
<file path=[Content_Types].xml><?xml version="1.0" encoding="utf-8"?>
<Types xmlns="http://schemas.openxmlformats.org/package/2006/content-types">
  <Default Extension="bin" ContentType="application/vnd.openxmlformats-officedocument.oleObject"/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tiff" ContentType="image/tiff"/>
  <Default Extension="vml" ContentType="application/vnd.openxmlformats-officedocument.vmlDrawing"/>
  <Default Extension="wmf" ContentType="image/x-wm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theme/theme2.xml" ContentType="application/vnd.openxmlformats-officedocument.theme+xml"/>
  <Override PartName="/ppt/theme/themeOverride1.xml" ContentType="application/vnd.openxmlformats-officedocument.themeOverrid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notesSlides/notesSlide3.xml" ContentType="application/vnd.openxmlformats-officedocument.presentationml.notesSlide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notesSlides/notesSlide4.xml" ContentType="application/vnd.openxmlformats-officedocument.presentationml.notesSlide+xml"/>
  <Override PartName="/ppt/tags/tag16.xml" ContentType="application/vnd.openxmlformats-officedocument.presentationml.tags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  <p:sldMasterId id="2147483677" r:id="rId2"/>
  </p:sldMasterIdLst>
  <p:notesMasterIdLst>
    <p:notesMasterId r:id="rId30"/>
  </p:notesMasterIdLst>
  <p:sldIdLst>
    <p:sldId id="294" r:id="rId3"/>
    <p:sldId id="295" r:id="rId4"/>
    <p:sldId id="296" r:id="rId5"/>
    <p:sldId id="297" r:id="rId6"/>
    <p:sldId id="271" r:id="rId7"/>
    <p:sldId id="298" r:id="rId8"/>
    <p:sldId id="299" r:id="rId9"/>
    <p:sldId id="300" r:id="rId10"/>
    <p:sldId id="301" r:id="rId11"/>
    <p:sldId id="302" r:id="rId12"/>
    <p:sldId id="303" r:id="rId13"/>
    <p:sldId id="260" r:id="rId14"/>
    <p:sldId id="304" r:id="rId15"/>
    <p:sldId id="290" r:id="rId16"/>
    <p:sldId id="279" r:id="rId17"/>
    <p:sldId id="280" r:id="rId18"/>
    <p:sldId id="281" r:id="rId19"/>
    <p:sldId id="282" r:id="rId20"/>
    <p:sldId id="284" r:id="rId21"/>
    <p:sldId id="286" r:id="rId22"/>
    <p:sldId id="287" r:id="rId23"/>
    <p:sldId id="289" r:id="rId24"/>
    <p:sldId id="277" r:id="rId25"/>
    <p:sldId id="261" r:id="rId26"/>
    <p:sldId id="262" r:id="rId27"/>
    <p:sldId id="268" r:id="rId28"/>
    <p:sldId id="292" r:id="rId29"/>
  </p:sldIdLst>
  <p:sldSz cx="9144000" cy="6858000" type="screen4x3"/>
  <p:notesSz cx="6858000" cy="9144000"/>
  <p:defaultTextStyle>
    <a:defPPr>
      <a:defRPr lang="es-C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456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9038" autoAdjust="0"/>
    <p:restoredTop sz="92540"/>
  </p:normalViewPr>
  <p:slideViewPr>
    <p:cSldViewPr>
      <p:cViewPr varScale="1">
        <p:scale>
          <a:sx n="66" d="100"/>
          <a:sy n="66" d="100"/>
        </p:scale>
        <p:origin x="1362" y="6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notesMaster" Target="notesMasters/notesMaster1.xml"/><Relationship Id="rId8" Type="http://schemas.openxmlformats.org/officeDocument/2006/relationships/slide" Target="slides/slide6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2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7.e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8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3220F61-5AAA-4BF5-A94E-C700DA7200A5}" type="datetimeFigureOut">
              <a:rPr lang="es-CL" smtClean="0"/>
              <a:pPr/>
              <a:t>19-03-2025</a:t>
            </a:fld>
            <a:endParaRPr lang="es-CL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CL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67F229C-7B7D-4541-AF00-9FEB2EDEC44E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14125606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67F229C-7B7D-4541-AF00-9FEB2EDEC44E}" type="slidenum">
              <a:rPr lang="es-CL" smtClean="0"/>
              <a:pPr/>
              <a:t>11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50305493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D246C763-24C0-4CBB-BA47-FA7E387ACD76}" type="slidenum">
              <a:rPr lang="es-CL"/>
              <a:pPr/>
              <a:t>12</a:t>
            </a:fld>
            <a:endParaRPr lang="es-CL"/>
          </a:p>
        </p:txBody>
      </p:sp>
      <p:sp>
        <p:nvSpPr>
          <p:cNvPr id="36865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1143000" y="693738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6866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686360" y="4342535"/>
            <a:ext cx="5486681" cy="4114511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1148597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Rectangle 1031"/>
          <p:cNvSpPr>
            <a:spLocks noGrp="1" noChangeArrowheads="1"/>
          </p:cNvSpPr>
          <p:nvPr>
            <p:ph type="sldNum" sz="quarter" idx="5"/>
          </p:nvPr>
        </p:nvSpPr>
        <p:spPr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000">
                <a:solidFill>
                  <a:schemeClr val="tx1"/>
                </a:solidFill>
                <a:latin typeface="Times New Roman" pitchFamily="18" charset="0"/>
                <a:ea typeface="ＭＳ Ｐゴシック" pitchFamily="34" charset="-128"/>
              </a:defRPr>
            </a:lvl1pPr>
            <a:lvl2pPr marL="702756" indent="-270291" eaLnBrk="0" hangingPunct="0">
              <a:spcBef>
                <a:spcPct val="20000"/>
              </a:spcBef>
              <a:buChar char="•"/>
              <a:defRPr sz="3000">
                <a:solidFill>
                  <a:schemeClr val="tx1"/>
                </a:solidFill>
                <a:latin typeface="Times New Roman" pitchFamily="18" charset="0"/>
                <a:ea typeface="ＭＳ Ｐゴシック" pitchFamily="34" charset="-128"/>
              </a:defRPr>
            </a:lvl2pPr>
            <a:lvl3pPr marL="1081164" indent="-216233" eaLnBrk="0" hangingPunct="0">
              <a:spcBef>
                <a:spcPct val="20000"/>
              </a:spcBef>
              <a:buChar char="•"/>
              <a:defRPr sz="3000">
                <a:solidFill>
                  <a:schemeClr val="tx1"/>
                </a:solidFill>
                <a:latin typeface="Times New Roman" pitchFamily="18" charset="0"/>
                <a:ea typeface="ＭＳ Ｐゴシック" pitchFamily="34" charset="-128"/>
              </a:defRPr>
            </a:lvl3pPr>
            <a:lvl4pPr marL="1513629" indent="-216233" eaLnBrk="0" hangingPunct="0">
              <a:spcBef>
                <a:spcPct val="20000"/>
              </a:spcBef>
              <a:buChar char="•"/>
              <a:defRPr sz="3000">
                <a:solidFill>
                  <a:schemeClr val="tx1"/>
                </a:solidFill>
                <a:latin typeface="Times New Roman" pitchFamily="18" charset="0"/>
                <a:ea typeface="ＭＳ Ｐゴシック" pitchFamily="34" charset="-128"/>
              </a:defRPr>
            </a:lvl4pPr>
            <a:lvl5pPr marL="1946095" indent="-216233" eaLnBrk="0" hangingPunct="0">
              <a:spcBef>
                <a:spcPct val="20000"/>
              </a:spcBef>
              <a:buChar char="•"/>
              <a:defRPr sz="3000">
                <a:solidFill>
                  <a:schemeClr val="tx1"/>
                </a:solidFill>
                <a:latin typeface="Times New Roman" pitchFamily="18" charset="0"/>
                <a:ea typeface="ＭＳ Ｐゴシック" pitchFamily="34" charset="-128"/>
              </a:defRPr>
            </a:lvl5pPr>
            <a:lvl6pPr marL="2378560" indent="-216233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000">
                <a:solidFill>
                  <a:schemeClr val="tx1"/>
                </a:solidFill>
                <a:latin typeface="Times New Roman" pitchFamily="18" charset="0"/>
                <a:ea typeface="ＭＳ Ｐゴシック" pitchFamily="34" charset="-128"/>
              </a:defRPr>
            </a:lvl6pPr>
            <a:lvl7pPr marL="2811026" indent="-216233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000">
                <a:solidFill>
                  <a:schemeClr val="tx1"/>
                </a:solidFill>
                <a:latin typeface="Times New Roman" pitchFamily="18" charset="0"/>
                <a:ea typeface="ＭＳ Ｐゴシック" pitchFamily="34" charset="-128"/>
              </a:defRPr>
            </a:lvl7pPr>
            <a:lvl8pPr marL="3243491" indent="-216233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000">
                <a:solidFill>
                  <a:schemeClr val="tx1"/>
                </a:solidFill>
                <a:latin typeface="Times New Roman" pitchFamily="18" charset="0"/>
                <a:ea typeface="ＭＳ Ｐゴシック" pitchFamily="34" charset="-128"/>
              </a:defRPr>
            </a:lvl8pPr>
            <a:lvl9pPr marL="3675957" indent="-216233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000">
                <a:solidFill>
                  <a:schemeClr val="tx1"/>
                </a:solidFill>
                <a:latin typeface="Times New Roman" pitchFamily="18" charset="0"/>
                <a:ea typeface="ＭＳ Ｐゴシック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  <a:defRPr/>
            </a:pPr>
            <a:fld id="{DD1579F0-CB8A-460A-A7F7-2914F1BE36F5}" type="slidenum">
              <a:rPr lang="en-US" sz="1200" smtClean="0"/>
              <a:pPr eaLnBrk="1" hangingPunct="1">
                <a:spcBef>
                  <a:spcPct val="0"/>
                </a:spcBef>
                <a:buFontTx/>
                <a:buNone/>
                <a:defRPr/>
              </a:pPr>
              <a:t>20</a:t>
            </a:fld>
            <a:endParaRPr lang="en-US" sz="1200" dirty="0"/>
          </a:p>
        </p:txBody>
      </p:sp>
      <p:sp>
        <p:nvSpPr>
          <p:cNvPr id="6758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7588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s-ES">
              <a:ea typeface="ＭＳ Ｐゴシック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42370955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Rectangle 1031"/>
          <p:cNvSpPr>
            <a:spLocks noGrp="1" noChangeArrowheads="1"/>
          </p:cNvSpPr>
          <p:nvPr>
            <p:ph type="sldNum" sz="quarter" idx="5"/>
          </p:nvPr>
        </p:nvSpPr>
        <p:spPr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000">
                <a:solidFill>
                  <a:schemeClr val="tx1"/>
                </a:solidFill>
                <a:latin typeface="Times New Roman" pitchFamily="18" charset="0"/>
                <a:ea typeface="ＭＳ Ｐゴシック" pitchFamily="34" charset="-128"/>
              </a:defRPr>
            </a:lvl1pPr>
            <a:lvl2pPr marL="702756" indent="-270291" eaLnBrk="0" hangingPunct="0">
              <a:spcBef>
                <a:spcPct val="20000"/>
              </a:spcBef>
              <a:buChar char="•"/>
              <a:defRPr sz="3000">
                <a:solidFill>
                  <a:schemeClr val="tx1"/>
                </a:solidFill>
                <a:latin typeface="Times New Roman" pitchFamily="18" charset="0"/>
                <a:ea typeface="ＭＳ Ｐゴシック" pitchFamily="34" charset="-128"/>
              </a:defRPr>
            </a:lvl2pPr>
            <a:lvl3pPr marL="1081164" indent="-216233" eaLnBrk="0" hangingPunct="0">
              <a:spcBef>
                <a:spcPct val="20000"/>
              </a:spcBef>
              <a:buChar char="•"/>
              <a:defRPr sz="3000">
                <a:solidFill>
                  <a:schemeClr val="tx1"/>
                </a:solidFill>
                <a:latin typeface="Times New Roman" pitchFamily="18" charset="0"/>
                <a:ea typeface="ＭＳ Ｐゴシック" pitchFamily="34" charset="-128"/>
              </a:defRPr>
            </a:lvl3pPr>
            <a:lvl4pPr marL="1513629" indent="-216233" eaLnBrk="0" hangingPunct="0">
              <a:spcBef>
                <a:spcPct val="20000"/>
              </a:spcBef>
              <a:buChar char="•"/>
              <a:defRPr sz="3000">
                <a:solidFill>
                  <a:schemeClr val="tx1"/>
                </a:solidFill>
                <a:latin typeface="Times New Roman" pitchFamily="18" charset="0"/>
                <a:ea typeface="ＭＳ Ｐゴシック" pitchFamily="34" charset="-128"/>
              </a:defRPr>
            </a:lvl4pPr>
            <a:lvl5pPr marL="1946095" indent="-216233" eaLnBrk="0" hangingPunct="0">
              <a:spcBef>
                <a:spcPct val="20000"/>
              </a:spcBef>
              <a:buChar char="•"/>
              <a:defRPr sz="3000">
                <a:solidFill>
                  <a:schemeClr val="tx1"/>
                </a:solidFill>
                <a:latin typeface="Times New Roman" pitchFamily="18" charset="0"/>
                <a:ea typeface="ＭＳ Ｐゴシック" pitchFamily="34" charset="-128"/>
              </a:defRPr>
            </a:lvl5pPr>
            <a:lvl6pPr marL="2378560" indent="-216233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000">
                <a:solidFill>
                  <a:schemeClr val="tx1"/>
                </a:solidFill>
                <a:latin typeface="Times New Roman" pitchFamily="18" charset="0"/>
                <a:ea typeface="ＭＳ Ｐゴシック" pitchFamily="34" charset="-128"/>
              </a:defRPr>
            </a:lvl6pPr>
            <a:lvl7pPr marL="2811026" indent="-216233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000">
                <a:solidFill>
                  <a:schemeClr val="tx1"/>
                </a:solidFill>
                <a:latin typeface="Times New Roman" pitchFamily="18" charset="0"/>
                <a:ea typeface="ＭＳ Ｐゴシック" pitchFamily="34" charset="-128"/>
              </a:defRPr>
            </a:lvl7pPr>
            <a:lvl8pPr marL="3243491" indent="-216233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000">
                <a:solidFill>
                  <a:schemeClr val="tx1"/>
                </a:solidFill>
                <a:latin typeface="Times New Roman" pitchFamily="18" charset="0"/>
                <a:ea typeface="ＭＳ Ｐゴシック" pitchFamily="34" charset="-128"/>
              </a:defRPr>
            </a:lvl8pPr>
            <a:lvl9pPr marL="3675957" indent="-216233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000">
                <a:solidFill>
                  <a:schemeClr val="tx1"/>
                </a:solidFill>
                <a:latin typeface="Times New Roman" pitchFamily="18" charset="0"/>
                <a:ea typeface="ＭＳ Ｐゴシック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  <a:defRPr/>
            </a:pPr>
            <a:fld id="{274311C5-BA9C-4DDC-948D-EA86E04C9ECD}" type="slidenum">
              <a:rPr lang="en-US" sz="1200" smtClean="0"/>
              <a:pPr eaLnBrk="1" hangingPunct="1">
                <a:spcBef>
                  <a:spcPct val="0"/>
                </a:spcBef>
                <a:buFontTx/>
                <a:buNone/>
                <a:defRPr/>
              </a:pPr>
              <a:t>21</a:t>
            </a:fld>
            <a:endParaRPr lang="en-US" sz="1200" dirty="0"/>
          </a:p>
        </p:txBody>
      </p:sp>
      <p:sp>
        <p:nvSpPr>
          <p:cNvPr id="686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2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s-ES">
              <a:ea typeface="ＭＳ Ｐゴシック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02367920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Rectangle 1031"/>
          <p:cNvSpPr>
            <a:spLocks noGrp="1" noChangeArrowheads="1"/>
          </p:cNvSpPr>
          <p:nvPr>
            <p:ph type="sldNum" sz="quarter" idx="5"/>
          </p:nvPr>
        </p:nvSpPr>
        <p:spPr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000">
                <a:solidFill>
                  <a:schemeClr val="tx1"/>
                </a:solidFill>
                <a:latin typeface="Times New Roman" pitchFamily="18" charset="0"/>
                <a:ea typeface="ＭＳ Ｐゴシック" pitchFamily="34" charset="-128"/>
              </a:defRPr>
            </a:lvl1pPr>
            <a:lvl2pPr marL="702756" indent="-270291" eaLnBrk="0" hangingPunct="0">
              <a:spcBef>
                <a:spcPct val="20000"/>
              </a:spcBef>
              <a:buChar char="•"/>
              <a:defRPr sz="3000">
                <a:solidFill>
                  <a:schemeClr val="tx1"/>
                </a:solidFill>
                <a:latin typeface="Times New Roman" pitchFamily="18" charset="0"/>
                <a:ea typeface="ＭＳ Ｐゴシック" pitchFamily="34" charset="-128"/>
              </a:defRPr>
            </a:lvl2pPr>
            <a:lvl3pPr marL="1081164" indent="-216233" eaLnBrk="0" hangingPunct="0">
              <a:spcBef>
                <a:spcPct val="20000"/>
              </a:spcBef>
              <a:buChar char="•"/>
              <a:defRPr sz="3000">
                <a:solidFill>
                  <a:schemeClr val="tx1"/>
                </a:solidFill>
                <a:latin typeface="Times New Roman" pitchFamily="18" charset="0"/>
                <a:ea typeface="ＭＳ Ｐゴシック" pitchFamily="34" charset="-128"/>
              </a:defRPr>
            </a:lvl3pPr>
            <a:lvl4pPr marL="1513629" indent="-216233" eaLnBrk="0" hangingPunct="0">
              <a:spcBef>
                <a:spcPct val="20000"/>
              </a:spcBef>
              <a:buChar char="•"/>
              <a:defRPr sz="3000">
                <a:solidFill>
                  <a:schemeClr val="tx1"/>
                </a:solidFill>
                <a:latin typeface="Times New Roman" pitchFamily="18" charset="0"/>
                <a:ea typeface="ＭＳ Ｐゴシック" pitchFamily="34" charset="-128"/>
              </a:defRPr>
            </a:lvl4pPr>
            <a:lvl5pPr marL="1946095" indent="-216233" eaLnBrk="0" hangingPunct="0">
              <a:spcBef>
                <a:spcPct val="20000"/>
              </a:spcBef>
              <a:buChar char="•"/>
              <a:defRPr sz="3000">
                <a:solidFill>
                  <a:schemeClr val="tx1"/>
                </a:solidFill>
                <a:latin typeface="Times New Roman" pitchFamily="18" charset="0"/>
                <a:ea typeface="ＭＳ Ｐゴシック" pitchFamily="34" charset="-128"/>
              </a:defRPr>
            </a:lvl5pPr>
            <a:lvl6pPr marL="2378560" indent="-216233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000">
                <a:solidFill>
                  <a:schemeClr val="tx1"/>
                </a:solidFill>
                <a:latin typeface="Times New Roman" pitchFamily="18" charset="0"/>
                <a:ea typeface="ＭＳ Ｐゴシック" pitchFamily="34" charset="-128"/>
              </a:defRPr>
            </a:lvl6pPr>
            <a:lvl7pPr marL="2811026" indent="-216233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000">
                <a:solidFill>
                  <a:schemeClr val="tx1"/>
                </a:solidFill>
                <a:latin typeface="Times New Roman" pitchFamily="18" charset="0"/>
                <a:ea typeface="ＭＳ Ｐゴシック" pitchFamily="34" charset="-128"/>
              </a:defRPr>
            </a:lvl7pPr>
            <a:lvl8pPr marL="3243491" indent="-216233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000">
                <a:solidFill>
                  <a:schemeClr val="tx1"/>
                </a:solidFill>
                <a:latin typeface="Times New Roman" pitchFamily="18" charset="0"/>
                <a:ea typeface="ＭＳ Ｐゴシック" pitchFamily="34" charset="-128"/>
              </a:defRPr>
            </a:lvl8pPr>
            <a:lvl9pPr marL="3675957" indent="-216233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000">
                <a:solidFill>
                  <a:schemeClr val="tx1"/>
                </a:solidFill>
                <a:latin typeface="Times New Roman" pitchFamily="18" charset="0"/>
                <a:ea typeface="ＭＳ Ｐゴシック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  <a:defRPr/>
            </a:pPr>
            <a:fld id="{E3E991F8-65E9-4D34-B0CE-3DD9DFC1AD4E}" type="slidenum">
              <a:rPr lang="en-US" sz="1200" smtClean="0"/>
              <a:pPr eaLnBrk="1" hangingPunct="1">
                <a:spcBef>
                  <a:spcPct val="0"/>
                </a:spcBef>
                <a:buFontTx/>
                <a:buNone/>
                <a:defRPr/>
              </a:pPr>
              <a:t>22</a:t>
            </a:fld>
            <a:endParaRPr lang="en-US" sz="1200" dirty="0"/>
          </a:p>
        </p:txBody>
      </p:sp>
      <p:sp>
        <p:nvSpPr>
          <p:cNvPr id="7065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0660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s-ES">
              <a:ea typeface="ＭＳ Ｐゴシック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56332159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3417517E-9165-44BE-851E-6C019AA8DD39}" type="slidenum">
              <a:rPr lang="es-CL"/>
              <a:pPr/>
              <a:t>24</a:t>
            </a:fld>
            <a:endParaRPr lang="es-CL"/>
          </a:p>
        </p:txBody>
      </p:sp>
      <p:sp>
        <p:nvSpPr>
          <p:cNvPr id="37889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1143000" y="693738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7890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686360" y="4342535"/>
            <a:ext cx="5486681" cy="4114511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63804715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29EDB9FC-061A-4023-9881-37AF452BEB61}" type="slidenum">
              <a:rPr lang="es-CL"/>
              <a:pPr/>
              <a:t>25</a:t>
            </a:fld>
            <a:endParaRPr lang="es-CL"/>
          </a:p>
        </p:txBody>
      </p:sp>
      <p:sp>
        <p:nvSpPr>
          <p:cNvPr id="38913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1143000" y="693738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8914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686360" y="4342535"/>
            <a:ext cx="5486681" cy="4114511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06564638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2393D3FC-6DD7-4779-B3EE-D29C8AC8EEA5}" type="slidenum">
              <a:rPr lang="es-CL"/>
              <a:pPr/>
              <a:t>26</a:t>
            </a:fld>
            <a:endParaRPr lang="es-CL"/>
          </a:p>
        </p:txBody>
      </p:sp>
      <p:sp>
        <p:nvSpPr>
          <p:cNvPr id="45057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1143000" y="693738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5058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686360" y="4342535"/>
            <a:ext cx="5486681" cy="4114511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r>
              <a:rPr lang="es-CL" dirty="0"/>
              <a:t>RESPUESTA: 3,6 [m]</a:t>
            </a:r>
          </a:p>
        </p:txBody>
      </p:sp>
    </p:spTree>
    <p:extLst>
      <p:ext uri="{BB962C8B-B14F-4D97-AF65-F5344CB8AC3E}">
        <p14:creationId xmlns:p14="http://schemas.microsoft.com/office/powerpoint/2010/main" val="65088417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2.xml"/><Relationship Id="rId1" Type="http://schemas.openxmlformats.org/officeDocument/2006/relationships/themeOverride" Target="../theme/themeOverride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/>
              <a:t>Haga clic para modificar el estilo de subtítulo del patrón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CDF32B-5129-46BF-A9BD-8EA805B76100}" type="datetime1">
              <a:rPr lang="es-CL" smtClean="0"/>
              <a:pPr/>
              <a:t>19-03-2025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CL"/>
              <a:t>Escuel Naval Arturo Prat</a:t>
            </a: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FC2C28-F7FF-4DDE-96AE-FDEE7C3EC7E3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9C21A6-8682-4590-BA29-51EC9C0B7C95}" type="datetime1">
              <a:rPr lang="es-CL" smtClean="0"/>
              <a:pPr/>
              <a:t>19-03-2025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CL"/>
              <a:t>Escuel Naval Arturo Prat</a:t>
            </a: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FC2C28-F7FF-4DDE-96AE-FDEE7C3EC7E3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6C75BA-91E9-4570-B348-2EFA01006CC3}" type="datetime1">
              <a:rPr lang="es-CL" smtClean="0"/>
              <a:pPr/>
              <a:t>19-03-2025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CL"/>
              <a:t>Escuel Naval Arturo Prat</a:t>
            </a: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FC2C28-F7FF-4DDE-96AE-FDEE7C3EC7E3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FF6CE9-1086-43C4-882A-3E2840C38156}" type="datetime1">
              <a:rPr lang="es-CL" smtClean="0"/>
              <a:pPr/>
              <a:t>19-03-2025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CL"/>
              <a:t>Escuel Naval Arturo Prat</a:t>
            </a: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FC2C28-F7FF-4DDE-96AE-FDEE7C3EC7E3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F76729-9537-4680-8DD9-6F755E916AF2}" type="datetime1">
              <a:rPr lang="es-CL" smtClean="0"/>
              <a:pPr/>
              <a:t>19-03-2025</a:t>
            </a:fld>
            <a:endParaRPr lang="es-C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CL"/>
              <a:t>Escuel Naval Arturo Prat</a:t>
            </a: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FC2C28-F7FF-4DDE-96AE-FDEE7C3EC7E3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32F902-AE39-4A30-B76B-71CD4F3A194B}" type="datetime1">
              <a:rPr lang="es-CL" smtClean="0"/>
              <a:pPr/>
              <a:t>19-03-2025</a:t>
            </a:fld>
            <a:endParaRPr lang="es-C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CL"/>
              <a:t>Escuel Naval Arturo Prat</a:t>
            </a: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FC2C28-F7FF-4DDE-96AE-FDEE7C3EC7E3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7FB473-111B-416C-B8B4-E237F8EFAEB6}" type="datetime1">
              <a:rPr lang="es-CL" smtClean="0"/>
              <a:pPr/>
              <a:t>19-03-2025</a:t>
            </a:fld>
            <a:endParaRPr lang="es-C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CL"/>
              <a:t>Escuel Naval Arturo Prat</a:t>
            </a: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FC2C28-F7FF-4DDE-96AE-FDEE7C3EC7E3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57EDFF-BB43-42F2-A3AF-0040024AD6D8}" type="datetime1">
              <a:rPr lang="es-CL" smtClean="0"/>
              <a:pPr/>
              <a:t>19-03-2025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CL"/>
              <a:t>Escuel Naval Arturo Prat</a:t>
            </a: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FC2C28-F7FF-4DDE-96AE-FDEE7C3EC7E3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B53B3A-F96E-4B0D-BC9A-20EDF1AFA2B5}" type="datetime1">
              <a:rPr lang="es-CL" smtClean="0"/>
              <a:pPr/>
              <a:t>19-03-2025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CL"/>
              <a:t>Escuel Naval Arturo Prat</a:t>
            </a: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FC2C28-F7FF-4DDE-96AE-FDEE7C3EC7E3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AB5CDA-0756-4ADC-A535-09384E27BC6F}" type="datetime1">
              <a:rPr lang="es-CL" smtClean="0"/>
              <a:pPr/>
              <a:t>19-03-2025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CL"/>
              <a:t>Escuel Naval Arturo Prat</a:t>
            </a: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FC2C28-F7FF-4DDE-96AE-FDEE7C3EC7E3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1409FA-BC4C-4F54-A758-266B19D40263}" type="datetime1">
              <a:rPr lang="es-CL" smtClean="0"/>
              <a:pPr/>
              <a:t>19-03-2025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CL"/>
              <a:t>Escuel Naval Arturo Prat</a:t>
            </a: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FC2C28-F7FF-4DDE-96AE-FDEE7C3EC7E3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ítulo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</p:spTree>
  </p:cSld>
  <p:clrMapOvr>
    <a:masterClrMapping/>
  </p:clrMapOvr>
  <p:transition>
    <p:wipe dir="d"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6 Rectángulo">
            <a:extLst>
              <a:ext uri="{FF2B5EF4-FFF2-40B4-BE49-F238E27FC236}">
                <a16:creationId xmlns:a16="http://schemas.microsoft.com/office/drawing/2014/main" id="{8A92B8E5-E7C6-9341-A5B8-421636FE0456}"/>
              </a:ext>
            </a:extLst>
          </p:cNvPr>
          <p:cNvSpPr/>
          <p:nvPr/>
        </p:nvSpPr>
        <p:spPr bwMode="white">
          <a:xfrm>
            <a:off x="0" y="5970589"/>
            <a:ext cx="9144000" cy="887412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351"/>
          </a:p>
        </p:txBody>
      </p:sp>
      <p:sp>
        <p:nvSpPr>
          <p:cNvPr id="5" name="9 Rectángulo">
            <a:extLst>
              <a:ext uri="{FF2B5EF4-FFF2-40B4-BE49-F238E27FC236}">
                <a16:creationId xmlns:a16="http://schemas.microsoft.com/office/drawing/2014/main" id="{EF9186C4-2448-374E-96A4-032003C8CE7E}"/>
              </a:ext>
            </a:extLst>
          </p:cNvPr>
          <p:cNvSpPr/>
          <p:nvPr/>
        </p:nvSpPr>
        <p:spPr>
          <a:xfrm>
            <a:off x="-9525" y="6053138"/>
            <a:ext cx="2249488" cy="7127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351"/>
          </a:p>
        </p:txBody>
      </p:sp>
      <p:sp>
        <p:nvSpPr>
          <p:cNvPr id="6" name="10 Rectángulo">
            <a:extLst>
              <a:ext uri="{FF2B5EF4-FFF2-40B4-BE49-F238E27FC236}">
                <a16:creationId xmlns:a16="http://schemas.microsoft.com/office/drawing/2014/main" id="{EC7B7BC9-93DB-6B41-82A1-8BE602C5FB4E}"/>
              </a:ext>
            </a:extLst>
          </p:cNvPr>
          <p:cNvSpPr/>
          <p:nvPr/>
        </p:nvSpPr>
        <p:spPr>
          <a:xfrm>
            <a:off x="2359026" y="6043614"/>
            <a:ext cx="6784975" cy="714375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351"/>
          </a:p>
        </p:txBody>
      </p:sp>
      <p:sp>
        <p:nvSpPr>
          <p:cNvPr id="8" name="7 Título"/>
          <p:cNvSpPr>
            <a:spLocks noGrp="1"/>
          </p:cNvSpPr>
          <p:nvPr>
            <p:ph type="ctrTitle"/>
          </p:nvPr>
        </p:nvSpPr>
        <p:spPr>
          <a:xfrm>
            <a:off x="2362200" y="4038601"/>
            <a:ext cx="6477000" cy="1828800"/>
          </a:xfrm>
        </p:spPr>
        <p:txBody>
          <a:bodyPr anchor="b"/>
          <a:lstStyle>
            <a:lvl1pPr>
              <a:defRPr cap="all" baseline="0"/>
            </a:lvl1pPr>
          </a:lstStyle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9" name="8 Subtítulo"/>
          <p:cNvSpPr>
            <a:spLocks noGrp="1"/>
          </p:cNvSpPr>
          <p:nvPr>
            <p:ph type="subTitle" idx="1"/>
          </p:nvPr>
        </p:nvSpPr>
        <p:spPr>
          <a:xfrm>
            <a:off x="2362200" y="6050037"/>
            <a:ext cx="6705600" cy="685800"/>
          </a:xfrm>
        </p:spPr>
        <p:txBody>
          <a:bodyPr anchor="ctr"/>
          <a:lstStyle>
            <a:lvl1pPr marL="0" indent="0" algn="l">
              <a:buNone/>
              <a:defRPr sz="1951">
                <a:solidFill>
                  <a:srgbClr val="FFFFFF"/>
                </a:solidFill>
              </a:defRPr>
            </a:lvl1pPr>
            <a:lvl2pPr marL="342856" indent="0" algn="ctr">
              <a:buNone/>
            </a:lvl2pPr>
            <a:lvl3pPr marL="685712" indent="0" algn="ctr">
              <a:buNone/>
            </a:lvl3pPr>
            <a:lvl4pPr marL="1028567" indent="0" algn="ctr">
              <a:buNone/>
            </a:lvl4pPr>
            <a:lvl5pPr marL="1371424" indent="0" algn="ctr">
              <a:buNone/>
            </a:lvl5pPr>
            <a:lvl6pPr marL="1714279" indent="0" algn="ctr">
              <a:buNone/>
            </a:lvl6pPr>
            <a:lvl7pPr marL="2057136" indent="0" algn="ctr">
              <a:buNone/>
            </a:lvl7pPr>
            <a:lvl8pPr marL="2399992" indent="0" algn="ctr">
              <a:buNone/>
            </a:lvl8pPr>
            <a:lvl9pPr marL="2742846" indent="0" algn="ctr">
              <a:buNone/>
            </a:lvl9pPr>
          </a:lstStyle>
          <a:p>
            <a:r>
              <a:rPr lang="es-ES"/>
              <a:t>Haga clic para modificar el estilo de subtítulo del patrón</a:t>
            </a:r>
            <a:endParaRPr lang="en-US"/>
          </a:p>
        </p:txBody>
      </p:sp>
      <p:sp>
        <p:nvSpPr>
          <p:cNvPr id="7" name="27 Marcador de fecha">
            <a:extLst>
              <a:ext uri="{FF2B5EF4-FFF2-40B4-BE49-F238E27FC236}">
                <a16:creationId xmlns:a16="http://schemas.microsoft.com/office/drawing/2014/main" id="{BED4FAB4-32BB-9F43-9120-68CBC4E62C3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76200" y="6069013"/>
            <a:ext cx="2057400" cy="685800"/>
          </a:xfrm>
        </p:spPr>
        <p:txBody>
          <a:bodyPr>
            <a:noAutofit/>
          </a:bodyPr>
          <a:lstStyle>
            <a:lvl1pPr algn="ctr">
              <a:defRPr sz="1499" smtClean="0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BF82362D-9AB3-8849-BDC8-EED389A11C05}" type="datetimeFigureOut">
              <a:rPr lang="es-CL"/>
              <a:pPr>
                <a:defRPr/>
              </a:pPr>
              <a:t>19-03-2025</a:t>
            </a:fld>
            <a:endParaRPr lang="es-CL"/>
          </a:p>
        </p:txBody>
      </p:sp>
      <p:sp>
        <p:nvSpPr>
          <p:cNvPr id="10" name="16 Marcador de pie de página">
            <a:extLst>
              <a:ext uri="{FF2B5EF4-FFF2-40B4-BE49-F238E27FC236}">
                <a16:creationId xmlns:a16="http://schemas.microsoft.com/office/drawing/2014/main" id="{B7028461-2CDD-194D-999E-3D06D39F8E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085976" y="236539"/>
            <a:ext cx="5867400" cy="365125"/>
          </a:xfrm>
        </p:spPr>
        <p:txBody>
          <a:bodyPr/>
          <a:lstStyle>
            <a:lvl1pPr algn="r">
              <a:defRPr>
                <a:solidFill>
                  <a:schemeClr val="tx2"/>
                </a:solidFill>
              </a:defRPr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11" name="28 Marcador de número de diapositiva">
            <a:extLst>
              <a:ext uri="{FF2B5EF4-FFF2-40B4-BE49-F238E27FC236}">
                <a16:creationId xmlns:a16="http://schemas.microsoft.com/office/drawing/2014/main" id="{63A3EC4F-30C8-AF47-94D2-FE186F9253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001000" y="228600"/>
            <a:ext cx="838200" cy="381000"/>
          </a:xfrm>
        </p:spPr>
        <p:txBody>
          <a:bodyPr/>
          <a:lstStyle>
            <a:lvl1pPr>
              <a:defRPr smtClean="0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fld id="{B046FEFD-88AD-EC4A-8FC4-FE5D08C8596D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121595341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12648" y="228600"/>
            <a:ext cx="8153400" cy="990600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8" name="7 Marcador de contenido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4495800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4" name="13 Marcador de fecha">
            <a:extLst>
              <a:ext uri="{FF2B5EF4-FFF2-40B4-BE49-F238E27FC236}">
                <a16:creationId xmlns:a16="http://schemas.microsoft.com/office/drawing/2014/main" id="{95D0B04F-96D7-E148-903D-0FBEF2B778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64687B2-B33A-4641-BA24-F9BE69FF1938}" type="datetimeFigureOut">
              <a:rPr lang="es-CL"/>
              <a:pPr>
                <a:defRPr/>
              </a:pPr>
              <a:t>19-03-2025</a:t>
            </a:fld>
            <a:endParaRPr lang="es-CL"/>
          </a:p>
        </p:txBody>
      </p:sp>
      <p:sp>
        <p:nvSpPr>
          <p:cNvPr id="5" name="2 Marcador de pie de página">
            <a:extLst>
              <a:ext uri="{FF2B5EF4-FFF2-40B4-BE49-F238E27FC236}">
                <a16:creationId xmlns:a16="http://schemas.microsoft.com/office/drawing/2014/main" id="{60626C2A-094F-F943-9F90-26D5CF5180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6" name="22 Marcador de número de diapositiva">
            <a:extLst>
              <a:ext uri="{FF2B5EF4-FFF2-40B4-BE49-F238E27FC236}">
                <a16:creationId xmlns:a16="http://schemas.microsoft.com/office/drawing/2014/main" id="{75148987-3717-174D-B020-D70CF080B8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2F915F1-509A-CC4A-A76C-445957B0AC6B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61761849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Encabezado de sección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6 Rectángulo">
            <a:extLst>
              <a:ext uri="{FF2B5EF4-FFF2-40B4-BE49-F238E27FC236}">
                <a16:creationId xmlns:a16="http://schemas.microsoft.com/office/drawing/2014/main" id="{3602C774-818F-174E-A389-0E514061F518}"/>
              </a:ext>
            </a:extLst>
          </p:cNvPr>
          <p:cNvSpPr/>
          <p:nvPr/>
        </p:nvSpPr>
        <p:spPr bwMode="white">
          <a:xfrm>
            <a:off x="0" y="1524000"/>
            <a:ext cx="9144000" cy="114300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351"/>
          </a:p>
        </p:txBody>
      </p:sp>
      <p:sp>
        <p:nvSpPr>
          <p:cNvPr id="5" name="7 Rectángulo">
            <a:extLst>
              <a:ext uri="{FF2B5EF4-FFF2-40B4-BE49-F238E27FC236}">
                <a16:creationId xmlns:a16="http://schemas.microsoft.com/office/drawing/2014/main" id="{AA648732-6262-AC44-B3D8-F100F895B498}"/>
              </a:ext>
            </a:extLst>
          </p:cNvPr>
          <p:cNvSpPr/>
          <p:nvPr/>
        </p:nvSpPr>
        <p:spPr>
          <a:xfrm>
            <a:off x="1" y="1600200"/>
            <a:ext cx="1295400" cy="990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351"/>
          </a:p>
        </p:txBody>
      </p:sp>
      <p:sp>
        <p:nvSpPr>
          <p:cNvPr id="6" name="8 Rectángulo">
            <a:extLst>
              <a:ext uri="{FF2B5EF4-FFF2-40B4-BE49-F238E27FC236}">
                <a16:creationId xmlns:a16="http://schemas.microsoft.com/office/drawing/2014/main" id="{295524D8-9610-3C4A-B6D8-5F6388A8E2A5}"/>
              </a:ext>
            </a:extLst>
          </p:cNvPr>
          <p:cNvSpPr/>
          <p:nvPr/>
        </p:nvSpPr>
        <p:spPr>
          <a:xfrm>
            <a:off x="1371601" y="1600200"/>
            <a:ext cx="7772400" cy="990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351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1371603" y="2743201"/>
            <a:ext cx="7123113" cy="1673225"/>
          </a:xfrm>
        </p:spPr>
        <p:txBody>
          <a:bodyPr anchor="t"/>
          <a:lstStyle>
            <a:lvl1pPr marL="0" indent="0">
              <a:buNone/>
              <a:defRPr sz="2100">
                <a:solidFill>
                  <a:schemeClr val="tx2"/>
                </a:solidFill>
              </a:defRPr>
            </a:lvl1pPr>
            <a:lvl2pPr>
              <a:buNone/>
              <a:defRPr sz="1351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051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051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371601" y="1600200"/>
            <a:ext cx="7620000" cy="990600"/>
          </a:xfrm>
        </p:spPr>
        <p:txBody>
          <a:bodyPr/>
          <a:lstStyle>
            <a:lvl1pPr algn="l">
              <a:buNone/>
              <a:defRPr sz="3300" b="0" cap="none">
                <a:solidFill>
                  <a:srgbClr val="FFFFFF"/>
                </a:solidFill>
              </a:defRPr>
            </a:lvl1pPr>
          </a:lstStyle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7" name="11 Marcador de fecha">
            <a:extLst>
              <a:ext uri="{FF2B5EF4-FFF2-40B4-BE49-F238E27FC236}">
                <a16:creationId xmlns:a16="http://schemas.microsoft.com/office/drawing/2014/main" id="{08BDB276-F9DA-7C4B-96D4-E612D993EA8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46FCA67-F08B-7A40-88B9-D94D7E211F04}" type="datetimeFigureOut">
              <a:rPr lang="es-CL"/>
              <a:pPr>
                <a:defRPr/>
              </a:pPr>
              <a:t>19-03-2025</a:t>
            </a:fld>
            <a:endParaRPr lang="es-CL"/>
          </a:p>
        </p:txBody>
      </p:sp>
      <p:sp>
        <p:nvSpPr>
          <p:cNvPr id="8" name="12 Marcador de número de diapositiva">
            <a:extLst>
              <a:ext uri="{FF2B5EF4-FFF2-40B4-BE49-F238E27FC236}">
                <a16:creationId xmlns:a16="http://schemas.microsoft.com/office/drawing/2014/main" id="{962D3E44-62B7-0347-8EDD-69592280CE2E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xfrm>
            <a:off x="1" y="1752601"/>
            <a:ext cx="1295400" cy="701675"/>
          </a:xfrm>
        </p:spPr>
        <p:txBody>
          <a:bodyPr>
            <a:noAutofit/>
          </a:bodyPr>
          <a:lstStyle>
            <a:lvl1pPr>
              <a:defRPr sz="1800" smtClean="0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AB80B70D-450B-FA48-8D08-BD346E048249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  <p:sp>
        <p:nvSpPr>
          <p:cNvPr id="9" name="13 Marcador de pie de página">
            <a:extLst>
              <a:ext uri="{FF2B5EF4-FFF2-40B4-BE49-F238E27FC236}">
                <a16:creationId xmlns:a16="http://schemas.microsoft.com/office/drawing/2014/main" id="{D9ED6350-4D05-6A44-B51F-F3AA3497A671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65324484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9" name="8 Marcador de contenido"/>
          <p:cNvSpPr>
            <a:spLocks noGrp="1"/>
          </p:cNvSpPr>
          <p:nvPr>
            <p:ph sz="quarter" idx="1"/>
          </p:nvPr>
        </p:nvSpPr>
        <p:spPr>
          <a:xfrm>
            <a:off x="609600" y="1589567"/>
            <a:ext cx="3886200" cy="4572000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11" name="10 Marcador de contenido"/>
          <p:cNvSpPr>
            <a:spLocks noGrp="1"/>
          </p:cNvSpPr>
          <p:nvPr>
            <p:ph sz="quarter" idx="2"/>
          </p:nvPr>
        </p:nvSpPr>
        <p:spPr>
          <a:xfrm>
            <a:off x="4844901" y="1589567"/>
            <a:ext cx="3886200" cy="4572000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5" name="7 Marcador de fecha">
            <a:extLst>
              <a:ext uri="{FF2B5EF4-FFF2-40B4-BE49-F238E27FC236}">
                <a16:creationId xmlns:a16="http://schemas.microsoft.com/office/drawing/2014/main" id="{3C396EFF-51B6-7C41-A5A4-CF70901913D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CD425084-7E44-B741-AE60-15B7E755EA71}" type="datetimeFigureOut">
              <a:rPr lang="es-CL"/>
              <a:pPr>
                <a:defRPr/>
              </a:pPr>
              <a:t>19-03-2025</a:t>
            </a:fld>
            <a:endParaRPr lang="es-CL"/>
          </a:p>
        </p:txBody>
      </p:sp>
      <p:sp>
        <p:nvSpPr>
          <p:cNvPr id="6" name="9 Marcador de número de diapositiva">
            <a:extLst>
              <a:ext uri="{FF2B5EF4-FFF2-40B4-BE49-F238E27FC236}">
                <a16:creationId xmlns:a16="http://schemas.microsoft.com/office/drawing/2014/main" id="{065D0983-26B1-C942-A8E7-91844DD74A0D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F379FB99-B237-F242-BF01-DC5D5AC3B70E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  <p:sp>
        <p:nvSpPr>
          <p:cNvPr id="7" name="11 Marcador de pie de página">
            <a:extLst>
              <a:ext uri="{FF2B5EF4-FFF2-40B4-BE49-F238E27FC236}">
                <a16:creationId xmlns:a16="http://schemas.microsoft.com/office/drawing/2014/main" id="{C26D848B-5C51-864E-9249-EE661A760699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58045866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33401" y="273051"/>
            <a:ext cx="8153400" cy="869950"/>
          </a:xfrm>
        </p:spPr>
        <p:txBody>
          <a:bodyPr/>
          <a:lstStyle>
            <a:lvl1pPr>
              <a:defRPr/>
            </a:lvl1pPr>
          </a:lstStyle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11" name="10 Marcador de contenido"/>
          <p:cNvSpPr>
            <a:spLocks noGrp="1"/>
          </p:cNvSpPr>
          <p:nvPr>
            <p:ph sz="quarter" idx="2"/>
          </p:nvPr>
        </p:nvSpPr>
        <p:spPr>
          <a:xfrm>
            <a:off x="609600" y="2438400"/>
            <a:ext cx="3886200" cy="3581400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13" name="12 Marcador de contenido"/>
          <p:cNvSpPr>
            <a:spLocks noGrp="1"/>
          </p:cNvSpPr>
          <p:nvPr>
            <p:ph sz="quarter" idx="4"/>
          </p:nvPr>
        </p:nvSpPr>
        <p:spPr>
          <a:xfrm>
            <a:off x="4800600" y="2438400"/>
            <a:ext cx="3886200" cy="3581400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16" name="15 Marcador de texto"/>
          <p:cNvSpPr>
            <a:spLocks noGrp="1"/>
          </p:cNvSpPr>
          <p:nvPr>
            <p:ph type="body" sz="quarter" idx="1"/>
          </p:nvPr>
        </p:nvSpPr>
        <p:spPr>
          <a:xfrm>
            <a:off x="609600" y="1752600"/>
            <a:ext cx="3886200" cy="640080"/>
          </a:xfrm>
          <a:solidFill>
            <a:schemeClr val="accent2"/>
          </a:solidFill>
        </p:spPr>
        <p:txBody>
          <a:bodyPr rtlCol="0" anchor="ctr"/>
          <a:lstStyle>
            <a:lvl1pPr marL="0" indent="0">
              <a:buFontTx/>
              <a:buNone/>
              <a:defRPr sz="1499" b="1">
                <a:solidFill>
                  <a:srgbClr val="FFFFFF"/>
                </a:solidFill>
              </a:defRPr>
            </a:lvl1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5" name="14 Marcador de texto"/>
          <p:cNvSpPr>
            <a:spLocks noGrp="1"/>
          </p:cNvSpPr>
          <p:nvPr>
            <p:ph type="body" sz="quarter" idx="3"/>
          </p:nvPr>
        </p:nvSpPr>
        <p:spPr>
          <a:xfrm>
            <a:off x="4800600" y="1752600"/>
            <a:ext cx="3886200" cy="640080"/>
          </a:xfrm>
          <a:solidFill>
            <a:schemeClr val="accent4"/>
          </a:solidFill>
        </p:spPr>
        <p:txBody>
          <a:bodyPr rtlCol="0" anchor="ctr"/>
          <a:lstStyle>
            <a:lvl1pPr marL="0" indent="0">
              <a:buFontTx/>
              <a:buNone/>
              <a:defRPr sz="1499" b="1">
                <a:solidFill>
                  <a:srgbClr val="FFFFFF"/>
                </a:solidFill>
              </a:defRPr>
            </a:lvl1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7" name="9 Marcador de fecha">
            <a:extLst>
              <a:ext uri="{FF2B5EF4-FFF2-40B4-BE49-F238E27FC236}">
                <a16:creationId xmlns:a16="http://schemas.microsoft.com/office/drawing/2014/main" id="{823F4429-1DCD-EC47-B4FF-6D32EBAF86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3AC14D29-B99B-D14A-AA1B-25A34FC05F1C}" type="datetimeFigureOut">
              <a:rPr lang="es-CL"/>
              <a:pPr>
                <a:defRPr/>
              </a:pPr>
              <a:t>19-03-2025</a:t>
            </a:fld>
            <a:endParaRPr lang="es-CL"/>
          </a:p>
        </p:txBody>
      </p:sp>
      <p:sp>
        <p:nvSpPr>
          <p:cNvPr id="8" name="11 Marcador de número de diapositiva">
            <a:extLst>
              <a:ext uri="{FF2B5EF4-FFF2-40B4-BE49-F238E27FC236}">
                <a16:creationId xmlns:a16="http://schemas.microsoft.com/office/drawing/2014/main" id="{A1B48ED1-6148-7442-A0A0-BBDDD6006577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7D5AB83A-23A0-234F-877E-67F7F945F7D6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  <p:sp>
        <p:nvSpPr>
          <p:cNvPr id="9" name="13 Marcador de pie de página">
            <a:extLst>
              <a:ext uri="{FF2B5EF4-FFF2-40B4-BE49-F238E27FC236}">
                <a16:creationId xmlns:a16="http://schemas.microsoft.com/office/drawing/2014/main" id="{91DD2CEE-E422-ED45-9F60-D859CB4BE446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758102915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13 Marcador de fecha">
            <a:extLst>
              <a:ext uri="{FF2B5EF4-FFF2-40B4-BE49-F238E27FC236}">
                <a16:creationId xmlns:a16="http://schemas.microsoft.com/office/drawing/2014/main" id="{C5BA16F0-6193-2941-A0C7-7BC5998D57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2633127-7C81-3F49-B89D-38D8603BC880}" type="datetimeFigureOut">
              <a:rPr lang="es-CL"/>
              <a:pPr>
                <a:defRPr/>
              </a:pPr>
              <a:t>19-03-2025</a:t>
            </a:fld>
            <a:endParaRPr lang="es-CL"/>
          </a:p>
        </p:txBody>
      </p:sp>
      <p:sp>
        <p:nvSpPr>
          <p:cNvPr id="4" name="2 Marcador de pie de página">
            <a:extLst>
              <a:ext uri="{FF2B5EF4-FFF2-40B4-BE49-F238E27FC236}">
                <a16:creationId xmlns:a16="http://schemas.microsoft.com/office/drawing/2014/main" id="{EBDB5268-FBB0-6149-A327-DE2C6B7457D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5" name="22 Marcador de número de diapositiva">
            <a:extLst>
              <a:ext uri="{FF2B5EF4-FFF2-40B4-BE49-F238E27FC236}">
                <a16:creationId xmlns:a16="http://schemas.microsoft.com/office/drawing/2014/main" id="{7027E8DF-5A10-0646-8034-FBDBF14C73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05E052E-81AD-824A-9D9A-AF9D1D16217A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995070447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>
            <a:extLst>
              <a:ext uri="{FF2B5EF4-FFF2-40B4-BE49-F238E27FC236}">
                <a16:creationId xmlns:a16="http://schemas.microsoft.com/office/drawing/2014/main" id="{A370FAB7-2355-E449-9500-22BB495996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4DC289B-3BCC-894E-BD1A-388C05B3D15B}" type="datetimeFigureOut">
              <a:rPr lang="es-CL"/>
              <a:pPr>
                <a:defRPr/>
              </a:pPr>
              <a:t>19-03-2025</a:t>
            </a:fld>
            <a:endParaRPr lang="es-CL"/>
          </a:p>
        </p:txBody>
      </p:sp>
      <p:sp>
        <p:nvSpPr>
          <p:cNvPr id="3" name="2 Marcador de pie de página">
            <a:extLst>
              <a:ext uri="{FF2B5EF4-FFF2-40B4-BE49-F238E27FC236}">
                <a16:creationId xmlns:a16="http://schemas.microsoft.com/office/drawing/2014/main" id="{1BE05514-504B-114E-8083-D2399C0CE9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4" name="3 Marcador de número de diapositiva">
            <a:extLst>
              <a:ext uri="{FF2B5EF4-FFF2-40B4-BE49-F238E27FC236}">
                <a16:creationId xmlns:a16="http://schemas.microsoft.com/office/drawing/2014/main" id="{BF6D0075-4851-2746-BD16-546BC3D220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0" y="6248400"/>
            <a:ext cx="533400" cy="381000"/>
          </a:xfrm>
        </p:spPr>
        <p:txBody>
          <a:bodyPr/>
          <a:lstStyle>
            <a:lvl1pPr>
              <a:defRPr smtClean="0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fld id="{E583FAB5-143E-ED4E-9514-5B0C85CCD85F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526859363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9600" y="273051"/>
            <a:ext cx="8077200" cy="869950"/>
          </a:xfrm>
        </p:spPr>
        <p:txBody>
          <a:bodyPr/>
          <a:lstStyle>
            <a:lvl1pPr algn="l">
              <a:buNone/>
              <a:defRPr sz="3300" b="0"/>
            </a:lvl1pPr>
          </a:lstStyle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2"/>
          </p:nvPr>
        </p:nvSpPr>
        <p:spPr>
          <a:xfrm>
            <a:off x="609601" y="1752600"/>
            <a:ext cx="1600200" cy="4343400"/>
          </a:xfrm>
          <a:ln w="50800" cap="sq" cmpd="dbl" algn="ctr">
            <a:solidFill>
              <a:schemeClr val="accent2"/>
            </a:solidFill>
            <a:prstDash val="solid"/>
            <a:miter lim="800000"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lIns="137160" tIns="182880" rIns="137160" bIns="91440"/>
          <a:lstStyle>
            <a:lvl1pPr marL="0" indent="0">
              <a:spcAft>
                <a:spcPts val="751"/>
              </a:spcAft>
              <a:buNone/>
              <a:defRPr sz="1351"/>
            </a:lvl1pPr>
            <a:lvl2pPr>
              <a:buNone/>
              <a:defRPr sz="900"/>
            </a:lvl2pPr>
            <a:lvl3pPr>
              <a:buNone/>
              <a:defRPr sz="751"/>
            </a:lvl3pPr>
            <a:lvl4pPr>
              <a:buNone/>
              <a:defRPr sz="675"/>
            </a:lvl4pPr>
            <a:lvl5pPr>
              <a:buNone/>
              <a:defRPr sz="675"/>
            </a:lvl5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9" name="8 Marcador de contenido"/>
          <p:cNvSpPr>
            <a:spLocks noGrp="1"/>
          </p:cNvSpPr>
          <p:nvPr>
            <p:ph sz="quarter" idx="1"/>
          </p:nvPr>
        </p:nvSpPr>
        <p:spPr>
          <a:xfrm>
            <a:off x="2362200" y="1752601"/>
            <a:ext cx="6400800" cy="4419600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5" name="13 Marcador de fecha">
            <a:extLst>
              <a:ext uri="{FF2B5EF4-FFF2-40B4-BE49-F238E27FC236}">
                <a16:creationId xmlns:a16="http://schemas.microsoft.com/office/drawing/2014/main" id="{CC3CEB70-F93F-344A-8169-E8DE7202CB8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369DE0-D1C5-F542-A68C-DD672C1B166F}" type="datetimeFigureOut">
              <a:rPr lang="es-CL"/>
              <a:pPr>
                <a:defRPr/>
              </a:pPr>
              <a:t>19-03-2025</a:t>
            </a:fld>
            <a:endParaRPr lang="es-CL"/>
          </a:p>
        </p:txBody>
      </p:sp>
      <p:sp>
        <p:nvSpPr>
          <p:cNvPr id="6" name="2 Marcador de pie de página">
            <a:extLst>
              <a:ext uri="{FF2B5EF4-FFF2-40B4-BE49-F238E27FC236}">
                <a16:creationId xmlns:a16="http://schemas.microsoft.com/office/drawing/2014/main" id="{54B19434-6AF9-9F4C-AE89-2AF1015B15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7" name="22 Marcador de número de diapositiva">
            <a:extLst>
              <a:ext uri="{FF2B5EF4-FFF2-40B4-BE49-F238E27FC236}">
                <a16:creationId xmlns:a16="http://schemas.microsoft.com/office/drawing/2014/main" id="{2E30A94A-FD08-284B-957E-0B7B145305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BB7E8C2-DA16-4047-8595-A5F0F72C5152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4235059832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n con título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7 Rectángulo">
            <a:extLst>
              <a:ext uri="{FF2B5EF4-FFF2-40B4-BE49-F238E27FC236}">
                <a16:creationId xmlns:a16="http://schemas.microsoft.com/office/drawing/2014/main" id="{43BC1674-0FD9-E14F-8E34-C37C2BEBA248}"/>
              </a:ext>
            </a:extLst>
          </p:cNvPr>
          <p:cNvSpPr/>
          <p:nvPr/>
        </p:nvSpPr>
        <p:spPr bwMode="white">
          <a:xfrm>
            <a:off x="-9525" y="4572000"/>
            <a:ext cx="9144000" cy="887413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351"/>
          </a:p>
        </p:txBody>
      </p:sp>
      <p:sp>
        <p:nvSpPr>
          <p:cNvPr id="6" name="8 Rectángulo">
            <a:extLst>
              <a:ext uri="{FF2B5EF4-FFF2-40B4-BE49-F238E27FC236}">
                <a16:creationId xmlns:a16="http://schemas.microsoft.com/office/drawing/2014/main" id="{F9B2A1EE-B6FD-7540-8D38-036D5663A300}"/>
              </a:ext>
            </a:extLst>
          </p:cNvPr>
          <p:cNvSpPr/>
          <p:nvPr/>
        </p:nvSpPr>
        <p:spPr>
          <a:xfrm>
            <a:off x="-9524" y="4664076"/>
            <a:ext cx="1463675" cy="712788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351"/>
          </a:p>
        </p:txBody>
      </p:sp>
      <p:sp>
        <p:nvSpPr>
          <p:cNvPr id="7" name="9 Rectángulo">
            <a:extLst>
              <a:ext uri="{FF2B5EF4-FFF2-40B4-BE49-F238E27FC236}">
                <a16:creationId xmlns:a16="http://schemas.microsoft.com/office/drawing/2014/main" id="{BFA6F718-5211-9344-A0E4-540C2B3143FE}"/>
              </a:ext>
            </a:extLst>
          </p:cNvPr>
          <p:cNvSpPr/>
          <p:nvPr/>
        </p:nvSpPr>
        <p:spPr>
          <a:xfrm>
            <a:off x="1544638" y="4654550"/>
            <a:ext cx="7599362" cy="712788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351"/>
          </a:p>
        </p:txBody>
      </p:sp>
      <p:sp>
        <p:nvSpPr>
          <p:cNvPr id="8" name="10 Rectángulo">
            <a:extLst>
              <a:ext uri="{FF2B5EF4-FFF2-40B4-BE49-F238E27FC236}">
                <a16:creationId xmlns:a16="http://schemas.microsoft.com/office/drawing/2014/main" id="{BE71EC01-3B50-4F40-B238-3CAAB2C3A298}"/>
              </a:ext>
            </a:extLst>
          </p:cNvPr>
          <p:cNvSpPr/>
          <p:nvPr/>
        </p:nvSpPr>
        <p:spPr bwMode="white">
          <a:xfrm>
            <a:off x="1447801" y="1"/>
            <a:ext cx="100013" cy="6867525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351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600200" y="5486400"/>
            <a:ext cx="7315200" cy="685800"/>
          </a:xfrm>
        </p:spPr>
        <p:txBody>
          <a:bodyPr/>
          <a:lstStyle>
            <a:lvl1pPr marL="0" indent="0">
              <a:buFontTx/>
              <a:buNone/>
              <a:defRPr sz="1274"/>
            </a:lvl1pPr>
            <a:lvl2pPr>
              <a:buFontTx/>
              <a:buNone/>
              <a:defRPr sz="900"/>
            </a:lvl2pPr>
            <a:lvl3pPr>
              <a:buFontTx/>
              <a:buNone/>
              <a:defRPr sz="751"/>
            </a:lvl3pPr>
            <a:lvl4pPr>
              <a:buFontTx/>
              <a:buNone/>
              <a:defRPr sz="675"/>
            </a:lvl4pPr>
            <a:lvl5pPr>
              <a:buFontTx/>
              <a:buNone/>
              <a:defRPr sz="675"/>
            </a:lvl5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600200" y="4648200"/>
            <a:ext cx="7315200" cy="685800"/>
          </a:xfrm>
        </p:spPr>
        <p:txBody>
          <a:bodyPr/>
          <a:lstStyle>
            <a:lvl1pPr algn="l">
              <a:buNone/>
              <a:defRPr sz="2100" b="0">
                <a:solidFill>
                  <a:srgbClr val="FFFFFF"/>
                </a:solidFill>
              </a:defRPr>
            </a:lvl1pPr>
          </a:lstStyle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560576" y="0"/>
            <a:ext cx="7583424" cy="4568952"/>
          </a:xfrm>
          <a:solidFill>
            <a:schemeClr val="accent1">
              <a:tint val="40000"/>
            </a:schemeClr>
          </a:solidFill>
          <a:ln>
            <a:noFill/>
          </a:ln>
        </p:spPr>
        <p:txBody>
          <a:bodyPr/>
          <a:lstStyle>
            <a:lvl1pPr marL="0" indent="0">
              <a:buNone/>
              <a:defRPr sz="2400"/>
            </a:lvl1pPr>
          </a:lstStyle>
          <a:p>
            <a:pPr lvl="0"/>
            <a:r>
              <a:rPr lang="es-ES" noProof="0"/>
              <a:t>Haga clic en el icono para agregar una imagen</a:t>
            </a:r>
            <a:endParaRPr lang="en-US" noProof="0" dirty="0"/>
          </a:p>
        </p:txBody>
      </p:sp>
      <p:sp>
        <p:nvSpPr>
          <p:cNvPr id="9" name="11 Marcador de fecha">
            <a:extLst>
              <a:ext uri="{FF2B5EF4-FFF2-40B4-BE49-F238E27FC236}">
                <a16:creationId xmlns:a16="http://schemas.microsoft.com/office/drawing/2014/main" id="{431BEF2C-8FE7-CC4D-90BF-B56E93CCC75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48400" y="6248401"/>
            <a:ext cx="2667000" cy="365125"/>
          </a:xfrm>
        </p:spPr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B2313C93-64D1-4F46-9730-B860452E73D7}" type="datetimeFigureOut">
              <a:rPr lang="es-CL"/>
              <a:pPr>
                <a:defRPr/>
              </a:pPr>
              <a:t>19-03-2025</a:t>
            </a:fld>
            <a:endParaRPr lang="es-CL"/>
          </a:p>
        </p:txBody>
      </p:sp>
      <p:sp>
        <p:nvSpPr>
          <p:cNvPr id="10" name="12 Marcador de número de diapositiva">
            <a:extLst>
              <a:ext uri="{FF2B5EF4-FFF2-40B4-BE49-F238E27FC236}">
                <a16:creationId xmlns:a16="http://schemas.microsoft.com/office/drawing/2014/main" id="{6F4896DF-9604-2743-8F90-F103A94F1680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xfrm>
            <a:off x="0" y="4667251"/>
            <a:ext cx="1447800" cy="663575"/>
          </a:xfrm>
        </p:spPr>
        <p:txBody>
          <a:bodyPr rtlCol="0"/>
          <a:lstStyle>
            <a:lvl1pPr>
              <a:defRPr sz="2100" smtClean="0"/>
            </a:lvl1pPr>
          </a:lstStyle>
          <a:p>
            <a:pPr>
              <a:defRPr/>
            </a:pPr>
            <a:fld id="{3120E2EF-9A49-B94A-BE87-D8DB404CA51E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  <p:sp>
        <p:nvSpPr>
          <p:cNvPr id="11" name="13 Marcador de pie de página">
            <a:extLst>
              <a:ext uri="{FF2B5EF4-FFF2-40B4-BE49-F238E27FC236}">
                <a16:creationId xmlns:a16="http://schemas.microsoft.com/office/drawing/2014/main" id="{38E10A98-0F56-064E-AE90-4032293B3524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>
          <a:xfrm>
            <a:off x="1600200" y="6248401"/>
            <a:ext cx="4572000" cy="365125"/>
          </a:xfrm>
        </p:spPr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70763272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4" name="13 Marcador de fecha">
            <a:extLst>
              <a:ext uri="{FF2B5EF4-FFF2-40B4-BE49-F238E27FC236}">
                <a16:creationId xmlns:a16="http://schemas.microsoft.com/office/drawing/2014/main" id="{4FBD3335-3164-604C-B548-B2FF3A89B93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4923B23-0701-7C4C-9749-DAE6979E4AFE}" type="datetimeFigureOut">
              <a:rPr lang="es-CL"/>
              <a:pPr>
                <a:defRPr/>
              </a:pPr>
              <a:t>19-03-2025</a:t>
            </a:fld>
            <a:endParaRPr lang="es-CL"/>
          </a:p>
        </p:txBody>
      </p:sp>
      <p:sp>
        <p:nvSpPr>
          <p:cNvPr id="5" name="2 Marcador de pie de página">
            <a:extLst>
              <a:ext uri="{FF2B5EF4-FFF2-40B4-BE49-F238E27FC236}">
                <a16:creationId xmlns:a16="http://schemas.microsoft.com/office/drawing/2014/main" id="{A9BA0B44-CCFD-4A4F-B37E-4010097F06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6" name="22 Marcador de número de diapositiva">
            <a:extLst>
              <a:ext uri="{FF2B5EF4-FFF2-40B4-BE49-F238E27FC236}">
                <a16:creationId xmlns:a16="http://schemas.microsoft.com/office/drawing/2014/main" id="{B0A8A5EF-D046-704B-8560-6564857BE3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71A1E65-8915-8549-B653-E0DE51FECB81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685104920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6 Rectángulo">
            <a:extLst>
              <a:ext uri="{FF2B5EF4-FFF2-40B4-BE49-F238E27FC236}">
                <a16:creationId xmlns:a16="http://schemas.microsoft.com/office/drawing/2014/main" id="{5FAF13FD-DF7C-0A44-97A6-294DAD00A84B}"/>
              </a:ext>
            </a:extLst>
          </p:cNvPr>
          <p:cNvSpPr/>
          <p:nvPr/>
        </p:nvSpPr>
        <p:spPr bwMode="white">
          <a:xfrm>
            <a:off x="6096000" y="0"/>
            <a:ext cx="320675" cy="6858000"/>
          </a:xfrm>
          <a:prstGeom prst="rect">
            <a:avLst/>
          </a:prstGeom>
          <a:solidFill>
            <a:srgbClr val="FFFFFF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351"/>
          </a:p>
        </p:txBody>
      </p:sp>
      <p:sp>
        <p:nvSpPr>
          <p:cNvPr id="5" name="7 Rectángulo">
            <a:extLst>
              <a:ext uri="{FF2B5EF4-FFF2-40B4-BE49-F238E27FC236}">
                <a16:creationId xmlns:a16="http://schemas.microsoft.com/office/drawing/2014/main" id="{6800A593-82D0-8047-BA04-043AC2F58E67}"/>
              </a:ext>
            </a:extLst>
          </p:cNvPr>
          <p:cNvSpPr/>
          <p:nvPr/>
        </p:nvSpPr>
        <p:spPr>
          <a:xfrm>
            <a:off x="6142038" y="609600"/>
            <a:ext cx="228600" cy="6248400"/>
          </a:xfrm>
          <a:prstGeom prst="rect">
            <a:avLst/>
          </a:prstGeom>
          <a:solidFill>
            <a:schemeClr val="accent1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351"/>
          </a:p>
        </p:txBody>
      </p:sp>
      <p:sp>
        <p:nvSpPr>
          <p:cNvPr id="6" name="8 Rectángulo">
            <a:extLst>
              <a:ext uri="{FF2B5EF4-FFF2-40B4-BE49-F238E27FC236}">
                <a16:creationId xmlns:a16="http://schemas.microsoft.com/office/drawing/2014/main" id="{A245F7B5-F758-DD43-B6FB-D01D98CAFAB7}"/>
              </a:ext>
            </a:extLst>
          </p:cNvPr>
          <p:cNvSpPr/>
          <p:nvPr/>
        </p:nvSpPr>
        <p:spPr>
          <a:xfrm>
            <a:off x="6142038" y="1"/>
            <a:ext cx="228600" cy="533400"/>
          </a:xfrm>
          <a:prstGeom prst="rect">
            <a:avLst/>
          </a:prstGeom>
          <a:solidFill>
            <a:schemeClr val="accent2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351"/>
          </a:p>
        </p:txBody>
      </p:sp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553201" y="609615"/>
            <a:ext cx="2057400" cy="5516563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609600"/>
            <a:ext cx="5562600" cy="5516564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7" name="3 Marcador de fecha">
            <a:extLst>
              <a:ext uri="{FF2B5EF4-FFF2-40B4-BE49-F238E27FC236}">
                <a16:creationId xmlns:a16="http://schemas.microsoft.com/office/drawing/2014/main" id="{AB54510B-1BA4-114B-ACFB-C75FDA9D5F22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553201" y="6248401"/>
            <a:ext cx="22098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5683716-1829-3E4E-AEDF-E05960DA4ACA}" type="datetimeFigureOut">
              <a:rPr lang="es-CL"/>
              <a:pPr>
                <a:defRPr/>
              </a:pPr>
              <a:t>19-03-2025</a:t>
            </a:fld>
            <a:endParaRPr lang="es-CL"/>
          </a:p>
        </p:txBody>
      </p:sp>
      <p:sp>
        <p:nvSpPr>
          <p:cNvPr id="8" name="4 Marcador de pie de página">
            <a:extLst>
              <a:ext uri="{FF2B5EF4-FFF2-40B4-BE49-F238E27FC236}">
                <a16:creationId xmlns:a16="http://schemas.microsoft.com/office/drawing/2014/main" id="{3ECE072E-FF4E-704F-87B9-6258063AC2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57201" y="6248401"/>
            <a:ext cx="5573713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9" name="5 Marcador de número de diapositiva">
            <a:extLst>
              <a:ext uri="{FF2B5EF4-FFF2-40B4-BE49-F238E27FC236}">
                <a16:creationId xmlns:a16="http://schemas.microsoft.com/office/drawing/2014/main" id="{48CC98A2-65FE-0342-A265-533C472562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 rot="5400000">
            <a:off x="5989639" y="144463"/>
            <a:ext cx="533400" cy="24447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269AB60-9F58-9F49-A677-6E53F32BADA7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84846856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08880AE-7946-421C-ADBB-DDC74652FB61}" type="datetime1">
              <a:rPr lang="es-CL" smtClean="0"/>
              <a:pPr/>
              <a:t>19-03-2025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s-CL"/>
              <a:t>Escuel Naval Arturo Prat</a:t>
            </a: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5FC2C28-F7FF-4DDE-96AE-FDEE7C3EC7E3}" type="slidenum">
              <a:rPr lang="es-CL" smtClean="0"/>
              <a:pPr/>
              <a:t>‹Nº›</a:t>
            </a:fld>
            <a:endParaRPr lang="es-C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76" r:id="rId12"/>
  </p:sldLayoutIdLst>
  <p:hf hd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21 Marcador de título">
            <a:extLst>
              <a:ext uri="{FF2B5EF4-FFF2-40B4-BE49-F238E27FC236}">
                <a16:creationId xmlns:a16="http://schemas.microsoft.com/office/drawing/2014/main" id="{9C1E2FA0-EAE9-454B-BF31-5DF16F5E4FD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609601" y="228600"/>
            <a:ext cx="81534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CL"/>
              <a:t>Haga clic para modificar el estilo de título del patrón</a:t>
            </a:r>
            <a:endParaRPr lang="en-US" altLang="es-CL"/>
          </a:p>
        </p:txBody>
      </p:sp>
      <p:sp>
        <p:nvSpPr>
          <p:cNvPr id="13" name="12 Marcador de texto">
            <a:extLst>
              <a:ext uri="{FF2B5EF4-FFF2-40B4-BE49-F238E27FC236}">
                <a16:creationId xmlns:a16="http://schemas.microsoft.com/office/drawing/2014/main" id="{B8981E9D-C8D6-EF49-AD28-72C1147F46C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12775" y="1600201"/>
            <a:ext cx="81534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14" name="13 Marcador de fecha">
            <a:extLst>
              <a:ext uri="{FF2B5EF4-FFF2-40B4-BE49-F238E27FC236}">
                <a16:creationId xmlns:a16="http://schemas.microsoft.com/office/drawing/2014/main" id="{B71EA591-3DD4-044F-BEBE-2B8B4FA373D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096000" y="6248401"/>
            <a:ext cx="2667000" cy="365125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051" smtClean="0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fld id="{EE4A2297-6139-5F45-A6AC-F941EA70871C}" type="datetimeFigureOut">
              <a:rPr lang="es-CL"/>
              <a:pPr>
                <a:defRPr/>
              </a:pPr>
              <a:t>19-03-2025</a:t>
            </a:fld>
            <a:endParaRPr lang="es-CL"/>
          </a:p>
        </p:txBody>
      </p:sp>
      <p:sp>
        <p:nvSpPr>
          <p:cNvPr id="3" name="2 Marcador de pie de página">
            <a:extLst>
              <a:ext uri="{FF2B5EF4-FFF2-40B4-BE49-F238E27FC236}">
                <a16:creationId xmlns:a16="http://schemas.microsoft.com/office/drawing/2014/main" id="{DA2C27B6-4D1F-6A46-9518-FB991D099A2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609601" y="6248401"/>
            <a:ext cx="5421313" cy="365125"/>
          </a:xfrm>
          <a:prstGeom prst="rect">
            <a:avLst/>
          </a:prstGeom>
        </p:spPr>
        <p:txBody>
          <a:bodyPr vert="horz" anchor="ctr"/>
          <a:lstStyle>
            <a:lvl1pPr algn="r" eaLnBrk="1" latinLnBrk="0" hangingPunct="1">
              <a:defRPr kumimoji="0" sz="1051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7" name="6 Rectángulo">
            <a:extLst>
              <a:ext uri="{FF2B5EF4-FFF2-40B4-BE49-F238E27FC236}">
                <a16:creationId xmlns:a16="http://schemas.microsoft.com/office/drawing/2014/main" id="{1098F592-0043-1547-BF3C-B381C821E97E}"/>
              </a:ext>
            </a:extLst>
          </p:cNvPr>
          <p:cNvSpPr/>
          <p:nvPr/>
        </p:nvSpPr>
        <p:spPr bwMode="white">
          <a:xfrm>
            <a:off x="0" y="1235076"/>
            <a:ext cx="9144000" cy="31908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351"/>
          </a:p>
        </p:txBody>
      </p:sp>
      <p:sp>
        <p:nvSpPr>
          <p:cNvPr id="8" name="7 Rectángulo">
            <a:extLst>
              <a:ext uri="{FF2B5EF4-FFF2-40B4-BE49-F238E27FC236}">
                <a16:creationId xmlns:a16="http://schemas.microsoft.com/office/drawing/2014/main" id="{9B8312D3-DAED-A542-B71D-0B33295A1704}"/>
              </a:ext>
            </a:extLst>
          </p:cNvPr>
          <p:cNvSpPr/>
          <p:nvPr/>
        </p:nvSpPr>
        <p:spPr>
          <a:xfrm>
            <a:off x="0" y="1279525"/>
            <a:ext cx="533400" cy="228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351"/>
          </a:p>
        </p:txBody>
      </p:sp>
      <p:sp>
        <p:nvSpPr>
          <p:cNvPr id="9" name="8 Rectángulo">
            <a:extLst>
              <a:ext uri="{FF2B5EF4-FFF2-40B4-BE49-F238E27FC236}">
                <a16:creationId xmlns:a16="http://schemas.microsoft.com/office/drawing/2014/main" id="{70EB9F5D-2694-734A-9285-E2F8F719A85B}"/>
              </a:ext>
            </a:extLst>
          </p:cNvPr>
          <p:cNvSpPr/>
          <p:nvPr/>
        </p:nvSpPr>
        <p:spPr>
          <a:xfrm>
            <a:off x="590550" y="1279525"/>
            <a:ext cx="8553450" cy="228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351"/>
          </a:p>
        </p:txBody>
      </p:sp>
      <p:sp>
        <p:nvSpPr>
          <p:cNvPr id="23" name="22 Marcador de número de diapositiva">
            <a:extLst>
              <a:ext uri="{FF2B5EF4-FFF2-40B4-BE49-F238E27FC236}">
                <a16:creationId xmlns:a16="http://schemas.microsoft.com/office/drawing/2014/main" id="{A72DD0FC-4A09-084F-B7D7-3463D45AF7F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0" y="1271588"/>
            <a:ext cx="533400" cy="244475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algn="ctr" eaLnBrk="1" latinLnBrk="0" hangingPunct="1">
              <a:defRPr kumimoji="0" sz="1051" b="1" smtClean="0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009AE76B-F310-874E-9B3B-364F5381AA48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207717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  <p:sldLayoutId id="2147483679" r:id="rId2"/>
    <p:sldLayoutId id="2147483680" r:id="rId3"/>
    <p:sldLayoutId id="2147483681" r:id="rId4"/>
    <p:sldLayoutId id="2147483682" r:id="rId5"/>
    <p:sldLayoutId id="2147483683" r:id="rId6"/>
    <p:sldLayoutId id="2147483684" r:id="rId7"/>
    <p:sldLayoutId id="2147483685" r:id="rId8"/>
    <p:sldLayoutId id="2147483686" r:id="rId9"/>
    <p:sldLayoutId id="2147483687" r:id="rId10"/>
    <p:sldLayoutId id="2147483688" r:id="rId11"/>
  </p:sldLayoutIdLst>
  <p:txStyles>
    <p:titleStyle>
      <a:lvl1pPr algn="l" rtl="0" fontAlgn="base">
        <a:spcBef>
          <a:spcPct val="0"/>
        </a:spcBef>
        <a:spcAft>
          <a:spcPct val="0"/>
        </a:spcAft>
        <a:defRPr sz="33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Tw Cen MT" panose="020B0602020104020603" pitchFamily="34" charset="77"/>
        </a:defRPr>
      </a:lvl2pPr>
      <a:lvl3pPr algn="l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Tw Cen MT" panose="020B0602020104020603" pitchFamily="34" charset="77"/>
        </a:defRPr>
      </a:lvl3pPr>
      <a:lvl4pPr algn="l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Tw Cen MT" panose="020B0602020104020603" pitchFamily="34" charset="77"/>
        </a:defRPr>
      </a:lvl4pPr>
      <a:lvl5pPr algn="l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Tw Cen MT" panose="020B0602020104020603" pitchFamily="34" charset="77"/>
        </a:defRPr>
      </a:lvl5pPr>
      <a:lvl6pPr marL="457153" algn="l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Tw Cen MT" panose="020B0602020104020603" pitchFamily="34" charset="77"/>
        </a:defRPr>
      </a:lvl6pPr>
      <a:lvl7pPr marL="914305" algn="l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Tw Cen MT" panose="020B0602020104020603" pitchFamily="34" charset="77"/>
        </a:defRPr>
      </a:lvl7pPr>
      <a:lvl8pPr marL="1371458" algn="l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Tw Cen MT" panose="020B0602020104020603" pitchFamily="34" charset="77"/>
        </a:defRPr>
      </a:lvl8pPr>
      <a:lvl9pPr marL="1828610" algn="l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Tw Cen MT" panose="020B0602020104020603" pitchFamily="34" charset="77"/>
        </a:defRPr>
      </a:lvl9pPr>
    </p:titleStyle>
    <p:bodyStyle>
      <a:lvl1pPr marL="239688" indent="-239688" algn="l" rtl="0" fontAlgn="base">
        <a:spcBef>
          <a:spcPts val="525"/>
        </a:spcBef>
        <a:spcAft>
          <a:spcPct val="0"/>
        </a:spcAft>
        <a:buClr>
          <a:schemeClr val="accent2"/>
        </a:buClr>
        <a:buSzPct val="60000"/>
        <a:buFont typeface="Wingdings" pitchFamily="2" charset="2"/>
        <a:buChar char="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479375" indent="-204767" algn="l" rtl="0" fontAlgn="base">
        <a:spcBef>
          <a:spcPts val="413"/>
        </a:spcBef>
        <a:spcAft>
          <a:spcPct val="0"/>
        </a:spcAft>
        <a:buClr>
          <a:schemeClr val="accent1"/>
        </a:buClr>
        <a:buSzPct val="70000"/>
        <a:buFont typeface="Wingdings 2" pitchFamily="2" charset="2"/>
        <a:buChar char=""/>
        <a:defRPr sz="1899" kern="1200">
          <a:solidFill>
            <a:schemeClr val="tx1"/>
          </a:solidFill>
          <a:latin typeface="+mn-lt"/>
          <a:ea typeface="+mn-ea"/>
          <a:cs typeface="+mn-cs"/>
        </a:defRPr>
      </a:lvl2pPr>
      <a:lvl3pPr marL="684142" indent="-169845" algn="l" rtl="0" fontAlgn="base">
        <a:spcBef>
          <a:spcPts val="375"/>
        </a:spcBef>
        <a:spcAft>
          <a:spcPct val="0"/>
        </a:spcAft>
        <a:buClr>
          <a:schemeClr val="accent2"/>
        </a:buClr>
        <a:buSzPct val="75000"/>
        <a:buFont typeface="Wingdings" pitchFamily="2" charset="2"/>
        <a:buChar char=""/>
        <a:defRPr sz="1700" kern="1200">
          <a:solidFill>
            <a:schemeClr val="tx1"/>
          </a:solidFill>
          <a:latin typeface="+mn-lt"/>
          <a:ea typeface="+mn-ea"/>
          <a:cs typeface="+mn-cs"/>
        </a:defRPr>
      </a:lvl3pPr>
      <a:lvl4pPr marL="1027007" indent="-169845" algn="l" rtl="0" fontAlgn="base">
        <a:spcBef>
          <a:spcPts val="300"/>
        </a:spcBef>
        <a:spcAft>
          <a:spcPct val="0"/>
        </a:spcAft>
        <a:buClr>
          <a:srgbClr val="A5AB81"/>
        </a:buClr>
        <a:buSzPct val="75000"/>
        <a:buFont typeface="Wingdings" pitchFamily="2" charset="2"/>
        <a:buChar char=""/>
        <a:defRPr sz="1499" kern="1200">
          <a:solidFill>
            <a:schemeClr val="tx1"/>
          </a:solidFill>
          <a:latin typeface="+mn-lt"/>
          <a:ea typeface="+mn-ea"/>
          <a:cs typeface="+mn-cs"/>
        </a:defRPr>
      </a:lvl4pPr>
      <a:lvl5pPr marL="1369871" indent="-169845" algn="l" rtl="0" fontAlgn="base">
        <a:spcBef>
          <a:spcPts val="300"/>
        </a:spcBef>
        <a:spcAft>
          <a:spcPct val="0"/>
        </a:spcAft>
        <a:buClr>
          <a:srgbClr val="D8B25C"/>
        </a:buClr>
        <a:buSzPct val="65000"/>
        <a:buFont typeface="Wingdings" pitchFamily="2" charset="2"/>
        <a:buChar char=""/>
        <a:defRPr sz="1499" kern="1200">
          <a:solidFill>
            <a:schemeClr val="tx1"/>
          </a:solidFill>
          <a:latin typeface="+mn-lt"/>
          <a:ea typeface="+mn-ea"/>
          <a:cs typeface="+mn-cs"/>
        </a:defRPr>
      </a:lvl5pPr>
      <a:lvl6pPr marL="1577138" indent="-171428" algn="l" rtl="0" eaLnBrk="1" latinLnBrk="0" hangingPunct="1">
        <a:spcBef>
          <a:spcPct val="20000"/>
        </a:spcBef>
        <a:buClr>
          <a:schemeClr val="accent1"/>
        </a:buClr>
        <a:buFont typeface="Wingdings"/>
        <a:buChar char="§"/>
        <a:defRPr kumimoji="0" sz="1351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782850" indent="-171428" algn="l" rtl="0" eaLnBrk="1" latinLnBrk="0" hangingPunct="1">
        <a:spcBef>
          <a:spcPct val="20000"/>
        </a:spcBef>
        <a:buClr>
          <a:schemeClr val="accent2"/>
        </a:buClr>
        <a:buFont typeface="Wingdings"/>
        <a:buChar char="§"/>
        <a:defRPr kumimoji="0" sz="1351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988564" indent="-171428" algn="l" rtl="0" eaLnBrk="1" latinLnBrk="0" hangingPunct="1">
        <a:spcBef>
          <a:spcPct val="20000"/>
        </a:spcBef>
        <a:buClr>
          <a:schemeClr val="accent3"/>
        </a:buClr>
        <a:buFont typeface="Wingdings"/>
        <a:buChar char="§"/>
        <a:defRPr kumimoji="0" sz="1351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194278" indent="-171428" algn="l" rtl="0" eaLnBrk="1" latinLnBrk="0" hangingPunct="1">
        <a:spcBef>
          <a:spcPct val="20000"/>
        </a:spcBef>
        <a:buClr>
          <a:schemeClr val="accent4"/>
        </a:buClr>
        <a:buFont typeface="Wingdings"/>
        <a:buChar char="§"/>
        <a:defRPr kumimoji="0" sz="1351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342856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685712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028567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371424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1714279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057136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2399992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2742846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tiff"/><Relationship Id="rId1" Type="http://schemas.openxmlformats.org/officeDocument/2006/relationships/slideLayout" Target="../slideLayouts/slideLayout13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hyperlink" Target="PlumaMartillo/movimiento.html" TargetMode="Externa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10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14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12.wmf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2.xml"/><Relationship Id="rId1" Type="http://schemas.openxmlformats.org/officeDocument/2006/relationships/tags" Target="../tags/tag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tags" Target="../tags/tag5.xml"/><Relationship Id="rId2" Type="http://schemas.openxmlformats.org/officeDocument/2006/relationships/tags" Target="../tags/tag4.xml"/><Relationship Id="rId1" Type="http://schemas.openxmlformats.org/officeDocument/2006/relationships/tags" Target="../tags/tag3.xml"/><Relationship Id="rId5" Type="http://schemas.openxmlformats.org/officeDocument/2006/relationships/image" Target="../media/image15.png"/><Relationship Id="rId4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2.xml"/><Relationship Id="rId2" Type="http://schemas.openxmlformats.org/officeDocument/2006/relationships/tags" Target="../tags/tag7.xml"/><Relationship Id="rId1" Type="http://schemas.openxmlformats.org/officeDocument/2006/relationships/tags" Target="../tags/tag6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tags" Target="../tags/tag10.xml"/><Relationship Id="rId2" Type="http://schemas.openxmlformats.org/officeDocument/2006/relationships/tags" Target="../tags/tag9.xml"/><Relationship Id="rId1" Type="http://schemas.openxmlformats.org/officeDocument/2006/relationships/tags" Target="../tags/tag8.xml"/><Relationship Id="rId4" Type="http://schemas.openxmlformats.org/officeDocument/2006/relationships/slideLayout" Target="../slideLayouts/slideLayout1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2.xml"/><Relationship Id="rId2" Type="http://schemas.openxmlformats.org/officeDocument/2006/relationships/tags" Target="../tags/tag12.xml"/><Relationship Id="rId1" Type="http://schemas.openxmlformats.org/officeDocument/2006/relationships/tags" Target="../tags/tag1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3.xml"/><Relationship Id="rId4" Type="http://schemas.openxmlformats.org/officeDocument/2006/relationships/image" Target="../media/image16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15.xml"/><Relationship Id="rId1" Type="http://schemas.openxmlformats.org/officeDocument/2006/relationships/tags" Target="../tags/tag14.xml"/><Relationship Id="rId4" Type="http://schemas.openxmlformats.org/officeDocument/2006/relationships/notesSlide" Target="../notesSlides/notesSlide4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6.xml"/><Relationship Id="rId4" Type="http://schemas.openxmlformats.org/officeDocument/2006/relationships/image" Target="../media/image15.png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5" Type="http://schemas.openxmlformats.org/officeDocument/2006/relationships/image" Target="../media/image17.emf"/><Relationship Id="rId4" Type="http://schemas.openxmlformats.org/officeDocument/2006/relationships/oleObject" Target="../embeddings/oleObject2.bin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.vml"/><Relationship Id="rId6" Type="http://schemas.openxmlformats.org/officeDocument/2006/relationships/image" Target="../media/image18.emf"/><Relationship Id="rId5" Type="http://schemas.openxmlformats.org/officeDocument/2006/relationships/oleObject" Target="../embeddings/oleObject3.bin"/><Relationship Id="rId4" Type="http://schemas.openxmlformats.org/officeDocument/2006/relationships/image" Target="../media/image19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5" name="4 CuadroTexto">
            <a:extLst>
              <a:ext uri="{FF2B5EF4-FFF2-40B4-BE49-F238E27FC236}">
                <a16:creationId xmlns:a16="http://schemas.microsoft.com/office/drawing/2014/main" id="{9A4C8E33-7085-BF44-B608-CFB18460739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17962" y="2875022"/>
            <a:ext cx="7108079" cy="6001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684213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defTabSz="684213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defTabSz="684213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defTabSz="684213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defTabSz="684213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defTabSz="6842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defTabSz="6842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defTabSz="6842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defTabSz="6842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algn="ctr" defTabSz="684142" fontAlgn="base">
              <a:spcBef>
                <a:spcPct val="0"/>
              </a:spcBef>
              <a:spcAft>
                <a:spcPct val="0"/>
              </a:spcAft>
            </a:pPr>
            <a:r>
              <a:rPr lang="es-CL" altLang="es-CL" sz="3300">
                <a:solidFill>
                  <a:srgbClr val="293555"/>
                </a:solidFill>
                <a:latin typeface="CMU Serif Roman" panose="02000603000000000000" pitchFamily="2" charset="0"/>
                <a:ea typeface="Microsoft YaHei" panose="020B0503020204020204" pitchFamily="34" charset="-122"/>
              </a:rPr>
              <a:t>Movimiento Vertical</a:t>
            </a:r>
            <a:endParaRPr lang="es-CL" altLang="es-CL" sz="3300" dirty="0">
              <a:solidFill>
                <a:srgbClr val="293555"/>
              </a:solidFill>
              <a:latin typeface="CMU Serif Roman" panose="02000603000000000000" pitchFamily="2" charset="0"/>
              <a:ea typeface="Microsoft YaHei" panose="020B0503020204020204" pitchFamily="34" charset="-122"/>
            </a:endParaRPr>
          </a:p>
        </p:txBody>
      </p:sp>
      <p:pic>
        <p:nvPicPr>
          <p:cNvPr id="47106" name="Imagen 3">
            <a:extLst>
              <a:ext uri="{FF2B5EF4-FFF2-40B4-BE49-F238E27FC236}">
                <a16:creationId xmlns:a16="http://schemas.microsoft.com/office/drawing/2014/main" id="{128AF5DB-2C6C-FE4B-8BAC-4886BC3642B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49766" y="1198798"/>
            <a:ext cx="1244469" cy="14381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7107" name="CuadroTexto 7">
            <a:extLst>
              <a:ext uri="{FF2B5EF4-FFF2-40B4-BE49-F238E27FC236}">
                <a16:creationId xmlns:a16="http://schemas.microsoft.com/office/drawing/2014/main" id="{2C906E66-072E-304C-806C-7926CBD80FB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7943" y="6236993"/>
            <a:ext cx="2006389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684213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defTabSz="684213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defTabSz="684213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defTabSz="684213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defTabSz="684213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defTabSz="6842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defTabSz="6842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defTabSz="6842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defTabSz="6842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defTabSz="684142" fontAlgn="base">
              <a:spcBef>
                <a:spcPct val="0"/>
              </a:spcBef>
              <a:spcAft>
                <a:spcPct val="0"/>
              </a:spcAft>
            </a:pPr>
            <a:r>
              <a:rPr lang="es-CL" altLang="es-CL" sz="2000">
                <a:solidFill>
                  <a:srgbClr val="FFFFFF"/>
                </a:solidFill>
                <a:latin typeface="CMU Serif Roman" panose="02000603000000000000" pitchFamily="2" charset="0"/>
                <a:ea typeface="Microsoft YaHei" panose="020B0503020204020204" pitchFamily="34" charset="-122"/>
              </a:rPr>
              <a:t>2º año ejecutivo</a:t>
            </a:r>
          </a:p>
        </p:txBody>
      </p:sp>
      <p:sp>
        <p:nvSpPr>
          <p:cNvPr id="47109" name="CuadroTexto 9">
            <a:extLst>
              <a:ext uri="{FF2B5EF4-FFF2-40B4-BE49-F238E27FC236}">
                <a16:creationId xmlns:a16="http://schemas.microsoft.com/office/drawing/2014/main" id="{8FC8F259-AD64-F441-BC35-8185D6B4EF4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22714" y="5463961"/>
            <a:ext cx="1511141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684213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defTabSz="684213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defTabSz="684213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defTabSz="684213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defTabSz="684213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defTabSz="6842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defTabSz="6842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defTabSz="6842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defTabSz="6842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defTabSz="684142" fontAlgn="base">
              <a:spcBef>
                <a:spcPct val="0"/>
              </a:spcBef>
              <a:spcAft>
                <a:spcPct val="0"/>
              </a:spcAft>
            </a:pPr>
            <a:r>
              <a:rPr lang="es-CL" altLang="es-CL" sz="2100">
                <a:solidFill>
                  <a:srgbClr val="FFFFFF"/>
                </a:solidFill>
                <a:latin typeface="CMU Serif Roman" panose="02000603000000000000" pitchFamily="2" charset="0"/>
                <a:ea typeface="Microsoft YaHei" panose="020B0503020204020204" pitchFamily="34" charset="-122"/>
              </a:rPr>
              <a:t>Física II</a:t>
            </a:r>
          </a:p>
        </p:txBody>
      </p:sp>
      <p:sp>
        <p:nvSpPr>
          <p:cNvPr id="47110" name="CuadroTexto 6">
            <a:extLst>
              <a:ext uri="{FF2B5EF4-FFF2-40B4-BE49-F238E27FC236}">
                <a16:creationId xmlns:a16="http://schemas.microsoft.com/office/drawing/2014/main" id="{F610D643-E121-894A-894A-19A4244238B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470372" y="6236993"/>
            <a:ext cx="2168297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684213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defTabSz="684213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defTabSz="684213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defTabSz="684213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defTabSz="684213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defTabSz="6842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defTabSz="6842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defTabSz="6842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defTabSz="6842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defTabSz="684142" fontAlgn="base">
              <a:spcBef>
                <a:spcPct val="0"/>
              </a:spcBef>
              <a:spcAft>
                <a:spcPct val="0"/>
              </a:spcAft>
            </a:pPr>
            <a:r>
              <a:rPr lang="es-CL" altLang="es-CL" sz="2000">
                <a:solidFill>
                  <a:srgbClr val="293555"/>
                </a:solidFill>
                <a:latin typeface="CMU Serif Roman" panose="02000603000000000000" pitchFamily="2" charset="0"/>
                <a:ea typeface="Microsoft YaHei" panose="020B0503020204020204" pitchFamily="34" charset="-122"/>
              </a:rPr>
              <a:t>Cátedra de Física</a:t>
            </a:r>
          </a:p>
        </p:txBody>
      </p:sp>
    </p:spTree>
    <p:extLst>
      <p:ext uri="{BB962C8B-B14F-4D97-AF65-F5344CB8AC3E}">
        <p14:creationId xmlns:p14="http://schemas.microsoft.com/office/powerpoint/2010/main" val="519356683"/>
      </p:ext>
    </p:extLst>
  </p:cSld>
  <p:clrMapOvr>
    <a:masterClrMapping/>
  </p:clrMapOvr>
  <p:transition spd="slow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665DF57D-2511-B44D-9E53-D861BFE663E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altLang="es-CL" dirty="0">
                <a:solidFill>
                  <a:srgbClr val="293555"/>
                </a:solidFill>
                <a:latin typeface="CMU Serif Roman" panose="02000603000000000000" pitchFamily="2" charset="0"/>
                <a:ea typeface="Microsoft YaHei" panose="020B0503020204020204" pitchFamily="34" charset="-122"/>
              </a:rPr>
              <a:t>Objetivos</a:t>
            </a:r>
            <a:endParaRPr lang="es-CL" dirty="0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0E0B6A91-1C3E-6A49-A887-F3D08B409D9E}"/>
              </a:ext>
            </a:extLst>
          </p:cNvPr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s-CL" dirty="0">
                <a:solidFill>
                  <a:srgbClr val="00456F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Asociar el movimiento vertical y la caída libre como un MRUA.</a:t>
            </a:r>
          </a:p>
          <a:p>
            <a:r>
              <a:rPr lang="es-CL" dirty="0">
                <a:solidFill>
                  <a:srgbClr val="00456F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Conocer el concepto de aceleración de gravedad.</a:t>
            </a:r>
          </a:p>
          <a:p>
            <a:r>
              <a:rPr lang="es-CL" dirty="0">
                <a:solidFill>
                  <a:srgbClr val="00456F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Aplicar las ecuaciones de la cinemática para la resolución de problemas.</a:t>
            </a:r>
          </a:p>
          <a:p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244371477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665DF57D-2511-B44D-9E53-D861BFE663E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altLang="es-CL" dirty="0">
                <a:solidFill>
                  <a:srgbClr val="293555"/>
                </a:solidFill>
                <a:latin typeface="CMU Serif Roman" panose="02000603000000000000" pitchFamily="2" charset="0"/>
                <a:ea typeface="Microsoft YaHei" panose="020B0503020204020204" pitchFamily="34" charset="-122"/>
              </a:rPr>
              <a:t>Movimiento vertical y caída libre</a:t>
            </a:r>
            <a:endParaRPr lang="es-CL" dirty="0"/>
          </a:p>
        </p:txBody>
      </p:sp>
      <p:sp>
        <p:nvSpPr>
          <p:cNvPr id="5" name="Marcador de contenido 4">
            <a:extLst>
              <a:ext uri="{FF2B5EF4-FFF2-40B4-BE49-F238E27FC236}">
                <a16:creationId xmlns:a16="http://schemas.microsoft.com/office/drawing/2014/main" id="{63F9466D-7683-744F-8E96-0F6DE6BE2F42}"/>
              </a:ext>
            </a:extLst>
          </p:cNvPr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es-CL"/>
          </a:p>
        </p:txBody>
      </p:sp>
      <p:pic>
        <p:nvPicPr>
          <p:cNvPr id="6" name="Picture 2">
            <a:extLst>
              <a:ext uri="{FF2B5EF4-FFF2-40B4-BE49-F238E27FC236}">
                <a16:creationId xmlns:a16="http://schemas.microsoft.com/office/drawing/2014/main" id="{43522526-7AAB-B64F-81CC-BAA25C4BB93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0788" y="1600200"/>
            <a:ext cx="8817120" cy="2831337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143439914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665DF57D-2511-B44D-9E53-D861BFE663E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altLang="es-CL" dirty="0">
                <a:solidFill>
                  <a:srgbClr val="293555"/>
                </a:solidFill>
                <a:latin typeface="CMU Serif Roman" panose="02000603000000000000" pitchFamily="2" charset="0"/>
                <a:ea typeface="Microsoft YaHei" panose="020B0503020204020204" pitchFamily="34" charset="-122"/>
              </a:rPr>
              <a:t>Antes de comenzar…</a:t>
            </a:r>
            <a:endParaRPr lang="es-CL" dirty="0"/>
          </a:p>
        </p:txBody>
      </p:sp>
      <p:sp>
        <p:nvSpPr>
          <p:cNvPr id="5" name="Marcador de contenido 4">
            <a:extLst>
              <a:ext uri="{FF2B5EF4-FFF2-40B4-BE49-F238E27FC236}">
                <a16:creationId xmlns:a16="http://schemas.microsoft.com/office/drawing/2014/main" id="{63F9466D-7683-744F-8E96-0F6DE6BE2F42}"/>
              </a:ext>
            </a:extLst>
          </p:cNvPr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algn="ctr">
              <a:buNone/>
            </a:pPr>
            <a:r>
              <a:rPr lang="es-CL" sz="2400" dirty="0">
                <a:solidFill>
                  <a:srgbClr val="00456F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¿De qué factores depende la rapidez de un cuerpo que cae?</a:t>
            </a:r>
          </a:p>
          <a:p>
            <a:pPr algn="ctr"/>
            <a:endParaRPr lang="es-CL" sz="2400" dirty="0">
              <a:solidFill>
                <a:srgbClr val="00456F"/>
              </a:solidFill>
              <a:latin typeface="CMU Serif Roman" panose="02000603000000000000" pitchFamily="2" charset="0"/>
              <a:ea typeface="CMU Serif Roman" panose="02000603000000000000" pitchFamily="2" charset="0"/>
              <a:cs typeface="CMU Serif Roman" panose="02000603000000000000" pitchFamily="2" charset="0"/>
            </a:endParaRPr>
          </a:p>
          <a:p>
            <a:pPr algn="ctr">
              <a:buNone/>
            </a:pPr>
            <a:endParaRPr lang="es-CL" sz="2400" dirty="0">
              <a:solidFill>
                <a:srgbClr val="00456F"/>
              </a:solidFill>
              <a:latin typeface="CMU Serif Roman" panose="02000603000000000000" pitchFamily="2" charset="0"/>
              <a:ea typeface="CMU Serif Roman" panose="02000603000000000000" pitchFamily="2" charset="0"/>
              <a:cs typeface="CMU Serif Roman" panose="02000603000000000000" pitchFamily="2" charset="0"/>
            </a:endParaRPr>
          </a:p>
          <a:p>
            <a:pPr algn="ctr">
              <a:buNone/>
            </a:pPr>
            <a:endParaRPr lang="es-CL" sz="2400" dirty="0">
              <a:solidFill>
                <a:srgbClr val="00456F"/>
              </a:solidFill>
              <a:latin typeface="CMU Serif Roman" panose="02000603000000000000" pitchFamily="2" charset="0"/>
              <a:ea typeface="CMU Serif Roman" panose="02000603000000000000" pitchFamily="2" charset="0"/>
              <a:cs typeface="CMU Serif Roman" panose="02000603000000000000" pitchFamily="2" charset="0"/>
            </a:endParaRPr>
          </a:p>
          <a:p>
            <a:pPr algn="ctr">
              <a:buNone/>
            </a:pPr>
            <a:r>
              <a:rPr lang="es-CL" sz="2400" dirty="0">
                <a:solidFill>
                  <a:srgbClr val="00456F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	Imagina que se suelta desde la misma altura una bala de cañón y una pelota de futbol, ¿qué objeto crees que llegará primero al piso?</a:t>
            </a:r>
          </a:p>
          <a:p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65958385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>
                <a:solidFill>
                  <a:srgbClr val="00456F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Caída Libre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3429000"/>
            <a:ext cx="5472122" cy="2697163"/>
          </a:xfrm>
        </p:spPr>
        <p:txBody>
          <a:bodyPr>
            <a:normAutofit fontScale="85000" lnSpcReduction="10000"/>
          </a:bodyPr>
          <a:lstStyle/>
          <a:p>
            <a:endParaRPr lang="es-CL" dirty="0"/>
          </a:p>
          <a:p>
            <a:pPr algn="just">
              <a:buNone/>
            </a:pPr>
            <a:r>
              <a:rPr lang="es-CL" sz="3100" dirty="0">
                <a:solidFill>
                  <a:srgbClr val="00456F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	Fue el célebre italiano Galileo Galilei quien rebatió la concepción de Aristóteles al afirmar que, en ausencia de resistencia de aire, todos los objetos caen con una misma aceleración uniforme.</a:t>
            </a: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CL"/>
              <a:t>Escuel Naval Arturo Prat</a:t>
            </a: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FC2C28-F7FF-4DDE-96AE-FDEE7C3EC7E3}" type="slidenum">
              <a:rPr lang="es-CL" smtClean="0"/>
              <a:pPr/>
              <a:t>5</a:t>
            </a:fld>
            <a:endParaRPr lang="es-CL"/>
          </a:p>
        </p:txBody>
      </p:sp>
      <p:pic>
        <p:nvPicPr>
          <p:cNvPr id="34818" name="Picture 2" descr="http://upload.wikimedia.org/wikipedia/commons/thumb/a/ae/Aristotle_Altemps_Inv8575.jpg/250px-Aristotle_Altemps_Inv857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00034" y="285728"/>
            <a:ext cx="2381250" cy="3190876"/>
          </a:xfrm>
          <a:prstGeom prst="rect">
            <a:avLst/>
          </a:prstGeom>
          <a:noFill/>
        </p:spPr>
      </p:pic>
      <p:pic>
        <p:nvPicPr>
          <p:cNvPr id="34820" name="Picture 4" descr="http://ircamera.as.arizona.edu/NatSci102/NatSci102/images/galileo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143636" y="4143380"/>
            <a:ext cx="2287103" cy="2428892"/>
          </a:xfrm>
          <a:prstGeom prst="rect">
            <a:avLst/>
          </a:prstGeom>
          <a:noFill/>
        </p:spPr>
      </p:pic>
      <p:sp>
        <p:nvSpPr>
          <p:cNvPr id="10" name="9 CuadroTexto"/>
          <p:cNvSpPr txBox="1"/>
          <p:nvPr/>
        </p:nvSpPr>
        <p:spPr>
          <a:xfrm>
            <a:off x="2857488" y="1214422"/>
            <a:ext cx="5643602" cy="18466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just">
              <a:lnSpc>
                <a:spcPct val="80000"/>
              </a:lnSpc>
              <a:spcBef>
                <a:spcPct val="20000"/>
              </a:spcBef>
            </a:pPr>
            <a:r>
              <a:rPr lang="es-CL" sz="2400" dirty="0">
                <a:solidFill>
                  <a:srgbClr val="00456F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	Hasta el siglo XVI se aceptaba las enseñanzas del gran sabio de la Antigüedad,  Aristóteles,  que sostenían que los objetos pesados caen más rápido que los ligeros. </a:t>
            </a:r>
          </a:p>
          <a:p>
            <a:endParaRPr lang="es-CL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0E8693AF-9CCC-2249-BFEC-6F16D726016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sz="3200" b="1" dirty="0">
                <a:solidFill>
                  <a:srgbClr val="00456F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Caída Libre</a:t>
            </a:r>
            <a:endParaRPr lang="es-CL" dirty="0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4B5ECE6C-14DA-C748-959F-C962B842229E}"/>
              </a:ext>
            </a:extLst>
          </p:cNvPr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algn="just"/>
            <a:r>
              <a:rPr lang="en-US" sz="2400" dirty="0">
                <a:solidFill>
                  <a:srgbClr val="00456F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La </a:t>
            </a:r>
            <a:r>
              <a:rPr lang="es-CL" sz="2400" dirty="0">
                <a:solidFill>
                  <a:srgbClr val="00456F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caída</a:t>
            </a:r>
            <a:r>
              <a:rPr lang="en-US" sz="2400" dirty="0">
                <a:solidFill>
                  <a:srgbClr val="00456F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 libre es el </a:t>
            </a:r>
            <a:r>
              <a:rPr lang="en-US" sz="2400" dirty="0" err="1">
                <a:solidFill>
                  <a:srgbClr val="00456F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movimiento</a:t>
            </a:r>
            <a:r>
              <a:rPr lang="en-US" sz="2400" dirty="0">
                <a:solidFill>
                  <a:srgbClr val="00456F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 de un </a:t>
            </a:r>
            <a:r>
              <a:rPr lang="en-US" sz="2400" dirty="0" err="1">
                <a:solidFill>
                  <a:srgbClr val="00456F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objeto</a:t>
            </a:r>
            <a:r>
              <a:rPr lang="en-US" sz="2400" dirty="0">
                <a:solidFill>
                  <a:srgbClr val="00456F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 bajo la </a:t>
            </a:r>
            <a:r>
              <a:rPr lang="en-US" sz="2400" dirty="0" err="1">
                <a:solidFill>
                  <a:srgbClr val="00456F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influencia</a:t>
            </a:r>
            <a:r>
              <a:rPr lang="en-US" sz="2400" dirty="0">
                <a:solidFill>
                  <a:srgbClr val="00456F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 solo de la </a:t>
            </a:r>
            <a:r>
              <a:rPr lang="en-US" sz="2400" dirty="0" err="1">
                <a:solidFill>
                  <a:srgbClr val="00456F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gravedad</a:t>
            </a:r>
            <a:r>
              <a:rPr lang="en-US" sz="2400" dirty="0">
                <a:solidFill>
                  <a:srgbClr val="00456F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. La </a:t>
            </a:r>
            <a:r>
              <a:rPr lang="en-US" sz="2400" dirty="0" err="1">
                <a:solidFill>
                  <a:srgbClr val="00456F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aceleración</a:t>
            </a:r>
            <a:r>
              <a:rPr lang="en-US" sz="2400" dirty="0">
                <a:solidFill>
                  <a:srgbClr val="00456F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 </a:t>
            </a:r>
            <a:r>
              <a:rPr lang="en-US" sz="2400" dirty="0" err="1">
                <a:solidFill>
                  <a:srgbClr val="00456F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debido</a:t>
            </a:r>
            <a:r>
              <a:rPr lang="en-US" sz="2400" dirty="0">
                <a:solidFill>
                  <a:srgbClr val="00456F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 a la </a:t>
            </a:r>
            <a:r>
              <a:rPr lang="en-US" sz="2400" dirty="0" err="1">
                <a:solidFill>
                  <a:srgbClr val="00456F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gravedad</a:t>
            </a:r>
            <a:r>
              <a:rPr lang="en-US" sz="2400" dirty="0">
                <a:solidFill>
                  <a:srgbClr val="00456F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 es “</a:t>
            </a:r>
            <a:r>
              <a:rPr lang="en-US" sz="2400" dirty="0" err="1">
                <a:solidFill>
                  <a:srgbClr val="00456F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constante</a:t>
            </a:r>
            <a:r>
              <a:rPr lang="en-US" sz="2400" dirty="0">
                <a:solidFill>
                  <a:srgbClr val="00456F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”.</a:t>
            </a:r>
          </a:p>
          <a:p>
            <a:pPr algn="just"/>
            <a:endParaRPr lang="es-CL" dirty="0">
              <a:solidFill>
                <a:srgbClr val="00456F"/>
              </a:solidFill>
              <a:latin typeface="CMU Serif Roman" panose="02000603000000000000" pitchFamily="2" charset="0"/>
              <a:ea typeface="CMU Serif Roman" panose="02000603000000000000" pitchFamily="2" charset="0"/>
              <a:cs typeface="CMU Serif Roman" panose="02000603000000000000" pitchFamily="2" charset="0"/>
            </a:endParaRPr>
          </a:p>
          <a:p>
            <a:pPr algn="just"/>
            <a:r>
              <a:rPr lang="es-CL" dirty="0">
                <a:solidFill>
                  <a:srgbClr val="00456F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Cualquier objeto que cae libremente tiene una aceleración dirigida hacia “abajo”, independientemente del movimiento inicial del objeto. La magnitud de esta aceleración de caída libre se denota con el símbolo </a:t>
            </a:r>
            <a:r>
              <a:rPr lang="es-CL" i="1" dirty="0">
                <a:solidFill>
                  <a:srgbClr val="00456F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g</a:t>
            </a:r>
            <a:r>
              <a:rPr lang="es-CL" dirty="0">
                <a:solidFill>
                  <a:srgbClr val="00456F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, cuyo valor varía ligeramente con la altura y con la latitud.</a:t>
            </a:r>
          </a:p>
        </p:txBody>
      </p:sp>
    </p:spTree>
    <p:extLst>
      <p:ext uri="{BB962C8B-B14F-4D97-AF65-F5344CB8AC3E}">
        <p14:creationId xmlns:p14="http://schemas.microsoft.com/office/powerpoint/2010/main" val="282923373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30738625-0BA5-944C-AB6E-48EB459BC9C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sz="3200" dirty="0">
                <a:solidFill>
                  <a:srgbClr val="FF0000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Caída Libre</a:t>
            </a:r>
            <a:endParaRPr lang="es-CL" dirty="0"/>
          </a:p>
        </p:txBody>
      </p:sp>
      <p:pic>
        <p:nvPicPr>
          <p:cNvPr id="4" name="Picture 2">
            <a:hlinkClick r:id="rId2" action="ppaction://hlinkfile"/>
            <a:extLst>
              <a:ext uri="{FF2B5EF4-FFF2-40B4-BE49-F238E27FC236}">
                <a16:creationId xmlns:a16="http://schemas.microsoft.com/office/drawing/2014/main" id="{682B355D-D3C6-7447-ABC0-205046F0BA3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69920" y="1540852"/>
            <a:ext cx="3389760" cy="4424144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sp>
        <p:nvSpPr>
          <p:cNvPr id="5" name="Text Box 3">
            <a:extLst>
              <a:ext uri="{FF2B5EF4-FFF2-40B4-BE49-F238E27FC236}">
                <a16:creationId xmlns:a16="http://schemas.microsoft.com/office/drawing/2014/main" id="{32465235-7046-6B4C-B6B9-6133F2E0534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786182" y="1368375"/>
            <a:ext cx="4888446" cy="1824672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81639" tIns="40820" rIns="81639" bIns="40820"/>
          <a:lstStyle/>
          <a:p>
            <a:pPr algn="just">
              <a:lnSpc>
                <a:spcPct val="117000"/>
              </a:lnSpc>
              <a:tabLst>
                <a:tab pos="656650" algn="l"/>
                <a:tab pos="1313299" algn="l"/>
                <a:tab pos="1969949" algn="l"/>
                <a:tab pos="2626599" algn="l"/>
                <a:tab pos="3283248" algn="l"/>
                <a:tab pos="3939898" algn="l"/>
              </a:tabLst>
            </a:pPr>
            <a:r>
              <a:rPr lang="es-CL" sz="2000" dirty="0">
                <a:solidFill>
                  <a:srgbClr val="00456F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Todos los objetos en la superficie de la Tierra caen con la misma aceleración, claro que como una primera aproximación, despreciando la curvatura de la Tierra y el roce viscoso con el aire, entre otros factores. </a:t>
            </a:r>
          </a:p>
        </p:txBody>
      </p:sp>
      <p:pic>
        <p:nvPicPr>
          <p:cNvPr id="6" name="Picture 3" descr="C:\2012_1\fmf024\clases\clase_A6\Nueva carpeta\Nueva imagen (5).bmp">
            <a:extLst>
              <a:ext uri="{FF2B5EF4-FFF2-40B4-BE49-F238E27FC236}">
                <a16:creationId xmlns:a16="http://schemas.microsoft.com/office/drawing/2014/main" id="{36FF6752-7AF0-D94A-8DA7-DF40FA78840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451052" y="3342222"/>
            <a:ext cx="2295524" cy="33640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83746475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FCF801E3-9510-9C4C-9C48-A34D15AFE9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sz="3200" b="1" dirty="0">
                <a:solidFill>
                  <a:srgbClr val="00456F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Aceleración de gravedad</a:t>
            </a:r>
            <a:endParaRPr lang="es-CL" dirty="0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4872A382-547F-4A4A-8624-C8BDD0FA3F51}"/>
              </a:ext>
            </a:extLst>
          </p:cNvPr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algn="just">
              <a:buNone/>
            </a:pPr>
            <a:r>
              <a:rPr lang="es-CL" sz="2000" dirty="0"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	Corresponde a la aceleración con que la Tierra atrae a los cuerpos hacia el centro de ella.</a:t>
            </a:r>
          </a:p>
          <a:p>
            <a:pPr algn="just">
              <a:buNone/>
            </a:pPr>
            <a:r>
              <a:rPr lang="es-CL" sz="2000" dirty="0"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	</a:t>
            </a:r>
          </a:p>
          <a:p>
            <a:pPr algn="just">
              <a:buNone/>
            </a:pPr>
            <a:r>
              <a:rPr lang="es-CL" sz="2000" dirty="0"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	En la cercanía de la superficie de la Tierra el valor de g es aproximadamente 9,8[m/s</a:t>
            </a:r>
            <a:r>
              <a:rPr lang="es-CL" sz="2000" baseline="30000" dirty="0"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2</a:t>
            </a:r>
            <a:r>
              <a:rPr lang="es-CL" sz="2000" dirty="0"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]. Siendo Newton quien estableció en su ley de Gravitación Universal que las masas se atraen en proporción directa al producto de sus masas e inversamente a su separación al cuadrado. Es la masa de la Tierra la que origina esta aceleración de 9,8[m/s</a:t>
            </a:r>
            <a:r>
              <a:rPr lang="es-CL" sz="2000" baseline="30000" dirty="0"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2</a:t>
            </a:r>
            <a:r>
              <a:rPr lang="es-CL" sz="2000" dirty="0"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] en su superficie.</a:t>
            </a:r>
          </a:p>
          <a:p>
            <a:endParaRPr lang="es-CL" dirty="0"/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C681B53C-6DF6-C142-B5BB-9C6A7CFAEDD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lum bright="-20000" contrast="40000"/>
          </a:blip>
          <a:srcRect/>
          <a:stretch>
            <a:fillRect/>
          </a:stretch>
        </p:blipFill>
        <p:spPr bwMode="auto">
          <a:xfrm>
            <a:off x="4067944" y="4419062"/>
            <a:ext cx="3643338" cy="2414069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227029132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CF6CDC92-881D-7749-AB12-84E01EB6C99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sz="3600" b="1" dirty="0">
                <a:solidFill>
                  <a:srgbClr val="00456F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Aceleración de gravedad</a:t>
            </a:r>
            <a:endParaRPr lang="es-CL" dirty="0"/>
          </a:p>
        </p:txBody>
      </p:sp>
      <p:sp>
        <p:nvSpPr>
          <p:cNvPr id="4" name="2 Marcador de contenido">
            <a:extLst>
              <a:ext uri="{FF2B5EF4-FFF2-40B4-BE49-F238E27FC236}">
                <a16:creationId xmlns:a16="http://schemas.microsoft.com/office/drawing/2014/main" id="{B19B5431-8B6A-E944-8CDC-183FC5BE95A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214422"/>
            <a:ext cx="8229600" cy="4911741"/>
          </a:xfrm>
        </p:spPr>
        <p:txBody>
          <a:bodyPr/>
          <a:lstStyle/>
          <a:p>
            <a:pPr algn="just">
              <a:buNone/>
            </a:pPr>
            <a:r>
              <a:rPr lang="es-CL" dirty="0"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	</a:t>
            </a:r>
          </a:p>
          <a:p>
            <a:pPr algn="just">
              <a:buNone/>
            </a:pPr>
            <a:r>
              <a:rPr lang="es-CL" sz="2400" dirty="0"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	Al asociarla a un sistema de coordenadas rectangulares, corresponde a un vector dirigido en el eje vertical (ordenadas), hacia el centro de la Tierra. Si consideramos nuestro +Y hacia arriba, entonces:</a:t>
            </a:r>
          </a:p>
        </p:txBody>
      </p:sp>
      <p:graphicFrame>
        <p:nvGraphicFramePr>
          <p:cNvPr id="5" name="Object 1">
            <a:extLst>
              <a:ext uri="{FF2B5EF4-FFF2-40B4-BE49-F238E27FC236}">
                <a16:creationId xmlns:a16="http://schemas.microsoft.com/office/drawing/2014/main" id="{9B7E2E89-941E-AC4F-BF24-2CD11B21CFE5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428992" y="4286256"/>
          <a:ext cx="2775877" cy="121444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7587" r:id="rId3" imgW="838200" imgH="368300" progId="">
                  <p:embed/>
                </p:oleObj>
              </mc:Choice>
              <mc:Fallback>
                <p:oleObj r:id="rId3" imgW="838200" imgH="368300" progId="">
                  <p:embed/>
                  <p:pic>
                    <p:nvPicPr>
                      <p:cNvPr id="63489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428992" y="4286256"/>
                        <a:ext cx="2775877" cy="1214446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57540100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DA95414F-9450-EE4F-98FE-FAE105B369F6}"/>
              </a:ext>
            </a:extLst>
          </p:cNvPr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s-CL" sz="3200" dirty="0">
                <a:solidFill>
                  <a:srgbClr val="00456F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El movimiento vertical y la caída libre corresponden a un MRUA, donde la aceleración corresponde a la aceleración de gravedad </a:t>
            </a:r>
            <a:r>
              <a:rPr lang="es-CL" sz="3200" b="1" dirty="0">
                <a:solidFill>
                  <a:srgbClr val="00456F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g.</a:t>
            </a:r>
            <a:endParaRPr lang="es-CL" sz="2800" dirty="0">
              <a:solidFill>
                <a:srgbClr val="00456F"/>
              </a:solidFill>
              <a:latin typeface="CMU Serif Roman" panose="02000603000000000000" pitchFamily="2" charset="0"/>
              <a:ea typeface="CMU Serif Roman" panose="02000603000000000000" pitchFamily="2" charset="0"/>
              <a:cs typeface="CMU Serif Roman" panose="02000603000000000000" pitchFamily="2" charset="0"/>
            </a:endParaRPr>
          </a:p>
        </p:txBody>
      </p:sp>
      <p:sp>
        <p:nvSpPr>
          <p:cNvPr id="4" name="1 Título">
            <a:extLst>
              <a:ext uri="{FF2B5EF4-FFF2-40B4-BE49-F238E27FC236}">
                <a16:creationId xmlns:a16="http://schemas.microsoft.com/office/drawing/2014/main" id="{04352071-4261-7249-A3B6-646D750965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CL" sz="3600" b="1" dirty="0">
                <a:solidFill>
                  <a:srgbClr val="00456F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Caída Libre y movimiento vertical</a:t>
            </a:r>
          </a:p>
        </p:txBody>
      </p:sp>
    </p:spTree>
    <p:extLst>
      <p:ext uri="{BB962C8B-B14F-4D97-AF65-F5344CB8AC3E}">
        <p14:creationId xmlns:p14="http://schemas.microsoft.com/office/powerpoint/2010/main" val="340592024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Marcador de contenido 2">
                <a:extLst>
                  <a:ext uri="{FF2B5EF4-FFF2-40B4-BE49-F238E27FC236}">
                    <a16:creationId xmlns:a16="http://schemas.microsoft.com/office/drawing/2014/main" id="{DA95414F-9450-EE4F-98FE-FAE105B369F6}"/>
                  </a:ext>
                </a:extLst>
              </p:cNvPr>
              <p:cNvSpPr>
                <a:spLocks noGrp="1"/>
              </p:cNvSpPr>
              <p:nvPr>
                <p:ph sz="quarter" idx="1"/>
              </p:nvPr>
            </p:nvSpPr>
            <p:spPr/>
            <p:txBody>
              <a:bodyPr>
                <a:normAutofit fontScale="92500" lnSpcReduction="20000"/>
              </a:bodyPr>
              <a:lstStyle/>
              <a:p>
                <a:pPr algn="just">
                  <a:buNone/>
                </a:pPr>
                <a:r>
                  <a:rPr lang="es-CL" sz="3800" dirty="0"/>
                  <a:t>	</a:t>
                </a:r>
                <a:r>
                  <a:rPr lang="es-CL" sz="2800" dirty="0">
                    <a:solidFill>
                      <a:srgbClr val="00456F"/>
                    </a:solidFill>
                    <a:latin typeface="CMU Serif Roman" panose="02000603000000000000" pitchFamily="2" charset="0"/>
                    <a:ea typeface="CMU Serif Roman" panose="02000603000000000000" pitchFamily="2" charset="0"/>
                    <a:cs typeface="CMU Serif Roman" panose="02000603000000000000" pitchFamily="2" charset="0"/>
                  </a:rPr>
                  <a:t>El movimiento vertical y la caída libre corresponden a un MRUA, donde la aceleración corresponde a la aceleración de gravedad </a:t>
                </a:r>
                <a:r>
                  <a:rPr lang="es-CL" sz="2800" b="1" dirty="0">
                    <a:solidFill>
                      <a:srgbClr val="00456F"/>
                    </a:solidFill>
                    <a:latin typeface="CMU Serif Roman" panose="02000603000000000000" pitchFamily="2" charset="0"/>
                    <a:ea typeface="CMU Serif Roman" panose="02000603000000000000" pitchFamily="2" charset="0"/>
                    <a:cs typeface="CMU Serif Roman" panose="02000603000000000000" pitchFamily="2" charset="0"/>
                  </a:rPr>
                  <a:t>g.</a:t>
                </a:r>
              </a:p>
              <a:p>
                <a:pPr algn="just">
                  <a:buNone/>
                </a:pPr>
                <a:r>
                  <a:rPr lang="es-CL" sz="2800" dirty="0">
                    <a:solidFill>
                      <a:srgbClr val="00456F"/>
                    </a:solidFill>
                    <a:latin typeface="CMU Serif Roman" panose="02000603000000000000" pitchFamily="2" charset="0"/>
                    <a:ea typeface="CMU Serif Roman" panose="02000603000000000000" pitchFamily="2" charset="0"/>
                    <a:cs typeface="CMU Serif Roman" panose="02000603000000000000" pitchFamily="2" charset="0"/>
                  </a:rPr>
                  <a:t>	Es por eso que las ecuaciones del movimiento serán:</a:t>
                </a:r>
              </a:p>
              <a:p>
                <a:pPr algn="just">
                  <a:buNone/>
                </a:pPr>
                <a:endParaRPr lang="es-CL" sz="2800" dirty="0">
                  <a:solidFill>
                    <a:srgbClr val="00456F"/>
                  </a:solidFill>
                  <a:latin typeface="CMU Serif Roman" panose="02000603000000000000" pitchFamily="2" charset="0"/>
                  <a:ea typeface="CMU Serif Roman" panose="02000603000000000000" pitchFamily="2" charset="0"/>
                  <a:cs typeface="CMU Serif Roman" panose="02000603000000000000" pitchFamily="2" charset="0"/>
                </a:endParaRPr>
              </a:p>
              <a:p>
                <a:pPr algn="just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ES" sz="2800" i="1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ea typeface="CMU Serif Roman" panose="02000603000000000000" pitchFamily="2" charset="0"/>
                              <a:cs typeface="CMU Serif Roman" panose="02000603000000000000" pitchFamily="2" charset="0"/>
                            </a:rPr>
                          </m:ctrlPr>
                        </m:sSubPr>
                        <m:e>
                          <m:r>
                            <a:rPr lang="es-ES" sz="2800" i="1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ea typeface="CMU Serif Roman" panose="02000603000000000000" pitchFamily="2" charset="0"/>
                              <a:cs typeface="CMU Serif Roman" panose="02000603000000000000" pitchFamily="2" charset="0"/>
                            </a:rPr>
                            <m:t>𝑣</m:t>
                          </m:r>
                        </m:e>
                        <m:sub>
                          <m:r>
                            <a:rPr lang="es-ES" sz="2800" i="1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ea typeface="CMU Serif Roman" panose="02000603000000000000" pitchFamily="2" charset="0"/>
                              <a:cs typeface="CMU Serif Roman" panose="02000603000000000000" pitchFamily="2" charset="0"/>
                            </a:rPr>
                            <m:t>𝑓</m:t>
                          </m:r>
                        </m:sub>
                      </m:sSub>
                      <m:r>
                        <a:rPr lang="es-ES" sz="2800" i="1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ea typeface="CMU Serif Roman" panose="02000603000000000000" pitchFamily="2" charset="0"/>
                          <a:cs typeface="CMU Serif Roman" panose="02000603000000000000" pitchFamily="2" charset="0"/>
                        </a:rPr>
                        <m:t>=</m:t>
                      </m:r>
                      <m:sSub>
                        <m:sSubPr>
                          <m:ctrlPr>
                            <a:rPr lang="es-ES" sz="2800" i="1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ea typeface="CMU Serif Roman" panose="02000603000000000000" pitchFamily="2" charset="0"/>
                              <a:cs typeface="CMU Serif Roman" panose="02000603000000000000" pitchFamily="2" charset="0"/>
                            </a:rPr>
                          </m:ctrlPr>
                        </m:sSubPr>
                        <m:e>
                          <m:r>
                            <a:rPr lang="es-ES" sz="2800" i="1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ea typeface="CMU Serif Roman" panose="02000603000000000000" pitchFamily="2" charset="0"/>
                              <a:cs typeface="CMU Serif Roman" panose="02000603000000000000" pitchFamily="2" charset="0"/>
                            </a:rPr>
                            <m:t>𝑣</m:t>
                          </m:r>
                        </m:e>
                        <m:sub>
                          <m:r>
                            <a:rPr lang="es-ES" sz="2800" i="1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ea typeface="CMU Serif Roman" panose="02000603000000000000" pitchFamily="2" charset="0"/>
                              <a:cs typeface="CMU Serif Roman" panose="02000603000000000000" pitchFamily="2" charset="0"/>
                            </a:rPr>
                            <m:t>𝑖</m:t>
                          </m:r>
                        </m:sub>
                      </m:sSub>
                      <m:r>
                        <a:rPr lang="es-ES" sz="2800" i="1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ea typeface="CMU Serif Roman" panose="02000603000000000000" pitchFamily="2" charset="0"/>
                          <a:cs typeface="CMU Serif Roman" panose="02000603000000000000" pitchFamily="2" charset="0"/>
                        </a:rPr>
                        <m:t>+</m:t>
                      </m:r>
                      <m:r>
                        <a:rPr lang="es-ES" sz="2800" i="1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ea typeface="CMU Serif Roman" panose="02000603000000000000" pitchFamily="2" charset="0"/>
                          <a:cs typeface="CMU Serif Roman" panose="02000603000000000000" pitchFamily="2" charset="0"/>
                        </a:rPr>
                        <m:t>𝑔𝑡</m:t>
                      </m:r>
                    </m:oMath>
                  </m:oMathPara>
                </a14:m>
                <a:endParaRPr lang="es-CL" sz="2800" dirty="0">
                  <a:solidFill>
                    <a:srgbClr val="00456F"/>
                  </a:solidFill>
                  <a:latin typeface="CMU Serif Roman" panose="02000603000000000000" pitchFamily="2" charset="0"/>
                  <a:ea typeface="CMU Serif Roman" panose="02000603000000000000" pitchFamily="2" charset="0"/>
                  <a:cs typeface="CMU Serif Roman" panose="02000603000000000000" pitchFamily="2" charset="0"/>
                </a:endParaRPr>
              </a:p>
              <a:p>
                <a:pPr algn="just">
                  <a:buNone/>
                </a:pPr>
                <a:endParaRPr lang="es-CL" sz="2800" dirty="0">
                  <a:solidFill>
                    <a:srgbClr val="00456F"/>
                  </a:solidFill>
                  <a:latin typeface="CMU Serif Roman" panose="02000603000000000000" pitchFamily="2" charset="0"/>
                  <a:ea typeface="CMU Serif Roman" panose="02000603000000000000" pitchFamily="2" charset="0"/>
                  <a:cs typeface="CMU Serif Roman" panose="02000603000000000000" pitchFamily="2" charset="0"/>
                </a:endParaRPr>
              </a:p>
              <a:p>
                <a:pPr algn="just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ES" sz="28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ea typeface="CMU Serif Roman" panose="02000603000000000000" pitchFamily="2" charset="0"/>
                              <a:cs typeface="CMU Serif Roman" panose="02000603000000000000" pitchFamily="2" charset="0"/>
                            </a:rPr>
                          </m:ctrlPr>
                        </m:sSubPr>
                        <m:e>
                          <m:r>
                            <a:rPr lang="es-ES" sz="28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ea typeface="CMU Serif Roman" panose="02000603000000000000" pitchFamily="2" charset="0"/>
                              <a:cs typeface="CMU Serif Roman" panose="02000603000000000000" pitchFamily="2" charset="0"/>
                            </a:rPr>
                            <m:t>𝑦</m:t>
                          </m:r>
                        </m:e>
                        <m:sub>
                          <m:r>
                            <a:rPr lang="es-ES" sz="28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ea typeface="CMU Serif Roman" panose="02000603000000000000" pitchFamily="2" charset="0"/>
                              <a:cs typeface="CMU Serif Roman" panose="02000603000000000000" pitchFamily="2" charset="0"/>
                            </a:rPr>
                            <m:t>𝑓</m:t>
                          </m:r>
                        </m:sub>
                      </m:sSub>
                      <m:r>
                        <a:rPr lang="es-ES" sz="2800" b="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ea typeface="CMU Serif Roman" panose="02000603000000000000" pitchFamily="2" charset="0"/>
                          <a:cs typeface="CMU Serif Roman" panose="02000603000000000000" pitchFamily="2" charset="0"/>
                        </a:rPr>
                        <m:t>=</m:t>
                      </m:r>
                      <m:sSub>
                        <m:sSubPr>
                          <m:ctrlPr>
                            <a:rPr lang="es-ES" sz="28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ea typeface="CMU Serif Roman" panose="02000603000000000000" pitchFamily="2" charset="0"/>
                              <a:cs typeface="CMU Serif Roman" panose="02000603000000000000" pitchFamily="2" charset="0"/>
                            </a:rPr>
                          </m:ctrlPr>
                        </m:sSubPr>
                        <m:e>
                          <m:r>
                            <a:rPr lang="es-ES" sz="28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ea typeface="CMU Serif Roman" panose="02000603000000000000" pitchFamily="2" charset="0"/>
                              <a:cs typeface="CMU Serif Roman" panose="02000603000000000000" pitchFamily="2" charset="0"/>
                            </a:rPr>
                            <m:t>𝑦</m:t>
                          </m:r>
                        </m:e>
                        <m:sub>
                          <m:r>
                            <a:rPr lang="es-ES" sz="28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ea typeface="CMU Serif Roman" panose="02000603000000000000" pitchFamily="2" charset="0"/>
                              <a:cs typeface="CMU Serif Roman" panose="02000603000000000000" pitchFamily="2" charset="0"/>
                            </a:rPr>
                            <m:t>𝑖</m:t>
                          </m:r>
                        </m:sub>
                      </m:sSub>
                      <m:r>
                        <a:rPr lang="es-ES" sz="2800" b="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ea typeface="CMU Serif Roman" panose="02000603000000000000" pitchFamily="2" charset="0"/>
                          <a:cs typeface="CMU Serif Roman" panose="02000603000000000000" pitchFamily="2" charset="0"/>
                        </a:rPr>
                        <m:t>+</m:t>
                      </m:r>
                      <m:sSub>
                        <m:sSubPr>
                          <m:ctrlPr>
                            <a:rPr lang="es-ES" sz="28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ea typeface="CMU Serif Roman" panose="02000603000000000000" pitchFamily="2" charset="0"/>
                              <a:cs typeface="CMU Serif Roman" panose="02000603000000000000" pitchFamily="2" charset="0"/>
                            </a:rPr>
                          </m:ctrlPr>
                        </m:sSubPr>
                        <m:e>
                          <m:r>
                            <a:rPr lang="es-ES" sz="28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ea typeface="CMU Serif Roman" panose="02000603000000000000" pitchFamily="2" charset="0"/>
                              <a:cs typeface="CMU Serif Roman" panose="02000603000000000000" pitchFamily="2" charset="0"/>
                            </a:rPr>
                            <m:t>𝑣</m:t>
                          </m:r>
                        </m:e>
                        <m:sub>
                          <m:r>
                            <a:rPr lang="es-ES" sz="28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ea typeface="CMU Serif Roman" panose="02000603000000000000" pitchFamily="2" charset="0"/>
                              <a:cs typeface="CMU Serif Roman" panose="02000603000000000000" pitchFamily="2" charset="0"/>
                            </a:rPr>
                            <m:t>𝑖</m:t>
                          </m:r>
                        </m:sub>
                      </m:sSub>
                      <m:r>
                        <a:rPr lang="es-ES" sz="2800" b="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ea typeface="CMU Serif Roman" panose="02000603000000000000" pitchFamily="2" charset="0"/>
                          <a:cs typeface="CMU Serif Roman" panose="02000603000000000000" pitchFamily="2" charset="0"/>
                        </a:rPr>
                        <m:t>𝑡</m:t>
                      </m:r>
                      <m:r>
                        <a:rPr lang="es-ES" sz="2800" b="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ea typeface="CMU Serif Roman" panose="02000603000000000000" pitchFamily="2" charset="0"/>
                          <a:cs typeface="CMU Serif Roman" panose="02000603000000000000" pitchFamily="2" charset="0"/>
                        </a:rPr>
                        <m:t>+</m:t>
                      </m:r>
                      <m:f>
                        <m:fPr>
                          <m:ctrlPr>
                            <a:rPr lang="es-ES" sz="28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ea typeface="CMU Serif Roman" panose="02000603000000000000" pitchFamily="2" charset="0"/>
                              <a:cs typeface="CMU Serif Roman" panose="02000603000000000000" pitchFamily="2" charset="0"/>
                            </a:rPr>
                          </m:ctrlPr>
                        </m:fPr>
                        <m:num>
                          <m:r>
                            <a:rPr lang="es-ES" sz="28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ea typeface="CMU Serif Roman" panose="02000603000000000000" pitchFamily="2" charset="0"/>
                              <a:cs typeface="CMU Serif Roman" panose="02000603000000000000" pitchFamily="2" charset="0"/>
                            </a:rPr>
                            <m:t>1</m:t>
                          </m:r>
                        </m:num>
                        <m:den>
                          <m:r>
                            <a:rPr lang="es-ES" sz="28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ea typeface="CMU Serif Roman" panose="02000603000000000000" pitchFamily="2" charset="0"/>
                              <a:cs typeface="CMU Serif Roman" panose="02000603000000000000" pitchFamily="2" charset="0"/>
                            </a:rPr>
                            <m:t>2</m:t>
                          </m:r>
                        </m:den>
                      </m:f>
                      <m:r>
                        <a:rPr lang="es-ES" sz="2800" b="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ea typeface="CMU Serif Roman" panose="02000603000000000000" pitchFamily="2" charset="0"/>
                          <a:cs typeface="CMU Serif Roman" panose="02000603000000000000" pitchFamily="2" charset="0"/>
                        </a:rPr>
                        <m:t>𝑔</m:t>
                      </m:r>
                      <m:sSup>
                        <m:sSupPr>
                          <m:ctrlPr>
                            <a:rPr lang="es-ES" sz="28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ea typeface="CMU Serif Roman" panose="02000603000000000000" pitchFamily="2" charset="0"/>
                              <a:cs typeface="CMU Serif Roman" panose="02000603000000000000" pitchFamily="2" charset="0"/>
                            </a:rPr>
                          </m:ctrlPr>
                        </m:sSupPr>
                        <m:e>
                          <m:r>
                            <a:rPr lang="es-ES" sz="28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ea typeface="CMU Serif Roman" panose="02000603000000000000" pitchFamily="2" charset="0"/>
                              <a:cs typeface="CMU Serif Roman" panose="02000603000000000000" pitchFamily="2" charset="0"/>
                            </a:rPr>
                            <m:t>𝑡</m:t>
                          </m:r>
                        </m:e>
                        <m:sup>
                          <m:r>
                            <a:rPr lang="es-ES" sz="28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ea typeface="CMU Serif Roman" panose="02000603000000000000" pitchFamily="2" charset="0"/>
                              <a:cs typeface="CMU Serif Roman" panose="02000603000000000000" pitchFamily="2" charset="0"/>
                            </a:rPr>
                            <m:t>2</m:t>
                          </m:r>
                        </m:sup>
                      </m:sSup>
                    </m:oMath>
                  </m:oMathPara>
                </a14:m>
                <a:endParaRPr lang="es-CL" sz="2800" dirty="0">
                  <a:solidFill>
                    <a:srgbClr val="00456F"/>
                  </a:solidFill>
                  <a:latin typeface="CMU Serif Roman" panose="02000603000000000000" pitchFamily="2" charset="0"/>
                  <a:ea typeface="CMU Serif Roman" panose="02000603000000000000" pitchFamily="2" charset="0"/>
                  <a:cs typeface="CMU Serif Roman" panose="02000603000000000000" pitchFamily="2" charset="0"/>
                </a:endParaRPr>
              </a:p>
              <a:p>
                <a:pPr algn="just">
                  <a:buNone/>
                </a:pPr>
                <a:endParaRPr lang="es-CL" sz="2800" dirty="0">
                  <a:solidFill>
                    <a:srgbClr val="00456F"/>
                  </a:solidFill>
                  <a:latin typeface="CMU Serif Roman" panose="02000603000000000000" pitchFamily="2" charset="0"/>
                  <a:ea typeface="CMU Serif Roman" panose="02000603000000000000" pitchFamily="2" charset="0"/>
                  <a:cs typeface="CMU Serif Roman" panose="02000603000000000000" pitchFamily="2" charset="0"/>
                </a:endParaRPr>
              </a:p>
              <a:p>
                <a:pPr algn="just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Sup>
                        <m:sSubSupPr>
                          <m:ctrlPr>
                            <a:rPr lang="es-ES" sz="28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ea typeface="CMU Serif Roman" panose="02000603000000000000" pitchFamily="2" charset="0"/>
                              <a:cs typeface="CMU Serif Roman" panose="02000603000000000000" pitchFamily="2" charset="0"/>
                            </a:rPr>
                          </m:ctrlPr>
                        </m:sSubSupPr>
                        <m:e>
                          <m:r>
                            <a:rPr lang="es-ES" sz="28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ea typeface="CMU Serif Roman" panose="02000603000000000000" pitchFamily="2" charset="0"/>
                              <a:cs typeface="CMU Serif Roman" panose="02000603000000000000" pitchFamily="2" charset="0"/>
                            </a:rPr>
                            <m:t>𝑣</m:t>
                          </m:r>
                        </m:e>
                        <m:sub>
                          <m:r>
                            <a:rPr lang="es-ES" sz="28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ea typeface="CMU Serif Roman" panose="02000603000000000000" pitchFamily="2" charset="0"/>
                              <a:cs typeface="CMU Serif Roman" panose="02000603000000000000" pitchFamily="2" charset="0"/>
                            </a:rPr>
                            <m:t>𝑓</m:t>
                          </m:r>
                        </m:sub>
                        <m:sup>
                          <m:r>
                            <a:rPr lang="es-ES" sz="28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ea typeface="CMU Serif Roman" panose="02000603000000000000" pitchFamily="2" charset="0"/>
                              <a:cs typeface="CMU Serif Roman" panose="02000603000000000000" pitchFamily="2" charset="0"/>
                            </a:rPr>
                            <m:t>2</m:t>
                          </m:r>
                        </m:sup>
                      </m:sSubSup>
                      <m:r>
                        <a:rPr lang="es-ES" sz="2800" b="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ea typeface="CMU Serif Roman" panose="02000603000000000000" pitchFamily="2" charset="0"/>
                          <a:cs typeface="CMU Serif Roman" panose="02000603000000000000" pitchFamily="2" charset="0"/>
                        </a:rPr>
                        <m:t>=</m:t>
                      </m:r>
                      <m:sSubSup>
                        <m:sSubSupPr>
                          <m:ctrlPr>
                            <a:rPr lang="es-ES" sz="28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ea typeface="CMU Serif Roman" panose="02000603000000000000" pitchFamily="2" charset="0"/>
                              <a:cs typeface="CMU Serif Roman" panose="02000603000000000000" pitchFamily="2" charset="0"/>
                            </a:rPr>
                          </m:ctrlPr>
                        </m:sSubSupPr>
                        <m:e>
                          <m:r>
                            <a:rPr lang="es-ES" sz="28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ea typeface="CMU Serif Roman" panose="02000603000000000000" pitchFamily="2" charset="0"/>
                              <a:cs typeface="CMU Serif Roman" panose="02000603000000000000" pitchFamily="2" charset="0"/>
                            </a:rPr>
                            <m:t>𝑣</m:t>
                          </m:r>
                        </m:e>
                        <m:sub>
                          <m:r>
                            <a:rPr lang="es-ES" sz="28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ea typeface="CMU Serif Roman" panose="02000603000000000000" pitchFamily="2" charset="0"/>
                              <a:cs typeface="CMU Serif Roman" panose="02000603000000000000" pitchFamily="2" charset="0"/>
                            </a:rPr>
                            <m:t>𝑖</m:t>
                          </m:r>
                        </m:sub>
                        <m:sup>
                          <m:r>
                            <a:rPr lang="es-ES" sz="28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ea typeface="CMU Serif Roman" panose="02000603000000000000" pitchFamily="2" charset="0"/>
                              <a:cs typeface="CMU Serif Roman" panose="02000603000000000000" pitchFamily="2" charset="0"/>
                            </a:rPr>
                            <m:t>2</m:t>
                          </m:r>
                        </m:sup>
                      </m:sSubSup>
                      <m:r>
                        <a:rPr lang="es-ES" sz="2800" b="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ea typeface="CMU Serif Roman" panose="02000603000000000000" pitchFamily="2" charset="0"/>
                          <a:cs typeface="CMU Serif Roman" panose="02000603000000000000" pitchFamily="2" charset="0"/>
                        </a:rPr>
                        <m:t>+2</m:t>
                      </m:r>
                      <m:r>
                        <a:rPr lang="es-ES" sz="2800" b="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ea typeface="CMU Serif Roman" panose="02000603000000000000" pitchFamily="2" charset="0"/>
                          <a:cs typeface="CMU Serif Roman" panose="02000603000000000000" pitchFamily="2" charset="0"/>
                        </a:rPr>
                        <m:t>𝑔</m:t>
                      </m:r>
                      <m:r>
                        <a:rPr lang="es-ES" sz="2800" b="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ea typeface="CMU Serif Roman" panose="02000603000000000000" pitchFamily="2" charset="0"/>
                          <a:cs typeface="CMU Serif Roman" panose="02000603000000000000" pitchFamily="2" charset="0"/>
                        </a:rPr>
                        <m:t>∆</m:t>
                      </m:r>
                      <m:r>
                        <a:rPr lang="es-ES" sz="2800" b="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ea typeface="CMU Serif Roman" panose="02000603000000000000" pitchFamily="2" charset="0"/>
                          <a:cs typeface="CMU Serif Roman" panose="02000603000000000000" pitchFamily="2" charset="0"/>
                        </a:rPr>
                        <m:t>𝑦</m:t>
                      </m:r>
                    </m:oMath>
                  </m:oMathPara>
                </a14:m>
                <a:endParaRPr lang="es-CL" sz="2800" dirty="0">
                  <a:solidFill>
                    <a:srgbClr val="00456F"/>
                  </a:solidFill>
                  <a:latin typeface="CMU Serif Roman" panose="02000603000000000000" pitchFamily="2" charset="0"/>
                  <a:ea typeface="CMU Serif Roman" panose="02000603000000000000" pitchFamily="2" charset="0"/>
                  <a:cs typeface="CMU Serif Roman" panose="02000603000000000000" pitchFamily="2" charset="0"/>
                </a:endParaRPr>
              </a:p>
              <a:p>
                <a:pPr algn="just">
                  <a:buNone/>
                </a:pPr>
                <a:endParaRPr lang="es-CL" sz="2800" dirty="0">
                  <a:solidFill>
                    <a:srgbClr val="00456F"/>
                  </a:solidFill>
                  <a:latin typeface="CMU Serif Roman" panose="02000603000000000000" pitchFamily="2" charset="0"/>
                  <a:ea typeface="CMU Serif Roman" panose="02000603000000000000" pitchFamily="2" charset="0"/>
                  <a:cs typeface="CMU Serif Roman" panose="02000603000000000000" pitchFamily="2" charset="0"/>
                </a:endParaRPr>
              </a:p>
              <a:p>
                <a:pPr algn="just">
                  <a:buNone/>
                </a:pPr>
                <a:endParaRPr lang="es-CL" sz="2800" dirty="0">
                  <a:solidFill>
                    <a:srgbClr val="00456F"/>
                  </a:solidFill>
                  <a:latin typeface="CMU Serif Roman" panose="02000603000000000000" pitchFamily="2" charset="0"/>
                  <a:ea typeface="CMU Serif Roman" panose="02000603000000000000" pitchFamily="2" charset="0"/>
                  <a:cs typeface="CMU Serif Roman" panose="02000603000000000000" pitchFamily="2" charset="0"/>
                </a:endParaRPr>
              </a:p>
              <a:p>
                <a:pPr algn="just">
                  <a:buNone/>
                </a:pPr>
                <a:endParaRPr lang="es-CL" sz="2800" dirty="0">
                  <a:solidFill>
                    <a:srgbClr val="00456F"/>
                  </a:solidFill>
                  <a:latin typeface="CMU Serif Roman" panose="02000603000000000000" pitchFamily="2" charset="0"/>
                  <a:ea typeface="CMU Serif Roman" panose="02000603000000000000" pitchFamily="2" charset="0"/>
                  <a:cs typeface="CMU Serif Roman" panose="02000603000000000000" pitchFamily="2" charset="0"/>
                </a:endParaRPr>
              </a:p>
              <a:p>
                <a:pPr algn="just">
                  <a:buNone/>
                </a:pPr>
                <a:endParaRPr lang="es-CL" sz="2800" dirty="0">
                  <a:solidFill>
                    <a:srgbClr val="00456F"/>
                  </a:solidFill>
                  <a:latin typeface="CMU Serif Roman" panose="02000603000000000000" pitchFamily="2" charset="0"/>
                  <a:ea typeface="CMU Serif Roman" panose="02000603000000000000" pitchFamily="2" charset="0"/>
                  <a:cs typeface="CMU Serif Roman" panose="02000603000000000000" pitchFamily="2" charset="0"/>
                </a:endParaRPr>
              </a:p>
            </p:txBody>
          </p:sp>
        </mc:Choice>
        <mc:Fallback xmlns="">
          <p:sp>
            <p:nvSpPr>
              <p:cNvPr id="3" name="Marcador de contenido 2">
                <a:extLst>
                  <a:ext uri="{FF2B5EF4-FFF2-40B4-BE49-F238E27FC236}">
                    <a16:creationId xmlns:a16="http://schemas.microsoft.com/office/drawing/2014/main" id="{DA95414F-9450-EE4F-98FE-FAE105B369F6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sz="quarter" idx="1"/>
              </p:nvPr>
            </p:nvSpPr>
            <p:spPr>
              <a:blipFill>
                <a:blip r:embed="rId3"/>
                <a:stretch>
                  <a:fillRect t="-282" r="-1246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1 Título">
            <a:extLst>
              <a:ext uri="{FF2B5EF4-FFF2-40B4-BE49-F238E27FC236}">
                <a16:creationId xmlns:a16="http://schemas.microsoft.com/office/drawing/2014/main" id="{04352071-4261-7249-A3B6-646D750965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CL" sz="3600" b="1" dirty="0">
                <a:solidFill>
                  <a:srgbClr val="00456F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Caída Libre y movimiento vertical</a:t>
            </a:r>
          </a:p>
        </p:txBody>
      </p:sp>
      <p:sp>
        <p:nvSpPr>
          <p:cNvPr id="2" name="CuadroTexto 1">
            <a:extLst>
              <a:ext uri="{FF2B5EF4-FFF2-40B4-BE49-F238E27FC236}">
                <a16:creationId xmlns:a16="http://schemas.microsoft.com/office/drawing/2014/main" id="{8727B44B-97ED-D249-A88A-A83D2FBA55DF}"/>
              </a:ext>
            </a:extLst>
          </p:cNvPr>
          <p:cNvSpPr txBox="1"/>
          <p:nvPr/>
        </p:nvSpPr>
        <p:spPr>
          <a:xfrm>
            <a:off x="495300" y="6153834"/>
            <a:ext cx="838809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buNone/>
            </a:pPr>
            <a:r>
              <a:rPr lang="es-CL" dirty="0">
                <a:solidFill>
                  <a:srgbClr val="C00000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El signo de la velocidad, posición y aceleración de gravedad depederá del sistema de coordenadas definido.</a:t>
            </a:r>
          </a:p>
        </p:txBody>
      </p:sp>
    </p:spTree>
    <p:extLst>
      <p:ext uri="{BB962C8B-B14F-4D97-AF65-F5344CB8AC3E}">
        <p14:creationId xmlns:p14="http://schemas.microsoft.com/office/powerpoint/2010/main" val="35000457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4 Marcador de pie de página"/>
          <p:cNvSpPr>
            <a:spLocks noGrp="1"/>
          </p:cNvSpPr>
          <p:nvPr>
            <p:ph type="ftr" idx="11"/>
          </p:nvPr>
        </p:nvSpPr>
        <p:spPr/>
        <p:txBody>
          <a:bodyPr/>
          <a:lstStyle/>
          <a:p>
            <a:r>
              <a:rPr lang="es-CL"/>
              <a:t>Escuel Naval Arturo Prat</a:t>
            </a:r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fld id="{3EF64310-1E4F-43D6-B95B-60E41D0B10B4}" type="slidenum">
              <a:rPr lang="es-CL"/>
              <a:pPr/>
              <a:t>12</a:t>
            </a:fld>
            <a:endParaRPr lang="es-CL"/>
          </a:p>
        </p:txBody>
      </p:sp>
      <p:sp>
        <p:nvSpPr>
          <p:cNvPr id="15361" name="Rectangle 1"/>
          <p:cNvSpPr>
            <a:spLocks noGrp="1" noChangeArrowheads="1"/>
          </p:cNvSpPr>
          <p:nvPr>
            <p:ph type="title"/>
          </p:nvPr>
        </p:nvSpPr>
        <p:spPr>
          <a:xfrm>
            <a:off x="424801" y="207382"/>
            <a:ext cx="8228160" cy="642307"/>
          </a:xfrm>
          <a:ln/>
        </p:spPr>
        <p:txBody>
          <a:bodyPr>
            <a:normAutofit fontScale="90000"/>
          </a:bodyPr>
          <a:lstStyle/>
          <a:p>
            <a:pPr>
              <a:lnSpc>
                <a:spcPct val="117000"/>
              </a:lnSpc>
              <a:tabLst>
                <a:tab pos="656650" algn="l"/>
                <a:tab pos="1313299" algn="l"/>
                <a:tab pos="1969949" algn="l"/>
                <a:tab pos="2626599" algn="l"/>
                <a:tab pos="3283248" algn="l"/>
                <a:tab pos="3939898" algn="l"/>
                <a:tab pos="4596548" algn="l"/>
                <a:tab pos="5253198" algn="l"/>
                <a:tab pos="5909847" algn="l"/>
                <a:tab pos="6566497" algn="l"/>
                <a:tab pos="7223147" algn="l"/>
                <a:tab pos="7879796" algn="l"/>
              </a:tabLst>
            </a:pPr>
            <a:r>
              <a:rPr lang="es-CL" sz="3600" dirty="0">
                <a:solidFill>
                  <a:srgbClr val="FF0000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Caída Libre</a:t>
            </a:r>
          </a:p>
        </p:txBody>
      </p:sp>
      <p:pic>
        <p:nvPicPr>
          <p:cNvPr id="15364" name="Picture 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786050" y="1000108"/>
            <a:ext cx="4135680" cy="5324239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E8FC378-BD28-9342-A168-A03C9363DFA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>
                <a:solidFill>
                  <a:srgbClr val="00456F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Ejemplo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3737CF23-36E7-5F43-B3C1-A4BF395EF0D6}"/>
              </a:ext>
            </a:extLst>
          </p:cNvPr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0" indent="0" algn="just">
              <a:buNone/>
            </a:pPr>
            <a:r>
              <a:rPr lang="es-CL" sz="2800" dirty="0">
                <a:solidFill>
                  <a:srgbClr val="00456F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 Desde un acantilado de 20[m] de altura se deja caer un objeto. Determine el tiempo que demora en llegar al fondo del acantilado y la velocidad con que llega.</a:t>
            </a:r>
          </a:p>
          <a:p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362844965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>
              <a:buNone/>
            </a:pPr>
            <a:endParaRPr lang="es-CL" sz="7200" b="1" dirty="0"/>
          </a:p>
          <a:p>
            <a:pPr algn="ctr">
              <a:buNone/>
            </a:pPr>
            <a:r>
              <a:rPr lang="es-CL" sz="7200" b="1" dirty="0"/>
              <a:t>EJERCITACIÓN</a:t>
            </a: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CL"/>
              <a:t>Escuel Naval Arturo Prat</a:t>
            </a: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FC2C28-F7FF-4DDE-96AE-FDEE7C3EC7E3}" type="slidenum">
              <a:rPr lang="es-CL" smtClean="0"/>
              <a:pPr/>
              <a:t>14</a:t>
            </a:fld>
            <a:endParaRPr lang="es-CL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PQuestion"/>
          <p:cNvSpPr>
            <a:spLocks noGrp="1" noChangeArrowheads="1"/>
          </p:cNvSpPr>
          <p:nvPr>
            <p:ph type="title"/>
          </p:nvPr>
        </p:nvSpPr>
        <p:spPr bwMode="auto">
          <a:xfrm>
            <a:off x="990600" y="838200"/>
            <a:ext cx="7162800" cy="1143000"/>
          </a:xfrm>
        </p:spPr>
        <p:txBody>
          <a:bodyPr lIns="92075" tIns="46038" rIns="92075" bIns="46038">
            <a:normAutofit fontScale="90000"/>
          </a:bodyPr>
          <a:lstStyle/>
          <a:p>
            <a:pPr fontAlgn="auto">
              <a:lnSpc>
                <a:spcPct val="90000"/>
              </a:lnSpc>
              <a:spcAft>
                <a:spcPts val="0"/>
              </a:spcAft>
              <a:defRPr/>
            </a:pPr>
            <a:r>
              <a:rPr lang="es-ES" sz="4000" b="1" dirty="0">
                <a:effectLst>
                  <a:outerShdw blurRad="38100" dist="38100" dir="2700000" algn="tl">
                    <a:srgbClr val="000000"/>
                  </a:outerShdw>
                </a:effectLst>
                <a:latin typeface="Times New Roman" charset="0"/>
              </a:rPr>
              <a:t>Aceleración</a:t>
            </a:r>
            <a:br>
              <a:rPr lang="es-ES" sz="4000" b="1" dirty="0">
                <a:effectLst>
                  <a:outerShdw blurRad="38100" dist="38100" dir="2700000" algn="tl">
                    <a:srgbClr val="000000"/>
                  </a:outerShdw>
                </a:effectLst>
                <a:latin typeface="Times New Roman" charset="0"/>
              </a:rPr>
            </a:br>
            <a:r>
              <a:rPr lang="es-ES" sz="2800" dirty="0">
                <a:solidFill>
                  <a:schemeClr val="tx1"/>
                </a:solidFill>
                <a:effectLst/>
              </a:rPr>
              <a:t>¿Es posible que un objeto tenga una velocidad positiva al mismo tiempo que tiene una aceleración </a:t>
            </a:r>
            <a:r>
              <a:rPr lang="es-ES" sz="2800" dirty="0">
                <a:effectLst/>
              </a:rPr>
              <a:t>negativa</a:t>
            </a:r>
            <a:r>
              <a:rPr lang="es-ES" sz="2800" dirty="0">
                <a:solidFill>
                  <a:schemeClr val="tx1"/>
                </a:solidFill>
                <a:effectLst/>
              </a:rPr>
              <a:t>?</a:t>
            </a:r>
            <a:br>
              <a:rPr lang="es-ES" sz="2800" dirty="0">
                <a:solidFill>
                  <a:schemeClr val="tx1"/>
                </a:solidFill>
                <a:effectLst/>
              </a:rPr>
            </a:br>
            <a:endParaRPr lang="es-ES" sz="4800" b="1" dirty="0">
              <a:effectLst>
                <a:outerShdw blurRad="38100" dist="38100" dir="2700000" algn="tl">
                  <a:srgbClr val="000000"/>
                </a:outerShdw>
              </a:effectLst>
              <a:latin typeface="Times New Roman" charset="0"/>
            </a:endParaRPr>
          </a:p>
        </p:txBody>
      </p:sp>
      <p:sp>
        <p:nvSpPr>
          <p:cNvPr id="49155" name="TPAnswers"/>
          <p:cNvSpPr>
            <a:spLocks noGrp="1"/>
          </p:cNvSpPr>
          <p:nvPr>
            <p:ph idx="1"/>
            <p:custDataLst>
              <p:tags r:id="rId2"/>
            </p:custDataLst>
          </p:nvPr>
        </p:nvSpPr>
        <p:spPr>
          <a:xfrm>
            <a:off x="457200" y="2895600"/>
            <a:ext cx="4267200" cy="2362200"/>
          </a:xfrm>
        </p:spPr>
        <p:txBody>
          <a:bodyPr lIns="92075" tIns="46038" rIns="92075" bIns="46038"/>
          <a:lstStyle/>
          <a:p>
            <a:pPr marL="514350" indent="-514350" eaLnBrk="1" hangingPunct="1">
              <a:buFont typeface="Wingdings 2" pitchFamily="18" charset="2"/>
              <a:buNone/>
            </a:pPr>
            <a:r>
              <a:rPr lang="es-ES" sz="2800" dirty="0">
                <a:solidFill>
                  <a:schemeClr val="accent1"/>
                </a:solidFill>
              </a:rPr>
              <a:t>1.- Si </a:t>
            </a:r>
          </a:p>
          <a:p>
            <a:pPr marL="514350" indent="-514350" eaLnBrk="1" hangingPunct="1">
              <a:buFont typeface="Wingdings 2" pitchFamily="18" charset="2"/>
              <a:buNone/>
            </a:pPr>
            <a:r>
              <a:rPr lang="es-ES" sz="2800" dirty="0">
                <a:solidFill>
                  <a:schemeClr val="accent1"/>
                </a:solidFill>
              </a:rPr>
              <a:t>2.- No</a:t>
            </a:r>
          </a:p>
          <a:p>
            <a:pPr marL="514350" indent="-514350" eaLnBrk="1" hangingPunct="1">
              <a:buFont typeface="Wingdings 2" pitchFamily="18" charset="2"/>
              <a:buNone/>
            </a:pPr>
            <a:r>
              <a:rPr lang="es-ES" sz="2800" dirty="0">
                <a:solidFill>
                  <a:schemeClr val="accent1"/>
                </a:solidFill>
              </a:rPr>
              <a:t>3.- No se puede determinar</a:t>
            </a:r>
          </a:p>
        </p:txBody>
      </p:sp>
    </p:spTree>
    <p:custDataLst>
      <p:tags r:id="rId1"/>
    </p:custDataLst>
  </p:cSld>
  <p:clrMapOvr>
    <a:masterClrMapping/>
  </p:clrMapOvr>
  <p:transition>
    <p:wipe dir="d"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PQuestion"/>
          <p:cNvSpPr>
            <a:spLocks noGrp="1" noChangeArrowheads="1"/>
          </p:cNvSpPr>
          <p:nvPr>
            <p:ph type="title"/>
          </p:nvPr>
        </p:nvSpPr>
        <p:spPr bwMode="auto">
          <a:xfrm>
            <a:off x="990600" y="838200"/>
            <a:ext cx="7162800" cy="1143000"/>
          </a:xfrm>
        </p:spPr>
        <p:txBody>
          <a:bodyPr lIns="92075" tIns="46038" rIns="92075" bIns="46038">
            <a:normAutofit fontScale="90000"/>
          </a:bodyPr>
          <a:lstStyle/>
          <a:p>
            <a:pPr fontAlgn="auto">
              <a:lnSpc>
                <a:spcPct val="90000"/>
              </a:lnSpc>
              <a:spcAft>
                <a:spcPts val="0"/>
              </a:spcAft>
              <a:defRPr/>
            </a:pPr>
            <a:r>
              <a:rPr lang="es-ES" sz="4000" b="1" dirty="0">
                <a:effectLst>
                  <a:outerShdw blurRad="38100" dist="38100" dir="2700000" algn="tl">
                    <a:srgbClr val="000000"/>
                  </a:outerShdw>
                </a:effectLst>
                <a:latin typeface="Times New Roman" charset="0"/>
              </a:rPr>
              <a:t>Aceleración</a:t>
            </a:r>
            <a:br>
              <a:rPr lang="es-ES" sz="4000" b="1" dirty="0">
                <a:effectLst>
                  <a:outerShdw blurRad="38100" dist="38100" dir="2700000" algn="tl">
                    <a:srgbClr val="000000"/>
                  </a:outerShdw>
                </a:effectLst>
                <a:latin typeface="Times New Roman" charset="0"/>
              </a:rPr>
            </a:br>
            <a:r>
              <a:rPr lang="es-ES" sz="2800" dirty="0">
                <a:solidFill>
                  <a:schemeClr val="tx1"/>
                </a:solidFill>
                <a:effectLst/>
              </a:rPr>
              <a:t>¿Es posible que un objeto tenga una velocidad positiva al mismo tiempo que tiene una aceleración </a:t>
            </a:r>
            <a:r>
              <a:rPr lang="es-ES" sz="2800" dirty="0">
                <a:effectLst/>
              </a:rPr>
              <a:t>negativa</a:t>
            </a:r>
            <a:r>
              <a:rPr lang="es-ES" sz="2800" dirty="0">
                <a:solidFill>
                  <a:schemeClr val="tx1"/>
                </a:solidFill>
                <a:effectLst/>
              </a:rPr>
              <a:t>?</a:t>
            </a:r>
            <a:br>
              <a:rPr lang="es-ES" sz="2800" dirty="0">
                <a:solidFill>
                  <a:schemeClr val="tx1"/>
                </a:solidFill>
                <a:effectLst/>
              </a:rPr>
            </a:br>
            <a:endParaRPr lang="es-ES" sz="4800" b="1" dirty="0">
              <a:effectLst>
                <a:outerShdw blurRad="38100" dist="38100" dir="2700000" algn="tl">
                  <a:srgbClr val="000000"/>
                </a:outerShdw>
              </a:effectLst>
              <a:latin typeface="Times New Roman" charset="0"/>
            </a:endParaRPr>
          </a:p>
        </p:txBody>
      </p:sp>
      <p:sp>
        <p:nvSpPr>
          <p:cNvPr id="50179" name="TPAnswers"/>
          <p:cNvSpPr>
            <a:spLocks noGrp="1"/>
          </p:cNvSpPr>
          <p:nvPr>
            <p:ph idx="1"/>
            <p:custDataLst>
              <p:tags r:id="rId2"/>
            </p:custDataLst>
          </p:nvPr>
        </p:nvSpPr>
        <p:spPr>
          <a:xfrm>
            <a:off x="457200" y="2895600"/>
            <a:ext cx="4267200" cy="2362200"/>
          </a:xfrm>
        </p:spPr>
        <p:txBody>
          <a:bodyPr lIns="92075" tIns="46038" rIns="92075" bIns="46038"/>
          <a:lstStyle/>
          <a:p>
            <a:pPr marL="514350" indent="-514350" eaLnBrk="1" hangingPunct="1">
              <a:buFont typeface="Wingdings 2" pitchFamily="18" charset="2"/>
              <a:buNone/>
            </a:pPr>
            <a:r>
              <a:rPr lang="es-ES" sz="2800">
                <a:solidFill>
                  <a:schemeClr val="accent1"/>
                </a:solidFill>
              </a:rPr>
              <a:t>1.- Si </a:t>
            </a:r>
          </a:p>
          <a:p>
            <a:pPr marL="514350" indent="-514350" eaLnBrk="1" hangingPunct="1">
              <a:buFont typeface="Wingdings 2" pitchFamily="18" charset="2"/>
              <a:buNone/>
            </a:pPr>
            <a:r>
              <a:rPr lang="es-ES" sz="2800">
                <a:solidFill>
                  <a:schemeClr val="accent1"/>
                </a:solidFill>
              </a:rPr>
              <a:t>2.- No</a:t>
            </a:r>
          </a:p>
          <a:p>
            <a:pPr marL="514350" indent="-514350" eaLnBrk="1" hangingPunct="1">
              <a:buFont typeface="Wingdings 2" pitchFamily="18" charset="2"/>
              <a:buNone/>
            </a:pPr>
            <a:r>
              <a:rPr lang="es-ES" sz="2800">
                <a:solidFill>
                  <a:schemeClr val="accent1"/>
                </a:solidFill>
              </a:rPr>
              <a:t>3.- No se puede determinar</a:t>
            </a:r>
          </a:p>
        </p:txBody>
      </p:sp>
      <p:sp>
        <p:nvSpPr>
          <p:cNvPr id="15" name="CorShape1"/>
          <p:cNvSpPr>
            <a:spLocks noChangeArrowheads="1"/>
          </p:cNvSpPr>
          <p:nvPr>
            <p:custDataLst>
              <p:tags r:id="rId3"/>
            </p:custDataLst>
          </p:nvPr>
        </p:nvSpPr>
        <p:spPr bwMode="auto">
          <a:xfrm rot="10800000">
            <a:off x="212725" y="3043238"/>
            <a:ext cx="304800" cy="304800"/>
          </a:xfrm>
          <a:custGeom>
            <a:avLst/>
            <a:gdLst>
              <a:gd name="T0" fmla="*/ 0 w 1524001"/>
              <a:gd name="T1" fmla="*/ 0 h 1752601"/>
              <a:gd name="T2" fmla="*/ 1524001 w 1524001"/>
              <a:gd name="T3" fmla="*/ 1752601 h 1752601"/>
            </a:gdLst>
            <a:ahLst/>
            <a:cxnLst>
              <a:cxn ang="0">
                <a:pos x="1295400" y="1066800"/>
              </a:cxn>
              <a:cxn ang="0">
                <a:pos x="1524000" y="533400"/>
              </a:cxn>
              <a:cxn ang="0">
                <a:pos x="914400" y="0"/>
              </a:cxn>
              <a:cxn ang="0">
                <a:pos x="0" y="1447800"/>
              </a:cxn>
              <a:cxn ang="0">
                <a:pos x="0" y="1752600"/>
              </a:cxn>
              <a:cxn ang="0">
                <a:pos x="990600" y="533400"/>
              </a:cxn>
              <a:cxn ang="0">
                <a:pos x="1295400" y="1066800"/>
              </a:cxn>
            </a:cxnLst>
            <a:rect l="T0" t="T1" r="T2" b="T3"/>
            <a:pathLst>
              <a:path w="1524001" h="1752601">
                <a:moveTo>
                  <a:pt x="1295400" y="1066800"/>
                </a:moveTo>
                <a:lnTo>
                  <a:pt x="1524000" y="533400"/>
                </a:lnTo>
                <a:lnTo>
                  <a:pt x="914400" y="0"/>
                </a:lnTo>
                <a:lnTo>
                  <a:pt x="0" y="1447800"/>
                </a:lnTo>
                <a:lnTo>
                  <a:pt x="0" y="1752600"/>
                </a:lnTo>
                <a:lnTo>
                  <a:pt x="990600" y="533400"/>
                </a:lnTo>
                <a:lnTo>
                  <a:pt x="1295400" y="1066800"/>
                </a:lnTo>
                <a:close/>
              </a:path>
            </a:pathLst>
          </a:custGeom>
          <a:solidFill>
            <a:srgbClr val="00C800"/>
          </a:solidFill>
          <a:ln w="9525">
            <a:noFill/>
            <a:miter lim="800000"/>
            <a:headEnd/>
            <a:tailEnd/>
          </a:ln>
          <a:effectLst>
            <a:outerShdw dist="35921" dir="2700000" algn="ctr" rotWithShape="0">
              <a:srgbClr val="000000">
                <a:alpha val="50000"/>
              </a:srgbClr>
            </a:outerShdw>
          </a:effectLst>
        </p:spPr>
        <p:txBody>
          <a:bodyPr/>
          <a:lstStyle/>
          <a:p>
            <a:endParaRPr lang="es-CL"/>
          </a:p>
        </p:txBody>
      </p:sp>
      <p:pic>
        <p:nvPicPr>
          <p:cNvPr id="50181" name="Picture 2" descr="C:\2012_1\fmf024\clases\clase_A6\Nueva carpeta\Nueva imagen (6).bmp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257800" y="2209800"/>
            <a:ext cx="3095625" cy="426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repeatDur="0" restart="never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PQuestion"/>
          <p:cNvSpPr>
            <a:spLocks noGrp="1"/>
          </p:cNvSpPr>
          <p:nvPr>
            <p:ph type="title"/>
          </p:nvPr>
        </p:nvSpPr>
        <p:spPr>
          <a:xfrm>
            <a:off x="609600" y="623248"/>
            <a:ext cx="7162800" cy="1143000"/>
          </a:xfrm>
        </p:spPr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s-ES" sz="4000" dirty="0">
                <a:latin typeface="Times New Roman" charset="0"/>
              </a:rPr>
              <a:t>Aceleración</a:t>
            </a:r>
            <a:br>
              <a:rPr lang="es-ES" dirty="0">
                <a:latin typeface="Times New Roman" charset="0"/>
              </a:rPr>
            </a:br>
            <a:r>
              <a:rPr lang="es-ES" sz="2800" dirty="0">
                <a:solidFill>
                  <a:schemeClr val="tx1"/>
                </a:solidFill>
                <a:effectLst/>
                <a:latin typeface="Times New Roman" charset="0"/>
              </a:rPr>
              <a:t>Si la velocidad de un objeto es distinta de cero, ¿puede su aceleración ser siempre cero? </a:t>
            </a:r>
            <a:br>
              <a:rPr lang="es-ES" dirty="0">
                <a:latin typeface="Times New Roman" charset="0"/>
              </a:rPr>
            </a:br>
            <a:endParaRPr lang="es-ES" dirty="0"/>
          </a:p>
        </p:txBody>
      </p:sp>
      <p:sp>
        <p:nvSpPr>
          <p:cNvPr id="51203" name="TPAnswers"/>
          <p:cNvSpPr>
            <a:spLocks noGrp="1"/>
          </p:cNvSpPr>
          <p:nvPr>
            <p:ph type="body" idx="1"/>
            <p:custDataLst>
              <p:tags r:id="rId2"/>
            </p:custDataLst>
          </p:nvPr>
        </p:nvSpPr>
        <p:spPr>
          <a:xfrm>
            <a:off x="304800" y="2895600"/>
            <a:ext cx="4191000" cy="2667000"/>
          </a:xfrm>
        </p:spPr>
        <p:txBody>
          <a:bodyPr/>
          <a:lstStyle/>
          <a:p>
            <a:pPr eaLnBrk="1" hangingPunct="1">
              <a:buFont typeface="Wingdings 2" pitchFamily="18" charset="2"/>
              <a:buNone/>
            </a:pPr>
            <a:r>
              <a:rPr lang="es-ES" sz="2800">
                <a:solidFill>
                  <a:schemeClr val="accent1"/>
                </a:solidFill>
              </a:rPr>
              <a:t>1.- Si </a:t>
            </a:r>
          </a:p>
          <a:p>
            <a:pPr eaLnBrk="1" hangingPunct="1">
              <a:buFont typeface="Wingdings 2" pitchFamily="18" charset="2"/>
              <a:buNone/>
            </a:pPr>
            <a:r>
              <a:rPr lang="es-ES" sz="2800">
                <a:solidFill>
                  <a:schemeClr val="accent1"/>
                </a:solidFill>
              </a:rPr>
              <a:t>2.- No </a:t>
            </a:r>
          </a:p>
          <a:p>
            <a:pPr eaLnBrk="1" hangingPunct="1">
              <a:buFont typeface="Wingdings 2" pitchFamily="18" charset="2"/>
              <a:buNone/>
            </a:pPr>
            <a:r>
              <a:rPr lang="es-ES" sz="2800">
                <a:solidFill>
                  <a:schemeClr val="accent1"/>
                </a:solidFill>
              </a:rPr>
              <a:t>3.- No se puede determinar</a:t>
            </a:r>
          </a:p>
        </p:txBody>
      </p:sp>
    </p:spTree>
    <p:custDataLst>
      <p:tags r:id="rId1"/>
    </p:custDataLst>
  </p:cSld>
  <p:clrMapOvr>
    <a:masterClrMapping/>
  </p:clrMapOvr>
  <p:transition>
    <p:wipe dir="d"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PQuestion"/>
          <p:cNvSpPr>
            <a:spLocks noGrp="1"/>
          </p:cNvSpPr>
          <p:nvPr>
            <p:ph type="title"/>
          </p:nvPr>
        </p:nvSpPr>
        <p:spPr>
          <a:xfrm>
            <a:off x="609600" y="623248"/>
            <a:ext cx="7162800" cy="1143000"/>
          </a:xfrm>
        </p:spPr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s-ES" sz="4000" dirty="0">
                <a:latin typeface="Times New Roman" charset="0"/>
              </a:rPr>
              <a:t>Aceleración</a:t>
            </a:r>
            <a:br>
              <a:rPr lang="es-ES" dirty="0">
                <a:latin typeface="Times New Roman" charset="0"/>
              </a:rPr>
            </a:br>
            <a:r>
              <a:rPr lang="es-ES" sz="2800" dirty="0">
                <a:solidFill>
                  <a:schemeClr val="tx1"/>
                </a:solidFill>
                <a:effectLst/>
                <a:latin typeface="Times New Roman" charset="0"/>
              </a:rPr>
              <a:t>Si la velocidad de un objeto es distinta de cero, ¿puede su aceleración ser siempre cero? </a:t>
            </a:r>
            <a:br>
              <a:rPr lang="es-ES" dirty="0">
                <a:latin typeface="Times New Roman" charset="0"/>
              </a:rPr>
            </a:br>
            <a:endParaRPr lang="es-ES" dirty="0"/>
          </a:p>
        </p:txBody>
      </p:sp>
      <p:sp>
        <p:nvSpPr>
          <p:cNvPr id="52227" name="TPAnswers"/>
          <p:cNvSpPr>
            <a:spLocks noGrp="1"/>
          </p:cNvSpPr>
          <p:nvPr>
            <p:ph type="body" idx="1"/>
            <p:custDataLst>
              <p:tags r:id="rId2"/>
            </p:custDataLst>
          </p:nvPr>
        </p:nvSpPr>
        <p:spPr>
          <a:xfrm>
            <a:off x="304800" y="2895600"/>
            <a:ext cx="4191000" cy="2667000"/>
          </a:xfrm>
        </p:spPr>
        <p:txBody>
          <a:bodyPr/>
          <a:lstStyle/>
          <a:p>
            <a:pPr eaLnBrk="1" hangingPunct="1">
              <a:buFont typeface="Wingdings 2" pitchFamily="18" charset="2"/>
              <a:buNone/>
            </a:pPr>
            <a:r>
              <a:rPr lang="es-ES" sz="2800">
                <a:solidFill>
                  <a:schemeClr val="accent1"/>
                </a:solidFill>
              </a:rPr>
              <a:t>1.- Si </a:t>
            </a:r>
          </a:p>
          <a:p>
            <a:pPr eaLnBrk="1" hangingPunct="1">
              <a:buFont typeface="Wingdings 2" pitchFamily="18" charset="2"/>
              <a:buNone/>
            </a:pPr>
            <a:r>
              <a:rPr lang="es-ES" sz="2800">
                <a:solidFill>
                  <a:schemeClr val="accent1"/>
                </a:solidFill>
              </a:rPr>
              <a:t>2.- No </a:t>
            </a:r>
          </a:p>
          <a:p>
            <a:pPr eaLnBrk="1" hangingPunct="1">
              <a:buFont typeface="Wingdings 2" pitchFamily="18" charset="2"/>
              <a:buNone/>
            </a:pPr>
            <a:r>
              <a:rPr lang="es-ES" sz="2800">
                <a:solidFill>
                  <a:schemeClr val="accent1"/>
                </a:solidFill>
              </a:rPr>
              <a:t>3.- No se puede determinar</a:t>
            </a:r>
          </a:p>
        </p:txBody>
      </p:sp>
      <p:sp>
        <p:nvSpPr>
          <p:cNvPr id="14" name="CorShape1"/>
          <p:cNvSpPr>
            <a:spLocks noChangeArrowheads="1"/>
          </p:cNvSpPr>
          <p:nvPr>
            <p:custDataLst>
              <p:tags r:id="rId3"/>
            </p:custDataLst>
          </p:nvPr>
        </p:nvSpPr>
        <p:spPr bwMode="auto">
          <a:xfrm rot="10800000">
            <a:off x="60325" y="3041650"/>
            <a:ext cx="304800" cy="304800"/>
          </a:xfrm>
          <a:custGeom>
            <a:avLst/>
            <a:gdLst>
              <a:gd name="T0" fmla="*/ 0 w 1524001"/>
              <a:gd name="T1" fmla="*/ 0 h 1752601"/>
              <a:gd name="T2" fmla="*/ 1524001 w 1524001"/>
              <a:gd name="T3" fmla="*/ 1752601 h 1752601"/>
            </a:gdLst>
            <a:ahLst/>
            <a:cxnLst>
              <a:cxn ang="0">
                <a:pos x="1295400" y="1066800"/>
              </a:cxn>
              <a:cxn ang="0">
                <a:pos x="1524000" y="533400"/>
              </a:cxn>
              <a:cxn ang="0">
                <a:pos x="914400" y="0"/>
              </a:cxn>
              <a:cxn ang="0">
                <a:pos x="0" y="1447800"/>
              </a:cxn>
              <a:cxn ang="0">
                <a:pos x="0" y="1752600"/>
              </a:cxn>
              <a:cxn ang="0">
                <a:pos x="990600" y="533400"/>
              </a:cxn>
              <a:cxn ang="0">
                <a:pos x="1295400" y="1066800"/>
              </a:cxn>
            </a:cxnLst>
            <a:rect l="T0" t="T1" r="T2" b="T3"/>
            <a:pathLst>
              <a:path w="1524001" h="1752601">
                <a:moveTo>
                  <a:pt x="1295400" y="1066800"/>
                </a:moveTo>
                <a:lnTo>
                  <a:pt x="1524000" y="533400"/>
                </a:lnTo>
                <a:lnTo>
                  <a:pt x="914400" y="0"/>
                </a:lnTo>
                <a:lnTo>
                  <a:pt x="0" y="1447800"/>
                </a:lnTo>
                <a:lnTo>
                  <a:pt x="0" y="1752600"/>
                </a:lnTo>
                <a:lnTo>
                  <a:pt x="990600" y="533400"/>
                </a:lnTo>
                <a:lnTo>
                  <a:pt x="1295400" y="1066800"/>
                </a:lnTo>
                <a:close/>
              </a:path>
            </a:pathLst>
          </a:custGeom>
          <a:solidFill>
            <a:srgbClr val="00C800"/>
          </a:solidFill>
          <a:ln w="9525">
            <a:noFill/>
            <a:miter lim="800000"/>
            <a:headEnd/>
            <a:tailEnd/>
          </a:ln>
          <a:effectLst>
            <a:outerShdw dist="35921" dir="2700000" algn="ctr" rotWithShape="0">
              <a:srgbClr val="000000">
                <a:alpha val="50000"/>
              </a:srgbClr>
            </a:outerShdw>
          </a:effectLst>
        </p:spPr>
        <p:txBody>
          <a:bodyPr/>
          <a:lstStyle/>
          <a:p>
            <a:endParaRPr lang="es-CL"/>
          </a:p>
        </p:txBody>
      </p:sp>
    </p:spTree>
    <p:custDataLst>
      <p:tags r:id="rId1"/>
    </p:custDataLst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repeatDur="0" restart="never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PQuestion"/>
          <p:cNvSpPr>
            <a:spLocks noGrp="1"/>
          </p:cNvSpPr>
          <p:nvPr>
            <p:ph type="title"/>
          </p:nvPr>
        </p:nvSpPr>
        <p:spPr>
          <a:xfrm>
            <a:off x="457200" y="609600"/>
            <a:ext cx="7162800" cy="1143000"/>
          </a:xfrm>
        </p:spPr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s-ES" sz="4000"/>
              <a:t>Caída libre</a:t>
            </a:r>
            <a:br>
              <a:rPr lang="es-ES"/>
            </a:br>
            <a:r>
              <a:rPr lang="es-ES" sz="2800">
                <a:solidFill>
                  <a:schemeClr val="tx1"/>
                </a:solidFill>
                <a:effectLst/>
              </a:rPr>
              <a:t>Una pelota se deja caer desde una altura de dos metros del suelo, ¿Cuál es gráfico correcto de  v vs t.</a:t>
            </a:r>
            <a:endParaRPr lang="es-ES" sz="2800"/>
          </a:p>
        </p:txBody>
      </p:sp>
      <p:sp>
        <p:nvSpPr>
          <p:cNvPr id="54275" name="TPAnswers"/>
          <p:cNvSpPr>
            <a:spLocks noGrp="1"/>
          </p:cNvSpPr>
          <p:nvPr>
            <p:ph type="body" idx="1"/>
            <p:custDataLst>
              <p:tags r:id="rId2"/>
            </p:custDataLst>
          </p:nvPr>
        </p:nvSpPr>
        <p:spPr>
          <a:xfrm>
            <a:off x="276225" y="2209800"/>
            <a:ext cx="1476375" cy="2895600"/>
          </a:xfrm>
        </p:spPr>
        <p:txBody>
          <a:bodyPr/>
          <a:lstStyle/>
          <a:p>
            <a:pPr marL="514350" indent="-514350" eaLnBrk="1" hangingPunct="1">
              <a:buFont typeface="Monotype Sorts"/>
              <a:buAutoNum type="arabicPeriod"/>
            </a:pPr>
            <a:r>
              <a:rPr lang="es-ES" sz="2800"/>
              <a:t>A</a:t>
            </a:r>
          </a:p>
          <a:p>
            <a:pPr marL="514350" indent="-514350" eaLnBrk="1" hangingPunct="1">
              <a:buFont typeface="Monotype Sorts"/>
              <a:buAutoNum type="arabicPeriod"/>
            </a:pPr>
            <a:r>
              <a:rPr lang="es-ES" sz="2800"/>
              <a:t>B</a:t>
            </a:r>
          </a:p>
          <a:p>
            <a:pPr marL="514350" indent="-514350" eaLnBrk="1" hangingPunct="1">
              <a:buFont typeface="Monotype Sorts"/>
              <a:buAutoNum type="arabicPeriod"/>
            </a:pPr>
            <a:r>
              <a:rPr lang="es-ES" sz="2800"/>
              <a:t>C</a:t>
            </a:r>
          </a:p>
          <a:p>
            <a:pPr marL="514350" indent="-514350" eaLnBrk="1" hangingPunct="1">
              <a:buFont typeface="Monotype Sorts"/>
              <a:buAutoNum type="arabicPeriod"/>
            </a:pPr>
            <a:r>
              <a:rPr lang="es-ES" sz="2800"/>
              <a:t>D</a:t>
            </a:r>
          </a:p>
          <a:p>
            <a:pPr marL="514350" indent="-514350" eaLnBrk="1" hangingPunct="1">
              <a:buFont typeface="Monotype Sorts"/>
              <a:buAutoNum type="arabicPeriod"/>
            </a:pPr>
            <a:r>
              <a:rPr lang="es-ES" sz="2800"/>
              <a:t>E</a:t>
            </a:r>
          </a:p>
        </p:txBody>
      </p:sp>
      <p:grpSp>
        <p:nvGrpSpPr>
          <p:cNvPr id="3" name="Group 323"/>
          <p:cNvGrpSpPr>
            <a:grpSpLocks/>
          </p:cNvGrpSpPr>
          <p:nvPr/>
        </p:nvGrpSpPr>
        <p:grpSpPr bwMode="auto">
          <a:xfrm>
            <a:off x="7696200" y="533400"/>
            <a:ext cx="990600" cy="976313"/>
            <a:chOff x="3840" y="3408"/>
            <a:chExt cx="624" cy="615"/>
          </a:xfrm>
        </p:grpSpPr>
        <p:sp>
          <p:nvSpPr>
            <p:cNvPr id="54379" name="Line 324"/>
            <p:cNvSpPr>
              <a:spLocks noChangeShapeType="1"/>
            </p:cNvSpPr>
            <p:nvPr/>
          </p:nvSpPr>
          <p:spPr bwMode="auto">
            <a:xfrm flipV="1">
              <a:off x="3840" y="3552"/>
              <a:ext cx="0" cy="432"/>
            </a:xfrm>
            <a:prstGeom prst="line">
              <a:avLst/>
            </a:prstGeom>
            <a:noFill/>
            <a:ln w="9525">
              <a:solidFill>
                <a:schemeClr val="tx2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54380" name="Line 325"/>
            <p:cNvSpPr>
              <a:spLocks noChangeShapeType="1"/>
            </p:cNvSpPr>
            <p:nvPr/>
          </p:nvSpPr>
          <p:spPr bwMode="auto">
            <a:xfrm rot="5400000" flipV="1">
              <a:off x="4056" y="3768"/>
              <a:ext cx="0" cy="432"/>
            </a:xfrm>
            <a:prstGeom prst="line">
              <a:avLst/>
            </a:prstGeom>
            <a:noFill/>
            <a:ln w="9525">
              <a:solidFill>
                <a:schemeClr val="tx2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54381" name="Text Box 326"/>
            <p:cNvSpPr txBox="1">
              <a:spLocks noChangeArrowheads="1"/>
            </p:cNvSpPr>
            <p:nvPr/>
          </p:nvSpPr>
          <p:spPr bwMode="auto">
            <a:xfrm>
              <a:off x="3840" y="3408"/>
              <a:ext cx="192" cy="2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sz="1800" i="1">
                  <a:solidFill>
                    <a:schemeClr val="tx2"/>
                  </a:solidFill>
                </a:rPr>
                <a:t>y</a:t>
              </a:r>
            </a:p>
          </p:txBody>
        </p:sp>
        <p:sp>
          <p:nvSpPr>
            <p:cNvPr id="54382" name="Text Box 327"/>
            <p:cNvSpPr txBox="1">
              <a:spLocks noChangeArrowheads="1"/>
            </p:cNvSpPr>
            <p:nvPr/>
          </p:nvSpPr>
          <p:spPr bwMode="auto">
            <a:xfrm>
              <a:off x="4272" y="3792"/>
              <a:ext cx="192" cy="2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sz="1800" i="1">
                  <a:solidFill>
                    <a:schemeClr val="tx2"/>
                  </a:solidFill>
                </a:rPr>
                <a:t>x</a:t>
              </a:r>
            </a:p>
          </p:txBody>
        </p:sp>
      </p:grpSp>
      <p:grpSp>
        <p:nvGrpSpPr>
          <p:cNvPr id="4" name="Group 220"/>
          <p:cNvGrpSpPr>
            <a:grpSpLocks/>
          </p:cNvGrpSpPr>
          <p:nvPr/>
        </p:nvGrpSpPr>
        <p:grpSpPr bwMode="auto">
          <a:xfrm>
            <a:off x="1866900" y="2287588"/>
            <a:ext cx="7277100" cy="3808412"/>
            <a:chOff x="288" y="1680"/>
            <a:chExt cx="4905" cy="2676"/>
          </a:xfrm>
        </p:grpSpPr>
        <p:sp>
          <p:nvSpPr>
            <p:cNvPr id="54278" name="Line 221"/>
            <p:cNvSpPr>
              <a:spLocks noChangeShapeType="1"/>
            </p:cNvSpPr>
            <p:nvPr/>
          </p:nvSpPr>
          <p:spPr bwMode="auto">
            <a:xfrm flipV="1">
              <a:off x="1780" y="3062"/>
              <a:ext cx="0" cy="1223"/>
            </a:xfrm>
            <a:prstGeom prst="line">
              <a:avLst/>
            </a:prstGeom>
            <a:noFill/>
            <a:ln w="38100">
              <a:solidFill>
                <a:schemeClr val="tx2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54279" name="Line 222"/>
            <p:cNvSpPr>
              <a:spLocks noChangeShapeType="1"/>
            </p:cNvSpPr>
            <p:nvPr/>
          </p:nvSpPr>
          <p:spPr bwMode="auto">
            <a:xfrm rot="-5400000">
              <a:off x="1787" y="4111"/>
              <a:ext cx="0" cy="168"/>
            </a:xfrm>
            <a:prstGeom prst="line">
              <a:avLst/>
            </a:prstGeom>
            <a:noFill/>
            <a:ln w="9525">
              <a:solidFill>
                <a:schemeClr val="tx2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54280" name="Text Box 223"/>
            <p:cNvSpPr txBox="1">
              <a:spLocks noChangeArrowheads="1"/>
            </p:cNvSpPr>
            <p:nvPr/>
          </p:nvSpPr>
          <p:spPr bwMode="auto">
            <a:xfrm>
              <a:off x="1862" y="4032"/>
              <a:ext cx="414" cy="32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sz="2400">
                  <a:solidFill>
                    <a:schemeClr val="tx2"/>
                  </a:solidFill>
                </a:rPr>
                <a:t>-6</a:t>
              </a:r>
            </a:p>
          </p:txBody>
        </p:sp>
        <p:grpSp>
          <p:nvGrpSpPr>
            <p:cNvPr id="5" name="Group 224"/>
            <p:cNvGrpSpPr>
              <a:grpSpLocks/>
            </p:cNvGrpSpPr>
            <p:nvPr/>
          </p:nvGrpSpPr>
          <p:grpSpPr bwMode="auto">
            <a:xfrm>
              <a:off x="288" y="1680"/>
              <a:ext cx="4905" cy="2676"/>
              <a:chOff x="288" y="1680"/>
              <a:chExt cx="4905" cy="2676"/>
            </a:xfrm>
          </p:grpSpPr>
          <p:sp>
            <p:nvSpPr>
              <p:cNvPr id="54282" name="Line 225"/>
              <p:cNvSpPr>
                <a:spLocks noChangeShapeType="1"/>
              </p:cNvSpPr>
              <p:nvPr/>
            </p:nvSpPr>
            <p:spPr bwMode="auto">
              <a:xfrm flipV="1">
                <a:off x="2317" y="1806"/>
                <a:ext cx="0" cy="1223"/>
              </a:xfrm>
              <a:prstGeom prst="line">
                <a:avLst/>
              </a:prstGeom>
              <a:noFill/>
              <a:ln w="38100">
                <a:solidFill>
                  <a:schemeClr val="tx2"/>
                </a:solidFill>
                <a:round/>
                <a:headEnd/>
                <a:tailEnd type="triangle" w="med" len="med"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54283" name="Line 226"/>
              <p:cNvSpPr>
                <a:spLocks noChangeShapeType="1"/>
              </p:cNvSpPr>
              <p:nvPr/>
            </p:nvSpPr>
            <p:spPr bwMode="auto">
              <a:xfrm rot="5400000" flipV="1">
                <a:off x="2877" y="1974"/>
                <a:ext cx="0" cy="1156"/>
              </a:xfrm>
              <a:prstGeom prst="line">
                <a:avLst/>
              </a:prstGeom>
              <a:noFill/>
              <a:ln w="38100">
                <a:solidFill>
                  <a:schemeClr val="tx2"/>
                </a:solidFill>
                <a:round/>
                <a:headEnd/>
                <a:tailEnd type="triangle" w="med" len="med"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54284" name="Text Box 227"/>
              <p:cNvSpPr txBox="1">
                <a:spLocks noChangeArrowheads="1"/>
              </p:cNvSpPr>
              <p:nvPr/>
            </p:nvSpPr>
            <p:spPr bwMode="auto">
              <a:xfrm>
                <a:off x="2315" y="1680"/>
                <a:ext cx="413" cy="32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sz="2400" i="1">
                    <a:solidFill>
                      <a:schemeClr val="tx2"/>
                    </a:solidFill>
                  </a:rPr>
                  <a:t>v</a:t>
                </a:r>
              </a:p>
            </p:txBody>
          </p:sp>
          <p:sp>
            <p:nvSpPr>
              <p:cNvPr id="54285" name="Text Box 228"/>
              <p:cNvSpPr txBox="1">
                <a:spLocks noChangeArrowheads="1"/>
              </p:cNvSpPr>
              <p:nvPr/>
            </p:nvSpPr>
            <p:spPr bwMode="auto">
              <a:xfrm>
                <a:off x="3312" y="2536"/>
                <a:ext cx="201" cy="32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sz="2400" i="1">
                    <a:solidFill>
                      <a:schemeClr val="tx2"/>
                    </a:solidFill>
                  </a:rPr>
                  <a:t>t</a:t>
                </a:r>
              </a:p>
            </p:txBody>
          </p:sp>
          <p:sp>
            <p:nvSpPr>
              <p:cNvPr id="54286" name="Line 229"/>
              <p:cNvSpPr>
                <a:spLocks noChangeShapeType="1"/>
              </p:cNvSpPr>
              <p:nvPr/>
            </p:nvSpPr>
            <p:spPr bwMode="auto">
              <a:xfrm>
                <a:off x="2519" y="2472"/>
                <a:ext cx="0" cy="168"/>
              </a:xfrm>
              <a:prstGeom prst="line">
                <a:avLst/>
              </a:prstGeom>
              <a:noFill/>
              <a:ln w="9525">
                <a:solidFill>
                  <a:schemeClr val="tx2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54287" name="Line 230"/>
              <p:cNvSpPr>
                <a:spLocks noChangeShapeType="1"/>
              </p:cNvSpPr>
              <p:nvPr/>
            </p:nvSpPr>
            <p:spPr bwMode="auto">
              <a:xfrm>
                <a:off x="2711" y="2472"/>
                <a:ext cx="0" cy="168"/>
              </a:xfrm>
              <a:prstGeom prst="line">
                <a:avLst/>
              </a:prstGeom>
              <a:noFill/>
              <a:ln w="9525">
                <a:solidFill>
                  <a:schemeClr val="tx2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54288" name="Line 231"/>
              <p:cNvSpPr>
                <a:spLocks noChangeShapeType="1"/>
              </p:cNvSpPr>
              <p:nvPr/>
            </p:nvSpPr>
            <p:spPr bwMode="auto">
              <a:xfrm>
                <a:off x="2902" y="2472"/>
                <a:ext cx="0" cy="168"/>
              </a:xfrm>
              <a:prstGeom prst="line">
                <a:avLst/>
              </a:prstGeom>
              <a:noFill/>
              <a:ln w="9525">
                <a:solidFill>
                  <a:schemeClr val="tx2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54289" name="Line 232"/>
              <p:cNvSpPr>
                <a:spLocks noChangeShapeType="1"/>
              </p:cNvSpPr>
              <p:nvPr/>
            </p:nvSpPr>
            <p:spPr bwMode="auto">
              <a:xfrm>
                <a:off x="3094" y="2472"/>
                <a:ext cx="0" cy="168"/>
              </a:xfrm>
              <a:prstGeom prst="line">
                <a:avLst/>
              </a:prstGeom>
              <a:noFill/>
              <a:ln w="9525">
                <a:solidFill>
                  <a:schemeClr val="tx2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54290" name="Line 233"/>
              <p:cNvSpPr>
                <a:spLocks noChangeShapeType="1"/>
              </p:cNvSpPr>
              <p:nvPr/>
            </p:nvSpPr>
            <p:spPr bwMode="auto">
              <a:xfrm>
                <a:off x="3286" y="2472"/>
                <a:ext cx="0" cy="168"/>
              </a:xfrm>
              <a:prstGeom prst="line">
                <a:avLst/>
              </a:prstGeom>
              <a:noFill/>
              <a:ln w="9525">
                <a:solidFill>
                  <a:schemeClr val="tx2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54291" name="Line 234"/>
              <p:cNvSpPr>
                <a:spLocks noChangeShapeType="1"/>
              </p:cNvSpPr>
              <p:nvPr/>
            </p:nvSpPr>
            <p:spPr bwMode="auto">
              <a:xfrm rot="-5400000">
                <a:off x="2324" y="2855"/>
                <a:ext cx="0" cy="168"/>
              </a:xfrm>
              <a:prstGeom prst="line">
                <a:avLst/>
              </a:prstGeom>
              <a:noFill/>
              <a:ln w="9525">
                <a:solidFill>
                  <a:schemeClr val="tx2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54292" name="Line 235"/>
              <p:cNvSpPr>
                <a:spLocks noChangeShapeType="1"/>
              </p:cNvSpPr>
              <p:nvPr/>
            </p:nvSpPr>
            <p:spPr bwMode="auto">
              <a:xfrm rot="-5400000">
                <a:off x="2324" y="2664"/>
                <a:ext cx="0" cy="168"/>
              </a:xfrm>
              <a:prstGeom prst="line">
                <a:avLst/>
              </a:prstGeom>
              <a:noFill/>
              <a:ln w="9525">
                <a:solidFill>
                  <a:schemeClr val="tx2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54293" name="Line 236"/>
              <p:cNvSpPr>
                <a:spLocks noChangeShapeType="1"/>
              </p:cNvSpPr>
              <p:nvPr/>
            </p:nvSpPr>
            <p:spPr bwMode="auto">
              <a:xfrm rot="-5400000">
                <a:off x="2324" y="2472"/>
                <a:ext cx="0" cy="168"/>
              </a:xfrm>
              <a:prstGeom prst="line">
                <a:avLst/>
              </a:prstGeom>
              <a:noFill/>
              <a:ln w="9525">
                <a:solidFill>
                  <a:schemeClr val="tx2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54294" name="Line 237"/>
              <p:cNvSpPr>
                <a:spLocks noChangeShapeType="1"/>
              </p:cNvSpPr>
              <p:nvPr/>
            </p:nvSpPr>
            <p:spPr bwMode="auto">
              <a:xfrm rot="-5400000">
                <a:off x="2324" y="2280"/>
                <a:ext cx="0" cy="168"/>
              </a:xfrm>
              <a:prstGeom prst="line">
                <a:avLst/>
              </a:prstGeom>
              <a:noFill/>
              <a:ln w="9525">
                <a:solidFill>
                  <a:schemeClr val="tx2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54295" name="Line 238"/>
              <p:cNvSpPr>
                <a:spLocks noChangeShapeType="1"/>
              </p:cNvSpPr>
              <p:nvPr/>
            </p:nvSpPr>
            <p:spPr bwMode="auto">
              <a:xfrm rot="-5400000">
                <a:off x="2324" y="2089"/>
                <a:ext cx="0" cy="168"/>
              </a:xfrm>
              <a:prstGeom prst="line">
                <a:avLst/>
              </a:prstGeom>
              <a:noFill/>
              <a:ln w="9525">
                <a:solidFill>
                  <a:schemeClr val="tx2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54296" name="Line 239"/>
              <p:cNvSpPr>
                <a:spLocks noChangeShapeType="1"/>
              </p:cNvSpPr>
              <p:nvPr/>
            </p:nvSpPr>
            <p:spPr bwMode="auto">
              <a:xfrm rot="-5400000">
                <a:off x="2324" y="1897"/>
                <a:ext cx="0" cy="168"/>
              </a:xfrm>
              <a:prstGeom prst="line">
                <a:avLst/>
              </a:prstGeom>
              <a:noFill/>
              <a:ln w="9525">
                <a:solidFill>
                  <a:schemeClr val="tx2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54297" name="Text Box 240"/>
              <p:cNvSpPr txBox="1">
                <a:spLocks noChangeArrowheads="1"/>
              </p:cNvSpPr>
              <p:nvPr/>
            </p:nvSpPr>
            <p:spPr bwMode="auto">
              <a:xfrm>
                <a:off x="3018" y="2619"/>
                <a:ext cx="413" cy="32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sz="2400">
                    <a:solidFill>
                      <a:schemeClr val="tx2"/>
                    </a:solidFill>
                  </a:rPr>
                  <a:t>0.5</a:t>
                </a:r>
              </a:p>
            </p:txBody>
          </p:sp>
          <p:sp>
            <p:nvSpPr>
              <p:cNvPr id="54298" name="Text Box 241"/>
              <p:cNvSpPr txBox="1">
                <a:spLocks noChangeArrowheads="1"/>
              </p:cNvSpPr>
              <p:nvPr/>
            </p:nvSpPr>
            <p:spPr bwMode="auto">
              <a:xfrm>
                <a:off x="2112" y="1857"/>
                <a:ext cx="414" cy="32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sz="2400">
                    <a:solidFill>
                      <a:schemeClr val="tx2"/>
                    </a:solidFill>
                  </a:rPr>
                  <a:t>9</a:t>
                </a:r>
              </a:p>
            </p:txBody>
          </p:sp>
          <p:sp>
            <p:nvSpPr>
              <p:cNvPr id="54299" name="Text Box 242"/>
              <p:cNvSpPr txBox="1">
                <a:spLocks noChangeArrowheads="1"/>
              </p:cNvSpPr>
              <p:nvPr/>
            </p:nvSpPr>
            <p:spPr bwMode="auto">
              <a:xfrm>
                <a:off x="2399" y="2776"/>
                <a:ext cx="414" cy="32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sz="2400">
                    <a:solidFill>
                      <a:schemeClr val="tx2"/>
                    </a:solidFill>
                  </a:rPr>
                  <a:t>-6</a:t>
                </a:r>
              </a:p>
            </p:txBody>
          </p:sp>
          <p:sp>
            <p:nvSpPr>
              <p:cNvPr id="54300" name="Line 243"/>
              <p:cNvSpPr>
                <a:spLocks noChangeShapeType="1"/>
              </p:cNvSpPr>
              <p:nvPr/>
            </p:nvSpPr>
            <p:spPr bwMode="auto">
              <a:xfrm>
                <a:off x="2304" y="2064"/>
                <a:ext cx="816" cy="480"/>
              </a:xfrm>
              <a:prstGeom prst="line">
                <a:avLst/>
              </a:prstGeom>
              <a:noFill/>
              <a:ln w="38100">
                <a:solidFill>
                  <a:schemeClr val="accent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54301" name="Line 244"/>
              <p:cNvSpPr>
                <a:spLocks noChangeShapeType="1"/>
              </p:cNvSpPr>
              <p:nvPr/>
            </p:nvSpPr>
            <p:spPr bwMode="auto">
              <a:xfrm flipV="1">
                <a:off x="493" y="1806"/>
                <a:ext cx="0" cy="1223"/>
              </a:xfrm>
              <a:prstGeom prst="line">
                <a:avLst/>
              </a:prstGeom>
              <a:noFill/>
              <a:ln w="38100">
                <a:solidFill>
                  <a:schemeClr val="tx2"/>
                </a:solidFill>
                <a:round/>
                <a:headEnd/>
                <a:tailEnd type="triangle" w="med" len="med"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54302" name="Line 245"/>
              <p:cNvSpPr>
                <a:spLocks noChangeShapeType="1"/>
              </p:cNvSpPr>
              <p:nvPr/>
            </p:nvSpPr>
            <p:spPr bwMode="auto">
              <a:xfrm rot="5400000" flipV="1">
                <a:off x="1053" y="1974"/>
                <a:ext cx="0" cy="1156"/>
              </a:xfrm>
              <a:prstGeom prst="line">
                <a:avLst/>
              </a:prstGeom>
              <a:noFill/>
              <a:ln w="38100">
                <a:solidFill>
                  <a:schemeClr val="tx2"/>
                </a:solidFill>
                <a:round/>
                <a:headEnd/>
                <a:tailEnd type="triangle" w="med" len="med"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54303" name="Text Box 246"/>
              <p:cNvSpPr txBox="1">
                <a:spLocks noChangeArrowheads="1"/>
              </p:cNvSpPr>
              <p:nvPr/>
            </p:nvSpPr>
            <p:spPr bwMode="auto">
              <a:xfrm>
                <a:off x="491" y="1680"/>
                <a:ext cx="413" cy="32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sz="2400" i="1">
                    <a:solidFill>
                      <a:schemeClr val="tx2"/>
                    </a:solidFill>
                  </a:rPr>
                  <a:t>v</a:t>
                </a:r>
              </a:p>
            </p:txBody>
          </p:sp>
          <p:sp>
            <p:nvSpPr>
              <p:cNvPr id="54304" name="Text Box 247"/>
              <p:cNvSpPr txBox="1">
                <a:spLocks noChangeArrowheads="1"/>
              </p:cNvSpPr>
              <p:nvPr/>
            </p:nvSpPr>
            <p:spPr bwMode="auto">
              <a:xfrm>
                <a:off x="1470" y="2527"/>
                <a:ext cx="201" cy="32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sz="2400" i="1">
                    <a:solidFill>
                      <a:schemeClr val="tx2"/>
                    </a:solidFill>
                  </a:rPr>
                  <a:t>t</a:t>
                </a:r>
              </a:p>
            </p:txBody>
          </p:sp>
          <p:sp>
            <p:nvSpPr>
              <p:cNvPr id="54305" name="Line 248"/>
              <p:cNvSpPr>
                <a:spLocks noChangeShapeType="1"/>
              </p:cNvSpPr>
              <p:nvPr/>
            </p:nvSpPr>
            <p:spPr bwMode="auto">
              <a:xfrm>
                <a:off x="695" y="2472"/>
                <a:ext cx="0" cy="168"/>
              </a:xfrm>
              <a:prstGeom prst="line">
                <a:avLst/>
              </a:prstGeom>
              <a:noFill/>
              <a:ln w="9525">
                <a:solidFill>
                  <a:schemeClr val="tx2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54306" name="Line 249"/>
              <p:cNvSpPr>
                <a:spLocks noChangeShapeType="1"/>
              </p:cNvSpPr>
              <p:nvPr/>
            </p:nvSpPr>
            <p:spPr bwMode="auto">
              <a:xfrm>
                <a:off x="887" y="2472"/>
                <a:ext cx="0" cy="168"/>
              </a:xfrm>
              <a:prstGeom prst="line">
                <a:avLst/>
              </a:prstGeom>
              <a:noFill/>
              <a:ln w="9525">
                <a:solidFill>
                  <a:schemeClr val="tx2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54307" name="Line 250"/>
              <p:cNvSpPr>
                <a:spLocks noChangeShapeType="1"/>
              </p:cNvSpPr>
              <p:nvPr/>
            </p:nvSpPr>
            <p:spPr bwMode="auto">
              <a:xfrm>
                <a:off x="1078" y="2472"/>
                <a:ext cx="0" cy="168"/>
              </a:xfrm>
              <a:prstGeom prst="line">
                <a:avLst/>
              </a:prstGeom>
              <a:noFill/>
              <a:ln w="9525">
                <a:solidFill>
                  <a:schemeClr val="tx2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54308" name="Line 251"/>
              <p:cNvSpPr>
                <a:spLocks noChangeShapeType="1"/>
              </p:cNvSpPr>
              <p:nvPr/>
            </p:nvSpPr>
            <p:spPr bwMode="auto">
              <a:xfrm>
                <a:off x="1270" y="2472"/>
                <a:ext cx="0" cy="168"/>
              </a:xfrm>
              <a:prstGeom prst="line">
                <a:avLst/>
              </a:prstGeom>
              <a:noFill/>
              <a:ln w="9525">
                <a:solidFill>
                  <a:schemeClr val="tx2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54309" name="Line 252"/>
              <p:cNvSpPr>
                <a:spLocks noChangeShapeType="1"/>
              </p:cNvSpPr>
              <p:nvPr/>
            </p:nvSpPr>
            <p:spPr bwMode="auto">
              <a:xfrm>
                <a:off x="1462" y="2472"/>
                <a:ext cx="0" cy="168"/>
              </a:xfrm>
              <a:prstGeom prst="line">
                <a:avLst/>
              </a:prstGeom>
              <a:noFill/>
              <a:ln w="9525">
                <a:solidFill>
                  <a:schemeClr val="tx2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54310" name="Line 253"/>
              <p:cNvSpPr>
                <a:spLocks noChangeShapeType="1"/>
              </p:cNvSpPr>
              <p:nvPr/>
            </p:nvSpPr>
            <p:spPr bwMode="auto">
              <a:xfrm rot="-5400000">
                <a:off x="500" y="2855"/>
                <a:ext cx="0" cy="168"/>
              </a:xfrm>
              <a:prstGeom prst="line">
                <a:avLst/>
              </a:prstGeom>
              <a:noFill/>
              <a:ln w="9525">
                <a:solidFill>
                  <a:schemeClr val="tx2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54311" name="Line 254"/>
              <p:cNvSpPr>
                <a:spLocks noChangeShapeType="1"/>
              </p:cNvSpPr>
              <p:nvPr/>
            </p:nvSpPr>
            <p:spPr bwMode="auto">
              <a:xfrm rot="-5400000">
                <a:off x="500" y="2664"/>
                <a:ext cx="0" cy="168"/>
              </a:xfrm>
              <a:prstGeom prst="line">
                <a:avLst/>
              </a:prstGeom>
              <a:noFill/>
              <a:ln w="9525">
                <a:solidFill>
                  <a:schemeClr val="tx2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54312" name="Line 255"/>
              <p:cNvSpPr>
                <a:spLocks noChangeShapeType="1"/>
              </p:cNvSpPr>
              <p:nvPr/>
            </p:nvSpPr>
            <p:spPr bwMode="auto">
              <a:xfrm rot="-5400000">
                <a:off x="500" y="2472"/>
                <a:ext cx="0" cy="168"/>
              </a:xfrm>
              <a:prstGeom prst="line">
                <a:avLst/>
              </a:prstGeom>
              <a:noFill/>
              <a:ln w="9525">
                <a:solidFill>
                  <a:schemeClr val="tx2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54313" name="Line 256"/>
              <p:cNvSpPr>
                <a:spLocks noChangeShapeType="1"/>
              </p:cNvSpPr>
              <p:nvPr/>
            </p:nvSpPr>
            <p:spPr bwMode="auto">
              <a:xfrm rot="-5400000">
                <a:off x="500" y="2280"/>
                <a:ext cx="0" cy="168"/>
              </a:xfrm>
              <a:prstGeom prst="line">
                <a:avLst/>
              </a:prstGeom>
              <a:noFill/>
              <a:ln w="9525">
                <a:solidFill>
                  <a:schemeClr val="tx2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54314" name="Line 257"/>
              <p:cNvSpPr>
                <a:spLocks noChangeShapeType="1"/>
              </p:cNvSpPr>
              <p:nvPr/>
            </p:nvSpPr>
            <p:spPr bwMode="auto">
              <a:xfrm rot="-5400000">
                <a:off x="500" y="2089"/>
                <a:ext cx="0" cy="168"/>
              </a:xfrm>
              <a:prstGeom prst="line">
                <a:avLst/>
              </a:prstGeom>
              <a:noFill/>
              <a:ln w="9525">
                <a:solidFill>
                  <a:schemeClr val="tx2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54315" name="Line 258"/>
              <p:cNvSpPr>
                <a:spLocks noChangeShapeType="1"/>
              </p:cNvSpPr>
              <p:nvPr/>
            </p:nvSpPr>
            <p:spPr bwMode="auto">
              <a:xfrm rot="-5400000">
                <a:off x="500" y="1897"/>
                <a:ext cx="0" cy="168"/>
              </a:xfrm>
              <a:prstGeom prst="line">
                <a:avLst/>
              </a:prstGeom>
              <a:noFill/>
              <a:ln w="9525">
                <a:solidFill>
                  <a:schemeClr val="tx2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54316" name="Text Box 259"/>
              <p:cNvSpPr txBox="1">
                <a:spLocks noChangeArrowheads="1"/>
              </p:cNvSpPr>
              <p:nvPr/>
            </p:nvSpPr>
            <p:spPr bwMode="auto">
              <a:xfrm>
                <a:off x="1194" y="2619"/>
                <a:ext cx="413" cy="32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sz="2400">
                    <a:solidFill>
                      <a:schemeClr val="tx2"/>
                    </a:solidFill>
                  </a:rPr>
                  <a:t>0.5 </a:t>
                </a:r>
              </a:p>
            </p:txBody>
          </p:sp>
          <p:sp>
            <p:nvSpPr>
              <p:cNvPr id="54317" name="Text Box 260"/>
              <p:cNvSpPr txBox="1">
                <a:spLocks noChangeArrowheads="1"/>
              </p:cNvSpPr>
              <p:nvPr/>
            </p:nvSpPr>
            <p:spPr bwMode="auto">
              <a:xfrm>
                <a:off x="288" y="1857"/>
                <a:ext cx="414" cy="32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sz="2400">
                    <a:solidFill>
                      <a:schemeClr val="tx2"/>
                    </a:solidFill>
                  </a:rPr>
                  <a:t>9</a:t>
                </a:r>
              </a:p>
            </p:txBody>
          </p:sp>
          <p:sp>
            <p:nvSpPr>
              <p:cNvPr id="54318" name="Text Box 261"/>
              <p:cNvSpPr txBox="1">
                <a:spLocks noChangeArrowheads="1"/>
              </p:cNvSpPr>
              <p:nvPr/>
            </p:nvSpPr>
            <p:spPr bwMode="auto">
              <a:xfrm>
                <a:off x="575" y="2776"/>
                <a:ext cx="414" cy="32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sz="2400">
                    <a:solidFill>
                      <a:schemeClr val="tx2"/>
                    </a:solidFill>
                  </a:rPr>
                  <a:t>-6</a:t>
                </a:r>
              </a:p>
            </p:txBody>
          </p:sp>
          <p:sp>
            <p:nvSpPr>
              <p:cNvPr id="54319" name="Line 262"/>
              <p:cNvSpPr>
                <a:spLocks noChangeShapeType="1"/>
              </p:cNvSpPr>
              <p:nvPr/>
            </p:nvSpPr>
            <p:spPr bwMode="auto">
              <a:xfrm flipV="1">
                <a:off x="471" y="2016"/>
                <a:ext cx="777" cy="528"/>
              </a:xfrm>
              <a:prstGeom prst="line">
                <a:avLst/>
              </a:prstGeom>
              <a:noFill/>
              <a:ln w="38100">
                <a:solidFill>
                  <a:schemeClr val="accent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54320" name="Line 263"/>
              <p:cNvSpPr>
                <a:spLocks noChangeShapeType="1"/>
              </p:cNvSpPr>
              <p:nvPr/>
            </p:nvSpPr>
            <p:spPr bwMode="auto">
              <a:xfrm flipV="1">
                <a:off x="3997" y="1806"/>
                <a:ext cx="0" cy="1223"/>
              </a:xfrm>
              <a:prstGeom prst="line">
                <a:avLst/>
              </a:prstGeom>
              <a:noFill/>
              <a:ln w="38100">
                <a:solidFill>
                  <a:schemeClr val="tx2"/>
                </a:solidFill>
                <a:round/>
                <a:headEnd/>
                <a:tailEnd type="triangle" w="med" len="med"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54321" name="Line 264"/>
              <p:cNvSpPr>
                <a:spLocks noChangeShapeType="1"/>
              </p:cNvSpPr>
              <p:nvPr/>
            </p:nvSpPr>
            <p:spPr bwMode="auto">
              <a:xfrm rot="5400000" flipV="1">
                <a:off x="4557" y="1974"/>
                <a:ext cx="0" cy="1156"/>
              </a:xfrm>
              <a:prstGeom prst="line">
                <a:avLst/>
              </a:prstGeom>
              <a:noFill/>
              <a:ln w="38100">
                <a:solidFill>
                  <a:schemeClr val="tx2"/>
                </a:solidFill>
                <a:round/>
                <a:headEnd/>
                <a:tailEnd type="triangle" w="med" len="med"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54322" name="Text Box 265"/>
              <p:cNvSpPr txBox="1">
                <a:spLocks noChangeArrowheads="1"/>
              </p:cNvSpPr>
              <p:nvPr/>
            </p:nvSpPr>
            <p:spPr bwMode="auto">
              <a:xfrm>
                <a:off x="3995" y="1680"/>
                <a:ext cx="413" cy="32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sz="2400" i="1">
                    <a:solidFill>
                      <a:schemeClr val="tx2"/>
                    </a:solidFill>
                  </a:rPr>
                  <a:t>v</a:t>
                </a:r>
              </a:p>
            </p:txBody>
          </p:sp>
          <p:sp>
            <p:nvSpPr>
              <p:cNvPr id="54323" name="Text Box 266"/>
              <p:cNvSpPr txBox="1">
                <a:spLocks noChangeArrowheads="1"/>
              </p:cNvSpPr>
              <p:nvPr/>
            </p:nvSpPr>
            <p:spPr bwMode="auto">
              <a:xfrm>
                <a:off x="4992" y="2536"/>
                <a:ext cx="201" cy="32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sz="2400" i="1">
                    <a:solidFill>
                      <a:schemeClr val="tx2"/>
                    </a:solidFill>
                  </a:rPr>
                  <a:t>t</a:t>
                </a:r>
              </a:p>
            </p:txBody>
          </p:sp>
          <p:sp>
            <p:nvSpPr>
              <p:cNvPr id="54324" name="Line 267"/>
              <p:cNvSpPr>
                <a:spLocks noChangeShapeType="1"/>
              </p:cNvSpPr>
              <p:nvPr/>
            </p:nvSpPr>
            <p:spPr bwMode="auto">
              <a:xfrm>
                <a:off x="4199" y="2472"/>
                <a:ext cx="0" cy="168"/>
              </a:xfrm>
              <a:prstGeom prst="line">
                <a:avLst/>
              </a:prstGeom>
              <a:noFill/>
              <a:ln w="9525">
                <a:solidFill>
                  <a:schemeClr val="tx2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54325" name="Line 268"/>
              <p:cNvSpPr>
                <a:spLocks noChangeShapeType="1"/>
              </p:cNvSpPr>
              <p:nvPr/>
            </p:nvSpPr>
            <p:spPr bwMode="auto">
              <a:xfrm>
                <a:off x="4391" y="2472"/>
                <a:ext cx="0" cy="168"/>
              </a:xfrm>
              <a:prstGeom prst="line">
                <a:avLst/>
              </a:prstGeom>
              <a:noFill/>
              <a:ln w="9525">
                <a:solidFill>
                  <a:schemeClr val="tx2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54326" name="Line 269"/>
              <p:cNvSpPr>
                <a:spLocks noChangeShapeType="1"/>
              </p:cNvSpPr>
              <p:nvPr/>
            </p:nvSpPr>
            <p:spPr bwMode="auto">
              <a:xfrm>
                <a:off x="4582" y="2472"/>
                <a:ext cx="0" cy="168"/>
              </a:xfrm>
              <a:prstGeom prst="line">
                <a:avLst/>
              </a:prstGeom>
              <a:noFill/>
              <a:ln w="9525">
                <a:solidFill>
                  <a:schemeClr val="tx2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54327" name="Line 270"/>
              <p:cNvSpPr>
                <a:spLocks noChangeShapeType="1"/>
              </p:cNvSpPr>
              <p:nvPr/>
            </p:nvSpPr>
            <p:spPr bwMode="auto">
              <a:xfrm>
                <a:off x="4774" y="2472"/>
                <a:ext cx="0" cy="168"/>
              </a:xfrm>
              <a:prstGeom prst="line">
                <a:avLst/>
              </a:prstGeom>
              <a:noFill/>
              <a:ln w="9525">
                <a:solidFill>
                  <a:schemeClr val="tx2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54328" name="Line 271"/>
              <p:cNvSpPr>
                <a:spLocks noChangeShapeType="1"/>
              </p:cNvSpPr>
              <p:nvPr/>
            </p:nvSpPr>
            <p:spPr bwMode="auto">
              <a:xfrm>
                <a:off x="4966" y="2472"/>
                <a:ext cx="0" cy="168"/>
              </a:xfrm>
              <a:prstGeom prst="line">
                <a:avLst/>
              </a:prstGeom>
              <a:noFill/>
              <a:ln w="9525">
                <a:solidFill>
                  <a:schemeClr val="tx2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54329" name="Line 272"/>
              <p:cNvSpPr>
                <a:spLocks noChangeShapeType="1"/>
              </p:cNvSpPr>
              <p:nvPr/>
            </p:nvSpPr>
            <p:spPr bwMode="auto">
              <a:xfrm rot="-5400000">
                <a:off x="4004" y="2855"/>
                <a:ext cx="0" cy="168"/>
              </a:xfrm>
              <a:prstGeom prst="line">
                <a:avLst/>
              </a:prstGeom>
              <a:noFill/>
              <a:ln w="9525">
                <a:solidFill>
                  <a:schemeClr val="tx2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54330" name="Line 273"/>
              <p:cNvSpPr>
                <a:spLocks noChangeShapeType="1"/>
              </p:cNvSpPr>
              <p:nvPr/>
            </p:nvSpPr>
            <p:spPr bwMode="auto">
              <a:xfrm rot="-5400000">
                <a:off x="4004" y="2664"/>
                <a:ext cx="0" cy="168"/>
              </a:xfrm>
              <a:prstGeom prst="line">
                <a:avLst/>
              </a:prstGeom>
              <a:noFill/>
              <a:ln w="9525">
                <a:solidFill>
                  <a:schemeClr val="tx2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54331" name="Line 274"/>
              <p:cNvSpPr>
                <a:spLocks noChangeShapeType="1"/>
              </p:cNvSpPr>
              <p:nvPr/>
            </p:nvSpPr>
            <p:spPr bwMode="auto">
              <a:xfrm rot="-5400000">
                <a:off x="4004" y="2472"/>
                <a:ext cx="0" cy="168"/>
              </a:xfrm>
              <a:prstGeom prst="line">
                <a:avLst/>
              </a:prstGeom>
              <a:noFill/>
              <a:ln w="9525">
                <a:solidFill>
                  <a:schemeClr val="tx2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54332" name="Line 275"/>
              <p:cNvSpPr>
                <a:spLocks noChangeShapeType="1"/>
              </p:cNvSpPr>
              <p:nvPr/>
            </p:nvSpPr>
            <p:spPr bwMode="auto">
              <a:xfrm rot="-5400000">
                <a:off x="4004" y="2280"/>
                <a:ext cx="0" cy="168"/>
              </a:xfrm>
              <a:prstGeom prst="line">
                <a:avLst/>
              </a:prstGeom>
              <a:noFill/>
              <a:ln w="9525">
                <a:solidFill>
                  <a:schemeClr val="tx2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54333" name="Line 276"/>
              <p:cNvSpPr>
                <a:spLocks noChangeShapeType="1"/>
              </p:cNvSpPr>
              <p:nvPr/>
            </p:nvSpPr>
            <p:spPr bwMode="auto">
              <a:xfrm rot="-5400000">
                <a:off x="4004" y="2089"/>
                <a:ext cx="0" cy="168"/>
              </a:xfrm>
              <a:prstGeom prst="line">
                <a:avLst/>
              </a:prstGeom>
              <a:noFill/>
              <a:ln w="9525">
                <a:solidFill>
                  <a:schemeClr val="tx2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54334" name="Line 277"/>
              <p:cNvSpPr>
                <a:spLocks noChangeShapeType="1"/>
              </p:cNvSpPr>
              <p:nvPr/>
            </p:nvSpPr>
            <p:spPr bwMode="auto">
              <a:xfrm rot="-5400000">
                <a:off x="4004" y="1897"/>
                <a:ext cx="0" cy="168"/>
              </a:xfrm>
              <a:prstGeom prst="line">
                <a:avLst/>
              </a:prstGeom>
              <a:noFill/>
              <a:ln w="9525">
                <a:solidFill>
                  <a:schemeClr val="tx2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54335" name="Text Box 278"/>
              <p:cNvSpPr txBox="1">
                <a:spLocks noChangeArrowheads="1"/>
              </p:cNvSpPr>
              <p:nvPr/>
            </p:nvSpPr>
            <p:spPr bwMode="auto">
              <a:xfrm>
                <a:off x="4698" y="2619"/>
                <a:ext cx="413" cy="32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sz="2400">
                    <a:solidFill>
                      <a:schemeClr val="tx2"/>
                    </a:solidFill>
                  </a:rPr>
                  <a:t>0.5</a:t>
                </a:r>
              </a:p>
            </p:txBody>
          </p:sp>
          <p:sp>
            <p:nvSpPr>
              <p:cNvPr id="54336" name="Text Box 279"/>
              <p:cNvSpPr txBox="1">
                <a:spLocks noChangeArrowheads="1"/>
              </p:cNvSpPr>
              <p:nvPr/>
            </p:nvSpPr>
            <p:spPr bwMode="auto">
              <a:xfrm>
                <a:off x="3792" y="1857"/>
                <a:ext cx="414" cy="32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sz="2400">
                    <a:solidFill>
                      <a:schemeClr val="tx2"/>
                    </a:solidFill>
                  </a:rPr>
                  <a:t>9</a:t>
                </a:r>
              </a:p>
            </p:txBody>
          </p:sp>
          <p:sp>
            <p:nvSpPr>
              <p:cNvPr id="54337" name="Text Box 280"/>
              <p:cNvSpPr txBox="1">
                <a:spLocks noChangeArrowheads="1"/>
              </p:cNvSpPr>
              <p:nvPr/>
            </p:nvSpPr>
            <p:spPr bwMode="auto">
              <a:xfrm>
                <a:off x="4079" y="2776"/>
                <a:ext cx="414" cy="32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sz="2400">
                    <a:solidFill>
                      <a:schemeClr val="tx2"/>
                    </a:solidFill>
                  </a:rPr>
                  <a:t>-6</a:t>
                </a:r>
              </a:p>
            </p:txBody>
          </p:sp>
          <p:sp>
            <p:nvSpPr>
              <p:cNvPr id="54338" name="Line 281"/>
              <p:cNvSpPr>
                <a:spLocks noChangeShapeType="1"/>
              </p:cNvSpPr>
              <p:nvPr/>
            </p:nvSpPr>
            <p:spPr bwMode="auto">
              <a:xfrm>
                <a:off x="3975" y="2544"/>
                <a:ext cx="816" cy="480"/>
              </a:xfrm>
              <a:prstGeom prst="line">
                <a:avLst/>
              </a:prstGeom>
              <a:noFill/>
              <a:ln w="38100">
                <a:solidFill>
                  <a:schemeClr val="accent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54339" name="Line 282"/>
              <p:cNvSpPr>
                <a:spLocks noChangeShapeType="1"/>
              </p:cNvSpPr>
              <p:nvPr/>
            </p:nvSpPr>
            <p:spPr bwMode="auto">
              <a:xfrm rot="5400000" flipV="1">
                <a:off x="2340" y="3230"/>
                <a:ext cx="0" cy="1156"/>
              </a:xfrm>
              <a:prstGeom prst="line">
                <a:avLst/>
              </a:prstGeom>
              <a:noFill/>
              <a:ln w="38100">
                <a:solidFill>
                  <a:schemeClr val="tx2"/>
                </a:solidFill>
                <a:round/>
                <a:headEnd/>
                <a:tailEnd type="triangle" w="med" len="med"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54340" name="Text Box 283"/>
              <p:cNvSpPr txBox="1">
                <a:spLocks noChangeArrowheads="1"/>
              </p:cNvSpPr>
              <p:nvPr/>
            </p:nvSpPr>
            <p:spPr bwMode="auto">
              <a:xfrm>
                <a:off x="1778" y="2936"/>
                <a:ext cx="413" cy="32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sz="2400" i="1">
                    <a:solidFill>
                      <a:schemeClr val="tx2"/>
                    </a:solidFill>
                  </a:rPr>
                  <a:t>v</a:t>
                </a:r>
              </a:p>
            </p:txBody>
          </p:sp>
          <p:sp>
            <p:nvSpPr>
              <p:cNvPr id="54341" name="Text Box 284"/>
              <p:cNvSpPr txBox="1">
                <a:spLocks noChangeArrowheads="1"/>
              </p:cNvSpPr>
              <p:nvPr/>
            </p:nvSpPr>
            <p:spPr bwMode="auto">
              <a:xfrm>
                <a:off x="2775" y="3792"/>
                <a:ext cx="201" cy="32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sz="2400" i="1">
                    <a:solidFill>
                      <a:schemeClr val="tx2"/>
                    </a:solidFill>
                  </a:rPr>
                  <a:t>t</a:t>
                </a:r>
              </a:p>
            </p:txBody>
          </p:sp>
          <p:sp>
            <p:nvSpPr>
              <p:cNvPr id="54342" name="Line 285"/>
              <p:cNvSpPr>
                <a:spLocks noChangeShapeType="1"/>
              </p:cNvSpPr>
              <p:nvPr/>
            </p:nvSpPr>
            <p:spPr bwMode="auto">
              <a:xfrm>
                <a:off x="1982" y="3728"/>
                <a:ext cx="0" cy="168"/>
              </a:xfrm>
              <a:prstGeom prst="line">
                <a:avLst/>
              </a:prstGeom>
              <a:noFill/>
              <a:ln w="9525">
                <a:solidFill>
                  <a:schemeClr val="tx2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54343" name="Line 286"/>
              <p:cNvSpPr>
                <a:spLocks noChangeShapeType="1"/>
              </p:cNvSpPr>
              <p:nvPr/>
            </p:nvSpPr>
            <p:spPr bwMode="auto">
              <a:xfrm>
                <a:off x="2174" y="3728"/>
                <a:ext cx="0" cy="168"/>
              </a:xfrm>
              <a:prstGeom prst="line">
                <a:avLst/>
              </a:prstGeom>
              <a:noFill/>
              <a:ln w="9525">
                <a:solidFill>
                  <a:schemeClr val="tx2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54344" name="Line 287"/>
              <p:cNvSpPr>
                <a:spLocks noChangeShapeType="1"/>
              </p:cNvSpPr>
              <p:nvPr/>
            </p:nvSpPr>
            <p:spPr bwMode="auto">
              <a:xfrm>
                <a:off x="2365" y="3728"/>
                <a:ext cx="0" cy="168"/>
              </a:xfrm>
              <a:prstGeom prst="line">
                <a:avLst/>
              </a:prstGeom>
              <a:noFill/>
              <a:ln w="9525">
                <a:solidFill>
                  <a:schemeClr val="tx2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54345" name="Line 288"/>
              <p:cNvSpPr>
                <a:spLocks noChangeShapeType="1"/>
              </p:cNvSpPr>
              <p:nvPr/>
            </p:nvSpPr>
            <p:spPr bwMode="auto">
              <a:xfrm>
                <a:off x="2557" y="3728"/>
                <a:ext cx="0" cy="168"/>
              </a:xfrm>
              <a:prstGeom prst="line">
                <a:avLst/>
              </a:prstGeom>
              <a:noFill/>
              <a:ln w="9525">
                <a:solidFill>
                  <a:schemeClr val="tx2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54346" name="Line 289"/>
              <p:cNvSpPr>
                <a:spLocks noChangeShapeType="1"/>
              </p:cNvSpPr>
              <p:nvPr/>
            </p:nvSpPr>
            <p:spPr bwMode="auto">
              <a:xfrm>
                <a:off x="2749" y="3728"/>
                <a:ext cx="0" cy="168"/>
              </a:xfrm>
              <a:prstGeom prst="line">
                <a:avLst/>
              </a:prstGeom>
              <a:noFill/>
              <a:ln w="9525">
                <a:solidFill>
                  <a:schemeClr val="tx2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54347" name="Line 290"/>
              <p:cNvSpPr>
                <a:spLocks noChangeShapeType="1"/>
              </p:cNvSpPr>
              <p:nvPr/>
            </p:nvSpPr>
            <p:spPr bwMode="auto">
              <a:xfrm rot="-5400000">
                <a:off x="1787" y="3920"/>
                <a:ext cx="0" cy="168"/>
              </a:xfrm>
              <a:prstGeom prst="line">
                <a:avLst/>
              </a:prstGeom>
              <a:noFill/>
              <a:ln w="9525">
                <a:solidFill>
                  <a:schemeClr val="tx2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54348" name="Line 291"/>
              <p:cNvSpPr>
                <a:spLocks noChangeShapeType="1"/>
              </p:cNvSpPr>
              <p:nvPr/>
            </p:nvSpPr>
            <p:spPr bwMode="auto">
              <a:xfrm rot="-5400000">
                <a:off x="1787" y="3728"/>
                <a:ext cx="0" cy="168"/>
              </a:xfrm>
              <a:prstGeom prst="line">
                <a:avLst/>
              </a:prstGeom>
              <a:noFill/>
              <a:ln w="9525">
                <a:solidFill>
                  <a:schemeClr val="tx2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54349" name="Line 292"/>
              <p:cNvSpPr>
                <a:spLocks noChangeShapeType="1"/>
              </p:cNvSpPr>
              <p:nvPr/>
            </p:nvSpPr>
            <p:spPr bwMode="auto">
              <a:xfrm rot="-5400000">
                <a:off x="1787" y="3536"/>
                <a:ext cx="0" cy="168"/>
              </a:xfrm>
              <a:prstGeom prst="line">
                <a:avLst/>
              </a:prstGeom>
              <a:noFill/>
              <a:ln w="9525">
                <a:solidFill>
                  <a:schemeClr val="tx2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54350" name="Line 293"/>
              <p:cNvSpPr>
                <a:spLocks noChangeShapeType="1"/>
              </p:cNvSpPr>
              <p:nvPr/>
            </p:nvSpPr>
            <p:spPr bwMode="auto">
              <a:xfrm rot="-5400000">
                <a:off x="1787" y="3345"/>
                <a:ext cx="0" cy="168"/>
              </a:xfrm>
              <a:prstGeom prst="line">
                <a:avLst/>
              </a:prstGeom>
              <a:noFill/>
              <a:ln w="9525">
                <a:solidFill>
                  <a:schemeClr val="tx2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54351" name="Line 294"/>
              <p:cNvSpPr>
                <a:spLocks noChangeShapeType="1"/>
              </p:cNvSpPr>
              <p:nvPr/>
            </p:nvSpPr>
            <p:spPr bwMode="auto">
              <a:xfrm rot="-5400000">
                <a:off x="1787" y="3153"/>
                <a:ext cx="0" cy="168"/>
              </a:xfrm>
              <a:prstGeom prst="line">
                <a:avLst/>
              </a:prstGeom>
              <a:noFill/>
              <a:ln w="9525">
                <a:solidFill>
                  <a:schemeClr val="tx2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54352" name="Text Box 295"/>
              <p:cNvSpPr txBox="1">
                <a:spLocks noChangeArrowheads="1"/>
              </p:cNvSpPr>
              <p:nvPr/>
            </p:nvSpPr>
            <p:spPr bwMode="auto">
              <a:xfrm>
                <a:off x="2481" y="3875"/>
                <a:ext cx="413" cy="32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sz="2400">
                    <a:solidFill>
                      <a:schemeClr val="tx2"/>
                    </a:solidFill>
                  </a:rPr>
                  <a:t>0.5</a:t>
                </a:r>
              </a:p>
            </p:txBody>
          </p:sp>
          <p:sp>
            <p:nvSpPr>
              <p:cNvPr id="54353" name="Text Box 296"/>
              <p:cNvSpPr txBox="1">
                <a:spLocks noChangeArrowheads="1"/>
              </p:cNvSpPr>
              <p:nvPr/>
            </p:nvSpPr>
            <p:spPr bwMode="auto">
              <a:xfrm>
                <a:off x="1575" y="3113"/>
                <a:ext cx="414" cy="32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sz="2400">
                    <a:solidFill>
                      <a:schemeClr val="tx2"/>
                    </a:solidFill>
                  </a:rPr>
                  <a:t>9</a:t>
                </a:r>
              </a:p>
            </p:txBody>
          </p:sp>
          <p:sp>
            <p:nvSpPr>
              <p:cNvPr id="54354" name="Line 297"/>
              <p:cNvSpPr>
                <a:spLocks noChangeShapeType="1"/>
              </p:cNvSpPr>
              <p:nvPr/>
            </p:nvSpPr>
            <p:spPr bwMode="auto">
              <a:xfrm flipV="1">
                <a:off x="1776" y="4128"/>
                <a:ext cx="816" cy="0"/>
              </a:xfrm>
              <a:prstGeom prst="line">
                <a:avLst/>
              </a:prstGeom>
              <a:noFill/>
              <a:ln w="38100">
                <a:solidFill>
                  <a:schemeClr val="accent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54355" name="Line 298"/>
              <p:cNvSpPr>
                <a:spLocks noChangeShapeType="1"/>
              </p:cNvSpPr>
              <p:nvPr/>
            </p:nvSpPr>
            <p:spPr bwMode="auto">
              <a:xfrm flipV="1">
                <a:off x="3469" y="3062"/>
                <a:ext cx="0" cy="1223"/>
              </a:xfrm>
              <a:prstGeom prst="line">
                <a:avLst/>
              </a:prstGeom>
              <a:noFill/>
              <a:ln w="38100">
                <a:solidFill>
                  <a:schemeClr val="tx2"/>
                </a:solidFill>
                <a:round/>
                <a:headEnd/>
                <a:tailEnd type="triangle" w="med" len="med"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54356" name="Line 299"/>
              <p:cNvSpPr>
                <a:spLocks noChangeShapeType="1"/>
              </p:cNvSpPr>
              <p:nvPr/>
            </p:nvSpPr>
            <p:spPr bwMode="auto">
              <a:xfrm rot="5400000" flipV="1">
                <a:off x="4029" y="3230"/>
                <a:ext cx="0" cy="1156"/>
              </a:xfrm>
              <a:prstGeom prst="line">
                <a:avLst/>
              </a:prstGeom>
              <a:noFill/>
              <a:ln w="38100">
                <a:solidFill>
                  <a:schemeClr val="tx2"/>
                </a:solidFill>
                <a:round/>
                <a:headEnd/>
                <a:tailEnd type="triangle" w="med" len="med"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54357" name="Text Box 300"/>
              <p:cNvSpPr txBox="1">
                <a:spLocks noChangeArrowheads="1"/>
              </p:cNvSpPr>
              <p:nvPr/>
            </p:nvSpPr>
            <p:spPr bwMode="auto">
              <a:xfrm>
                <a:off x="3467" y="2936"/>
                <a:ext cx="413" cy="32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sz="2400" i="1">
                    <a:solidFill>
                      <a:schemeClr val="tx2"/>
                    </a:solidFill>
                  </a:rPr>
                  <a:t>v</a:t>
                </a:r>
              </a:p>
            </p:txBody>
          </p:sp>
          <p:sp>
            <p:nvSpPr>
              <p:cNvPr id="54358" name="Text Box 301"/>
              <p:cNvSpPr txBox="1">
                <a:spLocks noChangeArrowheads="1"/>
              </p:cNvSpPr>
              <p:nvPr/>
            </p:nvSpPr>
            <p:spPr bwMode="auto">
              <a:xfrm>
                <a:off x="4464" y="3792"/>
                <a:ext cx="201" cy="32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sz="2400" i="1">
                    <a:solidFill>
                      <a:schemeClr val="tx2"/>
                    </a:solidFill>
                  </a:rPr>
                  <a:t>t</a:t>
                </a:r>
              </a:p>
            </p:txBody>
          </p:sp>
          <p:sp>
            <p:nvSpPr>
              <p:cNvPr id="54359" name="Line 302"/>
              <p:cNvSpPr>
                <a:spLocks noChangeShapeType="1"/>
              </p:cNvSpPr>
              <p:nvPr/>
            </p:nvSpPr>
            <p:spPr bwMode="auto">
              <a:xfrm>
                <a:off x="3671" y="3728"/>
                <a:ext cx="0" cy="168"/>
              </a:xfrm>
              <a:prstGeom prst="line">
                <a:avLst/>
              </a:prstGeom>
              <a:noFill/>
              <a:ln w="9525">
                <a:solidFill>
                  <a:schemeClr val="tx2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54360" name="Line 303"/>
              <p:cNvSpPr>
                <a:spLocks noChangeShapeType="1"/>
              </p:cNvSpPr>
              <p:nvPr/>
            </p:nvSpPr>
            <p:spPr bwMode="auto">
              <a:xfrm>
                <a:off x="3863" y="3728"/>
                <a:ext cx="0" cy="168"/>
              </a:xfrm>
              <a:prstGeom prst="line">
                <a:avLst/>
              </a:prstGeom>
              <a:noFill/>
              <a:ln w="9525">
                <a:solidFill>
                  <a:schemeClr val="tx2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54361" name="Line 304"/>
              <p:cNvSpPr>
                <a:spLocks noChangeShapeType="1"/>
              </p:cNvSpPr>
              <p:nvPr/>
            </p:nvSpPr>
            <p:spPr bwMode="auto">
              <a:xfrm>
                <a:off x="4054" y="3728"/>
                <a:ext cx="0" cy="168"/>
              </a:xfrm>
              <a:prstGeom prst="line">
                <a:avLst/>
              </a:prstGeom>
              <a:noFill/>
              <a:ln w="9525">
                <a:solidFill>
                  <a:schemeClr val="tx2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54362" name="Line 305"/>
              <p:cNvSpPr>
                <a:spLocks noChangeShapeType="1"/>
              </p:cNvSpPr>
              <p:nvPr/>
            </p:nvSpPr>
            <p:spPr bwMode="auto">
              <a:xfrm>
                <a:off x="4246" y="3728"/>
                <a:ext cx="0" cy="168"/>
              </a:xfrm>
              <a:prstGeom prst="line">
                <a:avLst/>
              </a:prstGeom>
              <a:noFill/>
              <a:ln w="9525">
                <a:solidFill>
                  <a:schemeClr val="tx2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54363" name="Line 306"/>
              <p:cNvSpPr>
                <a:spLocks noChangeShapeType="1"/>
              </p:cNvSpPr>
              <p:nvPr/>
            </p:nvSpPr>
            <p:spPr bwMode="auto">
              <a:xfrm>
                <a:off x="4438" y="3728"/>
                <a:ext cx="0" cy="168"/>
              </a:xfrm>
              <a:prstGeom prst="line">
                <a:avLst/>
              </a:prstGeom>
              <a:noFill/>
              <a:ln w="9525">
                <a:solidFill>
                  <a:schemeClr val="tx2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54364" name="Line 307"/>
              <p:cNvSpPr>
                <a:spLocks noChangeShapeType="1"/>
              </p:cNvSpPr>
              <p:nvPr/>
            </p:nvSpPr>
            <p:spPr bwMode="auto">
              <a:xfrm rot="-5400000">
                <a:off x="3476" y="4111"/>
                <a:ext cx="0" cy="168"/>
              </a:xfrm>
              <a:prstGeom prst="line">
                <a:avLst/>
              </a:prstGeom>
              <a:noFill/>
              <a:ln w="9525">
                <a:solidFill>
                  <a:schemeClr val="tx2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54365" name="Line 308"/>
              <p:cNvSpPr>
                <a:spLocks noChangeShapeType="1"/>
              </p:cNvSpPr>
              <p:nvPr/>
            </p:nvSpPr>
            <p:spPr bwMode="auto">
              <a:xfrm rot="-5400000">
                <a:off x="3476" y="3920"/>
                <a:ext cx="0" cy="168"/>
              </a:xfrm>
              <a:prstGeom prst="line">
                <a:avLst/>
              </a:prstGeom>
              <a:noFill/>
              <a:ln w="9525">
                <a:solidFill>
                  <a:schemeClr val="tx2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54366" name="Line 309"/>
              <p:cNvSpPr>
                <a:spLocks noChangeShapeType="1"/>
              </p:cNvSpPr>
              <p:nvPr/>
            </p:nvSpPr>
            <p:spPr bwMode="auto">
              <a:xfrm rot="-5400000">
                <a:off x="3476" y="3728"/>
                <a:ext cx="0" cy="168"/>
              </a:xfrm>
              <a:prstGeom prst="line">
                <a:avLst/>
              </a:prstGeom>
              <a:noFill/>
              <a:ln w="9525">
                <a:solidFill>
                  <a:schemeClr val="tx2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54367" name="Line 310"/>
              <p:cNvSpPr>
                <a:spLocks noChangeShapeType="1"/>
              </p:cNvSpPr>
              <p:nvPr/>
            </p:nvSpPr>
            <p:spPr bwMode="auto">
              <a:xfrm rot="-5400000">
                <a:off x="3476" y="3536"/>
                <a:ext cx="0" cy="168"/>
              </a:xfrm>
              <a:prstGeom prst="line">
                <a:avLst/>
              </a:prstGeom>
              <a:noFill/>
              <a:ln w="9525">
                <a:solidFill>
                  <a:schemeClr val="tx2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54368" name="Line 311"/>
              <p:cNvSpPr>
                <a:spLocks noChangeShapeType="1"/>
              </p:cNvSpPr>
              <p:nvPr/>
            </p:nvSpPr>
            <p:spPr bwMode="auto">
              <a:xfrm rot="-5400000">
                <a:off x="3476" y="3345"/>
                <a:ext cx="0" cy="168"/>
              </a:xfrm>
              <a:prstGeom prst="line">
                <a:avLst/>
              </a:prstGeom>
              <a:noFill/>
              <a:ln w="9525">
                <a:solidFill>
                  <a:schemeClr val="tx2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54369" name="Line 312"/>
              <p:cNvSpPr>
                <a:spLocks noChangeShapeType="1"/>
              </p:cNvSpPr>
              <p:nvPr/>
            </p:nvSpPr>
            <p:spPr bwMode="auto">
              <a:xfrm rot="-5400000">
                <a:off x="3476" y="3153"/>
                <a:ext cx="0" cy="168"/>
              </a:xfrm>
              <a:prstGeom prst="line">
                <a:avLst/>
              </a:prstGeom>
              <a:noFill/>
              <a:ln w="9525">
                <a:solidFill>
                  <a:schemeClr val="tx2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54370" name="Text Box 313"/>
              <p:cNvSpPr txBox="1">
                <a:spLocks noChangeArrowheads="1"/>
              </p:cNvSpPr>
              <p:nvPr/>
            </p:nvSpPr>
            <p:spPr bwMode="auto">
              <a:xfrm>
                <a:off x="4170" y="3875"/>
                <a:ext cx="413" cy="32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sz="2400">
                    <a:solidFill>
                      <a:schemeClr val="tx2"/>
                    </a:solidFill>
                  </a:rPr>
                  <a:t>0.5</a:t>
                </a:r>
              </a:p>
            </p:txBody>
          </p:sp>
          <p:sp>
            <p:nvSpPr>
              <p:cNvPr id="54371" name="Text Box 314"/>
              <p:cNvSpPr txBox="1">
                <a:spLocks noChangeArrowheads="1"/>
              </p:cNvSpPr>
              <p:nvPr/>
            </p:nvSpPr>
            <p:spPr bwMode="auto">
              <a:xfrm>
                <a:off x="3264" y="3113"/>
                <a:ext cx="414" cy="32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sz="2400">
                    <a:solidFill>
                      <a:schemeClr val="tx2"/>
                    </a:solidFill>
                  </a:rPr>
                  <a:t>9</a:t>
                </a:r>
              </a:p>
            </p:txBody>
          </p:sp>
          <p:sp>
            <p:nvSpPr>
              <p:cNvPr id="54372" name="Text Box 315"/>
              <p:cNvSpPr txBox="1">
                <a:spLocks noChangeArrowheads="1"/>
              </p:cNvSpPr>
              <p:nvPr/>
            </p:nvSpPr>
            <p:spPr bwMode="auto">
              <a:xfrm>
                <a:off x="3551" y="4032"/>
                <a:ext cx="414" cy="32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sz="2400">
                    <a:solidFill>
                      <a:schemeClr val="tx2"/>
                    </a:solidFill>
                  </a:rPr>
                  <a:t>-6</a:t>
                </a:r>
              </a:p>
            </p:txBody>
          </p:sp>
          <p:sp>
            <p:nvSpPr>
              <p:cNvPr id="54373" name="Line 316"/>
              <p:cNvSpPr>
                <a:spLocks noChangeShapeType="1"/>
              </p:cNvSpPr>
              <p:nvPr/>
            </p:nvSpPr>
            <p:spPr bwMode="auto">
              <a:xfrm flipV="1">
                <a:off x="3456" y="3504"/>
                <a:ext cx="825" cy="8"/>
              </a:xfrm>
              <a:prstGeom prst="line">
                <a:avLst/>
              </a:prstGeom>
              <a:noFill/>
              <a:ln w="38100">
                <a:solidFill>
                  <a:schemeClr val="accent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54374" name="Text Box 317"/>
              <p:cNvSpPr txBox="1">
                <a:spLocks noChangeArrowheads="1"/>
              </p:cNvSpPr>
              <p:nvPr/>
            </p:nvSpPr>
            <p:spPr bwMode="auto">
              <a:xfrm>
                <a:off x="672" y="1824"/>
                <a:ext cx="336" cy="32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sz="2400"/>
                  <a:t>A</a:t>
                </a:r>
              </a:p>
            </p:txBody>
          </p:sp>
          <p:sp>
            <p:nvSpPr>
              <p:cNvPr id="54375" name="Text Box 318"/>
              <p:cNvSpPr txBox="1">
                <a:spLocks noChangeArrowheads="1"/>
              </p:cNvSpPr>
              <p:nvPr/>
            </p:nvSpPr>
            <p:spPr bwMode="auto">
              <a:xfrm>
                <a:off x="2640" y="1824"/>
                <a:ext cx="336" cy="32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sz="2400"/>
                  <a:t>B</a:t>
                </a:r>
              </a:p>
            </p:txBody>
          </p:sp>
          <p:sp>
            <p:nvSpPr>
              <p:cNvPr id="54376" name="Text Box 319"/>
              <p:cNvSpPr txBox="1">
                <a:spLocks noChangeArrowheads="1"/>
              </p:cNvSpPr>
              <p:nvPr/>
            </p:nvSpPr>
            <p:spPr bwMode="auto">
              <a:xfrm>
                <a:off x="4320" y="1872"/>
                <a:ext cx="336" cy="32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sz="2400"/>
                  <a:t>C</a:t>
                </a:r>
              </a:p>
            </p:txBody>
          </p:sp>
          <p:sp>
            <p:nvSpPr>
              <p:cNvPr id="54377" name="Text Box 320"/>
              <p:cNvSpPr txBox="1">
                <a:spLocks noChangeArrowheads="1"/>
              </p:cNvSpPr>
              <p:nvPr/>
            </p:nvSpPr>
            <p:spPr bwMode="auto">
              <a:xfrm>
                <a:off x="2016" y="3168"/>
                <a:ext cx="336" cy="32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sz="2400"/>
                  <a:t>D</a:t>
                </a:r>
              </a:p>
            </p:txBody>
          </p:sp>
          <p:sp>
            <p:nvSpPr>
              <p:cNvPr id="54378" name="Text Box 321"/>
              <p:cNvSpPr txBox="1">
                <a:spLocks noChangeArrowheads="1"/>
              </p:cNvSpPr>
              <p:nvPr/>
            </p:nvSpPr>
            <p:spPr bwMode="auto">
              <a:xfrm>
                <a:off x="3696" y="3120"/>
                <a:ext cx="336" cy="32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sz="2400"/>
                  <a:t>E</a:t>
                </a:r>
              </a:p>
            </p:txBody>
          </p:sp>
        </p:grpSp>
      </p:grpSp>
    </p:spTree>
    <p:custDataLst>
      <p:tags r:id="rId1"/>
    </p:custDataLst>
  </p:cSld>
  <p:clrMapOvr>
    <a:masterClrMapping/>
  </p:clrMapOvr>
  <p:transition>
    <p:wipe dir="d"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Line 7"/>
          <p:cNvSpPr>
            <a:spLocks noChangeShapeType="1"/>
          </p:cNvSpPr>
          <p:nvPr/>
        </p:nvSpPr>
        <p:spPr bwMode="auto">
          <a:xfrm flipV="1">
            <a:off x="7121525" y="2333625"/>
            <a:ext cx="0" cy="1941513"/>
          </a:xfrm>
          <a:prstGeom prst="line">
            <a:avLst/>
          </a:prstGeom>
          <a:noFill/>
          <a:ln w="38100">
            <a:solidFill>
              <a:schemeClr val="tx2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s-CL"/>
          </a:p>
        </p:txBody>
      </p:sp>
      <p:sp>
        <p:nvSpPr>
          <p:cNvPr id="56323" name="Line 8"/>
          <p:cNvSpPr>
            <a:spLocks noChangeShapeType="1"/>
          </p:cNvSpPr>
          <p:nvPr/>
        </p:nvSpPr>
        <p:spPr bwMode="auto">
          <a:xfrm rot="5400000" flipV="1">
            <a:off x="8010525" y="2600325"/>
            <a:ext cx="0" cy="1835150"/>
          </a:xfrm>
          <a:prstGeom prst="line">
            <a:avLst/>
          </a:prstGeom>
          <a:noFill/>
          <a:ln w="38100">
            <a:solidFill>
              <a:schemeClr val="tx2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s-CL"/>
          </a:p>
        </p:txBody>
      </p:sp>
      <p:sp>
        <p:nvSpPr>
          <p:cNvPr id="56324" name="Text Box 9"/>
          <p:cNvSpPr txBox="1">
            <a:spLocks noChangeArrowheads="1"/>
          </p:cNvSpPr>
          <p:nvPr/>
        </p:nvSpPr>
        <p:spPr bwMode="auto">
          <a:xfrm>
            <a:off x="7118350" y="2133600"/>
            <a:ext cx="65563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400" i="1">
                <a:solidFill>
                  <a:schemeClr val="tx2"/>
                </a:solidFill>
              </a:rPr>
              <a:t>v</a:t>
            </a:r>
          </a:p>
        </p:txBody>
      </p:sp>
      <p:sp>
        <p:nvSpPr>
          <p:cNvPr id="56325" name="Text Box 10"/>
          <p:cNvSpPr txBox="1">
            <a:spLocks noChangeArrowheads="1"/>
          </p:cNvSpPr>
          <p:nvPr/>
        </p:nvSpPr>
        <p:spPr bwMode="auto">
          <a:xfrm>
            <a:off x="8672513" y="3478213"/>
            <a:ext cx="319087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400" i="1">
                <a:solidFill>
                  <a:schemeClr val="tx2"/>
                </a:solidFill>
              </a:rPr>
              <a:t>t</a:t>
            </a:r>
          </a:p>
        </p:txBody>
      </p:sp>
      <p:sp>
        <p:nvSpPr>
          <p:cNvPr id="56326" name="Line 11"/>
          <p:cNvSpPr>
            <a:spLocks noChangeShapeType="1"/>
          </p:cNvSpPr>
          <p:nvPr/>
        </p:nvSpPr>
        <p:spPr bwMode="auto">
          <a:xfrm>
            <a:off x="7442200" y="3390900"/>
            <a:ext cx="0" cy="266700"/>
          </a:xfrm>
          <a:prstGeom prst="line">
            <a:avLst/>
          </a:prstGeom>
          <a:noFill/>
          <a:ln w="9525">
            <a:solidFill>
              <a:schemeClr val="tx2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56327" name="Line 12"/>
          <p:cNvSpPr>
            <a:spLocks noChangeShapeType="1"/>
          </p:cNvSpPr>
          <p:nvPr/>
        </p:nvSpPr>
        <p:spPr bwMode="auto">
          <a:xfrm>
            <a:off x="7747000" y="3390900"/>
            <a:ext cx="0" cy="266700"/>
          </a:xfrm>
          <a:prstGeom prst="line">
            <a:avLst/>
          </a:prstGeom>
          <a:noFill/>
          <a:ln w="9525">
            <a:solidFill>
              <a:schemeClr val="tx2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56328" name="Line 13"/>
          <p:cNvSpPr>
            <a:spLocks noChangeShapeType="1"/>
          </p:cNvSpPr>
          <p:nvPr/>
        </p:nvSpPr>
        <p:spPr bwMode="auto">
          <a:xfrm>
            <a:off x="8050213" y="3390900"/>
            <a:ext cx="0" cy="266700"/>
          </a:xfrm>
          <a:prstGeom prst="line">
            <a:avLst/>
          </a:prstGeom>
          <a:noFill/>
          <a:ln w="9525">
            <a:solidFill>
              <a:schemeClr val="tx2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56329" name="Line 14"/>
          <p:cNvSpPr>
            <a:spLocks noChangeShapeType="1"/>
          </p:cNvSpPr>
          <p:nvPr/>
        </p:nvSpPr>
        <p:spPr bwMode="auto">
          <a:xfrm>
            <a:off x="8355013" y="3390900"/>
            <a:ext cx="0" cy="266700"/>
          </a:xfrm>
          <a:prstGeom prst="line">
            <a:avLst/>
          </a:prstGeom>
          <a:noFill/>
          <a:ln w="9525">
            <a:solidFill>
              <a:schemeClr val="tx2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56330" name="Line 15"/>
          <p:cNvSpPr>
            <a:spLocks noChangeShapeType="1"/>
          </p:cNvSpPr>
          <p:nvPr/>
        </p:nvSpPr>
        <p:spPr bwMode="auto">
          <a:xfrm>
            <a:off x="8659813" y="3390900"/>
            <a:ext cx="0" cy="266700"/>
          </a:xfrm>
          <a:prstGeom prst="line">
            <a:avLst/>
          </a:prstGeom>
          <a:noFill/>
          <a:ln w="9525">
            <a:solidFill>
              <a:schemeClr val="tx2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56331" name="Line 18"/>
          <p:cNvSpPr>
            <a:spLocks noChangeShapeType="1"/>
          </p:cNvSpPr>
          <p:nvPr/>
        </p:nvSpPr>
        <p:spPr bwMode="auto">
          <a:xfrm rot="-5400000">
            <a:off x="7132638" y="3998913"/>
            <a:ext cx="0" cy="266700"/>
          </a:xfrm>
          <a:prstGeom prst="line">
            <a:avLst/>
          </a:prstGeom>
          <a:noFill/>
          <a:ln w="9525">
            <a:solidFill>
              <a:schemeClr val="tx2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56332" name="Line 19"/>
          <p:cNvSpPr>
            <a:spLocks noChangeShapeType="1"/>
          </p:cNvSpPr>
          <p:nvPr/>
        </p:nvSpPr>
        <p:spPr bwMode="auto">
          <a:xfrm rot="-5400000">
            <a:off x="7132638" y="3695700"/>
            <a:ext cx="0" cy="266700"/>
          </a:xfrm>
          <a:prstGeom prst="line">
            <a:avLst/>
          </a:prstGeom>
          <a:noFill/>
          <a:ln w="9525">
            <a:solidFill>
              <a:schemeClr val="tx2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56333" name="Line 20"/>
          <p:cNvSpPr>
            <a:spLocks noChangeShapeType="1"/>
          </p:cNvSpPr>
          <p:nvPr/>
        </p:nvSpPr>
        <p:spPr bwMode="auto">
          <a:xfrm rot="-5400000">
            <a:off x="7132638" y="3390900"/>
            <a:ext cx="0" cy="266700"/>
          </a:xfrm>
          <a:prstGeom prst="line">
            <a:avLst/>
          </a:prstGeom>
          <a:noFill/>
          <a:ln w="9525">
            <a:solidFill>
              <a:schemeClr val="tx2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56334" name="Line 21"/>
          <p:cNvSpPr>
            <a:spLocks noChangeShapeType="1"/>
          </p:cNvSpPr>
          <p:nvPr/>
        </p:nvSpPr>
        <p:spPr bwMode="auto">
          <a:xfrm rot="-5400000">
            <a:off x="7132638" y="3086100"/>
            <a:ext cx="0" cy="266700"/>
          </a:xfrm>
          <a:prstGeom prst="line">
            <a:avLst/>
          </a:prstGeom>
          <a:noFill/>
          <a:ln w="9525">
            <a:solidFill>
              <a:schemeClr val="tx2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56335" name="Line 22"/>
          <p:cNvSpPr>
            <a:spLocks noChangeShapeType="1"/>
          </p:cNvSpPr>
          <p:nvPr/>
        </p:nvSpPr>
        <p:spPr bwMode="auto">
          <a:xfrm rot="-5400000">
            <a:off x="7132638" y="2782888"/>
            <a:ext cx="0" cy="266700"/>
          </a:xfrm>
          <a:prstGeom prst="line">
            <a:avLst/>
          </a:prstGeom>
          <a:noFill/>
          <a:ln w="9525">
            <a:solidFill>
              <a:schemeClr val="tx2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56336" name="Line 23"/>
          <p:cNvSpPr>
            <a:spLocks noChangeShapeType="1"/>
          </p:cNvSpPr>
          <p:nvPr/>
        </p:nvSpPr>
        <p:spPr bwMode="auto">
          <a:xfrm rot="-5400000">
            <a:off x="7132638" y="2478088"/>
            <a:ext cx="0" cy="266700"/>
          </a:xfrm>
          <a:prstGeom prst="line">
            <a:avLst/>
          </a:prstGeom>
          <a:noFill/>
          <a:ln w="9525">
            <a:solidFill>
              <a:schemeClr val="tx2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56337" name="Line 33"/>
          <p:cNvSpPr>
            <a:spLocks noChangeShapeType="1"/>
          </p:cNvSpPr>
          <p:nvPr/>
        </p:nvSpPr>
        <p:spPr bwMode="auto">
          <a:xfrm flipV="1">
            <a:off x="7107238" y="504825"/>
            <a:ext cx="0" cy="1247775"/>
          </a:xfrm>
          <a:prstGeom prst="line">
            <a:avLst/>
          </a:prstGeom>
          <a:noFill/>
          <a:ln w="38100">
            <a:solidFill>
              <a:schemeClr val="tx2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s-CL"/>
          </a:p>
        </p:txBody>
      </p:sp>
      <p:sp>
        <p:nvSpPr>
          <p:cNvPr id="56338" name="Line 34"/>
          <p:cNvSpPr>
            <a:spLocks noChangeShapeType="1"/>
          </p:cNvSpPr>
          <p:nvPr/>
        </p:nvSpPr>
        <p:spPr bwMode="auto">
          <a:xfrm rot="5400000" flipV="1">
            <a:off x="7996238" y="771525"/>
            <a:ext cx="0" cy="1835150"/>
          </a:xfrm>
          <a:prstGeom prst="line">
            <a:avLst/>
          </a:prstGeom>
          <a:noFill/>
          <a:ln w="38100">
            <a:solidFill>
              <a:schemeClr val="tx2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s-CL"/>
          </a:p>
        </p:txBody>
      </p:sp>
      <p:sp>
        <p:nvSpPr>
          <p:cNvPr id="56339" name="Text Box 35"/>
          <p:cNvSpPr txBox="1">
            <a:spLocks noChangeArrowheads="1"/>
          </p:cNvSpPr>
          <p:nvPr/>
        </p:nvSpPr>
        <p:spPr bwMode="auto">
          <a:xfrm>
            <a:off x="7104063" y="304800"/>
            <a:ext cx="655637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400" i="1">
                <a:solidFill>
                  <a:schemeClr val="tx2"/>
                </a:solidFill>
              </a:rPr>
              <a:t>y</a:t>
            </a:r>
          </a:p>
        </p:txBody>
      </p:sp>
      <p:sp>
        <p:nvSpPr>
          <p:cNvPr id="56340" name="Text Box 36"/>
          <p:cNvSpPr txBox="1">
            <a:spLocks noChangeArrowheads="1"/>
          </p:cNvSpPr>
          <p:nvPr/>
        </p:nvSpPr>
        <p:spPr bwMode="auto">
          <a:xfrm>
            <a:off x="8658225" y="1649413"/>
            <a:ext cx="31908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400" i="1">
                <a:solidFill>
                  <a:schemeClr val="tx2"/>
                </a:solidFill>
              </a:rPr>
              <a:t>t</a:t>
            </a:r>
          </a:p>
        </p:txBody>
      </p:sp>
      <p:sp>
        <p:nvSpPr>
          <p:cNvPr id="56341" name="Line 37"/>
          <p:cNvSpPr>
            <a:spLocks noChangeShapeType="1"/>
          </p:cNvSpPr>
          <p:nvPr/>
        </p:nvSpPr>
        <p:spPr bwMode="auto">
          <a:xfrm>
            <a:off x="7427913" y="1562100"/>
            <a:ext cx="0" cy="266700"/>
          </a:xfrm>
          <a:prstGeom prst="line">
            <a:avLst/>
          </a:prstGeom>
          <a:noFill/>
          <a:ln w="9525">
            <a:solidFill>
              <a:schemeClr val="tx2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56342" name="Line 38"/>
          <p:cNvSpPr>
            <a:spLocks noChangeShapeType="1"/>
          </p:cNvSpPr>
          <p:nvPr/>
        </p:nvSpPr>
        <p:spPr bwMode="auto">
          <a:xfrm>
            <a:off x="7732713" y="1562100"/>
            <a:ext cx="0" cy="266700"/>
          </a:xfrm>
          <a:prstGeom prst="line">
            <a:avLst/>
          </a:prstGeom>
          <a:noFill/>
          <a:ln w="9525">
            <a:solidFill>
              <a:schemeClr val="tx2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56343" name="Line 39"/>
          <p:cNvSpPr>
            <a:spLocks noChangeShapeType="1"/>
          </p:cNvSpPr>
          <p:nvPr/>
        </p:nvSpPr>
        <p:spPr bwMode="auto">
          <a:xfrm>
            <a:off x="8035925" y="1562100"/>
            <a:ext cx="0" cy="266700"/>
          </a:xfrm>
          <a:prstGeom prst="line">
            <a:avLst/>
          </a:prstGeom>
          <a:noFill/>
          <a:ln w="9525">
            <a:solidFill>
              <a:schemeClr val="tx2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56344" name="Line 40"/>
          <p:cNvSpPr>
            <a:spLocks noChangeShapeType="1"/>
          </p:cNvSpPr>
          <p:nvPr/>
        </p:nvSpPr>
        <p:spPr bwMode="auto">
          <a:xfrm>
            <a:off x="8340725" y="1562100"/>
            <a:ext cx="0" cy="266700"/>
          </a:xfrm>
          <a:prstGeom prst="line">
            <a:avLst/>
          </a:prstGeom>
          <a:noFill/>
          <a:ln w="9525">
            <a:solidFill>
              <a:schemeClr val="tx2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56345" name="Line 41"/>
          <p:cNvSpPr>
            <a:spLocks noChangeShapeType="1"/>
          </p:cNvSpPr>
          <p:nvPr/>
        </p:nvSpPr>
        <p:spPr bwMode="auto">
          <a:xfrm>
            <a:off x="8645525" y="1562100"/>
            <a:ext cx="0" cy="266700"/>
          </a:xfrm>
          <a:prstGeom prst="line">
            <a:avLst/>
          </a:prstGeom>
          <a:noFill/>
          <a:ln w="9525">
            <a:solidFill>
              <a:schemeClr val="tx2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56346" name="Line 44"/>
          <p:cNvSpPr>
            <a:spLocks noChangeShapeType="1"/>
          </p:cNvSpPr>
          <p:nvPr/>
        </p:nvSpPr>
        <p:spPr bwMode="auto">
          <a:xfrm rot="-5400000">
            <a:off x="7118350" y="1562100"/>
            <a:ext cx="0" cy="266700"/>
          </a:xfrm>
          <a:prstGeom prst="line">
            <a:avLst/>
          </a:prstGeom>
          <a:noFill/>
          <a:ln w="9525">
            <a:solidFill>
              <a:schemeClr val="tx2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56347" name="Line 45"/>
          <p:cNvSpPr>
            <a:spLocks noChangeShapeType="1"/>
          </p:cNvSpPr>
          <p:nvPr/>
        </p:nvSpPr>
        <p:spPr bwMode="auto">
          <a:xfrm rot="-5400000">
            <a:off x="7118350" y="1085850"/>
            <a:ext cx="0" cy="266700"/>
          </a:xfrm>
          <a:prstGeom prst="line">
            <a:avLst/>
          </a:prstGeom>
          <a:noFill/>
          <a:ln w="9525">
            <a:solidFill>
              <a:schemeClr val="tx2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56348" name="Line 46"/>
          <p:cNvSpPr>
            <a:spLocks noChangeShapeType="1"/>
          </p:cNvSpPr>
          <p:nvPr/>
        </p:nvSpPr>
        <p:spPr bwMode="auto">
          <a:xfrm rot="-5400000">
            <a:off x="7105650" y="628650"/>
            <a:ext cx="0" cy="266700"/>
          </a:xfrm>
          <a:prstGeom prst="line">
            <a:avLst/>
          </a:prstGeom>
          <a:noFill/>
          <a:ln w="9525">
            <a:solidFill>
              <a:schemeClr val="tx2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106550" name="Freeform 54"/>
          <p:cNvSpPr>
            <a:spLocks/>
          </p:cNvSpPr>
          <p:nvPr/>
        </p:nvSpPr>
        <p:spPr bwMode="auto">
          <a:xfrm>
            <a:off x="7086600" y="762000"/>
            <a:ext cx="1295400" cy="914400"/>
          </a:xfrm>
          <a:custGeom>
            <a:avLst/>
            <a:gdLst>
              <a:gd name="T0" fmla="*/ 0 w 816"/>
              <a:gd name="T1" fmla="*/ 0 h 576"/>
              <a:gd name="T2" fmla="*/ 2147483647 w 816"/>
              <a:gd name="T3" fmla="*/ 2147483647 h 576"/>
              <a:gd name="T4" fmla="*/ 2147483647 w 816"/>
              <a:gd name="T5" fmla="*/ 2147483647 h 576"/>
              <a:gd name="T6" fmla="*/ 2147483647 w 816"/>
              <a:gd name="T7" fmla="*/ 2147483647 h 576"/>
              <a:gd name="T8" fmla="*/ 2147483647 w 816"/>
              <a:gd name="T9" fmla="*/ 2147483647 h 576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816"/>
              <a:gd name="T16" fmla="*/ 0 h 576"/>
              <a:gd name="T17" fmla="*/ 816 w 816"/>
              <a:gd name="T18" fmla="*/ 576 h 57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816" h="576">
                <a:moveTo>
                  <a:pt x="0" y="0"/>
                </a:moveTo>
                <a:cubicBezTo>
                  <a:pt x="42" y="5"/>
                  <a:pt x="168" y="8"/>
                  <a:pt x="250" y="29"/>
                </a:cubicBezTo>
                <a:cubicBezTo>
                  <a:pt x="332" y="50"/>
                  <a:pt x="418" y="77"/>
                  <a:pt x="490" y="125"/>
                </a:cubicBezTo>
                <a:cubicBezTo>
                  <a:pt x="562" y="173"/>
                  <a:pt x="628" y="242"/>
                  <a:pt x="682" y="317"/>
                </a:cubicBezTo>
                <a:cubicBezTo>
                  <a:pt x="736" y="392"/>
                  <a:pt x="788" y="522"/>
                  <a:pt x="816" y="576"/>
                </a:cubicBezTo>
              </a:path>
            </a:pathLst>
          </a:custGeom>
          <a:noFill/>
          <a:ln w="38100">
            <a:solidFill>
              <a:schemeClr val="hlink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56350" name="Line 55"/>
          <p:cNvSpPr>
            <a:spLocks noChangeShapeType="1"/>
          </p:cNvSpPr>
          <p:nvPr/>
        </p:nvSpPr>
        <p:spPr bwMode="auto">
          <a:xfrm>
            <a:off x="7086600" y="3505200"/>
            <a:ext cx="1295400" cy="762000"/>
          </a:xfrm>
          <a:prstGeom prst="line">
            <a:avLst/>
          </a:prstGeom>
          <a:noFill/>
          <a:ln w="38100">
            <a:solidFill>
              <a:schemeClr val="hlink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56351" name="Line 56"/>
          <p:cNvSpPr>
            <a:spLocks noChangeShapeType="1"/>
          </p:cNvSpPr>
          <p:nvPr/>
        </p:nvSpPr>
        <p:spPr bwMode="auto">
          <a:xfrm flipV="1">
            <a:off x="7107238" y="4619625"/>
            <a:ext cx="0" cy="1941513"/>
          </a:xfrm>
          <a:prstGeom prst="line">
            <a:avLst/>
          </a:prstGeom>
          <a:noFill/>
          <a:ln w="38100">
            <a:solidFill>
              <a:schemeClr val="tx2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s-CL"/>
          </a:p>
        </p:txBody>
      </p:sp>
      <p:sp>
        <p:nvSpPr>
          <p:cNvPr id="56352" name="Line 57"/>
          <p:cNvSpPr>
            <a:spLocks noChangeShapeType="1"/>
          </p:cNvSpPr>
          <p:nvPr/>
        </p:nvSpPr>
        <p:spPr bwMode="auto">
          <a:xfrm rot="5400000" flipV="1">
            <a:off x="7996238" y="4886325"/>
            <a:ext cx="0" cy="1835150"/>
          </a:xfrm>
          <a:prstGeom prst="line">
            <a:avLst/>
          </a:prstGeom>
          <a:noFill/>
          <a:ln w="38100">
            <a:solidFill>
              <a:schemeClr val="tx2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s-CL"/>
          </a:p>
        </p:txBody>
      </p:sp>
      <p:sp>
        <p:nvSpPr>
          <p:cNvPr id="56353" name="Text Box 58"/>
          <p:cNvSpPr txBox="1">
            <a:spLocks noChangeArrowheads="1"/>
          </p:cNvSpPr>
          <p:nvPr/>
        </p:nvSpPr>
        <p:spPr bwMode="auto">
          <a:xfrm>
            <a:off x="7104063" y="4419600"/>
            <a:ext cx="655637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400" i="1">
                <a:solidFill>
                  <a:schemeClr val="tx2"/>
                </a:solidFill>
              </a:rPr>
              <a:t>a</a:t>
            </a:r>
          </a:p>
        </p:txBody>
      </p:sp>
      <p:sp>
        <p:nvSpPr>
          <p:cNvPr id="56354" name="Text Box 59"/>
          <p:cNvSpPr txBox="1">
            <a:spLocks noChangeArrowheads="1"/>
          </p:cNvSpPr>
          <p:nvPr/>
        </p:nvSpPr>
        <p:spPr bwMode="auto">
          <a:xfrm>
            <a:off x="8658225" y="5764213"/>
            <a:ext cx="31908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400" i="1">
                <a:solidFill>
                  <a:schemeClr val="tx2"/>
                </a:solidFill>
              </a:rPr>
              <a:t>t</a:t>
            </a:r>
          </a:p>
        </p:txBody>
      </p:sp>
      <p:sp>
        <p:nvSpPr>
          <p:cNvPr id="56355" name="Line 60"/>
          <p:cNvSpPr>
            <a:spLocks noChangeShapeType="1"/>
          </p:cNvSpPr>
          <p:nvPr/>
        </p:nvSpPr>
        <p:spPr bwMode="auto">
          <a:xfrm>
            <a:off x="7427913" y="5676900"/>
            <a:ext cx="0" cy="266700"/>
          </a:xfrm>
          <a:prstGeom prst="line">
            <a:avLst/>
          </a:prstGeom>
          <a:noFill/>
          <a:ln w="9525">
            <a:solidFill>
              <a:schemeClr val="tx2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56356" name="Line 61"/>
          <p:cNvSpPr>
            <a:spLocks noChangeShapeType="1"/>
          </p:cNvSpPr>
          <p:nvPr/>
        </p:nvSpPr>
        <p:spPr bwMode="auto">
          <a:xfrm>
            <a:off x="7732713" y="5676900"/>
            <a:ext cx="0" cy="266700"/>
          </a:xfrm>
          <a:prstGeom prst="line">
            <a:avLst/>
          </a:prstGeom>
          <a:noFill/>
          <a:ln w="9525">
            <a:solidFill>
              <a:schemeClr val="tx2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56357" name="Line 62"/>
          <p:cNvSpPr>
            <a:spLocks noChangeShapeType="1"/>
          </p:cNvSpPr>
          <p:nvPr/>
        </p:nvSpPr>
        <p:spPr bwMode="auto">
          <a:xfrm>
            <a:off x="8035925" y="5676900"/>
            <a:ext cx="0" cy="266700"/>
          </a:xfrm>
          <a:prstGeom prst="line">
            <a:avLst/>
          </a:prstGeom>
          <a:noFill/>
          <a:ln w="9525">
            <a:solidFill>
              <a:schemeClr val="tx2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56358" name="Line 63"/>
          <p:cNvSpPr>
            <a:spLocks noChangeShapeType="1"/>
          </p:cNvSpPr>
          <p:nvPr/>
        </p:nvSpPr>
        <p:spPr bwMode="auto">
          <a:xfrm>
            <a:off x="8340725" y="5676900"/>
            <a:ext cx="0" cy="266700"/>
          </a:xfrm>
          <a:prstGeom prst="line">
            <a:avLst/>
          </a:prstGeom>
          <a:noFill/>
          <a:ln w="9525">
            <a:solidFill>
              <a:schemeClr val="tx2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56359" name="Line 64"/>
          <p:cNvSpPr>
            <a:spLocks noChangeShapeType="1"/>
          </p:cNvSpPr>
          <p:nvPr/>
        </p:nvSpPr>
        <p:spPr bwMode="auto">
          <a:xfrm>
            <a:off x="8645525" y="5676900"/>
            <a:ext cx="0" cy="266700"/>
          </a:xfrm>
          <a:prstGeom prst="line">
            <a:avLst/>
          </a:prstGeom>
          <a:noFill/>
          <a:ln w="9525">
            <a:solidFill>
              <a:schemeClr val="tx2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56360" name="Line 65"/>
          <p:cNvSpPr>
            <a:spLocks noChangeShapeType="1"/>
          </p:cNvSpPr>
          <p:nvPr/>
        </p:nvSpPr>
        <p:spPr bwMode="auto">
          <a:xfrm rot="-5400000">
            <a:off x="7118350" y="6284913"/>
            <a:ext cx="0" cy="266700"/>
          </a:xfrm>
          <a:prstGeom prst="line">
            <a:avLst/>
          </a:prstGeom>
          <a:noFill/>
          <a:ln w="9525">
            <a:solidFill>
              <a:schemeClr val="tx2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56361" name="Line 66"/>
          <p:cNvSpPr>
            <a:spLocks noChangeShapeType="1"/>
          </p:cNvSpPr>
          <p:nvPr/>
        </p:nvSpPr>
        <p:spPr bwMode="auto">
          <a:xfrm rot="-5400000">
            <a:off x="7118350" y="5981700"/>
            <a:ext cx="0" cy="266700"/>
          </a:xfrm>
          <a:prstGeom prst="line">
            <a:avLst/>
          </a:prstGeom>
          <a:noFill/>
          <a:ln w="9525">
            <a:solidFill>
              <a:schemeClr val="tx2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56362" name="Line 67"/>
          <p:cNvSpPr>
            <a:spLocks noChangeShapeType="1"/>
          </p:cNvSpPr>
          <p:nvPr/>
        </p:nvSpPr>
        <p:spPr bwMode="auto">
          <a:xfrm rot="-5400000">
            <a:off x="7118350" y="5676900"/>
            <a:ext cx="0" cy="266700"/>
          </a:xfrm>
          <a:prstGeom prst="line">
            <a:avLst/>
          </a:prstGeom>
          <a:noFill/>
          <a:ln w="9525">
            <a:solidFill>
              <a:schemeClr val="tx2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56363" name="Line 68"/>
          <p:cNvSpPr>
            <a:spLocks noChangeShapeType="1"/>
          </p:cNvSpPr>
          <p:nvPr/>
        </p:nvSpPr>
        <p:spPr bwMode="auto">
          <a:xfrm rot="-5400000">
            <a:off x="7118350" y="5372100"/>
            <a:ext cx="0" cy="266700"/>
          </a:xfrm>
          <a:prstGeom prst="line">
            <a:avLst/>
          </a:prstGeom>
          <a:noFill/>
          <a:ln w="9525">
            <a:solidFill>
              <a:schemeClr val="tx2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56364" name="Line 69"/>
          <p:cNvSpPr>
            <a:spLocks noChangeShapeType="1"/>
          </p:cNvSpPr>
          <p:nvPr/>
        </p:nvSpPr>
        <p:spPr bwMode="auto">
          <a:xfrm rot="-5400000">
            <a:off x="7118350" y="5068888"/>
            <a:ext cx="0" cy="266700"/>
          </a:xfrm>
          <a:prstGeom prst="line">
            <a:avLst/>
          </a:prstGeom>
          <a:noFill/>
          <a:ln w="9525">
            <a:solidFill>
              <a:schemeClr val="tx2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56365" name="Line 70"/>
          <p:cNvSpPr>
            <a:spLocks noChangeShapeType="1"/>
          </p:cNvSpPr>
          <p:nvPr/>
        </p:nvSpPr>
        <p:spPr bwMode="auto">
          <a:xfrm rot="-5400000">
            <a:off x="7118350" y="4764088"/>
            <a:ext cx="0" cy="266700"/>
          </a:xfrm>
          <a:prstGeom prst="line">
            <a:avLst/>
          </a:prstGeom>
          <a:noFill/>
          <a:ln w="9525">
            <a:solidFill>
              <a:schemeClr val="tx2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106569" name="Line 73"/>
          <p:cNvSpPr>
            <a:spLocks noChangeShapeType="1"/>
          </p:cNvSpPr>
          <p:nvPr/>
        </p:nvSpPr>
        <p:spPr bwMode="auto">
          <a:xfrm>
            <a:off x="7100888" y="6400800"/>
            <a:ext cx="1281112" cy="0"/>
          </a:xfrm>
          <a:prstGeom prst="line">
            <a:avLst/>
          </a:prstGeom>
          <a:noFill/>
          <a:ln w="38100">
            <a:solidFill>
              <a:schemeClr val="hlink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50" name="Rectangle 2"/>
          <p:cNvSpPr txBox="1">
            <a:spLocks noChangeArrowheads="1"/>
          </p:cNvSpPr>
          <p:nvPr/>
        </p:nvSpPr>
        <p:spPr bwMode="auto">
          <a:xfrm>
            <a:off x="457200" y="990600"/>
            <a:ext cx="5867400" cy="2895600"/>
          </a:xfrm>
          <a:prstGeom prst="rect">
            <a:avLst/>
          </a:prstGeom>
          <a:noFill/>
          <a:ln>
            <a:noFill/>
          </a:ln>
          <a:effectLst/>
        </p:spPr>
        <p:txBody>
          <a:bodyPr lIns="90488" tIns="44450" rIns="90488" bIns="44450" anchor="ctr"/>
          <a:lstStyle/>
          <a:p>
            <a:pPr eaLnBrk="0" hangingPunct="0">
              <a:lnSpc>
                <a:spcPct val="90000"/>
              </a:lnSpc>
              <a:defRPr/>
            </a:pPr>
            <a:r>
              <a:rPr lang="es-ES" sz="4000" b="1" kern="0" dirty="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  <a:ea typeface="ＭＳ Ｐゴシック" charset="-128"/>
                <a:cs typeface="ＭＳ Ｐゴシック" charset="-128"/>
              </a:rPr>
              <a:t>Caída libre</a:t>
            </a:r>
            <a:br>
              <a:rPr lang="es-ES" sz="4400" b="1" kern="0" dirty="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  <a:ea typeface="ＭＳ Ｐゴシック" charset="-128"/>
                <a:cs typeface="ＭＳ Ｐゴシック" charset="-128"/>
              </a:rPr>
            </a:br>
            <a:br>
              <a:rPr lang="es-ES" sz="2800" b="1" kern="0" dirty="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  <a:ea typeface="ＭＳ Ｐゴシック" charset="-128"/>
                <a:cs typeface="ＭＳ Ｐゴシック" charset="-128"/>
              </a:rPr>
            </a:br>
            <a:r>
              <a:rPr lang="es-ES" sz="2800" kern="0" dirty="0">
                <a:latin typeface="+mj-lt"/>
                <a:ea typeface="ＭＳ Ｐゴシック" charset="-128"/>
                <a:cs typeface="ＭＳ Ｐゴシック" charset="-128"/>
              </a:rPr>
              <a:t>Una pelota se deja caer desde una altura de dos metros del suelo, sus gráficos son</a:t>
            </a:r>
            <a:br>
              <a:rPr lang="es-ES" sz="4400" b="1" kern="0" dirty="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  <a:ea typeface="ＭＳ Ｐゴシック" charset="-128"/>
                <a:cs typeface="ＭＳ Ｐゴシック" charset="-128"/>
              </a:rPr>
            </a:br>
            <a:endParaRPr lang="es-ES" sz="4400" b="1" kern="0" dirty="0">
              <a:solidFill>
                <a:schemeClr val="tx2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+mj-lt"/>
              <a:ea typeface="ＭＳ Ｐゴシック" charset="-128"/>
              <a:cs typeface="ＭＳ Ｐゴシック" charset="-128"/>
            </a:endParaRPr>
          </a:p>
        </p:txBody>
      </p:sp>
      <p:pic>
        <p:nvPicPr>
          <p:cNvPr id="56368" name="Picture 2" descr="C:\2012_1\fmf024\clases\clase_A6\Nueva carpeta\Nueva imagen (3).bmp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810000" y="3276600"/>
            <a:ext cx="2133600" cy="3508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5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065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5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065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6550" grpId="0" animBg="1"/>
      <p:bldP spid="106569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TPQuestion"/>
          <p:cNvSpPr>
            <a:spLocks noGrp="1" noChangeArrowheads="1"/>
          </p:cNvSpPr>
          <p:nvPr>
            <p:ph type="title"/>
          </p:nvPr>
        </p:nvSpPr>
        <p:spPr>
          <a:xfrm>
            <a:off x="533400" y="457200"/>
            <a:ext cx="7162800" cy="1143000"/>
          </a:xfrm>
        </p:spPr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s-ES" sz="4000" dirty="0"/>
              <a:t>Lanzamiento Vertical</a:t>
            </a:r>
            <a:r>
              <a:rPr lang="es-ES" sz="2800" dirty="0"/>
              <a:t> </a:t>
            </a:r>
            <a:br>
              <a:rPr lang="es-ES" sz="1100" dirty="0"/>
            </a:br>
            <a:r>
              <a:rPr lang="es-ES" sz="1100" dirty="0"/>
              <a:t> </a:t>
            </a:r>
            <a:br>
              <a:rPr lang="es-ES" sz="2800" dirty="0">
                <a:solidFill>
                  <a:schemeClr val="tx1"/>
                </a:solidFill>
                <a:effectLst/>
              </a:rPr>
            </a:br>
            <a:r>
              <a:rPr lang="es-ES" sz="2800" dirty="0">
                <a:solidFill>
                  <a:schemeClr val="tx1"/>
                </a:solidFill>
                <a:effectLst/>
              </a:rPr>
              <a:t>Una pelota se lanza desde el suelo hasta una altura de dos metros del suelo, y vuelve a caer ¿cual es la gráfica correcta de </a:t>
            </a:r>
            <a:r>
              <a:rPr lang="es-ES" sz="2800" i="1" dirty="0">
                <a:solidFill>
                  <a:schemeClr val="tx1"/>
                </a:solidFill>
                <a:effectLst/>
              </a:rPr>
              <a:t>v</a:t>
            </a:r>
            <a:r>
              <a:rPr lang="es-ES" sz="2800" dirty="0">
                <a:solidFill>
                  <a:schemeClr val="tx1"/>
                </a:solidFill>
                <a:effectLst/>
              </a:rPr>
              <a:t> vs </a:t>
            </a:r>
            <a:r>
              <a:rPr lang="es-ES" sz="2800" i="1" dirty="0">
                <a:solidFill>
                  <a:schemeClr val="tx1"/>
                </a:solidFill>
                <a:effectLst/>
              </a:rPr>
              <a:t>t</a:t>
            </a:r>
            <a:r>
              <a:rPr lang="es-ES" sz="2800" dirty="0">
                <a:solidFill>
                  <a:schemeClr val="tx1"/>
                </a:solidFill>
                <a:effectLst/>
              </a:rPr>
              <a:t>?</a:t>
            </a:r>
          </a:p>
        </p:txBody>
      </p:sp>
      <p:sp>
        <p:nvSpPr>
          <p:cNvPr id="57347" name="TPAnswers"/>
          <p:cNvSpPr>
            <a:spLocks noGrp="1" noChangeArrowheads="1"/>
          </p:cNvSpPr>
          <p:nvPr>
            <p:ph idx="1"/>
            <p:custDataLst>
              <p:tags r:id="rId2"/>
            </p:custDataLst>
          </p:nvPr>
        </p:nvSpPr>
        <p:spPr>
          <a:xfrm>
            <a:off x="457200" y="2362200"/>
            <a:ext cx="1066800" cy="2590800"/>
          </a:xfrm>
        </p:spPr>
        <p:txBody>
          <a:bodyPr/>
          <a:lstStyle/>
          <a:p>
            <a:pPr marL="514350" indent="-514350" eaLnBrk="1" hangingPunct="1">
              <a:buFont typeface="Monotype Sorts"/>
              <a:buAutoNum type="arabicPeriod"/>
            </a:pPr>
            <a:r>
              <a:rPr lang="en-US" sz="2800"/>
              <a:t>A</a:t>
            </a:r>
          </a:p>
          <a:p>
            <a:pPr marL="514350" indent="-514350" eaLnBrk="1" hangingPunct="1">
              <a:buFont typeface="Monotype Sorts"/>
              <a:buAutoNum type="arabicPeriod"/>
            </a:pPr>
            <a:r>
              <a:rPr lang="en-US" sz="2800"/>
              <a:t>B</a:t>
            </a:r>
          </a:p>
          <a:p>
            <a:pPr marL="514350" indent="-514350" eaLnBrk="1" hangingPunct="1">
              <a:buFont typeface="Monotype Sorts"/>
              <a:buAutoNum type="arabicPeriod"/>
            </a:pPr>
            <a:r>
              <a:rPr lang="en-US" sz="2800"/>
              <a:t>C</a:t>
            </a:r>
          </a:p>
          <a:p>
            <a:pPr marL="514350" indent="-514350" eaLnBrk="1" hangingPunct="1">
              <a:buFont typeface="Monotype Sorts"/>
              <a:buAutoNum type="arabicPeriod"/>
            </a:pPr>
            <a:r>
              <a:rPr lang="en-US" sz="2800"/>
              <a:t>D</a:t>
            </a:r>
          </a:p>
          <a:p>
            <a:pPr marL="514350" indent="-514350" eaLnBrk="1" hangingPunct="1">
              <a:buFont typeface="Monotype Sorts"/>
              <a:buAutoNum type="arabicPeriod"/>
            </a:pPr>
            <a:r>
              <a:rPr lang="en-US" sz="2800"/>
              <a:t>E</a:t>
            </a:r>
          </a:p>
        </p:txBody>
      </p:sp>
      <p:grpSp>
        <p:nvGrpSpPr>
          <p:cNvPr id="2" name="Group 212"/>
          <p:cNvGrpSpPr>
            <a:grpSpLocks/>
          </p:cNvGrpSpPr>
          <p:nvPr/>
        </p:nvGrpSpPr>
        <p:grpSpPr bwMode="auto">
          <a:xfrm>
            <a:off x="2057400" y="2438400"/>
            <a:ext cx="7086600" cy="3856038"/>
            <a:chOff x="288" y="1680"/>
            <a:chExt cx="4905" cy="2672"/>
          </a:xfrm>
        </p:grpSpPr>
        <p:sp>
          <p:nvSpPr>
            <p:cNvPr id="57354" name="Text Box 213"/>
            <p:cNvSpPr txBox="1">
              <a:spLocks noChangeArrowheads="1"/>
            </p:cNvSpPr>
            <p:nvPr/>
          </p:nvSpPr>
          <p:spPr bwMode="auto">
            <a:xfrm>
              <a:off x="2315" y="1680"/>
              <a:ext cx="413" cy="3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sz="2400" i="1">
                  <a:solidFill>
                    <a:schemeClr val="tx2"/>
                  </a:solidFill>
                </a:rPr>
                <a:t>v</a:t>
              </a:r>
            </a:p>
          </p:txBody>
        </p:sp>
        <p:sp>
          <p:nvSpPr>
            <p:cNvPr id="57355" name="Text Box 214"/>
            <p:cNvSpPr txBox="1">
              <a:spLocks noChangeArrowheads="1"/>
            </p:cNvSpPr>
            <p:nvPr/>
          </p:nvSpPr>
          <p:spPr bwMode="auto">
            <a:xfrm>
              <a:off x="491" y="1680"/>
              <a:ext cx="413" cy="3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sz="2400" i="1">
                  <a:solidFill>
                    <a:schemeClr val="tx2"/>
                  </a:solidFill>
                </a:rPr>
                <a:t>v</a:t>
              </a:r>
            </a:p>
          </p:txBody>
        </p:sp>
        <p:sp>
          <p:nvSpPr>
            <p:cNvPr id="57356" name="Text Box 215"/>
            <p:cNvSpPr txBox="1">
              <a:spLocks noChangeArrowheads="1"/>
            </p:cNvSpPr>
            <p:nvPr/>
          </p:nvSpPr>
          <p:spPr bwMode="auto">
            <a:xfrm>
              <a:off x="3995" y="1680"/>
              <a:ext cx="413" cy="3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sz="2400" i="1">
                  <a:solidFill>
                    <a:schemeClr val="tx2"/>
                  </a:solidFill>
                </a:rPr>
                <a:t>v</a:t>
              </a:r>
            </a:p>
          </p:txBody>
        </p:sp>
        <p:sp>
          <p:nvSpPr>
            <p:cNvPr id="57357" name="Text Box 216"/>
            <p:cNvSpPr txBox="1">
              <a:spLocks noChangeArrowheads="1"/>
            </p:cNvSpPr>
            <p:nvPr/>
          </p:nvSpPr>
          <p:spPr bwMode="auto">
            <a:xfrm>
              <a:off x="1862" y="4032"/>
              <a:ext cx="414" cy="3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sz="2400">
                  <a:solidFill>
                    <a:schemeClr val="tx2"/>
                  </a:solidFill>
                </a:rPr>
                <a:t>-6</a:t>
              </a:r>
            </a:p>
          </p:txBody>
        </p:sp>
        <p:sp>
          <p:nvSpPr>
            <p:cNvPr id="57358" name="Text Box 217"/>
            <p:cNvSpPr txBox="1">
              <a:spLocks noChangeArrowheads="1"/>
            </p:cNvSpPr>
            <p:nvPr/>
          </p:nvSpPr>
          <p:spPr bwMode="auto">
            <a:xfrm>
              <a:off x="3551" y="4032"/>
              <a:ext cx="414" cy="3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sz="2400">
                  <a:solidFill>
                    <a:schemeClr val="tx2"/>
                  </a:solidFill>
                </a:rPr>
                <a:t>-6</a:t>
              </a:r>
            </a:p>
          </p:txBody>
        </p:sp>
        <p:grpSp>
          <p:nvGrpSpPr>
            <p:cNvPr id="3" name="Group 218"/>
            <p:cNvGrpSpPr>
              <a:grpSpLocks/>
            </p:cNvGrpSpPr>
            <p:nvPr/>
          </p:nvGrpSpPr>
          <p:grpSpPr bwMode="auto">
            <a:xfrm>
              <a:off x="288" y="1806"/>
              <a:ext cx="4905" cy="2479"/>
              <a:chOff x="288" y="1806"/>
              <a:chExt cx="4905" cy="2479"/>
            </a:xfrm>
          </p:grpSpPr>
          <p:sp>
            <p:nvSpPr>
              <p:cNvPr id="57360" name="Line 219"/>
              <p:cNvSpPr>
                <a:spLocks noChangeShapeType="1"/>
              </p:cNvSpPr>
              <p:nvPr/>
            </p:nvSpPr>
            <p:spPr bwMode="auto">
              <a:xfrm flipV="1">
                <a:off x="2317" y="1806"/>
                <a:ext cx="0" cy="1223"/>
              </a:xfrm>
              <a:prstGeom prst="line">
                <a:avLst/>
              </a:prstGeom>
              <a:noFill/>
              <a:ln w="38100">
                <a:solidFill>
                  <a:schemeClr val="tx2"/>
                </a:solidFill>
                <a:round/>
                <a:headEnd/>
                <a:tailEnd type="triangle" w="med" len="med"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57361" name="Line 220"/>
              <p:cNvSpPr>
                <a:spLocks noChangeShapeType="1"/>
              </p:cNvSpPr>
              <p:nvPr/>
            </p:nvSpPr>
            <p:spPr bwMode="auto">
              <a:xfrm rot="5400000" flipV="1">
                <a:off x="2877" y="1974"/>
                <a:ext cx="0" cy="1156"/>
              </a:xfrm>
              <a:prstGeom prst="line">
                <a:avLst/>
              </a:prstGeom>
              <a:noFill/>
              <a:ln w="38100">
                <a:solidFill>
                  <a:schemeClr val="tx2"/>
                </a:solidFill>
                <a:round/>
                <a:headEnd/>
                <a:tailEnd type="triangle" w="med" len="med"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57362" name="Text Box 221"/>
              <p:cNvSpPr txBox="1">
                <a:spLocks noChangeArrowheads="1"/>
              </p:cNvSpPr>
              <p:nvPr/>
            </p:nvSpPr>
            <p:spPr bwMode="auto">
              <a:xfrm>
                <a:off x="3312" y="2536"/>
                <a:ext cx="201" cy="32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sz="2400" i="1">
                    <a:solidFill>
                      <a:schemeClr val="tx2"/>
                    </a:solidFill>
                  </a:rPr>
                  <a:t>t</a:t>
                </a:r>
              </a:p>
            </p:txBody>
          </p:sp>
          <p:sp>
            <p:nvSpPr>
              <p:cNvPr id="57363" name="Line 222"/>
              <p:cNvSpPr>
                <a:spLocks noChangeShapeType="1"/>
              </p:cNvSpPr>
              <p:nvPr/>
            </p:nvSpPr>
            <p:spPr bwMode="auto">
              <a:xfrm>
                <a:off x="2519" y="2472"/>
                <a:ext cx="0" cy="168"/>
              </a:xfrm>
              <a:prstGeom prst="line">
                <a:avLst/>
              </a:prstGeom>
              <a:noFill/>
              <a:ln w="9525">
                <a:solidFill>
                  <a:schemeClr val="tx2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57364" name="Line 223"/>
              <p:cNvSpPr>
                <a:spLocks noChangeShapeType="1"/>
              </p:cNvSpPr>
              <p:nvPr/>
            </p:nvSpPr>
            <p:spPr bwMode="auto">
              <a:xfrm>
                <a:off x="2711" y="2472"/>
                <a:ext cx="0" cy="168"/>
              </a:xfrm>
              <a:prstGeom prst="line">
                <a:avLst/>
              </a:prstGeom>
              <a:noFill/>
              <a:ln w="9525">
                <a:solidFill>
                  <a:schemeClr val="tx2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57365" name="Line 224"/>
              <p:cNvSpPr>
                <a:spLocks noChangeShapeType="1"/>
              </p:cNvSpPr>
              <p:nvPr/>
            </p:nvSpPr>
            <p:spPr bwMode="auto">
              <a:xfrm>
                <a:off x="2902" y="2472"/>
                <a:ext cx="0" cy="168"/>
              </a:xfrm>
              <a:prstGeom prst="line">
                <a:avLst/>
              </a:prstGeom>
              <a:noFill/>
              <a:ln w="9525">
                <a:solidFill>
                  <a:schemeClr val="tx2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57366" name="Line 225"/>
              <p:cNvSpPr>
                <a:spLocks noChangeShapeType="1"/>
              </p:cNvSpPr>
              <p:nvPr/>
            </p:nvSpPr>
            <p:spPr bwMode="auto">
              <a:xfrm>
                <a:off x="3094" y="2472"/>
                <a:ext cx="0" cy="168"/>
              </a:xfrm>
              <a:prstGeom prst="line">
                <a:avLst/>
              </a:prstGeom>
              <a:noFill/>
              <a:ln w="9525">
                <a:solidFill>
                  <a:schemeClr val="tx2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57367" name="Line 226"/>
              <p:cNvSpPr>
                <a:spLocks noChangeShapeType="1"/>
              </p:cNvSpPr>
              <p:nvPr/>
            </p:nvSpPr>
            <p:spPr bwMode="auto">
              <a:xfrm>
                <a:off x="3286" y="2472"/>
                <a:ext cx="0" cy="168"/>
              </a:xfrm>
              <a:prstGeom prst="line">
                <a:avLst/>
              </a:prstGeom>
              <a:noFill/>
              <a:ln w="9525">
                <a:solidFill>
                  <a:schemeClr val="tx2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57368" name="Line 227"/>
              <p:cNvSpPr>
                <a:spLocks noChangeShapeType="1"/>
              </p:cNvSpPr>
              <p:nvPr/>
            </p:nvSpPr>
            <p:spPr bwMode="auto">
              <a:xfrm rot="-5400000">
                <a:off x="2324" y="2855"/>
                <a:ext cx="0" cy="168"/>
              </a:xfrm>
              <a:prstGeom prst="line">
                <a:avLst/>
              </a:prstGeom>
              <a:noFill/>
              <a:ln w="9525">
                <a:solidFill>
                  <a:schemeClr val="tx2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57369" name="Line 228"/>
              <p:cNvSpPr>
                <a:spLocks noChangeShapeType="1"/>
              </p:cNvSpPr>
              <p:nvPr/>
            </p:nvSpPr>
            <p:spPr bwMode="auto">
              <a:xfrm rot="-5400000">
                <a:off x="2324" y="2664"/>
                <a:ext cx="0" cy="168"/>
              </a:xfrm>
              <a:prstGeom prst="line">
                <a:avLst/>
              </a:prstGeom>
              <a:noFill/>
              <a:ln w="9525">
                <a:solidFill>
                  <a:schemeClr val="tx2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57370" name="Line 229"/>
              <p:cNvSpPr>
                <a:spLocks noChangeShapeType="1"/>
              </p:cNvSpPr>
              <p:nvPr/>
            </p:nvSpPr>
            <p:spPr bwMode="auto">
              <a:xfrm rot="-5400000">
                <a:off x="2324" y="2472"/>
                <a:ext cx="0" cy="168"/>
              </a:xfrm>
              <a:prstGeom prst="line">
                <a:avLst/>
              </a:prstGeom>
              <a:noFill/>
              <a:ln w="9525">
                <a:solidFill>
                  <a:schemeClr val="tx2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57371" name="Line 230"/>
              <p:cNvSpPr>
                <a:spLocks noChangeShapeType="1"/>
              </p:cNvSpPr>
              <p:nvPr/>
            </p:nvSpPr>
            <p:spPr bwMode="auto">
              <a:xfrm rot="-5400000">
                <a:off x="2324" y="2280"/>
                <a:ext cx="0" cy="168"/>
              </a:xfrm>
              <a:prstGeom prst="line">
                <a:avLst/>
              </a:prstGeom>
              <a:noFill/>
              <a:ln w="9525">
                <a:solidFill>
                  <a:schemeClr val="tx2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57372" name="Line 231"/>
              <p:cNvSpPr>
                <a:spLocks noChangeShapeType="1"/>
              </p:cNvSpPr>
              <p:nvPr/>
            </p:nvSpPr>
            <p:spPr bwMode="auto">
              <a:xfrm rot="-5400000">
                <a:off x="2324" y="2089"/>
                <a:ext cx="0" cy="168"/>
              </a:xfrm>
              <a:prstGeom prst="line">
                <a:avLst/>
              </a:prstGeom>
              <a:noFill/>
              <a:ln w="9525">
                <a:solidFill>
                  <a:schemeClr val="tx2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57373" name="Line 232"/>
              <p:cNvSpPr>
                <a:spLocks noChangeShapeType="1"/>
              </p:cNvSpPr>
              <p:nvPr/>
            </p:nvSpPr>
            <p:spPr bwMode="auto">
              <a:xfrm rot="-5400000">
                <a:off x="2324" y="1897"/>
                <a:ext cx="0" cy="168"/>
              </a:xfrm>
              <a:prstGeom prst="line">
                <a:avLst/>
              </a:prstGeom>
              <a:noFill/>
              <a:ln w="9525">
                <a:solidFill>
                  <a:schemeClr val="tx2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57374" name="Text Box 233"/>
              <p:cNvSpPr txBox="1">
                <a:spLocks noChangeArrowheads="1"/>
              </p:cNvSpPr>
              <p:nvPr/>
            </p:nvSpPr>
            <p:spPr bwMode="auto">
              <a:xfrm>
                <a:off x="3018" y="2619"/>
                <a:ext cx="413" cy="32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sz="2400">
                    <a:solidFill>
                      <a:schemeClr val="tx2"/>
                    </a:solidFill>
                  </a:rPr>
                  <a:t>1</a:t>
                </a:r>
              </a:p>
            </p:txBody>
          </p:sp>
          <p:sp>
            <p:nvSpPr>
              <p:cNvPr id="57375" name="Text Box 234"/>
              <p:cNvSpPr txBox="1">
                <a:spLocks noChangeArrowheads="1"/>
              </p:cNvSpPr>
              <p:nvPr/>
            </p:nvSpPr>
            <p:spPr bwMode="auto">
              <a:xfrm>
                <a:off x="2112" y="1857"/>
                <a:ext cx="414" cy="32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sz="2400">
                    <a:solidFill>
                      <a:schemeClr val="tx2"/>
                    </a:solidFill>
                  </a:rPr>
                  <a:t>9</a:t>
                </a:r>
              </a:p>
            </p:txBody>
          </p:sp>
          <p:sp>
            <p:nvSpPr>
              <p:cNvPr id="57376" name="Text Box 235"/>
              <p:cNvSpPr txBox="1">
                <a:spLocks noChangeArrowheads="1"/>
              </p:cNvSpPr>
              <p:nvPr/>
            </p:nvSpPr>
            <p:spPr bwMode="auto">
              <a:xfrm>
                <a:off x="2399" y="2776"/>
                <a:ext cx="414" cy="32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sz="2400">
                    <a:solidFill>
                      <a:schemeClr val="tx2"/>
                    </a:solidFill>
                  </a:rPr>
                  <a:t>-6</a:t>
                </a:r>
              </a:p>
            </p:txBody>
          </p:sp>
          <p:sp>
            <p:nvSpPr>
              <p:cNvPr id="57377" name="Line 236"/>
              <p:cNvSpPr>
                <a:spLocks noChangeShapeType="1"/>
              </p:cNvSpPr>
              <p:nvPr/>
            </p:nvSpPr>
            <p:spPr bwMode="auto">
              <a:xfrm flipV="1">
                <a:off x="493" y="1806"/>
                <a:ext cx="0" cy="1223"/>
              </a:xfrm>
              <a:prstGeom prst="line">
                <a:avLst/>
              </a:prstGeom>
              <a:noFill/>
              <a:ln w="38100">
                <a:solidFill>
                  <a:schemeClr val="tx2"/>
                </a:solidFill>
                <a:round/>
                <a:headEnd/>
                <a:tailEnd type="triangle" w="med" len="med"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57378" name="Line 237"/>
              <p:cNvSpPr>
                <a:spLocks noChangeShapeType="1"/>
              </p:cNvSpPr>
              <p:nvPr/>
            </p:nvSpPr>
            <p:spPr bwMode="auto">
              <a:xfrm rot="5400000" flipV="1">
                <a:off x="1053" y="1974"/>
                <a:ext cx="0" cy="1156"/>
              </a:xfrm>
              <a:prstGeom prst="line">
                <a:avLst/>
              </a:prstGeom>
              <a:noFill/>
              <a:ln w="38100">
                <a:solidFill>
                  <a:schemeClr val="tx2"/>
                </a:solidFill>
                <a:round/>
                <a:headEnd/>
                <a:tailEnd type="triangle" w="med" len="med"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57379" name="Text Box 238"/>
              <p:cNvSpPr txBox="1">
                <a:spLocks noChangeArrowheads="1"/>
              </p:cNvSpPr>
              <p:nvPr/>
            </p:nvSpPr>
            <p:spPr bwMode="auto">
              <a:xfrm>
                <a:off x="1470" y="2527"/>
                <a:ext cx="201" cy="32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sz="2400" i="1">
                    <a:solidFill>
                      <a:schemeClr val="tx2"/>
                    </a:solidFill>
                  </a:rPr>
                  <a:t>t</a:t>
                </a:r>
              </a:p>
            </p:txBody>
          </p:sp>
          <p:sp>
            <p:nvSpPr>
              <p:cNvPr id="57380" name="Line 239"/>
              <p:cNvSpPr>
                <a:spLocks noChangeShapeType="1"/>
              </p:cNvSpPr>
              <p:nvPr/>
            </p:nvSpPr>
            <p:spPr bwMode="auto">
              <a:xfrm>
                <a:off x="695" y="2472"/>
                <a:ext cx="0" cy="168"/>
              </a:xfrm>
              <a:prstGeom prst="line">
                <a:avLst/>
              </a:prstGeom>
              <a:noFill/>
              <a:ln w="9525">
                <a:solidFill>
                  <a:schemeClr val="tx2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57381" name="Line 240"/>
              <p:cNvSpPr>
                <a:spLocks noChangeShapeType="1"/>
              </p:cNvSpPr>
              <p:nvPr/>
            </p:nvSpPr>
            <p:spPr bwMode="auto">
              <a:xfrm>
                <a:off x="887" y="2472"/>
                <a:ext cx="0" cy="168"/>
              </a:xfrm>
              <a:prstGeom prst="line">
                <a:avLst/>
              </a:prstGeom>
              <a:noFill/>
              <a:ln w="9525">
                <a:solidFill>
                  <a:schemeClr val="tx2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57382" name="Line 241"/>
              <p:cNvSpPr>
                <a:spLocks noChangeShapeType="1"/>
              </p:cNvSpPr>
              <p:nvPr/>
            </p:nvSpPr>
            <p:spPr bwMode="auto">
              <a:xfrm>
                <a:off x="1078" y="2472"/>
                <a:ext cx="0" cy="168"/>
              </a:xfrm>
              <a:prstGeom prst="line">
                <a:avLst/>
              </a:prstGeom>
              <a:noFill/>
              <a:ln w="9525">
                <a:solidFill>
                  <a:schemeClr val="tx2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57383" name="Line 242"/>
              <p:cNvSpPr>
                <a:spLocks noChangeShapeType="1"/>
              </p:cNvSpPr>
              <p:nvPr/>
            </p:nvSpPr>
            <p:spPr bwMode="auto">
              <a:xfrm>
                <a:off x="1270" y="2472"/>
                <a:ext cx="0" cy="168"/>
              </a:xfrm>
              <a:prstGeom prst="line">
                <a:avLst/>
              </a:prstGeom>
              <a:noFill/>
              <a:ln w="9525">
                <a:solidFill>
                  <a:schemeClr val="tx2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57384" name="Line 243"/>
              <p:cNvSpPr>
                <a:spLocks noChangeShapeType="1"/>
              </p:cNvSpPr>
              <p:nvPr/>
            </p:nvSpPr>
            <p:spPr bwMode="auto">
              <a:xfrm>
                <a:off x="1462" y="2472"/>
                <a:ext cx="0" cy="168"/>
              </a:xfrm>
              <a:prstGeom prst="line">
                <a:avLst/>
              </a:prstGeom>
              <a:noFill/>
              <a:ln w="9525">
                <a:solidFill>
                  <a:schemeClr val="tx2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57385" name="Line 244"/>
              <p:cNvSpPr>
                <a:spLocks noChangeShapeType="1"/>
              </p:cNvSpPr>
              <p:nvPr/>
            </p:nvSpPr>
            <p:spPr bwMode="auto">
              <a:xfrm rot="-5400000">
                <a:off x="500" y="2855"/>
                <a:ext cx="0" cy="168"/>
              </a:xfrm>
              <a:prstGeom prst="line">
                <a:avLst/>
              </a:prstGeom>
              <a:noFill/>
              <a:ln w="9525">
                <a:solidFill>
                  <a:schemeClr val="tx2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57386" name="Line 245"/>
              <p:cNvSpPr>
                <a:spLocks noChangeShapeType="1"/>
              </p:cNvSpPr>
              <p:nvPr/>
            </p:nvSpPr>
            <p:spPr bwMode="auto">
              <a:xfrm rot="-5400000">
                <a:off x="500" y="2664"/>
                <a:ext cx="0" cy="168"/>
              </a:xfrm>
              <a:prstGeom prst="line">
                <a:avLst/>
              </a:prstGeom>
              <a:noFill/>
              <a:ln w="9525">
                <a:solidFill>
                  <a:schemeClr val="tx2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57387" name="Line 246"/>
              <p:cNvSpPr>
                <a:spLocks noChangeShapeType="1"/>
              </p:cNvSpPr>
              <p:nvPr/>
            </p:nvSpPr>
            <p:spPr bwMode="auto">
              <a:xfrm rot="-5400000">
                <a:off x="500" y="2472"/>
                <a:ext cx="0" cy="168"/>
              </a:xfrm>
              <a:prstGeom prst="line">
                <a:avLst/>
              </a:prstGeom>
              <a:noFill/>
              <a:ln w="9525">
                <a:solidFill>
                  <a:schemeClr val="tx2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57388" name="Line 247"/>
              <p:cNvSpPr>
                <a:spLocks noChangeShapeType="1"/>
              </p:cNvSpPr>
              <p:nvPr/>
            </p:nvSpPr>
            <p:spPr bwMode="auto">
              <a:xfrm rot="-5400000">
                <a:off x="500" y="2280"/>
                <a:ext cx="0" cy="168"/>
              </a:xfrm>
              <a:prstGeom prst="line">
                <a:avLst/>
              </a:prstGeom>
              <a:noFill/>
              <a:ln w="9525">
                <a:solidFill>
                  <a:schemeClr val="tx2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57389" name="Line 248"/>
              <p:cNvSpPr>
                <a:spLocks noChangeShapeType="1"/>
              </p:cNvSpPr>
              <p:nvPr/>
            </p:nvSpPr>
            <p:spPr bwMode="auto">
              <a:xfrm rot="-5400000">
                <a:off x="500" y="2089"/>
                <a:ext cx="0" cy="168"/>
              </a:xfrm>
              <a:prstGeom prst="line">
                <a:avLst/>
              </a:prstGeom>
              <a:noFill/>
              <a:ln w="9525">
                <a:solidFill>
                  <a:schemeClr val="tx2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57390" name="Line 249"/>
              <p:cNvSpPr>
                <a:spLocks noChangeShapeType="1"/>
              </p:cNvSpPr>
              <p:nvPr/>
            </p:nvSpPr>
            <p:spPr bwMode="auto">
              <a:xfrm rot="-5400000">
                <a:off x="500" y="1897"/>
                <a:ext cx="0" cy="168"/>
              </a:xfrm>
              <a:prstGeom prst="line">
                <a:avLst/>
              </a:prstGeom>
              <a:noFill/>
              <a:ln w="9525">
                <a:solidFill>
                  <a:schemeClr val="tx2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57391" name="Text Box 250"/>
              <p:cNvSpPr txBox="1">
                <a:spLocks noChangeArrowheads="1"/>
              </p:cNvSpPr>
              <p:nvPr/>
            </p:nvSpPr>
            <p:spPr bwMode="auto">
              <a:xfrm>
                <a:off x="1194" y="2619"/>
                <a:ext cx="413" cy="32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sz="2400">
                    <a:solidFill>
                      <a:schemeClr val="tx2"/>
                    </a:solidFill>
                  </a:rPr>
                  <a:t>1</a:t>
                </a:r>
              </a:p>
            </p:txBody>
          </p:sp>
          <p:sp>
            <p:nvSpPr>
              <p:cNvPr id="57392" name="Text Box 251"/>
              <p:cNvSpPr txBox="1">
                <a:spLocks noChangeArrowheads="1"/>
              </p:cNvSpPr>
              <p:nvPr/>
            </p:nvSpPr>
            <p:spPr bwMode="auto">
              <a:xfrm>
                <a:off x="288" y="1857"/>
                <a:ext cx="414" cy="32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sz="2400">
                    <a:solidFill>
                      <a:schemeClr val="tx2"/>
                    </a:solidFill>
                  </a:rPr>
                  <a:t>9</a:t>
                </a:r>
              </a:p>
            </p:txBody>
          </p:sp>
          <p:sp>
            <p:nvSpPr>
              <p:cNvPr id="57393" name="Text Box 252"/>
              <p:cNvSpPr txBox="1">
                <a:spLocks noChangeArrowheads="1"/>
              </p:cNvSpPr>
              <p:nvPr/>
            </p:nvSpPr>
            <p:spPr bwMode="auto">
              <a:xfrm>
                <a:off x="575" y="2776"/>
                <a:ext cx="414" cy="32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sz="2400">
                    <a:solidFill>
                      <a:schemeClr val="tx2"/>
                    </a:solidFill>
                  </a:rPr>
                  <a:t>-6</a:t>
                </a:r>
              </a:p>
            </p:txBody>
          </p:sp>
          <p:sp>
            <p:nvSpPr>
              <p:cNvPr id="57394" name="Line 253"/>
              <p:cNvSpPr>
                <a:spLocks noChangeShapeType="1"/>
              </p:cNvSpPr>
              <p:nvPr/>
            </p:nvSpPr>
            <p:spPr bwMode="auto">
              <a:xfrm flipV="1">
                <a:off x="471" y="1968"/>
                <a:ext cx="441" cy="576"/>
              </a:xfrm>
              <a:prstGeom prst="line">
                <a:avLst/>
              </a:prstGeom>
              <a:noFill/>
              <a:ln w="38100">
                <a:solidFill>
                  <a:schemeClr val="hlink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57395" name="Line 254"/>
              <p:cNvSpPr>
                <a:spLocks noChangeShapeType="1"/>
              </p:cNvSpPr>
              <p:nvPr/>
            </p:nvSpPr>
            <p:spPr bwMode="auto">
              <a:xfrm flipV="1">
                <a:off x="3997" y="1806"/>
                <a:ext cx="0" cy="1223"/>
              </a:xfrm>
              <a:prstGeom prst="line">
                <a:avLst/>
              </a:prstGeom>
              <a:noFill/>
              <a:ln w="38100">
                <a:solidFill>
                  <a:schemeClr val="tx2"/>
                </a:solidFill>
                <a:round/>
                <a:headEnd/>
                <a:tailEnd type="triangle" w="med" len="med"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57396" name="Line 255"/>
              <p:cNvSpPr>
                <a:spLocks noChangeShapeType="1"/>
              </p:cNvSpPr>
              <p:nvPr/>
            </p:nvSpPr>
            <p:spPr bwMode="auto">
              <a:xfrm rot="5400000" flipV="1">
                <a:off x="4557" y="1974"/>
                <a:ext cx="0" cy="1156"/>
              </a:xfrm>
              <a:prstGeom prst="line">
                <a:avLst/>
              </a:prstGeom>
              <a:noFill/>
              <a:ln w="38100">
                <a:solidFill>
                  <a:schemeClr val="tx2"/>
                </a:solidFill>
                <a:round/>
                <a:headEnd/>
                <a:tailEnd type="triangle" w="med" len="med"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57397" name="Text Box 256"/>
              <p:cNvSpPr txBox="1">
                <a:spLocks noChangeArrowheads="1"/>
              </p:cNvSpPr>
              <p:nvPr/>
            </p:nvSpPr>
            <p:spPr bwMode="auto">
              <a:xfrm>
                <a:off x="4992" y="2536"/>
                <a:ext cx="201" cy="32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sz="2400" i="1">
                    <a:solidFill>
                      <a:schemeClr val="tx2"/>
                    </a:solidFill>
                  </a:rPr>
                  <a:t>t</a:t>
                </a:r>
              </a:p>
            </p:txBody>
          </p:sp>
          <p:sp>
            <p:nvSpPr>
              <p:cNvPr id="57398" name="Line 257"/>
              <p:cNvSpPr>
                <a:spLocks noChangeShapeType="1"/>
              </p:cNvSpPr>
              <p:nvPr/>
            </p:nvSpPr>
            <p:spPr bwMode="auto">
              <a:xfrm>
                <a:off x="4199" y="2472"/>
                <a:ext cx="0" cy="168"/>
              </a:xfrm>
              <a:prstGeom prst="line">
                <a:avLst/>
              </a:prstGeom>
              <a:noFill/>
              <a:ln w="9525">
                <a:solidFill>
                  <a:schemeClr val="tx2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57399" name="Line 258"/>
              <p:cNvSpPr>
                <a:spLocks noChangeShapeType="1"/>
              </p:cNvSpPr>
              <p:nvPr/>
            </p:nvSpPr>
            <p:spPr bwMode="auto">
              <a:xfrm>
                <a:off x="4391" y="2472"/>
                <a:ext cx="0" cy="168"/>
              </a:xfrm>
              <a:prstGeom prst="line">
                <a:avLst/>
              </a:prstGeom>
              <a:noFill/>
              <a:ln w="9525">
                <a:solidFill>
                  <a:schemeClr val="tx2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57400" name="Line 259"/>
              <p:cNvSpPr>
                <a:spLocks noChangeShapeType="1"/>
              </p:cNvSpPr>
              <p:nvPr/>
            </p:nvSpPr>
            <p:spPr bwMode="auto">
              <a:xfrm>
                <a:off x="4582" y="2472"/>
                <a:ext cx="0" cy="168"/>
              </a:xfrm>
              <a:prstGeom prst="line">
                <a:avLst/>
              </a:prstGeom>
              <a:noFill/>
              <a:ln w="9525">
                <a:solidFill>
                  <a:schemeClr val="tx2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57401" name="Line 260"/>
              <p:cNvSpPr>
                <a:spLocks noChangeShapeType="1"/>
              </p:cNvSpPr>
              <p:nvPr/>
            </p:nvSpPr>
            <p:spPr bwMode="auto">
              <a:xfrm>
                <a:off x="4774" y="2472"/>
                <a:ext cx="0" cy="168"/>
              </a:xfrm>
              <a:prstGeom prst="line">
                <a:avLst/>
              </a:prstGeom>
              <a:noFill/>
              <a:ln w="9525">
                <a:solidFill>
                  <a:schemeClr val="tx2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57402" name="Line 261"/>
              <p:cNvSpPr>
                <a:spLocks noChangeShapeType="1"/>
              </p:cNvSpPr>
              <p:nvPr/>
            </p:nvSpPr>
            <p:spPr bwMode="auto">
              <a:xfrm>
                <a:off x="4966" y="2472"/>
                <a:ext cx="0" cy="168"/>
              </a:xfrm>
              <a:prstGeom prst="line">
                <a:avLst/>
              </a:prstGeom>
              <a:noFill/>
              <a:ln w="9525">
                <a:solidFill>
                  <a:schemeClr val="tx2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57403" name="Line 262"/>
              <p:cNvSpPr>
                <a:spLocks noChangeShapeType="1"/>
              </p:cNvSpPr>
              <p:nvPr/>
            </p:nvSpPr>
            <p:spPr bwMode="auto">
              <a:xfrm rot="-5400000">
                <a:off x="4004" y="2855"/>
                <a:ext cx="0" cy="168"/>
              </a:xfrm>
              <a:prstGeom prst="line">
                <a:avLst/>
              </a:prstGeom>
              <a:noFill/>
              <a:ln w="9525">
                <a:solidFill>
                  <a:schemeClr val="tx2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57404" name="Line 263"/>
              <p:cNvSpPr>
                <a:spLocks noChangeShapeType="1"/>
              </p:cNvSpPr>
              <p:nvPr/>
            </p:nvSpPr>
            <p:spPr bwMode="auto">
              <a:xfrm rot="-5400000">
                <a:off x="4004" y="2664"/>
                <a:ext cx="0" cy="168"/>
              </a:xfrm>
              <a:prstGeom prst="line">
                <a:avLst/>
              </a:prstGeom>
              <a:noFill/>
              <a:ln w="9525">
                <a:solidFill>
                  <a:schemeClr val="tx2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57405" name="Line 264"/>
              <p:cNvSpPr>
                <a:spLocks noChangeShapeType="1"/>
              </p:cNvSpPr>
              <p:nvPr/>
            </p:nvSpPr>
            <p:spPr bwMode="auto">
              <a:xfrm rot="-5400000">
                <a:off x="4004" y="2472"/>
                <a:ext cx="0" cy="168"/>
              </a:xfrm>
              <a:prstGeom prst="line">
                <a:avLst/>
              </a:prstGeom>
              <a:noFill/>
              <a:ln w="9525">
                <a:solidFill>
                  <a:schemeClr val="tx2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57406" name="Line 265"/>
              <p:cNvSpPr>
                <a:spLocks noChangeShapeType="1"/>
              </p:cNvSpPr>
              <p:nvPr/>
            </p:nvSpPr>
            <p:spPr bwMode="auto">
              <a:xfrm rot="-5400000">
                <a:off x="4004" y="2280"/>
                <a:ext cx="0" cy="168"/>
              </a:xfrm>
              <a:prstGeom prst="line">
                <a:avLst/>
              </a:prstGeom>
              <a:noFill/>
              <a:ln w="9525">
                <a:solidFill>
                  <a:schemeClr val="tx2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57407" name="Line 266"/>
              <p:cNvSpPr>
                <a:spLocks noChangeShapeType="1"/>
              </p:cNvSpPr>
              <p:nvPr/>
            </p:nvSpPr>
            <p:spPr bwMode="auto">
              <a:xfrm rot="-5400000">
                <a:off x="4004" y="2089"/>
                <a:ext cx="0" cy="168"/>
              </a:xfrm>
              <a:prstGeom prst="line">
                <a:avLst/>
              </a:prstGeom>
              <a:noFill/>
              <a:ln w="9525">
                <a:solidFill>
                  <a:schemeClr val="tx2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57408" name="Line 267"/>
              <p:cNvSpPr>
                <a:spLocks noChangeShapeType="1"/>
              </p:cNvSpPr>
              <p:nvPr/>
            </p:nvSpPr>
            <p:spPr bwMode="auto">
              <a:xfrm rot="-5400000">
                <a:off x="4004" y="1897"/>
                <a:ext cx="0" cy="168"/>
              </a:xfrm>
              <a:prstGeom prst="line">
                <a:avLst/>
              </a:prstGeom>
              <a:noFill/>
              <a:ln w="9525">
                <a:solidFill>
                  <a:schemeClr val="tx2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57409" name="Text Box 268"/>
              <p:cNvSpPr txBox="1">
                <a:spLocks noChangeArrowheads="1"/>
              </p:cNvSpPr>
              <p:nvPr/>
            </p:nvSpPr>
            <p:spPr bwMode="auto">
              <a:xfrm>
                <a:off x="4698" y="2619"/>
                <a:ext cx="413" cy="32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sz="2400">
                    <a:solidFill>
                      <a:schemeClr val="tx2"/>
                    </a:solidFill>
                  </a:rPr>
                  <a:t>1</a:t>
                </a:r>
              </a:p>
            </p:txBody>
          </p:sp>
          <p:sp>
            <p:nvSpPr>
              <p:cNvPr id="57410" name="Text Box 269"/>
              <p:cNvSpPr txBox="1">
                <a:spLocks noChangeArrowheads="1"/>
              </p:cNvSpPr>
              <p:nvPr/>
            </p:nvSpPr>
            <p:spPr bwMode="auto">
              <a:xfrm>
                <a:off x="3792" y="1857"/>
                <a:ext cx="414" cy="32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sz="2400">
                    <a:solidFill>
                      <a:schemeClr val="tx2"/>
                    </a:solidFill>
                  </a:rPr>
                  <a:t>9</a:t>
                </a:r>
              </a:p>
            </p:txBody>
          </p:sp>
          <p:sp>
            <p:nvSpPr>
              <p:cNvPr id="57411" name="Text Box 270"/>
              <p:cNvSpPr txBox="1">
                <a:spLocks noChangeArrowheads="1"/>
              </p:cNvSpPr>
              <p:nvPr/>
            </p:nvSpPr>
            <p:spPr bwMode="auto">
              <a:xfrm>
                <a:off x="4079" y="2776"/>
                <a:ext cx="414" cy="32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sz="2400">
                    <a:solidFill>
                      <a:schemeClr val="tx2"/>
                    </a:solidFill>
                  </a:rPr>
                  <a:t>-6</a:t>
                </a:r>
              </a:p>
            </p:txBody>
          </p:sp>
          <p:sp>
            <p:nvSpPr>
              <p:cNvPr id="57412" name="Line 271"/>
              <p:cNvSpPr>
                <a:spLocks noChangeShapeType="1"/>
              </p:cNvSpPr>
              <p:nvPr/>
            </p:nvSpPr>
            <p:spPr bwMode="auto">
              <a:xfrm>
                <a:off x="3984" y="2160"/>
                <a:ext cx="816" cy="384"/>
              </a:xfrm>
              <a:prstGeom prst="line">
                <a:avLst/>
              </a:prstGeom>
              <a:noFill/>
              <a:ln w="38100">
                <a:solidFill>
                  <a:schemeClr val="hlink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57413" name="Line 272"/>
              <p:cNvSpPr>
                <a:spLocks noChangeShapeType="1"/>
              </p:cNvSpPr>
              <p:nvPr/>
            </p:nvSpPr>
            <p:spPr bwMode="auto">
              <a:xfrm flipV="1">
                <a:off x="1780" y="3062"/>
                <a:ext cx="0" cy="1223"/>
              </a:xfrm>
              <a:prstGeom prst="line">
                <a:avLst/>
              </a:prstGeom>
              <a:noFill/>
              <a:ln w="38100">
                <a:solidFill>
                  <a:schemeClr val="tx2"/>
                </a:solidFill>
                <a:round/>
                <a:headEnd/>
                <a:tailEnd type="triangle" w="med" len="med"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57414" name="Line 273"/>
              <p:cNvSpPr>
                <a:spLocks noChangeShapeType="1"/>
              </p:cNvSpPr>
              <p:nvPr/>
            </p:nvSpPr>
            <p:spPr bwMode="auto">
              <a:xfrm rot="5400000" flipV="1">
                <a:off x="2340" y="3230"/>
                <a:ext cx="0" cy="1156"/>
              </a:xfrm>
              <a:prstGeom prst="line">
                <a:avLst/>
              </a:prstGeom>
              <a:noFill/>
              <a:ln w="38100">
                <a:solidFill>
                  <a:schemeClr val="tx2"/>
                </a:solidFill>
                <a:round/>
                <a:headEnd/>
                <a:tailEnd type="triangle" w="med" len="med"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57415" name="Text Box 274"/>
              <p:cNvSpPr txBox="1">
                <a:spLocks noChangeArrowheads="1"/>
              </p:cNvSpPr>
              <p:nvPr/>
            </p:nvSpPr>
            <p:spPr bwMode="auto">
              <a:xfrm>
                <a:off x="1778" y="2936"/>
                <a:ext cx="413" cy="32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sz="2400" i="1">
                    <a:solidFill>
                      <a:schemeClr val="tx2"/>
                    </a:solidFill>
                  </a:rPr>
                  <a:t>v</a:t>
                </a:r>
              </a:p>
            </p:txBody>
          </p:sp>
          <p:sp>
            <p:nvSpPr>
              <p:cNvPr id="57416" name="Text Box 275"/>
              <p:cNvSpPr txBox="1">
                <a:spLocks noChangeArrowheads="1"/>
              </p:cNvSpPr>
              <p:nvPr/>
            </p:nvSpPr>
            <p:spPr bwMode="auto">
              <a:xfrm>
                <a:off x="2775" y="3792"/>
                <a:ext cx="201" cy="32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sz="2400" i="1">
                    <a:solidFill>
                      <a:schemeClr val="tx2"/>
                    </a:solidFill>
                  </a:rPr>
                  <a:t>t</a:t>
                </a:r>
              </a:p>
            </p:txBody>
          </p:sp>
          <p:sp>
            <p:nvSpPr>
              <p:cNvPr id="57417" name="Line 276"/>
              <p:cNvSpPr>
                <a:spLocks noChangeShapeType="1"/>
              </p:cNvSpPr>
              <p:nvPr/>
            </p:nvSpPr>
            <p:spPr bwMode="auto">
              <a:xfrm>
                <a:off x="1982" y="3728"/>
                <a:ext cx="0" cy="168"/>
              </a:xfrm>
              <a:prstGeom prst="line">
                <a:avLst/>
              </a:prstGeom>
              <a:noFill/>
              <a:ln w="9525">
                <a:solidFill>
                  <a:schemeClr val="tx2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57418" name="Line 277"/>
              <p:cNvSpPr>
                <a:spLocks noChangeShapeType="1"/>
              </p:cNvSpPr>
              <p:nvPr/>
            </p:nvSpPr>
            <p:spPr bwMode="auto">
              <a:xfrm>
                <a:off x="2174" y="3728"/>
                <a:ext cx="0" cy="168"/>
              </a:xfrm>
              <a:prstGeom prst="line">
                <a:avLst/>
              </a:prstGeom>
              <a:noFill/>
              <a:ln w="9525">
                <a:solidFill>
                  <a:schemeClr val="tx2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57419" name="Line 278"/>
              <p:cNvSpPr>
                <a:spLocks noChangeShapeType="1"/>
              </p:cNvSpPr>
              <p:nvPr/>
            </p:nvSpPr>
            <p:spPr bwMode="auto">
              <a:xfrm>
                <a:off x="2365" y="3728"/>
                <a:ext cx="0" cy="168"/>
              </a:xfrm>
              <a:prstGeom prst="line">
                <a:avLst/>
              </a:prstGeom>
              <a:noFill/>
              <a:ln w="9525">
                <a:solidFill>
                  <a:schemeClr val="tx2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57420" name="Line 279"/>
              <p:cNvSpPr>
                <a:spLocks noChangeShapeType="1"/>
              </p:cNvSpPr>
              <p:nvPr/>
            </p:nvSpPr>
            <p:spPr bwMode="auto">
              <a:xfrm>
                <a:off x="2557" y="3728"/>
                <a:ext cx="0" cy="168"/>
              </a:xfrm>
              <a:prstGeom prst="line">
                <a:avLst/>
              </a:prstGeom>
              <a:noFill/>
              <a:ln w="9525">
                <a:solidFill>
                  <a:schemeClr val="tx2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57421" name="Line 280"/>
              <p:cNvSpPr>
                <a:spLocks noChangeShapeType="1"/>
              </p:cNvSpPr>
              <p:nvPr/>
            </p:nvSpPr>
            <p:spPr bwMode="auto">
              <a:xfrm>
                <a:off x="2749" y="3728"/>
                <a:ext cx="0" cy="168"/>
              </a:xfrm>
              <a:prstGeom prst="line">
                <a:avLst/>
              </a:prstGeom>
              <a:noFill/>
              <a:ln w="9525">
                <a:solidFill>
                  <a:schemeClr val="tx2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57422" name="Line 281"/>
              <p:cNvSpPr>
                <a:spLocks noChangeShapeType="1"/>
              </p:cNvSpPr>
              <p:nvPr/>
            </p:nvSpPr>
            <p:spPr bwMode="auto">
              <a:xfrm rot="-5400000">
                <a:off x="1787" y="4111"/>
                <a:ext cx="0" cy="168"/>
              </a:xfrm>
              <a:prstGeom prst="line">
                <a:avLst/>
              </a:prstGeom>
              <a:noFill/>
              <a:ln w="9525">
                <a:solidFill>
                  <a:schemeClr val="tx2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57423" name="Line 282"/>
              <p:cNvSpPr>
                <a:spLocks noChangeShapeType="1"/>
              </p:cNvSpPr>
              <p:nvPr/>
            </p:nvSpPr>
            <p:spPr bwMode="auto">
              <a:xfrm rot="-5400000">
                <a:off x="1787" y="3920"/>
                <a:ext cx="0" cy="168"/>
              </a:xfrm>
              <a:prstGeom prst="line">
                <a:avLst/>
              </a:prstGeom>
              <a:noFill/>
              <a:ln w="9525">
                <a:solidFill>
                  <a:schemeClr val="tx2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57424" name="Line 283"/>
              <p:cNvSpPr>
                <a:spLocks noChangeShapeType="1"/>
              </p:cNvSpPr>
              <p:nvPr/>
            </p:nvSpPr>
            <p:spPr bwMode="auto">
              <a:xfrm rot="-5400000">
                <a:off x="1787" y="3728"/>
                <a:ext cx="0" cy="168"/>
              </a:xfrm>
              <a:prstGeom prst="line">
                <a:avLst/>
              </a:prstGeom>
              <a:noFill/>
              <a:ln w="9525">
                <a:solidFill>
                  <a:schemeClr val="tx2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57425" name="Line 284"/>
              <p:cNvSpPr>
                <a:spLocks noChangeShapeType="1"/>
              </p:cNvSpPr>
              <p:nvPr/>
            </p:nvSpPr>
            <p:spPr bwMode="auto">
              <a:xfrm rot="-5400000">
                <a:off x="1787" y="3536"/>
                <a:ext cx="0" cy="168"/>
              </a:xfrm>
              <a:prstGeom prst="line">
                <a:avLst/>
              </a:prstGeom>
              <a:noFill/>
              <a:ln w="9525">
                <a:solidFill>
                  <a:schemeClr val="tx2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57426" name="Line 285"/>
              <p:cNvSpPr>
                <a:spLocks noChangeShapeType="1"/>
              </p:cNvSpPr>
              <p:nvPr/>
            </p:nvSpPr>
            <p:spPr bwMode="auto">
              <a:xfrm rot="-5400000">
                <a:off x="1787" y="3345"/>
                <a:ext cx="0" cy="168"/>
              </a:xfrm>
              <a:prstGeom prst="line">
                <a:avLst/>
              </a:prstGeom>
              <a:noFill/>
              <a:ln w="9525">
                <a:solidFill>
                  <a:schemeClr val="tx2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57427" name="Line 286"/>
              <p:cNvSpPr>
                <a:spLocks noChangeShapeType="1"/>
              </p:cNvSpPr>
              <p:nvPr/>
            </p:nvSpPr>
            <p:spPr bwMode="auto">
              <a:xfrm rot="-5400000">
                <a:off x="1787" y="3153"/>
                <a:ext cx="0" cy="168"/>
              </a:xfrm>
              <a:prstGeom prst="line">
                <a:avLst/>
              </a:prstGeom>
              <a:noFill/>
              <a:ln w="9525">
                <a:solidFill>
                  <a:schemeClr val="tx2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57428" name="Text Box 287"/>
              <p:cNvSpPr txBox="1">
                <a:spLocks noChangeArrowheads="1"/>
              </p:cNvSpPr>
              <p:nvPr/>
            </p:nvSpPr>
            <p:spPr bwMode="auto">
              <a:xfrm>
                <a:off x="2481" y="3875"/>
                <a:ext cx="413" cy="32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sz="2400">
                    <a:solidFill>
                      <a:schemeClr val="tx2"/>
                    </a:solidFill>
                  </a:rPr>
                  <a:t>1</a:t>
                </a:r>
              </a:p>
            </p:txBody>
          </p:sp>
          <p:sp>
            <p:nvSpPr>
              <p:cNvPr id="57429" name="Text Box 288"/>
              <p:cNvSpPr txBox="1">
                <a:spLocks noChangeArrowheads="1"/>
              </p:cNvSpPr>
              <p:nvPr/>
            </p:nvSpPr>
            <p:spPr bwMode="auto">
              <a:xfrm>
                <a:off x="1575" y="3113"/>
                <a:ext cx="414" cy="32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sz="2400">
                    <a:solidFill>
                      <a:schemeClr val="tx2"/>
                    </a:solidFill>
                  </a:rPr>
                  <a:t>9</a:t>
                </a:r>
              </a:p>
            </p:txBody>
          </p:sp>
          <p:sp>
            <p:nvSpPr>
              <p:cNvPr id="57430" name="Line 289"/>
              <p:cNvSpPr>
                <a:spLocks noChangeShapeType="1"/>
              </p:cNvSpPr>
              <p:nvPr/>
            </p:nvSpPr>
            <p:spPr bwMode="auto">
              <a:xfrm flipV="1">
                <a:off x="3469" y="3062"/>
                <a:ext cx="0" cy="1223"/>
              </a:xfrm>
              <a:prstGeom prst="line">
                <a:avLst/>
              </a:prstGeom>
              <a:noFill/>
              <a:ln w="38100">
                <a:solidFill>
                  <a:schemeClr val="tx2"/>
                </a:solidFill>
                <a:round/>
                <a:headEnd/>
                <a:tailEnd type="triangle" w="med" len="med"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57431" name="Line 290"/>
              <p:cNvSpPr>
                <a:spLocks noChangeShapeType="1"/>
              </p:cNvSpPr>
              <p:nvPr/>
            </p:nvSpPr>
            <p:spPr bwMode="auto">
              <a:xfrm rot="5400000" flipV="1">
                <a:off x="4029" y="3230"/>
                <a:ext cx="0" cy="1156"/>
              </a:xfrm>
              <a:prstGeom prst="line">
                <a:avLst/>
              </a:prstGeom>
              <a:noFill/>
              <a:ln w="38100">
                <a:solidFill>
                  <a:schemeClr val="tx2"/>
                </a:solidFill>
                <a:round/>
                <a:headEnd/>
                <a:tailEnd type="triangle" w="med" len="med"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57432" name="Text Box 291"/>
              <p:cNvSpPr txBox="1">
                <a:spLocks noChangeArrowheads="1"/>
              </p:cNvSpPr>
              <p:nvPr/>
            </p:nvSpPr>
            <p:spPr bwMode="auto">
              <a:xfrm>
                <a:off x="3467" y="2936"/>
                <a:ext cx="413" cy="32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sz="2400" i="1">
                    <a:solidFill>
                      <a:schemeClr val="tx2"/>
                    </a:solidFill>
                  </a:rPr>
                  <a:t>v</a:t>
                </a:r>
              </a:p>
            </p:txBody>
          </p:sp>
          <p:sp>
            <p:nvSpPr>
              <p:cNvPr id="57433" name="Text Box 292"/>
              <p:cNvSpPr txBox="1">
                <a:spLocks noChangeArrowheads="1"/>
              </p:cNvSpPr>
              <p:nvPr/>
            </p:nvSpPr>
            <p:spPr bwMode="auto">
              <a:xfrm>
                <a:off x="4464" y="3792"/>
                <a:ext cx="201" cy="32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sz="2400" i="1">
                    <a:solidFill>
                      <a:schemeClr val="tx2"/>
                    </a:solidFill>
                  </a:rPr>
                  <a:t>t</a:t>
                </a:r>
              </a:p>
            </p:txBody>
          </p:sp>
          <p:sp>
            <p:nvSpPr>
              <p:cNvPr id="57434" name="Line 293"/>
              <p:cNvSpPr>
                <a:spLocks noChangeShapeType="1"/>
              </p:cNvSpPr>
              <p:nvPr/>
            </p:nvSpPr>
            <p:spPr bwMode="auto">
              <a:xfrm>
                <a:off x="3671" y="3728"/>
                <a:ext cx="0" cy="168"/>
              </a:xfrm>
              <a:prstGeom prst="line">
                <a:avLst/>
              </a:prstGeom>
              <a:noFill/>
              <a:ln w="9525">
                <a:solidFill>
                  <a:schemeClr val="tx2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57435" name="Line 294"/>
              <p:cNvSpPr>
                <a:spLocks noChangeShapeType="1"/>
              </p:cNvSpPr>
              <p:nvPr/>
            </p:nvSpPr>
            <p:spPr bwMode="auto">
              <a:xfrm>
                <a:off x="3863" y="3728"/>
                <a:ext cx="0" cy="168"/>
              </a:xfrm>
              <a:prstGeom prst="line">
                <a:avLst/>
              </a:prstGeom>
              <a:noFill/>
              <a:ln w="9525">
                <a:solidFill>
                  <a:schemeClr val="tx2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57436" name="Line 295"/>
              <p:cNvSpPr>
                <a:spLocks noChangeShapeType="1"/>
              </p:cNvSpPr>
              <p:nvPr/>
            </p:nvSpPr>
            <p:spPr bwMode="auto">
              <a:xfrm>
                <a:off x="4054" y="3728"/>
                <a:ext cx="0" cy="168"/>
              </a:xfrm>
              <a:prstGeom prst="line">
                <a:avLst/>
              </a:prstGeom>
              <a:noFill/>
              <a:ln w="9525">
                <a:solidFill>
                  <a:schemeClr val="tx2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57437" name="Line 296"/>
              <p:cNvSpPr>
                <a:spLocks noChangeShapeType="1"/>
              </p:cNvSpPr>
              <p:nvPr/>
            </p:nvSpPr>
            <p:spPr bwMode="auto">
              <a:xfrm>
                <a:off x="4246" y="3728"/>
                <a:ext cx="0" cy="168"/>
              </a:xfrm>
              <a:prstGeom prst="line">
                <a:avLst/>
              </a:prstGeom>
              <a:noFill/>
              <a:ln w="9525">
                <a:solidFill>
                  <a:schemeClr val="tx2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57438" name="Line 297"/>
              <p:cNvSpPr>
                <a:spLocks noChangeShapeType="1"/>
              </p:cNvSpPr>
              <p:nvPr/>
            </p:nvSpPr>
            <p:spPr bwMode="auto">
              <a:xfrm>
                <a:off x="4438" y="3728"/>
                <a:ext cx="0" cy="168"/>
              </a:xfrm>
              <a:prstGeom prst="line">
                <a:avLst/>
              </a:prstGeom>
              <a:noFill/>
              <a:ln w="9525">
                <a:solidFill>
                  <a:schemeClr val="tx2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57439" name="Line 298"/>
              <p:cNvSpPr>
                <a:spLocks noChangeShapeType="1"/>
              </p:cNvSpPr>
              <p:nvPr/>
            </p:nvSpPr>
            <p:spPr bwMode="auto">
              <a:xfrm rot="-5400000">
                <a:off x="3476" y="4111"/>
                <a:ext cx="0" cy="168"/>
              </a:xfrm>
              <a:prstGeom prst="line">
                <a:avLst/>
              </a:prstGeom>
              <a:noFill/>
              <a:ln w="9525">
                <a:solidFill>
                  <a:schemeClr val="tx2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57440" name="Line 299"/>
              <p:cNvSpPr>
                <a:spLocks noChangeShapeType="1"/>
              </p:cNvSpPr>
              <p:nvPr/>
            </p:nvSpPr>
            <p:spPr bwMode="auto">
              <a:xfrm rot="-5400000">
                <a:off x="3476" y="3920"/>
                <a:ext cx="0" cy="168"/>
              </a:xfrm>
              <a:prstGeom prst="line">
                <a:avLst/>
              </a:prstGeom>
              <a:noFill/>
              <a:ln w="9525">
                <a:solidFill>
                  <a:schemeClr val="tx2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57441" name="Line 300"/>
              <p:cNvSpPr>
                <a:spLocks noChangeShapeType="1"/>
              </p:cNvSpPr>
              <p:nvPr/>
            </p:nvSpPr>
            <p:spPr bwMode="auto">
              <a:xfrm rot="-5400000">
                <a:off x="3476" y="3728"/>
                <a:ext cx="0" cy="168"/>
              </a:xfrm>
              <a:prstGeom prst="line">
                <a:avLst/>
              </a:prstGeom>
              <a:noFill/>
              <a:ln w="9525">
                <a:solidFill>
                  <a:schemeClr val="tx2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57442" name="Line 301"/>
              <p:cNvSpPr>
                <a:spLocks noChangeShapeType="1"/>
              </p:cNvSpPr>
              <p:nvPr/>
            </p:nvSpPr>
            <p:spPr bwMode="auto">
              <a:xfrm rot="-5400000">
                <a:off x="3476" y="3536"/>
                <a:ext cx="0" cy="168"/>
              </a:xfrm>
              <a:prstGeom prst="line">
                <a:avLst/>
              </a:prstGeom>
              <a:noFill/>
              <a:ln w="9525">
                <a:solidFill>
                  <a:schemeClr val="tx2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57443" name="Line 302"/>
              <p:cNvSpPr>
                <a:spLocks noChangeShapeType="1"/>
              </p:cNvSpPr>
              <p:nvPr/>
            </p:nvSpPr>
            <p:spPr bwMode="auto">
              <a:xfrm rot="-5400000">
                <a:off x="3476" y="3345"/>
                <a:ext cx="0" cy="168"/>
              </a:xfrm>
              <a:prstGeom prst="line">
                <a:avLst/>
              </a:prstGeom>
              <a:noFill/>
              <a:ln w="9525">
                <a:solidFill>
                  <a:schemeClr val="tx2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57444" name="Line 303"/>
              <p:cNvSpPr>
                <a:spLocks noChangeShapeType="1"/>
              </p:cNvSpPr>
              <p:nvPr/>
            </p:nvSpPr>
            <p:spPr bwMode="auto">
              <a:xfrm rot="-5400000">
                <a:off x="3476" y="3153"/>
                <a:ext cx="0" cy="168"/>
              </a:xfrm>
              <a:prstGeom prst="line">
                <a:avLst/>
              </a:prstGeom>
              <a:noFill/>
              <a:ln w="9525">
                <a:solidFill>
                  <a:schemeClr val="tx2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57445" name="Text Box 304"/>
              <p:cNvSpPr txBox="1">
                <a:spLocks noChangeArrowheads="1"/>
              </p:cNvSpPr>
              <p:nvPr/>
            </p:nvSpPr>
            <p:spPr bwMode="auto">
              <a:xfrm>
                <a:off x="4170" y="3875"/>
                <a:ext cx="413" cy="32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sz="2400">
                    <a:solidFill>
                      <a:schemeClr val="tx2"/>
                    </a:solidFill>
                  </a:rPr>
                  <a:t>1</a:t>
                </a:r>
              </a:p>
            </p:txBody>
          </p:sp>
          <p:sp>
            <p:nvSpPr>
              <p:cNvPr id="57446" name="Text Box 305"/>
              <p:cNvSpPr txBox="1">
                <a:spLocks noChangeArrowheads="1"/>
              </p:cNvSpPr>
              <p:nvPr/>
            </p:nvSpPr>
            <p:spPr bwMode="auto">
              <a:xfrm>
                <a:off x="3264" y="3113"/>
                <a:ext cx="414" cy="32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sz="2400">
                    <a:solidFill>
                      <a:schemeClr val="tx2"/>
                    </a:solidFill>
                  </a:rPr>
                  <a:t>9</a:t>
                </a:r>
              </a:p>
            </p:txBody>
          </p:sp>
          <p:sp>
            <p:nvSpPr>
              <p:cNvPr id="57447" name="Line 306"/>
              <p:cNvSpPr>
                <a:spLocks noChangeShapeType="1"/>
              </p:cNvSpPr>
              <p:nvPr/>
            </p:nvSpPr>
            <p:spPr bwMode="auto">
              <a:xfrm flipV="1">
                <a:off x="3456" y="3456"/>
                <a:ext cx="816" cy="768"/>
              </a:xfrm>
              <a:prstGeom prst="line">
                <a:avLst/>
              </a:prstGeom>
              <a:noFill/>
              <a:ln w="38100">
                <a:solidFill>
                  <a:schemeClr val="hlink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57448" name="Line 307"/>
              <p:cNvSpPr>
                <a:spLocks noChangeShapeType="1"/>
              </p:cNvSpPr>
              <p:nvPr/>
            </p:nvSpPr>
            <p:spPr bwMode="auto">
              <a:xfrm rot="16200000" flipV="1">
                <a:off x="792" y="2088"/>
                <a:ext cx="576" cy="336"/>
              </a:xfrm>
              <a:prstGeom prst="line">
                <a:avLst/>
              </a:prstGeom>
              <a:noFill/>
              <a:ln w="38100">
                <a:solidFill>
                  <a:schemeClr val="hlink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grpSp>
            <p:nvGrpSpPr>
              <p:cNvPr id="4" name="Group 308"/>
              <p:cNvGrpSpPr>
                <a:grpSpLocks/>
              </p:cNvGrpSpPr>
              <p:nvPr/>
            </p:nvGrpSpPr>
            <p:grpSpPr bwMode="auto">
              <a:xfrm flipV="1">
                <a:off x="2313" y="2160"/>
                <a:ext cx="777" cy="384"/>
                <a:chOff x="2583" y="1536"/>
                <a:chExt cx="777" cy="576"/>
              </a:xfrm>
            </p:grpSpPr>
            <p:sp>
              <p:nvSpPr>
                <p:cNvPr id="57456" name="Line 309"/>
                <p:cNvSpPr>
                  <a:spLocks noChangeShapeType="1"/>
                </p:cNvSpPr>
                <p:nvPr/>
              </p:nvSpPr>
              <p:spPr bwMode="auto">
                <a:xfrm flipV="1">
                  <a:off x="2583" y="1536"/>
                  <a:ext cx="441" cy="576"/>
                </a:xfrm>
                <a:prstGeom prst="line">
                  <a:avLst/>
                </a:prstGeom>
                <a:noFill/>
                <a:ln w="38100">
                  <a:solidFill>
                    <a:schemeClr val="hlink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s-CL"/>
                </a:p>
              </p:txBody>
            </p:sp>
            <p:sp>
              <p:nvSpPr>
                <p:cNvPr id="57457" name="Line 310"/>
                <p:cNvSpPr>
                  <a:spLocks noChangeShapeType="1"/>
                </p:cNvSpPr>
                <p:nvPr/>
              </p:nvSpPr>
              <p:spPr bwMode="auto">
                <a:xfrm rot="16200000" flipV="1">
                  <a:off x="2904" y="1656"/>
                  <a:ext cx="576" cy="336"/>
                </a:xfrm>
                <a:prstGeom prst="line">
                  <a:avLst/>
                </a:prstGeom>
                <a:noFill/>
                <a:ln w="38100">
                  <a:solidFill>
                    <a:schemeClr val="hlink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s-CL"/>
                </a:p>
              </p:txBody>
            </p:sp>
          </p:grpSp>
          <p:sp>
            <p:nvSpPr>
              <p:cNvPr id="57450" name="Line 311"/>
              <p:cNvSpPr>
                <a:spLocks noChangeShapeType="1"/>
              </p:cNvSpPr>
              <p:nvPr/>
            </p:nvSpPr>
            <p:spPr bwMode="auto">
              <a:xfrm>
                <a:off x="1776" y="3408"/>
                <a:ext cx="960" cy="816"/>
              </a:xfrm>
              <a:prstGeom prst="line">
                <a:avLst/>
              </a:prstGeom>
              <a:noFill/>
              <a:ln w="38100">
                <a:solidFill>
                  <a:schemeClr val="hlink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57451" name="Text Box 312"/>
              <p:cNvSpPr txBox="1">
                <a:spLocks noChangeArrowheads="1"/>
              </p:cNvSpPr>
              <p:nvPr/>
            </p:nvSpPr>
            <p:spPr bwMode="auto">
              <a:xfrm>
                <a:off x="1104" y="1824"/>
                <a:ext cx="336" cy="32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sz="2400"/>
                  <a:t>A</a:t>
                </a:r>
              </a:p>
            </p:txBody>
          </p:sp>
          <p:sp>
            <p:nvSpPr>
              <p:cNvPr id="57452" name="Text Box 313"/>
              <p:cNvSpPr txBox="1">
                <a:spLocks noChangeArrowheads="1"/>
              </p:cNvSpPr>
              <p:nvPr/>
            </p:nvSpPr>
            <p:spPr bwMode="auto">
              <a:xfrm>
                <a:off x="2544" y="1824"/>
                <a:ext cx="336" cy="32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sz="2400"/>
                  <a:t>B</a:t>
                </a:r>
              </a:p>
            </p:txBody>
          </p:sp>
          <p:sp>
            <p:nvSpPr>
              <p:cNvPr id="57453" name="Text Box 314"/>
              <p:cNvSpPr txBox="1">
                <a:spLocks noChangeArrowheads="1"/>
              </p:cNvSpPr>
              <p:nvPr/>
            </p:nvSpPr>
            <p:spPr bwMode="auto">
              <a:xfrm>
                <a:off x="4330" y="1824"/>
                <a:ext cx="336" cy="32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sz="2400"/>
                  <a:t>C</a:t>
                </a:r>
              </a:p>
            </p:txBody>
          </p:sp>
          <p:sp>
            <p:nvSpPr>
              <p:cNvPr id="57454" name="Text Box 315"/>
              <p:cNvSpPr txBox="1">
                <a:spLocks noChangeArrowheads="1"/>
              </p:cNvSpPr>
              <p:nvPr/>
            </p:nvSpPr>
            <p:spPr bwMode="auto">
              <a:xfrm>
                <a:off x="2112" y="3216"/>
                <a:ext cx="336" cy="32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sz="2400"/>
                  <a:t>D</a:t>
                </a:r>
              </a:p>
            </p:txBody>
          </p:sp>
          <p:sp>
            <p:nvSpPr>
              <p:cNvPr id="57455" name="Text Box 316"/>
              <p:cNvSpPr txBox="1">
                <a:spLocks noChangeArrowheads="1"/>
              </p:cNvSpPr>
              <p:nvPr/>
            </p:nvSpPr>
            <p:spPr bwMode="auto">
              <a:xfrm>
                <a:off x="3648" y="3216"/>
                <a:ext cx="336" cy="32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sz="2400"/>
                  <a:t>E</a:t>
                </a:r>
              </a:p>
            </p:txBody>
          </p:sp>
        </p:grpSp>
      </p:grpSp>
      <p:grpSp>
        <p:nvGrpSpPr>
          <p:cNvPr id="5" name="Group 318"/>
          <p:cNvGrpSpPr>
            <a:grpSpLocks/>
          </p:cNvGrpSpPr>
          <p:nvPr/>
        </p:nvGrpSpPr>
        <p:grpSpPr bwMode="auto">
          <a:xfrm>
            <a:off x="7924800" y="1219200"/>
            <a:ext cx="990600" cy="976313"/>
            <a:chOff x="3840" y="3408"/>
            <a:chExt cx="624" cy="615"/>
          </a:xfrm>
        </p:grpSpPr>
        <p:sp>
          <p:nvSpPr>
            <p:cNvPr id="57350" name="Line 319"/>
            <p:cNvSpPr>
              <a:spLocks noChangeShapeType="1"/>
            </p:cNvSpPr>
            <p:nvPr/>
          </p:nvSpPr>
          <p:spPr bwMode="auto">
            <a:xfrm flipV="1">
              <a:off x="3840" y="3552"/>
              <a:ext cx="0" cy="432"/>
            </a:xfrm>
            <a:prstGeom prst="line">
              <a:avLst/>
            </a:prstGeom>
            <a:noFill/>
            <a:ln w="9525">
              <a:solidFill>
                <a:schemeClr val="tx2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57351" name="Line 320"/>
            <p:cNvSpPr>
              <a:spLocks noChangeShapeType="1"/>
            </p:cNvSpPr>
            <p:nvPr/>
          </p:nvSpPr>
          <p:spPr bwMode="auto">
            <a:xfrm rot="5400000" flipV="1">
              <a:off x="4056" y="3768"/>
              <a:ext cx="0" cy="432"/>
            </a:xfrm>
            <a:prstGeom prst="line">
              <a:avLst/>
            </a:prstGeom>
            <a:noFill/>
            <a:ln w="9525">
              <a:solidFill>
                <a:schemeClr val="tx2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57352" name="Text Box 321"/>
            <p:cNvSpPr txBox="1">
              <a:spLocks noChangeArrowheads="1"/>
            </p:cNvSpPr>
            <p:nvPr/>
          </p:nvSpPr>
          <p:spPr bwMode="auto">
            <a:xfrm>
              <a:off x="3840" y="3408"/>
              <a:ext cx="192" cy="2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sz="1800" i="1">
                  <a:solidFill>
                    <a:schemeClr val="tx2"/>
                  </a:solidFill>
                </a:rPr>
                <a:t>y</a:t>
              </a:r>
            </a:p>
          </p:txBody>
        </p:sp>
        <p:sp>
          <p:nvSpPr>
            <p:cNvPr id="57353" name="Text Box 322"/>
            <p:cNvSpPr txBox="1">
              <a:spLocks noChangeArrowheads="1"/>
            </p:cNvSpPr>
            <p:nvPr/>
          </p:nvSpPr>
          <p:spPr bwMode="auto">
            <a:xfrm>
              <a:off x="4272" y="3792"/>
              <a:ext cx="192" cy="2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sz="1800" i="1">
                  <a:solidFill>
                    <a:schemeClr val="tx2"/>
                  </a:solidFill>
                </a:rPr>
                <a:t>x</a:t>
              </a:r>
            </a:p>
          </p:txBody>
        </p:sp>
      </p:grpSp>
    </p:spTree>
    <p:custDataLst>
      <p:tags r:id="rId1"/>
    </p:custDataLst>
  </p:cSld>
  <p:clrMapOvr>
    <a:masterClrMapping/>
  </p:clrMapOvr>
  <p:transition>
    <p:wipe dir="d"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73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762000"/>
            <a:ext cx="7162800" cy="1143000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s-ES" sz="4000" dirty="0"/>
              <a:t>Lanzamiento Vertical</a:t>
            </a:r>
          </a:p>
        </p:txBody>
      </p:sp>
      <p:sp>
        <p:nvSpPr>
          <p:cNvPr id="59395" name="Line 5"/>
          <p:cNvSpPr>
            <a:spLocks noChangeShapeType="1"/>
          </p:cNvSpPr>
          <p:nvPr/>
        </p:nvSpPr>
        <p:spPr bwMode="auto">
          <a:xfrm flipV="1">
            <a:off x="7121525" y="2333625"/>
            <a:ext cx="0" cy="1941513"/>
          </a:xfrm>
          <a:prstGeom prst="line">
            <a:avLst/>
          </a:prstGeom>
          <a:noFill/>
          <a:ln w="38100">
            <a:solidFill>
              <a:schemeClr val="tx2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s-CL"/>
          </a:p>
        </p:txBody>
      </p:sp>
      <p:sp>
        <p:nvSpPr>
          <p:cNvPr id="59396" name="Line 6"/>
          <p:cNvSpPr>
            <a:spLocks noChangeShapeType="1"/>
          </p:cNvSpPr>
          <p:nvPr/>
        </p:nvSpPr>
        <p:spPr bwMode="auto">
          <a:xfrm rot="5400000" flipV="1">
            <a:off x="8010525" y="2600325"/>
            <a:ext cx="0" cy="1835150"/>
          </a:xfrm>
          <a:prstGeom prst="line">
            <a:avLst/>
          </a:prstGeom>
          <a:noFill/>
          <a:ln w="38100">
            <a:solidFill>
              <a:schemeClr val="tx2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s-CL"/>
          </a:p>
        </p:txBody>
      </p:sp>
      <p:sp>
        <p:nvSpPr>
          <p:cNvPr id="59397" name="Text Box 7"/>
          <p:cNvSpPr txBox="1">
            <a:spLocks noChangeArrowheads="1"/>
          </p:cNvSpPr>
          <p:nvPr/>
        </p:nvSpPr>
        <p:spPr bwMode="auto">
          <a:xfrm>
            <a:off x="7118350" y="2133600"/>
            <a:ext cx="65563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400" i="1">
                <a:solidFill>
                  <a:schemeClr val="tx2"/>
                </a:solidFill>
              </a:rPr>
              <a:t>v</a:t>
            </a:r>
          </a:p>
        </p:txBody>
      </p:sp>
      <p:sp>
        <p:nvSpPr>
          <p:cNvPr id="59398" name="Text Box 8"/>
          <p:cNvSpPr txBox="1">
            <a:spLocks noChangeArrowheads="1"/>
          </p:cNvSpPr>
          <p:nvPr/>
        </p:nvSpPr>
        <p:spPr bwMode="auto">
          <a:xfrm>
            <a:off x="8672513" y="3478213"/>
            <a:ext cx="319087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400" i="1">
                <a:solidFill>
                  <a:schemeClr val="tx2"/>
                </a:solidFill>
              </a:rPr>
              <a:t>t</a:t>
            </a:r>
          </a:p>
        </p:txBody>
      </p:sp>
      <p:sp>
        <p:nvSpPr>
          <p:cNvPr id="59399" name="Line 9"/>
          <p:cNvSpPr>
            <a:spLocks noChangeShapeType="1"/>
          </p:cNvSpPr>
          <p:nvPr/>
        </p:nvSpPr>
        <p:spPr bwMode="auto">
          <a:xfrm>
            <a:off x="7442200" y="3390900"/>
            <a:ext cx="0" cy="266700"/>
          </a:xfrm>
          <a:prstGeom prst="line">
            <a:avLst/>
          </a:prstGeom>
          <a:noFill/>
          <a:ln w="9525">
            <a:solidFill>
              <a:schemeClr val="tx2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59400" name="Line 10"/>
          <p:cNvSpPr>
            <a:spLocks noChangeShapeType="1"/>
          </p:cNvSpPr>
          <p:nvPr/>
        </p:nvSpPr>
        <p:spPr bwMode="auto">
          <a:xfrm>
            <a:off x="7747000" y="3390900"/>
            <a:ext cx="0" cy="266700"/>
          </a:xfrm>
          <a:prstGeom prst="line">
            <a:avLst/>
          </a:prstGeom>
          <a:noFill/>
          <a:ln w="9525">
            <a:solidFill>
              <a:schemeClr val="tx2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59401" name="Line 11"/>
          <p:cNvSpPr>
            <a:spLocks noChangeShapeType="1"/>
          </p:cNvSpPr>
          <p:nvPr/>
        </p:nvSpPr>
        <p:spPr bwMode="auto">
          <a:xfrm>
            <a:off x="8050213" y="3390900"/>
            <a:ext cx="0" cy="266700"/>
          </a:xfrm>
          <a:prstGeom prst="line">
            <a:avLst/>
          </a:prstGeom>
          <a:noFill/>
          <a:ln w="9525">
            <a:solidFill>
              <a:schemeClr val="tx2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59402" name="Line 12"/>
          <p:cNvSpPr>
            <a:spLocks noChangeShapeType="1"/>
          </p:cNvSpPr>
          <p:nvPr/>
        </p:nvSpPr>
        <p:spPr bwMode="auto">
          <a:xfrm>
            <a:off x="8355013" y="3390900"/>
            <a:ext cx="0" cy="266700"/>
          </a:xfrm>
          <a:prstGeom prst="line">
            <a:avLst/>
          </a:prstGeom>
          <a:noFill/>
          <a:ln w="9525">
            <a:solidFill>
              <a:schemeClr val="tx2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59403" name="Line 13"/>
          <p:cNvSpPr>
            <a:spLocks noChangeShapeType="1"/>
          </p:cNvSpPr>
          <p:nvPr/>
        </p:nvSpPr>
        <p:spPr bwMode="auto">
          <a:xfrm>
            <a:off x="8659813" y="3390900"/>
            <a:ext cx="0" cy="266700"/>
          </a:xfrm>
          <a:prstGeom prst="line">
            <a:avLst/>
          </a:prstGeom>
          <a:noFill/>
          <a:ln w="9525">
            <a:solidFill>
              <a:schemeClr val="tx2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59404" name="Line 14"/>
          <p:cNvSpPr>
            <a:spLocks noChangeShapeType="1"/>
          </p:cNvSpPr>
          <p:nvPr/>
        </p:nvSpPr>
        <p:spPr bwMode="auto">
          <a:xfrm rot="-5400000">
            <a:off x="7132638" y="3998913"/>
            <a:ext cx="0" cy="266700"/>
          </a:xfrm>
          <a:prstGeom prst="line">
            <a:avLst/>
          </a:prstGeom>
          <a:noFill/>
          <a:ln w="9525">
            <a:solidFill>
              <a:schemeClr val="tx2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59405" name="Line 15"/>
          <p:cNvSpPr>
            <a:spLocks noChangeShapeType="1"/>
          </p:cNvSpPr>
          <p:nvPr/>
        </p:nvSpPr>
        <p:spPr bwMode="auto">
          <a:xfrm rot="-5400000">
            <a:off x="7132638" y="3695700"/>
            <a:ext cx="0" cy="266700"/>
          </a:xfrm>
          <a:prstGeom prst="line">
            <a:avLst/>
          </a:prstGeom>
          <a:noFill/>
          <a:ln w="9525">
            <a:solidFill>
              <a:schemeClr val="tx2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59406" name="Line 16"/>
          <p:cNvSpPr>
            <a:spLocks noChangeShapeType="1"/>
          </p:cNvSpPr>
          <p:nvPr/>
        </p:nvSpPr>
        <p:spPr bwMode="auto">
          <a:xfrm rot="-5400000">
            <a:off x="7132638" y="3390900"/>
            <a:ext cx="0" cy="266700"/>
          </a:xfrm>
          <a:prstGeom prst="line">
            <a:avLst/>
          </a:prstGeom>
          <a:noFill/>
          <a:ln w="9525">
            <a:solidFill>
              <a:schemeClr val="tx2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59407" name="Line 17"/>
          <p:cNvSpPr>
            <a:spLocks noChangeShapeType="1"/>
          </p:cNvSpPr>
          <p:nvPr/>
        </p:nvSpPr>
        <p:spPr bwMode="auto">
          <a:xfrm rot="-5400000">
            <a:off x="7132638" y="3086100"/>
            <a:ext cx="0" cy="266700"/>
          </a:xfrm>
          <a:prstGeom prst="line">
            <a:avLst/>
          </a:prstGeom>
          <a:noFill/>
          <a:ln w="9525">
            <a:solidFill>
              <a:schemeClr val="tx2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59408" name="Line 18"/>
          <p:cNvSpPr>
            <a:spLocks noChangeShapeType="1"/>
          </p:cNvSpPr>
          <p:nvPr/>
        </p:nvSpPr>
        <p:spPr bwMode="auto">
          <a:xfrm rot="-5400000">
            <a:off x="7132638" y="2782888"/>
            <a:ext cx="0" cy="266700"/>
          </a:xfrm>
          <a:prstGeom prst="line">
            <a:avLst/>
          </a:prstGeom>
          <a:noFill/>
          <a:ln w="9525">
            <a:solidFill>
              <a:schemeClr val="tx2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59409" name="Line 19"/>
          <p:cNvSpPr>
            <a:spLocks noChangeShapeType="1"/>
          </p:cNvSpPr>
          <p:nvPr/>
        </p:nvSpPr>
        <p:spPr bwMode="auto">
          <a:xfrm rot="-5400000">
            <a:off x="7132638" y="2478088"/>
            <a:ext cx="0" cy="266700"/>
          </a:xfrm>
          <a:prstGeom prst="line">
            <a:avLst/>
          </a:prstGeom>
          <a:noFill/>
          <a:ln w="9525">
            <a:solidFill>
              <a:schemeClr val="tx2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59410" name="Line 20"/>
          <p:cNvSpPr>
            <a:spLocks noChangeShapeType="1"/>
          </p:cNvSpPr>
          <p:nvPr/>
        </p:nvSpPr>
        <p:spPr bwMode="auto">
          <a:xfrm flipV="1">
            <a:off x="7107238" y="504825"/>
            <a:ext cx="0" cy="1247775"/>
          </a:xfrm>
          <a:prstGeom prst="line">
            <a:avLst/>
          </a:prstGeom>
          <a:noFill/>
          <a:ln w="38100">
            <a:solidFill>
              <a:schemeClr val="tx2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s-CL"/>
          </a:p>
        </p:txBody>
      </p:sp>
      <p:sp>
        <p:nvSpPr>
          <p:cNvPr id="59411" name="Line 21"/>
          <p:cNvSpPr>
            <a:spLocks noChangeShapeType="1"/>
          </p:cNvSpPr>
          <p:nvPr/>
        </p:nvSpPr>
        <p:spPr bwMode="auto">
          <a:xfrm rot="5400000" flipV="1">
            <a:off x="7996238" y="771525"/>
            <a:ext cx="0" cy="1835150"/>
          </a:xfrm>
          <a:prstGeom prst="line">
            <a:avLst/>
          </a:prstGeom>
          <a:noFill/>
          <a:ln w="38100">
            <a:solidFill>
              <a:schemeClr val="tx2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s-CL"/>
          </a:p>
        </p:txBody>
      </p:sp>
      <p:sp>
        <p:nvSpPr>
          <p:cNvPr id="59412" name="Text Box 23"/>
          <p:cNvSpPr txBox="1">
            <a:spLocks noChangeArrowheads="1"/>
          </p:cNvSpPr>
          <p:nvPr/>
        </p:nvSpPr>
        <p:spPr bwMode="auto">
          <a:xfrm>
            <a:off x="8658225" y="1649413"/>
            <a:ext cx="31908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400" i="1">
                <a:solidFill>
                  <a:schemeClr val="tx2"/>
                </a:solidFill>
              </a:rPr>
              <a:t>t</a:t>
            </a:r>
          </a:p>
        </p:txBody>
      </p:sp>
      <p:sp>
        <p:nvSpPr>
          <p:cNvPr id="59413" name="Line 24"/>
          <p:cNvSpPr>
            <a:spLocks noChangeShapeType="1"/>
          </p:cNvSpPr>
          <p:nvPr/>
        </p:nvSpPr>
        <p:spPr bwMode="auto">
          <a:xfrm>
            <a:off x="7427913" y="1562100"/>
            <a:ext cx="0" cy="266700"/>
          </a:xfrm>
          <a:prstGeom prst="line">
            <a:avLst/>
          </a:prstGeom>
          <a:noFill/>
          <a:ln w="9525">
            <a:solidFill>
              <a:schemeClr val="tx2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59414" name="Line 25"/>
          <p:cNvSpPr>
            <a:spLocks noChangeShapeType="1"/>
          </p:cNvSpPr>
          <p:nvPr/>
        </p:nvSpPr>
        <p:spPr bwMode="auto">
          <a:xfrm>
            <a:off x="7732713" y="1562100"/>
            <a:ext cx="0" cy="266700"/>
          </a:xfrm>
          <a:prstGeom prst="line">
            <a:avLst/>
          </a:prstGeom>
          <a:noFill/>
          <a:ln w="9525">
            <a:solidFill>
              <a:schemeClr val="tx2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59415" name="Line 26"/>
          <p:cNvSpPr>
            <a:spLocks noChangeShapeType="1"/>
          </p:cNvSpPr>
          <p:nvPr/>
        </p:nvSpPr>
        <p:spPr bwMode="auto">
          <a:xfrm>
            <a:off x="8035925" y="1562100"/>
            <a:ext cx="0" cy="266700"/>
          </a:xfrm>
          <a:prstGeom prst="line">
            <a:avLst/>
          </a:prstGeom>
          <a:noFill/>
          <a:ln w="9525">
            <a:solidFill>
              <a:schemeClr val="tx2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59416" name="Line 27"/>
          <p:cNvSpPr>
            <a:spLocks noChangeShapeType="1"/>
          </p:cNvSpPr>
          <p:nvPr/>
        </p:nvSpPr>
        <p:spPr bwMode="auto">
          <a:xfrm>
            <a:off x="8340725" y="1562100"/>
            <a:ext cx="0" cy="266700"/>
          </a:xfrm>
          <a:prstGeom prst="line">
            <a:avLst/>
          </a:prstGeom>
          <a:noFill/>
          <a:ln w="9525">
            <a:solidFill>
              <a:schemeClr val="tx2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59417" name="Line 28"/>
          <p:cNvSpPr>
            <a:spLocks noChangeShapeType="1"/>
          </p:cNvSpPr>
          <p:nvPr/>
        </p:nvSpPr>
        <p:spPr bwMode="auto">
          <a:xfrm>
            <a:off x="8645525" y="1562100"/>
            <a:ext cx="0" cy="266700"/>
          </a:xfrm>
          <a:prstGeom prst="line">
            <a:avLst/>
          </a:prstGeom>
          <a:noFill/>
          <a:ln w="9525">
            <a:solidFill>
              <a:schemeClr val="tx2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59418" name="Line 29"/>
          <p:cNvSpPr>
            <a:spLocks noChangeShapeType="1"/>
          </p:cNvSpPr>
          <p:nvPr/>
        </p:nvSpPr>
        <p:spPr bwMode="auto">
          <a:xfrm rot="-5400000">
            <a:off x="7118350" y="1562100"/>
            <a:ext cx="0" cy="266700"/>
          </a:xfrm>
          <a:prstGeom prst="line">
            <a:avLst/>
          </a:prstGeom>
          <a:noFill/>
          <a:ln w="9525">
            <a:solidFill>
              <a:schemeClr val="tx2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59419" name="Line 30"/>
          <p:cNvSpPr>
            <a:spLocks noChangeShapeType="1"/>
          </p:cNvSpPr>
          <p:nvPr/>
        </p:nvSpPr>
        <p:spPr bwMode="auto">
          <a:xfrm rot="-5400000">
            <a:off x="7118350" y="1085850"/>
            <a:ext cx="0" cy="266700"/>
          </a:xfrm>
          <a:prstGeom prst="line">
            <a:avLst/>
          </a:prstGeom>
          <a:noFill/>
          <a:ln w="9525">
            <a:solidFill>
              <a:schemeClr val="tx2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59420" name="Line 31"/>
          <p:cNvSpPr>
            <a:spLocks noChangeShapeType="1"/>
          </p:cNvSpPr>
          <p:nvPr/>
        </p:nvSpPr>
        <p:spPr bwMode="auto">
          <a:xfrm rot="-5400000">
            <a:off x="7105650" y="628650"/>
            <a:ext cx="0" cy="266700"/>
          </a:xfrm>
          <a:prstGeom prst="line">
            <a:avLst/>
          </a:prstGeom>
          <a:noFill/>
          <a:ln w="9525">
            <a:solidFill>
              <a:schemeClr val="tx2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59421" name="Line 33"/>
          <p:cNvSpPr>
            <a:spLocks noChangeShapeType="1"/>
          </p:cNvSpPr>
          <p:nvPr/>
        </p:nvSpPr>
        <p:spPr bwMode="auto">
          <a:xfrm>
            <a:off x="7086600" y="2895600"/>
            <a:ext cx="1600200" cy="1219200"/>
          </a:xfrm>
          <a:prstGeom prst="line">
            <a:avLst/>
          </a:prstGeom>
          <a:noFill/>
          <a:ln w="38100">
            <a:solidFill>
              <a:schemeClr val="hlink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59422" name="Line 34"/>
          <p:cNvSpPr>
            <a:spLocks noChangeShapeType="1"/>
          </p:cNvSpPr>
          <p:nvPr/>
        </p:nvSpPr>
        <p:spPr bwMode="auto">
          <a:xfrm flipV="1">
            <a:off x="7107238" y="4619625"/>
            <a:ext cx="0" cy="1941513"/>
          </a:xfrm>
          <a:prstGeom prst="line">
            <a:avLst/>
          </a:prstGeom>
          <a:noFill/>
          <a:ln w="38100">
            <a:solidFill>
              <a:schemeClr val="tx2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s-CL"/>
          </a:p>
        </p:txBody>
      </p:sp>
      <p:sp>
        <p:nvSpPr>
          <p:cNvPr id="59423" name="Line 35"/>
          <p:cNvSpPr>
            <a:spLocks noChangeShapeType="1"/>
          </p:cNvSpPr>
          <p:nvPr/>
        </p:nvSpPr>
        <p:spPr bwMode="auto">
          <a:xfrm rot="5400000" flipV="1">
            <a:off x="7996238" y="4886325"/>
            <a:ext cx="0" cy="1835150"/>
          </a:xfrm>
          <a:prstGeom prst="line">
            <a:avLst/>
          </a:prstGeom>
          <a:noFill/>
          <a:ln w="38100">
            <a:solidFill>
              <a:schemeClr val="tx2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s-CL"/>
          </a:p>
        </p:txBody>
      </p:sp>
      <p:sp>
        <p:nvSpPr>
          <p:cNvPr id="59424" name="Text Box 36"/>
          <p:cNvSpPr txBox="1">
            <a:spLocks noChangeArrowheads="1"/>
          </p:cNvSpPr>
          <p:nvPr/>
        </p:nvSpPr>
        <p:spPr bwMode="auto">
          <a:xfrm>
            <a:off x="7104063" y="4419600"/>
            <a:ext cx="655637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400" i="1">
                <a:solidFill>
                  <a:schemeClr val="tx2"/>
                </a:solidFill>
              </a:rPr>
              <a:t>a</a:t>
            </a:r>
          </a:p>
        </p:txBody>
      </p:sp>
      <p:sp>
        <p:nvSpPr>
          <p:cNvPr id="59425" name="Text Box 37"/>
          <p:cNvSpPr txBox="1">
            <a:spLocks noChangeArrowheads="1"/>
          </p:cNvSpPr>
          <p:nvPr/>
        </p:nvSpPr>
        <p:spPr bwMode="auto">
          <a:xfrm>
            <a:off x="8658225" y="5764213"/>
            <a:ext cx="31908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400" i="1">
                <a:solidFill>
                  <a:schemeClr val="tx2"/>
                </a:solidFill>
              </a:rPr>
              <a:t>t</a:t>
            </a:r>
          </a:p>
        </p:txBody>
      </p:sp>
      <p:sp>
        <p:nvSpPr>
          <p:cNvPr id="59426" name="Line 38"/>
          <p:cNvSpPr>
            <a:spLocks noChangeShapeType="1"/>
          </p:cNvSpPr>
          <p:nvPr/>
        </p:nvSpPr>
        <p:spPr bwMode="auto">
          <a:xfrm>
            <a:off x="7427913" y="5676900"/>
            <a:ext cx="0" cy="266700"/>
          </a:xfrm>
          <a:prstGeom prst="line">
            <a:avLst/>
          </a:prstGeom>
          <a:noFill/>
          <a:ln w="9525">
            <a:solidFill>
              <a:schemeClr val="tx2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59427" name="Line 39"/>
          <p:cNvSpPr>
            <a:spLocks noChangeShapeType="1"/>
          </p:cNvSpPr>
          <p:nvPr/>
        </p:nvSpPr>
        <p:spPr bwMode="auto">
          <a:xfrm>
            <a:off x="7732713" y="5676900"/>
            <a:ext cx="0" cy="266700"/>
          </a:xfrm>
          <a:prstGeom prst="line">
            <a:avLst/>
          </a:prstGeom>
          <a:noFill/>
          <a:ln w="9525">
            <a:solidFill>
              <a:schemeClr val="tx2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59428" name="Line 40"/>
          <p:cNvSpPr>
            <a:spLocks noChangeShapeType="1"/>
          </p:cNvSpPr>
          <p:nvPr/>
        </p:nvSpPr>
        <p:spPr bwMode="auto">
          <a:xfrm>
            <a:off x="8035925" y="5676900"/>
            <a:ext cx="0" cy="266700"/>
          </a:xfrm>
          <a:prstGeom prst="line">
            <a:avLst/>
          </a:prstGeom>
          <a:noFill/>
          <a:ln w="9525">
            <a:solidFill>
              <a:schemeClr val="tx2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59429" name="Line 41"/>
          <p:cNvSpPr>
            <a:spLocks noChangeShapeType="1"/>
          </p:cNvSpPr>
          <p:nvPr/>
        </p:nvSpPr>
        <p:spPr bwMode="auto">
          <a:xfrm>
            <a:off x="8340725" y="5676900"/>
            <a:ext cx="0" cy="266700"/>
          </a:xfrm>
          <a:prstGeom prst="line">
            <a:avLst/>
          </a:prstGeom>
          <a:noFill/>
          <a:ln w="9525">
            <a:solidFill>
              <a:schemeClr val="tx2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59430" name="Line 42"/>
          <p:cNvSpPr>
            <a:spLocks noChangeShapeType="1"/>
          </p:cNvSpPr>
          <p:nvPr/>
        </p:nvSpPr>
        <p:spPr bwMode="auto">
          <a:xfrm>
            <a:off x="8645525" y="5676900"/>
            <a:ext cx="0" cy="266700"/>
          </a:xfrm>
          <a:prstGeom prst="line">
            <a:avLst/>
          </a:prstGeom>
          <a:noFill/>
          <a:ln w="9525">
            <a:solidFill>
              <a:schemeClr val="tx2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59431" name="Line 43"/>
          <p:cNvSpPr>
            <a:spLocks noChangeShapeType="1"/>
          </p:cNvSpPr>
          <p:nvPr/>
        </p:nvSpPr>
        <p:spPr bwMode="auto">
          <a:xfrm rot="-5400000">
            <a:off x="7118350" y="6284913"/>
            <a:ext cx="0" cy="266700"/>
          </a:xfrm>
          <a:prstGeom prst="line">
            <a:avLst/>
          </a:prstGeom>
          <a:noFill/>
          <a:ln w="9525">
            <a:solidFill>
              <a:schemeClr val="tx2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59432" name="Line 44"/>
          <p:cNvSpPr>
            <a:spLocks noChangeShapeType="1"/>
          </p:cNvSpPr>
          <p:nvPr/>
        </p:nvSpPr>
        <p:spPr bwMode="auto">
          <a:xfrm rot="-5400000">
            <a:off x="7118350" y="5981700"/>
            <a:ext cx="0" cy="266700"/>
          </a:xfrm>
          <a:prstGeom prst="line">
            <a:avLst/>
          </a:prstGeom>
          <a:noFill/>
          <a:ln w="9525">
            <a:solidFill>
              <a:schemeClr val="tx2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59433" name="Line 45"/>
          <p:cNvSpPr>
            <a:spLocks noChangeShapeType="1"/>
          </p:cNvSpPr>
          <p:nvPr/>
        </p:nvSpPr>
        <p:spPr bwMode="auto">
          <a:xfrm rot="-5400000">
            <a:off x="7118350" y="5676900"/>
            <a:ext cx="0" cy="266700"/>
          </a:xfrm>
          <a:prstGeom prst="line">
            <a:avLst/>
          </a:prstGeom>
          <a:noFill/>
          <a:ln w="9525">
            <a:solidFill>
              <a:schemeClr val="tx2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59434" name="Line 46"/>
          <p:cNvSpPr>
            <a:spLocks noChangeShapeType="1"/>
          </p:cNvSpPr>
          <p:nvPr/>
        </p:nvSpPr>
        <p:spPr bwMode="auto">
          <a:xfrm rot="-5400000">
            <a:off x="7118350" y="5372100"/>
            <a:ext cx="0" cy="266700"/>
          </a:xfrm>
          <a:prstGeom prst="line">
            <a:avLst/>
          </a:prstGeom>
          <a:noFill/>
          <a:ln w="9525">
            <a:solidFill>
              <a:schemeClr val="tx2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59435" name="Line 47"/>
          <p:cNvSpPr>
            <a:spLocks noChangeShapeType="1"/>
          </p:cNvSpPr>
          <p:nvPr/>
        </p:nvSpPr>
        <p:spPr bwMode="auto">
          <a:xfrm rot="-5400000">
            <a:off x="7118350" y="5068888"/>
            <a:ext cx="0" cy="266700"/>
          </a:xfrm>
          <a:prstGeom prst="line">
            <a:avLst/>
          </a:prstGeom>
          <a:noFill/>
          <a:ln w="9525">
            <a:solidFill>
              <a:schemeClr val="tx2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59436" name="Line 48"/>
          <p:cNvSpPr>
            <a:spLocks noChangeShapeType="1"/>
          </p:cNvSpPr>
          <p:nvPr/>
        </p:nvSpPr>
        <p:spPr bwMode="auto">
          <a:xfrm rot="-5400000">
            <a:off x="7118350" y="4764088"/>
            <a:ext cx="0" cy="266700"/>
          </a:xfrm>
          <a:prstGeom prst="line">
            <a:avLst/>
          </a:prstGeom>
          <a:noFill/>
          <a:ln w="9525">
            <a:solidFill>
              <a:schemeClr val="tx2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116785" name="Line 49"/>
          <p:cNvSpPr>
            <a:spLocks noChangeShapeType="1"/>
          </p:cNvSpPr>
          <p:nvPr/>
        </p:nvSpPr>
        <p:spPr bwMode="auto">
          <a:xfrm>
            <a:off x="7162800" y="6400800"/>
            <a:ext cx="1524000" cy="0"/>
          </a:xfrm>
          <a:prstGeom prst="line">
            <a:avLst/>
          </a:prstGeom>
          <a:noFill/>
          <a:ln w="38100">
            <a:solidFill>
              <a:schemeClr val="hlink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grpSp>
        <p:nvGrpSpPr>
          <p:cNvPr id="2" name="Group 53"/>
          <p:cNvGrpSpPr>
            <a:grpSpLocks/>
          </p:cNvGrpSpPr>
          <p:nvPr/>
        </p:nvGrpSpPr>
        <p:grpSpPr bwMode="auto">
          <a:xfrm>
            <a:off x="7102475" y="806450"/>
            <a:ext cx="1504950" cy="914400"/>
            <a:chOff x="4474" y="508"/>
            <a:chExt cx="948" cy="576"/>
          </a:xfrm>
        </p:grpSpPr>
        <p:sp>
          <p:nvSpPr>
            <p:cNvPr id="59442" name="Freeform 32"/>
            <p:cNvSpPr>
              <a:spLocks/>
            </p:cNvSpPr>
            <p:nvPr/>
          </p:nvSpPr>
          <p:spPr bwMode="auto">
            <a:xfrm>
              <a:off x="4942" y="508"/>
              <a:ext cx="480" cy="576"/>
            </a:xfrm>
            <a:custGeom>
              <a:avLst/>
              <a:gdLst>
                <a:gd name="T0" fmla="*/ 0 w 816"/>
                <a:gd name="T1" fmla="*/ 0 h 576"/>
                <a:gd name="T2" fmla="*/ 1 w 816"/>
                <a:gd name="T3" fmla="*/ 29 h 576"/>
                <a:gd name="T4" fmla="*/ 2 w 816"/>
                <a:gd name="T5" fmla="*/ 125 h 576"/>
                <a:gd name="T6" fmla="*/ 3 w 816"/>
                <a:gd name="T7" fmla="*/ 317 h 576"/>
                <a:gd name="T8" fmla="*/ 4 w 816"/>
                <a:gd name="T9" fmla="*/ 576 h 57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816"/>
                <a:gd name="T16" fmla="*/ 0 h 576"/>
                <a:gd name="T17" fmla="*/ 816 w 816"/>
                <a:gd name="T18" fmla="*/ 576 h 57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816" h="576">
                  <a:moveTo>
                    <a:pt x="0" y="0"/>
                  </a:moveTo>
                  <a:cubicBezTo>
                    <a:pt x="42" y="5"/>
                    <a:pt x="168" y="8"/>
                    <a:pt x="250" y="29"/>
                  </a:cubicBezTo>
                  <a:cubicBezTo>
                    <a:pt x="332" y="50"/>
                    <a:pt x="418" y="77"/>
                    <a:pt x="490" y="125"/>
                  </a:cubicBezTo>
                  <a:cubicBezTo>
                    <a:pt x="562" y="173"/>
                    <a:pt x="628" y="242"/>
                    <a:pt x="682" y="317"/>
                  </a:cubicBezTo>
                  <a:cubicBezTo>
                    <a:pt x="736" y="392"/>
                    <a:pt x="788" y="522"/>
                    <a:pt x="816" y="576"/>
                  </a:cubicBezTo>
                </a:path>
              </a:pathLst>
            </a:custGeom>
            <a:noFill/>
            <a:ln w="38100">
              <a:solidFill>
                <a:schemeClr val="hlink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59443" name="Freeform 50"/>
            <p:cNvSpPr>
              <a:spLocks/>
            </p:cNvSpPr>
            <p:nvPr/>
          </p:nvSpPr>
          <p:spPr bwMode="auto">
            <a:xfrm flipH="1">
              <a:off x="4474" y="508"/>
              <a:ext cx="480" cy="576"/>
            </a:xfrm>
            <a:custGeom>
              <a:avLst/>
              <a:gdLst>
                <a:gd name="T0" fmla="*/ 0 w 816"/>
                <a:gd name="T1" fmla="*/ 0 h 576"/>
                <a:gd name="T2" fmla="*/ 1 w 816"/>
                <a:gd name="T3" fmla="*/ 29 h 576"/>
                <a:gd name="T4" fmla="*/ 2 w 816"/>
                <a:gd name="T5" fmla="*/ 125 h 576"/>
                <a:gd name="T6" fmla="*/ 3 w 816"/>
                <a:gd name="T7" fmla="*/ 317 h 576"/>
                <a:gd name="T8" fmla="*/ 4 w 816"/>
                <a:gd name="T9" fmla="*/ 576 h 57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816"/>
                <a:gd name="T16" fmla="*/ 0 h 576"/>
                <a:gd name="T17" fmla="*/ 816 w 816"/>
                <a:gd name="T18" fmla="*/ 576 h 57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816" h="576">
                  <a:moveTo>
                    <a:pt x="0" y="0"/>
                  </a:moveTo>
                  <a:cubicBezTo>
                    <a:pt x="42" y="5"/>
                    <a:pt x="168" y="8"/>
                    <a:pt x="250" y="29"/>
                  </a:cubicBezTo>
                  <a:cubicBezTo>
                    <a:pt x="332" y="50"/>
                    <a:pt x="418" y="77"/>
                    <a:pt x="490" y="125"/>
                  </a:cubicBezTo>
                  <a:cubicBezTo>
                    <a:pt x="562" y="173"/>
                    <a:pt x="628" y="242"/>
                    <a:pt x="682" y="317"/>
                  </a:cubicBezTo>
                  <a:cubicBezTo>
                    <a:pt x="736" y="392"/>
                    <a:pt x="788" y="522"/>
                    <a:pt x="816" y="576"/>
                  </a:cubicBezTo>
                </a:path>
              </a:pathLst>
            </a:custGeom>
            <a:noFill/>
            <a:ln w="38100">
              <a:solidFill>
                <a:schemeClr val="hlink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</p:grpSp>
      <p:sp>
        <p:nvSpPr>
          <p:cNvPr id="59439" name="Text Box 52"/>
          <p:cNvSpPr txBox="1">
            <a:spLocks noChangeArrowheads="1"/>
          </p:cNvSpPr>
          <p:nvPr/>
        </p:nvSpPr>
        <p:spPr bwMode="auto">
          <a:xfrm>
            <a:off x="304800" y="2362200"/>
            <a:ext cx="6553200" cy="1384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800"/>
              <a:t>Una pelota se lanza desde el suelo hasta una altura de dos metros del suelo, y vuelve a caer, sus gráficos son:</a:t>
            </a:r>
            <a:endParaRPr lang="en-US" sz="2800"/>
          </a:p>
        </p:txBody>
      </p:sp>
      <p:sp>
        <p:nvSpPr>
          <p:cNvPr id="59440" name="Text Box 7"/>
          <p:cNvSpPr txBox="1">
            <a:spLocks noChangeArrowheads="1"/>
          </p:cNvSpPr>
          <p:nvPr/>
        </p:nvSpPr>
        <p:spPr bwMode="auto">
          <a:xfrm>
            <a:off x="7086600" y="304800"/>
            <a:ext cx="65563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400" i="1">
                <a:solidFill>
                  <a:schemeClr val="tx2"/>
                </a:solidFill>
              </a:rPr>
              <a:t>x</a:t>
            </a:r>
          </a:p>
        </p:txBody>
      </p:sp>
      <p:pic>
        <p:nvPicPr>
          <p:cNvPr id="59441" name="Picture 2" descr="C:\2012_1\fmf024\clases\clase_A6\Nueva carpeta\Nueva imagen (6).bmp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038600" y="3505200"/>
            <a:ext cx="2170113" cy="2990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7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167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6785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s-CL" sz="3200" b="1" dirty="0">
                <a:solidFill>
                  <a:srgbClr val="004586"/>
                </a:solidFill>
              </a:rPr>
              <a:t>Entonces, </a:t>
            </a:r>
            <a:r>
              <a:rPr lang="es-CL" sz="3200" b="1" dirty="0">
                <a:solidFill>
                  <a:srgbClr val="FF0000"/>
                </a:solidFill>
              </a:rPr>
              <a:t>¿Cuál es la profundidad del pozo?</a:t>
            </a:r>
            <a:br>
              <a:rPr lang="es-CL" sz="3200" b="1" dirty="0">
                <a:solidFill>
                  <a:srgbClr val="FF0000"/>
                </a:solidFill>
              </a:rPr>
            </a:br>
            <a:endParaRPr lang="es-CL" sz="3200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CL"/>
              <a:t>Escuel Naval Arturo Prat</a:t>
            </a: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FC2C28-F7FF-4DDE-96AE-FDEE7C3EC7E3}" type="slidenum">
              <a:rPr lang="es-CL" smtClean="0"/>
              <a:pPr/>
              <a:t>23</a:t>
            </a:fld>
            <a:endParaRPr lang="es-CL"/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26880" y="2000240"/>
            <a:ext cx="8817120" cy="2831337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4 Marcador de pie de página"/>
          <p:cNvSpPr>
            <a:spLocks noGrp="1"/>
          </p:cNvSpPr>
          <p:nvPr>
            <p:ph type="ftr" idx="11"/>
          </p:nvPr>
        </p:nvSpPr>
        <p:spPr/>
        <p:txBody>
          <a:bodyPr/>
          <a:lstStyle/>
          <a:p>
            <a:r>
              <a:rPr lang="es-CL"/>
              <a:t>Escuel Naval Arturo Prat</a:t>
            </a:r>
          </a:p>
        </p:txBody>
      </p:sp>
      <p:sp>
        <p:nvSpPr>
          <p:cNvPr id="8" name="5 Marcador de número de diapositiva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fld id="{57BD1727-E15E-4AD2-A153-D97C506C7B0D}" type="slidenum">
              <a:rPr lang="es-CL"/>
              <a:pPr/>
              <a:t>24</a:t>
            </a:fld>
            <a:endParaRPr lang="es-CL"/>
          </a:p>
        </p:txBody>
      </p:sp>
      <p:sp>
        <p:nvSpPr>
          <p:cNvPr id="16385" name="Text Box 1"/>
          <p:cNvSpPr txBox="1">
            <a:spLocks noChangeArrowheads="1"/>
          </p:cNvSpPr>
          <p:nvPr/>
        </p:nvSpPr>
        <p:spPr bwMode="auto">
          <a:xfrm>
            <a:off x="1468800" y="326915"/>
            <a:ext cx="6204960" cy="489651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81639" tIns="60021" rIns="81639" bIns="40820"/>
          <a:lstStyle/>
          <a:p>
            <a:pPr>
              <a:tabLst>
                <a:tab pos="656650" algn="l"/>
                <a:tab pos="1313299" algn="l"/>
                <a:tab pos="1969949" algn="l"/>
                <a:tab pos="2626599" algn="l"/>
                <a:tab pos="3283248" algn="l"/>
                <a:tab pos="3939898" algn="l"/>
                <a:tab pos="4596548" algn="l"/>
                <a:tab pos="5253198" algn="l"/>
                <a:tab pos="5909847" algn="l"/>
              </a:tabLst>
            </a:pPr>
            <a:r>
              <a:rPr lang="es-CL" sz="2200" b="1" dirty="0">
                <a:solidFill>
                  <a:srgbClr val="004586"/>
                </a:solidFill>
              </a:rPr>
              <a:t>Entonces, </a:t>
            </a:r>
            <a:r>
              <a:rPr lang="es-CL" sz="2200" b="1" dirty="0">
                <a:solidFill>
                  <a:srgbClr val="FF0000"/>
                </a:solidFill>
              </a:rPr>
              <a:t>¿Cuál es la profundidad del pozo?</a:t>
            </a:r>
          </a:p>
        </p:txBody>
      </p:sp>
      <p:sp>
        <p:nvSpPr>
          <p:cNvPr id="16386" name="Text Box 2"/>
          <p:cNvSpPr txBox="1">
            <a:spLocks noChangeArrowheads="1"/>
          </p:cNvSpPr>
          <p:nvPr/>
        </p:nvSpPr>
        <p:spPr bwMode="auto">
          <a:xfrm>
            <a:off x="377280" y="727277"/>
            <a:ext cx="8652960" cy="1945644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81639" tIns="40820" rIns="81639" bIns="40820"/>
          <a:lstStyle/>
          <a:p>
            <a:pPr>
              <a:lnSpc>
                <a:spcPct val="117000"/>
              </a:lnSpc>
              <a:buSzPct val="45000"/>
              <a:buFont typeface="Wingdings" charset="2"/>
              <a:buChar char=""/>
              <a:tabLst>
                <a:tab pos="656650" algn="l"/>
                <a:tab pos="1313299" algn="l"/>
                <a:tab pos="1969949" algn="l"/>
                <a:tab pos="2626599" algn="l"/>
                <a:tab pos="3283248" algn="l"/>
                <a:tab pos="3939898" algn="l"/>
                <a:tab pos="4596548" algn="l"/>
                <a:tab pos="5253198" algn="l"/>
                <a:tab pos="5909847" algn="l"/>
                <a:tab pos="6566497" algn="l"/>
                <a:tab pos="7223147" algn="l"/>
                <a:tab pos="7879796" algn="l"/>
                <a:tab pos="8536446" algn="l"/>
              </a:tabLst>
            </a:pPr>
            <a:r>
              <a:rPr lang="es-CL" dirty="0">
                <a:solidFill>
                  <a:srgbClr val="004586"/>
                </a:solidFill>
                <a:latin typeface="Comic Sans MS" pitchFamily="64" charset="0"/>
              </a:rPr>
              <a:t>Este tiempo corresponde al tiempo que demoró la piedra en llegar al fondo, </a:t>
            </a:r>
            <a:r>
              <a:rPr lang="es-CL" dirty="0" err="1">
                <a:solidFill>
                  <a:srgbClr val="004586"/>
                </a:solidFill>
                <a:latin typeface="Comic Sans MS" pitchFamily="64" charset="0"/>
              </a:rPr>
              <a:t>t</a:t>
            </a:r>
            <a:r>
              <a:rPr lang="es-CL" baseline="-33000" dirty="0" err="1">
                <a:solidFill>
                  <a:srgbClr val="004586"/>
                </a:solidFill>
                <a:latin typeface="Comic Sans MS" pitchFamily="64" charset="0"/>
              </a:rPr>
              <a:t>p</a:t>
            </a:r>
            <a:r>
              <a:rPr lang="es-CL" dirty="0">
                <a:solidFill>
                  <a:srgbClr val="004586"/>
                </a:solidFill>
                <a:latin typeface="Comic Sans MS" pitchFamily="64" charset="0"/>
              </a:rPr>
              <a:t>, más el tiempo que demora el sonido en viajar hasta la superficie, </a:t>
            </a:r>
            <a:r>
              <a:rPr lang="es-CL" dirty="0" err="1">
                <a:solidFill>
                  <a:srgbClr val="004586"/>
                </a:solidFill>
                <a:latin typeface="Comic Sans MS" pitchFamily="64" charset="0"/>
              </a:rPr>
              <a:t>t</a:t>
            </a:r>
            <a:r>
              <a:rPr lang="es-CL" baseline="-33000" dirty="0" err="1">
                <a:solidFill>
                  <a:srgbClr val="004586"/>
                </a:solidFill>
                <a:latin typeface="Comic Sans MS" pitchFamily="64" charset="0"/>
              </a:rPr>
              <a:t>s</a:t>
            </a:r>
            <a:r>
              <a:rPr lang="es-CL" dirty="0">
                <a:solidFill>
                  <a:srgbClr val="004586"/>
                </a:solidFill>
                <a:latin typeface="Comic Sans MS" pitchFamily="64" charset="0"/>
              </a:rPr>
              <a:t>.</a:t>
            </a:r>
          </a:p>
          <a:p>
            <a:pPr>
              <a:lnSpc>
                <a:spcPct val="117000"/>
              </a:lnSpc>
              <a:buSzPct val="45000"/>
              <a:buFont typeface="Wingdings" charset="2"/>
              <a:buChar char=""/>
              <a:tabLst>
                <a:tab pos="656650" algn="l"/>
                <a:tab pos="1313299" algn="l"/>
                <a:tab pos="1969949" algn="l"/>
                <a:tab pos="2626599" algn="l"/>
                <a:tab pos="3283248" algn="l"/>
                <a:tab pos="3939898" algn="l"/>
                <a:tab pos="4596548" algn="l"/>
                <a:tab pos="5253198" algn="l"/>
                <a:tab pos="5909847" algn="l"/>
                <a:tab pos="6566497" algn="l"/>
                <a:tab pos="7223147" algn="l"/>
                <a:tab pos="7879796" algn="l"/>
                <a:tab pos="8536446" algn="l"/>
              </a:tabLst>
            </a:pPr>
            <a:r>
              <a:rPr lang="es-CL" dirty="0">
                <a:solidFill>
                  <a:srgbClr val="004586"/>
                </a:solidFill>
                <a:latin typeface="Comic Sans MS" pitchFamily="64" charset="0"/>
              </a:rPr>
              <a:t>La piedra viaja en caída libre (MRUA) y el sonido viaja con rapidez constante (MRU).</a:t>
            </a:r>
          </a:p>
          <a:p>
            <a:pPr>
              <a:lnSpc>
                <a:spcPct val="117000"/>
              </a:lnSpc>
              <a:buSzPct val="45000"/>
              <a:buFont typeface="Wingdings" charset="2"/>
              <a:buChar char=""/>
              <a:tabLst>
                <a:tab pos="656650" algn="l"/>
                <a:tab pos="1313299" algn="l"/>
                <a:tab pos="1969949" algn="l"/>
                <a:tab pos="2626599" algn="l"/>
                <a:tab pos="3283248" algn="l"/>
                <a:tab pos="3939898" algn="l"/>
                <a:tab pos="4596548" algn="l"/>
                <a:tab pos="5253198" algn="l"/>
                <a:tab pos="5909847" algn="l"/>
                <a:tab pos="6566497" algn="l"/>
                <a:tab pos="7223147" algn="l"/>
                <a:tab pos="7879796" algn="l"/>
                <a:tab pos="8536446" algn="l"/>
              </a:tabLst>
            </a:pPr>
            <a:r>
              <a:rPr lang="es-CL" dirty="0">
                <a:solidFill>
                  <a:srgbClr val="004586"/>
                </a:solidFill>
                <a:latin typeface="Comic Sans MS" pitchFamily="64" charset="0"/>
              </a:rPr>
              <a:t>Desde que se suelta la piedra hasta que el personaje escucha el sonido de la piedra dando con el fondo del pozo, pasan 16 segundos.</a:t>
            </a:r>
          </a:p>
          <a:p>
            <a:pPr>
              <a:lnSpc>
                <a:spcPct val="117000"/>
              </a:lnSpc>
              <a:buSzPct val="45000"/>
              <a:buFont typeface="Wingdings" charset="2"/>
              <a:buChar char=""/>
              <a:tabLst>
                <a:tab pos="656650" algn="l"/>
                <a:tab pos="1313299" algn="l"/>
                <a:tab pos="1969949" algn="l"/>
                <a:tab pos="2626599" algn="l"/>
                <a:tab pos="3283248" algn="l"/>
                <a:tab pos="3939898" algn="l"/>
                <a:tab pos="4596548" algn="l"/>
                <a:tab pos="5253198" algn="l"/>
                <a:tab pos="5909847" algn="l"/>
                <a:tab pos="6566497" algn="l"/>
                <a:tab pos="7223147" algn="l"/>
                <a:tab pos="7879796" algn="l"/>
                <a:tab pos="8536446" algn="l"/>
              </a:tabLst>
            </a:pPr>
            <a:r>
              <a:rPr lang="es-CL" dirty="0">
                <a:solidFill>
                  <a:srgbClr val="004586"/>
                </a:solidFill>
                <a:latin typeface="Comic Sans MS" pitchFamily="64" charset="0"/>
              </a:rPr>
              <a:t>La distancia que recorre la piedra es la misma distancia recorrida por el sonido.</a:t>
            </a:r>
          </a:p>
        </p:txBody>
      </p:sp>
      <p:sp>
        <p:nvSpPr>
          <p:cNvPr id="16387" name="Text Box 3"/>
          <p:cNvSpPr txBox="1">
            <a:spLocks noChangeArrowheads="1"/>
          </p:cNvSpPr>
          <p:nvPr/>
        </p:nvSpPr>
        <p:spPr bwMode="auto">
          <a:xfrm>
            <a:off x="1500166" y="3071810"/>
            <a:ext cx="6204960" cy="321154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81639" tIns="55221" rIns="81639" bIns="40820"/>
          <a:lstStyle/>
          <a:p>
            <a:pPr>
              <a:tabLst>
                <a:tab pos="656650" algn="l"/>
                <a:tab pos="1313299" algn="l"/>
                <a:tab pos="1969949" algn="l"/>
                <a:tab pos="2626599" algn="l"/>
                <a:tab pos="3283248" algn="l"/>
                <a:tab pos="3939898" algn="l"/>
                <a:tab pos="4596548" algn="l"/>
                <a:tab pos="5253198" algn="l"/>
                <a:tab pos="5909847" algn="l"/>
              </a:tabLst>
            </a:pPr>
            <a:r>
              <a:rPr lang="es-CL" b="1" dirty="0">
                <a:solidFill>
                  <a:srgbClr val="FF950E"/>
                </a:solidFill>
              </a:rPr>
              <a:t>Esto expresado matemáticamente es.....</a:t>
            </a:r>
          </a:p>
        </p:txBody>
      </p:sp>
      <p:graphicFrame>
        <p:nvGraphicFramePr>
          <p:cNvPr id="16388" name="Object 4"/>
          <p:cNvGraphicFramePr>
            <a:graphicFrameLocks noChangeAspect="1"/>
          </p:cNvGraphicFramePr>
          <p:nvPr/>
        </p:nvGraphicFramePr>
        <p:xfrm>
          <a:off x="2571736" y="3643314"/>
          <a:ext cx="3160800" cy="142143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66" r:id="rId4" imgW="3487680" imgH="1589760" progId="">
                  <p:embed/>
                </p:oleObj>
              </mc:Choice>
              <mc:Fallback>
                <p:oleObj r:id="rId4" imgW="3487680" imgH="1589760" progId="">
                  <p:embed/>
                  <p:pic>
                    <p:nvPicPr>
                      <p:cNvPr id="0" name="Picture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571736" y="3643314"/>
                        <a:ext cx="3160800" cy="142143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blipFill dpi="0" rotWithShape="0">
                              <a:blip/>
                              <a:srcRect/>
                              <a:stretch>
                                <a:fillRect/>
                              </a:stretch>
                            </a:blip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6389" name="Text Box 5"/>
          <p:cNvSpPr txBox="1">
            <a:spLocks noChangeArrowheads="1"/>
          </p:cNvSpPr>
          <p:nvPr/>
        </p:nvSpPr>
        <p:spPr bwMode="auto">
          <a:xfrm>
            <a:off x="1632960" y="5067893"/>
            <a:ext cx="4898880" cy="32115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81639" tIns="55221" rIns="81639" bIns="40820"/>
          <a:lstStyle/>
          <a:p>
            <a:pPr>
              <a:tabLst>
                <a:tab pos="656650" algn="l"/>
                <a:tab pos="1313299" algn="l"/>
                <a:tab pos="1969949" algn="l"/>
                <a:tab pos="2626599" algn="l"/>
                <a:tab pos="3283248" algn="l"/>
                <a:tab pos="3939898" algn="l"/>
                <a:tab pos="4596548" algn="l"/>
              </a:tabLst>
            </a:pPr>
            <a:r>
              <a:rPr lang="es-CL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Ojo, hay que definir un sistema de coordenadas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4 Marcador de pie de página"/>
          <p:cNvSpPr>
            <a:spLocks noGrp="1"/>
          </p:cNvSpPr>
          <p:nvPr>
            <p:ph type="ftr" idx="11"/>
          </p:nvPr>
        </p:nvSpPr>
        <p:spPr/>
        <p:txBody>
          <a:bodyPr/>
          <a:lstStyle/>
          <a:p>
            <a:r>
              <a:rPr lang="es-CL"/>
              <a:t>Escuel Naval Arturo Prat</a:t>
            </a:r>
          </a:p>
        </p:txBody>
      </p:sp>
      <p:sp>
        <p:nvSpPr>
          <p:cNvPr id="15" name="5 Marcador de número de diapositiva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fld id="{01D77CC2-B34E-4B99-A2CF-CB82A6EC509F}" type="slidenum">
              <a:rPr lang="es-CL"/>
              <a:pPr/>
              <a:t>25</a:t>
            </a:fld>
            <a:endParaRPr lang="es-CL"/>
          </a:p>
        </p:txBody>
      </p:sp>
      <p:sp>
        <p:nvSpPr>
          <p:cNvPr id="17409" name="Rectangle 1"/>
          <p:cNvSpPr>
            <a:spLocks noGrp="1" noChangeArrowheads="1"/>
          </p:cNvSpPr>
          <p:nvPr>
            <p:ph type="title"/>
          </p:nvPr>
        </p:nvSpPr>
        <p:spPr>
          <a:xfrm>
            <a:off x="456481" y="273629"/>
            <a:ext cx="8228160" cy="542937"/>
          </a:xfrm>
          <a:ln/>
        </p:spPr>
        <p:txBody>
          <a:bodyPr tIns="19201"/>
          <a:lstStyle/>
          <a:p>
            <a:pPr>
              <a:tabLst>
                <a:tab pos="656650" algn="l"/>
                <a:tab pos="1313299" algn="l"/>
                <a:tab pos="1969949" algn="l"/>
                <a:tab pos="2626599" algn="l"/>
                <a:tab pos="3283248" algn="l"/>
                <a:tab pos="3939898" algn="l"/>
                <a:tab pos="4596548" algn="l"/>
                <a:tab pos="5253198" algn="l"/>
                <a:tab pos="5909847" algn="l"/>
                <a:tab pos="6566497" algn="l"/>
                <a:tab pos="7223147" algn="l"/>
                <a:tab pos="7879796" algn="l"/>
              </a:tabLst>
            </a:pPr>
            <a:r>
              <a:rPr lang="es-CL" sz="2200" b="1" dirty="0">
                <a:solidFill>
                  <a:srgbClr val="004586"/>
                </a:solidFill>
              </a:rPr>
              <a:t>Entonces, </a:t>
            </a:r>
            <a:r>
              <a:rPr lang="es-CL" sz="2200" b="1" dirty="0">
                <a:solidFill>
                  <a:srgbClr val="FF0000"/>
                </a:solidFill>
              </a:rPr>
              <a:t>¿Cuál es la profundidad del pozo?</a:t>
            </a:r>
          </a:p>
        </p:txBody>
      </p:sp>
      <p:pic>
        <p:nvPicPr>
          <p:cNvPr id="17410" name="Picture 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082400" y="1375345"/>
            <a:ext cx="1451520" cy="1564004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sp>
        <p:nvSpPr>
          <p:cNvPr id="17411" name="Line 3"/>
          <p:cNvSpPr>
            <a:spLocks noChangeShapeType="1"/>
          </p:cNvSpPr>
          <p:nvPr/>
        </p:nvSpPr>
        <p:spPr bwMode="auto">
          <a:xfrm>
            <a:off x="4538880" y="2776612"/>
            <a:ext cx="1440" cy="3102086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  <a:effectLst/>
        </p:spPr>
        <p:txBody>
          <a:bodyPr lIns="82945" tIns="41473" rIns="82945" bIns="41473"/>
          <a:lstStyle/>
          <a:p>
            <a:endParaRPr lang="es-CL"/>
          </a:p>
        </p:txBody>
      </p:sp>
      <p:sp>
        <p:nvSpPr>
          <p:cNvPr id="17412" name="Line 4"/>
          <p:cNvSpPr>
            <a:spLocks noChangeShapeType="1"/>
          </p:cNvSpPr>
          <p:nvPr/>
        </p:nvSpPr>
        <p:spPr bwMode="auto">
          <a:xfrm>
            <a:off x="5355361" y="2776612"/>
            <a:ext cx="1440" cy="3102086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  <a:effectLst/>
        </p:spPr>
        <p:txBody>
          <a:bodyPr lIns="82945" tIns="41473" rIns="82945" bIns="41473"/>
          <a:lstStyle/>
          <a:p>
            <a:endParaRPr lang="es-CL"/>
          </a:p>
        </p:txBody>
      </p:sp>
      <p:sp>
        <p:nvSpPr>
          <p:cNvPr id="17413" name="Line 5"/>
          <p:cNvSpPr>
            <a:spLocks noChangeShapeType="1"/>
          </p:cNvSpPr>
          <p:nvPr/>
        </p:nvSpPr>
        <p:spPr bwMode="auto">
          <a:xfrm>
            <a:off x="4538881" y="5878697"/>
            <a:ext cx="816480" cy="1441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  <a:effectLst/>
        </p:spPr>
        <p:txBody>
          <a:bodyPr lIns="82945" tIns="41473" rIns="82945" bIns="41473"/>
          <a:lstStyle/>
          <a:p>
            <a:endParaRPr lang="es-CL"/>
          </a:p>
        </p:txBody>
      </p:sp>
      <p:sp>
        <p:nvSpPr>
          <p:cNvPr id="17414" name="Freeform 6"/>
          <p:cNvSpPr>
            <a:spLocks/>
          </p:cNvSpPr>
          <p:nvPr/>
        </p:nvSpPr>
        <p:spPr bwMode="auto">
          <a:xfrm>
            <a:off x="2776320" y="2776611"/>
            <a:ext cx="5878080" cy="1441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18000" y="0"/>
              </a:cxn>
            </a:cxnLst>
            <a:rect l="0" t="0" r="r" b="b"/>
            <a:pathLst>
              <a:path w="18001" h="1">
                <a:moveTo>
                  <a:pt x="0" y="0"/>
                </a:moveTo>
                <a:lnTo>
                  <a:pt x="18000" y="0"/>
                </a:lnTo>
              </a:path>
            </a:pathLst>
          </a:custGeom>
          <a:noFill/>
          <a:ln w="54000">
            <a:solidFill>
              <a:srgbClr val="FF0000"/>
            </a:solidFill>
            <a:round/>
            <a:headEnd type="triangle" w="med" len="med"/>
            <a:tailEnd type="triangle" w="med" len="med"/>
          </a:ln>
          <a:effectLst/>
        </p:spPr>
        <p:txBody>
          <a:bodyPr lIns="82945" tIns="41473" rIns="82945" bIns="41473"/>
          <a:lstStyle/>
          <a:p>
            <a:endParaRPr lang="es-CL"/>
          </a:p>
        </p:txBody>
      </p:sp>
      <p:sp>
        <p:nvSpPr>
          <p:cNvPr id="17415" name="Freeform 7"/>
          <p:cNvSpPr>
            <a:spLocks/>
          </p:cNvSpPr>
          <p:nvPr/>
        </p:nvSpPr>
        <p:spPr bwMode="auto">
          <a:xfrm>
            <a:off x="4538880" y="1143480"/>
            <a:ext cx="1440" cy="5389046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0" y="16500"/>
              </a:cxn>
            </a:cxnLst>
            <a:rect l="0" t="0" r="r" b="b"/>
            <a:pathLst>
              <a:path w="1" h="16501">
                <a:moveTo>
                  <a:pt x="0" y="0"/>
                </a:moveTo>
                <a:lnTo>
                  <a:pt x="0" y="16500"/>
                </a:lnTo>
              </a:path>
            </a:pathLst>
          </a:custGeom>
          <a:noFill/>
          <a:ln w="54000">
            <a:solidFill>
              <a:srgbClr val="FF0000"/>
            </a:solidFill>
            <a:round/>
            <a:headEnd type="triangle" w="med" len="med"/>
            <a:tailEnd type="triangle" w="med" len="med"/>
          </a:ln>
          <a:effectLst/>
        </p:spPr>
        <p:txBody>
          <a:bodyPr lIns="82945" tIns="41473" rIns="82945" bIns="41473"/>
          <a:lstStyle/>
          <a:p>
            <a:endParaRPr lang="es-CL"/>
          </a:p>
        </p:txBody>
      </p:sp>
      <p:sp>
        <p:nvSpPr>
          <p:cNvPr id="17416" name="Text Box 8"/>
          <p:cNvSpPr txBox="1">
            <a:spLocks noChangeArrowheads="1"/>
          </p:cNvSpPr>
          <p:nvPr/>
        </p:nvSpPr>
        <p:spPr bwMode="auto">
          <a:xfrm>
            <a:off x="8163360" y="2298482"/>
            <a:ext cx="816480" cy="321154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81639" tIns="55221" rIns="81639" bIns="40820"/>
          <a:lstStyle/>
          <a:p>
            <a:pPr>
              <a:tabLst>
                <a:tab pos="656650" algn="l"/>
              </a:tabLst>
            </a:pPr>
            <a:r>
              <a:rPr lang="es-CL" b="1" dirty="0">
                <a:solidFill>
                  <a:srgbClr val="FF0000"/>
                </a:solidFill>
              </a:rPr>
              <a:t>+x(m)</a:t>
            </a:r>
          </a:p>
        </p:txBody>
      </p:sp>
      <p:sp>
        <p:nvSpPr>
          <p:cNvPr id="17417" name="Text Box 9"/>
          <p:cNvSpPr txBox="1">
            <a:spLocks noChangeArrowheads="1"/>
          </p:cNvSpPr>
          <p:nvPr/>
        </p:nvSpPr>
        <p:spPr bwMode="auto">
          <a:xfrm>
            <a:off x="3591361" y="5890219"/>
            <a:ext cx="816480" cy="321154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81639" tIns="55221" rIns="81639" bIns="40820"/>
          <a:lstStyle/>
          <a:p>
            <a:pPr>
              <a:tabLst>
                <a:tab pos="656650" algn="l"/>
              </a:tabLst>
            </a:pPr>
            <a:r>
              <a:rPr lang="es-CL" b="1" dirty="0">
                <a:solidFill>
                  <a:srgbClr val="FF0000"/>
                </a:solidFill>
              </a:rPr>
              <a:t>+y(m)</a:t>
            </a:r>
          </a:p>
        </p:txBody>
      </p:sp>
      <p:sp>
        <p:nvSpPr>
          <p:cNvPr id="17418" name="Freeform 10"/>
          <p:cNvSpPr>
            <a:spLocks/>
          </p:cNvSpPr>
          <p:nvPr/>
        </p:nvSpPr>
        <p:spPr bwMode="auto">
          <a:xfrm>
            <a:off x="6857280" y="1143480"/>
            <a:ext cx="1440" cy="980743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0" y="3000"/>
              </a:cxn>
            </a:cxnLst>
            <a:rect l="0" t="0" r="r" b="b"/>
            <a:pathLst>
              <a:path w="1" h="3001">
                <a:moveTo>
                  <a:pt x="0" y="0"/>
                </a:moveTo>
                <a:lnTo>
                  <a:pt x="0" y="3000"/>
                </a:lnTo>
              </a:path>
            </a:pathLst>
          </a:custGeom>
          <a:noFill/>
          <a:ln w="72000">
            <a:solidFill>
              <a:srgbClr val="000080"/>
            </a:solidFill>
            <a:round/>
            <a:headEnd/>
            <a:tailEnd type="triangle" w="med" len="med"/>
          </a:ln>
          <a:effectLst/>
        </p:spPr>
        <p:txBody>
          <a:bodyPr lIns="82945" tIns="41473" rIns="82945" bIns="41473"/>
          <a:lstStyle/>
          <a:p>
            <a:endParaRPr lang="es-CL"/>
          </a:p>
        </p:txBody>
      </p:sp>
      <p:graphicFrame>
        <p:nvGraphicFramePr>
          <p:cNvPr id="17419" name="Object 11"/>
          <p:cNvGraphicFramePr>
            <a:graphicFrameLocks noChangeAspect="1"/>
          </p:cNvGraphicFramePr>
          <p:nvPr/>
        </p:nvGraphicFramePr>
        <p:xfrm>
          <a:off x="6917761" y="1278854"/>
          <a:ext cx="1524960" cy="30675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0" r:id="rId5" imgW="1681920" imgH="338040" progId="">
                  <p:embed/>
                </p:oleObj>
              </mc:Choice>
              <mc:Fallback>
                <p:oleObj r:id="rId5" imgW="1681920" imgH="338040" progId="">
                  <p:embed/>
                  <p:pic>
                    <p:nvPicPr>
                      <p:cNvPr id="0" name="Picture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917761" y="1278854"/>
                        <a:ext cx="1524960" cy="306753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blipFill dpi="0" rotWithShape="0">
                              <a:blip/>
                              <a:srcRect/>
                              <a:stretch>
                                <a:fillRect/>
                              </a:stretch>
                            </a:blip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7420" name="Text Box 12"/>
          <p:cNvSpPr txBox="1">
            <a:spLocks noChangeArrowheads="1"/>
          </p:cNvSpPr>
          <p:nvPr/>
        </p:nvSpPr>
        <p:spPr bwMode="auto">
          <a:xfrm>
            <a:off x="584641" y="3659425"/>
            <a:ext cx="3189600" cy="31395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81639" tIns="55221" rIns="81639" bIns="40820"/>
          <a:lstStyle/>
          <a:p>
            <a:pPr>
              <a:tabLst>
                <a:tab pos="656650" algn="l"/>
                <a:tab pos="1313299" algn="l"/>
                <a:tab pos="1969949" algn="l"/>
                <a:tab pos="2626599" algn="l"/>
              </a:tabLst>
            </a:pPr>
            <a:r>
              <a:rPr lang="es-CL" dirty="0">
                <a:solidFill>
                  <a:srgbClr val="000000"/>
                </a:solidFill>
              </a:rPr>
              <a:t>Resuelto en clase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4" grpId="0" animBg="1"/>
      <p:bldP spid="17415" grpId="0" animBg="1"/>
      <p:bldP spid="17418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4 Marcador de pie de página"/>
          <p:cNvSpPr>
            <a:spLocks noGrp="1"/>
          </p:cNvSpPr>
          <p:nvPr>
            <p:ph type="ftr" idx="11"/>
          </p:nvPr>
        </p:nvSpPr>
        <p:spPr/>
        <p:txBody>
          <a:bodyPr/>
          <a:lstStyle/>
          <a:p>
            <a:r>
              <a:rPr lang="es-CL"/>
              <a:t>Escuel Naval Arturo Prat</a:t>
            </a:r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fld id="{B6FB9327-2D12-4896-8EB0-0EB5C61E20A6}" type="slidenum">
              <a:rPr lang="es-CL"/>
              <a:pPr/>
              <a:t>26</a:t>
            </a:fld>
            <a:endParaRPr lang="es-CL"/>
          </a:p>
        </p:txBody>
      </p:sp>
      <p:pic>
        <p:nvPicPr>
          <p:cNvPr id="23553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530401" y="972103"/>
            <a:ext cx="2387520" cy="2946549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sp>
        <p:nvSpPr>
          <p:cNvPr id="23554" name="Rectangle 2"/>
          <p:cNvSpPr>
            <a:spLocks noGrp="1" noChangeArrowheads="1"/>
          </p:cNvSpPr>
          <p:nvPr>
            <p:ph type="title"/>
          </p:nvPr>
        </p:nvSpPr>
        <p:spPr>
          <a:xfrm>
            <a:off x="151200" y="226103"/>
            <a:ext cx="2404575" cy="745999"/>
          </a:xfrm>
          <a:ln/>
        </p:spPr>
        <p:txBody>
          <a:bodyPr>
            <a:normAutofit/>
          </a:bodyPr>
          <a:lstStyle/>
          <a:p>
            <a:pPr>
              <a:lnSpc>
                <a:spcPct val="117000"/>
              </a:lnSpc>
              <a:tabLst>
                <a:tab pos="656650" algn="l"/>
                <a:tab pos="1313299" algn="l"/>
              </a:tabLst>
            </a:pPr>
            <a:r>
              <a:rPr lang="es-CL" sz="2900" dirty="0">
                <a:solidFill>
                  <a:srgbClr val="FF0000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Ejercicio</a:t>
            </a:r>
          </a:p>
        </p:txBody>
      </p:sp>
      <p:sp>
        <p:nvSpPr>
          <p:cNvPr id="23555" name="Text Box 3"/>
          <p:cNvSpPr txBox="1">
            <a:spLocks noChangeArrowheads="1"/>
          </p:cNvSpPr>
          <p:nvPr/>
        </p:nvSpPr>
        <p:spPr bwMode="auto">
          <a:xfrm>
            <a:off x="326880" y="979303"/>
            <a:ext cx="5757287" cy="1657609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81639" tIns="40820" rIns="81639" bIns="40820"/>
          <a:lstStyle/>
          <a:p>
            <a:pPr algn="just">
              <a:lnSpc>
                <a:spcPct val="117000"/>
              </a:lnSpc>
              <a:tabLst>
                <a:tab pos="656650" algn="l"/>
                <a:tab pos="1313299" algn="l"/>
                <a:tab pos="1969949" algn="l"/>
                <a:tab pos="2626599" algn="l"/>
                <a:tab pos="3283248" algn="l"/>
                <a:tab pos="3939898" algn="l"/>
              </a:tabLst>
            </a:pPr>
            <a:r>
              <a:rPr lang="es-CL" dirty="0">
                <a:solidFill>
                  <a:srgbClr val="000000"/>
                </a:solidFill>
              </a:rPr>
              <a:t>Un cadete (A) está sobre la azotea del departamento del ejecutivo y desea dejar caer un huevo sobre otro cadete (B) el cual se acerca con velocidad constante hacia el edificio. </a:t>
            </a:r>
            <a:r>
              <a:rPr lang="es-CL" b="1" dirty="0">
                <a:solidFill>
                  <a:srgbClr val="AECF00"/>
                </a:solidFill>
              </a:rPr>
              <a:t>¿Dónde deberá estar el cadete B,  en el instante que el cadete A suelta el huevo? 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0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z="4000" dirty="0">
                <a:solidFill>
                  <a:srgbClr val="00456F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Problema extra</a:t>
            </a:r>
          </a:p>
        </p:txBody>
      </p:sp>
      <p:sp>
        <p:nvSpPr>
          <p:cNvPr id="78851" name="Rectangle 3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indent="0" algn="just">
              <a:buNone/>
            </a:pPr>
            <a:r>
              <a:rPr lang="es-ES" sz="2800" dirty="0">
                <a:solidFill>
                  <a:srgbClr val="00456F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Un objeto se deja caer desde un puente a 12m de altura. Un vehículo viaja por un camino que pasa bajo el puente a 25 km/h. </a:t>
            </a:r>
          </a:p>
          <a:p>
            <a:pPr marL="0" indent="0" algn="just">
              <a:buNone/>
            </a:pPr>
            <a:r>
              <a:rPr lang="es-ES" sz="2800" dirty="0">
                <a:solidFill>
                  <a:srgbClr val="00456F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¿A qué distancia del puente debe venir el vehículo (que mide 10m de longitud) para que el objeto caiga al suelo inmediatamente detrás del vehículo?</a:t>
            </a:r>
          </a:p>
        </p:txBody>
      </p:sp>
    </p:spTree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EMOGRAPHIC" val="False"/>
  <p:tag name="SPEEDSCORING" val="False"/>
  <p:tag name="CORRECTPOINTVALUE" val="1"/>
  <p:tag name="INCORRECTPOINTVALUE" val="0"/>
  <p:tag name="ZEROBASED" val="False"/>
  <p:tag name="SLIDEGUID" val="7C5FC2994E5448B0B72ACC769BFE5DFE"/>
  <p:tag name="SLIDEID" val="7C5FC2994E5448B0B72ACC769BFE5DFE"/>
  <p:tag name="SLIDEORDER" val="1"/>
  <p:tag name="SLIDETYPE" val="Q"/>
  <p:tag name="VALUEFORMAT" val="0%"/>
  <p:tag name="DELIMITERS" val="3.1"/>
  <p:tag name="QUESTIONALIAS" val="Aceleración&#10;¿Es posible que un objeto tenga una velocidad positiva al mismo tiempo que tiene una aceleración negativa?&#10;"/>
  <p:tag name="RESPONSESONLY" val="False"/>
  <p:tag name="ANSWERSALIAS" val="1.- Si |smicln|2.- No|smicln|3.- No se puede determinar"/>
  <p:tag name="COUNTDOWNSECONDS" val="10"/>
  <p:tag name="COUNTDOWNHEIGHT" val="80"/>
  <p:tag name="COUNTDOWNWIDTH" val="100"/>
  <p:tag name="TOTALRESPONSES" val="35"/>
  <p:tag name="RESPONSECOUNT" val="35"/>
  <p:tag name="SLICED" val="False"/>
  <p:tag name="RESPONSES" val="1;1;1;1;1;1;1;1;1;1;1;1;1;1;2;2;2;2;3;3;3;2;2;2;3;3;3;2;2;1;1;1;1;1;1;-;-;-;-;-;-;-;-;-;-;-;-;-;-;-;-;-;-;-;-;-;-;-;-;-;-;-;-;-;-;-;-;-;-;-;-;-;-;-;-;-;-;-;-;-;-;-;-;-;-;-;-;-;-;-;-;-;-;-;-;-;-;"/>
  <p:tag name="CHARTSTRINGSTD" val="20 9 6"/>
  <p:tag name="CHARTSTRINGREV" val="6 9 20"/>
  <p:tag name="CHARTSTRINGSTDPER" val="0,571428571428571 0,257142857142857 0,171428571428571"/>
  <p:tag name="CHARTSTRINGREVPER" val="0,171428571428571 0,257142857142857 0,571428571428571"/>
  <p:tag name="RESTORECOUNTDOWNTIMER" val="False"/>
  <p:tag name="RESPONSESGATHERED" val="False"/>
  <p:tag name="ANONYMOUSTEMP" val="False"/>
  <p:tag name="VALUES" val="Correct|smicln|Incorrect|smicln|Incorrect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NSWERBULLETS" val="3"/>
  <p:tag name="OLDNUMANSWERS" val="3"/>
  <p:tag name="TEXTLENGTH" val="41"/>
  <p:tag name="FONTSIZE" val="28"/>
  <p:tag name="BULLETTYPE" val="ppBulletArabicPeriod"/>
  <p:tag name="ANSWERTEXT" val="1.- Si &#10;2.- No&#10;3.- No se puede determinar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EMOGRAPHIC" val="False"/>
  <p:tag name="SPEEDSCORING" val="False"/>
  <p:tag name="CORRECTPOINTVALUE" val="1"/>
  <p:tag name="INCORRECTPOINTVALUE" val="0"/>
  <p:tag name="ZEROBASED" val="False"/>
  <p:tag name="SLIDEGUID" val="7C5FC2994E5448B0B72ACC769BFE5DFE"/>
  <p:tag name="SLIDEID" val="7C5FC2994E5448B0B72ACC769BFE5DFE"/>
  <p:tag name="SLIDEORDER" val="1"/>
  <p:tag name="SLIDETYPE" val="Q"/>
  <p:tag name="VALUEFORMAT" val="0%"/>
  <p:tag name="DELIMITERS" val="3.1"/>
  <p:tag name="QUESTIONALIAS" val="Aceleración&#10;¿Es posible que un objeto tenga una velocidad positiva al mismo tiempo que tiene una aceleración negativa?&#10;"/>
  <p:tag name="RESPONSESONLY" val="False"/>
  <p:tag name="ANSWERSALIAS" val="1.- Si |smicln|2.- No|smicln|3.- No se puede determinar"/>
  <p:tag name="COUNTDOWNSECONDS" val="10"/>
  <p:tag name="COUNTDOWNHEIGHT" val="80"/>
  <p:tag name="COUNTDOWNWIDTH" val="100"/>
  <p:tag name="TOTALRESPONSES" val="35"/>
  <p:tag name="RESPONSECOUNT" val="35"/>
  <p:tag name="SLICED" val="False"/>
  <p:tag name="RESPONSES" val="1;1;1;1;1;1;1;1;1;1;1;1;1;1;2;2;2;2;3;3;3;2;2;2;3;3;3;2;2;1;1;1;1;1;1;-;-;-;-;-;-;-;-;-;-;-;-;-;-;-;-;-;-;-;-;-;-;-;-;-;-;-;-;-;-;-;-;-;-;-;-;-;-;-;-;-;-;-;-;-;-;-;-;-;-;-;-;-;-;-;-;-;-;-;-;-;-;"/>
  <p:tag name="CHARTSTRINGSTD" val="20 9 6"/>
  <p:tag name="CHARTSTRINGREV" val="6 9 20"/>
  <p:tag name="CHARTSTRINGSTDPER" val="0,571428571428571 0,257142857142857 0,171428571428571"/>
  <p:tag name="CHARTSTRINGREVPER" val="0,171428571428571 0,257142857142857 0,571428571428571"/>
  <p:tag name="RESTORECOUNTDOWNTIMER" val="False"/>
  <p:tag name="RESPONSESGATHERED" val="False"/>
  <p:tag name="ANONYMOUSTEMP" val="False"/>
  <p:tag name="VALUES" val="Correct|smicln|Incorrect|smicln|Incorrect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NSWERBULLETS" val="3"/>
  <p:tag name="OLDNUMANSWERS" val="3"/>
  <p:tag name="TEXTLENGTH" val="41"/>
  <p:tag name="FONTSIZE" val="28"/>
  <p:tag name="BULLETTYPE" val="ppBulletArabicPeriod"/>
  <p:tag name="ANSWERTEXT" val="1.- Si &#10;2.- No&#10;3.- No se puede determinar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CORSHAPE" val="True"/>
  <p:tag name="SHAPETYPE" val="2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LIDEGUID" val="4DFD1C075E0842B080F61B2FBBD5331C"/>
  <p:tag name="SLIDEID" val="4DFD1C075E0842B080F61B2FBBD5331C"/>
  <p:tag name="SLIDEORDER" val="1"/>
  <p:tag name="SLIDETYPE" val="Q"/>
  <p:tag name="DEMOGRAPHIC" val="False"/>
  <p:tag name="TEAMASSIGN" val="False"/>
  <p:tag name="SPEEDSCORING" val="False"/>
  <p:tag name="CORRECTPOINTVALUE" val="1"/>
  <p:tag name="INCORRECTPOINTVALUE" val="0"/>
  <p:tag name="ZEROBASED" val="False"/>
  <p:tag name="NUMRESPONSES" val="1"/>
  <p:tag name="AUTOADVANCE" val="False"/>
  <p:tag name="DELIMITERS" val="3.1"/>
  <p:tag name="VALUEFORMAT" val="0%"/>
  <p:tag name="ANSWERSALIAS" val="1.- Si |smicln|2.- No |smicln|3.- No se puede determinar"/>
  <p:tag name="COUNTDOWNSECONDS" val="10"/>
  <p:tag name="COUNTDOWNHEIGHT" val="80"/>
  <p:tag name="COUNTDOWNWIDTH" val="100"/>
  <p:tag name="RESPONSESGATHERED" val="True"/>
  <p:tag name="TOTALRESPONSES" val="22"/>
  <p:tag name="RESPONSECOUNT" val="22"/>
  <p:tag name="SLICED" val="False"/>
  <p:tag name="RESPONSES" val="1;1;1;1;1;1;1;1;1;1;1;1;3;2;2;2;2;2;2;2;2;2;"/>
  <p:tag name="CHARTSTRINGSTD" val="12 9 1"/>
  <p:tag name="CHARTSTRINGREV" val="1 9 12"/>
  <p:tag name="CHARTSTRINGSTDPER" val="0,545454545454545 0,409090909090909 0,0454545454545455"/>
  <p:tag name="CHARTSTRINGREVPER" val="0,0454545454545455 0,409090909090909 0,545454545454545"/>
  <p:tag name="ANONYMOUSTEMP" val="False"/>
  <p:tag name="QUESTIONALIAS" val="Aceleración Si la velocidad de un objeto es distinta de cero, ¿puede su aceleración ser siempre cero?  "/>
  <p:tag name="RESTORECOUNTDOWNTIMER" val="False"/>
  <p:tag name="VALUES" val="Correct|smicln|Incorrect|smicln|Incorrect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NSWERBULLETS" val="3"/>
  <p:tag name="OLDNUMANSWERS" val="3"/>
  <p:tag name="TEXTLENGTH" val="42"/>
  <p:tag name="FONTSIZE" val="28"/>
  <p:tag name="BULLETTYPE" val="ppBulletArabicPeriod"/>
  <p:tag name="ANSWERTEXT" val="1.- Si &#10;2.- No &#10;3.- No se puede determinar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LIDEGUID" val="4DFD1C075E0842B080F61B2FBBD5331C"/>
  <p:tag name="SLIDEID" val="4DFD1C075E0842B080F61B2FBBD5331C"/>
  <p:tag name="SLIDEORDER" val="1"/>
  <p:tag name="SLIDETYPE" val="Q"/>
  <p:tag name="DEMOGRAPHIC" val="False"/>
  <p:tag name="TEAMASSIGN" val="False"/>
  <p:tag name="SPEEDSCORING" val="False"/>
  <p:tag name="CORRECTPOINTVALUE" val="1"/>
  <p:tag name="INCORRECTPOINTVALUE" val="0"/>
  <p:tag name="ZEROBASED" val="False"/>
  <p:tag name="NUMRESPONSES" val="1"/>
  <p:tag name="AUTOADVANCE" val="False"/>
  <p:tag name="DELIMITERS" val="3.1"/>
  <p:tag name="VALUEFORMAT" val="0%"/>
  <p:tag name="ANSWERSALIAS" val="1.- Si |smicln|2.- No |smicln|3.- No se puede determinar"/>
  <p:tag name="COUNTDOWNSECONDS" val="10"/>
  <p:tag name="COUNTDOWNHEIGHT" val="80"/>
  <p:tag name="COUNTDOWNWIDTH" val="100"/>
  <p:tag name="RESPONSESGATHERED" val="True"/>
  <p:tag name="TOTALRESPONSES" val="22"/>
  <p:tag name="RESPONSECOUNT" val="22"/>
  <p:tag name="SLICED" val="False"/>
  <p:tag name="RESPONSES" val="1;1;1;1;1;1;1;1;1;1;1;1;3;2;2;2;2;2;2;2;2;2;"/>
  <p:tag name="CHARTSTRINGSTD" val="12 9 1"/>
  <p:tag name="CHARTSTRINGREV" val="1 9 12"/>
  <p:tag name="CHARTSTRINGSTDPER" val="0,545454545454545 0,409090909090909 0,0454545454545455"/>
  <p:tag name="CHARTSTRINGREVPER" val="0,0454545454545455 0,409090909090909 0,545454545454545"/>
  <p:tag name="ANONYMOUSTEMP" val="False"/>
  <p:tag name="QUESTIONALIAS" val="Aceleración Si la velocidad de un objeto es distinta de cero, ¿puede su aceleración ser siempre cero?  "/>
  <p:tag name="RESTORECOUNTDOWNTIMER" val="False"/>
  <p:tag name="VALUES" val="Correct|smicln|Incorrect|smicln|Incorrect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NSWERBULLETS" val="3"/>
  <p:tag name="OLDNUMANSWERS" val="3"/>
  <p:tag name="TEXTLENGTH" val="42"/>
  <p:tag name="FONTSIZE" val="28"/>
  <p:tag name="BULLETTYPE" val="ppBulletArabicPeriod"/>
  <p:tag name="ANSWERTEXT" val="1.- Si &#10;2.- No &#10;3.- No se puede determinar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CORSHAPE" val="True"/>
  <p:tag name="SHAPETYPE" val="2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LIDEGUID" val="527153F960CA487F9253F857C2E4DA22"/>
  <p:tag name="SLIDEID" val="527153F960CA487F9253F857C2E4DA22"/>
  <p:tag name="SLIDEORDER" val="1"/>
  <p:tag name="SLIDETYPE" val="Q"/>
  <p:tag name="DEMOGRAPHIC" val="False"/>
  <p:tag name="TEAMASSIGN" val="False"/>
  <p:tag name="SPEEDSCORING" val="False"/>
  <p:tag name="CORRECTPOINTVALUE" val="1"/>
  <p:tag name="INCORRECTPOINTVALUE" val="0"/>
  <p:tag name="ZEROBASED" val="False"/>
  <p:tag name="NUMRESPONSES" val="1"/>
  <p:tag name="AUTOADVANCE" val="False"/>
  <p:tag name="DELIMITERS" val="3.1"/>
  <p:tag name="VALUEFORMAT" val="0%"/>
  <p:tag name="ANSWERSALIAS" val="A|smicln|B|smicln|C|smicln|D|smicln|E"/>
  <p:tag name="TOTALRESPONSES" val="0"/>
  <p:tag name="RESPONSESGATHERED" val="False"/>
  <p:tag name="ANONYMOUSTEMP" val="False"/>
  <p:tag name="QUESTIONALIAS" val="Caída libre Una pelota se deja caer desde una altura de dos metros del suelo, ¿Cuál es gráfico correcto de  v vs t."/>
  <p:tag name="RESTORECOUNTDOWNTIMER" val="False"/>
  <p:tag name="COUNTDOWNSECONDS" val="10"/>
  <p:tag name="VALUES" val="Incorrect|smicln|Incorrect|smicln|Correct|smicln|Incorrect|smicln|Incorrect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NSWERBULLETS" val="3"/>
  <p:tag name="OLDNUMANSWERS" val="5"/>
  <p:tag name="TEXTLENGTH" val="9"/>
  <p:tag name="FONTSIZE" val="28"/>
  <p:tag name="BULLETTYPE" val="ppBulletArabicPeriod"/>
  <p:tag name="ANSWERTEXT" val="A&#10;B&#10;C&#10;D&#10;E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OPREFERENCE" val="False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OPREFERENCE" val="False"/>
  <p:tag name="SLIDEGUID" val="549C1A86B6E64048890E246E94794164"/>
  <p:tag name="SLIDEID" val="549C1A86B6E64048890E246E94794164"/>
  <p:tag name="SLIDEORDER" val="1"/>
  <p:tag name="SLIDETYPE" val="Q"/>
  <p:tag name="DEMOGRAPHIC" val="False"/>
  <p:tag name="SPEEDSCORING" val="False"/>
  <p:tag name="CORRECTPOINTVALUE" val="1"/>
  <p:tag name="INCORRECTPOINTVALUE" val="0"/>
  <p:tag name="ZEROBASED" val="False"/>
  <p:tag name="VALUEFORMAT" val="0%"/>
  <p:tag name="ANSWERSALIAS" val="A|smicln|B|smicln|C|smicln|D|smicln|E"/>
  <p:tag name="TOTALRESPONSES" val="47"/>
  <p:tag name="RESPONSECOUNT" val="47"/>
  <p:tag name="SLICED" val="False"/>
  <p:tag name="RESPONSES" val="1;2;3;4;5;5;5;4;5;4;3;3;3;4;5;5;5;5;5;5;4;5;5;5;5;5;5;5;4;4;4;4;3;3;3;3;2;2;2;1;2;1;1;1;2;2;3;"/>
  <p:tag name="CHARTSTRINGSTD" val="5 7 9 9 17"/>
  <p:tag name="CHARTSTRINGREV" val="17 9 9 7 5"/>
  <p:tag name="CHARTSTRINGSTDPER" val="0,106382978723404 0,148936170212766 0,191489361702128 0,191489361702128 0,361702127659574"/>
  <p:tag name="CHARTSTRINGREVPER" val="0,361702127659574 0,191489361702128 0,191489361702128 0,148936170212766 0,106382978723404"/>
  <p:tag name="RESPONSESGATHERED" val="False"/>
  <p:tag name="ANONYMOUSTEMP" val="False"/>
  <p:tag name="QUESTIONALIAS" val="Lanzamiento Vertical    Una pelota se lanza desde el suelo hasta una altura de dos metros del suelo, y vuelve a caer ¿cual es la gráfica correcta de v vs t?"/>
  <p:tag name="RESTORECOUNTDOWNTIMER" val="False"/>
  <p:tag name="COUNTDOWNSECONDS" val="10"/>
  <p:tag name="VALUES" val="Incorrect|smicln|Incorrect|smicln|Incorrect|smicln|Correct|smicln|Incorrect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NSWERBULLETS" val="3"/>
  <p:tag name="OLDNUMANSWERS" val="5"/>
  <p:tag name="TEXTLENGTH" val="9"/>
  <p:tag name="FONTSIZE" val="28"/>
  <p:tag name="BULLETTYPE" val="ppBulletArabicPeriod"/>
  <p:tag name="ANSWERTEXT" val="A&#10;B&#10;C&#10;D&#10;E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OPREFERENCE" val="False"/>
</p:tagLst>
</file>

<file path=ppt/theme/_rels/them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Intermedio">
  <a:themeElements>
    <a:clrScheme name="Personalizados 3">
      <a:dk1>
        <a:srgbClr val="000000"/>
      </a:dk1>
      <a:lt1>
        <a:srgbClr val="FFFFFF"/>
      </a:lt1>
      <a:dk2>
        <a:srgbClr val="FFFFFF"/>
      </a:dk2>
      <a:lt2>
        <a:srgbClr val="EBDDC3"/>
      </a:lt2>
      <a:accent1>
        <a:srgbClr val="F4B637"/>
      </a:accent1>
      <a:accent2>
        <a:srgbClr val="293655"/>
      </a:accent2>
      <a:accent3>
        <a:srgbClr val="A5AB81"/>
      </a:accent3>
      <a:accent4>
        <a:srgbClr val="D8B25C"/>
      </a:accent4>
      <a:accent5>
        <a:srgbClr val="7BA79D"/>
      </a:accent5>
      <a:accent6>
        <a:srgbClr val="968C8C"/>
      </a:accent6>
      <a:hlink>
        <a:srgbClr val="FF9108"/>
      </a:hlink>
      <a:folHlink>
        <a:srgbClr val="704404"/>
      </a:folHlink>
    </a:clrScheme>
    <a:fontScheme name="Intermedio">
      <a:maj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Intermedio">
      <a:fillStyleLst>
        <a:solidFill>
          <a:schemeClr val="phClr"/>
        </a:solidFill>
        <a:solidFill>
          <a:schemeClr val="phClr">
            <a:tint val="50000"/>
          </a:schemeClr>
        </a:solidFill>
        <a:solidFill>
          <a:schemeClr val="phClr"/>
        </a:soli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47625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  <a:scene3d>
            <a:camera prst="isometricTopDown" fov="0">
              <a:rot lat="0" lon="0" rev="0"/>
            </a:camera>
            <a:lightRig rig="balanced" dir="t">
              <a:rot lat="0" lon="0" rev="13800000"/>
            </a:lightRig>
          </a:scene3d>
          <a:sp3d extrusionH="12700" prstMaterial="plastic">
            <a:bevelT w="38100" h="25400" prst="softRound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  <a:blipFill>
          <a:blip xmlns:r="http://schemas.openxmlformats.org/officeDocument/2006/relationships" r:embed="rId2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Personalizados 3">
    <a:dk1>
      <a:srgbClr val="000000"/>
    </a:dk1>
    <a:lt1>
      <a:srgbClr val="FFFFFF"/>
    </a:lt1>
    <a:dk2>
      <a:srgbClr val="FFFFFF"/>
    </a:dk2>
    <a:lt2>
      <a:srgbClr val="EBDDC3"/>
    </a:lt2>
    <a:accent1>
      <a:srgbClr val="F4B637"/>
    </a:accent1>
    <a:accent2>
      <a:srgbClr val="293655"/>
    </a:accent2>
    <a:accent3>
      <a:srgbClr val="A5AB81"/>
    </a:accent3>
    <a:accent4>
      <a:srgbClr val="D8B25C"/>
    </a:accent4>
    <a:accent5>
      <a:srgbClr val="7BA79D"/>
    </a:accent5>
    <a:accent6>
      <a:srgbClr val="968C8C"/>
    </a:accent6>
    <a:hlink>
      <a:srgbClr val="FF9108"/>
    </a:hlink>
    <a:folHlink>
      <a:srgbClr val="704404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439</TotalTime>
  <Words>1228</Words>
  <Application>Microsoft Office PowerPoint</Application>
  <PresentationFormat>Presentación en pantalla (4:3)</PresentationFormat>
  <Paragraphs>198</Paragraphs>
  <Slides>27</Slides>
  <Notes>8</Notes>
  <HiddenSlides>0</HiddenSlides>
  <MMClips>0</MMClips>
  <ScaleCrop>false</ScaleCrop>
  <HeadingPairs>
    <vt:vector size="8" baseType="variant">
      <vt:variant>
        <vt:lpstr>Fuentes usadas</vt:lpstr>
      </vt:variant>
      <vt:variant>
        <vt:i4>10</vt:i4>
      </vt:variant>
      <vt:variant>
        <vt:lpstr>Tema</vt:lpstr>
      </vt:variant>
      <vt:variant>
        <vt:i4>2</vt:i4>
      </vt:variant>
      <vt:variant>
        <vt:lpstr>Servidores OLE incrustados</vt:lpstr>
      </vt:variant>
      <vt:variant>
        <vt:i4>0</vt:i4>
      </vt:variant>
      <vt:variant>
        <vt:lpstr>Títulos de diapositiva</vt:lpstr>
      </vt:variant>
      <vt:variant>
        <vt:i4>27</vt:i4>
      </vt:variant>
    </vt:vector>
  </HeadingPairs>
  <TitlesOfParts>
    <vt:vector size="39" baseType="lpstr">
      <vt:lpstr>Arial</vt:lpstr>
      <vt:lpstr>Calibri</vt:lpstr>
      <vt:lpstr>Cambria Math</vt:lpstr>
      <vt:lpstr>CMU Serif Roman</vt:lpstr>
      <vt:lpstr>Comic Sans MS</vt:lpstr>
      <vt:lpstr>Monotype Sorts</vt:lpstr>
      <vt:lpstr>Times New Roman</vt:lpstr>
      <vt:lpstr>Tw Cen MT</vt:lpstr>
      <vt:lpstr>Wingdings</vt:lpstr>
      <vt:lpstr>Wingdings 2</vt:lpstr>
      <vt:lpstr>Tema de Office</vt:lpstr>
      <vt:lpstr>Intermedio</vt:lpstr>
      <vt:lpstr>Presentación de PowerPoint</vt:lpstr>
      <vt:lpstr>Objetivos</vt:lpstr>
      <vt:lpstr>Movimiento vertical y caída libre</vt:lpstr>
      <vt:lpstr>Antes de comenzar…</vt:lpstr>
      <vt:lpstr>Caída Libre</vt:lpstr>
      <vt:lpstr>Caída Libre</vt:lpstr>
      <vt:lpstr>Caída Libre</vt:lpstr>
      <vt:lpstr>Aceleración de gravedad</vt:lpstr>
      <vt:lpstr>Aceleración de gravedad</vt:lpstr>
      <vt:lpstr>Caída Libre y movimiento vertical</vt:lpstr>
      <vt:lpstr>Caída Libre y movimiento vertical</vt:lpstr>
      <vt:lpstr>Caída Libre</vt:lpstr>
      <vt:lpstr>Ejemplo</vt:lpstr>
      <vt:lpstr>Presentación de PowerPoint</vt:lpstr>
      <vt:lpstr>Aceleración ¿Es posible que un objeto tenga una velocidad positiva al mismo tiempo que tiene una aceleración negativa? </vt:lpstr>
      <vt:lpstr>Aceleración ¿Es posible que un objeto tenga una velocidad positiva al mismo tiempo que tiene una aceleración negativa? </vt:lpstr>
      <vt:lpstr>Aceleración Si la velocidad de un objeto es distinta de cero, ¿puede su aceleración ser siempre cero?  </vt:lpstr>
      <vt:lpstr>Aceleración Si la velocidad de un objeto es distinta de cero, ¿puede su aceleración ser siempre cero?  </vt:lpstr>
      <vt:lpstr>Caída libre Una pelota se deja caer desde una altura de dos metros del suelo, ¿Cuál es gráfico correcto de  v vs t.</vt:lpstr>
      <vt:lpstr>Presentación de PowerPoint</vt:lpstr>
      <vt:lpstr>Lanzamiento Vertical    Una pelota se lanza desde el suelo hasta una altura de dos metros del suelo, y vuelve a caer ¿cual es la gráfica correcta de v vs t?</vt:lpstr>
      <vt:lpstr>Lanzamiento Vertical</vt:lpstr>
      <vt:lpstr>Entonces, ¿Cuál es la profundidad del pozo? </vt:lpstr>
      <vt:lpstr>Presentación de PowerPoint</vt:lpstr>
      <vt:lpstr>Entonces, ¿Cuál es la profundidad del pozo?</vt:lpstr>
      <vt:lpstr>Ejercicio</vt:lpstr>
      <vt:lpstr>Problema extra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Javiera</dc:creator>
  <cp:lastModifiedBy>Nelson</cp:lastModifiedBy>
  <cp:revision>29</cp:revision>
  <dcterms:created xsi:type="dcterms:W3CDTF">2013-03-05T01:01:46Z</dcterms:created>
  <dcterms:modified xsi:type="dcterms:W3CDTF">2025-03-19T11:41:32Z</dcterms:modified>
</cp:coreProperties>
</file>