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F3D6770-FDF1-41F8-92BA-C38EBE096B9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3E9FAB1-24AE-4533-9390-1F4740C70A7E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072066" y="5643578"/>
            <a:ext cx="4429156" cy="1752600"/>
          </a:xfrm>
        </p:spPr>
        <p:txBody>
          <a:bodyPr>
            <a:normAutofit/>
          </a:bodyPr>
          <a:lstStyle/>
          <a:p>
            <a:pPr algn="just"/>
            <a:r>
              <a:rPr lang="es-CL" dirty="0" smtClean="0"/>
              <a:t>Cadete </a:t>
            </a:r>
            <a:r>
              <a:rPr lang="es-CL" dirty="0" err="1" smtClean="0"/>
              <a:t>Benjamin</a:t>
            </a:r>
            <a:r>
              <a:rPr lang="es-CL" dirty="0" smtClean="0"/>
              <a:t> Zepeda </a:t>
            </a:r>
          </a:p>
          <a:p>
            <a:pPr algn="just"/>
            <a:r>
              <a:rPr lang="es-CL" dirty="0" smtClean="0"/>
              <a:t>1°hotel 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/>
            <a:r>
              <a:rPr lang="es-CL" u="sng" dirty="0" smtClean="0"/>
              <a:t>Yo </a:t>
            </a:r>
            <a:r>
              <a:rPr lang="es-CL" u="sng" dirty="0"/>
              <a:t>en la escuela naval</a:t>
            </a:r>
            <a:endParaRPr lang="es-CL" dirty="0"/>
          </a:p>
        </p:txBody>
      </p:sp>
      <p:pic>
        <p:nvPicPr>
          <p:cNvPr id="1026" name="Picture 2" descr="C:\Users\Ingles\Downloads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909634" cy="909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Aventura de motes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214414" y="1643082"/>
            <a:ext cx="7286676" cy="4572000"/>
          </a:xfrm>
        </p:spPr>
        <p:txBody>
          <a:bodyPr>
            <a:normAutofit/>
          </a:bodyPr>
          <a:lstStyle/>
          <a:p>
            <a:r>
              <a:rPr lang="es-CL" sz="2400" dirty="0" smtClean="0"/>
              <a:t>Como motes vivimos muchas aventuras </a:t>
            </a:r>
            <a:endParaRPr lang="es-CL" sz="2400" dirty="0"/>
          </a:p>
        </p:txBody>
      </p:sp>
      <p:pic>
        <p:nvPicPr>
          <p:cNvPr id="2050" name="Picture 2" descr="C:\Users\Ingles\Downloads\desca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2351994"/>
            <a:ext cx="2788789" cy="1862824"/>
          </a:xfrm>
          <a:prstGeom prst="rect">
            <a:avLst/>
          </a:prstGeom>
          <a:noFill/>
        </p:spPr>
      </p:pic>
      <p:pic>
        <p:nvPicPr>
          <p:cNvPr id="2051" name="Picture 3" descr="C:\Users\Ingles\Downloads\descar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363549"/>
            <a:ext cx="2773293" cy="1851269"/>
          </a:xfrm>
          <a:prstGeom prst="rect">
            <a:avLst/>
          </a:prstGeom>
          <a:noFill/>
        </p:spPr>
      </p:pic>
      <p:pic>
        <p:nvPicPr>
          <p:cNvPr id="2052" name="Picture 4" descr="C:\Users\Ingles\Downloads\descar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429132"/>
            <a:ext cx="2786082" cy="1859323"/>
          </a:xfrm>
          <a:prstGeom prst="rect">
            <a:avLst/>
          </a:prstGeom>
          <a:noFill/>
        </p:spPr>
      </p:pic>
      <p:pic>
        <p:nvPicPr>
          <p:cNvPr id="2053" name="Picture 5" descr="C:\Users\Ingles\Downloads\descarg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4427197"/>
            <a:ext cx="2786082" cy="1859323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Seleccionados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230446" y="1643082"/>
            <a:ext cx="7413520" cy="4572000"/>
          </a:xfrm>
        </p:spPr>
        <p:txBody>
          <a:bodyPr>
            <a:normAutofit/>
          </a:bodyPr>
          <a:lstStyle/>
          <a:p>
            <a:pPr algn="just"/>
            <a:r>
              <a:rPr lang="es-CL" sz="2400" dirty="0" smtClean="0"/>
              <a:t>Ya en la escuela elegimos seleccionados (deportes)</a:t>
            </a:r>
            <a:endParaRPr lang="es-CL" sz="2400" dirty="0"/>
          </a:p>
        </p:txBody>
      </p:sp>
      <p:pic>
        <p:nvPicPr>
          <p:cNvPr id="3074" name="Picture 2" descr="C:\Users\Ingles\Downloads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14554"/>
            <a:ext cx="2786082" cy="1714512"/>
          </a:xfrm>
          <a:prstGeom prst="rect">
            <a:avLst/>
          </a:prstGeom>
          <a:noFill/>
        </p:spPr>
      </p:pic>
      <p:pic>
        <p:nvPicPr>
          <p:cNvPr id="3075" name="Picture 3" descr="C:\Users\Ingles\Downloads\descar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214554"/>
            <a:ext cx="2760364" cy="1643074"/>
          </a:xfrm>
          <a:prstGeom prst="rect">
            <a:avLst/>
          </a:prstGeom>
          <a:noFill/>
        </p:spPr>
      </p:pic>
      <p:pic>
        <p:nvPicPr>
          <p:cNvPr id="3076" name="Picture 4" descr="C:\Users\Ingles\Downloads\descarg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357694"/>
            <a:ext cx="2786082" cy="1677438"/>
          </a:xfrm>
          <a:prstGeom prst="rect">
            <a:avLst/>
          </a:prstGeom>
          <a:noFill/>
        </p:spPr>
      </p:pic>
      <p:pic>
        <p:nvPicPr>
          <p:cNvPr id="3077" name="Picture 5" descr="C:\Users\Ingles\Downloads\descarg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4357694"/>
            <a:ext cx="2786082" cy="171286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142976" y="392906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Pentatlón militar </a:t>
            </a:r>
            <a:endParaRPr lang="es-CL" dirty="0"/>
          </a:p>
        </p:txBody>
      </p:sp>
      <p:sp>
        <p:nvSpPr>
          <p:cNvPr id="9" name="8 CuadroTexto"/>
          <p:cNvSpPr txBox="1"/>
          <p:nvPr/>
        </p:nvSpPr>
        <p:spPr>
          <a:xfrm>
            <a:off x="6429388" y="391692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remo</a:t>
            </a:r>
            <a:endParaRPr lang="es-CL" dirty="0"/>
          </a:p>
        </p:txBody>
      </p:sp>
      <p:sp>
        <p:nvSpPr>
          <p:cNvPr id="10" name="9 CuadroTexto"/>
          <p:cNvSpPr txBox="1"/>
          <p:nvPr/>
        </p:nvSpPr>
        <p:spPr>
          <a:xfrm>
            <a:off x="1071538" y="607220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Orientación terrestre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357950" y="607220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Esgrima </a:t>
            </a:r>
            <a:endParaRPr lang="es-CL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Infanterías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230446" y="1669924"/>
            <a:ext cx="5198942" cy="1544762"/>
          </a:xfrm>
        </p:spPr>
        <p:txBody>
          <a:bodyPr>
            <a:normAutofit/>
          </a:bodyPr>
          <a:lstStyle/>
          <a:p>
            <a:pPr algn="just"/>
            <a:r>
              <a:rPr lang="es-CL" sz="2400" dirty="0" smtClean="0"/>
              <a:t>Muchas practicas </a:t>
            </a:r>
            <a:endParaRPr lang="es-CL" sz="2400" dirty="0"/>
          </a:p>
        </p:txBody>
      </p:sp>
      <p:pic>
        <p:nvPicPr>
          <p:cNvPr id="4098" name="Picture 2" descr="C:\Users\Ingles\Downloads\53739185303_2fe2b7aa86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928934"/>
            <a:ext cx="3810000" cy="2543175"/>
          </a:xfrm>
          <a:prstGeom prst="rect">
            <a:avLst/>
          </a:prstGeom>
          <a:noFill/>
        </p:spPr>
      </p:pic>
      <p:pic>
        <p:nvPicPr>
          <p:cNvPr id="4100" name="Picture 4" descr="C:\Users\Ingles\Downloads\53739185343_9e95756406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928934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El desfile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159008" y="1598486"/>
            <a:ext cx="5127504" cy="2616332"/>
          </a:xfrm>
        </p:spPr>
        <p:txBody>
          <a:bodyPr>
            <a:normAutofit/>
          </a:bodyPr>
          <a:lstStyle/>
          <a:p>
            <a:r>
              <a:rPr lang="es-CL" sz="2400" dirty="0" smtClean="0"/>
              <a:t>Todo para el gran día </a:t>
            </a:r>
            <a:endParaRPr lang="es-CL" sz="2400" dirty="0"/>
          </a:p>
        </p:txBody>
      </p:sp>
      <p:pic>
        <p:nvPicPr>
          <p:cNvPr id="5122" name="Picture 2" descr="C:\Users\Ingles\Downloads\53737701331_c8629b39d7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714620"/>
            <a:ext cx="3810000" cy="2543175"/>
          </a:xfrm>
          <a:prstGeom prst="rect">
            <a:avLst/>
          </a:prstGeom>
          <a:noFill/>
        </p:spPr>
      </p:pic>
      <p:pic>
        <p:nvPicPr>
          <p:cNvPr id="5123" name="Picture 3" descr="C:\Users\Ingles\Downloads\53737899238_6486f3fdb8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714620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Escuela naval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159008" y="1527048"/>
            <a:ext cx="6484826" cy="240201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La escuela es esto y mucho más </a:t>
            </a:r>
            <a:endParaRPr lang="es-CL" sz="2400" dirty="0"/>
          </a:p>
        </p:txBody>
      </p:sp>
      <p:pic>
        <p:nvPicPr>
          <p:cNvPr id="6146" name="Picture 2" descr="C:\Users\Ingles\Downloads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357694"/>
            <a:ext cx="2874690" cy="1928826"/>
          </a:xfrm>
          <a:prstGeom prst="rect">
            <a:avLst/>
          </a:prstGeom>
          <a:noFill/>
        </p:spPr>
      </p:pic>
      <p:pic>
        <p:nvPicPr>
          <p:cNvPr id="6147" name="Picture 3" descr="C:\Users\Ingles\Downloads\escuela_nav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357694"/>
            <a:ext cx="2928958" cy="1928826"/>
          </a:xfrm>
          <a:prstGeom prst="rect">
            <a:avLst/>
          </a:prstGeom>
          <a:noFill/>
        </p:spPr>
      </p:pic>
      <p:pic>
        <p:nvPicPr>
          <p:cNvPr id="6148" name="Picture 4" descr="C:\Users\Ingles\Downloads\descarg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143116"/>
            <a:ext cx="3596034" cy="2020870"/>
          </a:xfrm>
          <a:prstGeom prst="rect">
            <a:avLst/>
          </a:prstGeom>
          <a:noFill/>
        </p:spPr>
      </p:pic>
      <p:sp>
        <p:nvSpPr>
          <p:cNvPr id="7" name="6 Flecha derecha"/>
          <p:cNvSpPr/>
          <p:nvPr/>
        </p:nvSpPr>
        <p:spPr>
          <a:xfrm>
            <a:off x="3857620" y="5143512"/>
            <a:ext cx="1428760" cy="428628"/>
          </a:xfrm>
          <a:prstGeom prst="rightArrow">
            <a:avLst>
              <a:gd name="adj1" fmla="val 50000"/>
              <a:gd name="adj2" fmla="val 73703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000496" y="5214950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 smtClean="0"/>
              <a:t>Del ayer al hoy</a:t>
            </a:r>
            <a:endParaRPr lang="es-CL" sz="11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52</TotalTime>
  <Words>56</Words>
  <Application>Microsoft Office PowerPoint</Application>
  <PresentationFormat>Presentación en pantalla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Civil</vt:lpstr>
      <vt:lpstr>Yo en la escuela naval</vt:lpstr>
      <vt:lpstr>Aventura de motes </vt:lpstr>
      <vt:lpstr>Seleccionados </vt:lpstr>
      <vt:lpstr>Infanterías </vt:lpstr>
      <vt:lpstr>El desfile</vt:lpstr>
      <vt:lpstr>Escuela naval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Ingles</dc:creator>
  <cp:lastModifiedBy>Ingles</cp:lastModifiedBy>
  <cp:revision>6</cp:revision>
  <dcterms:created xsi:type="dcterms:W3CDTF">2024-06-05T15:57:44Z</dcterms:created>
  <dcterms:modified xsi:type="dcterms:W3CDTF">2024-06-05T16:50:09Z</dcterms:modified>
</cp:coreProperties>
</file>