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98" r:id="rId4"/>
    <p:sldMasterId id="214748369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</p:sldIdLst>
  <p:sldSz cy="5143500" cx="9144000"/>
  <p:notesSz cx="6858000" cy="9144000"/>
  <p:embeddedFontLst>
    <p:embeddedFont>
      <p:font typeface="Inter SemiBold"/>
      <p:regular r:id="rId12"/>
      <p:bold r:id="rId13"/>
      <p:italic r:id="rId14"/>
      <p:boldItalic r:id="rId15"/>
    </p:embeddedFont>
    <p:embeddedFont>
      <p:font typeface="Inter Light"/>
      <p:regular r:id="rId16"/>
      <p:bold r:id="rId17"/>
      <p:italic r:id="rId18"/>
      <p:boldItalic r:id="rId19"/>
    </p:embeddedFont>
    <p:embeddedFont>
      <p:font typeface="Inter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Inter-regular.fntdata"/><Relationship Id="rId22" Type="http://schemas.openxmlformats.org/officeDocument/2006/relationships/font" Target="fonts/Inter-italic.fntdata"/><Relationship Id="rId21" Type="http://schemas.openxmlformats.org/officeDocument/2006/relationships/font" Target="fonts/Inter-bold.fntdata"/><Relationship Id="rId23" Type="http://schemas.openxmlformats.org/officeDocument/2006/relationships/font" Target="fonts/Inter-boldItalic.fntdata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font" Target="fonts/InterSemiBold-bold.fntdata"/><Relationship Id="rId12" Type="http://schemas.openxmlformats.org/officeDocument/2006/relationships/font" Target="fonts/InterSemiBold-regular.fntdata"/><Relationship Id="rId15" Type="http://schemas.openxmlformats.org/officeDocument/2006/relationships/font" Target="fonts/InterSemiBold-boldItalic.fntdata"/><Relationship Id="rId14" Type="http://schemas.openxmlformats.org/officeDocument/2006/relationships/font" Target="fonts/InterSemiBold-italic.fntdata"/><Relationship Id="rId17" Type="http://schemas.openxmlformats.org/officeDocument/2006/relationships/font" Target="fonts/InterLight-bold.fntdata"/><Relationship Id="rId16" Type="http://schemas.openxmlformats.org/officeDocument/2006/relationships/font" Target="fonts/InterLight-regular.fntdata"/><Relationship Id="rId19" Type="http://schemas.openxmlformats.org/officeDocument/2006/relationships/font" Target="fonts/InterLight-boldItalic.fntdata"/><Relationship Id="rId18" Type="http://schemas.openxmlformats.org/officeDocument/2006/relationships/font" Target="fonts/InterLight-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3333eb790bf_0_3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2" name="Google Shape;382;g3333eb790bf_0_3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3333eb790bf_0_3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9" name="Google Shape;389;g3333eb790bf_0_3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3333eb790bf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7" name="Google Shape;397;g3333eb790bf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3333eb790bf_0_3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6" name="Google Shape;406;g3333eb790bf_0_3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3333eb790bf_0_3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3" name="Google Shape;413;g3333eb790bf_0_3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" type="title">
  <p:cSld name="TITLE">
    <p:bg>
      <p:bgPr>
        <a:solidFill>
          <a:schemeClr val="dk1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title"/>
          </p:nvPr>
        </p:nvSpPr>
        <p:spPr>
          <a:xfrm>
            <a:off x="420875" y="1402000"/>
            <a:ext cx="4324800" cy="243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sz="6000">
                <a:solidFill>
                  <a:schemeClr val="lt1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6" name="Google Shape;56;p14"/>
          <p:cNvSpPr txBox="1"/>
          <p:nvPr>
            <p:ph idx="2" type="title"/>
          </p:nvPr>
        </p:nvSpPr>
        <p:spPr>
          <a:xfrm>
            <a:off x="474350" y="3793500"/>
            <a:ext cx="4036500" cy="11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b="0"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"/>
              <a:buNone/>
              <a:defRPr sz="1800">
                <a:solidFill>
                  <a:schemeClr val="l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"/>
              <a:buNone/>
              <a:defRPr sz="1800">
                <a:solidFill>
                  <a:schemeClr val="l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"/>
              <a:buNone/>
              <a:defRPr sz="1800">
                <a:solidFill>
                  <a:schemeClr val="l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"/>
              <a:buNone/>
              <a:defRPr sz="1800">
                <a:solidFill>
                  <a:schemeClr val="l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"/>
              <a:buNone/>
              <a:defRPr sz="1800">
                <a:solidFill>
                  <a:schemeClr val="l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"/>
              <a:buNone/>
              <a:defRPr sz="1800">
                <a:solidFill>
                  <a:schemeClr val="l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"/>
              <a:buNone/>
              <a:defRPr sz="1800">
                <a:solidFill>
                  <a:schemeClr val="l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"/>
              <a:buNone/>
              <a:defRPr sz="1800">
                <a:solidFill>
                  <a:schemeClr val="lt2"/>
                </a:solidFill>
              </a:defRPr>
            </a:lvl9pPr>
          </a:lstStyle>
          <a:p/>
        </p:txBody>
      </p:sp>
      <p:cxnSp>
        <p:nvCxnSpPr>
          <p:cNvPr id="57" name="Google Shape;57;p14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58" name="Google Shape;58;p14"/>
          <p:cNvSpPr/>
          <p:nvPr>
            <p:ph idx="3" type="pic"/>
          </p:nvPr>
        </p:nvSpPr>
        <p:spPr>
          <a:xfrm>
            <a:off x="5039775" y="196800"/>
            <a:ext cx="3905400" cy="4749900"/>
          </a:xfrm>
          <a:prstGeom prst="roundRect">
            <a:avLst>
              <a:gd fmla="val 2053" name="adj"/>
            </a:avLst>
          </a:prstGeom>
          <a:noFill/>
          <a:ln>
            <a:noFill/>
          </a:ln>
        </p:spPr>
      </p:sp>
      <p:sp>
        <p:nvSpPr>
          <p:cNvPr id="59" name="Google Shape;59;p14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60" name="Google Shape;60;p14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Copyright </a:t>
            </a: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©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61" name="Google Shape;61;p14"/>
          <p:cNvSpPr txBox="1"/>
          <p:nvPr/>
        </p:nvSpPr>
        <p:spPr>
          <a:xfrm>
            <a:off x="420872" y="203200"/>
            <a:ext cx="42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rPr>
              <a:t>‹#›</a:t>
            </a:fld>
            <a:endParaRPr sz="800">
              <a:solidFill>
                <a:schemeClr val="lt2"/>
              </a:solidFill>
              <a:latin typeface="Inter Light"/>
              <a:ea typeface="Inter Light"/>
              <a:cs typeface="Inter Light"/>
              <a:sym typeface="Inter Light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pos="353">
          <p15:clr>
            <a:srgbClr val="E46962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line Divider Slide">
  <p:cSld name="CUSTOM_3">
    <p:bg>
      <p:bgPr>
        <a:solidFill>
          <a:schemeClr val="dk1"/>
        </a:solid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4" name="Google Shape;64;p15"/>
          <p:cNvSpPr txBox="1"/>
          <p:nvPr>
            <p:ph type="title"/>
          </p:nvPr>
        </p:nvSpPr>
        <p:spPr>
          <a:xfrm>
            <a:off x="420875" y="1402000"/>
            <a:ext cx="4324800" cy="243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sz="6000">
                <a:solidFill>
                  <a:schemeClr val="lt1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5" name="Google Shape;65;p15"/>
          <p:cNvSpPr txBox="1"/>
          <p:nvPr>
            <p:ph idx="2" type="title"/>
          </p:nvPr>
        </p:nvSpPr>
        <p:spPr>
          <a:xfrm>
            <a:off x="474350" y="3793500"/>
            <a:ext cx="4036500" cy="11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b="0"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/>
        </p:txBody>
      </p:sp>
      <p:cxnSp>
        <p:nvCxnSpPr>
          <p:cNvPr id="66" name="Google Shape;66;p15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7" name="Google Shape;67;p15"/>
          <p:cNvSpPr/>
          <p:nvPr>
            <p:ph idx="3" type="pic"/>
          </p:nvPr>
        </p:nvSpPr>
        <p:spPr>
          <a:xfrm>
            <a:off x="5039775" y="196800"/>
            <a:ext cx="3905400" cy="4749900"/>
          </a:xfrm>
          <a:prstGeom prst="roundRect">
            <a:avLst>
              <a:gd fmla="val 2053" name="adj"/>
            </a:avLst>
          </a:prstGeom>
          <a:noFill/>
          <a:ln>
            <a:noFill/>
          </a:ln>
        </p:spPr>
      </p:sp>
      <p:sp>
        <p:nvSpPr>
          <p:cNvPr id="68" name="Google Shape;68;p15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69" name="Google Shape;69;p15"/>
          <p:cNvSpPr txBox="1"/>
          <p:nvPr/>
        </p:nvSpPr>
        <p:spPr>
          <a:xfrm>
            <a:off x="420872" y="203200"/>
            <a:ext cx="42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rPr>
              <a:t>‹#›</a:t>
            </a:fld>
            <a:endParaRPr sz="800">
              <a:solidFill>
                <a:schemeClr val="lt2"/>
              </a:solidFill>
              <a:latin typeface="Inter Light"/>
              <a:ea typeface="Inter Light"/>
              <a:cs typeface="Inter Light"/>
              <a:sym typeface="Inter Light"/>
            </a:endParaRPr>
          </a:p>
        </p:txBody>
      </p:sp>
      <p:sp>
        <p:nvSpPr>
          <p:cNvPr id="70" name="Google Shape;70;p15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ision / Mission" type="secHead">
  <p:cSld name="SECTION_HEADER">
    <p:bg>
      <p:bgPr>
        <a:solidFill>
          <a:schemeClr val="lt1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/>
          <p:nvPr>
            <p:ph idx="2" type="pic"/>
          </p:nvPr>
        </p:nvSpPr>
        <p:spPr>
          <a:xfrm>
            <a:off x="5039775" y="203250"/>
            <a:ext cx="3905400" cy="2298600"/>
          </a:xfrm>
          <a:prstGeom prst="roundRect">
            <a:avLst>
              <a:gd fmla="val 2053" name="adj"/>
            </a:avLst>
          </a:prstGeom>
          <a:noFill/>
          <a:ln>
            <a:noFill/>
          </a:ln>
        </p:spPr>
      </p:sp>
      <p:cxnSp>
        <p:nvCxnSpPr>
          <p:cNvPr id="73" name="Google Shape;73;p16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452575" y="1853525"/>
            <a:ext cx="2965500" cy="244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75" name="Google Shape;75;p16"/>
          <p:cNvSpPr/>
          <p:nvPr>
            <p:ph idx="3" type="pic"/>
          </p:nvPr>
        </p:nvSpPr>
        <p:spPr>
          <a:xfrm>
            <a:off x="5039775" y="2624675"/>
            <a:ext cx="3905400" cy="2298600"/>
          </a:xfrm>
          <a:prstGeom prst="roundRect">
            <a:avLst>
              <a:gd fmla="val 2053" name="adj"/>
            </a:avLst>
          </a:prstGeom>
          <a:noFill/>
          <a:ln>
            <a:noFill/>
          </a:ln>
        </p:spPr>
      </p:sp>
      <p:sp>
        <p:nvSpPr>
          <p:cNvPr id="76" name="Google Shape;76;p16"/>
          <p:cNvSpPr txBox="1"/>
          <p:nvPr>
            <p:ph type="title"/>
          </p:nvPr>
        </p:nvSpPr>
        <p:spPr>
          <a:xfrm>
            <a:off x="452575" y="596800"/>
            <a:ext cx="4263600" cy="133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9pPr>
          </a:lstStyle>
          <a:p/>
        </p:txBody>
      </p:sp>
      <p:sp>
        <p:nvSpPr>
          <p:cNvPr id="77" name="Google Shape;77;p16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9" name="Google Shape;79;p16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orient="horz" pos="432">
          <p15:clr>
            <a:srgbClr val="E46962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/ Divider" type="tx">
  <p:cSld name="TITLE_AND_BODY">
    <p:bg>
      <p:bgPr>
        <a:solidFill>
          <a:schemeClr val="dk2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" name="Google Shape;81;p17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2" name="Google Shape;82;p17"/>
          <p:cNvSpPr txBox="1"/>
          <p:nvPr>
            <p:ph type="title"/>
          </p:nvPr>
        </p:nvSpPr>
        <p:spPr>
          <a:xfrm>
            <a:off x="420875" y="1552350"/>
            <a:ext cx="6231300" cy="168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sz="6000">
                <a:solidFill>
                  <a:schemeClr val="lt1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Inter"/>
              <a:buNone/>
              <a:defRPr b="1"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3" name="Google Shape;83;p17"/>
          <p:cNvSpPr txBox="1"/>
          <p:nvPr>
            <p:ph idx="2" type="title"/>
          </p:nvPr>
        </p:nvSpPr>
        <p:spPr>
          <a:xfrm>
            <a:off x="472350" y="3144800"/>
            <a:ext cx="2965500" cy="164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b="0"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Inter SemiBold"/>
              <a:buNone/>
              <a:defRPr sz="1800">
                <a:solidFill>
                  <a:schemeClr val="lt2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/>
        </p:txBody>
      </p:sp>
      <p:sp>
        <p:nvSpPr>
          <p:cNvPr id="84" name="Google Shape;84;p17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6" name="Google Shape;86;p17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pos="353">
          <p15:clr>
            <a:srgbClr val="E46962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evenue Model" type="twoColTx">
  <p:cSld name="TITLE_AND_TWO_COLUMNS">
    <p:bg>
      <p:bgPr>
        <a:solidFill>
          <a:schemeClr val="dk1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89" name="Google Shape;89;p18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90" name="Google Shape;90;p18"/>
          <p:cNvSpPr txBox="1"/>
          <p:nvPr>
            <p:ph type="title"/>
          </p:nvPr>
        </p:nvSpPr>
        <p:spPr>
          <a:xfrm>
            <a:off x="450850" y="596800"/>
            <a:ext cx="6767700" cy="143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Inter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1" name="Google Shape;91;p18"/>
          <p:cNvSpPr txBox="1"/>
          <p:nvPr>
            <p:ph idx="1" type="body"/>
          </p:nvPr>
        </p:nvSpPr>
        <p:spPr>
          <a:xfrm>
            <a:off x="560525" y="3718900"/>
            <a:ext cx="3552600" cy="8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92" name="Google Shape;92;p18"/>
          <p:cNvSpPr txBox="1"/>
          <p:nvPr>
            <p:ph idx="2" type="body"/>
          </p:nvPr>
        </p:nvSpPr>
        <p:spPr>
          <a:xfrm>
            <a:off x="4113125" y="3718900"/>
            <a:ext cx="3552600" cy="8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93" name="Google Shape;93;p18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94" name="Google Shape;94;p18"/>
          <p:cNvSpPr txBox="1"/>
          <p:nvPr>
            <p:ph idx="3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5" name="Google Shape;95;p18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Timeline" type="titleOnly">
  <p:cSld name="TITLE_ONLY">
    <p:bg>
      <p:bgPr>
        <a:solidFill>
          <a:schemeClr val="lt1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98" name="Google Shape;98;p19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99" name="Google Shape;99;p19"/>
          <p:cNvSpPr txBox="1"/>
          <p:nvPr>
            <p:ph type="title"/>
          </p:nvPr>
        </p:nvSpPr>
        <p:spPr>
          <a:xfrm>
            <a:off x="452575" y="596800"/>
            <a:ext cx="6868800" cy="133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Inter"/>
              <a:buNone/>
              <a:defRPr b="1" sz="4800"/>
            </a:lvl9pPr>
          </a:lstStyle>
          <a:p/>
        </p:txBody>
      </p:sp>
      <p:sp>
        <p:nvSpPr>
          <p:cNvPr id="100" name="Google Shape;100;p19"/>
          <p:cNvSpPr txBox="1"/>
          <p:nvPr>
            <p:ph idx="1" type="body"/>
          </p:nvPr>
        </p:nvSpPr>
        <p:spPr>
          <a:xfrm>
            <a:off x="589475" y="2780825"/>
            <a:ext cx="1641300" cy="171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9pPr>
          </a:lstStyle>
          <a:p/>
        </p:txBody>
      </p:sp>
      <p:sp>
        <p:nvSpPr>
          <p:cNvPr id="101" name="Google Shape;101;p19"/>
          <p:cNvSpPr txBox="1"/>
          <p:nvPr>
            <p:ph idx="2" type="body"/>
          </p:nvPr>
        </p:nvSpPr>
        <p:spPr>
          <a:xfrm>
            <a:off x="2601850" y="2780825"/>
            <a:ext cx="1641300" cy="171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9pPr>
          </a:lstStyle>
          <a:p/>
        </p:txBody>
      </p:sp>
      <p:sp>
        <p:nvSpPr>
          <p:cNvPr id="102" name="Google Shape;102;p19"/>
          <p:cNvSpPr txBox="1"/>
          <p:nvPr>
            <p:ph idx="3" type="body"/>
          </p:nvPr>
        </p:nvSpPr>
        <p:spPr>
          <a:xfrm>
            <a:off x="4601450" y="2780825"/>
            <a:ext cx="1641300" cy="171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9pPr>
          </a:lstStyle>
          <a:p/>
        </p:txBody>
      </p:sp>
      <p:sp>
        <p:nvSpPr>
          <p:cNvPr id="103" name="Google Shape;103;p19"/>
          <p:cNvSpPr txBox="1"/>
          <p:nvPr>
            <p:ph idx="4" type="body"/>
          </p:nvPr>
        </p:nvSpPr>
        <p:spPr>
          <a:xfrm>
            <a:off x="6602800" y="2780825"/>
            <a:ext cx="1641300" cy="171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Inter"/>
              <a:buChar char="■"/>
              <a:defRPr sz="1000"/>
            </a:lvl9pPr>
          </a:lstStyle>
          <a:p/>
        </p:txBody>
      </p:sp>
      <p:sp>
        <p:nvSpPr>
          <p:cNvPr id="104" name="Google Shape;104;p19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05" name="Google Shape;105;p19"/>
          <p:cNvSpPr txBox="1"/>
          <p:nvPr>
            <p:ph idx="5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6" name="Google Shape;106;p19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etitive Advantage">
  <p:cSld name="ONE_COLUMN_TEXT">
    <p:bg>
      <p:bgPr>
        <a:solidFill>
          <a:schemeClr val="lt1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09" name="Google Shape;109;p20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10" name="Google Shape;110;p20"/>
          <p:cNvSpPr txBox="1"/>
          <p:nvPr>
            <p:ph type="title"/>
          </p:nvPr>
        </p:nvSpPr>
        <p:spPr>
          <a:xfrm>
            <a:off x="452575" y="596800"/>
            <a:ext cx="4418100" cy="296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9pPr>
          </a:lstStyle>
          <a:p/>
        </p:txBody>
      </p:sp>
      <p:sp>
        <p:nvSpPr>
          <p:cNvPr id="111" name="Google Shape;111;p20"/>
          <p:cNvSpPr/>
          <p:nvPr>
            <p:ph idx="2" type="pic"/>
          </p:nvPr>
        </p:nvSpPr>
        <p:spPr>
          <a:xfrm>
            <a:off x="5039775" y="196800"/>
            <a:ext cx="3905400" cy="4749900"/>
          </a:xfrm>
          <a:prstGeom prst="roundRect">
            <a:avLst>
              <a:gd fmla="val 2053" name="adj"/>
            </a:avLst>
          </a:prstGeom>
          <a:noFill/>
          <a:ln>
            <a:noFill/>
          </a:ln>
        </p:spPr>
      </p:sp>
      <p:sp>
        <p:nvSpPr>
          <p:cNvPr id="112" name="Google Shape;112;p20"/>
          <p:cNvSpPr txBox="1"/>
          <p:nvPr>
            <p:ph idx="1" type="body"/>
          </p:nvPr>
        </p:nvSpPr>
        <p:spPr>
          <a:xfrm>
            <a:off x="452575" y="1966775"/>
            <a:ext cx="3212700" cy="208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9pPr>
          </a:lstStyle>
          <a:p/>
        </p:txBody>
      </p:sp>
      <p:sp>
        <p:nvSpPr>
          <p:cNvPr id="113" name="Google Shape;113;p20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14" name="Google Shape;114;p20"/>
          <p:cNvSpPr txBox="1"/>
          <p:nvPr>
            <p:ph idx="3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5" name="Google Shape;115;p20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eet the Team">
  <p:cSld name="MAIN_POINT">
    <p:bg>
      <p:bgPr>
        <a:solidFill>
          <a:schemeClr val="dk1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>
            <p:ph idx="2" type="pic"/>
          </p:nvPr>
        </p:nvSpPr>
        <p:spPr>
          <a:xfrm>
            <a:off x="566350" y="1569300"/>
            <a:ext cx="1466400" cy="1570200"/>
          </a:xfrm>
          <a:prstGeom prst="roundRect">
            <a:avLst>
              <a:gd fmla="val 6320" name="adj"/>
            </a:avLst>
          </a:prstGeom>
          <a:noFill/>
          <a:ln>
            <a:noFill/>
          </a:ln>
        </p:spPr>
      </p:sp>
      <p:sp>
        <p:nvSpPr>
          <p:cNvPr id="118" name="Google Shape;118;p21"/>
          <p:cNvSpPr/>
          <p:nvPr>
            <p:ph idx="3" type="pic"/>
          </p:nvPr>
        </p:nvSpPr>
        <p:spPr>
          <a:xfrm>
            <a:off x="2588275" y="1569300"/>
            <a:ext cx="1466400" cy="1570200"/>
          </a:xfrm>
          <a:prstGeom prst="roundRect">
            <a:avLst>
              <a:gd fmla="val 6320" name="adj"/>
            </a:avLst>
          </a:prstGeom>
          <a:noFill/>
          <a:ln>
            <a:noFill/>
          </a:ln>
        </p:spPr>
      </p:sp>
      <p:sp>
        <p:nvSpPr>
          <p:cNvPr id="119" name="Google Shape;119;p21"/>
          <p:cNvSpPr/>
          <p:nvPr>
            <p:ph idx="4" type="pic"/>
          </p:nvPr>
        </p:nvSpPr>
        <p:spPr>
          <a:xfrm>
            <a:off x="4613113" y="1569300"/>
            <a:ext cx="1466400" cy="1570200"/>
          </a:xfrm>
          <a:prstGeom prst="roundRect">
            <a:avLst>
              <a:gd fmla="val 6320" name="adj"/>
            </a:avLst>
          </a:prstGeom>
          <a:noFill/>
          <a:ln>
            <a:noFill/>
          </a:ln>
        </p:spPr>
      </p:sp>
      <p:sp>
        <p:nvSpPr>
          <p:cNvPr id="120" name="Google Shape;120;p21"/>
          <p:cNvSpPr/>
          <p:nvPr>
            <p:ph idx="5" type="pic"/>
          </p:nvPr>
        </p:nvSpPr>
        <p:spPr>
          <a:xfrm>
            <a:off x="6637950" y="1569300"/>
            <a:ext cx="1466400" cy="1570200"/>
          </a:xfrm>
          <a:prstGeom prst="roundRect">
            <a:avLst>
              <a:gd fmla="val 6320" name="adj"/>
            </a:avLst>
          </a:prstGeom>
          <a:noFill/>
          <a:ln>
            <a:noFill/>
          </a:ln>
        </p:spPr>
      </p:sp>
      <p:cxnSp>
        <p:nvCxnSpPr>
          <p:cNvPr id="121" name="Google Shape;121;p21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22" name="Google Shape;122;p21"/>
          <p:cNvSpPr txBox="1"/>
          <p:nvPr>
            <p:ph type="title"/>
          </p:nvPr>
        </p:nvSpPr>
        <p:spPr>
          <a:xfrm>
            <a:off x="450850" y="596800"/>
            <a:ext cx="6767700" cy="182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Inter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3" name="Google Shape;123;p21"/>
          <p:cNvSpPr txBox="1"/>
          <p:nvPr>
            <p:ph idx="1" type="subTitle"/>
          </p:nvPr>
        </p:nvSpPr>
        <p:spPr>
          <a:xfrm>
            <a:off x="566350" y="3190975"/>
            <a:ext cx="14664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4" name="Google Shape;124;p21"/>
          <p:cNvSpPr txBox="1"/>
          <p:nvPr>
            <p:ph idx="6" type="subTitle"/>
          </p:nvPr>
        </p:nvSpPr>
        <p:spPr>
          <a:xfrm>
            <a:off x="2588275" y="3190975"/>
            <a:ext cx="14664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5" name="Google Shape;125;p21"/>
          <p:cNvSpPr txBox="1"/>
          <p:nvPr>
            <p:ph idx="7" type="subTitle"/>
          </p:nvPr>
        </p:nvSpPr>
        <p:spPr>
          <a:xfrm>
            <a:off x="4613113" y="3190975"/>
            <a:ext cx="14664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6" name="Google Shape;126;p21"/>
          <p:cNvSpPr txBox="1"/>
          <p:nvPr>
            <p:ph idx="8" type="subTitle"/>
          </p:nvPr>
        </p:nvSpPr>
        <p:spPr>
          <a:xfrm>
            <a:off x="6637950" y="3190975"/>
            <a:ext cx="14664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7" name="Google Shape;127;p21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28" name="Google Shape;128;p21"/>
          <p:cNvSpPr txBox="1"/>
          <p:nvPr>
            <p:ph idx="12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9" name="Google Shape;129;p21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rrent Market / Market Size">
  <p:cSld name="SECTION_TITLE_AND_DESCRIPTION">
    <p:bg>
      <p:bgPr>
        <a:solidFill>
          <a:schemeClr val="dk2"/>
        </a:soli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2"/>
          <p:cNvSpPr txBox="1"/>
          <p:nvPr/>
        </p:nvSpPr>
        <p:spPr>
          <a:xfrm>
            <a:off x="420872" y="203200"/>
            <a:ext cx="42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rPr>
              <a:t>‹#›</a:t>
            </a:fld>
            <a:endParaRPr sz="800">
              <a:solidFill>
                <a:schemeClr val="lt2"/>
              </a:solidFill>
              <a:latin typeface="Inter Light"/>
              <a:ea typeface="Inter Light"/>
              <a:cs typeface="Inter Light"/>
              <a:sym typeface="Inter Light"/>
            </a:endParaRPr>
          </a:p>
        </p:txBody>
      </p:sp>
      <p:cxnSp>
        <p:nvCxnSpPr>
          <p:cNvPr id="132" name="Google Shape;132;p22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33" name="Google Shape;133;p22"/>
          <p:cNvSpPr txBox="1"/>
          <p:nvPr>
            <p:ph idx="1" type="subTitle"/>
          </p:nvPr>
        </p:nvSpPr>
        <p:spPr>
          <a:xfrm>
            <a:off x="675475" y="3055900"/>
            <a:ext cx="14664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4" name="Google Shape;134;p22"/>
          <p:cNvSpPr txBox="1"/>
          <p:nvPr>
            <p:ph idx="2" type="body"/>
          </p:nvPr>
        </p:nvSpPr>
        <p:spPr>
          <a:xfrm>
            <a:off x="604925" y="3668125"/>
            <a:ext cx="1607400" cy="8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5" name="Google Shape;135;p22"/>
          <p:cNvSpPr txBox="1"/>
          <p:nvPr>
            <p:ph idx="3" type="subTitle"/>
          </p:nvPr>
        </p:nvSpPr>
        <p:spPr>
          <a:xfrm>
            <a:off x="3885400" y="3055900"/>
            <a:ext cx="14664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6" name="Google Shape;136;p22"/>
          <p:cNvSpPr txBox="1"/>
          <p:nvPr>
            <p:ph idx="4" type="body"/>
          </p:nvPr>
        </p:nvSpPr>
        <p:spPr>
          <a:xfrm>
            <a:off x="3814850" y="3668125"/>
            <a:ext cx="1607400" cy="8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7" name="Google Shape;137;p22"/>
          <p:cNvSpPr txBox="1"/>
          <p:nvPr>
            <p:ph idx="5" type="subTitle"/>
          </p:nvPr>
        </p:nvSpPr>
        <p:spPr>
          <a:xfrm>
            <a:off x="7024719" y="3055900"/>
            <a:ext cx="14664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Inter SemiBold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8" name="Google Shape;138;p22"/>
          <p:cNvSpPr txBox="1"/>
          <p:nvPr>
            <p:ph idx="6" type="body"/>
          </p:nvPr>
        </p:nvSpPr>
        <p:spPr>
          <a:xfrm>
            <a:off x="6954219" y="3668125"/>
            <a:ext cx="1607400" cy="8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9" name="Google Shape;139;p22"/>
          <p:cNvSpPr txBox="1"/>
          <p:nvPr>
            <p:ph type="title"/>
          </p:nvPr>
        </p:nvSpPr>
        <p:spPr>
          <a:xfrm>
            <a:off x="450850" y="596800"/>
            <a:ext cx="6767700" cy="12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Inter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0" name="Google Shape;140;p22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41" name="Google Shape;141;p22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 Breakdown">
  <p:cSld name="SECTION_TITLE_AND_DESCRIPTION_1">
    <p:bg>
      <p:bgPr>
        <a:solidFill>
          <a:schemeClr val="dk2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3"/>
          <p:cNvSpPr txBox="1"/>
          <p:nvPr/>
        </p:nvSpPr>
        <p:spPr>
          <a:xfrm>
            <a:off x="420872" y="203200"/>
            <a:ext cx="42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rPr>
              <a:t>‹#›</a:t>
            </a:fld>
            <a:endParaRPr sz="800">
              <a:solidFill>
                <a:schemeClr val="lt2"/>
              </a:solidFill>
              <a:latin typeface="Inter Light"/>
              <a:ea typeface="Inter Light"/>
              <a:cs typeface="Inter Light"/>
              <a:sym typeface="Inter Light"/>
            </a:endParaRPr>
          </a:p>
        </p:txBody>
      </p:sp>
      <p:cxnSp>
        <p:nvCxnSpPr>
          <p:cNvPr id="144" name="Google Shape;144;p23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5" name="Google Shape;145;p23"/>
          <p:cNvSpPr txBox="1"/>
          <p:nvPr>
            <p:ph idx="1" type="subTitle"/>
          </p:nvPr>
        </p:nvSpPr>
        <p:spPr>
          <a:xfrm>
            <a:off x="3486575" y="2706950"/>
            <a:ext cx="14664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6" name="Google Shape;146;p23"/>
          <p:cNvSpPr txBox="1"/>
          <p:nvPr>
            <p:ph idx="2" type="body"/>
          </p:nvPr>
        </p:nvSpPr>
        <p:spPr>
          <a:xfrm>
            <a:off x="3416075" y="2982325"/>
            <a:ext cx="1607400" cy="8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cxnSp>
        <p:nvCxnSpPr>
          <p:cNvPr id="147" name="Google Shape;147;p23"/>
          <p:cNvCxnSpPr>
            <a:endCxn id="148" idx="2"/>
          </p:cNvCxnSpPr>
          <p:nvPr/>
        </p:nvCxnSpPr>
        <p:spPr>
          <a:xfrm>
            <a:off x="2904275" y="2048466"/>
            <a:ext cx="7719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9" name="Google Shape;149;p23"/>
          <p:cNvCxnSpPr/>
          <p:nvPr/>
        </p:nvCxnSpPr>
        <p:spPr>
          <a:xfrm>
            <a:off x="4765924" y="2048466"/>
            <a:ext cx="7719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0" name="Google Shape;150;p23"/>
          <p:cNvCxnSpPr/>
          <p:nvPr/>
        </p:nvCxnSpPr>
        <p:spPr>
          <a:xfrm>
            <a:off x="6635736" y="2048466"/>
            <a:ext cx="7719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8" name="Google Shape;148;p23"/>
          <p:cNvSpPr/>
          <p:nvPr/>
        </p:nvSpPr>
        <p:spPr>
          <a:xfrm>
            <a:off x="3676175" y="1504866"/>
            <a:ext cx="1087200" cy="1087200"/>
          </a:xfrm>
          <a:prstGeom prst="flowChartConnector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00"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51" name="Google Shape;151;p23"/>
          <p:cNvSpPr/>
          <p:nvPr/>
        </p:nvSpPr>
        <p:spPr>
          <a:xfrm>
            <a:off x="5548513" y="1504866"/>
            <a:ext cx="1087200" cy="1087200"/>
          </a:xfrm>
          <a:prstGeom prst="flowChartConnector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00"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52" name="Google Shape;152;p23"/>
          <p:cNvSpPr/>
          <p:nvPr/>
        </p:nvSpPr>
        <p:spPr>
          <a:xfrm>
            <a:off x="7417725" y="1504866"/>
            <a:ext cx="1087200" cy="1087200"/>
          </a:xfrm>
          <a:prstGeom prst="flowChartConnector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00"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53" name="Google Shape;153;p23"/>
          <p:cNvSpPr txBox="1"/>
          <p:nvPr>
            <p:ph idx="3" type="subTitle"/>
          </p:nvPr>
        </p:nvSpPr>
        <p:spPr>
          <a:xfrm>
            <a:off x="5358925" y="2706950"/>
            <a:ext cx="14664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4" name="Google Shape;154;p23"/>
          <p:cNvSpPr txBox="1"/>
          <p:nvPr>
            <p:ph idx="4" type="body"/>
          </p:nvPr>
        </p:nvSpPr>
        <p:spPr>
          <a:xfrm>
            <a:off x="5288425" y="2982325"/>
            <a:ext cx="1607400" cy="8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55" name="Google Shape;155;p23"/>
          <p:cNvSpPr txBox="1"/>
          <p:nvPr>
            <p:ph idx="5" type="subTitle"/>
          </p:nvPr>
        </p:nvSpPr>
        <p:spPr>
          <a:xfrm>
            <a:off x="7231275" y="2706950"/>
            <a:ext cx="14664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 SemiBold"/>
              <a:buNone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6" name="Google Shape;156;p23"/>
          <p:cNvSpPr txBox="1"/>
          <p:nvPr>
            <p:ph idx="6" type="body"/>
          </p:nvPr>
        </p:nvSpPr>
        <p:spPr>
          <a:xfrm>
            <a:off x="7160775" y="2982325"/>
            <a:ext cx="1607400" cy="8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57" name="Google Shape;157;p23"/>
          <p:cNvSpPr/>
          <p:nvPr/>
        </p:nvSpPr>
        <p:spPr>
          <a:xfrm>
            <a:off x="603475" y="2706950"/>
            <a:ext cx="2313300" cy="1413600"/>
          </a:xfrm>
          <a:prstGeom prst="roundRect">
            <a:avLst>
              <a:gd fmla="val 7414" name="adj"/>
            </a:avLst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>
              <a:solidFill>
                <a:srgbClr val="F6F5EC"/>
              </a:solidFill>
            </a:endParaRPr>
          </a:p>
        </p:txBody>
      </p:sp>
      <p:sp>
        <p:nvSpPr>
          <p:cNvPr id="158" name="Google Shape;158;p23"/>
          <p:cNvSpPr txBox="1"/>
          <p:nvPr>
            <p:ph type="title"/>
          </p:nvPr>
        </p:nvSpPr>
        <p:spPr>
          <a:xfrm>
            <a:off x="450850" y="596800"/>
            <a:ext cx="6767700" cy="143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Inter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9" name="Google Shape;159;p23"/>
          <p:cNvSpPr txBox="1"/>
          <p:nvPr>
            <p:ph idx="7" type="body"/>
          </p:nvPr>
        </p:nvSpPr>
        <p:spPr>
          <a:xfrm>
            <a:off x="603475" y="2758400"/>
            <a:ext cx="2313300" cy="131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●"/>
              <a:defRPr>
                <a:solidFill>
                  <a:schemeClr val="lt1"/>
                </a:solidFill>
              </a:defRPr>
            </a:lvl1pPr>
            <a:lvl2pPr indent="-304800" lvl="1" marL="9144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○"/>
              <a:defRPr>
                <a:solidFill>
                  <a:schemeClr val="lt1"/>
                </a:solidFill>
              </a:defRPr>
            </a:lvl2pPr>
            <a:lvl3pPr indent="-304800" lvl="2" marL="1371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■"/>
              <a:defRPr>
                <a:solidFill>
                  <a:schemeClr val="lt1"/>
                </a:solidFill>
              </a:defRPr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●"/>
              <a:defRPr>
                <a:solidFill>
                  <a:schemeClr val="lt1"/>
                </a:solidFill>
              </a:defRPr>
            </a:lvl4pPr>
            <a:lvl5pPr indent="-304800" lvl="4" marL="2286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○"/>
              <a:defRPr>
                <a:solidFill>
                  <a:schemeClr val="lt1"/>
                </a:solidFill>
              </a:defRPr>
            </a:lvl5pPr>
            <a:lvl6pPr indent="-304800" lvl="5" marL="2743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■"/>
              <a:defRPr>
                <a:solidFill>
                  <a:schemeClr val="lt1"/>
                </a:solidFill>
              </a:defRPr>
            </a:lvl6pPr>
            <a:lvl7pPr indent="-304800" lvl="6" marL="32004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●"/>
              <a:defRPr>
                <a:solidFill>
                  <a:schemeClr val="lt1"/>
                </a:solidFill>
              </a:defRPr>
            </a:lvl7pPr>
            <a:lvl8pPr indent="-304800" lvl="7" marL="3657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○"/>
              <a:defRPr>
                <a:solidFill>
                  <a:schemeClr val="lt1"/>
                </a:solidFill>
              </a:defRPr>
            </a:lvl8pPr>
            <a:lvl9pPr indent="-304800" lvl="8" marL="4114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60" name="Google Shape;160;p23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61" name="Google Shape;161;p23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xt / Graph">
  <p:cSld name="CAPTION_ONLY">
    <p:bg>
      <p:bgPr>
        <a:solidFill>
          <a:schemeClr val="lt1"/>
        </a:solidFill>
      </p:bgPr>
    </p:bg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" name="Google Shape;163;p24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64" name="Google Shape;164;p24"/>
          <p:cNvSpPr txBox="1"/>
          <p:nvPr>
            <p:ph type="title"/>
          </p:nvPr>
        </p:nvSpPr>
        <p:spPr>
          <a:xfrm>
            <a:off x="452575" y="596800"/>
            <a:ext cx="4418100" cy="137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9pPr>
          </a:lstStyle>
          <a:p/>
        </p:txBody>
      </p:sp>
      <p:sp>
        <p:nvSpPr>
          <p:cNvPr id="165" name="Google Shape;165;p24"/>
          <p:cNvSpPr txBox="1"/>
          <p:nvPr>
            <p:ph idx="1" type="body"/>
          </p:nvPr>
        </p:nvSpPr>
        <p:spPr>
          <a:xfrm>
            <a:off x="560525" y="1966775"/>
            <a:ext cx="3212700" cy="208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9pPr>
          </a:lstStyle>
          <a:p/>
        </p:txBody>
      </p:sp>
      <p:sp>
        <p:nvSpPr>
          <p:cNvPr id="166" name="Google Shape;166;p24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67" name="Google Shape;167;p24"/>
          <p:cNvSpPr txBox="1"/>
          <p:nvPr>
            <p:ph idx="12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8" name="Google Shape;168;p24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Header">
  <p:cSld name="BIG_NUMBER">
    <p:bg>
      <p:bgPr>
        <a:solidFill>
          <a:schemeClr val="dk2"/>
        </a:solidFill>
      </p:bgPr>
    </p:bg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5"/>
          <p:cNvSpPr/>
          <p:nvPr>
            <p:ph idx="2" type="pic"/>
          </p:nvPr>
        </p:nvSpPr>
        <p:spPr>
          <a:xfrm>
            <a:off x="213750" y="586950"/>
            <a:ext cx="8701800" cy="2327100"/>
          </a:xfrm>
          <a:prstGeom prst="roundRect">
            <a:avLst>
              <a:gd fmla="val 3913" name="adj"/>
            </a:avLst>
          </a:prstGeom>
          <a:noFill/>
          <a:ln>
            <a:noFill/>
          </a:ln>
        </p:spPr>
      </p:sp>
      <p:sp>
        <p:nvSpPr>
          <p:cNvPr id="171" name="Google Shape;171;p25"/>
          <p:cNvSpPr txBox="1"/>
          <p:nvPr/>
        </p:nvSpPr>
        <p:spPr>
          <a:xfrm>
            <a:off x="420872" y="203200"/>
            <a:ext cx="42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rPr>
              <a:t>‹#›</a:t>
            </a:fld>
            <a:endParaRPr sz="800">
              <a:solidFill>
                <a:schemeClr val="lt2"/>
              </a:solidFill>
              <a:latin typeface="Inter Light"/>
              <a:ea typeface="Inter Light"/>
              <a:cs typeface="Inter Light"/>
              <a:sym typeface="Inter Light"/>
            </a:endParaRPr>
          </a:p>
        </p:txBody>
      </p:sp>
      <p:cxnSp>
        <p:nvCxnSpPr>
          <p:cNvPr id="172" name="Google Shape;172;p25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3" name="Google Shape;173;p25"/>
          <p:cNvSpPr txBox="1"/>
          <p:nvPr>
            <p:ph idx="1" type="body"/>
          </p:nvPr>
        </p:nvSpPr>
        <p:spPr>
          <a:xfrm>
            <a:off x="5362800" y="3071200"/>
            <a:ext cx="3552600" cy="8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74" name="Google Shape;174;p25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75" name="Google Shape;175;p25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Go-to-Market Strategy" type="blank">
  <p:cSld name="BLANK">
    <p:bg>
      <p:bgPr>
        <a:solidFill>
          <a:schemeClr val="dk1"/>
        </a:solidFill>
      </p:bgPr>
    </p:bg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/>
          <p:nvPr>
            <p:ph idx="2" type="pic"/>
          </p:nvPr>
        </p:nvSpPr>
        <p:spPr>
          <a:xfrm>
            <a:off x="6445900" y="626975"/>
            <a:ext cx="1932900" cy="2070000"/>
          </a:xfrm>
          <a:prstGeom prst="roundRect">
            <a:avLst>
              <a:gd fmla="val 5387" name="adj"/>
            </a:avLst>
          </a:prstGeom>
          <a:noFill/>
          <a:ln>
            <a:noFill/>
          </a:ln>
        </p:spPr>
      </p:sp>
      <p:sp>
        <p:nvSpPr>
          <p:cNvPr id="178" name="Google Shape;178;p26"/>
          <p:cNvSpPr/>
          <p:nvPr>
            <p:ph idx="3" type="pic"/>
          </p:nvPr>
        </p:nvSpPr>
        <p:spPr>
          <a:xfrm>
            <a:off x="4210025" y="626975"/>
            <a:ext cx="1932900" cy="2070000"/>
          </a:xfrm>
          <a:prstGeom prst="roundRect">
            <a:avLst>
              <a:gd fmla="val 5387" name="adj"/>
            </a:avLst>
          </a:prstGeom>
          <a:noFill/>
          <a:ln>
            <a:noFill/>
          </a:ln>
        </p:spPr>
      </p:sp>
      <p:cxnSp>
        <p:nvCxnSpPr>
          <p:cNvPr id="179" name="Google Shape;179;p26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80" name="Google Shape;180;p26"/>
          <p:cNvSpPr txBox="1"/>
          <p:nvPr>
            <p:ph type="title"/>
          </p:nvPr>
        </p:nvSpPr>
        <p:spPr>
          <a:xfrm>
            <a:off x="450850" y="596800"/>
            <a:ext cx="4083000" cy="182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Inter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1" name="Google Shape;181;p26"/>
          <p:cNvSpPr txBox="1"/>
          <p:nvPr>
            <p:ph idx="1" type="subTitle"/>
          </p:nvPr>
        </p:nvSpPr>
        <p:spPr>
          <a:xfrm>
            <a:off x="4210025" y="2802675"/>
            <a:ext cx="19068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2" name="Google Shape;182;p26"/>
          <p:cNvSpPr txBox="1"/>
          <p:nvPr>
            <p:ph idx="4" type="body"/>
          </p:nvPr>
        </p:nvSpPr>
        <p:spPr>
          <a:xfrm>
            <a:off x="4210025" y="3441550"/>
            <a:ext cx="1607400" cy="106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83" name="Google Shape;183;p26"/>
          <p:cNvSpPr txBox="1"/>
          <p:nvPr>
            <p:ph idx="5" type="subTitle"/>
          </p:nvPr>
        </p:nvSpPr>
        <p:spPr>
          <a:xfrm>
            <a:off x="6458950" y="2802675"/>
            <a:ext cx="19068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Inter SemiBold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4" name="Google Shape;184;p26"/>
          <p:cNvSpPr txBox="1"/>
          <p:nvPr>
            <p:ph idx="6" type="body"/>
          </p:nvPr>
        </p:nvSpPr>
        <p:spPr>
          <a:xfrm>
            <a:off x="6458950" y="3441550"/>
            <a:ext cx="1607400" cy="106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●"/>
              <a:defRPr>
                <a:solidFill>
                  <a:schemeClr val="lt2"/>
                </a:solidFill>
              </a:defRPr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○"/>
              <a:defRPr>
                <a:solidFill>
                  <a:schemeClr val="lt2"/>
                </a:solidFill>
              </a:defRPr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Inter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85" name="Google Shape;185;p26"/>
          <p:cNvSpPr txBox="1"/>
          <p:nvPr>
            <p:ph idx="7" type="body"/>
          </p:nvPr>
        </p:nvSpPr>
        <p:spPr>
          <a:xfrm>
            <a:off x="450850" y="2399275"/>
            <a:ext cx="3048000" cy="211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●"/>
              <a:defRPr>
                <a:solidFill>
                  <a:schemeClr val="lt1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○"/>
              <a:defRPr>
                <a:solidFill>
                  <a:schemeClr val="lt1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■"/>
              <a:defRPr>
                <a:solidFill>
                  <a:schemeClr val="lt1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●"/>
              <a:defRPr>
                <a:solidFill>
                  <a:schemeClr val="lt1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○"/>
              <a:defRPr>
                <a:solidFill>
                  <a:schemeClr val="lt1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■"/>
              <a:defRPr>
                <a:solidFill>
                  <a:schemeClr val="lt1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●"/>
              <a:defRPr>
                <a:solidFill>
                  <a:schemeClr val="lt1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○"/>
              <a:defRPr>
                <a:solidFill>
                  <a:schemeClr val="lt1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Inter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6" name="Google Shape;186;p26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87" name="Google Shape;187;p26"/>
          <p:cNvSpPr txBox="1"/>
          <p:nvPr>
            <p:ph idx="12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8" name="Google Shape;188;p26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ilestones">
  <p:cSld name="TITLE_1">
    <p:bg>
      <p:bgPr>
        <a:solidFill>
          <a:schemeClr val="lt1"/>
        </a:solidFill>
      </p:bgPr>
    </p:bg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0" name="Google Shape;190;p27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1" name="Google Shape;191;p27"/>
          <p:cNvSpPr txBox="1"/>
          <p:nvPr>
            <p:ph type="title"/>
          </p:nvPr>
        </p:nvSpPr>
        <p:spPr>
          <a:xfrm>
            <a:off x="452575" y="596800"/>
            <a:ext cx="4418100" cy="135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9pPr>
          </a:lstStyle>
          <a:p/>
        </p:txBody>
      </p:sp>
      <p:sp>
        <p:nvSpPr>
          <p:cNvPr id="192" name="Google Shape;192;p27"/>
          <p:cNvSpPr txBox="1"/>
          <p:nvPr>
            <p:ph idx="1" type="subTitle"/>
          </p:nvPr>
        </p:nvSpPr>
        <p:spPr>
          <a:xfrm>
            <a:off x="467825" y="1857300"/>
            <a:ext cx="21510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193" name="Google Shape;193;p27"/>
          <p:cNvSpPr txBox="1"/>
          <p:nvPr>
            <p:ph idx="2" type="body"/>
          </p:nvPr>
        </p:nvSpPr>
        <p:spPr>
          <a:xfrm>
            <a:off x="391625" y="2271825"/>
            <a:ext cx="2151000" cy="9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9pPr>
          </a:lstStyle>
          <a:p/>
        </p:txBody>
      </p:sp>
      <p:sp>
        <p:nvSpPr>
          <p:cNvPr id="194" name="Google Shape;194;p27"/>
          <p:cNvSpPr txBox="1"/>
          <p:nvPr>
            <p:ph idx="3" type="subTitle"/>
          </p:nvPr>
        </p:nvSpPr>
        <p:spPr>
          <a:xfrm>
            <a:off x="3052450" y="1857300"/>
            <a:ext cx="21510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195" name="Google Shape;195;p27"/>
          <p:cNvSpPr txBox="1"/>
          <p:nvPr>
            <p:ph idx="4" type="body"/>
          </p:nvPr>
        </p:nvSpPr>
        <p:spPr>
          <a:xfrm>
            <a:off x="2976250" y="2271825"/>
            <a:ext cx="2151000" cy="9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9pPr>
          </a:lstStyle>
          <a:p/>
        </p:txBody>
      </p:sp>
      <p:sp>
        <p:nvSpPr>
          <p:cNvPr id="196" name="Google Shape;196;p27"/>
          <p:cNvSpPr txBox="1"/>
          <p:nvPr>
            <p:ph idx="5" type="subTitle"/>
          </p:nvPr>
        </p:nvSpPr>
        <p:spPr>
          <a:xfrm>
            <a:off x="5637075" y="1857300"/>
            <a:ext cx="21510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197" name="Google Shape;197;p27"/>
          <p:cNvSpPr txBox="1"/>
          <p:nvPr>
            <p:ph idx="6" type="body"/>
          </p:nvPr>
        </p:nvSpPr>
        <p:spPr>
          <a:xfrm>
            <a:off x="5560875" y="2271825"/>
            <a:ext cx="2151000" cy="9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9pPr>
          </a:lstStyle>
          <a:p/>
        </p:txBody>
      </p:sp>
      <p:sp>
        <p:nvSpPr>
          <p:cNvPr id="198" name="Google Shape;198;p27"/>
          <p:cNvSpPr txBox="1"/>
          <p:nvPr>
            <p:ph idx="7" type="subTitle"/>
          </p:nvPr>
        </p:nvSpPr>
        <p:spPr>
          <a:xfrm>
            <a:off x="467825" y="3075100"/>
            <a:ext cx="21510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199" name="Google Shape;199;p27"/>
          <p:cNvSpPr txBox="1"/>
          <p:nvPr>
            <p:ph idx="8" type="body"/>
          </p:nvPr>
        </p:nvSpPr>
        <p:spPr>
          <a:xfrm>
            <a:off x="391625" y="3489625"/>
            <a:ext cx="2151000" cy="9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9pPr>
          </a:lstStyle>
          <a:p/>
        </p:txBody>
      </p:sp>
      <p:sp>
        <p:nvSpPr>
          <p:cNvPr id="200" name="Google Shape;200;p27"/>
          <p:cNvSpPr txBox="1"/>
          <p:nvPr>
            <p:ph idx="9" type="subTitle"/>
          </p:nvPr>
        </p:nvSpPr>
        <p:spPr>
          <a:xfrm>
            <a:off x="3052450" y="3075100"/>
            <a:ext cx="21510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201" name="Google Shape;201;p27"/>
          <p:cNvSpPr txBox="1"/>
          <p:nvPr>
            <p:ph idx="13" type="body"/>
          </p:nvPr>
        </p:nvSpPr>
        <p:spPr>
          <a:xfrm>
            <a:off x="2976250" y="3489625"/>
            <a:ext cx="2151000" cy="9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9pPr>
          </a:lstStyle>
          <a:p/>
        </p:txBody>
      </p:sp>
      <p:sp>
        <p:nvSpPr>
          <p:cNvPr id="202" name="Google Shape;202;p27"/>
          <p:cNvSpPr txBox="1"/>
          <p:nvPr>
            <p:ph idx="14" type="subTitle"/>
          </p:nvPr>
        </p:nvSpPr>
        <p:spPr>
          <a:xfrm>
            <a:off x="5637075" y="3075100"/>
            <a:ext cx="2151000" cy="7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203" name="Google Shape;203;p27"/>
          <p:cNvSpPr txBox="1"/>
          <p:nvPr>
            <p:ph idx="15" type="body"/>
          </p:nvPr>
        </p:nvSpPr>
        <p:spPr>
          <a:xfrm>
            <a:off x="5560875" y="3489625"/>
            <a:ext cx="2151000" cy="9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9pPr>
          </a:lstStyle>
          <a:p/>
        </p:txBody>
      </p:sp>
      <p:sp>
        <p:nvSpPr>
          <p:cNvPr id="204" name="Google Shape;204;p27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05" name="Google Shape;205;p27"/>
          <p:cNvSpPr txBox="1"/>
          <p:nvPr>
            <p:ph idx="12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06" name="Google Shape;206;p27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eatures / Benefits">
  <p:cSld name="CUSTOM">
    <p:bg>
      <p:bgPr>
        <a:solidFill>
          <a:schemeClr val="lt1"/>
        </a:solidFill>
      </p:bgPr>
    </p:bg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09" name="Google Shape;209;p28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10" name="Google Shape;210;p28"/>
          <p:cNvSpPr txBox="1"/>
          <p:nvPr>
            <p:ph type="title"/>
          </p:nvPr>
        </p:nvSpPr>
        <p:spPr>
          <a:xfrm>
            <a:off x="452575" y="633600"/>
            <a:ext cx="3954600" cy="131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 b="1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 b="1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 b="1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 b="1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 b="1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 b="1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 b="1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 b="1"/>
            </a:lvl9pPr>
          </a:lstStyle>
          <a:p/>
        </p:txBody>
      </p:sp>
      <p:sp>
        <p:nvSpPr>
          <p:cNvPr id="211" name="Google Shape;211;p28"/>
          <p:cNvSpPr txBox="1"/>
          <p:nvPr>
            <p:ph idx="1" type="body"/>
          </p:nvPr>
        </p:nvSpPr>
        <p:spPr>
          <a:xfrm>
            <a:off x="560525" y="1966775"/>
            <a:ext cx="3212700" cy="208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9pPr>
          </a:lstStyle>
          <a:p/>
        </p:txBody>
      </p:sp>
      <p:sp>
        <p:nvSpPr>
          <p:cNvPr id="212" name="Google Shape;212;p28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13" name="Google Shape;213;p28"/>
          <p:cNvSpPr txBox="1"/>
          <p:nvPr>
            <p:ph idx="2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accent2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14" name="Google Shape;214;p28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Images">
  <p:cSld name="CUSTOM_1">
    <p:bg>
      <p:bgPr>
        <a:solidFill>
          <a:schemeClr val="dk2"/>
        </a:solidFill>
      </p:bgPr>
    </p:bg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9"/>
          <p:cNvSpPr/>
          <p:nvPr>
            <p:ph idx="2" type="pic"/>
          </p:nvPr>
        </p:nvSpPr>
        <p:spPr>
          <a:xfrm>
            <a:off x="211850" y="203250"/>
            <a:ext cx="4292400" cy="4737000"/>
          </a:xfrm>
          <a:prstGeom prst="roundRect">
            <a:avLst>
              <a:gd fmla="val 3358" name="adj"/>
            </a:avLst>
          </a:prstGeom>
          <a:noFill/>
          <a:ln>
            <a:noFill/>
          </a:ln>
        </p:spPr>
      </p:sp>
      <p:sp>
        <p:nvSpPr>
          <p:cNvPr id="217" name="Google Shape;217;p29"/>
          <p:cNvSpPr/>
          <p:nvPr>
            <p:ph idx="3" type="pic"/>
          </p:nvPr>
        </p:nvSpPr>
        <p:spPr>
          <a:xfrm>
            <a:off x="4639750" y="203250"/>
            <a:ext cx="4292400" cy="4737000"/>
          </a:xfrm>
          <a:prstGeom prst="roundRect">
            <a:avLst>
              <a:gd fmla="val 3358" name="adj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e Competition">
  <p:cSld name="CUSTOM_2">
    <p:bg>
      <p:bgPr>
        <a:solidFill>
          <a:schemeClr val="lt1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0"/>
          <p:cNvSpPr/>
          <p:nvPr>
            <p:ph idx="2" type="pic"/>
          </p:nvPr>
        </p:nvSpPr>
        <p:spPr>
          <a:xfrm>
            <a:off x="4014725" y="557375"/>
            <a:ext cx="1374300" cy="1471500"/>
          </a:xfrm>
          <a:prstGeom prst="roundRect">
            <a:avLst>
              <a:gd fmla="val 7582" name="adj"/>
            </a:avLst>
          </a:prstGeom>
          <a:noFill/>
          <a:ln>
            <a:noFill/>
          </a:ln>
        </p:spPr>
      </p:sp>
      <p:sp>
        <p:nvSpPr>
          <p:cNvPr id="220" name="Google Shape;220;p30"/>
          <p:cNvSpPr/>
          <p:nvPr>
            <p:ph idx="3" type="pic"/>
          </p:nvPr>
        </p:nvSpPr>
        <p:spPr>
          <a:xfrm>
            <a:off x="5688575" y="557375"/>
            <a:ext cx="1374300" cy="1471500"/>
          </a:xfrm>
          <a:prstGeom prst="roundRect">
            <a:avLst>
              <a:gd fmla="val 7582" name="adj"/>
            </a:avLst>
          </a:prstGeom>
          <a:noFill/>
          <a:ln>
            <a:noFill/>
          </a:ln>
        </p:spPr>
      </p:sp>
      <p:sp>
        <p:nvSpPr>
          <p:cNvPr id="221" name="Google Shape;221;p30"/>
          <p:cNvSpPr/>
          <p:nvPr>
            <p:ph idx="4" type="pic"/>
          </p:nvPr>
        </p:nvSpPr>
        <p:spPr>
          <a:xfrm>
            <a:off x="7362425" y="557375"/>
            <a:ext cx="1374300" cy="1471500"/>
          </a:xfrm>
          <a:prstGeom prst="roundRect">
            <a:avLst>
              <a:gd fmla="val 7582" name="adj"/>
            </a:avLst>
          </a:prstGeom>
          <a:noFill/>
          <a:ln>
            <a:noFill/>
          </a:ln>
        </p:spPr>
      </p:sp>
      <p:sp>
        <p:nvSpPr>
          <p:cNvPr id="222" name="Google Shape;222;p30"/>
          <p:cNvSpPr/>
          <p:nvPr>
            <p:ph idx="5" type="pic"/>
          </p:nvPr>
        </p:nvSpPr>
        <p:spPr>
          <a:xfrm>
            <a:off x="4014725" y="2644475"/>
            <a:ext cx="1374300" cy="1471500"/>
          </a:xfrm>
          <a:prstGeom prst="roundRect">
            <a:avLst>
              <a:gd fmla="val 7582" name="adj"/>
            </a:avLst>
          </a:prstGeom>
          <a:noFill/>
          <a:ln>
            <a:noFill/>
          </a:ln>
        </p:spPr>
      </p:sp>
      <p:sp>
        <p:nvSpPr>
          <p:cNvPr id="223" name="Google Shape;223;p30"/>
          <p:cNvSpPr/>
          <p:nvPr>
            <p:ph idx="6" type="pic"/>
          </p:nvPr>
        </p:nvSpPr>
        <p:spPr>
          <a:xfrm>
            <a:off x="5688575" y="2644475"/>
            <a:ext cx="1374300" cy="1471500"/>
          </a:xfrm>
          <a:prstGeom prst="roundRect">
            <a:avLst>
              <a:gd fmla="val 7582" name="adj"/>
            </a:avLst>
          </a:prstGeom>
          <a:noFill/>
          <a:ln>
            <a:noFill/>
          </a:ln>
        </p:spPr>
      </p:sp>
      <p:sp>
        <p:nvSpPr>
          <p:cNvPr id="224" name="Google Shape;224;p30"/>
          <p:cNvSpPr/>
          <p:nvPr>
            <p:ph idx="7" type="pic"/>
          </p:nvPr>
        </p:nvSpPr>
        <p:spPr>
          <a:xfrm>
            <a:off x="7362425" y="2644475"/>
            <a:ext cx="1374300" cy="1471500"/>
          </a:xfrm>
          <a:prstGeom prst="roundRect">
            <a:avLst>
              <a:gd fmla="val 7582" name="adj"/>
            </a:avLst>
          </a:prstGeom>
          <a:noFill/>
          <a:ln>
            <a:noFill/>
          </a:ln>
        </p:spPr>
      </p:sp>
      <p:cxnSp>
        <p:nvCxnSpPr>
          <p:cNvPr id="225" name="Google Shape;225;p30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26" name="Google Shape;226;p30"/>
          <p:cNvSpPr txBox="1"/>
          <p:nvPr>
            <p:ph type="title"/>
          </p:nvPr>
        </p:nvSpPr>
        <p:spPr>
          <a:xfrm>
            <a:off x="452575" y="596800"/>
            <a:ext cx="3262500" cy="135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200"/>
              <a:buFont typeface="Inter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Inter"/>
              <a:buNone/>
              <a:defRPr b="1" sz="4800"/>
            </a:lvl9pPr>
          </a:lstStyle>
          <a:p/>
        </p:txBody>
      </p:sp>
      <p:sp>
        <p:nvSpPr>
          <p:cNvPr id="227" name="Google Shape;227;p30"/>
          <p:cNvSpPr txBox="1"/>
          <p:nvPr>
            <p:ph idx="1" type="subTitle"/>
          </p:nvPr>
        </p:nvSpPr>
        <p:spPr>
          <a:xfrm>
            <a:off x="452575" y="1956400"/>
            <a:ext cx="2616000" cy="6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228" name="Google Shape;228;p30"/>
          <p:cNvSpPr txBox="1"/>
          <p:nvPr>
            <p:ph idx="8" type="body"/>
          </p:nvPr>
        </p:nvSpPr>
        <p:spPr>
          <a:xfrm>
            <a:off x="467825" y="2583700"/>
            <a:ext cx="3247200" cy="9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1pPr>
            <a:lvl2pPr indent="-3048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2pPr>
            <a:lvl3pPr indent="-3048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3pPr>
            <a:lvl4pPr indent="-3048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4pPr>
            <a:lvl5pPr indent="-3048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5pPr>
            <a:lvl6pPr indent="-3048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6pPr>
            <a:lvl7pPr indent="-3048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●"/>
              <a:defRPr/>
            </a:lvl7pPr>
            <a:lvl8pPr indent="-3048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○"/>
              <a:defRPr/>
            </a:lvl8pPr>
            <a:lvl9pPr indent="-3048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Inter"/>
              <a:buChar char="■"/>
              <a:defRPr/>
            </a:lvl9pPr>
          </a:lstStyle>
          <a:p/>
        </p:txBody>
      </p:sp>
      <p:sp>
        <p:nvSpPr>
          <p:cNvPr id="229" name="Google Shape;229;p30"/>
          <p:cNvSpPr txBox="1"/>
          <p:nvPr>
            <p:ph idx="9" type="subTitle"/>
          </p:nvPr>
        </p:nvSpPr>
        <p:spPr>
          <a:xfrm>
            <a:off x="4014725" y="2028875"/>
            <a:ext cx="1374300" cy="6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Inter SemiBold"/>
              <a:buNone/>
              <a:defRPr sz="1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230" name="Google Shape;230;p30"/>
          <p:cNvSpPr txBox="1"/>
          <p:nvPr>
            <p:ph idx="13" type="subTitle"/>
          </p:nvPr>
        </p:nvSpPr>
        <p:spPr>
          <a:xfrm>
            <a:off x="5688575" y="2028875"/>
            <a:ext cx="1374300" cy="6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Inter SemiBold"/>
              <a:buNone/>
              <a:defRPr sz="1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231" name="Google Shape;231;p30"/>
          <p:cNvSpPr txBox="1"/>
          <p:nvPr>
            <p:ph idx="14" type="subTitle"/>
          </p:nvPr>
        </p:nvSpPr>
        <p:spPr>
          <a:xfrm>
            <a:off x="7362425" y="2028875"/>
            <a:ext cx="1374300" cy="6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Inter SemiBold"/>
              <a:buNone/>
              <a:defRPr sz="1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232" name="Google Shape;232;p30"/>
          <p:cNvSpPr txBox="1"/>
          <p:nvPr>
            <p:ph idx="15" type="subTitle"/>
          </p:nvPr>
        </p:nvSpPr>
        <p:spPr>
          <a:xfrm>
            <a:off x="4014725" y="4067725"/>
            <a:ext cx="1374300" cy="6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Inter SemiBold"/>
              <a:buNone/>
              <a:defRPr sz="1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233" name="Google Shape;233;p30"/>
          <p:cNvSpPr txBox="1"/>
          <p:nvPr>
            <p:ph idx="16" type="subTitle"/>
          </p:nvPr>
        </p:nvSpPr>
        <p:spPr>
          <a:xfrm>
            <a:off x="5688575" y="4067725"/>
            <a:ext cx="1374300" cy="6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Inter SemiBold"/>
              <a:buNone/>
              <a:defRPr sz="1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234" name="Google Shape;234;p30"/>
          <p:cNvSpPr txBox="1"/>
          <p:nvPr>
            <p:ph idx="17" type="subTitle"/>
          </p:nvPr>
        </p:nvSpPr>
        <p:spPr>
          <a:xfrm>
            <a:off x="7362425" y="4067725"/>
            <a:ext cx="1374300" cy="6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Font typeface="Inter SemiBold"/>
              <a:buNone/>
              <a:defRPr sz="1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"/>
              <a:buFont typeface="Inter SemiBold"/>
              <a:buNone/>
              <a:defRPr sz="1600"/>
            </a:lvl9pPr>
          </a:lstStyle>
          <a:p/>
        </p:txBody>
      </p:sp>
      <p:sp>
        <p:nvSpPr>
          <p:cNvPr id="235" name="Google Shape;235;p30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36" name="Google Shape;236;p30"/>
          <p:cNvSpPr txBox="1"/>
          <p:nvPr>
            <p:ph idx="12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  <a:lvl2pPr lvl="1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2pPr>
            <a:lvl3pPr lvl="2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3pPr>
            <a:lvl4pPr lvl="3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4pPr>
            <a:lvl5pPr lvl="4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5pPr>
            <a:lvl6pPr lvl="5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6pPr>
            <a:lvl7pPr lvl="6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7pPr>
            <a:lvl8pPr lvl="7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8pPr>
            <a:lvl9pPr lvl="8" rtl="0" algn="ctr">
              <a:buNone/>
              <a:defRPr sz="800">
                <a:solidFill>
                  <a:schemeClr val="dk1"/>
                </a:solidFill>
                <a:latin typeface="Inter Light"/>
                <a:ea typeface="Inter Light"/>
                <a:cs typeface="Inter Light"/>
                <a:sym typeface="Inter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7" name="Google Shape;237;p30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allery">
  <p:cSld name="CUSTOM_1_1">
    <p:bg>
      <p:bgPr>
        <a:solidFill>
          <a:schemeClr val="dk2"/>
        </a:solidFill>
      </p:bgPr>
    </p:bg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1"/>
          <p:cNvSpPr/>
          <p:nvPr>
            <p:ph idx="2" type="pic"/>
          </p:nvPr>
        </p:nvSpPr>
        <p:spPr>
          <a:xfrm>
            <a:off x="228625" y="592625"/>
            <a:ext cx="2205000" cy="1215600"/>
          </a:xfrm>
          <a:prstGeom prst="roundRect">
            <a:avLst>
              <a:gd fmla="val 3655" name="adj"/>
            </a:avLst>
          </a:prstGeom>
          <a:noFill/>
          <a:ln>
            <a:noFill/>
          </a:ln>
        </p:spPr>
      </p:sp>
      <p:sp>
        <p:nvSpPr>
          <p:cNvPr id="240" name="Google Shape;240;p31"/>
          <p:cNvSpPr/>
          <p:nvPr>
            <p:ph idx="3" type="pic"/>
          </p:nvPr>
        </p:nvSpPr>
        <p:spPr>
          <a:xfrm>
            <a:off x="3931925" y="592625"/>
            <a:ext cx="2205000" cy="1215600"/>
          </a:xfrm>
          <a:prstGeom prst="roundRect">
            <a:avLst>
              <a:gd fmla="val 3655" name="adj"/>
            </a:avLst>
          </a:prstGeom>
          <a:noFill/>
          <a:ln>
            <a:noFill/>
          </a:ln>
        </p:spPr>
      </p:sp>
      <p:sp>
        <p:nvSpPr>
          <p:cNvPr id="241" name="Google Shape;241;p31"/>
          <p:cNvSpPr/>
          <p:nvPr>
            <p:ph idx="4" type="pic"/>
          </p:nvPr>
        </p:nvSpPr>
        <p:spPr>
          <a:xfrm>
            <a:off x="7635600" y="592625"/>
            <a:ext cx="1135200" cy="1215600"/>
          </a:xfrm>
          <a:prstGeom prst="roundRect">
            <a:avLst>
              <a:gd fmla="val 3655" name="adj"/>
            </a:avLst>
          </a:prstGeom>
          <a:noFill/>
          <a:ln>
            <a:noFill/>
          </a:ln>
        </p:spPr>
      </p:sp>
      <p:sp>
        <p:nvSpPr>
          <p:cNvPr id="242" name="Google Shape;242;p31"/>
          <p:cNvSpPr/>
          <p:nvPr>
            <p:ph idx="5" type="pic"/>
          </p:nvPr>
        </p:nvSpPr>
        <p:spPr>
          <a:xfrm>
            <a:off x="2575300" y="593225"/>
            <a:ext cx="1215000" cy="1215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243" name="Google Shape;243;p31"/>
          <p:cNvSpPr/>
          <p:nvPr>
            <p:ph idx="6" type="pic"/>
          </p:nvPr>
        </p:nvSpPr>
        <p:spPr>
          <a:xfrm>
            <a:off x="6278800" y="593225"/>
            <a:ext cx="1215000" cy="1215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244" name="Google Shape;244;p31"/>
          <p:cNvSpPr/>
          <p:nvPr>
            <p:ph idx="7" type="pic"/>
          </p:nvPr>
        </p:nvSpPr>
        <p:spPr>
          <a:xfrm>
            <a:off x="228613" y="1964250"/>
            <a:ext cx="1215000" cy="1215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245" name="Google Shape;245;p31"/>
          <p:cNvSpPr/>
          <p:nvPr>
            <p:ph idx="8" type="pic"/>
          </p:nvPr>
        </p:nvSpPr>
        <p:spPr>
          <a:xfrm>
            <a:off x="1545425" y="1963950"/>
            <a:ext cx="2205000" cy="1215600"/>
          </a:xfrm>
          <a:prstGeom prst="roundRect">
            <a:avLst>
              <a:gd fmla="val 3655" name="adj"/>
            </a:avLst>
          </a:prstGeom>
          <a:noFill/>
          <a:ln>
            <a:noFill/>
          </a:ln>
        </p:spPr>
      </p:sp>
      <p:sp>
        <p:nvSpPr>
          <p:cNvPr id="246" name="Google Shape;246;p31"/>
          <p:cNvSpPr/>
          <p:nvPr>
            <p:ph idx="9" type="pic"/>
          </p:nvPr>
        </p:nvSpPr>
        <p:spPr>
          <a:xfrm>
            <a:off x="3932063" y="1963950"/>
            <a:ext cx="1135200" cy="1215600"/>
          </a:xfrm>
          <a:prstGeom prst="roundRect">
            <a:avLst>
              <a:gd fmla="val 3655" name="adj"/>
            </a:avLst>
          </a:prstGeom>
          <a:noFill/>
          <a:ln>
            <a:noFill/>
          </a:ln>
        </p:spPr>
      </p:sp>
      <p:sp>
        <p:nvSpPr>
          <p:cNvPr id="247" name="Google Shape;247;p31"/>
          <p:cNvSpPr/>
          <p:nvPr>
            <p:ph idx="13" type="pic"/>
          </p:nvPr>
        </p:nvSpPr>
        <p:spPr>
          <a:xfrm>
            <a:off x="5248888" y="1963950"/>
            <a:ext cx="2205000" cy="1215600"/>
          </a:xfrm>
          <a:prstGeom prst="roundRect">
            <a:avLst>
              <a:gd fmla="val 3655" name="adj"/>
            </a:avLst>
          </a:prstGeom>
          <a:noFill/>
          <a:ln>
            <a:noFill/>
          </a:ln>
        </p:spPr>
      </p:sp>
      <p:sp>
        <p:nvSpPr>
          <p:cNvPr id="248" name="Google Shape;248;p31"/>
          <p:cNvSpPr/>
          <p:nvPr>
            <p:ph idx="14" type="pic"/>
          </p:nvPr>
        </p:nvSpPr>
        <p:spPr>
          <a:xfrm>
            <a:off x="7555713" y="1964250"/>
            <a:ext cx="1215000" cy="1215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249" name="Google Shape;249;p31"/>
          <p:cNvSpPr/>
          <p:nvPr>
            <p:ph idx="15" type="pic"/>
          </p:nvPr>
        </p:nvSpPr>
        <p:spPr>
          <a:xfrm>
            <a:off x="228625" y="3335275"/>
            <a:ext cx="2205000" cy="1215600"/>
          </a:xfrm>
          <a:prstGeom prst="roundRect">
            <a:avLst>
              <a:gd fmla="val 3655" name="adj"/>
            </a:avLst>
          </a:prstGeom>
          <a:noFill/>
          <a:ln>
            <a:noFill/>
          </a:ln>
        </p:spPr>
      </p:sp>
      <p:sp>
        <p:nvSpPr>
          <p:cNvPr id="250" name="Google Shape;250;p31"/>
          <p:cNvSpPr/>
          <p:nvPr>
            <p:ph idx="16" type="pic"/>
          </p:nvPr>
        </p:nvSpPr>
        <p:spPr>
          <a:xfrm>
            <a:off x="3931925" y="3335275"/>
            <a:ext cx="2205000" cy="1215600"/>
          </a:xfrm>
          <a:prstGeom prst="roundRect">
            <a:avLst>
              <a:gd fmla="val 3655" name="adj"/>
            </a:avLst>
          </a:prstGeom>
          <a:noFill/>
          <a:ln>
            <a:noFill/>
          </a:ln>
        </p:spPr>
      </p:sp>
      <p:sp>
        <p:nvSpPr>
          <p:cNvPr id="251" name="Google Shape;251;p31"/>
          <p:cNvSpPr/>
          <p:nvPr>
            <p:ph idx="17" type="pic"/>
          </p:nvPr>
        </p:nvSpPr>
        <p:spPr>
          <a:xfrm>
            <a:off x="7635600" y="3335275"/>
            <a:ext cx="1135200" cy="1215600"/>
          </a:xfrm>
          <a:prstGeom prst="roundRect">
            <a:avLst>
              <a:gd fmla="val 3655" name="adj"/>
            </a:avLst>
          </a:prstGeom>
          <a:noFill/>
          <a:ln>
            <a:noFill/>
          </a:ln>
        </p:spPr>
      </p:sp>
      <p:sp>
        <p:nvSpPr>
          <p:cNvPr id="252" name="Google Shape;252;p31"/>
          <p:cNvSpPr/>
          <p:nvPr>
            <p:ph idx="18" type="pic"/>
          </p:nvPr>
        </p:nvSpPr>
        <p:spPr>
          <a:xfrm>
            <a:off x="2575300" y="3335875"/>
            <a:ext cx="1215000" cy="1215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253" name="Google Shape;253;p31"/>
          <p:cNvSpPr/>
          <p:nvPr>
            <p:ph idx="19" type="pic"/>
          </p:nvPr>
        </p:nvSpPr>
        <p:spPr>
          <a:xfrm>
            <a:off x="6278800" y="3335875"/>
            <a:ext cx="1215000" cy="1215000"/>
          </a:xfrm>
          <a:prstGeom prst="ellipse">
            <a:avLst/>
          </a:prstGeom>
          <a:noFill/>
          <a:ln>
            <a:noFill/>
          </a:ln>
        </p:spPr>
      </p:sp>
      <p:sp>
        <p:nvSpPr>
          <p:cNvPr id="254" name="Google Shape;254;p31"/>
          <p:cNvSpPr txBox="1"/>
          <p:nvPr/>
        </p:nvSpPr>
        <p:spPr>
          <a:xfrm>
            <a:off x="420872" y="203200"/>
            <a:ext cx="42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lt2"/>
                </a:solidFill>
                <a:latin typeface="Inter Light"/>
                <a:ea typeface="Inter Light"/>
                <a:cs typeface="Inter Light"/>
                <a:sym typeface="Inter Light"/>
              </a:rPr>
              <a:t>‹#›</a:t>
            </a:fld>
            <a:endParaRPr sz="800">
              <a:solidFill>
                <a:schemeClr val="lt2"/>
              </a:solidFill>
              <a:latin typeface="Inter Light"/>
              <a:ea typeface="Inter Light"/>
              <a:cs typeface="Inter Light"/>
              <a:sym typeface="Inter Light"/>
            </a:endParaRPr>
          </a:p>
        </p:txBody>
      </p:sp>
      <p:cxnSp>
        <p:nvCxnSpPr>
          <p:cNvPr id="255" name="Google Shape;255;p31"/>
          <p:cNvCxnSpPr/>
          <p:nvPr/>
        </p:nvCxnSpPr>
        <p:spPr>
          <a:xfrm rot="10800000">
            <a:off x="560525" y="279400"/>
            <a:ext cx="1494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6" name="Google Shape;256;p31"/>
          <p:cNvSpPr/>
          <p:nvPr/>
        </p:nvSpPr>
        <p:spPr>
          <a:xfrm>
            <a:off x="603475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Confidential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57" name="Google Shape;257;p31"/>
          <p:cNvSpPr/>
          <p:nvPr/>
        </p:nvSpPr>
        <p:spPr>
          <a:xfrm>
            <a:off x="1644650" y="4749800"/>
            <a:ext cx="768000" cy="190500"/>
          </a:xfrm>
          <a:prstGeom prst="roundRect">
            <a:avLst>
              <a:gd fmla="val 50000" name="adj"/>
            </a:avLst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rPr>
              <a:t>Copyright ©</a:t>
            </a:r>
            <a:endParaRPr sz="700">
              <a:solidFill>
                <a:schemeClr val="lt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4"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260" name="Google Shape;260;p3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261" name="Google Shape;261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264" name="Google Shape;264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67" name="Google Shape;267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68" name="Google Shape;268;p3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"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71" name="Google Shape;271;p3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72" name="Google Shape;272;p3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73" name="Google Shape;273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76" name="Google Shape;276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279" name="Google Shape;279;p3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0" name="Google Shape;280;p3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283" name="Google Shape;283;p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_1"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3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87" name="Google Shape;287;p3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288" name="Google Shape;288;p3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9" name="Google Shape;289;p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"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/>
        </p:txBody>
      </p:sp>
      <p:sp>
        <p:nvSpPr>
          <p:cNvPr id="292" name="Google Shape;292;p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4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95" name="Google Shape;295;p4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6" name="Google Shape;296;p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_1">
  <p:cSld name="BLANK_1"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3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301" name="Google Shape;301;p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02" name="Google Shape;302;p43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03" name="Google Shape;303;p43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04" name="Google Shape;304;p43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05" name="Google Shape;305;p43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06" name="Google Shape;306;p43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07" name="Google Shape;307;p43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310" name="Google Shape;310;p44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11" name="Google Shape;311;p44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312" name="Google Shape;312;p4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_2"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5" name="Google Shape;315;p45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16" name="Google Shape;316;p45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17" name="Google Shape;317;p45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18" name="Google Shape;318;p45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19" name="Google Shape;319;p45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4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22" name="Google Shape;322;p46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23" name="Google Shape;323;p46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24" name="Google Shape;324;p46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25" name="Google Shape;325;p46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26" name="Google Shape;326;p46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27" name="Google Shape;327;p46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28" name="Google Shape;328;p46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"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4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31" name="Google Shape;331;p47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2" name="Google Shape;332;p47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3" name="Google Shape;333;p47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4" name="Google Shape;334;p47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5" name="Google Shape;335;p47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36" name="Google Shape;336;p47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37" name="Google Shape;337;p47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38" name="Google Shape;338;p47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39" name="Google Shape;339;p47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342" name="Google Shape;342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43" name="Google Shape;343;p48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49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46" name="Google Shape;346;p49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347" name="Google Shape;347;p49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348" name="Google Shape;348;p49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49" name="Google Shape;349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0" name="Google Shape;350;p4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351" name="Google Shape;351;p49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352" name="Google Shape;352;p49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50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55" name="Google Shape;355;p50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356" name="Google Shape;356;p50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357" name="Google Shape;357;p50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58" name="Google Shape;358;p50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359" name="Google Shape;359;p50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60" name="Google Shape;360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61" name="Google Shape;361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362" name="Google Shape;362;p50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363" name="Google Shape;363;p50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364" name="Google Shape;364;p50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51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367" name="Google Shape;367;p5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5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70" name="Google Shape;370;p52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371" name="Google Shape;371;p52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372" name="Google Shape;372;p52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373" name="Google Shape;373;p52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374" name="Google Shape;374;p52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375" name="Google Shape;375;p52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376" name="Google Shape;376;p52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377" name="Google Shape;377;p52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378" name="Google Shape;378;p52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379" name="Google Shape;379;p52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40" Type="http://schemas.openxmlformats.org/officeDocument/2006/relationships/theme" Target="../theme/theme2.xml"/><Relationship Id="rId20" Type="http://schemas.openxmlformats.org/officeDocument/2006/relationships/slideLayout" Target="../slideLayouts/slideLayout31.xml"/><Relationship Id="rId22" Type="http://schemas.openxmlformats.org/officeDocument/2006/relationships/slideLayout" Target="../slideLayouts/slideLayout33.xml"/><Relationship Id="rId21" Type="http://schemas.openxmlformats.org/officeDocument/2006/relationships/slideLayout" Target="../slideLayouts/slideLayout32.xml"/><Relationship Id="rId24" Type="http://schemas.openxmlformats.org/officeDocument/2006/relationships/slideLayout" Target="../slideLayouts/slideLayout35.xml"/><Relationship Id="rId23" Type="http://schemas.openxmlformats.org/officeDocument/2006/relationships/slideLayout" Target="../slideLayouts/slideLayout34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26" Type="http://schemas.openxmlformats.org/officeDocument/2006/relationships/slideLayout" Target="../slideLayouts/slideLayout37.xml"/><Relationship Id="rId25" Type="http://schemas.openxmlformats.org/officeDocument/2006/relationships/slideLayout" Target="../slideLayouts/slideLayout36.xml"/><Relationship Id="rId28" Type="http://schemas.openxmlformats.org/officeDocument/2006/relationships/slideLayout" Target="../slideLayouts/slideLayout39.xml"/><Relationship Id="rId27" Type="http://schemas.openxmlformats.org/officeDocument/2006/relationships/slideLayout" Target="../slideLayouts/slideLayout38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29" Type="http://schemas.openxmlformats.org/officeDocument/2006/relationships/slideLayout" Target="../slideLayouts/slideLayout40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42.xml"/><Relationship Id="rId30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22.xml"/><Relationship Id="rId33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21.xml"/><Relationship Id="rId32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24.xml"/><Relationship Id="rId35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23.xml"/><Relationship Id="rId34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26.xml"/><Relationship Id="rId37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25.xml"/><Relationship Id="rId36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28.xml"/><Relationship Id="rId39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27.xml"/><Relationship Id="rId38" Type="http://schemas.openxmlformats.org/officeDocument/2006/relationships/slideLayout" Target="../slideLayouts/slideLayout49.xml"/><Relationship Id="rId19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" name="Google Shape;52;p13"/>
          <p:cNvSpPr txBox="1"/>
          <p:nvPr>
            <p:ph type="title"/>
          </p:nvPr>
        </p:nvSpPr>
        <p:spPr>
          <a:xfrm>
            <a:off x="308925" y="278025"/>
            <a:ext cx="4448400" cy="29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 b="1" sz="4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 sz="4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 sz="4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 sz="4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 sz="4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 sz="4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 sz="4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 sz="4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Inter"/>
              <a:buNone/>
              <a:defRPr sz="4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" type="body"/>
          </p:nvPr>
        </p:nvSpPr>
        <p:spPr>
          <a:xfrm>
            <a:off x="4613175" y="278025"/>
            <a:ext cx="2965500" cy="29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●"/>
              <a:defRPr sz="1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○"/>
              <a:defRPr sz="1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■"/>
              <a:defRPr sz="1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●"/>
              <a:defRPr sz="1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○"/>
              <a:defRPr sz="1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■"/>
              <a:defRPr sz="1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●"/>
              <a:defRPr sz="1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○"/>
              <a:defRPr sz="1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■"/>
              <a:defRPr sz="12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  <p:sldLayoutId id="2147483679" r:id="rId21"/>
    <p:sldLayoutId id="2147483680" r:id="rId22"/>
    <p:sldLayoutId id="2147483681" r:id="rId23"/>
    <p:sldLayoutId id="2147483682" r:id="rId24"/>
    <p:sldLayoutId id="2147483683" r:id="rId25"/>
    <p:sldLayoutId id="2147483684" r:id="rId26"/>
    <p:sldLayoutId id="2147483685" r:id="rId27"/>
    <p:sldLayoutId id="2147483686" r:id="rId28"/>
    <p:sldLayoutId id="2147483687" r:id="rId29"/>
    <p:sldLayoutId id="2147483688" r:id="rId30"/>
    <p:sldLayoutId id="2147483689" r:id="rId31"/>
    <p:sldLayoutId id="2147483690" r:id="rId32"/>
    <p:sldLayoutId id="2147483691" r:id="rId33"/>
    <p:sldLayoutId id="2147483692" r:id="rId34"/>
    <p:sldLayoutId id="2147483693" r:id="rId35"/>
    <p:sldLayoutId id="2147483694" r:id="rId36"/>
    <p:sldLayoutId id="2147483695" r:id="rId37"/>
    <p:sldLayoutId id="2147483696" r:id="rId38"/>
    <p:sldLayoutId id="2147483697" r:id="rId3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53"/>
          <p:cNvSpPr txBox="1"/>
          <p:nvPr>
            <p:ph type="title"/>
          </p:nvPr>
        </p:nvSpPr>
        <p:spPr>
          <a:xfrm>
            <a:off x="420875" y="1705496"/>
            <a:ext cx="4324800" cy="173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Batalla de Trafalgar.</a:t>
            </a:r>
            <a:endParaRPr/>
          </a:p>
        </p:txBody>
      </p:sp>
      <p:sp>
        <p:nvSpPr>
          <p:cNvPr id="385" name="Google Shape;385;p53"/>
          <p:cNvSpPr txBox="1"/>
          <p:nvPr>
            <p:ph idx="2" type="title"/>
          </p:nvPr>
        </p:nvSpPr>
        <p:spPr>
          <a:xfrm>
            <a:off x="420875" y="3318663"/>
            <a:ext cx="4036500" cy="52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CD. Rodolfo Lira</a:t>
            </a:r>
            <a:endParaRPr/>
          </a:p>
        </p:txBody>
      </p:sp>
      <p:pic>
        <p:nvPicPr>
          <p:cNvPr id="386" name="Google Shape;386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45675" y="1202975"/>
            <a:ext cx="4093526" cy="27375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54"/>
          <p:cNvSpPr txBox="1"/>
          <p:nvPr>
            <p:ph idx="1" type="body"/>
          </p:nvPr>
        </p:nvSpPr>
        <p:spPr>
          <a:xfrm>
            <a:off x="452575" y="2059600"/>
            <a:ext cx="4119300" cy="244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54"/>
          <p:cNvSpPr txBox="1"/>
          <p:nvPr>
            <p:ph type="title"/>
          </p:nvPr>
        </p:nvSpPr>
        <p:spPr>
          <a:xfrm>
            <a:off x="452575" y="596800"/>
            <a:ext cx="4263600" cy="133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Introducción</a:t>
            </a:r>
            <a:endParaRPr/>
          </a:p>
        </p:txBody>
      </p:sp>
      <p:sp>
        <p:nvSpPr>
          <p:cNvPr id="393" name="Google Shape;393;p54"/>
          <p:cNvSpPr txBox="1"/>
          <p:nvPr>
            <p:ph idx="12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394" name="Google Shape;394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68575" y="152400"/>
            <a:ext cx="3557868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5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00" name="Google Shape;400;p55"/>
          <p:cNvSpPr txBox="1"/>
          <p:nvPr>
            <p:ph type="title"/>
          </p:nvPr>
        </p:nvSpPr>
        <p:spPr>
          <a:xfrm>
            <a:off x="452575" y="596800"/>
            <a:ext cx="4418100" cy="137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Antesala</a:t>
            </a:r>
            <a:endParaRPr/>
          </a:p>
        </p:txBody>
      </p:sp>
      <p:sp>
        <p:nvSpPr>
          <p:cNvPr id="401" name="Google Shape;401;p55"/>
          <p:cNvSpPr txBox="1"/>
          <p:nvPr>
            <p:ph idx="1" type="body"/>
          </p:nvPr>
        </p:nvSpPr>
        <p:spPr>
          <a:xfrm>
            <a:off x="452575" y="1966775"/>
            <a:ext cx="3717900" cy="208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p55"/>
          <p:cNvSpPr txBox="1"/>
          <p:nvPr>
            <p:ph idx="3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403" name="Google Shape;403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83050" y="976300"/>
            <a:ext cx="3997182" cy="26631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56"/>
          <p:cNvSpPr txBox="1"/>
          <p:nvPr>
            <p:ph idx="1" type="body"/>
          </p:nvPr>
        </p:nvSpPr>
        <p:spPr>
          <a:xfrm>
            <a:off x="5362800" y="3071200"/>
            <a:ext cx="35526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09" name="Google Shape;409;p56"/>
          <p:cNvSpPr txBox="1"/>
          <p:nvPr/>
        </p:nvSpPr>
        <p:spPr>
          <a:xfrm>
            <a:off x="450850" y="3071200"/>
            <a:ext cx="4026600" cy="113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200">
                <a:solidFill>
                  <a:schemeClr val="lt1"/>
                </a:solidFill>
                <a:latin typeface="Inter"/>
                <a:ea typeface="Inter"/>
                <a:cs typeface="Inter"/>
                <a:sym typeface="Inter"/>
              </a:rPr>
              <a:t>En la misma batalla..</a:t>
            </a:r>
            <a:endParaRPr b="1" sz="4200">
              <a:solidFill>
                <a:schemeClr val="lt1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200">
              <a:solidFill>
                <a:schemeClr val="lt1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200">
              <a:solidFill>
                <a:schemeClr val="lt1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410" name="Google Shape;410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07700" y="104275"/>
            <a:ext cx="5811250" cy="2795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5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6" name="Google Shape;416;p57"/>
          <p:cNvSpPr txBox="1"/>
          <p:nvPr>
            <p:ph type="title"/>
          </p:nvPr>
        </p:nvSpPr>
        <p:spPr>
          <a:xfrm>
            <a:off x="452575" y="596800"/>
            <a:ext cx="4418100" cy="137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Conclusión</a:t>
            </a:r>
            <a:endParaRPr/>
          </a:p>
        </p:txBody>
      </p:sp>
      <p:sp>
        <p:nvSpPr>
          <p:cNvPr id="417" name="Google Shape;417;p57"/>
          <p:cNvSpPr txBox="1"/>
          <p:nvPr>
            <p:ph idx="1" type="body"/>
          </p:nvPr>
        </p:nvSpPr>
        <p:spPr>
          <a:xfrm>
            <a:off x="452575" y="1966775"/>
            <a:ext cx="3717900" cy="208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8" name="Google Shape;418;p57"/>
          <p:cNvSpPr txBox="1"/>
          <p:nvPr>
            <p:ph idx="3" type="sldNum"/>
          </p:nvPr>
        </p:nvSpPr>
        <p:spPr>
          <a:xfrm>
            <a:off x="420872" y="203200"/>
            <a:ext cx="42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419" name="Google Shape;419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500" y="1566863"/>
            <a:ext cx="8001000" cy="2009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Investor Pitch">
  <a:themeElements>
    <a:clrScheme name="Simple Light">
      <a:dk1>
        <a:srgbClr val="1A36B4"/>
      </a:dk1>
      <a:lt1>
        <a:srgbClr val="F6F5EC"/>
      </a:lt1>
      <a:dk2>
        <a:srgbClr val="1D1D1D"/>
      </a:dk2>
      <a:lt2>
        <a:srgbClr val="A4C2F4"/>
      </a:lt2>
      <a:accent1>
        <a:srgbClr val="FFFFFF"/>
      </a:accent1>
      <a:accent2>
        <a:srgbClr val="1A36B4"/>
      </a:accent2>
      <a:accent3>
        <a:srgbClr val="1D1D1D"/>
      </a:accent3>
      <a:accent4>
        <a:srgbClr val="F6F5EC"/>
      </a:accent4>
      <a:accent5>
        <a:srgbClr val="1A36B4"/>
      </a:accent5>
      <a:accent6>
        <a:srgbClr val="595959"/>
      </a:accent6>
      <a:hlink>
        <a:srgbClr val="A4C2F4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