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93815" r:id="rId2"/>
    <p:sldMasterId id="2147493917" r:id="rId3"/>
  </p:sldMasterIdLst>
  <p:notesMasterIdLst>
    <p:notesMasterId r:id="rId22"/>
  </p:notesMasterIdLst>
  <p:handoutMasterIdLst>
    <p:handoutMasterId r:id="rId23"/>
  </p:handoutMasterIdLst>
  <p:sldIdLst>
    <p:sldId id="723" r:id="rId4"/>
    <p:sldId id="742" r:id="rId5"/>
    <p:sldId id="753" r:id="rId6"/>
    <p:sldId id="752" r:id="rId7"/>
    <p:sldId id="737" r:id="rId8"/>
    <p:sldId id="755" r:id="rId9"/>
    <p:sldId id="757" r:id="rId10"/>
    <p:sldId id="759" r:id="rId11"/>
    <p:sldId id="754" r:id="rId12"/>
    <p:sldId id="738" r:id="rId13"/>
    <p:sldId id="740" r:id="rId14"/>
    <p:sldId id="739" r:id="rId15"/>
    <p:sldId id="760" r:id="rId16"/>
    <p:sldId id="763" r:id="rId17"/>
    <p:sldId id="764" r:id="rId18"/>
    <p:sldId id="765" r:id="rId19"/>
    <p:sldId id="766" r:id="rId20"/>
    <p:sldId id="615" r:id="rId21"/>
  </p:sldIdLst>
  <p:sldSz cx="9144000" cy="6858000" type="screen4x3"/>
  <p:notesSz cx="6954838" cy="9309100"/>
  <p:defaultTextStyle>
    <a:defPPr>
      <a:defRPr lang="es-ES"/>
    </a:defPPr>
    <a:lvl1pPr algn="ctr" rtl="0" fontAlgn="base">
      <a:spcBef>
        <a:spcPct val="0"/>
      </a:spcBef>
      <a:spcAft>
        <a:spcPct val="0"/>
      </a:spcAft>
      <a:defRPr sz="2800" kern="1200">
        <a:solidFill>
          <a:schemeClr val="bg1"/>
        </a:solidFill>
        <a:latin typeface="Arial" charset="0"/>
        <a:ea typeface="+mn-ea"/>
        <a:cs typeface="+mn-cs"/>
      </a:defRPr>
    </a:lvl1pPr>
    <a:lvl2pPr marL="457200" algn="ctr" rtl="0" fontAlgn="base">
      <a:spcBef>
        <a:spcPct val="0"/>
      </a:spcBef>
      <a:spcAft>
        <a:spcPct val="0"/>
      </a:spcAft>
      <a:defRPr sz="2800" kern="1200">
        <a:solidFill>
          <a:schemeClr val="bg1"/>
        </a:solidFill>
        <a:latin typeface="Arial" charset="0"/>
        <a:ea typeface="+mn-ea"/>
        <a:cs typeface="+mn-cs"/>
      </a:defRPr>
    </a:lvl2pPr>
    <a:lvl3pPr marL="914400" algn="ctr" rtl="0" fontAlgn="base">
      <a:spcBef>
        <a:spcPct val="0"/>
      </a:spcBef>
      <a:spcAft>
        <a:spcPct val="0"/>
      </a:spcAft>
      <a:defRPr sz="2800" kern="1200">
        <a:solidFill>
          <a:schemeClr val="bg1"/>
        </a:solidFill>
        <a:latin typeface="Arial" charset="0"/>
        <a:ea typeface="+mn-ea"/>
        <a:cs typeface="+mn-cs"/>
      </a:defRPr>
    </a:lvl3pPr>
    <a:lvl4pPr marL="1371600" algn="ctr" rtl="0" fontAlgn="base">
      <a:spcBef>
        <a:spcPct val="0"/>
      </a:spcBef>
      <a:spcAft>
        <a:spcPct val="0"/>
      </a:spcAft>
      <a:defRPr sz="2800" kern="1200">
        <a:solidFill>
          <a:schemeClr val="bg1"/>
        </a:solidFill>
        <a:latin typeface="Arial" charset="0"/>
        <a:ea typeface="+mn-ea"/>
        <a:cs typeface="+mn-cs"/>
      </a:defRPr>
    </a:lvl4pPr>
    <a:lvl5pPr marL="1828800" algn="ctr" rtl="0" fontAlgn="base">
      <a:spcBef>
        <a:spcPct val="0"/>
      </a:spcBef>
      <a:spcAft>
        <a:spcPct val="0"/>
      </a:spcAft>
      <a:defRPr sz="2800" kern="1200">
        <a:solidFill>
          <a:schemeClr val="bg1"/>
        </a:solidFill>
        <a:latin typeface="Arial" charset="0"/>
        <a:ea typeface="+mn-ea"/>
        <a:cs typeface="+mn-cs"/>
      </a:defRPr>
    </a:lvl5pPr>
    <a:lvl6pPr marL="2286000" algn="l" defTabSz="914400" rtl="0" eaLnBrk="1" latinLnBrk="0" hangingPunct="1">
      <a:defRPr sz="2800" kern="1200">
        <a:solidFill>
          <a:schemeClr val="bg1"/>
        </a:solidFill>
        <a:latin typeface="Arial" charset="0"/>
        <a:ea typeface="+mn-ea"/>
        <a:cs typeface="+mn-cs"/>
      </a:defRPr>
    </a:lvl6pPr>
    <a:lvl7pPr marL="2743200" algn="l" defTabSz="914400" rtl="0" eaLnBrk="1" latinLnBrk="0" hangingPunct="1">
      <a:defRPr sz="2800" kern="1200">
        <a:solidFill>
          <a:schemeClr val="bg1"/>
        </a:solidFill>
        <a:latin typeface="Arial" charset="0"/>
        <a:ea typeface="+mn-ea"/>
        <a:cs typeface="+mn-cs"/>
      </a:defRPr>
    </a:lvl7pPr>
    <a:lvl8pPr marL="3200400" algn="l" defTabSz="914400" rtl="0" eaLnBrk="1" latinLnBrk="0" hangingPunct="1">
      <a:defRPr sz="2800" kern="1200">
        <a:solidFill>
          <a:schemeClr val="bg1"/>
        </a:solidFill>
        <a:latin typeface="Arial" charset="0"/>
        <a:ea typeface="+mn-ea"/>
        <a:cs typeface="+mn-cs"/>
      </a:defRPr>
    </a:lvl8pPr>
    <a:lvl9pPr marL="3657600" algn="l" defTabSz="914400" rtl="0" eaLnBrk="1" latinLnBrk="0" hangingPunct="1">
      <a:defRPr sz="2800" kern="1200">
        <a:solidFill>
          <a:schemeClr val="bg1"/>
        </a:solidFill>
        <a:latin typeface="Arial" charset="0"/>
        <a:ea typeface="+mn-ea"/>
        <a:cs typeface="+mn-cs"/>
      </a:defRPr>
    </a:lvl9pPr>
  </p:defaultTextStyle>
  <p:extLst>
    <p:ext uri="{EFAFB233-063F-42B5-8137-9DF3F51BA10A}">
      <p15:sldGuideLst xmlns:p15="http://schemas.microsoft.com/office/powerpoint/2012/main">
        <p15:guide id="1" orient="horz" pos="2614">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FFB3"/>
    <a:srgbClr val="00B050"/>
    <a:srgbClr val="003300"/>
    <a:srgbClr val="FFC000"/>
    <a:srgbClr val="002060"/>
    <a:srgbClr val="009900"/>
    <a:srgbClr val="C00000"/>
    <a:srgbClr val="669900"/>
    <a:srgbClr val="99CCFF"/>
    <a:srgbClr val="3C8D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2C1785-F4DE-44C2-852E-B573B51A2C66}" v="2" dt="2021-11-24T00:57:46.789"/>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202B0CA-FC54-4496-8BCA-5EF66A818D29}" styleName="Estilo o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280" autoAdjust="0"/>
  </p:normalViewPr>
  <p:slideViewPr>
    <p:cSldViewPr>
      <p:cViewPr varScale="1">
        <p:scale>
          <a:sx n="104" d="100"/>
          <a:sy n="104" d="100"/>
        </p:scale>
        <p:origin x="1704" y="102"/>
      </p:cViewPr>
      <p:guideLst>
        <p:guide orient="horz" pos="2614"/>
        <p:guide pos="2880"/>
      </p:guideLst>
    </p:cSldViewPr>
  </p:slideViewPr>
  <p:outlineViewPr>
    <p:cViewPr>
      <p:scale>
        <a:sx n="33" d="100"/>
        <a:sy n="33" d="100"/>
      </p:scale>
      <p:origin x="0" y="321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72" Type="http://schemas.microsoft.com/office/2015/10/relationships/revisionInfo" Target="revisionInfo.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71"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DERICO SAELZER" userId="e4621d1475a35531" providerId="LiveId" clId="{922C1785-F4DE-44C2-852E-B573B51A2C66}"/>
    <pc:docChg chg="custSel modSld">
      <pc:chgData name="FEDERICO SAELZER" userId="e4621d1475a35531" providerId="LiveId" clId="{922C1785-F4DE-44C2-852E-B573B51A2C66}" dt="2021-11-24T00:58:15.616" v="37" actId="1036"/>
      <pc:docMkLst>
        <pc:docMk/>
      </pc:docMkLst>
      <pc:sldChg chg="delSp modSp mod">
        <pc:chgData name="FEDERICO SAELZER" userId="e4621d1475a35531" providerId="LiveId" clId="{922C1785-F4DE-44C2-852E-B573B51A2C66}" dt="2021-11-24T00:58:15.616" v="37" actId="1036"/>
        <pc:sldMkLst>
          <pc:docMk/>
          <pc:sldMk cId="0" sldId="305"/>
        </pc:sldMkLst>
        <pc:spChg chg="del mod">
          <ac:chgData name="FEDERICO SAELZER" userId="e4621d1475a35531" providerId="LiveId" clId="{922C1785-F4DE-44C2-852E-B573B51A2C66}" dt="2021-11-24T00:58:01.984" v="23" actId="478"/>
          <ac:spMkLst>
            <pc:docMk/>
            <pc:sldMk cId="0" sldId="305"/>
            <ac:spMk id="10" creationId="{00000000-0000-0000-0000-000000000000}"/>
          </ac:spMkLst>
        </pc:spChg>
        <pc:spChg chg="mod">
          <ac:chgData name="FEDERICO SAELZER" userId="e4621d1475a35531" providerId="LiveId" clId="{922C1785-F4DE-44C2-852E-B573B51A2C66}" dt="2021-11-24T00:58:15.616" v="37" actId="1036"/>
          <ac:spMkLst>
            <pc:docMk/>
            <pc:sldMk cId="0" sldId="305"/>
            <ac:spMk id="23" creationId="{00000000-0000-0000-0000-000000000000}"/>
          </ac:spMkLst>
        </pc:spChg>
        <pc:spChg chg="mod">
          <ac:chgData name="FEDERICO SAELZER" userId="e4621d1475a35531" providerId="LiveId" clId="{922C1785-F4DE-44C2-852E-B573B51A2C66}" dt="2021-11-24T00:58:15.616" v="37" actId="1036"/>
          <ac:spMkLst>
            <pc:docMk/>
            <pc:sldMk cId="0" sldId="305"/>
            <ac:spMk id="24" creationId="{00000000-0000-0000-0000-000000000000}"/>
          </ac:spMkLst>
        </pc:spChg>
        <pc:spChg chg="mod">
          <ac:chgData name="FEDERICO SAELZER" userId="e4621d1475a35531" providerId="LiveId" clId="{922C1785-F4DE-44C2-852E-B573B51A2C66}" dt="2021-11-24T00:58:15.616" v="37" actId="1036"/>
          <ac:spMkLst>
            <pc:docMk/>
            <pc:sldMk cId="0" sldId="305"/>
            <ac:spMk id="25" creationId="{00000000-0000-0000-0000-000000000000}"/>
          </ac:spMkLst>
        </pc:spChg>
        <pc:spChg chg="mod">
          <ac:chgData name="FEDERICO SAELZER" userId="e4621d1475a35531" providerId="LiveId" clId="{922C1785-F4DE-44C2-852E-B573B51A2C66}" dt="2021-11-24T00:58:15.616" v="37" actId="1036"/>
          <ac:spMkLst>
            <pc:docMk/>
            <pc:sldMk cId="0" sldId="305"/>
            <ac:spMk id="26" creationId="{00000000-0000-0000-0000-000000000000}"/>
          </ac:spMkLst>
        </pc:spChg>
        <pc:grpChg chg="mod">
          <ac:chgData name="FEDERICO SAELZER" userId="e4621d1475a35531" providerId="LiveId" clId="{922C1785-F4DE-44C2-852E-B573B51A2C66}" dt="2021-11-24T00:58:15.616" v="37" actId="1036"/>
          <ac:grpSpMkLst>
            <pc:docMk/>
            <pc:sldMk cId="0" sldId="305"/>
            <ac:grpSpMk id="15" creationId="{00000000-0000-0000-0000-000000000000}"/>
          </ac:grpSpMkLst>
        </pc:grpChg>
        <pc:grpChg chg="mod">
          <ac:chgData name="FEDERICO SAELZER" userId="e4621d1475a35531" providerId="LiveId" clId="{922C1785-F4DE-44C2-852E-B573B51A2C66}" dt="2021-11-24T00:58:15.616" v="37" actId="1036"/>
          <ac:grpSpMkLst>
            <pc:docMk/>
            <pc:sldMk cId="0" sldId="305"/>
            <ac:grpSpMk id="16" creationId="{00000000-0000-0000-0000-000000000000}"/>
          </ac:grpSpMkLst>
        </pc:grpChg>
        <pc:grpChg chg="mod">
          <ac:chgData name="FEDERICO SAELZER" userId="e4621d1475a35531" providerId="LiveId" clId="{922C1785-F4DE-44C2-852E-B573B51A2C66}" dt="2021-11-24T00:58:15.616" v="37" actId="1036"/>
          <ac:grpSpMkLst>
            <pc:docMk/>
            <pc:sldMk cId="0" sldId="305"/>
            <ac:grpSpMk id="17" creationId="{00000000-0000-0000-0000-000000000000}"/>
          </ac:grpSpMkLst>
        </pc:grpChg>
        <pc:grpChg chg="mod">
          <ac:chgData name="FEDERICO SAELZER" userId="e4621d1475a35531" providerId="LiveId" clId="{922C1785-F4DE-44C2-852E-B573B51A2C66}" dt="2021-11-24T00:58:15.616" v="37" actId="1036"/>
          <ac:grpSpMkLst>
            <pc:docMk/>
            <pc:sldMk cId="0" sldId="305"/>
            <ac:grpSpMk id="20" creationId="{00000000-0000-0000-0000-000000000000}"/>
          </ac:grpSpMkLst>
        </pc:grpChg>
        <pc:picChg chg="mod">
          <ac:chgData name="FEDERICO SAELZER" userId="e4621d1475a35531" providerId="LiveId" clId="{922C1785-F4DE-44C2-852E-B573B51A2C66}" dt="2021-11-24T00:58:15.616" v="37" actId="1036"/>
          <ac:picMkLst>
            <pc:docMk/>
            <pc:sldMk cId="0" sldId="305"/>
            <ac:picMk id="9" creationId="{00000000-0000-0000-0000-000000000000}"/>
          </ac:picMkLst>
        </pc:picChg>
        <pc:picChg chg="mod">
          <ac:chgData name="FEDERICO SAELZER" userId="e4621d1475a35531" providerId="LiveId" clId="{922C1785-F4DE-44C2-852E-B573B51A2C66}" dt="2021-11-24T00:58:15.616" v="37" actId="1036"/>
          <ac:picMkLst>
            <pc:docMk/>
            <pc:sldMk cId="0" sldId="305"/>
            <ac:picMk id="115723" creationId="{00000000-0000-0000-0000-000000000000}"/>
          </ac:picMkLst>
        </pc:picChg>
      </pc:sldChg>
      <pc:sldChg chg="modSp mod">
        <pc:chgData name="FEDERICO SAELZER" userId="e4621d1475a35531" providerId="LiveId" clId="{922C1785-F4DE-44C2-852E-B573B51A2C66}" dt="2021-11-24T00:49:14.432" v="4" actId="255"/>
        <pc:sldMkLst>
          <pc:docMk/>
          <pc:sldMk cId="0" sldId="551"/>
        </pc:sldMkLst>
        <pc:spChg chg="mod">
          <ac:chgData name="FEDERICO SAELZER" userId="e4621d1475a35531" providerId="LiveId" clId="{922C1785-F4DE-44C2-852E-B573B51A2C66}" dt="2021-11-24T00:49:14.432" v="4" actId="255"/>
          <ac:spMkLst>
            <pc:docMk/>
            <pc:sldMk cId="0" sldId="551"/>
            <ac:spMk id="183306" creationId="{00000000-0000-0000-0000-000000000000}"/>
          </ac:spMkLst>
        </pc:spChg>
      </pc:sldChg>
      <pc:sldChg chg="modSp mod">
        <pc:chgData name="FEDERICO SAELZER" userId="e4621d1475a35531" providerId="LiveId" clId="{922C1785-F4DE-44C2-852E-B573B51A2C66}" dt="2021-11-24T00:50:03.064" v="21" actId="1037"/>
        <pc:sldMkLst>
          <pc:docMk/>
          <pc:sldMk cId="0" sldId="577"/>
        </pc:sldMkLst>
        <pc:spChg chg="mod">
          <ac:chgData name="FEDERICO SAELZER" userId="e4621d1475a35531" providerId="LiveId" clId="{922C1785-F4DE-44C2-852E-B573B51A2C66}" dt="2021-11-24T00:50:03.064" v="21" actId="1037"/>
          <ac:spMkLst>
            <pc:docMk/>
            <pc:sldMk cId="0" sldId="577"/>
            <ac:spMk id="71686"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B1DC54-5705-4995-8929-FD8CB6622BD3}"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s-ES"/>
        </a:p>
      </dgm:t>
    </dgm:pt>
    <dgm:pt modelId="{A357CFB3-C4C9-46CF-8FB1-9FE343F5E409}">
      <dgm:prSet phldrT="[Texto]"/>
      <dgm:spPr/>
      <dgm:t>
        <a:bodyPr/>
        <a:lstStyle/>
        <a:p>
          <a:r>
            <a:rPr lang="es-ES" b="1" dirty="0" smtClean="0"/>
            <a:t>LENGUA CASTELLANA</a:t>
          </a:r>
          <a:endParaRPr lang="es-ES" b="1" dirty="0"/>
        </a:p>
      </dgm:t>
    </dgm:pt>
    <dgm:pt modelId="{3654414F-8B53-441D-8F4C-4B261A7844ED}" type="parTrans" cxnId="{7AB2B418-559C-4D9A-AA29-90E512A40946}">
      <dgm:prSet/>
      <dgm:spPr/>
      <dgm:t>
        <a:bodyPr/>
        <a:lstStyle/>
        <a:p>
          <a:endParaRPr lang="es-ES"/>
        </a:p>
      </dgm:t>
    </dgm:pt>
    <dgm:pt modelId="{1E10C306-33D4-4251-9EF4-FEE9146F0E32}" type="sibTrans" cxnId="{7AB2B418-559C-4D9A-AA29-90E512A40946}">
      <dgm:prSet/>
      <dgm:spPr/>
      <dgm:t>
        <a:bodyPr/>
        <a:lstStyle/>
        <a:p>
          <a:endParaRPr lang="es-ES"/>
        </a:p>
      </dgm:t>
    </dgm:pt>
    <dgm:pt modelId="{22D6EB70-81BD-4372-A698-00D174FC95FC}">
      <dgm:prSet phldrT="[Texto]" custT="1"/>
      <dgm:spPr/>
      <dgm:t>
        <a:bodyPr/>
        <a:lstStyle/>
        <a:p>
          <a:r>
            <a:rPr lang="es-ES" sz="2800" b="1" dirty="0" smtClean="0">
              <a:solidFill>
                <a:schemeClr val="bg1"/>
              </a:solidFill>
            </a:rPr>
            <a:t>2024</a:t>
          </a:r>
          <a:endParaRPr lang="es-ES" sz="2800" b="1" dirty="0">
            <a:solidFill>
              <a:schemeClr val="bg1"/>
            </a:solidFill>
          </a:endParaRPr>
        </a:p>
      </dgm:t>
    </dgm:pt>
    <dgm:pt modelId="{5EE0631C-5D8B-46F1-BCF1-2BCFEED2CC23}" type="parTrans" cxnId="{28904D17-5A8F-4F36-814F-9101E39FB09E}">
      <dgm:prSet/>
      <dgm:spPr/>
      <dgm:t>
        <a:bodyPr/>
        <a:lstStyle/>
        <a:p>
          <a:endParaRPr lang="es-ES"/>
        </a:p>
      </dgm:t>
    </dgm:pt>
    <dgm:pt modelId="{53A47C86-6E3B-4BC5-837C-6FA275A9AA6F}" type="sibTrans" cxnId="{28904D17-5A8F-4F36-814F-9101E39FB09E}">
      <dgm:prSet/>
      <dgm:spPr/>
      <dgm:t>
        <a:bodyPr/>
        <a:lstStyle/>
        <a:p>
          <a:endParaRPr lang="es-ES"/>
        </a:p>
      </dgm:t>
    </dgm:pt>
    <dgm:pt modelId="{BDE1373A-FCC9-40CB-AC8B-6AD84587621B}">
      <dgm:prSet phldrT="[Texto]"/>
      <dgm:spPr/>
      <dgm:t>
        <a:bodyPr/>
        <a:lstStyle/>
        <a:p>
          <a:r>
            <a:rPr lang="es-ES" b="1" dirty="0" smtClean="0"/>
            <a:t>ESCRITURA, ORALIDAD Y ARGUMENTACIÓN</a:t>
          </a:r>
          <a:endParaRPr lang="es-ES" b="1" dirty="0"/>
        </a:p>
      </dgm:t>
    </dgm:pt>
    <dgm:pt modelId="{98353B9B-489C-4F7A-9A8E-B8D75DD3E40E}" type="parTrans" cxnId="{FB9F03AA-A9E4-4DD6-89CF-8F5A637DEFDE}">
      <dgm:prSet/>
      <dgm:spPr/>
      <dgm:t>
        <a:bodyPr/>
        <a:lstStyle/>
        <a:p>
          <a:endParaRPr lang="es-ES"/>
        </a:p>
      </dgm:t>
    </dgm:pt>
    <dgm:pt modelId="{18608D3D-4F93-4B6C-BD71-A4D1BD3746A8}" type="sibTrans" cxnId="{FB9F03AA-A9E4-4DD6-89CF-8F5A637DEFDE}">
      <dgm:prSet/>
      <dgm:spPr/>
      <dgm:t>
        <a:bodyPr/>
        <a:lstStyle/>
        <a:p>
          <a:endParaRPr lang="es-ES"/>
        </a:p>
      </dgm:t>
    </dgm:pt>
    <dgm:pt modelId="{220ED4D5-0A05-4EBF-9CAC-174308964BBE}">
      <dgm:prSet phldrT="[Texto]" custT="1"/>
      <dgm:spPr/>
      <dgm:t>
        <a:bodyPr/>
        <a:lstStyle/>
        <a:p>
          <a:r>
            <a:rPr lang="es-ES" sz="2800" b="1" dirty="0" smtClean="0">
              <a:solidFill>
                <a:schemeClr val="bg1"/>
              </a:solidFill>
            </a:rPr>
            <a:t>2025</a:t>
          </a:r>
          <a:endParaRPr lang="es-ES" sz="2800" b="1" dirty="0">
            <a:solidFill>
              <a:schemeClr val="bg1"/>
            </a:solidFill>
          </a:endParaRPr>
        </a:p>
      </dgm:t>
    </dgm:pt>
    <dgm:pt modelId="{D3B15187-CDE7-4455-94AF-73047B28893E}" type="parTrans" cxnId="{5A58AB0A-F30A-425A-BE4F-2D6C5DAAFC8C}">
      <dgm:prSet/>
      <dgm:spPr/>
      <dgm:t>
        <a:bodyPr/>
        <a:lstStyle/>
        <a:p>
          <a:endParaRPr lang="es-ES"/>
        </a:p>
      </dgm:t>
    </dgm:pt>
    <dgm:pt modelId="{7BE3C93A-3BAD-4AD8-A3EC-85EE771AF21C}" type="sibTrans" cxnId="{5A58AB0A-F30A-425A-BE4F-2D6C5DAAFC8C}">
      <dgm:prSet/>
      <dgm:spPr/>
      <dgm:t>
        <a:bodyPr/>
        <a:lstStyle/>
        <a:p>
          <a:endParaRPr lang="es-ES"/>
        </a:p>
      </dgm:t>
    </dgm:pt>
    <dgm:pt modelId="{A5B43728-195F-4476-8CA6-246523E4F525}" type="pres">
      <dgm:prSet presAssocID="{75B1DC54-5705-4995-8929-FD8CB6622BD3}" presName="rootnode" presStyleCnt="0">
        <dgm:presLayoutVars>
          <dgm:chMax/>
          <dgm:chPref/>
          <dgm:dir/>
          <dgm:animLvl val="lvl"/>
        </dgm:presLayoutVars>
      </dgm:prSet>
      <dgm:spPr/>
      <dgm:t>
        <a:bodyPr/>
        <a:lstStyle/>
        <a:p>
          <a:endParaRPr lang="es-ES"/>
        </a:p>
      </dgm:t>
    </dgm:pt>
    <dgm:pt modelId="{863CFEB7-1B57-440B-8072-55721938233A}" type="pres">
      <dgm:prSet presAssocID="{A357CFB3-C4C9-46CF-8FB1-9FE343F5E409}" presName="composite" presStyleCnt="0"/>
      <dgm:spPr/>
    </dgm:pt>
    <dgm:pt modelId="{A094227F-5786-4437-A769-BC6479553DD0}" type="pres">
      <dgm:prSet presAssocID="{A357CFB3-C4C9-46CF-8FB1-9FE343F5E409}" presName="bentUpArrow1" presStyleLbl="alignImgPlace1" presStyleIdx="0" presStyleCnt="1"/>
      <dgm:spPr/>
    </dgm:pt>
    <dgm:pt modelId="{912202C9-A0D1-4BF1-8065-DACAA8676F81}" type="pres">
      <dgm:prSet presAssocID="{A357CFB3-C4C9-46CF-8FB1-9FE343F5E409}" presName="ParentText" presStyleLbl="node1" presStyleIdx="0" presStyleCnt="2">
        <dgm:presLayoutVars>
          <dgm:chMax val="1"/>
          <dgm:chPref val="1"/>
          <dgm:bulletEnabled val="1"/>
        </dgm:presLayoutVars>
      </dgm:prSet>
      <dgm:spPr/>
      <dgm:t>
        <a:bodyPr/>
        <a:lstStyle/>
        <a:p>
          <a:endParaRPr lang="es-ES"/>
        </a:p>
      </dgm:t>
    </dgm:pt>
    <dgm:pt modelId="{D44AB393-CF30-4C7C-8BB7-415CC29BDDB9}" type="pres">
      <dgm:prSet presAssocID="{A357CFB3-C4C9-46CF-8FB1-9FE343F5E409}" presName="ChildText" presStyleLbl="revTx" presStyleIdx="0" presStyleCnt="2" custLinFactNeighborX="-7796" custLinFactNeighborY="-1462">
        <dgm:presLayoutVars>
          <dgm:chMax val="0"/>
          <dgm:chPref val="0"/>
          <dgm:bulletEnabled val="1"/>
        </dgm:presLayoutVars>
      </dgm:prSet>
      <dgm:spPr/>
      <dgm:t>
        <a:bodyPr/>
        <a:lstStyle/>
        <a:p>
          <a:endParaRPr lang="es-ES"/>
        </a:p>
      </dgm:t>
    </dgm:pt>
    <dgm:pt modelId="{3461C959-E5BC-46A8-9B8B-7E49CB52CB6A}" type="pres">
      <dgm:prSet presAssocID="{1E10C306-33D4-4251-9EF4-FEE9146F0E32}" presName="sibTrans" presStyleCnt="0"/>
      <dgm:spPr/>
    </dgm:pt>
    <dgm:pt modelId="{EAB49486-45B4-4116-8239-A7DAA955ABCA}" type="pres">
      <dgm:prSet presAssocID="{BDE1373A-FCC9-40CB-AC8B-6AD84587621B}" presName="composite" presStyleCnt="0"/>
      <dgm:spPr/>
    </dgm:pt>
    <dgm:pt modelId="{6871782A-727E-4735-AF03-DD7BA41AA961}" type="pres">
      <dgm:prSet presAssocID="{BDE1373A-FCC9-40CB-AC8B-6AD84587621B}" presName="ParentText" presStyleLbl="node1" presStyleIdx="1" presStyleCnt="2">
        <dgm:presLayoutVars>
          <dgm:chMax val="1"/>
          <dgm:chPref val="1"/>
          <dgm:bulletEnabled val="1"/>
        </dgm:presLayoutVars>
      </dgm:prSet>
      <dgm:spPr/>
      <dgm:t>
        <a:bodyPr/>
        <a:lstStyle/>
        <a:p>
          <a:endParaRPr lang="es-ES"/>
        </a:p>
      </dgm:t>
    </dgm:pt>
    <dgm:pt modelId="{0E5C80F5-F1DD-46F6-9EDA-0E84CE716D55}" type="pres">
      <dgm:prSet presAssocID="{BDE1373A-FCC9-40CB-AC8B-6AD84587621B}" presName="FinalChildText" presStyleLbl="revTx" presStyleIdx="1" presStyleCnt="2">
        <dgm:presLayoutVars>
          <dgm:chMax val="0"/>
          <dgm:chPref val="0"/>
          <dgm:bulletEnabled val="1"/>
        </dgm:presLayoutVars>
      </dgm:prSet>
      <dgm:spPr/>
      <dgm:t>
        <a:bodyPr/>
        <a:lstStyle/>
        <a:p>
          <a:endParaRPr lang="es-ES"/>
        </a:p>
      </dgm:t>
    </dgm:pt>
  </dgm:ptLst>
  <dgm:cxnLst>
    <dgm:cxn modelId="{C73CCE4D-67F5-489B-B7CC-B97AA8000880}" type="presOf" srcId="{22D6EB70-81BD-4372-A698-00D174FC95FC}" destId="{D44AB393-CF30-4C7C-8BB7-415CC29BDDB9}" srcOrd="0" destOrd="0" presId="urn:microsoft.com/office/officeart/2005/8/layout/StepDownProcess"/>
    <dgm:cxn modelId="{28904D17-5A8F-4F36-814F-9101E39FB09E}" srcId="{A357CFB3-C4C9-46CF-8FB1-9FE343F5E409}" destId="{22D6EB70-81BD-4372-A698-00D174FC95FC}" srcOrd="0" destOrd="0" parTransId="{5EE0631C-5D8B-46F1-BCF1-2BCFEED2CC23}" sibTransId="{53A47C86-6E3B-4BC5-837C-6FA275A9AA6F}"/>
    <dgm:cxn modelId="{BB035441-159D-4712-BB3A-87CB1B4B90D7}" type="presOf" srcId="{75B1DC54-5705-4995-8929-FD8CB6622BD3}" destId="{A5B43728-195F-4476-8CA6-246523E4F525}" srcOrd="0" destOrd="0" presId="urn:microsoft.com/office/officeart/2005/8/layout/StepDownProcess"/>
    <dgm:cxn modelId="{7AB2B418-559C-4D9A-AA29-90E512A40946}" srcId="{75B1DC54-5705-4995-8929-FD8CB6622BD3}" destId="{A357CFB3-C4C9-46CF-8FB1-9FE343F5E409}" srcOrd="0" destOrd="0" parTransId="{3654414F-8B53-441D-8F4C-4B261A7844ED}" sibTransId="{1E10C306-33D4-4251-9EF4-FEE9146F0E32}"/>
    <dgm:cxn modelId="{4C50496A-ABED-4D33-A7FE-3962B2A624A9}" type="presOf" srcId="{220ED4D5-0A05-4EBF-9CAC-174308964BBE}" destId="{0E5C80F5-F1DD-46F6-9EDA-0E84CE716D55}" srcOrd="0" destOrd="0" presId="urn:microsoft.com/office/officeart/2005/8/layout/StepDownProcess"/>
    <dgm:cxn modelId="{FB9F03AA-A9E4-4DD6-89CF-8F5A637DEFDE}" srcId="{75B1DC54-5705-4995-8929-FD8CB6622BD3}" destId="{BDE1373A-FCC9-40CB-AC8B-6AD84587621B}" srcOrd="1" destOrd="0" parTransId="{98353B9B-489C-4F7A-9A8E-B8D75DD3E40E}" sibTransId="{18608D3D-4F93-4B6C-BD71-A4D1BD3746A8}"/>
    <dgm:cxn modelId="{64FA822B-7085-4A49-8219-CC08DD2212F5}" type="presOf" srcId="{A357CFB3-C4C9-46CF-8FB1-9FE343F5E409}" destId="{912202C9-A0D1-4BF1-8065-DACAA8676F81}" srcOrd="0" destOrd="0" presId="urn:microsoft.com/office/officeart/2005/8/layout/StepDownProcess"/>
    <dgm:cxn modelId="{5A58AB0A-F30A-425A-BE4F-2D6C5DAAFC8C}" srcId="{BDE1373A-FCC9-40CB-AC8B-6AD84587621B}" destId="{220ED4D5-0A05-4EBF-9CAC-174308964BBE}" srcOrd="0" destOrd="0" parTransId="{D3B15187-CDE7-4455-94AF-73047B28893E}" sibTransId="{7BE3C93A-3BAD-4AD8-A3EC-85EE771AF21C}"/>
    <dgm:cxn modelId="{E5EA2804-6077-4076-841C-A92CDE8E5F5D}" type="presOf" srcId="{BDE1373A-FCC9-40CB-AC8B-6AD84587621B}" destId="{6871782A-727E-4735-AF03-DD7BA41AA961}" srcOrd="0" destOrd="0" presId="urn:microsoft.com/office/officeart/2005/8/layout/StepDownProcess"/>
    <dgm:cxn modelId="{5BE030F0-A1BE-470E-8663-A2FAA3FB4AE7}" type="presParOf" srcId="{A5B43728-195F-4476-8CA6-246523E4F525}" destId="{863CFEB7-1B57-440B-8072-55721938233A}" srcOrd="0" destOrd="0" presId="urn:microsoft.com/office/officeart/2005/8/layout/StepDownProcess"/>
    <dgm:cxn modelId="{77C037FF-4A84-4676-8BA4-510E30C32A94}" type="presParOf" srcId="{863CFEB7-1B57-440B-8072-55721938233A}" destId="{A094227F-5786-4437-A769-BC6479553DD0}" srcOrd="0" destOrd="0" presId="urn:microsoft.com/office/officeart/2005/8/layout/StepDownProcess"/>
    <dgm:cxn modelId="{0749C9DE-67B5-43B0-8A4E-FCAB09DB0DCF}" type="presParOf" srcId="{863CFEB7-1B57-440B-8072-55721938233A}" destId="{912202C9-A0D1-4BF1-8065-DACAA8676F81}" srcOrd="1" destOrd="0" presId="urn:microsoft.com/office/officeart/2005/8/layout/StepDownProcess"/>
    <dgm:cxn modelId="{B12294E7-90C8-4358-AB80-F927EB7BC462}" type="presParOf" srcId="{863CFEB7-1B57-440B-8072-55721938233A}" destId="{D44AB393-CF30-4C7C-8BB7-415CC29BDDB9}" srcOrd="2" destOrd="0" presId="urn:microsoft.com/office/officeart/2005/8/layout/StepDownProcess"/>
    <dgm:cxn modelId="{844A5533-12C6-4340-8712-FD6412B0390E}" type="presParOf" srcId="{A5B43728-195F-4476-8CA6-246523E4F525}" destId="{3461C959-E5BC-46A8-9B8B-7E49CB52CB6A}" srcOrd="1" destOrd="0" presId="urn:microsoft.com/office/officeart/2005/8/layout/StepDownProcess"/>
    <dgm:cxn modelId="{A6EDA9C7-23E9-4DCD-A8FF-1518FD0A355D}" type="presParOf" srcId="{A5B43728-195F-4476-8CA6-246523E4F525}" destId="{EAB49486-45B4-4116-8239-A7DAA955ABCA}" srcOrd="2" destOrd="0" presId="urn:microsoft.com/office/officeart/2005/8/layout/StepDownProcess"/>
    <dgm:cxn modelId="{87CB4284-8E51-4F95-A435-C96C3B1AE037}" type="presParOf" srcId="{EAB49486-45B4-4116-8239-A7DAA955ABCA}" destId="{6871782A-727E-4735-AF03-DD7BA41AA961}" srcOrd="0" destOrd="0" presId="urn:microsoft.com/office/officeart/2005/8/layout/StepDownProcess"/>
    <dgm:cxn modelId="{F896B6EE-30FB-49A7-A13E-9C41035DB02F}" type="presParOf" srcId="{EAB49486-45B4-4116-8239-A7DAA955ABCA}" destId="{0E5C80F5-F1DD-46F6-9EDA-0E84CE716D55}" srcOrd="1" destOrd="0" presId="urn:microsoft.com/office/officeart/2005/8/layout/StepDown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B1DC54-5705-4995-8929-FD8CB6622BD3}"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s-ES"/>
        </a:p>
      </dgm:t>
    </dgm:pt>
    <dgm:pt modelId="{A357CFB3-C4C9-46CF-8FB1-9FE343F5E409}">
      <dgm:prSet phldrT="[Texto]"/>
      <dgm:spPr/>
      <dgm:t>
        <a:bodyPr/>
        <a:lstStyle/>
        <a:p>
          <a:r>
            <a:rPr lang="es-ES" b="1" dirty="0" smtClean="0"/>
            <a:t>HABILIDADES LINGÜÍSTICAS</a:t>
          </a:r>
          <a:endParaRPr lang="es-ES" b="1" dirty="0"/>
        </a:p>
      </dgm:t>
    </dgm:pt>
    <dgm:pt modelId="{3654414F-8B53-441D-8F4C-4B261A7844ED}" type="parTrans" cxnId="{7AB2B418-559C-4D9A-AA29-90E512A40946}">
      <dgm:prSet/>
      <dgm:spPr/>
      <dgm:t>
        <a:bodyPr/>
        <a:lstStyle/>
        <a:p>
          <a:endParaRPr lang="es-ES"/>
        </a:p>
      </dgm:t>
    </dgm:pt>
    <dgm:pt modelId="{1E10C306-33D4-4251-9EF4-FEE9146F0E32}" type="sibTrans" cxnId="{7AB2B418-559C-4D9A-AA29-90E512A40946}">
      <dgm:prSet/>
      <dgm:spPr/>
      <dgm:t>
        <a:bodyPr/>
        <a:lstStyle/>
        <a:p>
          <a:endParaRPr lang="es-ES"/>
        </a:p>
      </dgm:t>
    </dgm:pt>
    <dgm:pt modelId="{22D6EB70-81BD-4372-A698-00D174FC95FC}">
      <dgm:prSet phldrT="[Texto]" custT="1"/>
      <dgm:spPr/>
      <dgm:t>
        <a:bodyPr/>
        <a:lstStyle/>
        <a:p>
          <a:r>
            <a:rPr lang="es-ES" sz="2800" b="1" dirty="0" smtClean="0">
              <a:solidFill>
                <a:schemeClr val="bg1"/>
              </a:solidFill>
            </a:rPr>
            <a:t>2025</a:t>
          </a:r>
          <a:endParaRPr lang="es-ES" sz="2800" b="1" dirty="0">
            <a:solidFill>
              <a:schemeClr val="bg1"/>
            </a:solidFill>
          </a:endParaRPr>
        </a:p>
      </dgm:t>
    </dgm:pt>
    <dgm:pt modelId="{5EE0631C-5D8B-46F1-BCF1-2BCFEED2CC23}" type="parTrans" cxnId="{28904D17-5A8F-4F36-814F-9101E39FB09E}">
      <dgm:prSet/>
      <dgm:spPr/>
      <dgm:t>
        <a:bodyPr/>
        <a:lstStyle/>
        <a:p>
          <a:endParaRPr lang="es-ES"/>
        </a:p>
      </dgm:t>
    </dgm:pt>
    <dgm:pt modelId="{53A47C86-6E3B-4BC5-837C-6FA275A9AA6F}" type="sibTrans" cxnId="{28904D17-5A8F-4F36-814F-9101E39FB09E}">
      <dgm:prSet/>
      <dgm:spPr/>
      <dgm:t>
        <a:bodyPr/>
        <a:lstStyle/>
        <a:p>
          <a:endParaRPr lang="es-ES"/>
        </a:p>
      </dgm:t>
    </dgm:pt>
    <dgm:pt modelId="{A5B43728-195F-4476-8CA6-246523E4F525}" type="pres">
      <dgm:prSet presAssocID="{75B1DC54-5705-4995-8929-FD8CB6622BD3}" presName="rootnode" presStyleCnt="0">
        <dgm:presLayoutVars>
          <dgm:chMax/>
          <dgm:chPref/>
          <dgm:dir/>
          <dgm:animLvl val="lvl"/>
        </dgm:presLayoutVars>
      </dgm:prSet>
      <dgm:spPr/>
      <dgm:t>
        <a:bodyPr/>
        <a:lstStyle/>
        <a:p>
          <a:endParaRPr lang="es-ES"/>
        </a:p>
      </dgm:t>
    </dgm:pt>
    <dgm:pt modelId="{863CFEB7-1B57-440B-8072-55721938233A}" type="pres">
      <dgm:prSet presAssocID="{A357CFB3-C4C9-46CF-8FB1-9FE343F5E409}" presName="composite" presStyleCnt="0"/>
      <dgm:spPr/>
    </dgm:pt>
    <dgm:pt modelId="{912202C9-A0D1-4BF1-8065-DACAA8676F81}" type="pres">
      <dgm:prSet presAssocID="{A357CFB3-C4C9-46CF-8FB1-9FE343F5E409}" presName="ParentText" presStyleLbl="node1" presStyleIdx="0" presStyleCnt="1" custLinFactNeighborX="317" custLinFactNeighborY="-41807">
        <dgm:presLayoutVars>
          <dgm:chMax val="1"/>
          <dgm:chPref val="1"/>
          <dgm:bulletEnabled val="1"/>
        </dgm:presLayoutVars>
      </dgm:prSet>
      <dgm:spPr/>
      <dgm:t>
        <a:bodyPr/>
        <a:lstStyle/>
        <a:p>
          <a:endParaRPr lang="es-ES"/>
        </a:p>
      </dgm:t>
    </dgm:pt>
    <dgm:pt modelId="{DF1235F3-EA1F-40DB-92EC-A904FD0B1D36}" type="pres">
      <dgm:prSet presAssocID="{A357CFB3-C4C9-46CF-8FB1-9FE343F5E409}" presName="FinalChildText" presStyleLbl="revTx" presStyleIdx="0" presStyleCnt="1" custScaleX="161439" custLinFactNeighborX="25609" custLinFactNeighborY="-48522">
        <dgm:presLayoutVars>
          <dgm:chMax val="0"/>
          <dgm:chPref val="0"/>
          <dgm:bulletEnabled val="1"/>
        </dgm:presLayoutVars>
      </dgm:prSet>
      <dgm:spPr/>
      <dgm:t>
        <a:bodyPr/>
        <a:lstStyle/>
        <a:p>
          <a:endParaRPr lang="es-ES"/>
        </a:p>
      </dgm:t>
    </dgm:pt>
  </dgm:ptLst>
  <dgm:cxnLst>
    <dgm:cxn modelId="{09608AD5-F16E-4F57-9397-8C3297B08819}" type="presOf" srcId="{22D6EB70-81BD-4372-A698-00D174FC95FC}" destId="{DF1235F3-EA1F-40DB-92EC-A904FD0B1D36}" srcOrd="0" destOrd="0" presId="urn:microsoft.com/office/officeart/2005/8/layout/StepDownProcess"/>
    <dgm:cxn modelId="{28904D17-5A8F-4F36-814F-9101E39FB09E}" srcId="{A357CFB3-C4C9-46CF-8FB1-9FE343F5E409}" destId="{22D6EB70-81BD-4372-A698-00D174FC95FC}" srcOrd="0" destOrd="0" parTransId="{5EE0631C-5D8B-46F1-BCF1-2BCFEED2CC23}" sibTransId="{53A47C86-6E3B-4BC5-837C-6FA275A9AA6F}"/>
    <dgm:cxn modelId="{64FA822B-7085-4A49-8219-CC08DD2212F5}" type="presOf" srcId="{A357CFB3-C4C9-46CF-8FB1-9FE343F5E409}" destId="{912202C9-A0D1-4BF1-8065-DACAA8676F81}" srcOrd="0" destOrd="0" presId="urn:microsoft.com/office/officeart/2005/8/layout/StepDownProcess"/>
    <dgm:cxn modelId="{7AB2B418-559C-4D9A-AA29-90E512A40946}" srcId="{75B1DC54-5705-4995-8929-FD8CB6622BD3}" destId="{A357CFB3-C4C9-46CF-8FB1-9FE343F5E409}" srcOrd="0" destOrd="0" parTransId="{3654414F-8B53-441D-8F4C-4B261A7844ED}" sibTransId="{1E10C306-33D4-4251-9EF4-FEE9146F0E32}"/>
    <dgm:cxn modelId="{BB035441-159D-4712-BB3A-87CB1B4B90D7}" type="presOf" srcId="{75B1DC54-5705-4995-8929-FD8CB6622BD3}" destId="{A5B43728-195F-4476-8CA6-246523E4F525}" srcOrd="0" destOrd="0" presId="urn:microsoft.com/office/officeart/2005/8/layout/StepDownProcess"/>
    <dgm:cxn modelId="{5BE030F0-A1BE-470E-8663-A2FAA3FB4AE7}" type="presParOf" srcId="{A5B43728-195F-4476-8CA6-246523E4F525}" destId="{863CFEB7-1B57-440B-8072-55721938233A}" srcOrd="0" destOrd="0" presId="urn:microsoft.com/office/officeart/2005/8/layout/StepDownProcess"/>
    <dgm:cxn modelId="{0749C9DE-67B5-43B0-8A4E-FCAB09DB0DCF}" type="presParOf" srcId="{863CFEB7-1B57-440B-8072-55721938233A}" destId="{912202C9-A0D1-4BF1-8065-DACAA8676F81}" srcOrd="0" destOrd="0" presId="urn:microsoft.com/office/officeart/2005/8/layout/StepDownProcess"/>
    <dgm:cxn modelId="{CAF95B8B-ACD8-4ED5-80B0-DABBEF86613A}" type="presParOf" srcId="{863CFEB7-1B57-440B-8072-55721938233A}" destId="{DF1235F3-EA1F-40DB-92EC-A904FD0B1D36}" srcOrd="1" destOrd="0" presId="urn:microsoft.com/office/officeart/2005/8/layout/StepDown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B1DC54-5705-4995-8929-FD8CB6622BD3}"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s-ES"/>
        </a:p>
      </dgm:t>
    </dgm:pt>
    <dgm:pt modelId="{A357CFB3-C4C9-46CF-8FB1-9FE343F5E409}">
      <dgm:prSet phldrT="[Texto]" custT="1"/>
      <dgm:spPr/>
      <dgm:t>
        <a:bodyPr/>
        <a:lstStyle/>
        <a:p>
          <a:r>
            <a:rPr lang="es-ES" sz="1600" b="1" dirty="0" smtClean="0"/>
            <a:t>LENGUA CASTELLANA</a:t>
          </a:r>
          <a:endParaRPr lang="es-ES" sz="1600" b="1" dirty="0"/>
        </a:p>
      </dgm:t>
    </dgm:pt>
    <dgm:pt modelId="{3654414F-8B53-441D-8F4C-4B261A7844ED}" type="parTrans" cxnId="{7AB2B418-559C-4D9A-AA29-90E512A40946}">
      <dgm:prSet/>
      <dgm:spPr/>
      <dgm:t>
        <a:bodyPr/>
        <a:lstStyle/>
        <a:p>
          <a:endParaRPr lang="es-ES"/>
        </a:p>
      </dgm:t>
    </dgm:pt>
    <dgm:pt modelId="{1E10C306-33D4-4251-9EF4-FEE9146F0E32}" type="sibTrans" cxnId="{7AB2B418-559C-4D9A-AA29-90E512A40946}">
      <dgm:prSet/>
      <dgm:spPr/>
      <dgm:t>
        <a:bodyPr/>
        <a:lstStyle/>
        <a:p>
          <a:endParaRPr lang="es-ES"/>
        </a:p>
      </dgm:t>
    </dgm:pt>
    <dgm:pt modelId="{22D6EB70-81BD-4372-A698-00D174FC95FC}">
      <dgm:prSet phldrT="[Texto]" custT="1"/>
      <dgm:spPr/>
      <dgm:t>
        <a:bodyPr/>
        <a:lstStyle/>
        <a:p>
          <a:r>
            <a:rPr lang="es-ES" sz="2800" b="1" dirty="0" smtClean="0">
              <a:solidFill>
                <a:schemeClr val="bg1"/>
              </a:solidFill>
            </a:rPr>
            <a:t>2024</a:t>
          </a:r>
          <a:endParaRPr lang="es-ES" sz="2800" b="1" dirty="0">
            <a:solidFill>
              <a:schemeClr val="bg1"/>
            </a:solidFill>
          </a:endParaRPr>
        </a:p>
      </dgm:t>
    </dgm:pt>
    <dgm:pt modelId="{5EE0631C-5D8B-46F1-BCF1-2BCFEED2CC23}" type="parTrans" cxnId="{28904D17-5A8F-4F36-814F-9101E39FB09E}">
      <dgm:prSet/>
      <dgm:spPr/>
      <dgm:t>
        <a:bodyPr/>
        <a:lstStyle/>
        <a:p>
          <a:endParaRPr lang="es-ES"/>
        </a:p>
      </dgm:t>
    </dgm:pt>
    <dgm:pt modelId="{53A47C86-6E3B-4BC5-837C-6FA275A9AA6F}" type="sibTrans" cxnId="{28904D17-5A8F-4F36-814F-9101E39FB09E}">
      <dgm:prSet/>
      <dgm:spPr/>
      <dgm:t>
        <a:bodyPr/>
        <a:lstStyle/>
        <a:p>
          <a:endParaRPr lang="es-ES"/>
        </a:p>
      </dgm:t>
    </dgm:pt>
    <dgm:pt modelId="{BDE1373A-FCC9-40CB-AC8B-6AD84587621B}">
      <dgm:prSet phldrT="[Texto]" custT="1"/>
      <dgm:spPr/>
      <dgm:t>
        <a:bodyPr/>
        <a:lstStyle/>
        <a:p>
          <a:r>
            <a:rPr lang="es-ES" sz="1200" b="1" dirty="0" smtClean="0"/>
            <a:t>ESCRITURA, ORALIDAD Y ARGUMENTACIÓN (PHI)</a:t>
          </a:r>
          <a:endParaRPr lang="es-ES" sz="1200" b="1" dirty="0"/>
        </a:p>
      </dgm:t>
    </dgm:pt>
    <dgm:pt modelId="{98353B9B-489C-4F7A-9A8E-B8D75DD3E40E}" type="parTrans" cxnId="{FB9F03AA-A9E4-4DD6-89CF-8F5A637DEFDE}">
      <dgm:prSet/>
      <dgm:spPr/>
      <dgm:t>
        <a:bodyPr/>
        <a:lstStyle/>
        <a:p>
          <a:endParaRPr lang="es-ES"/>
        </a:p>
      </dgm:t>
    </dgm:pt>
    <dgm:pt modelId="{18608D3D-4F93-4B6C-BD71-A4D1BD3746A8}" type="sibTrans" cxnId="{FB9F03AA-A9E4-4DD6-89CF-8F5A637DEFDE}">
      <dgm:prSet/>
      <dgm:spPr/>
      <dgm:t>
        <a:bodyPr/>
        <a:lstStyle/>
        <a:p>
          <a:endParaRPr lang="es-ES"/>
        </a:p>
      </dgm:t>
    </dgm:pt>
    <dgm:pt modelId="{220ED4D5-0A05-4EBF-9CAC-174308964BBE}">
      <dgm:prSet phldrT="[Texto]" custT="1"/>
      <dgm:spPr/>
      <dgm:t>
        <a:bodyPr/>
        <a:lstStyle/>
        <a:p>
          <a:r>
            <a:rPr lang="es-ES" sz="2800" b="1" dirty="0" smtClean="0">
              <a:solidFill>
                <a:schemeClr val="bg1"/>
              </a:solidFill>
            </a:rPr>
            <a:t>2025</a:t>
          </a:r>
          <a:endParaRPr lang="es-ES" sz="2800" b="1" dirty="0">
            <a:solidFill>
              <a:schemeClr val="bg1"/>
            </a:solidFill>
          </a:endParaRPr>
        </a:p>
      </dgm:t>
    </dgm:pt>
    <dgm:pt modelId="{D3B15187-CDE7-4455-94AF-73047B28893E}" type="parTrans" cxnId="{5A58AB0A-F30A-425A-BE4F-2D6C5DAAFC8C}">
      <dgm:prSet/>
      <dgm:spPr/>
      <dgm:t>
        <a:bodyPr/>
        <a:lstStyle/>
        <a:p>
          <a:endParaRPr lang="es-ES"/>
        </a:p>
      </dgm:t>
    </dgm:pt>
    <dgm:pt modelId="{7BE3C93A-3BAD-4AD8-A3EC-85EE771AF21C}" type="sibTrans" cxnId="{5A58AB0A-F30A-425A-BE4F-2D6C5DAAFC8C}">
      <dgm:prSet/>
      <dgm:spPr/>
      <dgm:t>
        <a:bodyPr/>
        <a:lstStyle/>
        <a:p>
          <a:endParaRPr lang="es-ES"/>
        </a:p>
      </dgm:t>
    </dgm:pt>
    <dgm:pt modelId="{18024B9F-3A62-474B-9814-B16F2A002744}">
      <dgm:prSet phldrT="[Texto]" custT="1"/>
      <dgm:spPr/>
      <dgm:t>
        <a:bodyPr/>
        <a:lstStyle/>
        <a:p>
          <a:r>
            <a:rPr lang="es-ES" sz="1400" b="1" dirty="0" smtClean="0">
              <a:solidFill>
                <a:schemeClr val="bg1"/>
              </a:solidFill>
            </a:rPr>
            <a:t>HABILIDADES LINGÜÍSTICAS</a:t>
          </a:r>
          <a:endParaRPr lang="es-ES" sz="1400" b="1" dirty="0">
            <a:solidFill>
              <a:schemeClr val="bg1"/>
            </a:solidFill>
          </a:endParaRPr>
        </a:p>
      </dgm:t>
    </dgm:pt>
    <dgm:pt modelId="{0D5A06F3-1FEC-4FC3-8855-D3920D60EF9B}" type="parTrans" cxnId="{0CB2D523-BC55-464A-930C-A7B0761051C6}">
      <dgm:prSet/>
      <dgm:spPr/>
      <dgm:t>
        <a:bodyPr/>
        <a:lstStyle/>
        <a:p>
          <a:endParaRPr lang="es-ES"/>
        </a:p>
      </dgm:t>
    </dgm:pt>
    <dgm:pt modelId="{4F692156-1732-43A6-B190-AC9A6D55AF07}" type="sibTrans" cxnId="{0CB2D523-BC55-464A-930C-A7B0761051C6}">
      <dgm:prSet/>
      <dgm:spPr/>
      <dgm:t>
        <a:bodyPr/>
        <a:lstStyle/>
        <a:p>
          <a:endParaRPr lang="es-ES"/>
        </a:p>
      </dgm:t>
    </dgm:pt>
    <dgm:pt modelId="{E803EF29-EB37-4D26-806B-21709F46E106}">
      <dgm:prSet phldrT="[Texto]" custT="1"/>
      <dgm:spPr/>
      <dgm:t>
        <a:bodyPr/>
        <a:lstStyle/>
        <a:p>
          <a:r>
            <a:rPr lang="es-ES" sz="2800" b="1" dirty="0" smtClean="0">
              <a:solidFill>
                <a:schemeClr val="bg1"/>
              </a:solidFill>
            </a:rPr>
            <a:t>2025</a:t>
          </a:r>
          <a:endParaRPr lang="es-ES" sz="2800" b="1" dirty="0">
            <a:solidFill>
              <a:schemeClr val="bg1"/>
            </a:solidFill>
          </a:endParaRPr>
        </a:p>
      </dgm:t>
    </dgm:pt>
    <dgm:pt modelId="{2E0FDC97-7D69-4744-BEE2-A60B2704040D}" type="parTrans" cxnId="{5D972A64-2E82-4C0C-B586-72554C23F60C}">
      <dgm:prSet/>
      <dgm:spPr/>
      <dgm:t>
        <a:bodyPr/>
        <a:lstStyle/>
        <a:p>
          <a:endParaRPr lang="es-ES"/>
        </a:p>
      </dgm:t>
    </dgm:pt>
    <dgm:pt modelId="{D73B8024-D44E-4AC8-9A8D-C67C19B39063}" type="sibTrans" cxnId="{5D972A64-2E82-4C0C-B586-72554C23F60C}">
      <dgm:prSet/>
      <dgm:spPr/>
      <dgm:t>
        <a:bodyPr/>
        <a:lstStyle/>
        <a:p>
          <a:endParaRPr lang="es-ES"/>
        </a:p>
      </dgm:t>
    </dgm:pt>
    <dgm:pt modelId="{2174F880-4157-453C-AE74-03D66A616549}" type="pres">
      <dgm:prSet presAssocID="{75B1DC54-5705-4995-8929-FD8CB6622BD3}" presName="Name0" presStyleCnt="0">
        <dgm:presLayoutVars>
          <dgm:dir/>
          <dgm:animLvl val="lvl"/>
          <dgm:resizeHandles val="exact"/>
        </dgm:presLayoutVars>
      </dgm:prSet>
      <dgm:spPr/>
      <dgm:t>
        <a:bodyPr/>
        <a:lstStyle/>
        <a:p>
          <a:endParaRPr lang="es-ES"/>
        </a:p>
      </dgm:t>
    </dgm:pt>
    <dgm:pt modelId="{52B60CB5-0F96-40CC-A100-903B5B6285DE}" type="pres">
      <dgm:prSet presAssocID="{18024B9F-3A62-474B-9814-B16F2A002744}" presName="boxAndChildren" presStyleCnt="0"/>
      <dgm:spPr/>
    </dgm:pt>
    <dgm:pt modelId="{07647554-4BEE-4F34-94A1-7BD29BC1A351}" type="pres">
      <dgm:prSet presAssocID="{18024B9F-3A62-474B-9814-B16F2A002744}" presName="parentTextBox" presStyleLbl="node1" presStyleIdx="0" presStyleCnt="3"/>
      <dgm:spPr/>
      <dgm:t>
        <a:bodyPr/>
        <a:lstStyle/>
        <a:p>
          <a:endParaRPr lang="es-ES"/>
        </a:p>
      </dgm:t>
    </dgm:pt>
    <dgm:pt modelId="{B93F3BEC-4A63-43B4-A159-9D37E492CAD6}" type="pres">
      <dgm:prSet presAssocID="{18024B9F-3A62-474B-9814-B16F2A002744}" presName="entireBox" presStyleLbl="node1" presStyleIdx="0" presStyleCnt="3"/>
      <dgm:spPr/>
      <dgm:t>
        <a:bodyPr/>
        <a:lstStyle/>
        <a:p>
          <a:endParaRPr lang="es-ES"/>
        </a:p>
      </dgm:t>
    </dgm:pt>
    <dgm:pt modelId="{57471B45-CD2B-4E04-80FF-25A916B6E9EE}" type="pres">
      <dgm:prSet presAssocID="{18024B9F-3A62-474B-9814-B16F2A002744}" presName="descendantBox" presStyleCnt="0"/>
      <dgm:spPr/>
    </dgm:pt>
    <dgm:pt modelId="{2275504B-9FDC-455F-A44F-730D1EFF6C7B}" type="pres">
      <dgm:prSet presAssocID="{E803EF29-EB37-4D26-806B-21709F46E106}" presName="childTextBox" presStyleLbl="fgAccFollowNode1" presStyleIdx="0" presStyleCnt="3">
        <dgm:presLayoutVars>
          <dgm:bulletEnabled val="1"/>
        </dgm:presLayoutVars>
      </dgm:prSet>
      <dgm:spPr/>
      <dgm:t>
        <a:bodyPr/>
        <a:lstStyle/>
        <a:p>
          <a:endParaRPr lang="es-ES"/>
        </a:p>
      </dgm:t>
    </dgm:pt>
    <dgm:pt modelId="{CD4AD2CC-0340-4EAE-BF00-37A223ADC7AF}" type="pres">
      <dgm:prSet presAssocID="{18608D3D-4F93-4B6C-BD71-A4D1BD3746A8}" presName="sp" presStyleCnt="0"/>
      <dgm:spPr/>
    </dgm:pt>
    <dgm:pt modelId="{0711DCC2-49D5-4FD2-9FA3-0B890281C478}" type="pres">
      <dgm:prSet presAssocID="{BDE1373A-FCC9-40CB-AC8B-6AD84587621B}" presName="arrowAndChildren" presStyleCnt="0"/>
      <dgm:spPr/>
    </dgm:pt>
    <dgm:pt modelId="{2147D28F-7A16-40E4-8D23-417ADF338B9B}" type="pres">
      <dgm:prSet presAssocID="{BDE1373A-FCC9-40CB-AC8B-6AD84587621B}" presName="parentTextArrow" presStyleLbl="node1" presStyleIdx="0" presStyleCnt="3"/>
      <dgm:spPr/>
      <dgm:t>
        <a:bodyPr/>
        <a:lstStyle/>
        <a:p>
          <a:endParaRPr lang="es-ES"/>
        </a:p>
      </dgm:t>
    </dgm:pt>
    <dgm:pt modelId="{A0047745-1028-4F76-964C-B7855FE686D4}" type="pres">
      <dgm:prSet presAssocID="{BDE1373A-FCC9-40CB-AC8B-6AD84587621B}" presName="arrow" presStyleLbl="node1" presStyleIdx="1" presStyleCnt="3"/>
      <dgm:spPr/>
      <dgm:t>
        <a:bodyPr/>
        <a:lstStyle/>
        <a:p>
          <a:endParaRPr lang="es-ES"/>
        </a:p>
      </dgm:t>
    </dgm:pt>
    <dgm:pt modelId="{BA2DDF77-2EFE-48AF-884D-4295D8A34482}" type="pres">
      <dgm:prSet presAssocID="{BDE1373A-FCC9-40CB-AC8B-6AD84587621B}" presName="descendantArrow" presStyleCnt="0"/>
      <dgm:spPr/>
    </dgm:pt>
    <dgm:pt modelId="{D7920C70-9D7B-4769-897C-04DD2E47E559}" type="pres">
      <dgm:prSet presAssocID="{220ED4D5-0A05-4EBF-9CAC-174308964BBE}" presName="childTextArrow" presStyleLbl="fgAccFollowNode1" presStyleIdx="1" presStyleCnt="3">
        <dgm:presLayoutVars>
          <dgm:bulletEnabled val="1"/>
        </dgm:presLayoutVars>
      </dgm:prSet>
      <dgm:spPr/>
      <dgm:t>
        <a:bodyPr/>
        <a:lstStyle/>
        <a:p>
          <a:endParaRPr lang="es-ES"/>
        </a:p>
      </dgm:t>
    </dgm:pt>
    <dgm:pt modelId="{3F8C2E8E-180D-4BDC-B0A4-F37DDB16BCB4}" type="pres">
      <dgm:prSet presAssocID="{1E10C306-33D4-4251-9EF4-FEE9146F0E32}" presName="sp" presStyleCnt="0"/>
      <dgm:spPr/>
    </dgm:pt>
    <dgm:pt modelId="{4392B686-B21B-4255-9125-6EF4FE414D06}" type="pres">
      <dgm:prSet presAssocID="{A357CFB3-C4C9-46CF-8FB1-9FE343F5E409}" presName="arrowAndChildren" presStyleCnt="0"/>
      <dgm:spPr/>
    </dgm:pt>
    <dgm:pt modelId="{F8FFD904-D775-445F-B61C-788F7A7A833D}" type="pres">
      <dgm:prSet presAssocID="{A357CFB3-C4C9-46CF-8FB1-9FE343F5E409}" presName="parentTextArrow" presStyleLbl="node1" presStyleIdx="1" presStyleCnt="3"/>
      <dgm:spPr/>
      <dgm:t>
        <a:bodyPr/>
        <a:lstStyle/>
        <a:p>
          <a:endParaRPr lang="es-ES"/>
        </a:p>
      </dgm:t>
    </dgm:pt>
    <dgm:pt modelId="{D0D95C63-F1D2-4E78-8E99-2CB6430AF56F}" type="pres">
      <dgm:prSet presAssocID="{A357CFB3-C4C9-46CF-8FB1-9FE343F5E409}" presName="arrow" presStyleLbl="node1" presStyleIdx="2" presStyleCnt="3"/>
      <dgm:spPr/>
      <dgm:t>
        <a:bodyPr/>
        <a:lstStyle/>
        <a:p>
          <a:endParaRPr lang="es-ES"/>
        </a:p>
      </dgm:t>
    </dgm:pt>
    <dgm:pt modelId="{6559E548-6843-437C-A0C1-43EF336C27AC}" type="pres">
      <dgm:prSet presAssocID="{A357CFB3-C4C9-46CF-8FB1-9FE343F5E409}" presName="descendantArrow" presStyleCnt="0"/>
      <dgm:spPr/>
    </dgm:pt>
    <dgm:pt modelId="{F62CBB1F-4CC3-413C-A073-BC662F5B8F31}" type="pres">
      <dgm:prSet presAssocID="{22D6EB70-81BD-4372-A698-00D174FC95FC}" presName="childTextArrow" presStyleLbl="fgAccFollowNode1" presStyleIdx="2" presStyleCnt="3">
        <dgm:presLayoutVars>
          <dgm:bulletEnabled val="1"/>
        </dgm:presLayoutVars>
      </dgm:prSet>
      <dgm:spPr/>
      <dgm:t>
        <a:bodyPr/>
        <a:lstStyle/>
        <a:p>
          <a:endParaRPr lang="es-ES"/>
        </a:p>
      </dgm:t>
    </dgm:pt>
  </dgm:ptLst>
  <dgm:cxnLst>
    <dgm:cxn modelId="{98B15EAE-B815-432A-AE45-E09524A0A9B4}" type="presOf" srcId="{A357CFB3-C4C9-46CF-8FB1-9FE343F5E409}" destId="{D0D95C63-F1D2-4E78-8E99-2CB6430AF56F}" srcOrd="1" destOrd="0" presId="urn:microsoft.com/office/officeart/2005/8/layout/process4"/>
    <dgm:cxn modelId="{28904D17-5A8F-4F36-814F-9101E39FB09E}" srcId="{A357CFB3-C4C9-46CF-8FB1-9FE343F5E409}" destId="{22D6EB70-81BD-4372-A698-00D174FC95FC}" srcOrd="0" destOrd="0" parTransId="{5EE0631C-5D8B-46F1-BCF1-2BCFEED2CC23}" sibTransId="{53A47C86-6E3B-4BC5-837C-6FA275A9AA6F}"/>
    <dgm:cxn modelId="{9E29EB91-AD47-4329-9920-11E8690CABDD}" type="presOf" srcId="{18024B9F-3A62-474B-9814-B16F2A002744}" destId="{B93F3BEC-4A63-43B4-A159-9D37E492CAD6}" srcOrd="1" destOrd="0" presId="urn:microsoft.com/office/officeart/2005/8/layout/process4"/>
    <dgm:cxn modelId="{FB9F03AA-A9E4-4DD6-89CF-8F5A637DEFDE}" srcId="{75B1DC54-5705-4995-8929-FD8CB6622BD3}" destId="{BDE1373A-FCC9-40CB-AC8B-6AD84587621B}" srcOrd="1" destOrd="0" parTransId="{98353B9B-489C-4F7A-9A8E-B8D75DD3E40E}" sibTransId="{18608D3D-4F93-4B6C-BD71-A4D1BD3746A8}"/>
    <dgm:cxn modelId="{5D972A64-2E82-4C0C-B586-72554C23F60C}" srcId="{18024B9F-3A62-474B-9814-B16F2A002744}" destId="{E803EF29-EB37-4D26-806B-21709F46E106}" srcOrd="0" destOrd="0" parTransId="{2E0FDC97-7D69-4744-BEE2-A60B2704040D}" sibTransId="{D73B8024-D44E-4AC8-9A8D-C67C19B39063}"/>
    <dgm:cxn modelId="{F39C98DF-AD99-4A9A-928B-2F81C6638126}" type="presOf" srcId="{18024B9F-3A62-474B-9814-B16F2A002744}" destId="{07647554-4BEE-4F34-94A1-7BD29BC1A351}" srcOrd="0" destOrd="0" presId="urn:microsoft.com/office/officeart/2005/8/layout/process4"/>
    <dgm:cxn modelId="{0CB2D523-BC55-464A-930C-A7B0761051C6}" srcId="{75B1DC54-5705-4995-8929-FD8CB6622BD3}" destId="{18024B9F-3A62-474B-9814-B16F2A002744}" srcOrd="2" destOrd="0" parTransId="{0D5A06F3-1FEC-4FC3-8855-D3920D60EF9B}" sibTransId="{4F692156-1732-43A6-B190-AC9A6D55AF07}"/>
    <dgm:cxn modelId="{0A1FFFA1-B939-4399-BB64-BA651DD68791}" type="presOf" srcId="{75B1DC54-5705-4995-8929-FD8CB6622BD3}" destId="{2174F880-4157-453C-AE74-03D66A616549}" srcOrd="0" destOrd="0" presId="urn:microsoft.com/office/officeart/2005/8/layout/process4"/>
    <dgm:cxn modelId="{7F11F327-394C-4003-9490-88FC4687CF36}" type="presOf" srcId="{22D6EB70-81BD-4372-A698-00D174FC95FC}" destId="{F62CBB1F-4CC3-413C-A073-BC662F5B8F31}" srcOrd="0" destOrd="0" presId="urn:microsoft.com/office/officeart/2005/8/layout/process4"/>
    <dgm:cxn modelId="{5A58AB0A-F30A-425A-BE4F-2D6C5DAAFC8C}" srcId="{BDE1373A-FCC9-40CB-AC8B-6AD84587621B}" destId="{220ED4D5-0A05-4EBF-9CAC-174308964BBE}" srcOrd="0" destOrd="0" parTransId="{D3B15187-CDE7-4455-94AF-73047B28893E}" sibTransId="{7BE3C93A-3BAD-4AD8-A3EC-85EE771AF21C}"/>
    <dgm:cxn modelId="{787DAC50-31F7-4803-9DC8-F1FC184FD91D}" type="presOf" srcId="{A357CFB3-C4C9-46CF-8FB1-9FE343F5E409}" destId="{F8FFD904-D775-445F-B61C-788F7A7A833D}" srcOrd="0" destOrd="0" presId="urn:microsoft.com/office/officeart/2005/8/layout/process4"/>
    <dgm:cxn modelId="{C985F73F-F772-4E36-A36A-4B4E1B3CCFB4}" type="presOf" srcId="{E803EF29-EB37-4D26-806B-21709F46E106}" destId="{2275504B-9FDC-455F-A44F-730D1EFF6C7B}" srcOrd="0" destOrd="0" presId="urn:microsoft.com/office/officeart/2005/8/layout/process4"/>
    <dgm:cxn modelId="{7AB2B418-559C-4D9A-AA29-90E512A40946}" srcId="{75B1DC54-5705-4995-8929-FD8CB6622BD3}" destId="{A357CFB3-C4C9-46CF-8FB1-9FE343F5E409}" srcOrd="0" destOrd="0" parTransId="{3654414F-8B53-441D-8F4C-4B261A7844ED}" sibTransId="{1E10C306-33D4-4251-9EF4-FEE9146F0E32}"/>
    <dgm:cxn modelId="{B2EBEF22-A43E-4321-A96A-CE89EFDD6D71}" type="presOf" srcId="{BDE1373A-FCC9-40CB-AC8B-6AD84587621B}" destId="{A0047745-1028-4F76-964C-B7855FE686D4}" srcOrd="1" destOrd="0" presId="urn:microsoft.com/office/officeart/2005/8/layout/process4"/>
    <dgm:cxn modelId="{D112B424-1C15-43D1-86C5-AF853BD305DB}" type="presOf" srcId="{BDE1373A-FCC9-40CB-AC8B-6AD84587621B}" destId="{2147D28F-7A16-40E4-8D23-417ADF338B9B}" srcOrd="0" destOrd="0" presId="urn:microsoft.com/office/officeart/2005/8/layout/process4"/>
    <dgm:cxn modelId="{381FFBEE-1C0F-4B0A-9A0B-1F5963D7AF2A}" type="presOf" srcId="{220ED4D5-0A05-4EBF-9CAC-174308964BBE}" destId="{D7920C70-9D7B-4769-897C-04DD2E47E559}" srcOrd="0" destOrd="0" presId="urn:microsoft.com/office/officeart/2005/8/layout/process4"/>
    <dgm:cxn modelId="{25C053C5-98FE-4BF7-B277-658B2B195D4A}" type="presParOf" srcId="{2174F880-4157-453C-AE74-03D66A616549}" destId="{52B60CB5-0F96-40CC-A100-903B5B6285DE}" srcOrd="0" destOrd="0" presId="urn:microsoft.com/office/officeart/2005/8/layout/process4"/>
    <dgm:cxn modelId="{7354947C-F2AD-4558-A8C6-4F7F8A2F6558}" type="presParOf" srcId="{52B60CB5-0F96-40CC-A100-903B5B6285DE}" destId="{07647554-4BEE-4F34-94A1-7BD29BC1A351}" srcOrd="0" destOrd="0" presId="urn:microsoft.com/office/officeart/2005/8/layout/process4"/>
    <dgm:cxn modelId="{38EF0C45-D7F9-4E99-865F-9BB7471A9FBC}" type="presParOf" srcId="{52B60CB5-0F96-40CC-A100-903B5B6285DE}" destId="{B93F3BEC-4A63-43B4-A159-9D37E492CAD6}" srcOrd="1" destOrd="0" presId="urn:microsoft.com/office/officeart/2005/8/layout/process4"/>
    <dgm:cxn modelId="{3EAAD03C-CF00-4F3D-87F0-C9BDB6FC1A13}" type="presParOf" srcId="{52B60CB5-0F96-40CC-A100-903B5B6285DE}" destId="{57471B45-CD2B-4E04-80FF-25A916B6E9EE}" srcOrd="2" destOrd="0" presId="urn:microsoft.com/office/officeart/2005/8/layout/process4"/>
    <dgm:cxn modelId="{08F51B76-1309-46AD-98A1-127FA23058F3}" type="presParOf" srcId="{57471B45-CD2B-4E04-80FF-25A916B6E9EE}" destId="{2275504B-9FDC-455F-A44F-730D1EFF6C7B}" srcOrd="0" destOrd="0" presId="urn:microsoft.com/office/officeart/2005/8/layout/process4"/>
    <dgm:cxn modelId="{9CD89A7A-1A7D-4037-8F12-57FA942271B3}" type="presParOf" srcId="{2174F880-4157-453C-AE74-03D66A616549}" destId="{CD4AD2CC-0340-4EAE-BF00-37A223ADC7AF}" srcOrd="1" destOrd="0" presId="urn:microsoft.com/office/officeart/2005/8/layout/process4"/>
    <dgm:cxn modelId="{DCAD508B-F7F6-4D32-A07D-CEB677A846F8}" type="presParOf" srcId="{2174F880-4157-453C-AE74-03D66A616549}" destId="{0711DCC2-49D5-4FD2-9FA3-0B890281C478}" srcOrd="2" destOrd="0" presId="urn:microsoft.com/office/officeart/2005/8/layout/process4"/>
    <dgm:cxn modelId="{558830E5-7BCE-4B37-93E0-582A7A223DAA}" type="presParOf" srcId="{0711DCC2-49D5-4FD2-9FA3-0B890281C478}" destId="{2147D28F-7A16-40E4-8D23-417ADF338B9B}" srcOrd="0" destOrd="0" presId="urn:microsoft.com/office/officeart/2005/8/layout/process4"/>
    <dgm:cxn modelId="{85EE0B75-82AD-4A17-B759-7FA2B46F02C4}" type="presParOf" srcId="{0711DCC2-49D5-4FD2-9FA3-0B890281C478}" destId="{A0047745-1028-4F76-964C-B7855FE686D4}" srcOrd="1" destOrd="0" presId="urn:microsoft.com/office/officeart/2005/8/layout/process4"/>
    <dgm:cxn modelId="{4289FC7B-ABAC-4181-898D-6CAD6DDD8F9F}" type="presParOf" srcId="{0711DCC2-49D5-4FD2-9FA3-0B890281C478}" destId="{BA2DDF77-2EFE-48AF-884D-4295D8A34482}" srcOrd="2" destOrd="0" presId="urn:microsoft.com/office/officeart/2005/8/layout/process4"/>
    <dgm:cxn modelId="{03E518FA-9242-440D-B597-577F538F57DD}" type="presParOf" srcId="{BA2DDF77-2EFE-48AF-884D-4295D8A34482}" destId="{D7920C70-9D7B-4769-897C-04DD2E47E559}" srcOrd="0" destOrd="0" presId="urn:microsoft.com/office/officeart/2005/8/layout/process4"/>
    <dgm:cxn modelId="{7907A1B0-6AD7-4556-9E01-7603DAC032CB}" type="presParOf" srcId="{2174F880-4157-453C-AE74-03D66A616549}" destId="{3F8C2E8E-180D-4BDC-B0A4-F37DDB16BCB4}" srcOrd="3" destOrd="0" presId="urn:microsoft.com/office/officeart/2005/8/layout/process4"/>
    <dgm:cxn modelId="{231BD8D6-EFBA-4CFA-88AF-545836073CC5}" type="presParOf" srcId="{2174F880-4157-453C-AE74-03D66A616549}" destId="{4392B686-B21B-4255-9125-6EF4FE414D06}" srcOrd="4" destOrd="0" presId="urn:microsoft.com/office/officeart/2005/8/layout/process4"/>
    <dgm:cxn modelId="{6E0C2417-76F2-4A59-891D-F001EF70AA11}" type="presParOf" srcId="{4392B686-B21B-4255-9125-6EF4FE414D06}" destId="{F8FFD904-D775-445F-B61C-788F7A7A833D}" srcOrd="0" destOrd="0" presId="urn:microsoft.com/office/officeart/2005/8/layout/process4"/>
    <dgm:cxn modelId="{D14627AE-AE52-439F-B56C-34350CA9F23D}" type="presParOf" srcId="{4392B686-B21B-4255-9125-6EF4FE414D06}" destId="{D0D95C63-F1D2-4E78-8E99-2CB6430AF56F}" srcOrd="1" destOrd="0" presId="urn:microsoft.com/office/officeart/2005/8/layout/process4"/>
    <dgm:cxn modelId="{97403636-A297-4CD2-8190-861C7C87E499}" type="presParOf" srcId="{4392B686-B21B-4255-9125-6EF4FE414D06}" destId="{6559E548-6843-437C-A0C1-43EF336C27AC}" srcOrd="2" destOrd="0" presId="urn:microsoft.com/office/officeart/2005/8/layout/process4"/>
    <dgm:cxn modelId="{50A9A627-CAE9-4407-9B7B-EBAEAAE5F706}" type="presParOf" srcId="{6559E548-6843-437C-A0C1-43EF336C27AC}" destId="{F62CBB1F-4CC3-413C-A073-BC662F5B8F31}"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B1DC54-5705-4995-8929-FD8CB6622BD3}"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s-ES"/>
        </a:p>
      </dgm:t>
    </dgm:pt>
    <dgm:pt modelId="{A357CFB3-C4C9-46CF-8FB1-9FE343F5E409}">
      <dgm:prSet phldrT="[Texto]" custT="1"/>
      <dgm:spPr/>
      <dgm:t>
        <a:bodyPr/>
        <a:lstStyle/>
        <a:p>
          <a:r>
            <a:rPr lang="es-ES" sz="1600" b="1" dirty="0" smtClean="0"/>
            <a:t>LENGUA CASTELLANA</a:t>
          </a:r>
          <a:endParaRPr lang="es-ES" sz="1600" b="1" dirty="0"/>
        </a:p>
      </dgm:t>
    </dgm:pt>
    <dgm:pt modelId="{3654414F-8B53-441D-8F4C-4B261A7844ED}" type="parTrans" cxnId="{7AB2B418-559C-4D9A-AA29-90E512A40946}">
      <dgm:prSet/>
      <dgm:spPr/>
      <dgm:t>
        <a:bodyPr/>
        <a:lstStyle/>
        <a:p>
          <a:endParaRPr lang="es-ES"/>
        </a:p>
      </dgm:t>
    </dgm:pt>
    <dgm:pt modelId="{1E10C306-33D4-4251-9EF4-FEE9146F0E32}" type="sibTrans" cxnId="{7AB2B418-559C-4D9A-AA29-90E512A40946}">
      <dgm:prSet/>
      <dgm:spPr/>
      <dgm:t>
        <a:bodyPr/>
        <a:lstStyle/>
        <a:p>
          <a:endParaRPr lang="es-ES"/>
        </a:p>
      </dgm:t>
    </dgm:pt>
    <dgm:pt modelId="{22D6EB70-81BD-4372-A698-00D174FC95FC}">
      <dgm:prSet phldrT="[Texto]" custT="1"/>
      <dgm:spPr/>
      <dgm:t>
        <a:bodyPr/>
        <a:lstStyle/>
        <a:p>
          <a:r>
            <a:rPr lang="es-ES" sz="2800" b="1" dirty="0" smtClean="0">
              <a:solidFill>
                <a:schemeClr val="bg1"/>
              </a:solidFill>
            </a:rPr>
            <a:t>2024</a:t>
          </a:r>
          <a:endParaRPr lang="es-ES" sz="2800" b="1" dirty="0">
            <a:solidFill>
              <a:schemeClr val="bg1"/>
            </a:solidFill>
          </a:endParaRPr>
        </a:p>
      </dgm:t>
    </dgm:pt>
    <dgm:pt modelId="{5EE0631C-5D8B-46F1-BCF1-2BCFEED2CC23}" type="parTrans" cxnId="{28904D17-5A8F-4F36-814F-9101E39FB09E}">
      <dgm:prSet/>
      <dgm:spPr/>
      <dgm:t>
        <a:bodyPr/>
        <a:lstStyle/>
        <a:p>
          <a:endParaRPr lang="es-ES"/>
        </a:p>
      </dgm:t>
    </dgm:pt>
    <dgm:pt modelId="{53A47C86-6E3B-4BC5-837C-6FA275A9AA6F}" type="sibTrans" cxnId="{28904D17-5A8F-4F36-814F-9101E39FB09E}">
      <dgm:prSet/>
      <dgm:spPr/>
      <dgm:t>
        <a:bodyPr/>
        <a:lstStyle/>
        <a:p>
          <a:endParaRPr lang="es-ES"/>
        </a:p>
      </dgm:t>
    </dgm:pt>
    <dgm:pt modelId="{BDE1373A-FCC9-40CB-AC8B-6AD84587621B}">
      <dgm:prSet phldrT="[Texto]" custT="1"/>
      <dgm:spPr/>
      <dgm:t>
        <a:bodyPr/>
        <a:lstStyle/>
        <a:p>
          <a:r>
            <a:rPr lang="es-ES" sz="1200" b="1" dirty="0" smtClean="0"/>
            <a:t>ESCRITURA, ORALIDAD Y ARGUMENTACIÓN (PHI)</a:t>
          </a:r>
          <a:endParaRPr lang="es-ES" sz="1200" b="1" dirty="0"/>
        </a:p>
      </dgm:t>
    </dgm:pt>
    <dgm:pt modelId="{98353B9B-489C-4F7A-9A8E-B8D75DD3E40E}" type="parTrans" cxnId="{FB9F03AA-A9E4-4DD6-89CF-8F5A637DEFDE}">
      <dgm:prSet/>
      <dgm:spPr/>
      <dgm:t>
        <a:bodyPr/>
        <a:lstStyle/>
        <a:p>
          <a:endParaRPr lang="es-ES"/>
        </a:p>
      </dgm:t>
    </dgm:pt>
    <dgm:pt modelId="{18608D3D-4F93-4B6C-BD71-A4D1BD3746A8}" type="sibTrans" cxnId="{FB9F03AA-A9E4-4DD6-89CF-8F5A637DEFDE}">
      <dgm:prSet/>
      <dgm:spPr/>
      <dgm:t>
        <a:bodyPr/>
        <a:lstStyle/>
        <a:p>
          <a:endParaRPr lang="es-ES"/>
        </a:p>
      </dgm:t>
    </dgm:pt>
    <dgm:pt modelId="{220ED4D5-0A05-4EBF-9CAC-174308964BBE}">
      <dgm:prSet phldrT="[Texto]" custT="1"/>
      <dgm:spPr/>
      <dgm:t>
        <a:bodyPr/>
        <a:lstStyle/>
        <a:p>
          <a:r>
            <a:rPr lang="es-ES" sz="2800" b="1" dirty="0" smtClean="0">
              <a:solidFill>
                <a:schemeClr val="bg1"/>
              </a:solidFill>
            </a:rPr>
            <a:t>2025</a:t>
          </a:r>
          <a:endParaRPr lang="es-ES" sz="2800" b="1" dirty="0">
            <a:solidFill>
              <a:schemeClr val="bg1"/>
            </a:solidFill>
          </a:endParaRPr>
        </a:p>
      </dgm:t>
    </dgm:pt>
    <dgm:pt modelId="{D3B15187-CDE7-4455-94AF-73047B28893E}" type="parTrans" cxnId="{5A58AB0A-F30A-425A-BE4F-2D6C5DAAFC8C}">
      <dgm:prSet/>
      <dgm:spPr/>
      <dgm:t>
        <a:bodyPr/>
        <a:lstStyle/>
        <a:p>
          <a:endParaRPr lang="es-ES"/>
        </a:p>
      </dgm:t>
    </dgm:pt>
    <dgm:pt modelId="{7BE3C93A-3BAD-4AD8-A3EC-85EE771AF21C}" type="sibTrans" cxnId="{5A58AB0A-F30A-425A-BE4F-2D6C5DAAFC8C}">
      <dgm:prSet/>
      <dgm:spPr/>
      <dgm:t>
        <a:bodyPr/>
        <a:lstStyle/>
        <a:p>
          <a:endParaRPr lang="es-ES"/>
        </a:p>
      </dgm:t>
    </dgm:pt>
    <dgm:pt modelId="{18024B9F-3A62-474B-9814-B16F2A002744}">
      <dgm:prSet phldrT="[Texto]" custT="1"/>
      <dgm:spPr/>
      <dgm:t>
        <a:bodyPr/>
        <a:lstStyle/>
        <a:p>
          <a:r>
            <a:rPr lang="es-ES" sz="1400" b="1" dirty="0" smtClean="0">
              <a:solidFill>
                <a:schemeClr val="bg1"/>
              </a:solidFill>
            </a:rPr>
            <a:t>HABILIDADES LINGÜÍSTICAS</a:t>
          </a:r>
          <a:endParaRPr lang="es-ES" sz="1400" b="1" dirty="0">
            <a:solidFill>
              <a:schemeClr val="bg1"/>
            </a:solidFill>
          </a:endParaRPr>
        </a:p>
      </dgm:t>
    </dgm:pt>
    <dgm:pt modelId="{0D5A06F3-1FEC-4FC3-8855-D3920D60EF9B}" type="parTrans" cxnId="{0CB2D523-BC55-464A-930C-A7B0761051C6}">
      <dgm:prSet/>
      <dgm:spPr/>
      <dgm:t>
        <a:bodyPr/>
        <a:lstStyle/>
        <a:p>
          <a:endParaRPr lang="es-ES"/>
        </a:p>
      </dgm:t>
    </dgm:pt>
    <dgm:pt modelId="{4F692156-1732-43A6-B190-AC9A6D55AF07}" type="sibTrans" cxnId="{0CB2D523-BC55-464A-930C-A7B0761051C6}">
      <dgm:prSet/>
      <dgm:spPr/>
      <dgm:t>
        <a:bodyPr/>
        <a:lstStyle/>
        <a:p>
          <a:endParaRPr lang="es-ES"/>
        </a:p>
      </dgm:t>
    </dgm:pt>
    <dgm:pt modelId="{E803EF29-EB37-4D26-806B-21709F46E106}">
      <dgm:prSet phldrT="[Texto]" custT="1"/>
      <dgm:spPr/>
      <dgm:t>
        <a:bodyPr/>
        <a:lstStyle/>
        <a:p>
          <a:r>
            <a:rPr lang="es-ES" sz="2800" b="1" dirty="0" smtClean="0">
              <a:solidFill>
                <a:schemeClr val="bg1"/>
              </a:solidFill>
            </a:rPr>
            <a:t>2025</a:t>
          </a:r>
          <a:endParaRPr lang="es-ES" sz="2800" b="1" dirty="0">
            <a:solidFill>
              <a:schemeClr val="bg1"/>
            </a:solidFill>
          </a:endParaRPr>
        </a:p>
      </dgm:t>
    </dgm:pt>
    <dgm:pt modelId="{2E0FDC97-7D69-4744-BEE2-A60B2704040D}" type="parTrans" cxnId="{5D972A64-2E82-4C0C-B586-72554C23F60C}">
      <dgm:prSet/>
      <dgm:spPr/>
      <dgm:t>
        <a:bodyPr/>
        <a:lstStyle/>
        <a:p>
          <a:endParaRPr lang="es-ES"/>
        </a:p>
      </dgm:t>
    </dgm:pt>
    <dgm:pt modelId="{D73B8024-D44E-4AC8-9A8D-C67C19B39063}" type="sibTrans" cxnId="{5D972A64-2E82-4C0C-B586-72554C23F60C}">
      <dgm:prSet/>
      <dgm:spPr/>
      <dgm:t>
        <a:bodyPr/>
        <a:lstStyle/>
        <a:p>
          <a:endParaRPr lang="es-ES"/>
        </a:p>
      </dgm:t>
    </dgm:pt>
    <dgm:pt modelId="{2174F880-4157-453C-AE74-03D66A616549}" type="pres">
      <dgm:prSet presAssocID="{75B1DC54-5705-4995-8929-FD8CB6622BD3}" presName="Name0" presStyleCnt="0">
        <dgm:presLayoutVars>
          <dgm:dir/>
          <dgm:animLvl val="lvl"/>
          <dgm:resizeHandles val="exact"/>
        </dgm:presLayoutVars>
      </dgm:prSet>
      <dgm:spPr/>
      <dgm:t>
        <a:bodyPr/>
        <a:lstStyle/>
        <a:p>
          <a:endParaRPr lang="es-ES"/>
        </a:p>
      </dgm:t>
    </dgm:pt>
    <dgm:pt modelId="{52B60CB5-0F96-40CC-A100-903B5B6285DE}" type="pres">
      <dgm:prSet presAssocID="{18024B9F-3A62-474B-9814-B16F2A002744}" presName="boxAndChildren" presStyleCnt="0"/>
      <dgm:spPr/>
    </dgm:pt>
    <dgm:pt modelId="{07647554-4BEE-4F34-94A1-7BD29BC1A351}" type="pres">
      <dgm:prSet presAssocID="{18024B9F-3A62-474B-9814-B16F2A002744}" presName="parentTextBox" presStyleLbl="node1" presStyleIdx="0" presStyleCnt="3"/>
      <dgm:spPr/>
      <dgm:t>
        <a:bodyPr/>
        <a:lstStyle/>
        <a:p>
          <a:endParaRPr lang="es-ES"/>
        </a:p>
      </dgm:t>
    </dgm:pt>
    <dgm:pt modelId="{B93F3BEC-4A63-43B4-A159-9D37E492CAD6}" type="pres">
      <dgm:prSet presAssocID="{18024B9F-3A62-474B-9814-B16F2A002744}" presName="entireBox" presStyleLbl="node1" presStyleIdx="0" presStyleCnt="3"/>
      <dgm:spPr/>
      <dgm:t>
        <a:bodyPr/>
        <a:lstStyle/>
        <a:p>
          <a:endParaRPr lang="es-ES"/>
        </a:p>
      </dgm:t>
    </dgm:pt>
    <dgm:pt modelId="{57471B45-CD2B-4E04-80FF-25A916B6E9EE}" type="pres">
      <dgm:prSet presAssocID="{18024B9F-3A62-474B-9814-B16F2A002744}" presName="descendantBox" presStyleCnt="0"/>
      <dgm:spPr/>
    </dgm:pt>
    <dgm:pt modelId="{2275504B-9FDC-455F-A44F-730D1EFF6C7B}" type="pres">
      <dgm:prSet presAssocID="{E803EF29-EB37-4D26-806B-21709F46E106}" presName="childTextBox" presStyleLbl="fgAccFollowNode1" presStyleIdx="0" presStyleCnt="3">
        <dgm:presLayoutVars>
          <dgm:bulletEnabled val="1"/>
        </dgm:presLayoutVars>
      </dgm:prSet>
      <dgm:spPr/>
      <dgm:t>
        <a:bodyPr/>
        <a:lstStyle/>
        <a:p>
          <a:endParaRPr lang="es-ES"/>
        </a:p>
      </dgm:t>
    </dgm:pt>
    <dgm:pt modelId="{CD4AD2CC-0340-4EAE-BF00-37A223ADC7AF}" type="pres">
      <dgm:prSet presAssocID="{18608D3D-4F93-4B6C-BD71-A4D1BD3746A8}" presName="sp" presStyleCnt="0"/>
      <dgm:spPr/>
    </dgm:pt>
    <dgm:pt modelId="{0711DCC2-49D5-4FD2-9FA3-0B890281C478}" type="pres">
      <dgm:prSet presAssocID="{BDE1373A-FCC9-40CB-AC8B-6AD84587621B}" presName="arrowAndChildren" presStyleCnt="0"/>
      <dgm:spPr/>
    </dgm:pt>
    <dgm:pt modelId="{2147D28F-7A16-40E4-8D23-417ADF338B9B}" type="pres">
      <dgm:prSet presAssocID="{BDE1373A-FCC9-40CB-AC8B-6AD84587621B}" presName="parentTextArrow" presStyleLbl="node1" presStyleIdx="0" presStyleCnt="3"/>
      <dgm:spPr/>
      <dgm:t>
        <a:bodyPr/>
        <a:lstStyle/>
        <a:p>
          <a:endParaRPr lang="es-ES"/>
        </a:p>
      </dgm:t>
    </dgm:pt>
    <dgm:pt modelId="{A0047745-1028-4F76-964C-B7855FE686D4}" type="pres">
      <dgm:prSet presAssocID="{BDE1373A-FCC9-40CB-AC8B-6AD84587621B}" presName="arrow" presStyleLbl="node1" presStyleIdx="1" presStyleCnt="3"/>
      <dgm:spPr/>
      <dgm:t>
        <a:bodyPr/>
        <a:lstStyle/>
        <a:p>
          <a:endParaRPr lang="es-ES"/>
        </a:p>
      </dgm:t>
    </dgm:pt>
    <dgm:pt modelId="{BA2DDF77-2EFE-48AF-884D-4295D8A34482}" type="pres">
      <dgm:prSet presAssocID="{BDE1373A-FCC9-40CB-AC8B-6AD84587621B}" presName="descendantArrow" presStyleCnt="0"/>
      <dgm:spPr/>
    </dgm:pt>
    <dgm:pt modelId="{D7920C70-9D7B-4769-897C-04DD2E47E559}" type="pres">
      <dgm:prSet presAssocID="{220ED4D5-0A05-4EBF-9CAC-174308964BBE}" presName="childTextArrow" presStyleLbl="fgAccFollowNode1" presStyleIdx="1" presStyleCnt="3">
        <dgm:presLayoutVars>
          <dgm:bulletEnabled val="1"/>
        </dgm:presLayoutVars>
      </dgm:prSet>
      <dgm:spPr/>
      <dgm:t>
        <a:bodyPr/>
        <a:lstStyle/>
        <a:p>
          <a:endParaRPr lang="es-ES"/>
        </a:p>
      </dgm:t>
    </dgm:pt>
    <dgm:pt modelId="{3F8C2E8E-180D-4BDC-B0A4-F37DDB16BCB4}" type="pres">
      <dgm:prSet presAssocID="{1E10C306-33D4-4251-9EF4-FEE9146F0E32}" presName="sp" presStyleCnt="0"/>
      <dgm:spPr/>
    </dgm:pt>
    <dgm:pt modelId="{4392B686-B21B-4255-9125-6EF4FE414D06}" type="pres">
      <dgm:prSet presAssocID="{A357CFB3-C4C9-46CF-8FB1-9FE343F5E409}" presName="arrowAndChildren" presStyleCnt="0"/>
      <dgm:spPr/>
    </dgm:pt>
    <dgm:pt modelId="{F8FFD904-D775-445F-B61C-788F7A7A833D}" type="pres">
      <dgm:prSet presAssocID="{A357CFB3-C4C9-46CF-8FB1-9FE343F5E409}" presName="parentTextArrow" presStyleLbl="node1" presStyleIdx="1" presStyleCnt="3"/>
      <dgm:spPr/>
      <dgm:t>
        <a:bodyPr/>
        <a:lstStyle/>
        <a:p>
          <a:endParaRPr lang="es-ES"/>
        </a:p>
      </dgm:t>
    </dgm:pt>
    <dgm:pt modelId="{D0D95C63-F1D2-4E78-8E99-2CB6430AF56F}" type="pres">
      <dgm:prSet presAssocID="{A357CFB3-C4C9-46CF-8FB1-9FE343F5E409}" presName="arrow" presStyleLbl="node1" presStyleIdx="2" presStyleCnt="3"/>
      <dgm:spPr/>
      <dgm:t>
        <a:bodyPr/>
        <a:lstStyle/>
        <a:p>
          <a:endParaRPr lang="es-ES"/>
        </a:p>
      </dgm:t>
    </dgm:pt>
    <dgm:pt modelId="{6559E548-6843-437C-A0C1-43EF336C27AC}" type="pres">
      <dgm:prSet presAssocID="{A357CFB3-C4C9-46CF-8FB1-9FE343F5E409}" presName="descendantArrow" presStyleCnt="0"/>
      <dgm:spPr/>
    </dgm:pt>
    <dgm:pt modelId="{F62CBB1F-4CC3-413C-A073-BC662F5B8F31}" type="pres">
      <dgm:prSet presAssocID="{22D6EB70-81BD-4372-A698-00D174FC95FC}" presName="childTextArrow" presStyleLbl="fgAccFollowNode1" presStyleIdx="2" presStyleCnt="3">
        <dgm:presLayoutVars>
          <dgm:bulletEnabled val="1"/>
        </dgm:presLayoutVars>
      </dgm:prSet>
      <dgm:spPr/>
      <dgm:t>
        <a:bodyPr/>
        <a:lstStyle/>
        <a:p>
          <a:endParaRPr lang="es-ES"/>
        </a:p>
      </dgm:t>
    </dgm:pt>
  </dgm:ptLst>
  <dgm:cxnLst>
    <dgm:cxn modelId="{98B15EAE-B815-432A-AE45-E09524A0A9B4}" type="presOf" srcId="{A357CFB3-C4C9-46CF-8FB1-9FE343F5E409}" destId="{D0D95C63-F1D2-4E78-8E99-2CB6430AF56F}" srcOrd="1" destOrd="0" presId="urn:microsoft.com/office/officeart/2005/8/layout/process4"/>
    <dgm:cxn modelId="{28904D17-5A8F-4F36-814F-9101E39FB09E}" srcId="{A357CFB3-C4C9-46CF-8FB1-9FE343F5E409}" destId="{22D6EB70-81BD-4372-A698-00D174FC95FC}" srcOrd="0" destOrd="0" parTransId="{5EE0631C-5D8B-46F1-BCF1-2BCFEED2CC23}" sibTransId="{53A47C86-6E3B-4BC5-837C-6FA275A9AA6F}"/>
    <dgm:cxn modelId="{9E29EB91-AD47-4329-9920-11E8690CABDD}" type="presOf" srcId="{18024B9F-3A62-474B-9814-B16F2A002744}" destId="{B93F3BEC-4A63-43B4-A159-9D37E492CAD6}" srcOrd="1" destOrd="0" presId="urn:microsoft.com/office/officeart/2005/8/layout/process4"/>
    <dgm:cxn modelId="{FB9F03AA-A9E4-4DD6-89CF-8F5A637DEFDE}" srcId="{75B1DC54-5705-4995-8929-FD8CB6622BD3}" destId="{BDE1373A-FCC9-40CB-AC8B-6AD84587621B}" srcOrd="1" destOrd="0" parTransId="{98353B9B-489C-4F7A-9A8E-B8D75DD3E40E}" sibTransId="{18608D3D-4F93-4B6C-BD71-A4D1BD3746A8}"/>
    <dgm:cxn modelId="{5D972A64-2E82-4C0C-B586-72554C23F60C}" srcId="{18024B9F-3A62-474B-9814-B16F2A002744}" destId="{E803EF29-EB37-4D26-806B-21709F46E106}" srcOrd="0" destOrd="0" parTransId="{2E0FDC97-7D69-4744-BEE2-A60B2704040D}" sibTransId="{D73B8024-D44E-4AC8-9A8D-C67C19B39063}"/>
    <dgm:cxn modelId="{F39C98DF-AD99-4A9A-928B-2F81C6638126}" type="presOf" srcId="{18024B9F-3A62-474B-9814-B16F2A002744}" destId="{07647554-4BEE-4F34-94A1-7BD29BC1A351}" srcOrd="0" destOrd="0" presId="urn:microsoft.com/office/officeart/2005/8/layout/process4"/>
    <dgm:cxn modelId="{0CB2D523-BC55-464A-930C-A7B0761051C6}" srcId="{75B1DC54-5705-4995-8929-FD8CB6622BD3}" destId="{18024B9F-3A62-474B-9814-B16F2A002744}" srcOrd="2" destOrd="0" parTransId="{0D5A06F3-1FEC-4FC3-8855-D3920D60EF9B}" sibTransId="{4F692156-1732-43A6-B190-AC9A6D55AF07}"/>
    <dgm:cxn modelId="{0A1FFFA1-B939-4399-BB64-BA651DD68791}" type="presOf" srcId="{75B1DC54-5705-4995-8929-FD8CB6622BD3}" destId="{2174F880-4157-453C-AE74-03D66A616549}" srcOrd="0" destOrd="0" presId="urn:microsoft.com/office/officeart/2005/8/layout/process4"/>
    <dgm:cxn modelId="{7F11F327-394C-4003-9490-88FC4687CF36}" type="presOf" srcId="{22D6EB70-81BD-4372-A698-00D174FC95FC}" destId="{F62CBB1F-4CC3-413C-A073-BC662F5B8F31}" srcOrd="0" destOrd="0" presId="urn:microsoft.com/office/officeart/2005/8/layout/process4"/>
    <dgm:cxn modelId="{5A58AB0A-F30A-425A-BE4F-2D6C5DAAFC8C}" srcId="{BDE1373A-FCC9-40CB-AC8B-6AD84587621B}" destId="{220ED4D5-0A05-4EBF-9CAC-174308964BBE}" srcOrd="0" destOrd="0" parTransId="{D3B15187-CDE7-4455-94AF-73047B28893E}" sibTransId="{7BE3C93A-3BAD-4AD8-A3EC-85EE771AF21C}"/>
    <dgm:cxn modelId="{787DAC50-31F7-4803-9DC8-F1FC184FD91D}" type="presOf" srcId="{A357CFB3-C4C9-46CF-8FB1-9FE343F5E409}" destId="{F8FFD904-D775-445F-B61C-788F7A7A833D}" srcOrd="0" destOrd="0" presId="urn:microsoft.com/office/officeart/2005/8/layout/process4"/>
    <dgm:cxn modelId="{C985F73F-F772-4E36-A36A-4B4E1B3CCFB4}" type="presOf" srcId="{E803EF29-EB37-4D26-806B-21709F46E106}" destId="{2275504B-9FDC-455F-A44F-730D1EFF6C7B}" srcOrd="0" destOrd="0" presId="urn:microsoft.com/office/officeart/2005/8/layout/process4"/>
    <dgm:cxn modelId="{7AB2B418-559C-4D9A-AA29-90E512A40946}" srcId="{75B1DC54-5705-4995-8929-FD8CB6622BD3}" destId="{A357CFB3-C4C9-46CF-8FB1-9FE343F5E409}" srcOrd="0" destOrd="0" parTransId="{3654414F-8B53-441D-8F4C-4B261A7844ED}" sibTransId="{1E10C306-33D4-4251-9EF4-FEE9146F0E32}"/>
    <dgm:cxn modelId="{B2EBEF22-A43E-4321-A96A-CE89EFDD6D71}" type="presOf" srcId="{BDE1373A-FCC9-40CB-AC8B-6AD84587621B}" destId="{A0047745-1028-4F76-964C-B7855FE686D4}" srcOrd="1" destOrd="0" presId="urn:microsoft.com/office/officeart/2005/8/layout/process4"/>
    <dgm:cxn modelId="{D112B424-1C15-43D1-86C5-AF853BD305DB}" type="presOf" srcId="{BDE1373A-FCC9-40CB-AC8B-6AD84587621B}" destId="{2147D28F-7A16-40E4-8D23-417ADF338B9B}" srcOrd="0" destOrd="0" presId="urn:microsoft.com/office/officeart/2005/8/layout/process4"/>
    <dgm:cxn modelId="{381FFBEE-1C0F-4B0A-9A0B-1F5963D7AF2A}" type="presOf" srcId="{220ED4D5-0A05-4EBF-9CAC-174308964BBE}" destId="{D7920C70-9D7B-4769-897C-04DD2E47E559}" srcOrd="0" destOrd="0" presId="urn:microsoft.com/office/officeart/2005/8/layout/process4"/>
    <dgm:cxn modelId="{25C053C5-98FE-4BF7-B277-658B2B195D4A}" type="presParOf" srcId="{2174F880-4157-453C-AE74-03D66A616549}" destId="{52B60CB5-0F96-40CC-A100-903B5B6285DE}" srcOrd="0" destOrd="0" presId="urn:microsoft.com/office/officeart/2005/8/layout/process4"/>
    <dgm:cxn modelId="{7354947C-F2AD-4558-A8C6-4F7F8A2F6558}" type="presParOf" srcId="{52B60CB5-0F96-40CC-A100-903B5B6285DE}" destId="{07647554-4BEE-4F34-94A1-7BD29BC1A351}" srcOrd="0" destOrd="0" presId="urn:microsoft.com/office/officeart/2005/8/layout/process4"/>
    <dgm:cxn modelId="{38EF0C45-D7F9-4E99-865F-9BB7471A9FBC}" type="presParOf" srcId="{52B60CB5-0F96-40CC-A100-903B5B6285DE}" destId="{B93F3BEC-4A63-43B4-A159-9D37E492CAD6}" srcOrd="1" destOrd="0" presId="urn:microsoft.com/office/officeart/2005/8/layout/process4"/>
    <dgm:cxn modelId="{3EAAD03C-CF00-4F3D-87F0-C9BDB6FC1A13}" type="presParOf" srcId="{52B60CB5-0F96-40CC-A100-903B5B6285DE}" destId="{57471B45-CD2B-4E04-80FF-25A916B6E9EE}" srcOrd="2" destOrd="0" presId="urn:microsoft.com/office/officeart/2005/8/layout/process4"/>
    <dgm:cxn modelId="{08F51B76-1309-46AD-98A1-127FA23058F3}" type="presParOf" srcId="{57471B45-CD2B-4E04-80FF-25A916B6E9EE}" destId="{2275504B-9FDC-455F-A44F-730D1EFF6C7B}" srcOrd="0" destOrd="0" presId="urn:microsoft.com/office/officeart/2005/8/layout/process4"/>
    <dgm:cxn modelId="{9CD89A7A-1A7D-4037-8F12-57FA942271B3}" type="presParOf" srcId="{2174F880-4157-453C-AE74-03D66A616549}" destId="{CD4AD2CC-0340-4EAE-BF00-37A223ADC7AF}" srcOrd="1" destOrd="0" presId="urn:microsoft.com/office/officeart/2005/8/layout/process4"/>
    <dgm:cxn modelId="{DCAD508B-F7F6-4D32-A07D-CEB677A846F8}" type="presParOf" srcId="{2174F880-4157-453C-AE74-03D66A616549}" destId="{0711DCC2-49D5-4FD2-9FA3-0B890281C478}" srcOrd="2" destOrd="0" presId="urn:microsoft.com/office/officeart/2005/8/layout/process4"/>
    <dgm:cxn modelId="{558830E5-7BCE-4B37-93E0-582A7A223DAA}" type="presParOf" srcId="{0711DCC2-49D5-4FD2-9FA3-0B890281C478}" destId="{2147D28F-7A16-40E4-8D23-417ADF338B9B}" srcOrd="0" destOrd="0" presId="urn:microsoft.com/office/officeart/2005/8/layout/process4"/>
    <dgm:cxn modelId="{85EE0B75-82AD-4A17-B759-7FA2B46F02C4}" type="presParOf" srcId="{0711DCC2-49D5-4FD2-9FA3-0B890281C478}" destId="{A0047745-1028-4F76-964C-B7855FE686D4}" srcOrd="1" destOrd="0" presId="urn:microsoft.com/office/officeart/2005/8/layout/process4"/>
    <dgm:cxn modelId="{4289FC7B-ABAC-4181-898D-6CAD6DDD8F9F}" type="presParOf" srcId="{0711DCC2-49D5-4FD2-9FA3-0B890281C478}" destId="{BA2DDF77-2EFE-48AF-884D-4295D8A34482}" srcOrd="2" destOrd="0" presId="urn:microsoft.com/office/officeart/2005/8/layout/process4"/>
    <dgm:cxn modelId="{03E518FA-9242-440D-B597-577F538F57DD}" type="presParOf" srcId="{BA2DDF77-2EFE-48AF-884D-4295D8A34482}" destId="{D7920C70-9D7B-4769-897C-04DD2E47E559}" srcOrd="0" destOrd="0" presId="urn:microsoft.com/office/officeart/2005/8/layout/process4"/>
    <dgm:cxn modelId="{7907A1B0-6AD7-4556-9E01-7603DAC032CB}" type="presParOf" srcId="{2174F880-4157-453C-AE74-03D66A616549}" destId="{3F8C2E8E-180D-4BDC-B0A4-F37DDB16BCB4}" srcOrd="3" destOrd="0" presId="urn:microsoft.com/office/officeart/2005/8/layout/process4"/>
    <dgm:cxn modelId="{231BD8D6-EFBA-4CFA-88AF-545836073CC5}" type="presParOf" srcId="{2174F880-4157-453C-AE74-03D66A616549}" destId="{4392B686-B21B-4255-9125-6EF4FE414D06}" srcOrd="4" destOrd="0" presId="urn:microsoft.com/office/officeart/2005/8/layout/process4"/>
    <dgm:cxn modelId="{6E0C2417-76F2-4A59-891D-F001EF70AA11}" type="presParOf" srcId="{4392B686-B21B-4255-9125-6EF4FE414D06}" destId="{F8FFD904-D775-445F-B61C-788F7A7A833D}" srcOrd="0" destOrd="0" presId="urn:microsoft.com/office/officeart/2005/8/layout/process4"/>
    <dgm:cxn modelId="{D14627AE-AE52-439F-B56C-34350CA9F23D}" type="presParOf" srcId="{4392B686-B21B-4255-9125-6EF4FE414D06}" destId="{D0D95C63-F1D2-4E78-8E99-2CB6430AF56F}" srcOrd="1" destOrd="0" presId="urn:microsoft.com/office/officeart/2005/8/layout/process4"/>
    <dgm:cxn modelId="{97403636-A297-4CD2-8190-861C7C87E499}" type="presParOf" srcId="{4392B686-B21B-4255-9125-6EF4FE414D06}" destId="{6559E548-6843-437C-A0C1-43EF336C27AC}" srcOrd="2" destOrd="0" presId="urn:microsoft.com/office/officeart/2005/8/layout/process4"/>
    <dgm:cxn modelId="{50A9A627-CAE9-4407-9B7B-EBAEAAE5F706}" type="presParOf" srcId="{6559E548-6843-437C-A0C1-43EF336C27AC}" destId="{F62CBB1F-4CC3-413C-A073-BC662F5B8F31}"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5B1DC54-5705-4995-8929-FD8CB6622BD3}"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s-ES"/>
        </a:p>
      </dgm:t>
    </dgm:pt>
    <dgm:pt modelId="{6E3B5D98-A6B2-4616-97DA-F7341DCCEB54}">
      <dgm:prSet phldrT="[Texto]" custT="1"/>
      <dgm:spPr/>
      <dgm:t>
        <a:bodyPr/>
        <a:lstStyle/>
        <a:p>
          <a:pPr algn="ctr"/>
          <a:r>
            <a:rPr lang="es-ES" sz="2400" b="1" dirty="0" smtClean="0">
              <a:effectLst>
                <a:outerShdw blurRad="38100" dist="38100" dir="2700000" algn="tl">
                  <a:srgbClr val="000000">
                    <a:alpha val="43137"/>
                  </a:srgbClr>
                </a:outerShdw>
              </a:effectLst>
            </a:rPr>
            <a:t>LENGUAJE, COMUNICACIÓN Y PENSAMIENTO CRÍTICO</a:t>
          </a:r>
          <a:endParaRPr lang="es-ES" sz="2400" b="1" dirty="0">
            <a:effectLst>
              <a:outerShdw blurRad="38100" dist="38100" dir="2700000" algn="tl">
                <a:srgbClr val="000000">
                  <a:alpha val="43137"/>
                </a:srgbClr>
              </a:outerShdw>
            </a:effectLst>
          </a:endParaRPr>
        </a:p>
      </dgm:t>
    </dgm:pt>
    <dgm:pt modelId="{8CB9CF78-AB64-4B39-A0CC-7A11F1776288}" type="parTrans" cxnId="{BA526821-93D6-405E-830C-4BB40EBA16A9}">
      <dgm:prSet/>
      <dgm:spPr/>
      <dgm:t>
        <a:bodyPr/>
        <a:lstStyle/>
        <a:p>
          <a:endParaRPr lang="es-ES"/>
        </a:p>
      </dgm:t>
    </dgm:pt>
    <dgm:pt modelId="{7E54EAB7-4062-4734-B40F-16A77B81643D}" type="sibTrans" cxnId="{BA526821-93D6-405E-830C-4BB40EBA16A9}">
      <dgm:prSet/>
      <dgm:spPr/>
      <dgm:t>
        <a:bodyPr/>
        <a:lstStyle/>
        <a:p>
          <a:endParaRPr lang="es-ES"/>
        </a:p>
      </dgm:t>
    </dgm:pt>
    <dgm:pt modelId="{583B38EF-D761-4BAF-8D35-0F18277C8C2F}">
      <dgm:prSet phldrT="[Texto]"/>
      <dgm:spPr/>
      <dgm:t>
        <a:bodyPr/>
        <a:lstStyle/>
        <a:p>
          <a:r>
            <a:rPr lang="es-ES" b="1" dirty="0" smtClean="0">
              <a:solidFill>
                <a:schemeClr val="tx1"/>
              </a:solidFill>
            </a:rPr>
            <a:t>2026</a:t>
          </a:r>
          <a:endParaRPr lang="es-ES" b="1" dirty="0">
            <a:solidFill>
              <a:schemeClr val="tx1"/>
            </a:solidFill>
          </a:endParaRPr>
        </a:p>
      </dgm:t>
    </dgm:pt>
    <dgm:pt modelId="{93C61E3C-8E92-4C1C-9C89-1FA076355471}" type="parTrans" cxnId="{09D12A58-CB9B-4CD3-A345-A1B5064A8E11}">
      <dgm:prSet/>
      <dgm:spPr/>
      <dgm:t>
        <a:bodyPr/>
        <a:lstStyle/>
        <a:p>
          <a:endParaRPr lang="es-ES"/>
        </a:p>
      </dgm:t>
    </dgm:pt>
    <dgm:pt modelId="{F55C0693-29B9-42A2-AECF-304C6A58C5E5}" type="sibTrans" cxnId="{09D12A58-CB9B-4CD3-A345-A1B5064A8E11}">
      <dgm:prSet/>
      <dgm:spPr/>
      <dgm:t>
        <a:bodyPr/>
        <a:lstStyle/>
        <a:p>
          <a:endParaRPr lang="es-ES"/>
        </a:p>
      </dgm:t>
    </dgm:pt>
    <dgm:pt modelId="{9A48DCF7-9F74-4387-B880-C4323BED0077}" type="pres">
      <dgm:prSet presAssocID="{75B1DC54-5705-4995-8929-FD8CB6622BD3}" presName="linearFlow" presStyleCnt="0">
        <dgm:presLayoutVars>
          <dgm:dir/>
          <dgm:animLvl val="lvl"/>
          <dgm:resizeHandles val="exact"/>
        </dgm:presLayoutVars>
      </dgm:prSet>
      <dgm:spPr/>
      <dgm:t>
        <a:bodyPr/>
        <a:lstStyle/>
        <a:p>
          <a:endParaRPr lang="es-ES"/>
        </a:p>
      </dgm:t>
    </dgm:pt>
    <dgm:pt modelId="{88B76AF8-6221-4725-A696-24AC1521FD1A}" type="pres">
      <dgm:prSet presAssocID="{6E3B5D98-A6B2-4616-97DA-F7341DCCEB54}" presName="composite" presStyleCnt="0"/>
      <dgm:spPr/>
    </dgm:pt>
    <dgm:pt modelId="{537E91EB-1E94-42AD-B88E-E5D91BFD24BC}" type="pres">
      <dgm:prSet presAssocID="{6E3B5D98-A6B2-4616-97DA-F7341DCCEB54}" presName="parTx" presStyleLbl="node1" presStyleIdx="0" presStyleCnt="1">
        <dgm:presLayoutVars>
          <dgm:chMax val="0"/>
          <dgm:chPref val="0"/>
          <dgm:bulletEnabled val="1"/>
        </dgm:presLayoutVars>
      </dgm:prSet>
      <dgm:spPr/>
      <dgm:t>
        <a:bodyPr/>
        <a:lstStyle/>
        <a:p>
          <a:endParaRPr lang="es-ES"/>
        </a:p>
      </dgm:t>
    </dgm:pt>
    <dgm:pt modelId="{525482E0-99F5-442E-9E06-DD1B74CD0706}" type="pres">
      <dgm:prSet presAssocID="{6E3B5D98-A6B2-4616-97DA-F7341DCCEB54}" presName="parSh" presStyleLbl="node1" presStyleIdx="0" presStyleCnt="1"/>
      <dgm:spPr/>
      <dgm:t>
        <a:bodyPr/>
        <a:lstStyle/>
        <a:p>
          <a:endParaRPr lang="es-ES"/>
        </a:p>
      </dgm:t>
    </dgm:pt>
    <dgm:pt modelId="{E2515260-8493-4046-BC3D-0D3DF1602839}" type="pres">
      <dgm:prSet presAssocID="{6E3B5D98-A6B2-4616-97DA-F7341DCCEB54}" presName="desTx" presStyleLbl="fgAcc1" presStyleIdx="0" presStyleCnt="1" custScaleX="42536" custScaleY="25656" custLinFactNeighborX="7356" custLinFactNeighborY="-11973">
        <dgm:presLayoutVars>
          <dgm:bulletEnabled val="1"/>
        </dgm:presLayoutVars>
      </dgm:prSet>
      <dgm:spPr/>
      <dgm:t>
        <a:bodyPr/>
        <a:lstStyle/>
        <a:p>
          <a:endParaRPr lang="es-ES"/>
        </a:p>
      </dgm:t>
    </dgm:pt>
  </dgm:ptLst>
  <dgm:cxnLst>
    <dgm:cxn modelId="{D0157294-EDC8-444B-BF11-1D07119215F8}" type="presOf" srcId="{583B38EF-D761-4BAF-8D35-0F18277C8C2F}" destId="{E2515260-8493-4046-BC3D-0D3DF1602839}" srcOrd="0" destOrd="0" presId="urn:microsoft.com/office/officeart/2005/8/layout/process3"/>
    <dgm:cxn modelId="{BA526821-93D6-405E-830C-4BB40EBA16A9}" srcId="{75B1DC54-5705-4995-8929-FD8CB6622BD3}" destId="{6E3B5D98-A6B2-4616-97DA-F7341DCCEB54}" srcOrd="0" destOrd="0" parTransId="{8CB9CF78-AB64-4B39-A0CC-7A11F1776288}" sibTransId="{7E54EAB7-4062-4734-B40F-16A77B81643D}"/>
    <dgm:cxn modelId="{F7E84FC1-F169-4AC5-8DA7-D7A742C6E205}" type="presOf" srcId="{75B1DC54-5705-4995-8929-FD8CB6622BD3}" destId="{9A48DCF7-9F74-4387-B880-C4323BED0077}" srcOrd="0" destOrd="0" presId="urn:microsoft.com/office/officeart/2005/8/layout/process3"/>
    <dgm:cxn modelId="{6756144A-9BD5-4576-AC37-39E1634F3FAA}" type="presOf" srcId="{6E3B5D98-A6B2-4616-97DA-F7341DCCEB54}" destId="{525482E0-99F5-442E-9E06-DD1B74CD0706}" srcOrd="1" destOrd="0" presId="urn:microsoft.com/office/officeart/2005/8/layout/process3"/>
    <dgm:cxn modelId="{82C22667-108D-45D8-9821-2F3473C69BF0}" type="presOf" srcId="{6E3B5D98-A6B2-4616-97DA-F7341DCCEB54}" destId="{537E91EB-1E94-42AD-B88E-E5D91BFD24BC}" srcOrd="0" destOrd="0" presId="urn:microsoft.com/office/officeart/2005/8/layout/process3"/>
    <dgm:cxn modelId="{09D12A58-CB9B-4CD3-A345-A1B5064A8E11}" srcId="{6E3B5D98-A6B2-4616-97DA-F7341DCCEB54}" destId="{583B38EF-D761-4BAF-8D35-0F18277C8C2F}" srcOrd="0" destOrd="0" parTransId="{93C61E3C-8E92-4C1C-9C89-1FA076355471}" sibTransId="{F55C0693-29B9-42A2-AECF-304C6A58C5E5}"/>
    <dgm:cxn modelId="{5A817A8F-82BE-4C4D-B1CF-BF6353584A7A}" type="presParOf" srcId="{9A48DCF7-9F74-4387-B880-C4323BED0077}" destId="{88B76AF8-6221-4725-A696-24AC1521FD1A}" srcOrd="0" destOrd="0" presId="urn:microsoft.com/office/officeart/2005/8/layout/process3"/>
    <dgm:cxn modelId="{2082F8CC-654B-4C05-9D46-AEE1B23B0CE7}" type="presParOf" srcId="{88B76AF8-6221-4725-A696-24AC1521FD1A}" destId="{537E91EB-1E94-42AD-B88E-E5D91BFD24BC}" srcOrd="0" destOrd="0" presId="urn:microsoft.com/office/officeart/2005/8/layout/process3"/>
    <dgm:cxn modelId="{60E42CE5-883E-48D5-B26F-8E5AC977FE54}" type="presParOf" srcId="{88B76AF8-6221-4725-A696-24AC1521FD1A}" destId="{525482E0-99F5-442E-9E06-DD1B74CD0706}" srcOrd="1" destOrd="0" presId="urn:microsoft.com/office/officeart/2005/8/layout/process3"/>
    <dgm:cxn modelId="{AFEB220F-42E1-41CF-88CE-0177C6038238}" type="presParOf" srcId="{88B76AF8-6221-4725-A696-24AC1521FD1A}" destId="{E2515260-8493-4046-BC3D-0D3DF1602839}" srcOrd="2" destOrd="0" presId="urn:microsoft.com/office/officeart/2005/8/layout/process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94227F-5786-4437-A769-BC6479553DD0}">
      <dsp:nvSpPr>
        <dsp:cNvPr id="0" name=""/>
        <dsp:cNvSpPr/>
      </dsp:nvSpPr>
      <dsp:spPr>
        <a:xfrm rot="5400000">
          <a:off x="377835" y="1830372"/>
          <a:ext cx="1415176" cy="161112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2202C9-A0D1-4BF1-8065-DACAA8676F81}">
      <dsp:nvSpPr>
        <dsp:cNvPr id="0" name=""/>
        <dsp:cNvSpPr/>
      </dsp:nvSpPr>
      <dsp:spPr>
        <a:xfrm>
          <a:off x="2899" y="261620"/>
          <a:ext cx="2382324" cy="166755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ES" sz="2100" b="1" kern="1200" dirty="0" smtClean="0"/>
            <a:t>LENGUA CASTELLANA</a:t>
          </a:r>
          <a:endParaRPr lang="es-ES" sz="2100" b="1" kern="1200" dirty="0"/>
        </a:p>
      </dsp:txBody>
      <dsp:txXfrm>
        <a:off x="84317" y="343038"/>
        <a:ext cx="2219488" cy="1504714"/>
      </dsp:txXfrm>
    </dsp:sp>
    <dsp:sp modelId="{D44AB393-CF30-4C7C-8BB7-415CC29BDDB9}">
      <dsp:nvSpPr>
        <dsp:cNvPr id="0" name=""/>
        <dsp:cNvSpPr/>
      </dsp:nvSpPr>
      <dsp:spPr>
        <a:xfrm>
          <a:off x="2250144" y="400954"/>
          <a:ext cx="1732676" cy="1347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s-ES" sz="2800" b="1" kern="1200" dirty="0" smtClean="0">
              <a:solidFill>
                <a:schemeClr val="bg1"/>
              </a:solidFill>
            </a:rPr>
            <a:t>2024</a:t>
          </a:r>
          <a:endParaRPr lang="es-ES" sz="2800" b="1" kern="1200" dirty="0">
            <a:solidFill>
              <a:schemeClr val="bg1"/>
            </a:solidFill>
          </a:endParaRPr>
        </a:p>
      </dsp:txBody>
      <dsp:txXfrm>
        <a:off x="2250144" y="400954"/>
        <a:ext cx="1732676" cy="1347787"/>
      </dsp:txXfrm>
    </dsp:sp>
    <dsp:sp modelId="{6871782A-727E-4735-AF03-DD7BA41AA961}">
      <dsp:nvSpPr>
        <dsp:cNvPr id="0" name=""/>
        <dsp:cNvSpPr/>
      </dsp:nvSpPr>
      <dsp:spPr>
        <a:xfrm>
          <a:off x="1978099" y="2134829"/>
          <a:ext cx="2382324" cy="1667550"/>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ES" sz="2100" b="1" kern="1200" dirty="0" smtClean="0"/>
            <a:t>ESCRITURA, ORALIDAD Y ARGUMENTACIÓN</a:t>
          </a:r>
          <a:endParaRPr lang="es-ES" sz="2100" b="1" kern="1200" dirty="0"/>
        </a:p>
      </dsp:txBody>
      <dsp:txXfrm>
        <a:off x="2059517" y="2216247"/>
        <a:ext cx="2219488" cy="1504714"/>
      </dsp:txXfrm>
    </dsp:sp>
    <dsp:sp modelId="{0E5C80F5-F1DD-46F6-9EDA-0E84CE716D55}">
      <dsp:nvSpPr>
        <dsp:cNvPr id="0" name=""/>
        <dsp:cNvSpPr/>
      </dsp:nvSpPr>
      <dsp:spPr>
        <a:xfrm>
          <a:off x="4360424" y="2293868"/>
          <a:ext cx="1732676" cy="1347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s-ES" sz="2800" b="1" kern="1200" dirty="0" smtClean="0">
              <a:solidFill>
                <a:schemeClr val="bg1"/>
              </a:solidFill>
            </a:rPr>
            <a:t>2025</a:t>
          </a:r>
          <a:endParaRPr lang="es-ES" sz="2800" b="1" kern="1200" dirty="0">
            <a:solidFill>
              <a:schemeClr val="bg1"/>
            </a:solidFill>
          </a:endParaRPr>
        </a:p>
      </dsp:txBody>
      <dsp:txXfrm>
        <a:off x="4360424" y="2293868"/>
        <a:ext cx="1732676" cy="13477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2202C9-A0D1-4BF1-8065-DACAA8676F81}">
      <dsp:nvSpPr>
        <dsp:cNvPr id="0" name=""/>
        <dsp:cNvSpPr/>
      </dsp:nvSpPr>
      <dsp:spPr>
        <a:xfrm>
          <a:off x="554886" y="185510"/>
          <a:ext cx="2873381" cy="2011273"/>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es-ES" sz="3300" b="1" kern="1200" dirty="0" smtClean="0"/>
            <a:t>HABILIDADES LINGÜÍSTICAS</a:t>
          </a:r>
          <a:endParaRPr lang="es-ES" sz="3300" b="1" kern="1200" dirty="0"/>
        </a:p>
      </dsp:txBody>
      <dsp:txXfrm>
        <a:off x="653086" y="283710"/>
        <a:ext cx="2676981" cy="1814873"/>
      </dsp:txXfrm>
    </dsp:sp>
    <dsp:sp modelId="{DF1235F3-EA1F-40DB-92EC-A904FD0B1D36}">
      <dsp:nvSpPr>
        <dsp:cNvPr id="0" name=""/>
        <dsp:cNvSpPr/>
      </dsp:nvSpPr>
      <dsp:spPr>
        <a:xfrm>
          <a:off x="3312358" y="440789"/>
          <a:ext cx="3373790" cy="1625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s-ES" sz="2800" b="1" kern="1200" dirty="0" smtClean="0">
              <a:solidFill>
                <a:schemeClr val="bg1"/>
              </a:solidFill>
            </a:rPr>
            <a:t>2025</a:t>
          </a:r>
          <a:endParaRPr lang="es-ES" sz="2800" b="1" kern="1200" dirty="0">
            <a:solidFill>
              <a:schemeClr val="bg1"/>
            </a:solidFill>
          </a:endParaRPr>
        </a:p>
      </dsp:txBody>
      <dsp:txXfrm>
        <a:off x="3312358" y="440789"/>
        <a:ext cx="3373790" cy="16256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3F3BEC-4A63-43B4-A159-9D37E492CAD6}">
      <dsp:nvSpPr>
        <dsp:cNvPr id="0" name=""/>
        <dsp:cNvSpPr/>
      </dsp:nvSpPr>
      <dsp:spPr>
        <a:xfrm>
          <a:off x="0" y="4178405"/>
          <a:ext cx="1376929" cy="13714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s-ES" sz="1400" b="1" kern="1200" dirty="0" smtClean="0">
              <a:solidFill>
                <a:schemeClr val="bg1"/>
              </a:solidFill>
            </a:rPr>
            <a:t>HABILIDADES LINGÜÍSTICAS</a:t>
          </a:r>
          <a:endParaRPr lang="es-ES" sz="1400" b="1" kern="1200" dirty="0">
            <a:solidFill>
              <a:schemeClr val="bg1"/>
            </a:solidFill>
          </a:endParaRPr>
        </a:p>
      </dsp:txBody>
      <dsp:txXfrm>
        <a:off x="0" y="4178405"/>
        <a:ext cx="1376929" cy="740580"/>
      </dsp:txXfrm>
    </dsp:sp>
    <dsp:sp modelId="{2275504B-9FDC-455F-A44F-730D1EFF6C7B}">
      <dsp:nvSpPr>
        <dsp:cNvPr id="0" name=""/>
        <dsp:cNvSpPr/>
      </dsp:nvSpPr>
      <dsp:spPr>
        <a:xfrm>
          <a:off x="0" y="4891556"/>
          <a:ext cx="1376929" cy="63086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s-ES" sz="2800" b="1" kern="1200" dirty="0" smtClean="0">
              <a:solidFill>
                <a:schemeClr val="bg1"/>
              </a:solidFill>
            </a:rPr>
            <a:t>2025</a:t>
          </a:r>
          <a:endParaRPr lang="es-ES" sz="2800" b="1" kern="1200" dirty="0">
            <a:solidFill>
              <a:schemeClr val="bg1"/>
            </a:solidFill>
          </a:endParaRPr>
        </a:p>
      </dsp:txBody>
      <dsp:txXfrm>
        <a:off x="0" y="4891556"/>
        <a:ext cx="1376929" cy="630865"/>
      </dsp:txXfrm>
    </dsp:sp>
    <dsp:sp modelId="{A0047745-1028-4F76-964C-B7855FE686D4}">
      <dsp:nvSpPr>
        <dsp:cNvPr id="0" name=""/>
        <dsp:cNvSpPr/>
      </dsp:nvSpPr>
      <dsp:spPr>
        <a:xfrm rot="10800000">
          <a:off x="0" y="2089693"/>
          <a:ext cx="1376929" cy="2109283"/>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es-ES" sz="1200" b="1" kern="1200" dirty="0" smtClean="0"/>
            <a:t>ESCRITURA, ORALIDAD Y ARGUMENTACIÓN (PHI)</a:t>
          </a:r>
          <a:endParaRPr lang="es-ES" sz="1200" b="1" kern="1200" dirty="0"/>
        </a:p>
      </dsp:txBody>
      <dsp:txXfrm rot="-10800000">
        <a:off x="0" y="2089693"/>
        <a:ext cx="1376929" cy="740358"/>
      </dsp:txXfrm>
    </dsp:sp>
    <dsp:sp modelId="{D7920C70-9D7B-4769-897C-04DD2E47E559}">
      <dsp:nvSpPr>
        <dsp:cNvPr id="0" name=""/>
        <dsp:cNvSpPr/>
      </dsp:nvSpPr>
      <dsp:spPr>
        <a:xfrm>
          <a:off x="0" y="2830051"/>
          <a:ext cx="1376929" cy="6306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s-ES" sz="2800" b="1" kern="1200" dirty="0" smtClean="0">
              <a:solidFill>
                <a:schemeClr val="bg1"/>
              </a:solidFill>
            </a:rPr>
            <a:t>2025</a:t>
          </a:r>
          <a:endParaRPr lang="es-ES" sz="2800" b="1" kern="1200" dirty="0">
            <a:solidFill>
              <a:schemeClr val="bg1"/>
            </a:solidFill>
          </a:endParaRPr>
        </a:p>
      </dsp:txBody>
      <dsp:txXfrm>
        <a:off x="0" y="2830051"/>
        <a:ext cx="1376929" cy="630675"/>
      </dsp:txXfrm>
    </dsp:sp>
    <dsp:sp modelId="{D0D95C63-F1D2-4E78-8E99-2CB6430AF56F}">
      <dsp:nvSpPr>
        <dsp:cNvPr id="0" name=""/>
        <dsp:cNvSpPr/>
      </dsp:nvSpPr>
      <dsp:spPr>
        <a:xfrm rot="10800000">
          <a:off x="0" y="981"/>
          <a:ext cx="1376929" cy="2109283"/>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t>LENGUA CASTELLANA</a:t>
          </a:r>
          <a:endParaRPr lang="es-ES" sz="1600" b="1" kern="1200" dirty="0"/>
        </a:p>
      </dsp:txBody>
      <dsp:txXfrm rot="-10800000">
        <a:off x="0" y="981"/>
        <a:ext cx="1376929" cy="740358"/>
      </dsp:txXfrm>
    </dsp:sp>
    <dsp:sp modelId="{F62CBB1F-4CC3-413C-A073-BC662F5B8F31}">
      <dsp:nvSpPr>
        <dsp:cNvPr id="0" name=""/>
        <dsp:cNvSpPr/>
      </dsp:nvSpPr>
      <dsp:spPr>
        <a:xfrm>
          <a:off x="0" y="741339"/>
          <a:ext cx="1376929" cy="6306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s-ES" sz="2800" b="1" kern="1200" dirty="0" smtClean="0">
              <a:solidFill>
                <a:schemeClr val="bg1"/>
              </a:solidFill>
            </a:rPr>
            <a:t>2024</a:t>
          </a:r>
          <a:endParaRPr lang="es-ES" sz="2800" b="1" kern="1200" dirty="0">
            <a:solidFill>
              <a:schemeClr val="bg1"/>
            </a:solidFill>
          </a:endParaRPr>
        </a:p>
      </dsp:txBody>
      <dsp:txXfrm>
        <a:off x="0" y="741339"/>
        <a:ext cx="1376929" cy="6306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3F3BEC-4A63-43B4-A159-9D37E492CAD6}">
      <dsp:nvSpPr>
        <dsp:cNvPr id="0" name=""/>
        <dsp:cNvSpPr/>
      </dsp:nvSpPr>
      <dsp:spPr>
        <a:xfrm>
          <a:off x="0" y="4178405"/>
          <a:ext cx="1376929" cy="13714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es-ES" sz="1400" b="1" kern="1200" dirty="0" smtClean="0">
              <a:solidFill>
                <a:schemeClr val="bg1"/>
              </a:solidFill>
            </a:rPr>
            <a:t>HABILIDADES LINGÜÍSTICAS</a:t>
          </a:r>
          <a:endParaRPr lang="es-ES" sz="1400" b="1" kern="1200" dirty="0">
            <a:solidFill>
              <a:schemeClr val="bg1"/>
            </a:solidFill>
          </a:endParaRPr>
        </a:p>
      </dsp:txBody>
      <dsp:txXfrm>
        <a:off x="0" y="4178405"/>
        <a:ext cx="1376929" cy="740580"/>
      </dsp:txXfrm>
    </dsp:sp>
    <dsp:sp modelId="{2275504B-9FDC-455F-A44F-730D1EFF6C7B}">
      <dsp:nvSpPr>
        <dsp:cNvPr id="0" name=""/>
        <dsp:cNvSpPr/>
      </dsp:nvSpPr>
      <dsp:spPr>
        <a:xfrm>
          <a:off x="0" y="4891556"/>
          <a:ext cx="1376929" cy="63086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s-ES" sz="2800" b="1" kern="1200" dirty="0" smtClean="0">
              <a:solidFill>
                <a:schemeClr val="bg1"/>
              </a:solidFill>
            </a:rPr>
            <a:t>2025</a:t>
          </a:r>
          <a:endParaRPr lang="es-ES" sz="2800" b="1" kern="1200" dirty="0">
            <a:solidFill>
              <a:schemeClr val="bg1"/>
            </a:solidFill>
          </a:endParaRPr>
        </a:p>
      </dsp:txBody>
      <dsp:txXfrm>
        <a:off x="0" y="4891556"/>
        <a:ext cx="1376929" cy="630865"/>
      </dsp:txXfrm>
    </dsp:sp>
    <dsp:sp modelId="{A0047745-1028-4F76-964C-B7855FE686D4}">
      <dsp:nvSpPr>
        <dsp:cNvPr id="0" name=""/>
        <dsp:cNvSpPr/>
      </dsp:nvSpPr>
      <dsp:spPr>
        <a:xfrm rot="10800000">
          <a:off x="0" y="2089693"/>
          <a:ext cx="1376929" cy="2109283"/>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es-ES" sz="1200" b="1" kern="1200" dirty="0" smtClean="0"/>
            <a:t>ESCRITURA, ORALIDAD Y ARGUMENTACIÓN (PHI)</a:t>
          </a:r>
          <a:endParaRPr lang="es-ES" sz="1200" b="1" kern="1200" dirty="0"/>
        </a:p>
      </dsp:txBody>
      <dsp:txXfrm rot="-10800000">
        <a:off x="0" y="2089693"/>
        <a:ext cx="1376929" cy="740358"/>
      </dsp:txXfrm>
    </dsp:sp>
    <dsp:sp modelId="{D7920C70-9D7B-4769-897C-04DD2E47E559}">
      <dsp:nvSpPr>
        <dsp:cNvPr id="0" name=""/>
        <dsp:cNvSpPr/>
      </dsp:nvSpPr>
      <dsp:spPr>
        <a:xfrm>
          <a:off x="0" y="2830051"/>
          <a:ext cx="1376929" cy="6306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s-ES" sz="2800" b="1" kern="1200" dirty="0" smtClean="0">
              <a:solidFill>
                <a:schemeClr val="bg1"/>
              </a:solidFill>
            </a:rPr>
            <a:t>2025</a:t>
          </a:r>
          <a:endParaRPr lang="es-ES" sz="2800" b="1" kern="1200" dirty="0">
            <a:solidFill>
              <a:schemeClr val="bg1"/>
            </a:solidFill>
          </a:endParaRPr>
        </a:p>
      </dsp:txBody>
      <dsp:txXfrm>
        <a:off x="0" y="2830051"/>
        <a:ext cx="1376929" cy="630675"/>
      </dsp:txXfrm>
    </dsp:sp>
    <dsp:sp modelId="{D0D95C63-F1D2-4E78-8E99-2CB6430AF56F}">
      <dsp:nvSpPr>
        <dsp:cNvPr id="0" name=""/>
        <dsp:cNvSpPr/>
      </dsp:nvSpPr>
      <dsp:spPr>
        <a:xfrm rot="10800000">
          <a:off x="0" y="981"/>
          <a:ext cx="1376929" cy="2109283"/>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s-ES" sz="1600" b="1" kern="1200" dirty="0" smtClean="0"/>
            <a:t>LENGUA CASTELLANA</a:t>
          </a:r>
          <a:endParaRPr lang="es-ES" sz="1600" b="1" kern="1200" dirty="0"/>
        </a:p>
      </dsp:txBody>
      <dsp:txXfrm rot="-10800000">
        <a:off x="0" y="981"/>
        <a:ext cx="1376929" cy="740358"/>
      </dsp:txXfrm>
    </dsp:sp>
    <dsp:sp modelId="{F62CBB1F-4CC3-413C-A073-BC662F5B8F31}">
      <dsp:nvSpPr>
        <dsp:cNvPr id="0" name=""/>
        <dsp:cNvSpPr/>
      </dsp:nvSpPr>
      <dsp:spPr>
        <a:xfrm>
          <a:off x="0" y="741339"/>
          <a:ext cx="1376929" cy="6306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pPr>
          <a:r>
            <a:rPr lang="es-ES" sz="2800" b="1" kern="1200" dirty="0" smtClean="0">
              <a:solidFill>
                <a:schemeClr val="bg1"/>
              </a:solidFill>
            </a:rPr>
            <a:t>2024</a:t>
          </a:r>
          <a:endParaRPr lang="es-ES" sz="2800" b="1" kern="1200" dirty="0">
            <a:solidFill>
              <a:schemeClr val="bg1"/>
            </a:solidFill>
          </a:endParaRPr>
        </a:p>
      </dsp:txBody>
      <dsp:txXfrm>
        <a:off x="0" y="741339"/>
        <a:ext cx="1376929" cy="630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482E0-99F5-442E-9E06-DD1B74CD0706}">
      <dsp:nvSpPr>
        <dsp:cNvPr id="0" name=""/>
        <dsp:cNvSpPr/>
      </dsp:nvSpPr>
      <dsp:spPr>
        <a:xfrm>
          <a:off x="309051" y="2673"/>
          <a:ext cx="3017793" cy="20735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91440" numCol="1" spcCol="1270" anchor="t" anchorCtr="0">
          <a:noAutofit/>
        </a:bodyPr>
        <a:lstStyle/>
        <a:p>
          <a:pPr lvl="0" algn="ctr" defTabSz="1066800">
            <a:lnSpc>
              <a:spcPct val="90000"/>
            </a:lnSpc>
            <a:spcBef>
              <a:spcPct val="0"/>
            </a:spcBef>
            <a:spcAft>
              <a:spcPct val="35000"/>
            </a:spcAft>
          </a:pPr>
          <a:r>
            <a:rPr lang="es-ES" sz="2400" b="1" kern="1200" dirty="0" smtClean="0">
              <a:effectLst>
                <a:outerShdw blurRad="38100" dist="38100" dir="2700000" algn="tl">
                  <a:srgbClr val="000000">
                    <a:alpha val="43137"/>
                  </a:srgbClr>
                </a:outerShdw>
              </a:effectLst>
            </a:rPr>
            <a:t>LENGUAJE, COMUNICACIÓN Y PENSAMIENTO CRÍTICO</a:t>
          </a:r>
          <a:endParaRPr lang="es-ES" sz="2400" b="1" kern="1200" dirty="0">
            <a:effectLst>
              <a:outerShdw blurRad="38100" dist="38100" dir="2700000" algn="tl">
                <a:srgbClr val="000000">
                  <a:alpha val="43137"/>
                </a:srgbClr>
              </a:outerShdw>
            </a:effectLst>
          </a:endParaRPr>
        </a:p>
      </dsp:txBody>
      <dsp:txXfrm>
        <a:off x="309051" y="2673"/>
        <a:ext cx="3017793" cy="1207117"/>
      </dsp:txXfrm>
    </dsp:sp>
    <dsp:sp modelId="{E2515260-8493-4046-BC3D-0D3DF1602839}">
      <dsp:nvSpPr>
        <dsp:cNvPr id="0" name=""/>
        <dsp:cNvSpPr/>
      </dsp:nvSpPr>
      <dsp:spPr>
        <a:xfrm>
          <a:off x="2016214" y="1906493"/>
          <a:ext cx="1283648" cy="70933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163576" rIns="163576" bIns="163576" numCol="1" spcCol="1270" anchor="t" anchorCtr="0">
          <a:noAutofit/>
        </a:bodyPr>
        <a:lstStyle/>
        <a:p>
          <a:pPr marL="228600" lvl="1" indent="-228600" algn="l" defTabSz="1022350">
            <a:lnSpc>
              <a:spcPct val="90000"/>
            </a:lnSpc>
            <a:spcBef>
              <a:spcPct val="0"/>
            </a:spcBef>
            <a:spcAft>
              <a:spcPct val="15000"/>
            </a:spcAft>
            <a:buChar char="••"/>
          </a:pPr>
          <a:r>
            <a:rPr lang="es-ES" sz="2300" b="1" kern="1200" dirty="0" smtClean="0">
              <a:solidFill>
                <a:schemeClr val="tx1"/>
              </a:solidFill>
            </a:rPr>
            <a:t>2026</a:t>
          </a:r>
          <a:endParaRPr lang="es-ES" sz="2300" b="1" kern="1200" dirty="0">
            <a:solidFill>
              <a:schemeClr val="tx1"/>
            </a:solidFill>
          </a:endParaRPr>
        </a:p>
      </dsp:txBody>
      <dsp:txXfrm>
        <a:off x="2036990" y="1927269"/>
        <a:ext cx="1242096" cy="667785"/>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13075" cy="465138"/>
          </a:xfrm>
          <a:prstGeom prst="rect">
            <a:avLst/>
          </a:prstGeom>
        </p:spPr>
        <p:txBody>
          <a:bodyPr vert="horz" lIns="92930" tIns="46465" rIns="92930" bIns="46465" rtlCol="0"/>
          <a:lstStyle>
            <a:lvl1pPr algn="l">
              <a:defRPr sz="1200">
                <a:latin typeface="Arial" charset="0"/>
              </a:defRPr>
            </a:lvl1pPr>
          </a:lstStyle>
          <a:p>
            <a:pPr>
              <a:defRPr/>
            </a:pPr>
            <a:endParaRPr lang="es-CL"/>
          </a:p>
        </p:txBody>
      </p:sp>
      <p:sp>
        <p:nvSpPr>
          <p:cNvPr id="3" name="2 Marcador de fecha"/>
          <p:cNvSpPr>
            <a:spLocks noGrp="1"/>
          </p:cNvSpPr>
          <p:nvPr>
            <p:ph type="dt" sz="quarter" idx="1"/>
          </p:nvPr>
        </p:nvSpPr>
        <p:spPr>
          <a:xfrm>
            <a:off x="3940175" y="0"/>
            <a:ext cx="3013075" cy="465138"/>
          </a:xfrm>
          <a:prstGeom prst="rect">
            <a:avLst/>
          </a:prstGeom>
        </p:spPr>
        <p:txBody>
          <a:bodyPr vert="horz" lIns="92930" tIns="46465" rIns="92930" bIns="46465" rtlCol="0"/>
          <a:lstStyle>
            <a:lvl1pPr algn="r">
              <a:defRPr sz="1200">
                <a:latin typeface="Arial" charset="0"/>
              </a:defRPr>
            </a:lvl1pPr>
          </a:lstStyle>
          <a:p>
            <a:pPr>
              <a:defRPr/>
            </a:pPr>
            <a:fld id="{484D0796-865B-4179-8E40-D69DEB266AC1}" type="datetimeFigureOut">
              <a:rPr lang="es-CL"/>
              <a:pPr>
                <a:defRPr/>
              </a:pPr>
              <a:t>02-07-2025</a:t>
            </a:fld>
            <a:endParaRPr lang="es-CL"/>
          </a:p>
        </p:txBody>
      </p:sp>
      <p:sp>
        <p:nvSpPr>
          <p:cNvPr id="4" name="3 Marcador de pie de página"/>
          <p:cNvSpPr>
            <a:spLocks noGrp="1"/>
          </p:cNvSpPr>
          <p:nvPr>
            <p:ph type="ftr" sz="quarter" idx="2"/>
          </p:nvPr>
        </p:nvSpPr>
        <p:spPr>
          <a:xfrm>
            <a:off x="0" y="8842375"/>
            <a:ext cx="3013075" cy="465138"/>
          </a:xfrm>
          <a:prstGeom prst="rect">
            <a:avLst/>
          </a:prstGeom>
        </p:spPr>
        <p:txBody>
          <a:bodyPr vert="horz" lIns="92930" tIns="46465" rIns="92930" bIns="46465" rtlCol="0" anchor="b"/>
          <a:lstStyle>
            <a:lvl1pPr algn="l">
              <a:defRPr sz="1200">
                <a:latin typeface="Arial" charset="0"/>
              </a:defRPr>
            </a:lvl1pPr>
          </a:lstStyle>
          <a:p>
            <a:pPr>
              <a:defRPr/>
            </a:pPr>
            <a:endParaRPr lang="es-CL"/>
          </a:p>
        </p:txBody>
      </p:sp>
      <p:sp>
        <p:nvSpPr>
          <p:cNvPr id="5" name="4 Marcador de número de diapositiva"/>
          <p:cNvSpPr>
            <a:spLocks noGrp="1"/>
          </p:cNvSpPr>
          <p:nvPr>
            <p:ph type="sldNum" sz="quarter" idx="3"/>
          </p:nvPr>
        </p:nvSpPr>
        <p:spPr>
          <a:xfrm>
            <a:off x="3940175" y="8842375"/>
            <a:ext cx="3013075" cy="465138"/>
          </a:xfrm>
          <a:prstGeom prst="rect">
            <a:avLst/>
          </a:prstGeom>
        </p:spPr>
        <p:txBody>
          <a:bodyPr vert="horz" lIns="92930" tIns="46465" rIns="92930" bIns="46465" rtlCol="0" anchor="b"/>
          <a:lstStyle>
            <a:lvl1pPr algn="r">
              <a:defRPr sz="1200">
                <a:latin typeface="Arial" charset="0"/>
              </a:defRPr>
            </a:lvl1pPr>
          </a:lstStyle>
          <a:p>
            <a:pPr>
              <a:defRPr/>
            </a:pPr>
            <a:fld id="{66295A01-29FC-4A9C-875E-133836D25D03}" type="slidenum">
              <a:rPr lang="es-CL"/>
              <a:pPr>
                <a:defRPr/>
              </a:pPr>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3013075" cy="465138"/>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l">
              <a:defRPr sz="1200" b="0">
                <a:solidFill>
                  <a:schemeClr val="tx1"/>
                </a:solidFill>
                <a:latin typeface="Arial" charset="0"/>
              </a:defRPr>
            </a:lvl1pPr>
          </a:lstStyle>
          <a:p>
            <a:pPr>
              <a:defRPr/>
            </a:pPr>
            <a:endParaRPr lang="es-ES"/>
          </a:p>
        </p:txBody>
      </p:sp>
      <p:sp>
        <p:nvSpPr>
          <p:cNvPr id="20483" name="Rectangle 3"/>
          <p:cNvSpPr>
            <a:spLocks noGrp="1" noChangeArrowheads="1"/>
          </p:cNvSpPr>
          <p:nvPr>
            <p:ph type="dt" idx="1"/>
          </p:nvPr>
        </p:nvSpPr>
        <p:spPr bwMode="auto">
          <a:xfrm>
            <a:off x="3940175" y="0"/>
            <a:ext cx="3013075" cy="465138"/>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r">
              <a:defRPr sz="1200" b="0">
                <a:solidFill>
                  <a:schemeClr val="tx1"/>
                </a:solidFill>
                <a:latin typeface="Arial" charset="0"/>
              </a:defRPr>
            </a:lvl1pPr>
          </a:lstStyle>
          <a:p>
            <a:pPr>
              <a:defRPr/>
            </a:pPr>
            <a:endParaRPr lang="es-ES"/>
          </a:p>
        </p:txBody>
      </p:sp>
      <p:sp>
        <p:nvSpPr>
          <p:cNvPr id="146436" name="Rectangle 4"/>
          <p:cNvSpPr>
            <a:spLocks noGrp="1" noRot="1" noChangeAspect="1" noChangeArrowheads="1" noTextEdit="1"/>
          </p:cNvSpPr>
          <p:nvPr>
            <p:ph type="sldImg" idx="2"/>
          </p:nvPr>
        </p:nvSpPr>
        <p:spPr bwMode="auto">
          <a:xfrm>
            <a:off x="1150938" y="698500"/>
            <a:ext cx="4652962" cy="3490913"/>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695325" y="4421188"/>
            <a:ext cx="5564188" cy="4189412"/>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20486" name="Rectangle 6"/>
          <p:cNvSpPr>
            <a:spLocks noGrp="1" noChangeArrowheads="1"/>
          </p:cNvSpPr>
          <p:nvPr>
            <p:ph type="ftr" sz="quarter" idx="4"/>
          </p:nvPr>
        </p:nvSpPr>
        <p:spPr bwMode="auto">
          <a:xfrm>
            <a:off x="0" y="8842375"/>
            <a:ext cx="3013075" cy="465138"/>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l">
              <a:defRPr sz="1200" b="0">
                <a:solidFill>
                  <a:schemeClr val="tx1"/>
                </a:solidFill>
                <a:latin typeface="Arial" charset="0"/>
              </a:defRPr>
            </a:lvl1pPr>
          </a:lstStyle>
          <a:p>
            <a:pPr>
              <a:defRPr/>
            </a:pPr>
            <a:endParaRPr lang="es-ES"/>
          </a:p>
        </p:txBody>
      </p:sp>
      <p:sp>
        <p:nvSpPr>
          <p:cNvPr id="20487" name="Rectangle 7"/>
          <p:cNvSpPr>
            <a:spLocks noGrp="1" noChangeArrowheads="1"/>
          </p:cNvSpPr>
          <p:nvPr>
            <p:ph type="sldNum" sz="quarter" idx="5"/>
          </p:nvPr>
        </p:nvSpPr>
        <p:spPr bwMode="auto">
          <a:xfrm>
            <a:off x="3940175" y="8842375"/>
            <a:ext cx="3013075" cy="465138"/>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r">
              <a:defRPr sz="1200" b="0">
                <a:solidFill>
                  <a:schemeClr val="tx1"/>
                </a:solidFill>
                <a:latin typeface="Arial" charset="0"/>
              </a:defRPr>
            </a:lvl1pPr>
          </a:lstStyle>
          <a:p>
            <a:pPr>
              <a:defRPr/>
            </a:pPr>
            <a:fld id="{667AA268-15FF-4005-AF3D-D8DBD2BE54F6}"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smtClean="0"/>
              <a:t>Enfoque de la presentación: En</a:t>
            </a:r>
            <a:r>
              <a:rPr lang="es-CL" baseline="0" noProof="0" dirty="0" smtClean="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smtClean="0"/>
              <a:t>Para esto, básicamente y acorde al temario, pretendo centrarme en tres temas generales; el Proyecto educativo, donde solamente me detendré en el PHI, el diplomado </a:t>
            </a:r>
            <a:r>
              <a:rPr lang="es-CL" baseline="0" noProof="0" dirty="0" err="1" smtClean="0"/>
              <a:t>core</a:t>
            </a:r>
            <a:r>
              <a:rPr lang="es-CL" baseline="0" noProof="0" dirty="0" smtClean="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smtClean="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214972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2800732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0754437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400667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5429191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6807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0330458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127751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195461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720278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1040517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8263699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0886828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318175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239612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6431079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endParaRPr lang="es-CL" baseline="0" noProof="0" dirty="0" smtClean="0"/>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966266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37F391E-47E0-4DD6-B3B6-5B3EF795C1DD}"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CA6A9C5-8A36-49A7-AEAC-34E2723F781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54FB59D-45B0-4606-87C6-4B3CE44D1CA8}"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1177C59-BFC7-48CE-9461-B86393391A31}"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98B18B1-2A36-4012-8B95-9F667D1E0628}"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B743527-3881-445D-9B52-80FB241C9BD3}"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7EEA47DE-90C7-4632-BD22-23A56EDE9FBD}"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DDBB8A1-FF27-45F6-B207-2B9C76FD6474}"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2F7C2FA-FB64-4E04-949F-827CF4003991}"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5B509B4-2946-4557-9495-88FC24110426}"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F26EF9F-1491-41AC-8819-98CCE1277AAA}"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88"/>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4"/>
          <p:cNvSpPr>
            <a:spLocks noGrp="1" noChangeArrowheads="1"/>
          </p:cNvSpPr>
          <p:nvPr>
            <p:ph type="dt" sz="half" idx="10"/>
          </p:nvPr>
        </p:nvSpPr>
        <p:spPr>
          <a:ln/>
        </p:spPr>
        <p:txBody>
          <a:bodyPr/>
          <a:lstStyle>
            <a:lvl1pPr>
              <a:defRPr/>
            </a:lvl1pPr>
          </a:lstStyle>
          <a:p>
            <a:pPr>
              <a:defRPr/>
            </a:pPr>
            <a:endParaRPr lang="es-ES"/>
          </a:p>
        </p:txBody>
      </p:sp>
      <p:sp>
        <p:nvSpPr>
          <p:cNvPr id="7"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457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57200" y="3938588"/>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4648200" y="3938588"/>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625438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31420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05464641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6286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4629150" y="1825625"/>
            <a:ext cx="38862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5193318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smtClean="0"/>
              <a:t>Editar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pPr>
              <a:defRPr/>
            </a:pPr>
            <a:endParaRPr lang="es-ES"/>
          </a:p>
        </p:txBody>
      </p:sp>
      <p:sp>
        <p:nvSpPr>
          <p:cNvPr id="8" name="Marcador de pie de página 7"/>
          <p:cNvSpPr>
            <a:spLocks noGrp="1"/>
          </p:cNvSpPr>
          <p:nvPr>
            <p:ph type="ftr" sz="quarter" idx="11"/>
          </p:nvPr>
        </p:nvSpPr>
        <p:spPr/>
        <p:txBody>
          <a:bodyPr/>
          <a:lstStyle/>
          <a:p>
            <a:pPr>
              <a:defRPr/>
            </a:pPr>
            <a:endParaRPr lang="es-ES"/>
          </a:p>
        </p:txBody>
      </p:sp>
      <p:sp>
        <p:nvSpPr>
          <p:cNvPr id="9" name="Marcador de número de diapositiva 8"/>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8846148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pPr>
              <a:defRPr/>
            </a:pPr>
            <a:endParaRPr lang="es-ES"/>
          </a:p>
        </p:txBody>
      </p:sp>
      <p:sp>
        <p:nvSpPr>
          <p:cNvPr id="4" name="Marcador de pie de página 3"/>
          <p:cNvSpPr>
            <a:spLocks noGrp="1"/>
          </p:cNvSpPr>
          <p:nvPr>
            <p:ph type="ftr" sz="quarter" idx="11"/>
          </p:nvPr>
        </p:nvSpPr>
        <p:spPr/>
        <p:txBody>
          <a:bodyPr/>
          <a:lstStyle/>
          <a:p>
            <a:pPr>
              <a:defRPr/>
            </a:pPr>
            <a:endParaRPr lang="es-ES"/>
          </a:p>
        </p:txBody>
      </p:sp>
      <p:sp>
        <p:nvSpPr>
          <p:cNvPr id="5" name="Marcador de número de diapositiva 4"/>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482767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a:defRPr/>
            </a:pPr>
            <a:endParaRPr lang="es-ES"/>
          </a:p>
        </p:txBody>
      </p:sp>
      <p:sp>
        <p:nvSpPr>
          <p:cNvPr id="3" name="Marcador de pie de página 2"/>
          <p:cNvSpPr>
            <a:spLocks noGrp="1"/>
          </p:cNvSpPr>
          <p:nvPr>
            <p:ph type="ftr" sz="quarter" idx="11"/>
          </p:nvPr>
        </p:nvSpPr>
        <p:spPr/>
        <p:txBody>
          <a:bodyPr/>
          <a:lstStyle/>
          <a:p>
            <a:pPr>
              <a:defRPr/>
            </a:pPr>
            <a:endParaRPr lang="es-ES"/>
          </a:p>
        </p:txBody>
      </p:sp>
      <p:sp>
        <p:nvSpPr>
          <p:cNvPr id="4" name="Marcador de número de diapositiva 3"/>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6109357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560592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834194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2693776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93541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59ECABD9-ED41-45EC-9609-27DAD187FB4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600" r:id="rId1"/>
    <p:sldLayoutId id="2147493601" r:id="rId2"/>
    <p:sldLayoutId id="2147493602" r:id="rId3"/>
    <p:sldLayoutId id="2147493603" r:id="rId4"/>
    <p:sldLayoutId id="2147493604" r:id="rId5"/>
    <p:sldLayoutId id="2147493605" r:id="rId6"/>
    <p:sldLayoutId id="2147493606" r:id="rId7"/>
    <p:sldLayoutId id="2147493607" r:id="rId8"/>
    <p:sldLayoutId id="2147493608" r:id="rId9"/>
    <p:sldLayoutId id="2147493609" r:id="rId10"/>
    <p:sldLayoutId id="214749361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217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a:latin typeface="Arial" charset="0"/>
                <a:cs typeface="+mn-cs"/>
              </a:defRPr>
            </a:lvl1pPr>
          </a:lstStyle>
          <a:p>
            <a:pPr>
              <a:defRPr/>
            </a:pPr>
            <a:endParaRPr lang="es-ES"/>
          </a:p>
        </p:txBody>
      </p:sp>
      <p:sp>
        <p:nvSpPr>
          <p:cNvPr id="1217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mn-cs"/>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93816" r:id="rId1"/>
    <p:sldLayoutId id="2147493817" r:id="rId2"/>
    <p:sldLayoutId id="2147493818" r:id="rId3"/>
    <p:sldLayoutId id="2147493819" r:id="rId4"/>
    <p:sldLayoutId id="2147493820" r:id="rId5"/>
    <p:sldLayoutId id="2147493821" r:id="rId6"/>
    <p:sldLayoutId id="2147493822" r:id="rId7"/>
    <p:sldLayoutId id="2147493823" r:id="rId8"/>
    <p:sldLayoutId id="2147493824" r:id="rId9"/>
    <p:sldLayoutId id="2147493825" r:id="rId10"/>
    <p:sldLayoutId id="2147493826" r:id="rId11"/>
    <p:sldLayoutId id="2147493827" r:id="rId12"/>
    <p:sldLayoutId id="2147493828" r:id="rId13"/>
    <p:sldLayoutId id="2147493829" r:id="rId14"/>
  </p:sldLayoutIdLst>
  <p:transition spd="med">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s-ES"/>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s-ES"/>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9ECABD9-ED41-45EC-9609-27DAD187FB46}" type="slidenum">
              <a:rPr lang="es-ES" smtClean="0"/>
              <a:pPr>
                <a:defRPr/>
              </a:pPr>
              <a:t>‹Nº›</a:t>
            </a:fld>
            <a:endParaRPr lang="es-ES"/>
          </a:p>
        </p:txBody>
      </p:sp>
    </p:spTree>
    <p:extLst>
      <p:ext uri="{BB962C8B-B14F-4D97-AF65-F5344CB8AC3E}">
        <p14:creationId xmlns:p14="http://schemas.microsoft.com/office/powerpoint/2010/main" val="2130008601"/>
      </p:ext>
    </p:extLst>
  </p:cSld>
  <p:clrMap bg1="lt1" tx1="dk1" bg2="lt2" tx2="dk2" accent1="accent1" accent2="accent2" accent3="accent3" accent4="accent4" accent5="accent5" accent6="accent6" hlink="hlink" folHlink="folHlink"/>
  <p:sldLayoutIdLst>
    <p:sldLayoutId id="2147493918" r:id="rId1"/>
    <p:sldLayoutId id="2147493919" r:id="rId2"/>
    <p:sldLayoutId id="2147493920" r:id="rId3"/>
    <p:sldLayoutId id="2147493921" r:id="rId4"/>
    <p:sldLayoutId id="2147493922" r:id="rId5"/>
    <p:sldLayoutId id="2147493923" r:id="rId6"/>
    <p:sldLayoutId id="2147493924" r:id="rId7"/>
    <p:sldLayoutId id="2147493925" r:id="rId8"/>
    <p:sldLayoutId id="2147493926" r:id="rId9"/>
    <p:sldLayoutId id="2147493927" r:id="rId10"/>
    <p:sldLayoutId id="2147493928" r:id="rId11"/>
  </p:sldLayoutIdLst>
  <p:transition spd="slow">
    <p:zoom/>
  </p:transition>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jp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3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jpg"/><Relationship Id="rId7" Type="http://schemas.openxmlformats.org/officeDocument/2006/relationships/diagramQuickStyle" Target="../diagrams/quickStyle2.xml"/><Relationship Id="rId2" Type="http://schemas.openxmlformats.org/officeDocument/2006/relationships/notesSlide" Target="../notesSlides/notesSlide4.xml"/><Relationship Id="rId1" Type="http://schemas.openxmlformats.org/officeDocument/2006/relationships/slideLayout" Target="../slideLayouts/slideLayout3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2.png"/><Relationship Id="rId9" Type="http://schemas.microsoft.com/office/2007/relationships/diagramDrawing" Target="../diagrams/drawing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jpg"/><Relationship Id="rId7" Type="http://schemas.openxmlformats.org/officeDocument/2006/relationships/diagramQuickStyle" Target="../diagrams/quickStyle3.xml"/><Relationship Id="rId2" Type="http://schemas.openxmlformats.org/officeDocument/2006/relationships/notesSlide" Target="../notesSlides/notesSlide7.xml"/><Relationship Id="rId1" Type="http://schemas.openxmlformats.org/officeDocument/2006/relationships/slideLayout" Target="../slideLayouts/slideLayout32.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2.png"/><Relationship Id="rId9" Type="http://schemas.microsoft.com/office/2007/relationships/diagramDrawing" Target="../diagrams/drawing3.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jpg"/><Relationship Id="rId7" Type="http://schemas.openxmlformats.org/officeDocument/2006/relationships/diagramQuickStyle" Target="../diagrams/quickStyle4.xml"/><Relationship Id="rId2" Type="http://schemas.openxmlformats.org/officeDocument/2006/relationships/notesSlide" Target="../notesSlides/notesSlide8.xml"/><Relationship Id="rId1" Type="http://schemas.openxmlformats.org/officeDocument/2006/relationships/slideLayout" Target="../slideLayouts/slideLayout3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2.png"/><Relationship Id="rId9" Type="http://schemas.microsoft.com/office/2007/relationships/diagramDrawing" Target="../diagrams/drawing4.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jpg"/><Relationship Id="rId7" Type="http://schemas.openxmlformats.org/officeDocument/2006/relationships/diagramQuickStyle" Target="../diagrams/quickStyle5.xml"/><Relationship Id="rId2" Type="http://schemas.openxmlformats.org/officeDocument/2006/relationships/notesSlide" Target="../notesSlides/notesSlide9.xml"/><Relationship Id="rId1" Type="http://schemas.openxmlformats.org/officeDocument/2006/relationships/slideLayout" Target="../slideLayouts/slideLayout32.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2.png"/><Relationship Id="rId9" Type="http://schemas.microsoft.com/office/2007/relationships/diagramDrawing" Target="../diagrams/drawing5.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5.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3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467544" y="23858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1290828" y="2348880"/>
            <a:ext cx="6401111" cy="1569660"/>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defTabSz="914400" rtl="0" eaLnBrk="1" fontAlgn="base" latinLnBrk="0" hangingPunct="1">
              <a:lnSpc>
                <a:spcPct val="100000"/>
              </a:lnSpc>
              <a:spcBef>
                <a:spcPct val="0"/>
              </a:spcBef>
              <a:spcAft>
                <a:spcPct val="0"/>
              </a:spcAft>
              <a:buClrTx/>
              <a:buSzTx/>
              <a:buFontTx/>
              <a:buNone/>
              <a:tabLst/>
              <a:defRPr/>
            </a:pPr>
            <a:r>
              <a:rPr lang="es-CL" altLang="es-CL" sz="3200" b="1" dirty="0" smtClean="0">
                <a:solidFill>
                  <a:srgbClr val="FFCC00"/>
                </a:solidFill>
                <a:cs typeface="Arial" charset="0"/>
              </a:rPr>
              <a:t>Breve </a:t>
            </a:r>
            <a:r>
              <a:rPr lang="es-CL" altLang="es-CL" sz="3200" b="1" dirty="0">
                <a:solidFill>
                  <a:srgbClr val="FFCC00"/>
                </a:solidFill>
                <a:cs typeface="Arial" charset="0"/>
              </a:rPr>
              <a:t>a</a:t>
            </a:r>
            <a:r>
              <a:rPr kumimoji="0" lang="es-CL" altLang="es-CL" sz="3200" b="1" i="0" u="none" strike="noStrike" kern="1200" cap="none" spc="0" normalizeH="0" baseline="0" noProof="0" dirty="0" err="1" smtClean="0">
                <a:ln>
                  <a:noFill/>
                </a:ln>
                <a:solidFill>
                  <a:srgbClr val="FFCC00"/>
                </a:solidFill>
                <a:effectLst/>
                <a:uLnTx/>
                <a:uFillTx/>
                <a:latin typeface="Arial" charset="0"/>
                <a:ea typeface="+mn-ea"/>
                <a:cs typeface="Arial" charset="0"/>
              </a:rPr>
              <a:t>nálisis</a:t>
            </a:r>
            <a:r>
              <a:rPr kumimoji="0" lang="es-CL" altLang="es-CL" sz="3200" b="1" i="0" u="none" strike="noStrike" kern="1200" cap="none" spc="0" normalizeH="0" noProof="0" dirty="0" smtClean="0">
                <a:ln>
                  <a:noFill/>
                </a:ln>
                <a:solidFill>
                  <a:srgbClr val="FFCC00"/>
                </a:solidFill>
                <a:effectLst/>
                <a:uLnTx/>
                <a:uFillTx/>
                <a:latin typeface="Arial" charset="0"/>
                <a:ea typeface="+mn-ea"/>
                <a:cs typeface="Arial" charset="0"/>
              </a:rPr>
              <a:t> y </a:t>
            </a:r>
            <a:r>
              <a:rPr lang="es-CL" altLang="es-CL" sz="3200" b="1" dirty="0">
                <a:solidFill>
                  <a:srgbClr val="FFCC00"/>
                </a:solidFill>
                <a:cs typeface="Arial" charset="0"/>
              </a:rPr>
              <a:t>e</a:t>
            </a: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valuación</a:t>
            </a:r>
            <a:r>
              <a:rPr kumimoji="0" lang="es-CL" altLang="es-CL" sz="3200" b="1" i="0" u="none" strike="noStrike" kern="1200" cap="none" spc="0" normalizeH="0" noProof="0" dirty="0" smtClean="0">
                <a:ln>
                  <a:noFill/>
                </a:ln>
                <a:solidFill>
                  <a:srgbClr val="FFCC00"/>
                </a:solidFill>
                <a:effectLst/>
                <a:uLnTx/>
                <a:uFillTx/>
                <a:latin typeface="Arial" charset="0"/>
                <a:ea typeface="+mn-ea"/>
                <a:cs typeface="Arial" charset="0"/>
              </a:rPr>
              <a:t> de</a:t>
            </a:r>
          </a:p>
          <a:p>
            <a:pPr marL="342900" marR="0" lvl="0" indent="-342900"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Escritura,</a:t>
            </a:r>
            <a:r>
              <a:rPr kumimoji="0" lang="es-CL" altLang="es-CL" sz="3200" b="1" i="0" u="none" strike="noStrike" kern="1200" cap="none" spc="0" normalizeH="0" noProof="0" dirty="0" smtClean="0">
                <a:ln>
                  <a:noFill/>
                </a:ln>
                <a:solidFill>
                  <a:srgbClr val="FFCC00"/>
                </a:solidFill>
                <a:effectLst/>
                <a:uLnTx/>
                <a:uFillTx/>
                <a:latin typeface="Arial" charset="0"/>
                <a:ea typeface="+mn-ea"/>
                <a:cs typeface="Arial" charset="0"/>
              </a:rPr>
              <a:t> </a:t>
            </a:r>
          </a:p>
          <a:p>
            <a:pPr marL="342900" marR="0" lvl="0" indent="-342900"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Comprensión</a:t>
            </a:r>
            <a:r>
              <a:rPr kumimoji="0" lang="es-CL" altLang="es-CL" sz="3200" b="1" i="0" u="none" strike="noStrike" kern="1200" cap="none" spc="0" normalizeH="0" noProof="0" dirty="0" smtClean="0">
                <a:ln>
                  <a:noFill/>
                </a:ln>
                <a:solidFill>
                  <a:srgbClr val="FFCC00"/>
                </a:solidFill>
                <a:effectLst/>
                <a:uLnTx/>
                <a:uFillTx/>
                <a:latin typeface="Arial" charset="0"/>
                <a:ea typeface="+mn-ea"/>
                <a:cs typeface="Arial" charset="0"/>
              </a:rPr>
              <a:t> lectora y Oralidad</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187624" y="141277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76056" y="162968"/>
            <a:ext cx="3888432" cy="1154534"/>
          </a:xfrm>
          <a:prstGeom prst="rect">
            <a:avLst/>
          </a:prstGeom>
          <a:effectLst>
            <a:innerShdw blurRad="63500" dist="50800" dir="13500000">
              <a:prstClr val="black">
                <a:alpha val="50000"/>
              </a:prstClr>
            </a:innerShdw>
          </a:effectLst>
          <a:scene3d>
            <a:camera prst="orthographicFront"/>
            <a:lightRig rig="threePt" dir="t"/>
          </a:scene3d>
          <a:sp3d>
            <a:bevelT/>
          </a:sp3d>
        </p:spPr>
      </p:pic>
      <p:sp>
        <p:nvSpPr>
          <p:cNvPr id="3" name="CuadroTexto 2"/>
          <p:cNvSpPr txBox="1"/>
          <p:nvPr/>
        </p:nvSpPr>
        <p:spPr>
          <a:xfrm>
            <a:off x="2799194" y="6093296"/>
            <a:ext cx="3384376" cy="646331"/>
          </a:xfrm>
          <a:prstGeom prst="rect">
            <a:avLst/>
          </a:prstGeom>
          <a:noFill/>
        </p:spPr>
        <p:txBody>
          <a:bodyPr wrap="square" rtlCol="0">
            <a:spAutoFit/>
          </a:bodyPr>
          <a:lstStyle/>
          <a:p>
            <a:r>
              <a:rPr lang="es-MX" sz="1800" dirty="0" smtClean="0"/>
              <a:t>U.A.C.</a:t>
            </a:r>
          </a:p>
          <a:p>
            <a:r>
              <a:rPr lang="es-MX" sz="1800" dirty="0" smtClean="0"/>
              <a:t>Julio de 2025</a:t>
            </a:r>
            <a:endParaRPr lang="es-CL" sz="1800" dirty="0"/>
          </a:p>
        </p:txBody>
      </p:sp>
    </p:spTree>
    <p:extLst>
      <p:ext uri="{BB962C8B-B14F-4D97-AF65-F5344CB8AC3E}">
        <p14:creationId xmlns:p14="http://schemas.microsoft.com/office/powerpoint/2010/main" val="1061739405"/>
      </p:ext>
    </p:extLst>
  </p:cSld>
  <p:clrMapOvr>
    <a:masterClrMapping/>
  </p:clrMapOvr>
  <p:transition spd="med" advClick="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27602" y="8566"/>
            <a:ext cx="5429257"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971600" y="117709"/>
            <a:ext cx="2786340" cy="769441"/>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44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44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2195736" y="837158"/>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8" name="Text Box 10"/>
          <p:cNvSpPr txBox="1">
            <a:spLocks noChangeArrowheads="1"/>
          </p:cNvSpPr>
          <p:nvPr/>
        </p:nvSpPr>
        <p:spPr bwMode="auto">
          <a:xfrm>
            <a:off x="107504" y="1424921"/>
            <a:ext cx="5472608" cy="5078313"/>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lang="es-MX" altLang="es-CL" sz="2000" b="1" dirty="0" smtClean="0">
                <a:solidFill>
                  <a:srgbClr val="FFFFFF"/>
                </a:solidFill>
                <a:ea typeface="ＭＳ Ｐゴシック" pitchFamily="34" charset="-128"/>
              </a:rPr>
              <a:t>CONTEXTO</a:t>
            </a:r>
            <a:endParaRPr kumimoji="0" lang="es-CL" altLang="es-CL" sz="2000" b="1" i="0" u="none" strike="noStrike" kern="1200" cap="none" spc="0" normalizeH="0" baseline="0" noProof="0" dirty="0">
              <a:ln>
                <a:noFill/>
              </a:ln>
              <a:solidFill>
                <a:srgbClr val="FFFFFF"/>
              </a:solidFill>
              <a:effectLst/>
              <a:uLnTx/>
              <a:uFillTx/>
              <a:ea typeface="ＭＳ Ｐゴシック" pitchFamily="34" charset="-128"/>
            </a:endParaRP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lang="es-MX" altLang="es-CL" sz="2000" b="1" dirty="0" smtClean="0">
                <a:solidFill>
                  <a:srgbClr val="FFFFFF"/>
                </a:solidFill>
                <a:ea typeface="ＭＳ Ｐゴシック" pitchFamily="34" charset="-128"/>
              </a:rPr>
              <a:t>NECESIDADES Y OPORTUNIDADES</a:t>
            </a:r>
            <a:endParaRPr kumimoji="0" lang="es-CL" altLang="es-CL" sz="2000" b="1" i="0" u="none" strike="noStrike" kern="1200" cap="none" spc="0" normalizeH="0" baseline="0" noProof="0" dirty="0">
              <a:ln>
                <a:noFill/>
              </a:ln>
              <a:solidFill>
                <a:srgbClr val="FFFFFF"/>
              </a:solidFill>
              <a:effectLst/>
              <a:uLnTx/>
              <a:uFillTx/>
              <a:ea typeface="ＭＳ Ｐゴシック" pitchFamily="34" charset="-128"/>
            </a:endParaRP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ES" altLang="es-CL" sz="2000" b="1" i="0" u="none" strike="noStrike" kern="1200" cap="none" spc="0" normalizeH="0" baseline="0" noProof="0" dirty="0" smtClean="0">
                <a:ln>
                  <a:noFill/>
                </a:ln>
                <a:solidFill>
                  <a:srgbClr val="FFFFFF"/>
                </a:solidFill>
                <a:effectLst/>
                <a:uLnTx/>
                <a:uFillTx/>
                <a:ea typeface="ＭＳ Ｐゴシック" pitchFamily="34" charset="-128"/>
              </a:rPr>
              <a:t>ANÁLISIS PROGRAMAS</a:t>
            </a:r>
            <a:r>
              <a:rPr kumimoji="0" lang="es-ES" altLang="es-CL" sz="2000" b="1" i="0" u="none" strike="noStrike" kern="1200" cap="none" spc="0" normalizeH="0" noProof="0" dirty="0" smtClean="0">
                <a:ln>
                  <a:noFill/>
                </a:ln>
                <a:solidFill>
                  <a:srgbClr val="FFFFFF"/>
                </a:solidFill>
                <a:effectLst/>
                <a:uLnTx/>
                <a:uFillTx/>
                <a:ea typeface="ＭＳ Ｐゴシック" pitchFamily="34" charset="-128"/>
              </a:rPr>
              <a:t> 2024 – 2025</a:t>
            </a:r>
            <a:endParaRPr lang="es-ES" altLang="es-CL" sz="2000" b="1" dirty="0">
              <a:solidFill>
                <a:srgbClr val="FFFFFF"/>
              </a:solidFill>
              <a:ea typeface="ＭＳ Ｐゴシック" pitchFamily="34" charset="-128"/>
            </a:endParaRP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lang="es-ES" altLang="es-CL" sz="2000" b="1" dirty="0" smtClean="0">
                <a:solidFill>
                  <a:srgbClr val="FFFFFF"/>
                </a:solidFill>
                <a:ea typeface="ＭＳ Ｐゴシック" pitchFamily="34" charset="-128"/>
              </a:rPr>
              <a:t>HALLAZGOS</a:t>
            </a: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lang="es-ES" altLang="es-CL" sz="2000" b="1" dirty="0" smtClean="0">
                <a:solidFill>
                  <a:srgbClr val="FFFFFF"/>
                </a:solidFill>
                <a:ea typeface="ＭＳ Ｐゴシック" pitchFamily="34" charset="-128"/>
              </a:rPr>
              <a:t>PROPUESTA NUEVA ASIGNATURA</a:t>
            </a: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lang="es-ES" altLang="es-CL" sz="2000" b="1" dirty="0" smtClean="0">
                <a:solidFill>
                  <a:srgbClr val="FFFFFF"/>
                </a:solidFill>
                <a:ea typeface="ＭＳ Ｐゴシック" pitchFamily="34" charset="-128"/>
              </a:rPr>
              <a:t>COMPRENSIÓN LECTORA, REDACCIÓN  Y ORALIDAD</a:t>
            </a: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ES" altLang="es-CL" sz="2000" b="1" i="0" u="none" strike="noStrike" kern="1200" cap="none" spc="0" normalizeH="0" baseline="0" noProof="0" dirty="0" smtClean="0">
                <a:ln>
                  <a:noFill/>
                </a:ln>
                <a:solidFill>
                  <a:srgbClr val="FFFFFF"/>
                </a:solidFill>
                <a:effectLst/>
                <a:uLnTx/>
                <a:uFillTx/>
                <a:ea typeface="ＭＳ Ｐゴシック" pitchFamily="34" charset="-128"/>
              </a:rPr>
              <a:t>ACCIONES</a:t>
            </a:r>
            <a:r>
              <a:rPr kumimoji="0" lang="es-ES" altLang="es-CL" sz="2000" b="1" i="0" u="none" strike="noStrike" kern="1200" cap="none" spc="0" normalizeH="0" noProof="0" dirty="0" smtClean="0">
                <a:ln>
                  <a:noFill/>
                </a:ln>
                <a:solidFill>
                  <a:srgbClr val="FFFFFF"/>
                </a:solidFill>
                <a:effectLst/>
                <a:uLnTx/>
                <a:uFillTx/>
                <a:ea typeface="ＭＳ Ｐゴシック" pitchFamily="34" charset="-128"/>
              </a:rPr>
              <a:t> REMEDIALES  Y </a:t>
            </a:r>
            <a:r>
              <a:rPr lang="es-ES" altLang="es-CL" sz="2000" b="1" dirty="0" smtClean="0">
                <a:solidFill>
                  <a:srgbClr val="FFFFFF"/>
                </a:solidFill>
                <a:ea typeface="ＭＳ Ｐゴシック" pitchFamily="34" charset="-128"/>
              </a:rPr>
              <a:t>EVALUACIÓN DEL IMPACTO A CORTO PLAZO</a:t>
            </a: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ES" altLang="es-CL" sz="2000" b="1" i="0" u="none" strike="noStrike" kern="1200" cap="none" spc="0" normalizeH="0" noProof="0" dirty="0" smtClean="0">
                <a:ln>
                  <a:noFill/>
                </a:ln>
                <a:solidFill>
                  <a:srgbClr val="FFFFFF"/>
                </a:solidFill>
                <a:effectLst/>
                <a:uLnTx/>
                <a:uFillTx/>
                <a:ea typeface="ＭＳ Ｐゴシック" pitchFamily="34" charset="-128"/>
              </a:rPr>
              <a:t>PROPUESTAS COMPLEMENTARIAS</a:t>
            </a:r>
          </a:p>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endParaRPr kumimoji="0" lang="es-ES" altLang="es-CL" sz="2000" b="1" i="0" u="none" strike="noStrike" kern="1200" cap="none" spc="0" normalizeH="0" baseline="0" noProof="0" dirty="0" smtClean="0">
              <a:ln>
                <a:noFill/>
              </a:ln>
              <a:solidFill>
                <a:srgbClr val="FFFFFF"/>
              </a:solidFill>
              <a:effectLst/>
              <a:uLnTx/>
              <a:uFillTx/>
              <a:ea typeface="ＭＳ Ｐゴシック" pitchFamily="34" charset="-128"/>
            </a:endParaRPr>
          </a:p>
        </p:txBody>
      </p:sp>
    </p:spTree>
    <p:extLst>
      <p:ext uri="{BB962C8B-B14F-4D97-AF65-F5344CB8AC3E}">
        <p14:creationId xmlns:p14="http://schemas.microsoft.com/office/powerpoint/2010/main" val="1337397409"/>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178942" y="5733256"/>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189740" y="202855"/>
            <a:ext cx="4027000" cy="523220"/>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b="1" noProof="0" dirty="0" smtClean="0">
                <a:solidFill>
                  <a:srgbClr val="FFCC00"/>
                </a:solidFill>
                <a:cs typeface="Arial" charset="0"/>
              </a:rPr>
              <a:t>CONTEXTO GENERAL</a:t>
            </a:r>
            <a:endParaRPr kumimoji="0" lang="es-ES" altLang="es-CL" b="1" i="0" u="none" strike="noStrike" kern="1200" cap="none" spc="0" normalizeH="0" baseline="0" noProof="0" dirty="0">
              <a:ln>
                <a:noFill/>
              </a:ln>
              <a:solidFill>
                <a:srgbClr val="FFCC00"/>
              </a:solidFill>
              <a:effectLst/>
              <a:uLnTx/>
              <a:uFillTx/>
              <a:cs typeface="Arial" charset="0"/>
            </a:endParaRPr>
          </a:p>
        </p:txBody>
      </p:sp>
      <p:sp>
        <p:nvSpPr>
          <p:cNvPr id="11" name="Line 6"/>
          <p:cNvSpPr>
            <a:spLocks noChangeShapeType="1"/>
          </p:cNvSpPr>
          <p:nvPr/>
        </p:nvSpPr>
        <p:spPr bwMode="auto">
          <a:xfrm>
            <a:off x="1164780" y="799867"/>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graphicFrame>
        <p:nvGraphicFramePr>
          <p:cNvPr id="4" name="Diagrama 3"/>
          <p:cNvGraphicFramePr/>
          <p:nvPr>
            <p:extLst>
              <p:ext uri="{D42A27DB-BD31-4B8C-83A1-F6EECF244321}">
                <p14:modId xmlns:p14="http://schemas.microsoft.com/office/powerpoint/2010/main" val="3789161927"/>
              </p:ext>
            </p:extLst>
          </p:nvPr>
        </p:nvGraphicFramePr>
        <p:xfrm>
          <a:off x="0" y="1162406"/>
          <a:ext cx="6096000"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Flecha derecha 5"/>
          <p:cNvSpPr/>
          <p:nvPr/>
        </p:nvSpPr>
        <p:spPr>
          <a:xfrm>
            <a:off x="3504002" y="2136647"/>
            <a:ext cx="575774"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graphicFrame>
        <p:nvGraphicFramePr>
          <p:cNvPr id="15" name="Tabla 14"/>
          <p:cNvGraphicFramePr>
            <a:graphicFrameLocks noGrp="1"/>
          </p:cNvGraphicFramePr>
          <p:nvPr>
            <p:extLst>
              <p:ext uri="{D42A27DB-BD31-4B8C-83A1-F6EECF244321}">
                <p14:modId xmlns:p14="http://schemas.microsoft.com/office/powerpoint/2010/main" val="3772723596"/>
              </p:ext>
            </p:extLst>
          </p:nvPr>
        </p:nvGraphicFramePr>
        <p:xfrm>
          <a:off x="4355976" y="1355237"/>
          <a:ext cx="4664397" cy="1562820"/>
        </p:xfrm>
        <a:graphic>
          <a:graphicData uri="http://schemas.openxmlformats.org/drawingml/2006/table">
            <a:tbl>
              <a:tblPr firstRow="1" bandRow="1">
                <a:tableStyleId>{5202B0CA-FC54-4496-8BCA-5EF66A818D29}</a:tableStyleId>
              </a:tblPr>
              <a:tblGrid>
                <a:gridCol w="399805">
                  <a:extLst>
                    <a:ext uri="{9D8B030D-6E8A-4147-A177-3AD203B41FA5}">
                      <a16:colId xmlns:a16="http://schemas.microsoft.com/office/drawing/2014/main" val="31766248"/>
                    </a:ext>
                  </a:extLst>
                </a:gridCol>
                <a:gridCol w="2065661">
                  <a:extLst>
                    <a:ext uri="{9D8B030D-6E8A-4147-A177-3AD203B41FA5}">
                      <a16:colId xmlns:a16="http://schemas.microsoft.com/office/drawing/2014/main" val="714514593"/>
                    </a:ext>
                  </a:extLst>
                </a:gridCol>
                <a:gridCol w="2198931">
                  <a:extLst>
                    <a:ext uri="{9D8B030D-6E8A-4147-A177-3AD203B41FA5}">
                      <a16:colId xmlns:a16="http://schemas.microsoft.com/office/drawing/2014/main" val="3367928037"/>
                    </a:ext>
                  </a:extLst>
                </a:gridCol>
              </a:tblGrid>
              <a:tr h="138398">
                <a:tc>
                  <a:txBody>
                    <a:bodyPr/>
                    <a:lstStyle/>
                    <a:p>
                      <a:r>
                        <a:rPr lang="es-MX" sz="800" dirty="0" smtClean="0">
                          <a:effectLst>
                            <a:outerShdw blurRad="38100" dist="38100" dir="2700000" algn="tl">
                              <a:srgbClr val="000000">
                                <a:alpha val="43137"/>
                              </a:srgbClr>
                            </a:outerShdw>
                          </a:effectLst>
                        </a:rPr>
                        <a:t>U.A</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NOMBRE DE LA</a:t>
                      </a:r>
                      <a:r>
                        <a:rPr lang="es-MX" sz="800" baseline="0" dirty="0" smtClean="0">
                          <a:effectLst>
                            <a:outerShdw blurRad="38100" dist="38100" dir="2700000" algn="tl">
                              <a:srgbClr val="000000">
                                <a:alpha val="43137"/>
                              </a:srgbClr>
                            </a:outerShdw>
                          </a:effectLst>
                        </a:rPr>
                        <a:t> UNIDAD</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TIPO EVALUACIÓN</a:t>
                      </a:r>
                      <a:endParaRPr lang="es-CL" sz="800" b="1" i="0" dirty="0">
                        <a:solidFill>
                          <a:schemeClr val="bg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2646436586"/>
                  </a:ext>
                </a:extLst>
              </a:tr>
              <a:tr h="241216">
                <a:tc>
                  <a:txBody>
                    <a:bodyPr/>
                    <a:lstStyle/>
                    <a:p>
                      <a:r>
                        <a:rPr lang="es-MX" sz="800" dirty="0" smtClean="0"/>
                        <a:t>1</a:t>
                      </a:r>
                      <a:endParaRPr lang="es-CL" sz="800" dirty="0">
                        <a:solidFill>
                          <a:schemeClr val="bg1"/>
                        </a:solidFill>
                      </a:endParaRPr>
                    </a:p>
                  </a:txBody>
                  <a:tcPr/>
                </a:tc>
                <a:tc>
                  <a:txBody>
                    <a:bodyPr/>
                    <a:lstStyle/>
                    <a:p>
                      <a:r>
                        <a:rPr lang="es-MX" sz="800" dirty="0" smtClean="0"/>
                        <a:t>PROPEDÉUTICO</a:t>
                      </a:r>
                      <a:endParaRPr lang="es-CL" sz="800" dirty="0">
                        <a:solidFill>
                          <a:schemeClr val="bg1"/>
                        </a:solidFill>
                      </a:endParaRPr>
                    </a:p>
                  </a:txBody>
                  <a:tcPr/>
                </a:tc>
                <a:tc>
                  <a:txBody>
                    <a:bodyPr/>
                    <a:lstStyle/>
                    <a:p>
                      <a:r>
                        <a:rPr lang="es-MX" sz="800" dirty="0" smtClean="0"/>
                        <a:t>SELECCIÓN</a:t>
                      </a:r>
                      <a:r>
                        <a:rPr lang="es-MX" sz="800" baseline="0" dirty="0" smtClean="0"/>
                        <a:t> MÚLTIPLE Y REDACCIÓN</a:t>
                      </a:r>
                      <a:endParaRPr lang="es-CL" sz="800" dirty="0">
                        <a:solidFill>
                          <a:schemeClr val="bg1"/>
                        </a:solidFill>
                      </a:endParaRPr>
                    </a:p>
                  </a:txBody>
                  <a:tcPr/>
                </a:tc>
                <a:extLst>
                  <a:ext uri="{0D108BD9-81ED-4DB2-BD59-A6C34878D82A}">
                    <a16:rowId xmlns:a16="http://schemas.microsoft.com/office/drawing/2014/main" val="1442247230"/>
                  </a:ext>
                </a:extLst>
              </a:tr>
              <a:tr h="223721">
                <a:tc>
                  <a:txBody>
                    <a:bodyPr/>
                    <a:lstStyle/>
                    <a:p>
                      <a:r>
                        <a:rPr lang="es-MX" sz="800" dirty="0" smtClean="0"/>
                        <a:t>2</a:t>
                      </a:r>
                      <a:endParaRPr lang="es-CL" sz="800" dirty="0">
                        <a:solidFill>
                          <a:schemeClr val="bg1"/>
                        </a:solidFill>
                      </a:endParaRPr>
                    </a:p>
                  </a:txBody>
                  <a:tcPr/>
                </a:tc>
                <a:tc>
                  <a:txBody>
                    <a:bodyPr/>
                    <a:lstStyle/>
                    <a:p>
                      <a:r>
                        <a:rPr lang="es-MX" sz="800" dirty="0" smtClean="0"/>
                        <a:t>TEXTO EXPOSITIVO</a:t>
                      </a:r>
                      <a:endParaRPr lang="es-CL" sz="800" dirty="0">
                        <a:solidFill>
                          <a:schemeClr val="bg1"/>
                        </a:solidFill>
                      </a:endParaRPr>
                    </a:p>
                  </a:txBody>
                  <a:tcPr/>
                </a:tc>
                <a:tc>
                  <a:txBody>
                    <a:bodyPr/>
                    <a:lstStyle/>
                    <a:p>
                      <a:r>
                        <a:rPr lang="es-MX" sz="800" dirty="0" smtClean="0"/>
                        <a:t>DISERTACIÓN</a:t>
                      </a:r>
                      <a:endParaRPr lang="es-CL" sz="800" dirty="0">
                        <a:solidFill>
                          <a:schemeClr val="bg1"/>
                        </a:solidFill>
                      </a:endParaRPr>
                    </a:p>
                  </a:txBody>
                  <a:tcPr/>
                </a:tc>
                <a:extLst>
                  <a:ext uri="{0D108BD9-81ED-4DB2-BD59-A6C34878D82A}">
                    <a16:rowId xmlns:a16="http://schemas.microsoft.com/office/drawing/2014/main" val="3096976540"/>
                  </a:ext>
                </a:extLst>
              </a:tr>
              <a:tr h="223721">
                <a:tc>
                  <a:txBody>
                    <a:bodyPr/>
                    <a:lstStyle/>
                    <a:p>
                      <a:r>
                        <a:rPr lang="es-MX" sz="800" dirty="0" smtClean="0"/>
                        <a:t>3</a:t>
                      </a:r>
                      <a:endParaRPr lang="es-CL" sz="800" dirty="0">
                        <a:solidFill>
                          <a:schemeClr val="bg1"/>
                        </a:solidFill>
                      </a:endParaRPr>
                    </a:p>
                  </a:txBody>
                  <a:tcPr/>
                </a:tc>
                <a:tc>
                  <a:txBody>
                    <a:bodyPr/>
                    <a:lstStyle/>
                    <a:p>
                      <a:r>
                        <a:rPr lang="es-MX" sz="800" dirty="0" smtClean="0"/>
                        <a:t>ARGUMENTACIÓN</a:t>
                      </a:r>
                      <a:endParaRPr lang="es-CL" sz="800" dirty="0">
                        <a:solidFill>
                          <a:schemeClr val="bg1"/>
                        </a:solidFill>
                      </a:endParaRPr>
                    </a:p>
                  </a:txBody>
                  <a:tcPr/>
                </a:tc>
                <a:tc>
                  <a:txBody>
                    <a:bodyPr/>
                    <a:lstStyle/>
                    <a:p>
                      <a:r>
                        <a:rPr lang="es-MX" sz="800" dirty="0" smtClean="0"/>
                        <a:t>ESCRITURA ENSAYO</a:t>
                      </a:r>
                      <a:endParaRPr lang="es-CL" sz="800" dirty="0">
                        <a:solidFill>
                          <a:schemeClr val="bg1"/>
                        </a:solidFill>
                      </a:endParaRPr>
                    </a:p>
                  </a:txBody>
                  <a:tcPr/>
                </a:tc>
                <a:extLst>
                  <a:ext uri="{0D108BD9-81ED-4DB2-BD59-A6C34878D82A}">
                    <a16:rowId xmlns:a16="http://schemas.microsoft.com/office/drawing/2014/main" val="1076545703"/>
                  </a:ext>
                </a:extLst>
              </a:tr>
              <a:tr h="223721">
                <a:tc>
                  <a:txBody>
                    <a:bodyPr/>
                    <a:lstStyle/>
                    <a:p>
                      <a:r>
                        <a:rPr lang="es-MX" sz="800" dirty="0" smtClean="0"/>
                        <a:t>4</a:t>
                      </a:r>
                      <a:endParaRPr lang="es-CL" sz="800" dirty="0">
                        <a:solidFill>
                          <a:schemeClr val="bg1"/>
                        </a:solidFill>
                      </a:endParaRPr>
                    </a:p>
                  </a:txBody>
                  <a:tcPr/>
                </a:tc>
                <a:tc>
                  <a:txBody>
                    <a:bodyPr/>
                    <a:lstStyle/>
                    <a:p>
                      <a:r>
                        <a:rPr lang="es-MX" sz="800" dirty="0" smtClean="0"/>
                        <a:t>TRABAJO INTERCÁTEDRA</a:t>
                      </a:r>
                      <a:endParaRPr lang="es-CL" sz="800" dirty="0">
                        <a:solidFill>
                          <a:schemeClr val="bg1"/>
                        </a:solidFill>
                      </a:endParaRPr>
                    </a:p>
                  </a:txBody>
                  <a:tcPr/>
                </a:tc>
                <a:tc>
                  <a:txBody>
                    <a:bodyPr/>
                    <a:lstStyle/>
                    <a:p>
                      <a:r>
                        <a:rPr lang="es-MX" sz="800" dirty="0" smtClean="0"/>
                        <a:t>ELABORACIÓN</a:t>
                      </a:r>
                      <a:r>
                        <a:rPr lang="es-MX" sz="800" baseline="0" dirty="0" smtClean="0"/>
                        <a:t> VIDEO</a:t>
                      </a:r>
                      <a:endParaRPr lang="es-CL" sz="800" dirty="0">
                        <a:solidFill>
                          <a:schemeClr val="bg1"/>
                        </a:solidFill>
                      </a:endParaRPr>
                    </a:p>
                  </a:txBody>
                  <a:tcPr/>
                </a:tc>
                <a:extLst>
                  <a:ext uri="{0D108BD9-81ED-4DB2-BD59-A6C34878D82A}">
                    <a16:rowId xmlns:a16="http://schemas.microsoft.com/office/drawing/2014/main" val="1139909648"/>
                  </a:ext>
                </a:extLst>
              </a:tr>
              <a:tr h="202236">
                <a:tc>
                  <a:txBody>
                    <a:bodyPr/>
                    <a:lstStyle/>
                    <a:p>
                      <a:r>
                        <a:rPr lang="es-MX" sz="800" dirty="0" smtClean="0"/>
                        <a:t>5</a:t>
                      </a:r>
                      <a:endParaRPr lang="es-CL" sz="800" dirty="0">
                        <a:solidFill>
                          <a:schemeClr val="bg1"/>
                        </a:solidFill>
                      </a:endParaRPr>
                    </a:p>
                  </a:txBody>
                  <a:tcPr/>
                </a:tc>
                <a:tc>
                  <a:txBody>
                    <a:bodyPr/>
                    <a:lstStyle/>
                    <a:p>
                      <a:r>
                        <a:rPr lang="es-MX" sz="800" dirty="0" smtClean="0"/>
                        <a:t>ESTRATEGIAS DE COMPRENSIÓN</a:t>
                      </a:r>
                      <a:r>
                        <a:rPr lang="es-MX" sz="800" baseline="0" dirty="0" smtClean="0"/>
                        <a:t> LECTORA</a:t>
                      </a:r>
                      <a:endParaRPr lang="es-CL" sz="800" dirty="0">
                        <a:solidFill>
                          <a:schemeClr val="bg1"/>
                        </a:solidFill>
                      </a:endParaRPr>
                    </a:p>
                  </a:txBody>
                  <a:tcPr/>
                </a:tc>
                <a:tc>
                  <a:txBody>
                    <a:bodyPr/>
                    <a:lstStyle/>
                    <a:p>
                      <a:r>
                        <a:rPr lang="es-MX" sz="800" dirty="0" smtClean="0"/>
                        <a:t>SELECCIÓN MÚLTIPLE</a:t>
                      </a:r>
                      <a:endParaRPr lang="es-CL" sz="800" dirty="0">
                        <a:solidFill>
                          <a:schemeClr val="bg1"/>
                        </a:solidFill>
                      </a:endParaRPr>
                    </a:p>
                  </a:txBody>
                  <a:tcPr/>
                </a:tc>
                <a:extLst>
                  <a:ext uri="{0D108BD9-81ED-4DB2-BD59-A6C34878D82A}">
                    <a16:rowId xmlns:a16="http://schemas.microsoft.com/office/drawing/2014/main" val="3763532741"/>
                  </a:ext>
                </a:extLst>
              </a:tr>
              <a:tr h="223721">
                <a:tc>
                  <a:txBody>
                    <a:bodyPr/>
                    <a:lstStyle/>
                    <a:p>
                      <a:r>
                        <a:rPr lang="es-MX" sz="800" dirty="0" smtClean="0"/>
                        <a:t>6</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extLst>
                  <a:ext uri="{0D108BD9-81ED-4DB2-BD59-A6C34878D82A}">
                    <a16:rowId xmlns:a16="http://schemas.microsoft.com/office/drawing/2014/main" val="3149085274"/>
                  </a:ext>
                </a:extLst>
              </a:tr>
            </a:tbl>
          </a:graphicData>
        </a:graphic>
      </p:graphicFrame>
      <p:graphicFrame>
        <p:nvGraphicFramePr>
          <p:cNvPr id="18" name="Tabla 17"/>
          <p:cNvGraphicFramePr>
            <a:graphicFrameLocks noGrp="1"/>
          </p:cNvGraphicFramePr>
          <p:nvPr>
            <p:extLst>
              <p:ext uri="{D42A27DB-BD31-4B8C-83A1-F6EECF244321}">
                <p14:modId xmlns:p14="http://schemas.microsoft.com/office/powerpoint/2010/main" val="4244644204"/>
              </p:ext>
            </p:extLst>
          </p:nvPr>
        </p:nvGraphicFramePr>
        <p:xfrm>
          <a:off x="4572000" y="4800131"/>
          <a:ext cx="4004403" cy="1963287"/>
        </p:xfrm>
        <a:graphic>
          <a:graphicData uri="http://schemas.openxmlformats.org/drawingml/2006/table">
            <a:tbl>
              <a:tblPr firstRow="1" bandRow="1">
                <a:tableStyleId>{5202B0CA-FC54-4496-8BCA-5EF66A818D29}</a:tableStyleId>
              </a:tblPr>
              <a:tblGrid>
                <a:gridCol w="346838">
                  <a:extLst>
                    <a:ext uri="{9D8B030D-6E8A-4147-A177-3AD203B41FA5}">
                      <a16:colId xmlns:a16="http://schemas.microsoft.com/office/drawing/2014/main" val="31766248"/>
                    </a:ext>
                  </a:extLst>
                </a:gridCol>
                <a:gridCol w="1769774">
                  <a:extLst>
                    <a:ext uri="{9D8B030D-6E8A-4147-A177-3AD203B41FA5}">
                      <a16:colId xmlns:a16="http://schemas.microsoft.com/office/drawing/2014/main" val="714514593"/>
                    </a:ext>
                  </a:extLst>
                </a:gridCol>
                <a:gridCol w="1887791">
                  <a:extLst>
                    <a:ext uri="{9D8B030D-6E8A-4147-A177-3AD203B41FA5}">
                      <a16:colId xmlns:a16="http://schemas.microsoft.com/office/drawing/2014/main" val="3367928037"/>
                    </a:ext>
                  </a:extLst>
                </a:gridCol>
              </a:tblGrid>
              <a:tr h="199836">
                <a:tc>
                  <a:txBody>
                    <a:bodyPr/>
                    <a:lstStyle/>
                    <a:p>
                      <a:r>
                        <a:rPr lang="es-MX" sz="800" dirty="0" smtClean="0">
                          <a:effectLst>
                            <a:outerShdw blurRad="38100" dist="38100" dir="2700000" algn="tl">
                              <a:srgbClr val="000000">
                                <a:alpha val="43137"/>
                              </a:srgbClr>
                            </a:outerShdw>
                          </a:effectLst>
                        </a:rPr>
                        <a:t>U.A</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NOMBRE DE LA</a:t>
                      </a:r>
                      <a:r>
                        <a:rPr lang="es-MX" sz="800" baseline="0" dirty="0" smtClean="0">
                          <a:effectLst>
                            <a:outerShdw blurRad="38100" dist="38100" dir="2700000" algn="tl">
                              <a:srgbClr val="000000">
                                <a:alpha val="43137"/>
                              </a:srgbClr>
                            </a:outerShdw>
                          </a:effectLst>
                        </a:rPr>
                        <a:t> UNIDAD</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TIPO EVALUACIÓN</a:t>
                      </a:r>
                      <a:endParaRPr lang="es-CL" sz="800" b="1" i="0" dirty="0">
                        <a:solidFill>
                          <a:schemeClr val="bg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2646436586"/>
                  </a:ext>
                </a:extLst>
              </a:tr>
              <a:tr h="225927">
                <a:tc>
                  <a:txBody>
                    <a:bodyPr/>
                    <a:lstStyle/>
                    <a:p>
                      <a:r>
                        <a:rPr lang="es-MX" sz="800" dirty="0" smtClean="0"/>
                        <a:t>1</a:t>
                      </a:r>
                      <a:endParaRPr lang="es-CL" sz="800" dirty="0">
                        <a:solidFill>
                          <a:schemeClr val="bg1"/>
                        </a:solidFill>
                      </a:endParaRPr>
                    </a:p>
                  </a:txBody>
                  <a:tcPr/>
                </a:tc>
                <a:tc>
                  <a:txBody>
                    <a:bodyPr/>
                    <a:lstStyle/>
                    <a:p>
                      <a:r>
                        <a:rPr lang="es-MX" sz="800" dirty="0" smtClean="0"/>
                        <a:t>PROPEDÉUTICO</a:t>
                      </a:r>
                      <a:endParaRPr lang="es-CL" sz="800" dirty="0">
                        <a:solidFill>
                          <a:schemeClr val="bg1"/>
                        </a:solidFill>
                      </a:endParaRPr>
                    </a:p>
                  </a:txBody>
                  <a:tcPr/>
                </a:tc>
                <a:tc>
                  <a:txBody>
                    <a:bodyPr/>
                    <a:lstStyle/>
                    <a:p>
                      <a:r>
                        <a:rPr lang="es-MX" sz="800" dirty="0" smtClean="0"/>
                        <a:t>SELECCIÓN</a:t>
                      </a:r>
                      <a:r>
                        <a:rPr lang="es-MX" sz="800" baseline="0" dirty="0" smtClean="0"/>
                        <a:t> MÚLTIPLE Y REDACCIÓN</a:t>
                      </a:r>
                      <a:endParaRPr lang="es-CL" sz="800" dirty="0">
                        <a:solidFill>
                          <a:schemeClr val="bg1"/>
                        </a:solidFill>
                      </a:endParaRPr>
                    </a:p>
                  </a:txBody>
                  <a:tcPr/>
                </a:tc>
                <a:extLst>
                  <a:ext uri="{0D108BD9-81ED-4DB2-BD59-A6C34878D82A}">
                    <a16:rowId xmlns:a16="http://schemas.microsoft.com/office/drawing/2014/main" val="1442247230"/>
                  </a:ext>
                </a:extLst>
              </a:tr>
              <a:tr h="209540">
                <a:tc>
                  <a:txBody>
                    <a:bodyPr/>
                    <a:lstStyle/>
                    <a:p>
                      <a:r>
                        <a:rPr lang="es-MX" sz="800" dirty="0" smtClean="0"/>
                        <a:t>2</a:t>
                      </a:r>
                      <a:endParaRPr lang="es-CL" sz="800" dirty="0">
                        <a:solidFill>
                          <a:schemeClr val="bg1"/>
                        </a:solidFill>
                      </a:endParaRPr>
                    </a:p>
                  </a:txBody>
                  <a:tcPr/>
                </a:tc>
                <a:tc>
                  <a:txBody>
                    <a:bodyPr/>
                    <a:lstStyle/>
                    <a:p>
                      <a:r>
                        <a:rPr lang="es-MX" sz="800" b="1" dirty="0" smtClean="0">
                          <a:solidFill>
                            <a:srgbClr val="C00000"/>
                          </a:solidFill>
                        </a:rPr>
                        <a:t>ESTRATEGIAS DE COMPRENSIÓN LECTORA</a:t>
                      </a:r>
                      <a:endParaRPr lang="es-CL" sz="800" b="1" dirty="0">
                        <a:solidFill>
                          <a:srgbClr val="C00000"/>
                        </a:solidFill>
                      </a:endParaRPr>
                    </a:p>
                  </a:txBody>
                  <a:tcPr/>
                </a:tc>
                <a:tc>
                  <a:txBody>
                    <a:bodyPr/>
                    <a:lstStyle/>
                    <a:p>
                      <a:r>
                        <a:rPr lang="es-MX" sz="800" b="1" dirty="0" smtClean="0">
                          <a:solidFill>
                            <a:srgbClr val="C00000"/>
                          </a:solidFill>
                        </a:rPr>
                        <a:t>RECENSIÓN</a:t>
                      </a:r>
                      <a:r>
                        <a:rPr lang="es-MX" sz="800" b="1" baseline="0" dirty="0" smtClean="0">
                          <a:solidFill>
                            <a:srgbClr val="C00000"/>
                          </a:solidFill>
                        </a:rPr>
                        <a:t> / DISCUSIÓN LITERARIA</a:t>
                      </a:r>
                      <a:endParaRPr lang="es-CL" sz="800" b="1" dirty="0">
                        <a:solidFill>
                          <a:srgbClr val="C00000"/>
                        </a:solidFill>
                      </a:endParaRPr>
                    </a:p>
                  </a:txBody>
                  <a:tcPr/>
                </a:tc>
                <a:extLst>
                  <a:ext uri="{0D108BD9-81ED-4DB2-BD59-A6C34878D82A}">
                    <a16:rowId xmlns:a16="http://schemas.microsoft.com/office/drawing/2014/main" val="3096976540"/>
                  </a:ext>
                </a:extLst>
              </a:tr>
              <a:tr h="209540">
                <a:tc>
                  <a:txBody>
                    <a:bodyPr/>
                    <a:lstStyle/>
                    <a:p>
                      <a:r>
                        <a:rPr lang="es-MX" sz="800" dirty="0" smtClean="0"/>
                        <a:t>3</a:t>
                      </a:r>
                      <a:endParaRPr lang="es-CL" sz="800" dirty="0">
                        <a:solidFill>
                          <a:schemeClr val="bg1"/>
                        </a:solidFill>
                      </a:endParaRPr>
                    </a:p>
                  </a:txBody>
                  <a:tcPr/>
                </a:tc>
                <a:tc>
                  <a:txBody>
                    <a:bodyPr/>
                    <a:lstStyle/>
                    <a:p>
                      <a:r>
                        <a:rPr lang="es-MX" sz="800" dirty="0" smtClean="0"/>
                        <a:t>TEXTO EXPOSITIVO</a:t>
                      </a:r>
                      <a:endParaRPr lang="es-CL" sz="800" dirty="0">
                        <a:solidFill>
                          <a:schemeClr val="bg1"/>
                        </a:solidFill>
                      </a:endParaRPr>
                    </a:p>
                  </a:txBody>
                  <a:tcPr/>
                </a:tc>
                <a:tc>
                  <a:txBody>
                    <a:bodyPr/>
                    <a:lstStyle/>
                    <a:p>
                      <a:r>
                        <a:rPr lang="es-MX" sz="800" dirty="0" smtClean="0"/>
                        <a:t>DISERTACIÓN</a:t>
                      </a:r>
                      <a:endParaRPr lang="es-CL" sz="800" dirty="0">
                        <a:solidFill>
                          <a:schemeClr val="bg1"/>
                        </a:solidFill>
                      </a:endParaRPr>
                    </a:p>
                  </a:txBody>
                  <a:tcPr/>
                </a:tc>
                <a:extLst>
                  <a:ext uri="{0D108BD9-81ED-4DB2-BD59-A6C34878D82A}">
                    <a16:rowId xmlns:a16="http://schemas.microsoft.com/office/drawing/2014/main" val="1076545703"/>
                  </a:ext>
                </a:extLst>
              </a:tr>
              <a:tr h="209540">
                <a:tc>
                  <a:txBody>
                    <a:bodyPr/>
                    <a:lstStyle/>
                    <a:p>
                      <a:r>
                        <a:rPr lang="es-MX" sz="800" dirty="0" smtClean="0"/>
                        <a:t>4</a:t>
                      </a:r>
                      <a:endParaRPr lang="es-CL" sz="800" dirty="0">
                        <a:solidFill>
                          <a:schemeClr val="bg1"/>
                        </a:solidFill>
                      </a:endParaRPr>
                    </a:p>
                  </a:txBody>
                  <a:tcPr/>
                </a:tc>
                <a:tc>
                  <a:txBody>
                    <a:bodyPr/>
                    <a:lstStyle/>
                    <a:p>
                      <a:r>
                        <a:rPr lang="es-MX" sz="800" dirty="0" smtClean="0"/>
                        <a:t>LA ARGUMENTACIÓN</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extLst>
                  <a:ext uri="{0D108BD9-81ED-4DB2-BD59-A6C34878D82A}">
                    <a16:rowId xmlns:a16="http://schemas.microsoft.com/office/drawing/2014/main" val="1139909648"/>
                  </a:ext>
                </a:extLst>
              </a:tr>
              <a:tr h="199836">
                <a:tc>
                  <a:txBody>
                    <a:bodyPr/>
                    <a:lstStyle/>
                    <a:p>
                      <a:r>
                        <a:rPr lang="es-MX" sz="800" dirty="0" smtClean="0"/>
                        <a:t>5</a:t>
                      </a:r>
                      <a:endParaRPr lang="es-CL" sz="800" dirty="0">
                        <a:solidFill>
                          <a:schemeClr val="bg1"/>
                        </a:solidFill>
                      </a:endParaRPr>
                    </a:p>
                  </a:txBody>
                  <a:tcPr/>
                </a:tc>
                <a:tc>
                  <a:txBody>
                    <a:bodyPr/>
                    <a:lstStyle/>
                    <a:p>
                      <a:r>
                        <a:rPr lang="es-MX" sz="800" b="1" dirty="0" smtClean="0">
                          <a:solidFill>
                            <a:srgbClr val="C00000"/>
                          </a:solidFill>
                        </a:rPr>
                        <a:t>TRABAJO INTERCÁTEDRA</a:t>
                      </a:r>
                      <a:endParaRPr lang="es-CL" sz="800" b="1" dirty="0">
                        <a:solidFill>
                          <a:srgbClr val="C00000"/>
                        </a:solidFill>
                      </a:endParaRPr>
                    </a:p>
                  </a:txBody>
                  <a:tcPr/>
                </a:tc>
                <a:tc>
                  <a:txBody>
                    <a:bodyPr/>
                    <a:lstStyle/>
                    <a:p>
                      <a:r>
                        <a:rPr lang="es-MX" sz="800" b="1" dirty="0" smtClean="0">
                          <a:solidFill>
                            <a:srgbClr val="C00000"/>
                          </a:solidFill>
                        </a:rPr>
                        <a:t>MESA REDONDA -</a:t>
                      </a:r>
                      <a:r>
                        <a:rPr lang="es-MX" sz="800" b="1" baseline="0" dirty="0" smtClean="0">
                          <a:solidFill>
                            <a:srgbClr val="C00000"/>
                          </a:solidFill>
                        </a:rPr>
                        <a:t> DEBATE</a:t>
                      </a:r>
                      <a:endParaRPr lang="es-CL" sz="800" b="1" dirty="0">
                        <a:solidFill>
                          <a:srgbClr val="C00000"/>
                        </a:solidFill>
                      </a:endParaRPr>
                    </a:p>
                  </a:txBody>
                  <a:tcPr/>
                </a:tc>
                <a:extLst>
                  <a:ext uri="{0D108BD9-81ED-4DB2-BD59-A6C34878D82A}">
                    <a16:rowId xmlns:a16="http://schemas.microsoft.com/office/drawing/2014/main" val="3763532741"/>
                  </a:ext>
                </a:extLst>
              </a:tr>
              <a:tr h="209540">
                <a:tc>
                  <a:txBody>
                    <a:bodyPr/>
                    <a:lstStyle/>
                    <a:p>
                      <a:r>
                        <a:rPr lang="es-MX" sz="800" dirty="0" smtClean="0"/>
                        <a:t>6</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extLst>
                  <a:ext uri="{0D108BD9-81ED-4DB2-BD59-A6C34878D82A}">
                    <a16:rowId xmlns:a16="http://schemas.microsoft.com/office/drawing/2014/main" val="3149085274"/>
                  </a:ext>
                </a:extLst>
              </a:tr>
              <a:tr h="314028">
                <a:tc>
                  <a:txBody>
                    <a:bodyPr/>
                    <a:lstStyle/>
                    <a:p>
                      <a:r>
                        <a:rPr lang="es-MX" sz="800" dirty="0" smtClean="0">
                          <a:solidFill>
                            <a:schemeClr val="dk1"/>
                          </a:solidFill>
                        </a:rPr>
                        <a:t>7</a:t>
                      </a:r>
                      <a:endParaRPr lang="es-CL" sz="800" dirty="0">
                        <a:solidFill>
                          <a:schemeClr val="bg1"/>
                        </a:solidFill>
                      </a:endParaRPr>
                    </a:p>
                  </a:txBody>
                  <a:tcPr/>
                </a:tc>
                <a:tc>
                  <a:txBody>
                    <a:bodyPr/>
                    <a:lstStyle/>
                    <a:p>
                      <a:r>
                        <a:rPr lang="es-MX" sz="800" b="1" dirty="0" smtClean="0">
                          <a:solidFill>
                            <a:srgbClr val="C00000"/>
                          </a:solidFill>
                        </a:rPr>
                        <a:t>PROYECTO</a:t>
                      </a:r>
                      <a:r>
                        <a:rPr lang="es-MX" sz="800" b="1" baseline="0" dirty="0" smtClean="0">
                          <a:solidFill>
                            <a:srgbClr val="C00000"/>
                          </a:solidFill>
                        </a:rPr>
                        <a:t> DE INTEGRACIÓN DE HABILIDADES LINGÜÍSTICAS</a:t>
                      </a:r>
                      <a:endParaRPr lang="es-CL" sz="800" b="1" dirty="0">
                        <a:solidFill>
                          <a:srgbClr val="C00000"/>
                        </a:solidFill>
                      </a:endParaRPr>
                    </a:p>
                  </a:txBody>
                  <a:tcPr/>
                </a:tc>
                <a:tc>
                  <a:txBody>
                    <a:bodyPr/>
                    <a:lstStyle/>
                    <a:p>
                      <a:r>
                        <a:rPr lang="es-MX" sz="800" b="1" dirty="0" smtClean="0">
                          <a:solidFill>
                            <a:srgbClr val="C00000"/>
                          </a:solidFill>
                        </a:rPr>
                        <a:t>EXPOSICIÓN PROYECTO</a:t>
                      </a:r>
                      <a:endParaRPr lang="es-CL" sz="800" b="1" dirty="0">
                        <a:solidFill>
                          <a:srgbClr val="C00000"/>
                        </a:solidFill>
                      </a:endParaRPr>
                    </a:p>
                  </a:txBody>
                  <a:tcPr/>
                </a:tc>
                <a:extLst>
                  <a:ext uri="{0D108BD9-81ED-4DB2-BD59-A6C34878D82A}">
                    <a16:rowId xmlns:a16="http://schemas.microsoft.com/office/drawing/2014/main" val="3199503207"/>
                  </a:ext>
                </a:extLst>
              </a:tr>
            </a:tbl>
          </a:graphicData>
        </a:graphic>
      </p:graphicFrame>
      <p:sp>
        <p:nvSpPr>
          <p:cNvPr id="3" name="Elipse 2"/>
          <p:cNvSpPr/>
          <p:nvPr/>
        </p:nvSpPr>
        <p:spPr>
          <a:xfrm>
            <a:off x="7199784" y="3681214"/>
            <a:ext cx="1944216" cy="936104"/>
          </a:xfrm>
          <a:prstGeom prst="ellipse">
            <a:avLst/>
          </a:prstGeom>
          <a:effectLst>
            <a:innerShdw blurRad="63500" dist="50800" dir="13500000">
              <a:prstClr val="black">
                <a:alpha val="50000"/>
              </a:prstClr>
            </a:innerShdw>
          </a:effectLst>
        </p:spPr>
        <p:style>
          <a:lnRef idx="2">
            <a:schemeClr val="dk1"/>
          </a:lnRef>
          <a:fillRef idx="1">
            <a:schemeClr val="lt1"/>
          </a:fillRef>
          <a:effectRef idx="0">
            <a:schemeClr val="dk1"/>
          </a:effectRef>
          <a:fontRef idx="minor">
            <a:schemeClr val="dk1"/>
          </a:fontRef>
        </p:style>
        <p:txBody>
          <a:bodyPr rtlCol="0" anchor="ctr"/>
          <a:lstStyle/>
          <a:p>
            <a:pPr algn="ctr"/>
            <a:r>
              <a:rPr lang="es-MX" sz="2000" b="1" dirty="0" smtClean="0">
                <a:effectLst>
                  <a:outerShdw blurRad="38100" dist="38100" dir="2700000" algn="tl">
                    <a:srgbClr val="000000">
                      <a:alpha val="43137"/>
                    </a:srgbClr>
                  </a:outerShdw>
                </a:effectLst>
              </a:rPr>
              <a:t>MEDOC</a:t>
            </a:r>
          </a:p>
          <a:p>
            <a:pPr algn="ctr"/>
            <a:r>
              <a:rPr lang="es-MX" sz="2000" b="1" dirty="0" smtClean="0">
                <a:effectLst>
                  <a:outerShdw blurRad="38100" dist="38100" dir="2700000" algn="tl">
                    <a:srgbClr val="000000">
                      <a:alpha val="43137"/>
                    </a:srgbClr>
                  </a:outerShdw>
                </a:effectLst>
              </a:rPr>
              <a:t>PHI</a:t>
            </a:r>
            <a:endParaRPr lang="es-CL" sz="2000" b="1" dirty="0">
              <a:effectLst>
                <a:outerShdw blurRad="38100" dist="38100" dir="2700000" algn="tl">
                  <a:srgbClr val="000000">
                    <a:alpha val="43137"/>
                  </a:srgbClr>
                </a:outerShdw>
              </a:effectLst>
            </a:endParaRPr>
          </a:p>
        </p:txBody>
      </p:sp>
      <p:sp>
        <p:nvSpPr>
          <p:cNvPr id="5" name="Flecha izquierda, derecha y arriba 4"/>
          <p:cNvSpPr/>
          <p:nvPr/>
        </p:nvSpPr>
        <p:spPr>
          <a:xfrm rot="10800000">
            <a:off x="5580112" y="3933894"/>
            <a:ext cx="1504664" cy="648072"/>
          </a:xfrm>
          <a:prstGeom prst="leftRightUp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534365677"/>
      </p:ext>
    </p:extLst>
  </p:cSld>
  <p:clrMapOvr>
    <a:masterClrMapping/>
  </p:clrMapOvr>
  <p:transition spd="med"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178942" y="5733256"/>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23528" y="127916"/>
            <a:ext cx="4027000" cy="523220"/>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b="1" noProof="0" dirty="0" smtClean="0">
                <a:solidFill>
                  <a:srgbClr val="FFCC00"/>
                </a:solidFill>
                <a:cs typeface="Arial" charset="0"/>
              </a:rPr>
              <a:t>CONTEXTO GENERAL</a:t>
            </a:r>
            <a:endParaRPr kumimoji="0" lang="es-ES" altLang="es-CL" b="1" i="0" u="none" strike="noStrike" kern="1200" cap="none" spc="0" normalizeH="0" baseline="0" noProof="0" dirty="0">
              <a:ln>
                <a:noFill/>
              </a:ln>
              <a:solidFill>
                <a:srgbClr val="FFCC00"/>
              </a:solidFill>
              <a:effectLst/>
              <a:uLnTx/>
              <a:uFillTx/>
              <a:cs typeface="Arial" charset="0"/>
            </a:endParaRPr>
          </a:p>
        </p:txBody>
      </p:sp>
      <p:sp>
        <p:nvSpPr>
          <p:cNvPr id="11" name="Line 6"/>
          <p:cNvSpPr>
            <a:spLocks noChangeShapeType="1"/>
          </p:cNvSpPr>
          <p:nvPr/>
        </p:nvSpPr>
        <p:spPr bwMode="auto">
          <a:xfrm>
            <a:off x="1164780" y="799867"/>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graphicFrame>
        <p:nvGraphicFramePr>
          <p:cNvPr id="4" name="Diagrama 3"/>
          <p:cNvGraphicFramePr/>
          <p:nvPr>
            <p:extLst>
              <p:ext uri="{D42A27DB-BD31-4B8C-83A1-F6EECF244321}">
                <p14:modId xmlns:p14="http://schemas.microsoft.com/office/powerpoint/2010/main" val="2179589363"/>
              </p:ext>
            </p:extLst>
          </p:nvPr>
        </p:nvGraphicFramePr>
        <p:xfrm>
          <a:off x="1999136" y="1916832"/>
          <a:ext cx="6696744"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286717057"/>
      </p:ext>
    </p:extLst>
  </p:cSld>
  <p:clrMapOvr>
    <a:masterClrMapping/>
  </p:clrMapOvr>
  <p:transition spd="med"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395536" y="1793875"/>
            <a:ext cx="8369052" cy="6093976"/>
          </a:xfrm>
          <a:prstGeom prst="rect">
            <a:avLst/>
          </a:prstGeom>
          <a:noFill/>
          <a:ln w="9525">
            <a:noFill/>
            <a:miter lim="800000"/>
            <a:headEnd/>
            <a:tailEnd/>
          </a:ln>
        </p:spPr>
        <p:txBody>
          <a:bodyPr wrap="square">
            <a:spAutoFit/>
          </a:bodyPr>
          <a:lstStyle/>
          <a:p>
            <a:pPr marL="342900" indent="-342900" algn="just">
              <a:lnSpc>
                <a:spcPct val="150000"/>
              </a:lnSpc>
              <a:buFont typeface="Arial" panose="020B0604020202020204" pitchFamily="34" charset="0"/>
              <a:buChar char="•"/>
              <a:defRPr/>
            </a:pPr>
            <a:r>
              <a:rPr lang="es-MX" altLang="es-CL" sz="2000" dirty="0" smtClean="0"/>
              <a:t>Comprensión profunda de textos complejos: analizar, interpretar, evaluar.</a:t>
            </a:r>
          </a:p>
          <a:p>
            <a:pPr marL="342900" indent="-342900" algn="just">
              <a:lnSpc>
                <a:spcPct val="150000"/>
              </a:lnSpc>
              <a:buFont typeface="Arial" panose="020B0604020202020204" pitchFamily="34" charset="0"/>
              <a:buChar char="•"/>
              <a:defRPr/>
            </a:pPr>
            <a:r>
              <a:rPr lang="es-MX" altLang="es-CL" sz="2000" dirty="0" smtClean="0"/>
              <a:t>Producción escrita como proceso: planificar, redactar, revisar, reescribir.</a:t>
            </a:r>
          </a:p>
          <a:p>
            <a:pPr marL="342900" indent="-342900" algn="just">
              <a:lnSpc>
                <a:spcPct val="150000"/>
              </a:lnSpc>
              <a:buFont typeface="Arial" panose="020B0604020202020204" pitchFamily="34" charset="0"/>
              <a:buChar char="•"/>
              <a:defRPr/>
            </a:pPr>
            <a:r>
              <a:rPr lang="es-MX" altLang="es-CL" sz="2000" dirty="0" smtClean="0"/>
              <a:t>Comunicación oral clara, persuasiva y contextualizada,</a:t>
            </a:r>
          </a:p>
          <a:p>
            <a:pPr marL="342900" indent="-342900" algn="just">
              <a:lnSpc>
                <a:spcPct val="150000"/>
              </a:lnSpc>
              <a:buFont typeface="Arial" panose="020B0604020202020204" pitchFamily="34" charset="0"/>
              <a:buChar char="•"/>
              <a:defRPr/>
            </a:pPr>
            <a:r>
              <a:rPr lang="es-MX" altLang="es-CL" sz="2000" dirty="0" smtClean="0"/>
              <a:t>Desarrollo del pensamiento crítico y reflexión </a:t>
            </a:r>
            <a:r>
              <a:rPr lang="es-MX" altLang="es-CL" sz="2000" dirty="0" err="1" smtClean="0"/>
              <a:t>metacognitiva</a:t>
            </a:r>
            <a:endParaRPr lang="es-MX" altLang="es-CL" sz="2000" dirty="0"/>
          </a:p>
          <a:p>
            <a:pPr marL="342900" indent="-342900" algn="just">
              <a:lnSpc>
                <a:spcPct val="150000"/>
              </a:lnSpc>
              <a:buFont typeface="Arial" panose="020B0604020202020204" pitchFamily="34" charset="0"/>
              <a:buChar char="•"/>
              <a:defRPr/>
            </a:pPr>
            <a:r>
              <a:rPr lang="es-MX" altLang="es-CL" sz="2000" dirty="0" smtClean="0"/>
              <a:t>Uso ético de la información y de herramientas como la inteligencia artificial</a:t>
            </a:r>
            <a:endParaRPr lang="es-CL" altLang="es-CL" sz="2000" dirty="0"/>
          </a:p>
          <a:p>
            <a:pPr marL="342900" indent="-342900" algn="just">
              <a:lnSpc>
                <a:spcPct val="150000"/>
              </a:lnSpc>
              <a:buFont typeface="Arial" panose="020B0604020202020204" pitchFamily="34" charset="0"/>
              <a:buChar char="•"/>
              <a:defRPr/>
            </a:pPr>
            <a:endParaRPr lang="es-CL" altLang="es-CL" sz="2000" dirty="0" smtClean="0"/>
          </a:p>
          <a:p>
            <a:pPr marL="342900" indent="-342900" algn="just">
              <a:lnSpc>
                <a:spcPct val="150000"/>
              </a:lnSpc>
              <a:buFont typeface="Arial" panose="020B0604020202020204" pitchFamily="34" charset="0"/>
              <a:buChar char="•"/>
              <a:defRPr/>
            </a:pPr>
            <a:endParaRPr lang="es-CL" altLang="es-CL" sz="2000" dirty="0"/>
          </a:p>
          <a:p>
            <a:pPr marL="342900" indent="-342900" algn="just">
              <a:lnSpc>
                <a:spcPct val="150000"/>
              </a:lnSpc>
              <a:buFont typeface="Arial" panose="020B0604020202020204" pitchFamily="34" charset="0"/>
              <a:buChar char="•"/>
              <a:defRPr/>
            </a:pPr>
            <a:endParaRPr lang="es-CL" altLang="es-CL" sz="2000" dirty="0" smtClean="0"/>
          </a:p>
          <a:p>
            <a:pPr marL="342900" indent="-342900" algn="just">
              <a:lnSpc>
                <a:spcPct val="150000"/>
              </a:lnSpc>
              <a:buFont typeface="Arial" panose="020B0604020202020204" pitchFamily="34" charset="0"/>
              <a:buChar char="•"/>
              <a:defRPr/>
            </a:pPr>
            <a:endParaRPr lang="es-CL" altLang="es-CL" sz="2000" dirty="0"/>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ES"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427959" y="260350"/>
            <a:ext cx="6463629"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noProof="0" dirty="0" smtClean="0">
                <a:solidFill>
                  <a:srgbClr val="FFCC00"/>
                </a:solidFill>
                <a:cs typeface="Arial" charset="0"/>
              </a:rPr>
              <a:t>¿Qué necesita un estudiante de </a:t>
            </a:r>
          </a:p>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noProof="0" dirty="0" smtClean="0">
                <a:solidFill>
                  <a:srgbClr val="FFCC00"/>
                </a:solidFill>
                <a:cs typeface="Arial" charset="0"/>
              </a:rPr>
              <a:t>educación superior?</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3864127741"/>
      </p:ext>
    </p:extLst>
  </p:cSld>
  <p:clrMapOvr>
    <a:masterClrMapping/>
  </p:clrMapOvr>
  <p:transition spd="med"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395536" y="1793875"/>
            <a:ext cx="8369052" cy="6555641"/>
          </a:xfrm>
          <a:prstGeom prst="rect">
            <a:avLst/>
          </a:prstGeom>
          <a:noFill/>
          <a:ln w="9525">
            <a:noFill/>
            <a:miter lim="800000"/>
            <a:headEnd/>
            <a:tailEnd/>
          </a:ln>
        </p:spPr>
        <p:txBody>
          <a:bodyPr wrap="square">
            <a:spAutoFit/>
          </a:bodyPr>
          <a:lstStyle/>
          <a:p>
            <a:pPr marL="342900" indent="-342900" algn="just">
              <a:lnSpc>
                <a:spcPct val="150000"/>
              </a:lnSpc>
              <a:buFont typeface="Arial" panose="020B0604020202020204" pitchFamily="34" charset="0"/>
              <a:buChar char="•"/>
              <a:defRPr/>
            </a:pPr>
            <a:r>
              <a:rPr lang="es-MX" altLang="es-CL" sz="2000" dirty="0" smtClean="0"/>
              <a:t>Diseñar programas integrados y coherentes en comprensión, escritura y oralidad.</a:t>
            </a:r>
          </a:p>
          <a:p>
            <a:pPr marL="342900" indent="-342900" algn="just">
              <a:lnSpc>
                <a:spcPct val="150000"/>
              </a:lnSpc>
              <a:buFont typeface="Arial" panose="020B0604020202020204" pitchFamily="34" charset="0"/>
              <a:buChar char="•"/>
              <a:defRPr/>
            </a:pPr>
            <a:r>
              <a:rPr lang="es-MX" altLang="es-CL" sz="2000" dirty="0" smtClean="0"/>
              <a:t>Capacitar a docentes en metodologías activas, retroalimentación efectiva y escritura académica.</a:t>
            </a:r>
          </a:p>
          <a:p>
            <a:pPr marL="342900" indent="-342900" algn="just">
              <a:lnSpc>
                <a:spcPct val="150000"/>
              </a:lnSpc>
              <a:buFont typeface="Arial" panose="020B0604020202020204" pitchFamily="34" charset="0"/>
              <a:buChar char="•"/>
              <a:defRPr/>
            </a:pPr>
            <a:r>
              <a:rPr lang="es-MX" altLang="es-CL" sz="2000" dirty="0" smtClean="0"/>
              <a:t>Fomentar lectura significativa, discusión guiada, escritura reflexiva y exposiciones orales.</a:t>
            </a:r>
          </a:p>
          <a:p>
            <a:pPr marL="342900" indent="-342900" algn="just">
              <a:lnSpc>
                <a:spcPct val="150000"/>
              </a:lnSpc>
              <a:buFont typeface="Arial" panose="020B0604020202020204" pitchFamily="34" charset="0"/>
              <a:buChar char="•"/>
              <a:defRPr/>
            </a:pPr>
            <a:r>
              <a:rPr lang="es-MX" altLang="es-CL" sz="2000" dirty="0" smtClean="0"/>
              <a:t>Proveer herramientas prácticas: manuales, rúbricas, tutorías, bibliotecas activas.</a:t>
            </a:r>
          </a:p>
          <a:p>
            <a:pPr marL="342900" indent="-342900" algn="just">
              <a:lnSpc>
                <a:spcPct val="150000"/>
              </a:lnSpc>
              <a:buFont typeface="Arial" panose="020B0604020202020204" pitchFamily="34" charset="0"/>
              <a:buChar char="•"/>
              <a:defRPr/>
            </a:pPr>
            <a:r>
              <a:rPr lang="es-MX" altLang="es-CL" sz="2000" dirty="0" smtClean="0"/>
              <a:t>Articular lenguaje con otras disciplinas para fomentar pensamiento complejo y oralidad.</a:t>
            </a:r>
            <a:endParaRPr lang="es-CL" altLang="es-CL" sz="2000" dirty="0" smtClean="0"/>
          </a:p>
          <a:p>
            <a:pPr marL="342900" indent="-342900" algn="just">
              <a:lnSpc>
                <a:spcPct val="150000"/>
              </a:lnSpc>
              <a:buFont typeface="Arial" panose="020B0604020202020204" pitchFamily="34" charset="0"/>
              <a:buChar char="•"/>
              <a:defRPr/>
            </a:pPr>
            <a:endParaRPr lang="es-CL" altLang="es-CL" sz="2000" dirty="0"/>
          </a:p>
          <a:p>
            <a:pPr marL="342900" indent="-342900" algn="just">
              <a:lnSpc>
                <a:spcPct val="150000"/>
              </a:lnSpc>
              <a:buFont typeface="Arial" panose="020B0604020202020204" pitchFamily="34" charset="0"/>
              <a:buChar char="•"/>
              <a:defRPr/>
            </a:pPr>
            <a:endParaRPr lang="es-CL" altLang="es-CL" sz="2000" dirty="0" smtClean="0"/>
          </a:p>
          <a:p>
            <a:pPr marL="342900" indent="-342900" algn="just">
              <a:lnSpc>
                <a:spcPct val="150000"/>
              </a:lnSpc>
              <a:buFont typeface="Arial" panose="020B0604020202020204" pitchFamily="34" charset="0"/>
              <a:buChar char="•"/>
              <a:defRPr/>
            </a:pPr>
            <a:endParaRPr lang="es-CL" altLang="es-CL" sz="2000" dirty="0"/>
          </a:p>
          <a:p>
            <a:pPr marL="342900" marR="0" lvl="0" indent="-342900" algn="just" defTabSz="914400" rtl="0" eaLnBrk="1" fontAlgn="base" latinLnBrk="0" hangingPunct="1">
              <a:lnSpc>
                <a:spcPct val="150000"/>
              </a:lnSpc>
              <a:spcBef>
                <a:spcPct val="0"/>
              </a:spcBef>
              <a:spcAft>
                <a:spcPct val="0"/>
              </a:spcAft>
              <a:buClrTx/>
              <a:buSzTx/>
              <a:buFont typeface="Arial" panose="020B0604020202020204" pitchFamily="34" charset="0"/>
              <a:buChar char="•"/>
              <a:tabLst/>
              <a:defRPr/>
            </a:pPr>
            <a:endParaRPr kumimoji="0" lang="es-ES" altLang="es-CL" sz="2000" b="1" i="0" u="none" strike="noStrike" kern="1200" cap="none" spc="0" normalizeH="0" baseline="0" noProof="0" dirty="0">
              <a:ln>
                <a:noFill/>
              </a:ln>
              <a:solidFill>
                <a:srgbClr val="FFFFFF"/>
              </a:solidFill>
              <a:effectLst/>
              <a:uLnTx/>
              <a:uFillTx/>
              <a:latin typeface="Tahoma" pitchFamily="34" charset="0"/>
              <a:ea typeface="ＭＳ Ｐゴシック" pitchFamily="34" charset="-128"/>
              <a:cs typeface="+mn-cs"/>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062748" y="260350"/>
            <a:ext cx="5828840"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noProof="0" dirty="0" smtClean="0">
                <a:solidFill>
                  <a:srgbClr val="FFCC00"/>
                </a:solidFill>
                <a:cs typeface="Arial" charset="0"/>
              </a:rPr>
              <a:t>¿Qué sugieren los expertos?</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308549080"/>
      </p:ext>
    </p:extLst>
  </p:cSld>
  <p:clrMapOvr>
    <a:masterClrMapping/>
  </p:clrMapOvr>
  <p:transition spd="med"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8034535" y="32842"/>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95536" y="78578"/>
            <a:ext cx="1962397" cy="523220"/>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b="1" noProof="0" dirty="0" smtClean="0">
                <a:solidFill>
                  <a:srgbClr val="FFCC00"/>
                </a:solidFill>
                <a:cs typeface="Arial" charset="0"/>
              </a:rPr>
              <a:t>Hallazgos </a:t>
            </a:r>
            <a:endParaRPr kumimoji="0" lang="es-ES" altLang="es-CL" b="1" i="0" u="none" strike="noStrike" kern="1200" cap="none" spc="0" normalizeH="0" baseline="0" noProof="0" dirty="0">
              <a:ln>
                <a:noFill/>
              </a:ln>
              <a:solidFill>
                <a:srgbClr val="FFCC00"/>
              </a:solidFill>
              <a:effectLst/>
              <a:uLnTx/>
              <a:uFillTx/>
              <a:cs typeface="Arial" charset="0"/>
            </a:endParaRPr>
          </a:p>
        </p:txBody>
      </p:sp>
      <p:sp>
        <p:nvSpPr>
          <p:cNvPr id="11" name="Line 6"/>
          <p:cNvSpPr>
            <a:spLocks noChangeShapeType="1"/>
          </p:cNvSpPr>
          <p:nvPr/>
        </p:nvSpPr>
        <p:spPr bwMode="auto">
          <a:xfrm>
            <a:off x="503435" y="690673"/>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graphicFrame>
        <p:nvGraphicFramePr>
          <p:cNvPr id="4" name="Diagrama 3"/>
          <p:cNvGraphicFramePr/>
          <p:nvPr>
            <p:extLst>
              <p:ext uri="{D42A27DB-BD31-4B8C-83A1-F6EECF244321}">
                <p14:modId xmlns:p14="http://schemas.microsoft.com/office/powerpoint/2010/main" val="527442131"/>
              </p:ext>
            </p:extLst>
          </p:nvPr>
        </p:nvGraphicFramePr>
        <p:xfrm>
          <a:off x="178942" y="980727"/>
          <a:ext cx="1376929" cy="55508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669242498"/>
              </p:ext>
            </p:extLst>
          </p:nvPr>
        </p:nvGraphicFramePr>
        <p:xfrm>
          <a:off x="2015214" y="833491"/>
          <a:ext cx="4035453" cy="1684740"/>
        </p:xfrm>
        <a:graphic>
          <a:graphicData uri="http://schemas.openxmlformats.org/drawingml/2006/table">
            <a:tbl>
              <a:tblPr firstRow="1" bandRow="1">
                <a:tableStyleId>{5202B0CA-FC54-4496-8BCA-5EF66A818D29}</a:tableStyleId>
              </a:tblPr>
              <a:tblGrid>
                <a:gridCol w="345896">
                  <a:extLst>
                    <a:ext uri="{9D8B030D-6E8A-4147-A177-3AD203B41FA5}">
                      <a16:colId xmlns:a16="http://schemas.microsoft.com/office/drawing/2014/main" val="31766248"/>
                    </a:ext>
                  </a:extLst>
                </a:gridCol>
                <a:gridCol w="1787128">
                  <a:extLst>
                    <a:ext uri="{9D8B030D-6E8A-4147-A177-3AD203B41FA5}">
                      <a16:colId xmlns:a16="http://schemas.microsoft.com/office/drawing/2014/main" val="714514593"/>
                    </a:ext>
                  </a:extLst>
                </a:gridCol>
                <a:gridCol w="1902429">
                  <a:extLst>
                    <a:ext uri="{9D8B030D-6E8A-4147-A177-3AD203B41FA5}">
                      <a16:colId xmlns:a16="http://schemas.microsoft.com/office/drawing/2014/main" val="3367928037"/>
                    </a:ext>
                  </a:extLst>
                </a:gridCol>
              </a:tblGrid>
              <a:tr h="138398">
                <a:tc>
                  <a:txBody>
                    <a:bodyPr/>
                    <a:lstStyle/>
                    <a:p>
                      <a:r>
                        <a:rPr lang="es-MX" sz="800" dirty="0" smtClean="0">
                          <a:effectLst>
                            <a:outerShdw blurRad="38100" dist="38100" dir="2700000" algn="tl">
                              <a:srgbClr val="000000">
                                <a:alpha val="43137"/>
                              </a:srgbClr>
                            </a:outerShdw>
                          </a:effectLst>
                        </a:rPr>
                        <a:t>U.A</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NOMBRE DE LA</a:t>
                      </a:r>
                      <a:r>
                        <a:rPr lang="es-MX" sz="800" baseline="0" dirty="0" smtClean="0">
                          <a:effectLst>
                            <a:outerShdw blurRad="38100" dist="38100" dir="2700000" algn="tl">
                              <a:srgbClr val="000000">
                                <a:alpha val="43137"/>
                              </a:srgbClr>
                            </a:outerShdw>
                          </a:effectLst>
                        </a:rPr>
                        <a:t> UNIDAD</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TIPO EVALUACIÓN</a:t>
                      </a:r>
                      <a:endParaRPr lang="es-CL" sz="800" b="1" i="0" dirty="0">
                        <a:solidFill>
                          <a:schemeClr val="bg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2646436586"/>
                  </a:ext>
                </a:extLst>
              </a:tr>
              <a:tr h="241216">
                <a:tc>
                  <a:txBody>
                    <a:bodyPr/>
                    <a:lstStyle/>
                    <a:p>
                      <a:r>
                        <a:rPr lang="es-MX" sz="800" dirty="0" smtClean="0"/>
                        <a:t>1</a:t>
                      </a:r>
                      <a:endParaRPr lang="es-CL" sz="800" dirty="0">
                        <a:solidFill>
                          <a:schemeClr val="bg1"/>
                        </a:solidFill>
                      </a:endParaRPr>
                    </a:p>
                  </a:txBody>
                  <a:tcPr/>
                </a:tc>
                <a:tc>
                  <a:txBody>
                    <a:bodyPr/>
                    <a:lstStyle/>
                    <a:p>
                      <a:r>
                        <a:rPr lang="es-MX" sz="800" dirty="0" smtClean="0"/>
                        <a:t>PROPEDÉUTICO</a:t>
                      </a:r>
                      <a:endParaRPr lang="es-CL" sz="800" dirty="0">
                        <a:solidFill>
                          <a:schemeClr val="bg1"/>
                        </a:solidFill>
                      </a:endParaRPr>
                    </a:p>
                  </a:txBody>
                  <a:tcPr/>
                </a:tc>
                <a:tc>
                  <a:txBody>
                    <a:bodyPr/>
                    <a:lstStyle/>
                    <a:p>
                      <a:r>
                        <a:rPr lang="es-MX" sz="800" dirty="0" smtClean="0"/>
                        <a:t>SELECCIÓN</a:t>
                      </a:r>
                      <a:r>
                        <a:rPr lang="es-MX" sz="800" baseline="0" dirty="0" smtClean="0"/>
                        <a:t> MÚLTIPLE Y REDACCIÓN</a:t>
                      </a:r>
                      <a:endParaRPr lang="es-CL" sz="800" dirty="0">
                        <a:solidFill>
                          <a:schemeClr val="bg1"/>
                        </a:solidFill>
                      </a:endParaRPr>
                    </a:p>
                  </a:txBody>
                  <a:tcPr/>
                </a:tc>
                <a:extLst>
                  <a:ext uri="{0D108BD9-81ED-4DB2-BD59-A6C34878D82A}">
                    <a16:rowId xmlns:a16="http://schemas.microsoft.com/office/drawing/2014/main" val="1442247230"/>
                  </a:ext>
                </a:extLst>
              </a:tr>
              <a:tr h="223721">
                <a:tc>
                  <a:txBody>
                    <a:bodyPr/>
                    <a:lstStyle/>
                    <a:p>
                      <a:r>
                        <a:rPr lang="es-MX" sz="800" dirty="0" smtClean="0"/>
                        <a:t>2</a:t>
                      </a:r>
                      <a:endParaRPr lang="es-CL" sz="800" dirty="0">
                        <a:solidFill>
                          <a:schemeClr val="bg1"/>
                        </a:solidFill>
                      </a:endParaRPr>
                    </a:p>
                  </a:txBody>
                  <a:tcPr/>
                </a:tc>
                <a:tc>
                  <a:txBody>
                    <a:bodyPr/>
                    <a:lstStyle/>
                    <a:p>
                      <a:r>
                        <a:rPr lang="es-MX" sz="800" dirty="0" smtClean="0"/>
                        <a:t>TEXTO EXPOSITIVO</a:t>
                      </a:r>
                      <a:endParaRPr lang="es-CL" sz="800" dirty="0">
                        <a:solidFill>
                          <a:schemeClr val="bg1"/>
                        </a:solidFill>
                      </a:endParaRPr>
                    </a:p>
                  </a:txBody>
                  <a:tcPr/>
                </a:tc>
                <a:tc>
                  <a:txBody>
                    <a:bodyPr/>
                    <a:lstStyle/>
                    <a:p>
                      <a:r>
                        <a:rPr lang="es-MX" sz="800" dirty="0" smtClean="0"/>
                        <a:t>DISERTACIÓN</a:t>
                      </a:r>
                      <a:endParaRPr lang="es-CL" sz="800" dirty="0">
                        <a:solidFill>
                          <a:schemeClr val="bg1"/>
                        </a:solidFill>
                      </a:endParaRPr>
                    </a:p>
                  </a:txBody>
                  <a:tcPr/>
                </a:tc>
                <a:extLst>
                  <a:ext uri="{0D108BD9-81ED-4DB2-BD59-A6C34878D82A}">
                    <a16:rowId xmlns:a16="http://schemas.microsoft.com/office/drawing/2014/main" val="3096976540"/>
                  </a:ext>
                </a:extLst>
              </a:tr>
              <a:tr h="223721">
                <a:tc>
                  <a:txBody>
                    <a:bodyPr/>
                    <a:lstStyle/>
                    <a:p>
                      <a:r>
                        <a:rPr lang="es-MX" sz="800" dirty="0" smtClean="0"/>
                        <a:t>3</a:t>
                      </a:r>
                      <a:endParaRPr lang="es-CL" sz="800" dirty="0">
                        <a:solidFill>
                          <a:schemeClr val="bg1"/>
                        </a:solidFill>
                      </a:endParaRPr>
                    </a:p>
                  </a:txBody>
                  <a:tcPr/>
                </a:tc>
                <a:tc>
                  <a:txBody>
                    <a:bodyPr/>
                    <a:lstStyle/>
                    <a:p>
                      <a:r>
                        <a:rPr lang="es-MX" sz="800" dirty="0" smtClean="0"/>
                        <a:t>ARGUMENTACIÓN</a:t>
                      </a:r>
                      <a:endParaRPr lang="es-CL" sz="800" dirty="0">
                        <a:solidFill>
                          <a:schemeClr val="bg1"/>
                        </a:solidFill>
                      </a:endParaRPr>
                    </a:p>
                  </a:txBody>
                  <a:tcPr/>
                </a:tc>
                <a:tc>
                  <a:txBody>
                    <a:bodyPr/>
                    <a:lstStyle/>
                    <a:p>
                      <a:r>
                        <a:rPr lang="es-MX" sz="800" dirty="0" smtClean="0"/>
                        <a:t>ESCRITURA ENSAYO</a:t>
                      </a:r>
                      <a:endParaRPr lang="es-CL" sz="800" dirty="0">
                        <a:solidFill>
                          <a:schemeClr val="bg1"/>
                        </a:solidFill>
                      </a:endParaRPr>
                    </a:p>
                  </a:txBody>
                  <a:tcPr/>
                </a:tc>
                <a:extLst>
                  <a:ext uri="{0D108BD9-81ED-4DB2-BD59-A6C34878D82A}">
                    <a16:rowId xmlns:a16="http://schemas.microsoft.com/office/drawing/2014/main" val="1076545703"/>
                  </a:ext>
                </a:extLst>
              </a:tr>
              <a:tr h="223721">
                <a:tc>
                  <a:txBody>
                    <a:bodyPr/>
                    <a:lstStyle/>
                    <a:p>
                      <a:r>
                        <a:rPr lang="es-MX" sz="800" dirty="0" smtClean="0"/>
                        <a:t>4</a:t>
                      </a:r>
                      <a:endParaRPr lang="es-CL" sz="800" dirty="0">
                        <a:solidFill>
                          <a:schemeClr val="bg1"/>
                        </a:solidFill>
                      </a:endParaRPr>
                    </a:p>
                  </a:txBody>
                  <a:tcPr/>
                </a:tc>
                <a:tc>
                  <a:txBody>
                    <a:bodyPr/>
                    <a:lstStyle/>
                    <a:p>
                      <a:r>
                        <a:rPr lang="es-MX" sz="800" dirty="0" smtClean="0"/>
                        <a:t>TRABAJO INTERCÁTEDRA</a:t>
                      </a:r>
                      <a:endParaRPr lang="es-CL" sz="800" dirty="0">
                        <a:solidFill>
                          <a:schemeClr val="bg1"/>
                        </a:solidFill>
                      </a:endParaRPr>
                    </a:p>
                  </a:txBody>
                  <a:tcPr/>
                </a:tc>
                <a:tc>
                  <a:txBody>
                    <a:bodyPr/>
                    <a:lstStyle/>
                    <a:p>
                      <a:r>
                        <a:rPr lang="es-MX" sz="800" dirty="0" smtClean="0"/>
                        <a:t>ELABORACIÓN</a:t>
                      </a:r>
                      <a:r>
                        <a:rPr lang="es-MX" sz="800" baseline="0" dirty="0" smtClean="0"/>
                        <a:t> VIDEO</a:t>
                      </a:r>
                      <a:endParaRPr lang="es-CL" sz="800" dirty="0">
                        <a:solidFill>
                          <a:schemeClr val="bg1"/>
                        </a:solidFill>
                      </a:endParaRPr>
                    </a:p>
                  </a:txBody>
                  <a:tcPr/>
                </a:tc>
                <a:extLst>
                  <a:ext uri="{0D108BD9-81ED-4DB2-BD59-A6C34878D82A}">
                    <a16:rowId xmlns:a16="http://schemas.microsoft.com/office/drawing/2014/main" val="1139909648"/>
                  </a:ext>
                </a:extLst>
              </a:tr>
              <a:tr h="202236">
                <a:tc>
                  <a:txBody>
                    <a:bodyPr/>
                    <a:lstStyle/>
                    <a:p>
                      <a:r>
                        <a:rPr lang="es-MX" sz="800" dirty="0" smtClean="0"/>
                        <a:t>5</a:t>
                      </a:r>
                      <a:endParaRPr lang="es-CL" sz="800" dirty="0">
                        <a:solidFill>
                          <a:schemeClr val="bg1"/>
                        </a:solidFill>
                      </a:endParaRPr>
                    </a:p>
                  </a:txBody>
                  <a:tcPr/>
                </a:tc>
                <a:tc>
                  <a:txBody>
                    <a:bodyPr/>
                    <a:lstStyle/>
                    <a:p>
                      <a:r>
                        <a:rPr lang="es-MX" sz="800" dirty="0" smtClean="0"/>
                        <a:t>ESTRATEGIAS DE COMPRENSIÓN</a:t>
                      </a:r>
                      <a:r>
                        <a:rPr lang="es-MX" sz="800" baseline="0" dirty="0" smtClean="0"/>
                        <a:t> LECTORA</a:t>
                      </a:r>
                      <a:endParaRPr lang="es-CL" sz="800" dirty="0">
                        <a:solidFill>
                          <a:schemeClr val="bg1"/>
                        </a:solidFill>
                      </a:endParaRPr>
                    </a:p>
                  </a:txBody>
                  <a:tcPr/>
                </a:tc>
                <a:tc>
                  <a:txBody>
                    <a:bodyPr/>
                    <a:lstStyle/>
                    <a:p>
                      <a:r>
                        <a:rPr lang="es-MX" sz="800" dirty="0" smtClean="0"/>
                        <a:t>SELECCIÓN MÚLTIPLE</a:t>
                      </a:r>
                      <a:endParaRPr lang="es-CL" sz="800" dirty="0">
                        <a:solidFill>
                          <a:schemeClr val="bg1"/>
                        </a:solidFill>
                      </a:endParaRPr>
                    </a:p>
                  </a:txBody>
                  <a:tcPr/>
                </a:tc>
                <a:extLst>
                  <a:ext uri="{0D108BD9-81ED-4DB2-BD59-A6C34878D82A}">
                    <a16:rowId xmlns:a16="http://schemas.microsoft.com/office/drawing/2014/main" val="3763532741"/>
                  </a:ext>
                </a:extLst>
              </a:tr>
              <a:tr h="223721">
                <a:tc>
                  <a:txBody>
                    <a:bodyPr/>
                    <a:lstStyle/>
                    <a:p>
                      <a:r>
                        <a:rPr lang="es-MX" sz="800" dirty="0" smtClean="0"/>
                        <a:t>6</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extLst>
                  <a:ext uri="{0D108BD9-81ED-4DB2-BD59-A6C34878D82A}">
                    <a16:rowId xmlns:a16="http://schemas.microsoft.com/office/drawing/2014/main" val="3149085274"/>
                  </a:ext>
                </a:extLst>
              </a:tr>
            </a:tbl>
          </a:graphicData>
        </a:graphic>
      </p:graphicFrame>
      <p:graphicFrame>
        <p:nvGraphicFramePr>
          <p:cNvPr id="18" name="Tabla 17"/>
          <p:cNvGraphicFramePr>
            <a:graphicFrameLocks noGrp="1"/>
          </p:cNvGraphicFramePr>
          <p:nvPr>
            <p:extLst>
              <p:ext uri="{D42A27DB-BD31-4B8C-83A1-F6EECF244321}">
                <p14:modId xmlns:p14="http://schemas.microsoft.com/office/powerpoint/2010/main" val="3575705594"/>
              </p:ext>
            </p:extLst>
          </p:nvPr>
        </p:nvGraphicFramePr>
        <p:xfrm>
          <a:off x="2030738" y="2774499"/>
          <a:ext cx="4004403" cy="1963287"/>
        </p:xfrm>
        <a:graphic>
          <a:graphicData uri="http://schemas.openxmlformats.org/drawingml/2006/table">
            <a:tbl>
              <a:tblPr firstRow="1" bandRow="1">
                <a:tableStyleId>{5202B0CA-FC54-4496-8BCA-5EF66A818D29}</a:tableStyleId>
              </a:tblPr>
              <a:tblGrid>
                <a:gridCol w="346838">
                  <a:extLst>
                    <a:ext uri="{9D8B030D-6E8A-4147-A177-3AD203B41FA5}">
                      <a16:colId xmlns:a16="http://schemas.microsoft.com/office/drawing/2014/main" val="31766248"/>
                    </a:ext>
                  </a:extLst>
                </a:gridCol>
                <a:gridCol w="1769774">
                  <a:extLst>
                    <a:ext uri="{9D8B030D-6E8A-4147-A177-3AD203B41FA5}">
                      <a16:colId xmlns:a16="http://schemas.microsoft.com/office/drawing/2014/main" val="714514593"/>
                    </a:ext>
                  </a:extLst>
                </a:gridCol>
                <a:gridCol w="1887791">
                  <a:extLst>
                    <a:ext uri="{9D8B030D-6E8A-4147-A177-3AD203B41FA5}">
                      <a16:colId xmlns:a16="http://schemas.microsoft.com/office/drawing/2014/main" val="3367928037"/>
                    </a:ext>
                  </a:extLst>
                </a:gridCol>
              </a:tblGrid>
              <a:tr h="199836">
                <a:tc>
                  <a:txBody>
                    <a:bodyPr/>
                    <a:lstStyle/>
                    <a:p>
                      <a:r>
                        <a:rPr lang="es-MX" sz="800" dirty="0" smtClean="0">
                          <a:effectLst>
                            <a:outerShdw blurRad="38100" dist="38100" dir="2700000" algn="tl">
                              <a:srgbClr val="000000">
                                <a:alpha val="43137"/>
                              </a:srgbClr>
                            </a:outerShdw>
                          </a:effectLst>
                        </a:rPr>
                        <a:t>U.A</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NOMBRE DE LA</a:t>
                      </a:r>
                      <a:r>
                        <a:rPr lang="es-MX" sz="800" baseline="0" dirty="0" smtClean="0">
                          <a:effectLst>
                            <a:outerShdw blurRad="38100" dist="38100" dir="2700000" algn="tl">
                              <a:srgbClr val="000000">
                                <a:alpha val="43137"/>
                              </a:srgbClr>
                            </a:outerShdw>
                          </a:effectLst>
                        </a:rPr>
                        <a:t> UNIDAD</a:t>
                      </a:r>
                      <a:endParaRPr lang="es-CL" sz="800" b="1" i="0" dirty="0">
                        <a:solidFill>
                          <a:schemeClr val="bg1"/>
                        </a:solidFill>
                        <a:effectLst>
                          <a:outerShdw blurRad="38100" dist="38100" dir="2700000" algn="tl">
                            <a:srgbClr val="000000">
                              <a:alpha val="43137"/>
                            </a:srgbClr>
                          </a:outerShdw>
                        </a:effectLst>
                      </a:endParaRPr>
                    </a:p>
                  </a:txBody>
                  <a:tcPr/>
                </a:tc>
                <a:tc>
                  <a:txBody>
                    <a:bodyPr/>
                    <a:lstStyle/>
                    <a:p>
                      <a:r>
                        <a:rPr lang="es-MX" sz="800" dirty="0" smtClean="0">
                          <a:effectLst>
                            <a:outerShdw blurRad="38100" dist="38100" dir="2700000" algn="tl">
                              <a:srgbClr val="000000">
                                <a:alpha val="43137"/>
                              </a:srgbClr>
                            </a:outerShdw>
                          </a:effectLst>
                        </a:rPr>
                        <a:t>TIPO EVALUACIÓN</a:t>
                      </a:r>
                      <a:endParaRPr lang="es-CL" sz="800" b="1" i="0" dirty="0">
                        <a:solidFill>
                          <a:schemeClr val="bg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2646436586"/>
                  </a:ext>
                </a:extLst>
              </a:tr>
              <a:tr h="225927">
                <a:tc>
                  <a:txBody>
                    <a:bodyPr/>
                    <a:lstStyle/>
                    <a:p>
                      <a:r>
                        <a:rPr lang="es-MX" sz="800" dirty="0" smtClean="0"/>
                        <a:t>1</a:t>
                      </a:r>
                      <a:endParaRPr lang="es-CL" sz="800" dirty="0">
                        <a:solidFill>
                          <a:schemeClr val="bg1"/>
                        </a:solidFill>
                      </a:endParaRPr>
                    </a:p>
                  </a:txBody>
                  <a:tcPr/>
                </a:tc>
                <a:tc>
                  <a:txBody>
                    <a:bodyPr/>
                    <a:lstStyle/>
                    <a:p>
                      <a:r>
                        <a:rPr lang="es-MX" sz="800" dirty="0" smtClean="0"/>
                        <a:t>PROPEDÉUTICO</a:t>
                      </a:r>
                      <a:endParaRPr lang="es-CL" sz="800" dirty="0">
                        <a:solidFill>
                          <a:schemeClr val="bg1"/>
                        </a:solidFill>
                      </a:endParaRPr>
                    </a:p>
                  </a:txBody>
                  <a:tcPr/>
                </a:tc>
                <a:tc>
                  <a:txBody>
                    <a:bodyPr/>
                    <a:lstStyle/>
                    <a:p>
                      <a:r>
                        <a:rPr lang="es-MX" sz="800" dirty="0" smtClean="0"/>
                        <a:t>SELECCIÓN</a:t>
                      </a:r>
                      <a:r>
                        <a:rPr lang="es-MX" sz="800" baseline="0" dirty="0" smtClean="0"/>
                        <a:t> MÚLTIPLE Y REDACCIÓN</a:t>
                      </a:r>
                      <a:endParaRPr lang="es-CL" sz="800" dirty="0">
                        <a:solidFill>
                          <a:schemeClr val="bg1"/>
                        </a:solidFill>
                      </a:endParaRPr>
                    </a:p>
                  </a:txBody>
                  <a:tcPr/>
                </a:tc>
                <a:extLst>
                  <a:ext uri="{0D108BD9-81ED-4DB2-BD59-A6C34878D82A}">
                    <a16:rowId xmlns:a16="http://schemas.microsoft.com/office/drawing/2014/main" val="1442247230"/>
                  </a:ext>
                </a:extLst>
              </a:tr>
              <a:tr h="209540">
                <a:tc>
                  <a:txBody>
                    <a:bodyPr/>
                    <a:lstStyle/>
                    <a:p>
                      <a:r>
                        <a:rPr lang="es-MX" sz="800" dirty="0" smtClean="0"/>
                        <a:t>2</a:t>
                      </a:r>
                      <a:endParaRPr lang="es-CL" sz="800" dirty="0">
                        <a:solidFill>
                          <a:schemeClr val="bg1"/>
                        </a:solidFill>
                      </a:endParaRPr>
                    </a:p>
                  </a:txBody>
                  <a:tcPr/>
                </a:tc>
                <a:tc>
                  <a:txBody>
                    <a:bodyPr/>
                    <a:lstStyle/>
                    <a:p>
                      <a:r>
                        <a:rPr lang="es-MX" sz="800" b="1" dirty="0" smtClean="0">
                          <a:solidFill>
                            <a:srgbClr val="C00000"/>
                          </a:solidFill>
                        </a:rPr>
                        <a:t>ESTRATEGIAS DE COMPRENSIÓN LECTORA</a:t>
                      </a:r>
                      <a:endParaRPr lang="es-CL" sz="800" b="1" dirty="0">
                        <a:solidFill>
                          <a:srgbClr val="C00000"/>
                        </a:solidFill>
                      </a:endParaRPr>
                    </a:p>
                  </a:txBody>
                  <a:tcPr/>
                </a:tc>
                <a:tc>
                  <a:txBody>
                    <a:bodyPr/>
                    <a:lstStyle/>
                    <a:p>
                      <a:r>
                        <a:rPr lang="es-MX" sz="800" b="1" dirty="0" smtClean="0">
                          <a:solidFill>
                            <a:srgbClr val="C00000"/>
                          </a:solidFill>
                        </a:rPr>
                        <a:t>RECENSIÓN</a:t>
                      </a:r>
                      <a:r>
                        <a:rPr lang="es-MX" sz="800" b="1" baseline="0" dirty="0" smtClean="0">
                          <a:solidFill>
                            <a:srgbClr val="C00000"/>
                          </a:solidFill>
                        </a:rPr>
                        <a:t> / DISCUSIÓN LITERARIA</a:t>
                      </a:r>
                      <a:endParaRPr lang="es-CL" sz="800" b="1" dirty="0">
                        <a:solidFill>
                          <a:srgbClr val="C00000"/>
                        </a:solidFill>
                      </a:endParaRPr>
                    </a:p>
                  </a:txBody>
                  <a:tcPr/>
                </a:tc>
                <a:extLst>
                  <a:ext uri="{0D108BD9-81ED-4DB2-BD59-A6C34878D82A}">
                    <a16:rowId xmlns:a16="http://schemas.microsoft.com/office/drawing/2014/main" val="3096976540"/>
                  </a:ext>
                </a:extLst>
              </a:tr>
              <a:tr h="209540">
                <a:tc>
                  <a:txBody>
                    <a:bodyPr/>
                    <a:lstStyle/>
                    <a:p>
                      <a:r>
                        <a:rPr lang="es-MX" sz="800" dirty="0" smtClean="0"/>
                        <a:t>3</a:t>
                      </a:r>
                      <a:endParaRPr lang="es-CL" sz="800" dirty="0">
                        <a:solidFill>
                          <a:schemeClr val="bg1"/>
                        </a:solidFill>
                      </a:endParaRPr>
                    </a:p>
                  </a:txBody>
                  <a:tcPr/>
                </a:tc>
                <a:tc>
                  <a:txBody>
                    <a:bodyPr/>
                    <a:lstStyle/>
                    <a:p>
                      <a:r>
                        <a:rPr lang="es-MX" sz="800" dirty="0" smtClean="0"/>
                        <a:t>TEXTO EXPOSITIVO</a:t>
                      </a:r>
                      <a:endParaRPr lang="es-CL" sz="800" dirty="0">
                        <a:solidFill>
                          <a:schemeClr val="bg1"/>
                        </a:solidFill>
                      </a:endParaRPr>
                    </a:p>
                  </a:txBody>
                  <a:tcPr/>
                </a:tc>
                <a:tc>
                  <a:txBody>
                    <a:bodyPr/>
                    <a:lstStyle/>
                    <a:p>
                      <a:r>
                        <a:rPr lang="es-MX" sz="800" dirty="0" smtClean="0"/>
                        <a:t>DISERTACIÓN</a:t>
                      </a:r>
                      <a:endParaRPr lang="es-CL" sz="800" dirty="0">
                        <a:solidFill>
                          <a:schemeClr val="bg1"/>
                        </a:solidFill>
                      </a:endParaRPr>
                    </a:p>
                  </a:txBody>
                  <a:tcPr/>
                </a:tc>
                <a:extLst>
                  <a:ext uri="{0D108BD9-81ED-4DB2-BD59-A6C34878D82A}">
                    <a16:rowId xmlns:a16="http://schemas.microsoft.com/office/drawing/2014/main" val="1076545703"/>
                  </a:ext>
                </a:extLst>
              </a:tr>
              <a:tr h="209540">
                <a:tc>
                  <a:txBody>
                    <a:bodyPr/>
                    <a:lstStyle/>
                    <a:p>
                      <a:r>
                        <a:rPr lang="es-MX" sz="800" dirty="0" smtClean="0"/>
                        <a:t>4</a:t>
                      </a:r>
                      <a:endParaRPr lang="es-CL" sz="800" dirty="0">
                        <a:solidFill>
                          <a:schemeClr val="bg1"/>
                        </a:solidFill>
                      </a:endParaRPr>
                    </a:p>
                  </a:txBody>
                  <a:tcPr/>
                </a:tc>
                <a:tc>
                  <a:txBody>
                    <a:bodyPr/>
                    <a:lstStyle/>
                    <a:p>
                      <a:r>
                        <a:rPr lang="es-MX" sz="800" dirty="0" smtClean="0"/>
                        <a:t>LA ARGUMENTACIÓN</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extLst>
                  <a:ext uri="{0D108BD9-81ED-4DB2-BD59-A6C34878D82A}">
                    <a16:rowId xmlns:a16="http://schemas.microsoft.com/office/drawing/2014/main" val="1139909648"/>
                  </a:ext>
                </a:extLst>
              </a:tr>
              <a:tr h="199836">
                <a:tc>
                  <a:txBody>
                    <a:bodyPr/>
                    <a:lstStyle/>
                    <a:p>
                      <a:r>
                        <a:rPr lang="es-MX" sz="800" dirty="0" smtClean="0"/>
                        <a:t>5</a:t>
                      </a:r>
                      <a:endParaRPr lang="es-CL" sz="800" dirty="0">
                        <a:solidFill>
                          <a:schemeClr val="bg1"/>
                        </a:solidFill>
                      </a:endParaRPr>
                    </a:p>
                  </a:txBody>
                  <a:tcPr/>
                </a:tc>
                <a:tc>
                  <a:txBody>
                    <a:bodyPr/>
                    <a:lstStyle/>
                    <a:p>
                      <a:r>
                        <a:rPr lang="es-MX" sz="800" b="1" dirty="0" smtClean="0">
                          <a:solidFill>
                            <a:srgbClr val="C00000"/>
                          </a:solidFill>
                        </a:rPr>
                        <a:t>TRABAJO INTERCÁTEDRA</a:t>
                      </a:r>
                      <a:endParaRPr lang="es-CL" sz="800" b="1" dirty="0">
                        <a:solidFill>
                          <a:srgbClr val="C00000"/>
                        </a:solidFill>
                      </a:endParaRPr>
                    </a:p>
                  </a:txBody>
                  <a:tcPr/>
                </a:tc>
                <a:tc>
                  <a:txBody>
                    <a:bodyPr/>
                    <a:lstStyle/>
                    <a:p>
                      <a:r>
                        <a:rPr lang="es-MX" sz="800" b="1" dirty="0" smtClean="0">
                          <a:solidFill>
                            <a:srgbClr val="C00000"/>
                          </a:solidFill>
                        </a:rPr>
                        <a:t>MESA REDONDA -</a:t>
                      </a:r>
                      <a:r>
                        <a:rPr lang="es-MX" sz="800" b="1" baseline="0" dirty="0" smtClean="0">
                          <a:solidFill>
                            <a:srgbClr val="C00000"/>
                          </a:solidFill>
                        </a:rPr>
                        <a:t> DEBATE</a:t>
                      </a:r>
                      <a:endParaRPr lang="es-CL" sz="800" b="1" dirty="0">
                        <a:solidFill>
                          <a:srgbClr val="C00000"/>
                        </a:solidFill>
                      </a:endParaRPr>
                    </a:p>
                  </a:txBody>
                  <a:tcPr/>
                </a:tc>
                <a:extLst>
                  <a:ext uri="{0D108BD9-81ED-4DB2-BD59-A6C34878D82A}">
                    <a16:rowId xmlns:a16="http://schemas.microsoft.com/office/drawing/2014/main" val="3763532741"/>
                  </a:ext>
                </a:extLst>
              </a:tr>
              <a:tr h="209540">
                <a:tc>
                  <a:txBody>
                    <a:bodyPr/>
                    <a:lstStyle/>
                    <a:p>
                      <a:r>
                        <a:rPr lang="es-MX" sz="800" dirty="0" smtClean="0"/>
                        <a:t>6</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tc>
                  <a:txBody>
                    <a:bodyPr/>
                    <a:lstStyle/>
                    <a:p>
                      <a:r>
                        <a:rPr lang="es-MX" sz="800" dirty="0" smtClean="0"/>
                        <a:t>ENSAYO</a:t>
                      </a:r>
                      <a:endParaRPr lang="es-CL" sz="800" dirty="0">
                        <a:solidFill>
                          <a:schemeClr val="bg1"/>
                        </a:solidFill>
                      </a:endParaRPr>
                    </a:p>
                  </a:txBody>
                  <a:tcPr/>
                </a:tc>
                <a:extLst>
                  <a:ext uri="{0D108BD9-81ED-4DB2-BD59-A6C34878D82A}">
                    <a16:rowId xmlns:a16="http://schemas.microsoft.com/office/drawing/2014/main" val="3149085274"/>
                  </a:ext>
                </a:extLst>
              </a:tr>
              <a:tr h="314028">
                <a:tc>
                  <a:txBody>
                    <a:bodyPr/>
                    <a:lstStyle/>
                    <a:p>
                      <a:r>
                        <a:rPr lang="es-MX" sz="800" dirty="0" smtClean="0">
                          <a:solidFill>
                            <a:schemeClr val="dk1"/>
                          </a:solidFill>
                        </a:rPr>
                        <a:t>7</a:t>
                      </a:r>
                      <a:endParaRPr lang="es-CL" sz="800" dirty="0">
                        <a:solidFill>
                          <a:schemeClr val="bg1"/>
                        </a:solidFill>
                      </a:endParaRPr>
                    </a:p>
                  </a:txBody>
                  <a:tcPr/>
                </a:tc>
                <a:tc>
                  <a:txBody>
                    <a:bodyPr/>
                    <a:lstStyle/>
                    <a:p>
                      <a:r>
                        <a:rPr lang="es-MX" sz="800" b="1" dirty="0" smtClean="0">
                          <a:solidFill>
                            <a:srgbClr val="C00000"/>
                          </a:solidFill>
                        </a:rPr>
                        <a:t>PROYECTO</a:t>
                      </a:r>
                      <a:r>
                        <a:rPr lang="es-MX" sz="800" b="1" baseline="0" dirty="0" smtClean="0">
                          <a:solidFill>
                            <a:srgbClr val="C00000"/>
                          </a:solidFill>
                        </a:rPr>
                        <a:t> DE INTEGRACIÓN DE HABILIDADES LINGÜÍSTICAS</a:t>
                      </a:r>
                      <a:endParaRPr lang="es-CL" sz="800" b="1" dirty="0">
                        <a:solidFill>
                          <a:srgbClr val="C00000"/>
                        </a:solidFill>
                      </a:endParaRPr>
                    </a:p>
                  </a:txBody>
                  <a:tcPr/>
                </a:tc>
                <a:tc>
                  <a:txBody>
                    <a:bodyPr/>
                    <a:lstStyle/>
                    <a:p>
                      <a:r>
                        <a:rPr lang="es-MX" sz="800" b="1" dirty="0" smtClean="0">
                          <a:solidFill>
                            <a:srgbClr val="C00000"/>
                          </a:solidFill>
                        </a:rPr>
                        <a:t>EXPOSICIÓN PROYECTO</a:t>
                      </a:r>
                      <a:endParaRPr lang="es-CL" sz="800" b="1" dirty="0">
                        <a:solidFill>
                          <a:srgbClr val="C00000"/>
                        </a:solidFill>
                      </a:endParaRPr>
                    </a:p>
                  </a:txBody>
                  <a:tcPr/>
                </a:tc>
                <a:extLst>
                  <a:ext uri="{0D108BD9-81ED-4DB2-BD59-A6C34878D82A}">
                    <a16:rowId xmlns:a16="http://schemas.microsoft.com/office/drawing/2014/main" val="3199503207"/>
                  </a:ext>
                </a:extLst>
              </a:tr>
            </a:tbl>
          </a:graphicData>
        </a:graphic>
      </p:graphicFrame>
      <p:sp>
        <p:nvSpPr>
          <p:cNvPr id="12" name="Flecha derecha 11"/>
          <p:cNvSpPr/>
          <p:nvPr/>
        </p:nvSpPr>
        <p:spPr>
          <a:xfrm>
            <a:off x="1568831" y="3559733"/>
            <a:ext cx="403856"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sp>
        <p:nvSpPr>
          <p:cNvPr id="13" name="Flecha derecha 12"/>
          <p:cNvSpPr/>
          <p:nvPr/>
        </p:nvSpPr>
        <p:spPr>
          <a:xfrm>
            <a:off x="1587078" y="1588564"/>
            <a:ext cx="403856"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graphicFrame>
        <p:nvGraphicFramePr>
          <p:cNvPr id="14" name="Tabla 13"/>
          <p:cNvGraphicFramePr>
            <a:graphicFrameLocks noGrp="1"/>
          </p:cNvGraphicFramePr>
          <p:nvPr>
            <p:extLst>
              <p:ext uri="{D42A27DB-BD31-4B8C-83A1-F6EECF244321}">
                <p14:modId xmlns:p14="http://schemas.microsoft.com/office/powerpoint/2010/main" val="4175600816"/>
              </p:ext>
            </p:extLst>
          </p:nvPr>
        </p:nvGraphicFramePr>
        <p:xfrm>
          <a:off x="2000398" y="5019391"/>
          <a:ext cx="4117730" cy="1512168"/>
        </p:xfrm>
        <a:graphic>
          <a:graphicData uri="http://schemas.openxmlformats.org/drawingml/2006/table">
            <a:tbl>
              <a:tblPr firstRow="1" bandRow="1">
                <a:tableStyleId>{5202B0CA-FC54-4496-8BCA-5EF66A818D29}</a:tableStyleId>
              </a:tblPr>
              <a:tblGrid>
                <a:gridCol w="367274">
                  <a:extLst>
                    <a:ext uri="{9D8B030D-6E8A-4147-A177-3AD203B41FA5}">
                      <a16:colId xmlns:a16="http://schemas.microsoft.com/office/drawing/2014/main" val="31766248"/>
                    </a:ext>
                  </a:extLst>
                </a:gridCol>
                <a:gridCol w="1809239">
                  <a:extLst>
                    <a:ext uri="{9D8B030D-6E8A-4147-A177-3AD203B41FA5}">
                      <a16:colId xmlns:a16="http://schemas.microsoft.com/office/drawing/2014/main" val="714514593"/>
                    </a:ext>
                  </a:extLst>
                </a:gridCol>
                <a:gridCol w="1941217">
                  <a:extLst>
                    <a:ext uri="{9D8B030D-6E8A-4147-A177-3AD203B41FA5}">
                      <a16:colId xmlns:a16="http://schemas.microsoft.com/office/drawing/2014/main" val="3367928037"/>
                    </a:ext>
                  </a:extLst>
                </a:gridCol>
              </a:tblGrid>
              <a:tr h="357647">
                <a:tc>
                  <a:txBody>
                    <a:bodyPr/>
                    <a:lstStyle/>
                    <a:p>
                      <a:r>
                        <a:rPr lang="es-MX" sz="900" dirty="0" smtClean="0">
                          <a:effectLst>
                            <a:outerShdw blurRad="38100" dist="38100" dir="2700000" algn="tl">
                              <a:srgbClr val="000000">
                                <a:alpha val="43137"/>
                              </a:srgbClr>
                            </a:outerShdw>
                          </a:effectLst>
                        </a:rPr>
                        <a:t>U.A</a:t>
                      </a:r>
                      <a:endParaRPr lang="es-CL" sz="900" b="1" i="0" dirty="0">
                        <a:solidFill>
                          <a:schemeClr val="bg1"/>
                        </a:solidFill>
                        <a:effectLst>
                          <a:outerShdw blurRad="38100" dist="38100" dir="2700000" algn="tl">
                            <a:srgbClr val="000000">
                              <a:alpha val="43137"/>
                            </a:srgbClr>
                          </a:outerShdw>
                        </a:effectLst>
                      </a:endParaRPr>
                    </a:p>
                  </a:txBody>
                  <a:tcPr/>
                </a:tc>
                <a:tc>
                  <a:txBody>
                    <a:bodyPr/>
                    <a:lstStyle/>
                    <a:p>
                      <a:r>
                        <a:rPr lang="es-MX" sz="900" dirty="0" smtClean="0">
                          <a:effectLst>
                            <a:outerShdw blurRad="38100" dist="38100" dir="2700000" algn="tl">
                              <a:srgbClr val="000000">
                                <a:alpha val="43137"/>
                              </a:srgbClr>
                            </a:outerShdw>
                          </a:effectLst>
                        </a:rPr>
                        <a:t>NOMBRE DE LA</a:t>
                      </a:r>
                      <a:r>
                        <a:rPr lang="es-MX" sz="900" baseline="0" dirty="0" smtClean="0">
                          <a:effectLst>
                            <a:outerShdw blurRad="38100" dist="38100" dir="2700000" algn="tl">
                              <a:srgbClr val="000000">
                                <a:alpha val="43137"/>
                              </a:srgbClr>
                            </a:outerShdw>
                          </a:effectLst>
                        </a:rPr>
                        <a:t> UNIDAD</a:t>
                      </a:r>
                      <a:endParaRPr lang="es-CL" sz="900" b="1" i="0" dirty="0">
                        <a:solidFill>
                          <a:schemeClr val="bg1"/>
                        </a:solidFill>
                        <a:effectLst>
                          <a:outerShdw blurRad="38100" dist="38100" dir="2700000" algn="tl">
                            <a:srgbClr val="000000">
                              <a:alpha val="43137"/>
                            </a:srgbClr>
                          </a:outerShdw>
                        </a:effectLst>
                      </a:endParaRPr>
                    </a:p>
                  </a:txBody>
                  <a:tcPr/>
                </a:tc>
                <a:tc>
                  <a:txBody>
                    <a:bodyPr/>
                    <a:lstStyle/>
                    <a:p>
                      <a:r>
                        <a:rPr lang="es-MX" sz="900" dirty="0" smtClean="0">
                          <a:effectLst>
                            <a:outerShdw blurRad="38100" dist="38100" dir="2700000" algn="tl">
                              <a:srgbClr val="000000">
                                <a:alpha val="43137"/>
                              </a:srgbClr>
                            </a:outerShdw>
                          </a:effectLst>
                        </a:rPr>
                        <a:t>TIPO EVALUACIÓN</a:t>
                      </a:r>
                      <a:endParaRPr lang="es-CL" sz="900" b="1" i="0" dirty="0">
                        <a:solidFill>
                          <a:schemeClr val="bg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2646436586"/>
                  </a:ext>
                </a:extLst>
              </a:tr>
              <a:tr h="404491">
                <a:tc>
                  <a:txBody>
                    <a:bodyPr/>
                    <a:lstStyle/>
                    <a:p>
                      <a:r>
                        <a:rPr lang="es-MX" sz="900" dirty="0" smtClean="0"/>
                        <a:t>1</a:t>
                      </a:r>
                      <a:endParaRPr lang="es-CL" sz="900" dirty="0">
                        <a:solidFill>
                          <a:schemeClr val="bg1"/>
                        </a:solidFill>
                      </a:endParaRPr>
                    </a:p>
                  </a:txBody>
                  <a:tcPr/>
                </a:tc>
                <a:tc>
                  <a:txBody>
                    <a:bodyPr/>
                    <a:lstStyle/>
                    <a:p>
                      <a:r>
                        <a:rPr lang="es-MX" sz="900" dirty="0" smtClean="0">
                          <a:solidFill>
                            <a:schemeClr val="dk1"/>
                          </a:solidFill>
                        </a:rPr>
                        <a:t>MECANISMOS</a:t>
                      </a:r>
                      <a:r>
                        <a:rPr lang="es-MX" sz="900" baseline="0" dirty="0" smtClean="0">
                          <a:solidFill>
                            <a:schemeClr val="dk1"/>
                          </a:solidFill>
                        </a:rPr>
                        <a:t> DE REDACCIÓN</a:t>
                      </a:r>
                      <a:endParaRPr lang="es-CL" sz="900" dirty="0">
                        <a:solidFill>
                          <a:schemeClr val="bg1"/>
                        </a:solidFill>
                      </a:endParaRPr>
                    </a:p>
                  </a:txBody>
                  <a:tcPr/>
                </a:tc>
                <a:tc>
                  <a:txBody>
                    <a:bodyPr/>
                    <a:lstStyle/>
                    <a:p>
                      <a:r>
                        <a:rPr lang="es-MX" sz="900" dirty="0" smtClean="0"/>
                        <a:t>SELECCIÓN</a:t>
                      </a:r>
                      <a:r>
                        <a:rPr lang="es-MX" sz="900" baseline="0" dirty="0" smtClean="0"/>
                        <a:t> MÚLTIPLE Y REDACCIÓN</a:t>
                      </a:r>
                      <a:endParaRPr lang="es-CL" sz="900" dirty="0">
                        <a:solidFill>
                          <a:schemeClr val="bg1"/>
                        </a:solidFill>
                      </a:endParaRPr>
                    </a:p>
                  </a:txBody>
                  <a:tcPr/>
                </a:tc>
                <a:extLst>
                  <a:ext uri="{0D108BD9-81ED-4DB2-BD59-A6C34878D82A}">
                    <a16:rowId xmlns:a16="http://schemas.microsoft.com/office/drawing/2014/main" val="1442247230"/>
                  </a:ext>
                </a:extLst>
              </a:tr>
              <a:tr h="375015">
                <a:tc>
                  <a:txBody>
                    <a:bodyPr/>
                    <a:lstStyle/>
                    <a:p>
                      <a:r>
                        <a:rPr lang="es-MX" sz="900" dirty="0" smtClean="0"/>
                        <a:t>2</a:t>
                      </a:r>
                      <a:endParaRPr lang="es-CL" sz="900" dirty="0">
                        <a:solidFill>
                          <a:schemeClr val="bg1"/>
                        </a:solidFill>
                      </a:endParaRPr>
                    </a:p>
                  </a:txBody>
                  <a:tcPr/>
                </a:tc>
                <a:tc>
                  <a:txBody>
                    <a:bodyPr/>
                    <a:lstStyle/>
                    <a:p>
                      <a:r>
                        <a:rPr lang="es-MX" sz="900" dirty="0" smtClean="0">
                          <a:solidFill>
                            <a:schemeClr val="dk1"/>
                          </a:solidFill>
                        </a:rPr>
                        <a:t>ENSAYO</a:t>
                      </a:r>
                      <a:endParaRPr lang="es-CL" sz="900" dirty="0">
                        <a:solidFill>
                          <a:schemeClr val="bg1"/>
                        </a:solidFill>
                      </a:endParaRPr>
                    </a:p>
                  </a:txBody>
                  <a:tcPr/>
                </a:tc>
                <a:tc>
                  <a:txBody>
                    <a:bodyPr/>
                    <a:lstStyle/>
                    <a:p>
                      <a:r>
                        <a:rPr lang="es-MX" sz="900" dirty="0" smtClean="0"/>
                        <a:t>ENSAYO</a:t>
                      </a:r>
                      <a:endParaRPr lang="es-CL" sz="900" dirty="0">
                        <a:solidFill>
                          <a:schemeClr val="bg1"/>
                        </a:solidFill>
                      </a:endParaRPr>
                    </a:p>
                  </a:txBody>
                  <a:tcPr/>
                </a:tc>
                <a:extLst>
                  <a:ext uri="{0D108BD9-81ED-4DB2-BD59-A6C34878D82A}">
                    <a16:rowId xmlns:a16="http://schemas.microsoft.com/office/drawing/2014/main" val="3096976540"/>
                  </a:ext>
                </a:extLst>
              </a:tr>
              <a:tr h="375015">
                <a:tc>
                  <a:txBody>
                    <a:bodyPr/>
                    <a:lstStyle/>
                    <a:p>
                      <a:r>
                        <a:rPr lang="es-MX" sz="900" dirty="0" smtClean="0"/>
                        <a:t>3</a:t>
                      </a:r>
                      <a:endParaRPr lang="es-CL" sz="900" dirty="0">
                        <a:solidFill>
                          <a:schemeClr val="bg1"/>
                        </a:solidFill>
                      </a:endParaRPr>
                    </a:p>
                  </a:txBody>
                  <a:tcPr/>
                </a:tc>
                <a:tc>
                  <a:txBody>
                    <a:bodyPr/>
                    <a:lstStyle/>
                    <a:p>
                      <a:r>
                        <a:rPr lang="es-MX" sz="900" dirty="0" smtClean="0">
                          <a:solidFill>
                            <a:schemeClr val="dk1"/>
                          </a:solidFill>
                        </a:rPr>
                        <a:t>DISCURSO</a:t>
                      </a:r>
                      <a:r>
                        <a:rPr lang="es-MX" sz="900" baseline="0" dirty="0" smtClean="0">
                          <a:solidFill>
                            <a:schemeClr val="dk1"/>
                          </a:solidFill>
                        </a:rPr>
                        <a:t> CASTRENSE</a:t>
                      </a:r>
                      <a:endParaRPr lang="es-CL" sz="900" dirty="0">
                        <a:solidFill>
                          <a:schemeClr val="bg1"/>
                        </a:solidFill>
                      </a:endParaRPr>
                    </a:p>
                  </a:txBody>
                  <a:tcPr/>
                </a:tc>
                <a:tc>
                  <a:txBody>
                    <a:bodyPr/>
                    <a:lstStyle/>
                    <a:p>
                      <a:r>
                        <a:rPr lang="es-MX" sz="900" dirty="0" smtClean="0"/>
                        <a:t>EXPOSICIÓN</a:t>
                      </a:r>
                      <a:endParaRPr lang="es-CL" sz="900" dirty="0">
                        <a:solidFill>
                          <a:schemeClr val="bg1"/>
                        </a:solidFill>
                      </a:endParaRPr>
                    </a:p>
                  </a:txBody>
                  <a:tcPr/>
                </a:tc>
                <a:extLst>
                  <a:ext uri="{0D108BD9-81ED-4DB2-BD59-A6C34878D82A}">
                    <a16:rowId xmlns:a16="http://schemas.microsoft.com/office/drawing/2014/main" val="1076545703"/>
                  </a:ext>
                </a:extLst>
              </a:tr>
            </a:tbl>
          </a:graphicData>
        </a:graphic>
      </p:graphicFrame>
      <p:sp>
        <p:nvSpPr>
          <p:cNvPr id="16" name="Flecha derecha 15"/>
          <p:cNvSpPr/>
          <p:nvPr/>
        </p:nvSpPr>
        <p:spPr>
          <a:xfrm>
            <a:off x="1568831" y="5650572"/>
            <a:ext cx="403856"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sp>
        <p:nvSpPr>
          <p:cNvPr id="7" name="CuadroTexto 6"/>
          <p:cNvSpPr txBox="1"/>
          <p:nvPr/>
        </p:nvSpPr>
        <p:spPr>
          <a:xfrm>
            <a:off x="6214448" y="1834488"/>
            <a:ext cx="2964948" cy="3477875"/>
          </a:xfrm>
          <a:prstGeom prst="rect">
            <a:avLst/>
          </a:prstGeom>
          <a:solidFill>
            <a:schemeClr val="dk1"/>
          </a:soli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457200" indent="-457200" algn="just">
              <a:lnSpc>
                <a:spcPct val="200000"/>
              </a:lnSpc>
              <a:buFont typeface="+mj-lt"/>
              <a:buAutoNum type="arabicPeriod"/>
            </a:pPr>
            <a:r>
              <a:rPr lang="es-MX" sz="1000" b="1" dirty="0" smtClean="0"/>
              <a:t>ENFOQUE CENTRADO EN CONTENIDOS FORMALES, NO EN COMPETENCIAS COMUNICATIVAS.</a:t>
            </a:r>
          </a:p>
          <a:p>
            <a:pPr marL="457200" indent="-457200" algn="just">
              <a:lnSpc>
                <a:spcPct val="200000"/>
              </a:lnSpc>
              <a:buFont typeface="+mj-lt"/>
              <a:buAutoNum type="arabicPeriod"/>
            </a:pPr>
            <a:r>
              <a:rPr lang="es-MX" sz="1000" b="1" dirty="0" smtClean="0"/>
              <a:t>FALTA DE ARTICULACIÓN PROGRESIVA </a:t>
            </a:r>
          </a:p>
          <a:p>
            <a:pPr marL="457200" indent="-457200" algn="just">
              <a:lnSpc>
                <a:spcPct val="200000"/>
              </a:lnSpc>
              <a:buFont typeface="+mj-lt"/>
              <a:buAutoNum type="arabicPeriod"/>
            </a:pPr>
            <a:r>
              <a:rPr lang="es-MX" sz="1000" b="1" dirty="0" smtClean="0"/>
              <a:t>ACTIVIDAES CENTRADAS EN EJERCICIOS REPETITIVOS.</a:t>
            </a:r>
          </a:p>
          <a:p>
            <a:pPr marL="457200" indent="-457200" algn="just">
              <a:lnSpc>
                <a:spcPct val="200000"/>
              </a:lnSpc>
              <a:buFont typeface="+mj-lt"/>
              <a:buAutoNum type="arabicPeriod"/>
            </a:pPr>
            <a:r>
              <a:rPr lang="es-MX" sz="1000" b="1" dirty="0" smtClean="0"/>
              <a:t>EVALUACIONES REPRODUCTIVAS.</a:t>
            </a:r>
          </a:p>
          <a:p>
            <a:pPr marL="457200" indent="-457200" algn="just">
              <a:lnSpc>
                <a:spcPct val="200000"/>
              </a:lnSpc>
              <a:buFont typeface="+mj-lt"/>
              <a:buAutoNum type="arabicPeriod"/>
            </a:pPr>
            <a:r>
              <a:rPr lang="es-MX" sz="1000" b="1" dirty="0" smtClean="0"/>
              <a:t>FOCO PUESTO EN EL RESULTADO Y NO EN EL PROCESO.</a:t>
            </a:r>
          </a:p>
          <a:p>
            <a:pPr marL="457200" indent="-457200" algn="just">
              <a:lnSpc>
                <a:spcPct val="200000"/>
              </a:lnSpc>
              <a:buFont typeface="+mj-lt"/>
              <a:buAutoNum type="arabicPeriod"/>
            </a:pPr>
            <a:r>
              <a:rPr lang="es-MX" sz="1000" b="1" dirty="0" smtClean="0"/>
              <a:t>BAJO DESARROLLO DEL PENSAMIENTO CRÍTICO.</a:t>
            </a:r>
            <a:endParaRPr lang="es-CL" sz="1000" b="1" dirty="0"/>
          </a:p>
        </p:txBody>
      </p:sp>
    </p:spTree>
    <p:extLst>
      <p:ext uri="{BB962C8B-B14F-4D97-AF65-F5344CB8AC3E}">
        <p14:creationId xmlns:p14="http://schemas.microsoft.com/office/powerpoint/2010/main" val="3831415871"/>
      </p:ext>
    </p:extLst>
  </p:cSld>
  <p:clrMapOvr>
    <a:masterClrMapping/>
  </p:clrMapOvr>
  <p:transition spd="med"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8034535" y="32842"/>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95536" y="78578"/>
            <a:ext cx="1962397" cy="523220"/>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b="1" noProof="0" dirty="0" smtClean="0">
                <a:solidFill>
                  <a:srgbClr val="FFCC00"/>
                </a:solidFill>
                <a:cs typeface="Arial" charset="0"/>
              </a:rPr>
              <a:t>Hallazgos </a:t>
            </a:r>
            <a:endParaRPr kumimoji="0" lang="es-ES" altLang="es-CL" b="1" i="0" u="none" strike="noStrike" kern="1200" cap="none" spc="0" normalizeH="0" baseline="0" noProof="0" dirty="0">
              <a:ln>
                <a:noFill/>
              </a:ln>
              <a:solidFill>
                <a:srgbClr val="FFCC00"/>
              </a:solidFill>
              <a:effectLst/>
              <a:uLnTx/>
              <a:uFillTx/>
              <a:cs typeface="Arial" charset="0"/>
            </a:endParaRPr>
          </a:p>
        </p:txBody>
      </p:sp>
      <p:sp>
        <p:nvSpPr>
          <p:cNvPr id="11" name="Line 6"/>
          <p:cNvSpPr>
            <a:spLocks noChangeShapeType="1"/>
          </p:cNvSpPr>
          <p:nvPr/>
        </p:nvSpPr>
        <p:spPr bwMode="auto">
          <a:xfrm>
            <a:off x="503435" y="690673"/>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graphicFrame>
        <p:nvGraphicFramePr>
          <p:cNvPr id="4" name="Diagrama 3"/>
          <p:cNvGraphicFramePr/>
          <p:nvPr>
            <p:extLst>
              <p:ext uri="{D42A27DB-BD31-4B8C-83A1-F6EECF244321}">
                <p14:modId xmlns:p14="http://schemas.microsoft.com/office/powerpoint/2010/main" val="527442131"/>
              </p:ext>
            </p:extLst>
          </p:nvPr>
        </p:nvGraphicFramePr>
        <p:xfrm>
          <a:off x="178942" y="980727"/>
          <a:ext cx="1376929" cy="55508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2" name="Flecha derecha 11"/>
          <p:cNvSpPr/>
          <p:nvPr/>
        </p:nvSpPr>
        <p:spPr>
          <a:xfrm>
            <a:off x="1568831" y="3559733"/>
            <a:ext cx="403856"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sp>
        <p:nvSpPr>
          <p:cNvPr id="13" name="Flecha derecha 12"/>
          <p:cNvSpPr/>
          <p:nvPr/>
        </p:nvSpPr>
        <p:spPr>
          <a:xfrm>
            <a:off x="1587078" y="1588564"/>
            <a:ext cx="403856"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sp>
        <p:nvSpPr>
          <p:cNvPr id="16" name="Flecha derecha 15"/>
          <p:cNvSpPr/>
          <p:nvPr/>
        </p:nvSpPr>
        <p:spPr>
          <a:xfrm>
            <a:off x="1568831" y="5650572"/>
            <a:ext cx="403856"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sp>
        <p:nvSpPr>
          <p:cNvPr id="7" name="CuadroTexto 6"/>
          <p:cNvSpPr txBox="1"/>
          <p:nvPr/>
        </p:nvSpPr>
        <p:spPr>
          <a:xfrm>
            <a:off x="2357933" y="1654043"/>
            <a:ext cx="5742459" cy="3676712"/>
          </a:xfrm>
          <a:prstGeom prst="rect">
            <a:avLst/>
          </a:prstGeom>
          <a:solidFill>
            <a:schemeClr val="dk1"/>
          </a:solidFill>
          <a:ln>
            <a:noFill/>
          </a:ln>
          <a:scene3d>
            <a:camera prst="orthographicFront"/>
            <a:lightRig rig="threePt" dir="t"/>
          </a:scene3d>
          <a:sp3d>
            <a:bevelT/>
          </a:sp3d>
        </p:spPr>
        <p:style>
          <a:lnRef idx="0">
            <a:scrgbClr r="0" g="0" b="0"/>
          </a:lnRef>
          <a:fillRef idx="0">
            <a:scrgbClr r="0" g="0" b="0"/>
          </a:fillRef>
          <a:effectRef idx="0">
            <a:scrgbClr r="0" g="0" b="0"/>
          </a:effectRef>
          <a:fontRef idx="minor">
            <a:schemeClr val="lt1"/>
          </a:fontRef>
        </p:style>
        <p:txBody>
          <a:bodyPr wrap="square" rtlCol="0">
            <a:spAutoFit/>
          </a:bodyPr>
          <a:lstStyle/>
          <a:p>
            <a:pPr marL="457200" indent="-457200" algn="just">
              <a:lnSpc>
                <a:spcPct val="200000"/>
              </a:lnSpc>
              <a:buFont typeface="+mj-lt"/>
              <a:buAutoNum type="arabicPeriod"/>
            </a:pPr>
            <a:r>
              <a:rPr lang="es-MX" sz="1600" b="1" dirty="0" smtClean="0"/>
              <a:t>LAS NOTAS NO REFLEJAN DE FORMA PRECISA EL DESEMPEÑO REAL.</a:t>
            </a:r>
          </a:p>
          <a:p>
            <a:pPr marL="457200" indent="-457200" algn="just">
              <a:lnSpc>
                <a:spcPct val="200000"/>
              </a:lnSpc>
              <a:buFont typeface="+mj-lt"/>
              <a:buAutoNum type="arabicPeriod"/>
            </a:pPr>
            <a:r>
              <a:rPr lang="es-MX" sz="1600" b="1" dirty="0" smtClean="0"/>
              <a:t>POCAS INSTANCIAS OTORGADAS POR LA INSTITUCIÓN EN FORMACIÓN CONTINUA PARA DOCENTES EN ÁREAS DE </a:t>
            </a:r>
            <a:r>
              <a:rPr lang="es-MX" sz="1600" b="1" u="sng" dirty="0" smtClean="0"/>
              <a:t>ESTRATEGIAS DE COMPRENSIÓN LECTORA</a:t>
            </a:r>
            <a:r>
              <a:rPr lang="es-MX" sz="1600" b="1" dirty="0" smtClean="0"/>
              <a:t>, </a:t>
            </a:r>
            <a:r>
              <a:rPr lang="es-MX" sz="1600" b="1" u="sng" dirty="0" smtClean="0"/>
              <a:t>ESCRITURA ACADÉMICA Y RETROALIMENTACIÓN EN EL AULA.</a:t>
            </a:r>
            <a:endParaRPr lang="es-MX" sz="1600" b="1" dirty="0"/>
          </a:p>
          <a:p>
            <a:pPr marL="457200" indent="-457200" algn="just">
              <a:lnSpc>
                <a:spcPct val="200000"/>
              </a:lnSpc>
              <a:buFont typeface="+mj-lt"/>
              <a:buAutoNum type="arabicPeriod"/>
            </a:pPr>
            <a:endParaRPr lang="es-MX" sz="1100" b="1" dirty="0" smtClean="0"/>
          </a:p>
          <a:p>
            <a:pPr marL="457200" indent="-457200" algn="just">
              <a:lnSpc>
                <a:spcPct val="200000"/>
              </a:lnSpc>
              <a:buFont typeface="+mj-lt"/>
              <a:buAutoNum type="arabicPeriod"/>
            </a:pPr>
            <a:endParaRPr lang="es-MX" sz="1100" b="1" dirty="0" smtClean="0"/>
          </a:p>
        </p:txBody>
      </p:sp>
    </p:spTree>
    <p:extLst>
      <p:ext uri="{BB962C8B-B14F-4D97-AF65-F5344CB8AC3E}">
        <p14:creationId xmlns:p14="http://schemas.microsoft.com/office/powerpoint/2010/main" val="1726158711"/>
      </p:ext>
    </p:extLst>
  </p:cSld>
  <p:clrMapOvr>
    <a:masterClrMapping/>
  </p:clrMapOvr>
  <p:transition spd="med"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0" y="584279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0" y="58381"/>
            <a:ext cx="6148030" cy="523220"/>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b="1" noProof="0" dirty="0" smtClean="0">
                <a:solidFill>
                  <a:srgbClr val="FFCC00"/>
                </a:solidFill>
                <a:cs typeface="Arial" charset="0"/>
              </a:rPr>
              <a:t>PROPUESTA NUEVA ASIGNATURA</a:t>
            </a:r>
            <a:endParaRPr kumimoji="0" lang="es-ES" altLang="es-CL" b="1" i="0" u="none" strike="noStrike" kern="1200" cap="none" spc="0" normalizeH="0" baseline="0" noProof="0" dirty="0">
              <a:ln>
                <a:noFill/>
              </a:ln>
              <a:solidFill>
                <a:srgbClr val="FFCC00"/>
              </a:solidFill>
              <a:effectLst/>
              <a:uLnTx/>
              <a:uFillTx/>
              <a:cs typeface="Arial" charset="0"/>
            </a:endParaRPr>
          </a:p>
        </p:txBody>
      </p:sp>
      <p:sp>
        <p:nvSpPr>
          <p:cNvPr id="11" name="Line 6"/>
          <p:cNvSpPr>
            <a:spLocks noChangeShapeType="1"/>
          </p:cNvSpPr>
          <p:nvPr/>
        </p:nvSpPr>
        <p:spPr bwMode="auto">
          <a:xfrm>
            <a:off x="1164608" y="581601"/>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graphicFrame>
        <p:nvGraphicFramePr>
          <p:cNvPr id="4" name="Diagrama 3"/>
          <p:cNvGraphicFramePr/>
          <p:nvPr>
            <p:extLst>
              <p:ext uri="{D42A27DB-BD31-4B8C-83A1-F6EECF244321}">
                <p14:modId xmlns:p14="http://schemas.microsoft.com/office/powerpoint/2010/main" val="1717746867"/>
              </p:ext>
            </p:extLst>
          </p:nvPr>
        </p:nvGraphicFramePr>
        <p:xfrm>
          <a:off x="-170901" y="849558"/>
          <a:ext cx="3635896" cy="294953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Flecha derecha 5"/>
          <p:cNvSpPr/>
          <p:nvPr/>
        </p:nvSpPr>
        <p:spPr>
          <a:xfrm>
            <a:off x="3221596" y="1844824"/>
            <a:ext cx="432048" cy="249805"/>
          </a:xfrm>
          <a:prstGeom prst="right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bg1"/>
              </a:solidFill>
            </a:endParaRPr>
          </a:p>
        </p:txBody>
      </p:sp>
      <p:graphicFrame>
        <p:nvGraphicFramePr>
          <p:cNvPr id="19" name="Tabla 18"/>
          <p:cNvGraphicFramePr>
            <a:graphicFrameLocks noGrp="1"/>
          </p:cNvGraphicFramePr>
          <p:nvPr>
            <p:extLst>
              <p:ext uri="{D42A27DB-BD31-4B8C-83A1-F6EECF244321}">
                <p14:modId xmlns:p14="http://schemas.microsoft.com/office/powerpoint/2010/main" val="1039049018"/>
              </p:ext>
            </p:extLst>
          </p:nvPr>
        </p:nvGraphicFramePr>
        <p:xfrm>
          <a:off x="3653644" y="589643"/>
          <a:ext cx="5490356" cy="3432225"/>
        </p:xfrm>
        <a:graphic>
          <a:graphicData uri="http://schemas.openxmlformats.org/drawingml/2006/table">
            <a:tbl>
              <a:tblPr firstRow="1" bandRow="1">
                <a:tableStyleId>{5202B0CA-FC54-4496-8BCA-5EF66A818D29}</a:tableStyleId>
              </a:tblPr>
              <a:tblGrid>
                <a:gridCol w="414300">
                  <a:extLst>
                    <a:ext uri="{9D8B030D-6E8A-4147-A177-3AD203B41FA5}">
                      <a16:colId xmlns:a16="http://schemas.microsoft.com/office/drawing/2014/main" val="31766248"/>
                    </a:ext>
                  </a:extLst>
                </a:gridCol>
                <a:gridCol w="2487744">
                  <a:extLst>
                    <a:ext uri="{9D8B030D-6E8A-4147-A177-3AD203B41FA5}">
                      <a16:colId xmlns:a16="http://schemas.microsoft.com/office/drawing/2014/main" val="714514593"/>
                    </a:ext>
                  </a:extLst>
                </a:gridCol>
                <a:gridCol w="2588312">
                  <a:extLst>
                    <a:ext uri="{9D8B030D-6E8A-4147-A177-3AD203B41FA5}">
                      <a16:colId xmlns:a16="http://schemas.microsoft.com/office/drawing/2014/main" val="3367928037"/>
                    </a:ext>
                  </a:extLst>
                </a:gridCol>
              </a:tblGrid>
              <a:tr h="345081">
                <a:tc>
                  <a:txBody>
                    <a:bodyPr/>
                    <a:lstStyle/>
                    <a:p>
                      <a:r>
                        <a:rPr lang="es-MX" sz="900" dirty="0" smtClean="0">
                          <a:effectLst>
                            <a:outerShdw blurRad="38100" dist="38100" dir="2700000" algn="tl">
                              <a:srgbClr val="000000">
                                <a:alpha val="43137"/>
                              </a:srgbClr>
                            </a:outerShdw>
                          </a:effectLst>
                        </a:rPr>
                        <a:t>U.A</a:t>
                      </a:r>
                      <a:endParaRPr lang="es-CL" sz="900" b="1" i="0" dirty="0">
                        <a:solidFill>
                          <a:schemeClr val="bg1"/>
                        </a:solidFill>
                        <a:effectLst>
                          <a:outerShdw blurRad="38100" dist="38100" dir="2700000" algn="tl">
                            <a:srgbClr val="000000">
                              <a:alpha val="43137"/>
                            </a:srgbClr>
                          </a:outerShdw>
                        </a:effectLst>
                      </a:endParaRPr>
                    </a:p>
                  </a:txBody>
                  <a:tcPr/>
                </a:tc>
                <a:tc>
                  <a:txBody>
                    <a:bodyPr/>
                    <a:lstStyle/>
                    <a:p>
                      <a:r>
                        <a:rPr lang="es-MX" sz="900" dirty="0" smtClean="0">
                          <a:effectLst>
                            <a:outerShdw blurRad="38100" dist="38100" dir="2700000" algn="tl">
                              <a:srgbClr val="000000">
                                <a:alpha val="43137"/>
                              </a:srgbClr>
                            </a:outerShdw>
                          </a:effectLst>
                        </a:rPr>
                        <a:t>NOMBRE DE LA</a:t>
                      </a:r>
                      <a:r>
                        <a:rPr lang="es-MX" sz="900" baseline="0" dirty="0" smtClean="0">
                          <a:effectLst>
                            <a:outerShdw blurRad="38100" dist="38100" dir="2700000" algn="tl">
                              <a:srgbClr val="000000">
                                <a:alpha val="43137"/>
                              </a:srgbClr>
                            </a:outerShdw>
                          </a:effectLst>
                        </a:rPr>
                        <a:t> UNIDAD</a:t>
                      </a:r>
                      <a:endParaRPr lang="es-CL" sz="900" b="1" i="0" dirty="0">
                        <a:solidFill>
                          <a:schemeClr val="bg1"/>
                        </a:solidFill>
                        <a:effectLst>
                          <a:outerShdw blurRad="38100" dist="38100" dir="2700000" algn="tl">
                            <a:srgbClr val="000000">
                              <a:alpha val="43137"/>
                            </a:srgbClr>
                          </a:outerShdw>
                        </a:effectLst>
                      </a:endParaRPr>
                    </a:p>
                  </a:txBody>
                  <a:tcPr/>
                </a:tc>
                <a:tc>
                  <a:txBody>
                    <a:bodyPr/>
                    <a:lstStyle/>
                    <a:p>
                      <a:r>
                        <a:rPr lang="es-MX" sz="900" dirty="0" smtClean="0">
                          <a:effectLst>
                            <a:outerShdw blurRad="38100" dist="38100" dir="2700000" algn="tl">
                              <a:srgbClr val="000000">
                                <a:alpha val="43137"/>
                              </a:srgbClr>
                            </a:outerShdw>
                          </a:effectLst>
                        </a:rPr>
                        <a:t>TIPO EVALUACIÓN</a:t>
                      </a:r>
                      <a:endParaRPr lang="es-CL" sz="900" b="1" i="0" dirty="0">
                        <a:solidFill>
                          <a:schemeClr val="bg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2646436586"/>
                  </a:ext>
                </a:extLst>
              </a:tr>
              <a:tr h="387162">
                <a:tc>
                  <a:txBody>
                    <a:bodyPr/>
                    <a:lstStyle/>
                    <a:p>
                      <a:r>
                        <a:rPr lang="es-MX" sz="1100" b="1" dirty="0" smtClean="0"/>
                        <a:t>1</a:t>
                      </a:r>
                      <a:endParaRPr lang="es-CL" sz="1100" b="1" dirty="0">
                        <a:solidFill>
                          <a:schemeClr val="bg1"/>
                        </a:solidFill>
                      </a:endParaRPr>
                    </a:p>
                  </a:txBody>
                  <a:tcPr/>
                </a:tc>
                <a:tc>
                  <a:txBody>
                    <a:bodyPr/>
                    <a:lstStyle/>
                    <a:p>
                      <a:r>
                        <a:rPr lang="es-MX" sz="1100" b="1" dirty="0" smtClean="0">
                          <a:solidFill>
                            <a:schemeClr val="dk1"/>
                          </a:solidFill>
                        </a:rPr>
                        <a:t>COMPRENSIÓN</a:t>
                      </a:r>
                      <a:r>
                        <a:rPr lang="es-MX" sz="1100" b="1" baseline="0" dirty="0" smtClean="0">
                          <a:solidFill>
                            <a:schemeClr val="dk1"/>
                          </a:solidFill>
                        </a:rPr>
                        <a:t> LECTORA Y REDACCIÓN</a:t>
                      </a:r>
                      <a:endParaRPr lang="es-CL" sz="1100" b="1" dirty="0">
                        <a:solidFill>
                          <a:schemeClr val="bg1"/>
                        </a:solidFill>
                      </a:endParaRPr>
                    </a:p>
                  </a:txBody>
                  <a:tcPr/>
                </a:tc>
                <a:tc>
                  <a:txBody>
                    <a:bodyPr/>
                    <a:lstStyle/>
                    <a:p>
                      <a:r>
                        <a:rPr lang="es-MX" sz="1100" b="1" dirty="0" smtClean="0"/>
                        <a:t>SELECCIÓN</a:t>
                      </a:r>
                      <a:r>
                        <a:rPr lang="es-MX" sz="1100" b="1" baseline="0" dirty="0" smtClean="0"/>
                        <a:t> MÚLTIPLE Y REDACCIÓN</a:t>
                      </a:r>
                      <a:endParaRPr lang="es-CL" sz="1100" b="1" dirty="0">
                        <a:solidFill>
                          <a:schemeClr val="bg1"/>
                        </a:solidFill>
                      </a:endParaRPr>
                    </a:p>
                  </a:txBody>
                  <a:tcPr/>
                </a:tc>
                <a:extLst>
                  <a:ext uri="{0D108BD9-81ED-4DB2-BD59-A6C34878D82A}">
                    <a16:rowId xmlns:a16="http://schemas.microsoft.com/office/drawing/2014/main" val="1442247230"/>
                  </a:ext>
                </a:extLst>
              </a:tr>
              <a:tr h="542271">
                <a:tc>
                  <a:txBody>
                    <a:bodyPr/>
                    <a:lstStyle/>
                    <a:p>
                      <a:r>
                        <a:rPr lang="es-MX" sz="1100" b="1" dirty="0" smtClean="0"/>
                        <a:t>2</a:t>
                      </a:r>
                      <a:endParaRPr lang="es-CL" sz="1100" b="1" dirty="0">
                        <a:solidFill>
                          <a:schemeClr val="bg1"/>
                        </a:solidFill>
                      </a:endParaRPr>
                    </a:p>
                  </a:txBody>
                  <a:tcPr/>
                </a:tc>
                <a:tc>
                  <a:txBody>
                    <a:bodyPr/>
                    <a:lstStyle/>
                    <a:p>
                      <a:r>
                        <a:rPr lang="es-MX" sz="1100" b="1" dirty="0" smtClean="0"/>
                        <a:t>ESCRITURA ACADÉMICA</a:t>
                      </a:r>
                      <a:r>
                        <a:rPr lang="es-MX" sz="1100" b="1" baseline="0" dirty="0" smtClean="0"/>
                        <a:t> E INVESTIGACIÓN</a:t>
                      </a:r>
                      <a:endParaRPr lang="es-CL" sz="1100" b="1" dirty="0">
                        <a:solidFill>
                          <a:schemeClr val="bg1"/>
                        </a:solidFill>
                      </a:endParaRPr>
                    </a:p>
                  </a:txBody>
                  <a:tcPr/>
                </a:tc>
                <a:tc>
                  <a:txBody>
                    <a:bodyPr/>
                    <a:lstStyle/>
                    <a:p>
                      <a:r>
                        <a:rPr lang="es-MX" sz="1100" b="1" dirty="0" smtClean="0"/>
                        <a:t>TRABAJO ESCRITO + EXPOSICIÓN </a:t>
                      </a:r>
                      <a:endParaRPr lang="es-CL" sz="1100" b="1" dirty="0">
                        <a:solidFill>
                          <a:schemeClr val="bg1"/>
                        </a:solidFill>
                      </a:endParaRPr>
                    </a:p>
                  </a:txBody>
                  <a:tcPr/>
                </a:tc>
                <a:extLst>
                  <a:ext uri="{0D108BD9-81ED-4DB2-BD59-A6C34878D82A}">
                    <a16:rowId xmlns:a16="http://schemas.microsoft.com/office/drawing/2014/main" val="3096976540"/>
                  </a:ext>
                </a:extLst>
              </a:tr>
              <a:tr h="359081">
                <a:tc>
                  <a:txBody>
                    <a:bodyPr/>
                    <a:lstStyle/>
                    <a:p>
                      <a:r>
                        <a:rPr lang="es-MX" sz="1100" b="1" dirty="0" smtClean="0"/>
                        <a:t>3</a:t>
                      </a:r>
                      <a:endParaRPr lang="es-CL" sz="1100" b="1" dirty="0">
                        <a:solidFill>
                          <a:schemeClr val="bg1"/>
                        </a:solidFill>
                      </a:endParaRPr>
                    </a:p>
                  </a:txBody>
                  <a:tcPr/>
                </a:tc>
                <a:tc>
                  <a:txBody>
                    <a:bodyPr/>
                    <a:lstStyle/>
                    <a:p>
                      <a:r>
                        <a:rPr lang="es-MX" sz="1100" b="1" dirty="0" smtClean="0">
                          <a:solidFill>
                            <a:schemeClr val="dk1"/>
                          </a:solidFill>
                        </a:rPr>
                        <a:t>LITERATURA</a:t>
                      </a:r>
                      <a:r>
                        <a:rPr lang="es-MX" sz="1100" b="1" baseline="0" dirty="0" smtClean="0">
                          <a:solidFill>
                            <a:schemeClr val="dk1"/>
                          </a:solidFill>
                        </a:rPr>
                        <a:t> Y PENSAMIENTO HUMANO</a:t>
                      </a:r>
                      <a:endParaRPr lang="es-CL" sz="1100" b="1" dirty="0">
                        <a:solidFill>
                          <a:schemeClr val="bg1"/>
                        </a:solidFill>
                      </a:endParaRPr>
                    </a:p>
                  </a:txBody>
                  <a:tcPr/>
                </a:tc>
                <a:tc>
                  <a:txBody>
                    <a:bodyPr/>
                    <a:lstStyle/>
                    <a:p>
                      <a:r>
                        <a:rPr lang="es-MX" sz="1100" b="1" dirty="0" smtClean="0"/>
                        <a:t>DISCUSIÓN LITERARIA</a:t>
                      </a:r>
                      <a:r>
                        <a:rPr lang="es-MX" sz="1100" b="1" baseline="0" dirty="0" smtClean="0"/>
                        <a:t> / RECENSIÓN / </a:t>
                      </a:r>
                      <a:endParaRPr lang="es-CL" sz="1100" b="1" dirty="0">
                        <a:solidFill>
                          <a:schemeClr val="bg1"/>
                        </a:solidFill>
                      </a:endParaRPr>
                    </a:p>
                  </a:txBody>
                  <a:tcPr/>
                </a:tc>
                <a:extLst>
                  <a:ext uri="{0D108BD9-81ED-4DB2-BD59-A6C34878D82A}">
                    <a16:rowId xmlns:a16="http://schemas.microsoft.com/office/drawing/2014/main" val="1076545703"/>
                  </a:ext>
                </a:extLst>
              </a:tr>
              <a:tr h="542271">
                <a:tc>
                  <a:txBody>
                    <a:bodyPr/>
                    <a:lstStyle/>
                    <a:p>
                      <a:r>
                        <a:rPr lang="es-MX" sz="1100" b="1" dirty="0" smtClean="0"/>
                        <a:t>4</a:t>
                      </a:r>
                      <a:endParaRPr lang="es-CL" sz="1100" b="1" dirty="0">
                        <a:solidFill>
                          <a:schemeClr val="bg1"/>
                        </a:solidFill>
                      </a:endParaRPr>
                    </a:p>
                  </a:txBody>
                  <a:tcPr/>
                </a:tc>
                <a:tc>
                  <a:txBody>
                    <a:bodyPr/>
                    <a:lstStyle/>
                    <a:p>
                      <a:r>
                        <a:rPr lang="es-MX" sz="1100" b="1" dirty="0" smtClean="0"/>
                        <a:t>COMUNICACIÓN EFECTIVA PARA EL LIDERAZGO NAVAL</a:t>
                      </a:r>
                      <a:endParaRPr lang="es-CL" sz="1100" b="1" dirty="0">
                        <a:solidFill>
                          <a:schemeClr val="bg1"/>
                        </a:solidFill>
                      </a:endParaRPr>
                    </a:p>
                  </a:txBody>
                  <a:tcPr/>
                </a:tc>
                <a:tc>
                  <a:txBody>
                    <a:bodyPr/>
                    <a:lstStyle/>
                    <a:p>
                      <a:r>
                        <a:rPr lang="es-MX" sz="1100" b="1" dirty="0" smtClean="0"/>
                        <a:t>SIMULACIÓN</a:t>
                      </a:r>
                      <a:r>
                        <a:rPr lang="es-MX" sz="1100" b="1" baseline="0" dirty="0" smtClean="0"/>
                        <a:t> DE</a:t>
                      </a:r>
                      <a:r>
                        <a:rPr lang="es-MX" sz="1100" b="1" dirty="0" smtClean="0"/>
                        <a:t> ENTREVISTA DE TRABAJO</a:t>
                      </a:r>
                      <a:r>
                        <a:rPr lang="es-MX" sz="1100" b="1" baseline="0" dirty="0" smtClean="0"/>
                        <a:t> Y RETROALIMENTACIÓN DEL DESEMPEÑO</a:t>
                      </a:r>
                      <a:endParaRPr lang="es-CL" sz="1100" b="1" dirty="0">
                        <a:solidFill>
                          <a:schemeClr val="bg1"/>
                        </a:solidFill>
                      </a:endParaRPr>
                    </a:p>
                  </a:txBody>
                  <a:tcPr/>
                </a:tc>
                <a:extLst>
                  <a:ext uri="{0D108BD9-81ED-4DB2-BD59-A6C34878D82A}">
                    <a16:rowId xmlns:a16="http://schemas.microsoft.com/office/drawing/2014/main" val="1139909648"/>
                  </a:ext>
                </a:extLst>
              </a:tr>
              <a:tr h="542271">
                <a:tc>
                  <a:txBody>
                    <a:bodyPr/>
                    <a:lstStyle/>
                    <a:p>
                      <a:r>
                        <a:rPr lang="es-MX" sz="1100" b="1" dirty="0" smtClean="0"/>
                        <a:t>5</a:t>
                      </a:r>
                      <a:endParaRPr lang="es-CL" sz="1100" b="1" dirty="0">
                        <a:solidFill>
                          <a:schemeClr val="bg1"/>
                        </a:solidFill>
                      </a:endParaRPr>
                    </a:p>
                  </a:txBody>
                  <a:tcPr/>
                </a:tc>
                <a:tc>
                  <a:txBody>
                    <a:bodyPr/>
                    <a:lstStyle/>
                    <a:p>
                      <a:r>
                        <a:rPr lang="es-MX" sz="1100" b="1" dirty="0" smtClean="0"/>
                        <a:t>ARGUMENTACIÓN</a:t>
                      </a:r>
                      <a:r>
                        <a:rPr lang="es-MX" sz="1100" b="1" baseline="0" dirty="0" smtClean="0"/>
                        <a:t> Y PENSAMIENTO CRÍTICO</a:t>
                      </a:r>
                      <a:endParaRPr lang="es-CL" sz="1100" b="1" dirty="0">
                        <a:solidFill>
                          <a:schemeClr val="bg1"/>
                        </a:solidFill>
                      </a:endParaRPr>
                    </a:p>
                  </a:txBody>
                  <a:tcPr/>
                </a:tc>
                <a:tc>
                  <a:txBody>
                    <a:bodyPr/>
                    <a:lstStyle/>
                    <a:p>
                      <a:r>
                        <a:rPr lang="es-MX" sz="1100" b="1" baseline="0" dirty="0" smtClean="0"/>
                        <a:t>DEBATES / ENSAYOS</a:t>
                      </a:r>
                      <a:endParaRPr lang="es-CL" sz="1100" b="1" dirty="0">
                        <a:solidFill>
                          <a:schemeClr val="bg1"/>
                        </a:solidFill>
                      </a:endParaRPr>
                    </a:p>
                  </a:txBody>
                  <a:tcPr/>
                </a:tc>
                <a:extLst>
                  <a:ext uri="{0D108BD9-81ED-4DB2-BD59-A6C34878D82A}">
                    <a16:rowId xmlns:a16="http://schemas.microsoft.com/office/drawing/2014/main" val="3763532741"/>
                  </a:ext>
                </a:extLst>
              </a:tr>
              <a:tr h="542271">
                <a:tc>
                  <a:txBody>
                    <a:bodyPr/>
                    <a:lstStyle/>
                    <a:p>
                      <a:r>
                        <a:rPr lang="es-MX" sz="1100" b="1" dirty="0" smtClean="0"/>
                        <a:t>6</a:t>
                      </a:r>
                      <a:endParaRPr lang="es-CL" sz="1100" b="1" dirty="0">
                        <a:solidFill>
                          <a:schemeClr val="bg1"/>
                        </a:solidFill>
                      </a:endParaRPr>
                    </a:p>
                  </a:txBody>
                  <a:tcPr/>
                </a:tc>
                <a:tc>
                  <a:txBody>
                    <a:bodyPr/>
                    <a:lstStyle/>
                    <a:p>
                      <a:r>
                        <a:rPr lang="es-MX" sz="1100" b="1" dirty="0" smtClean="0"/>
                        <a:t>PROYECTO INTEGRADOR DE HABILIDADES COMUNICATIVAS</a:t>
                      </a:r>
                      <a:endParaRPr lang="es-CL" sz="1100" b="1" dirty="0">
                        <a:solidFill>
                          <a:schemeClr val="bg1"/>
                        </a:solidFill>
                      </a:endParaRPr>
                    </a:p>
                  </a:txBody>
                  <a:tcPr/>
                </a:tc>
                <a:tc>
                  <a:txBody>
                    <a:bodyPr/>
                    <a:lstStyle/>
                    <a:p>
                      <a:r>
                        <a:rPr lang="es-MX" sz="1100" b="1" dirty="0" smtClean="0">
                          <a:solidFill>
                            <a:schemeClr val="dk1"/>
                          </a:solidFill>
                        </a:rPr>
                        <a:t>EXPOSICIÓN</a:t>
                      </a:r>
                      <a:r>
                        <a:rPr lang="es-MX" sz="1100" b="1" baseline="0" dirty="0" smtClean="0">
                          <a:solidFill>
                            <a:schemeClr val="dk1"/>
                          </a:solidFill>
                        </a:rPr>
                        <a:t> ORAL + INFORME ESCRITO + ELABORACIÓN MATERIAL DE APOYO (INFOGRAFÍA DEL PROYECTO)</a:t>
                      </a:r>
                      <a:endParaRPr lang="es-CL" sz="1100" b="1" dirty="0">
                        <a:solidFill>
                          <a:schemeClr val="bg1"/>
                        </a:solidFill>
                      </a:endParaRPr>
                    </a:p>
                  </a:txBody>
                  <a:tcPr/>
                </a:tc>
                <a:extLst>
                  <a:ext uri="{0D108BD9-81ED-4DB2-BD59-A6C34878D82A}">
                    <a16:rowId xmlns:a16="http://schemas.microsoft.com/office/drawing/2014/main" val="3149085274"/>
                  </a:ext>
                </a:extLst>
              </a:tr>
            </a:tbl>
          </a:graphicData>
        </a:graphic>
      </p:graphicFrame>
      <p:sp>
        <p:nvSpPr>
          <p:cNvPr id="2" name="Rectángulo redondeado 1"/>
          <p:cNvSpPr/>
          <p:nvPr/>
        </p:nvSpPr>
        <p:spPr>
          <a:xfrm>
            <a:off x="985838" y="4416049"/>
            <a:ext cx="8050658" cy="24419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l">
              <a:buFont typeface="+mj-lt"/>
              <a:buAutoNum type="arabicPeriod"/>
            </a:pPr>
            <a:r>
              <a:rPr lang="es-MX" sz="1400" b="1" dirty="0" smtClean="0"/>
              <a:t>Articulación progresiva de habilidades</a:t>
            </a:r>
            <a:r>
              <a:rPr lang="es-MX" sz="1400" dirty="0" smtClean="0"/>
              <a:t>: integra lectura, escritura y oralidad en un solo proceso formativo continuo y coherente.</a:t>
            </a:r>
          </a:p>
          <a:p>
            <a:pPr marL="514350" indent="-514350" algn="l">
              <a:buFont typeface="+mj-lt"/>
              <a:buAutoNum type="arabicPeriod"/>
            </a:pPr>
            <a:r>
              <a:rPr lang="es-MX" sz="1400" b="1" dirty="0" smtClean="0"/>
              <a:t>Enfoque basado en competencias</a:t>
            </a:r>
            <a:r>
              <a:rPr lang="es-MX" sz="1400" dirty="0" smtClean="0"/>
              <a:t>: habilidades aplicables en contextos reales</a:t>
            </a:r>
          </a:p>
          <a:p>
            <a:pPr marL="514350" indent="-514350" algn="l">
              <a:buFont typeface="+mj-lt"/>
              <a:buAutoNum type="arabicPeriod"/>
            </a:pPr>
            <a:r>
              <a:rPr lang="es-MX" sz="1400" b="1" dirty="0" smtClean="0"/>
              <a:t>Fortalecimiento del pensamiento crítico</a:t>
            </a:r>
            <a:r>
              <a:rPr lang="es-MX" sz="1400" dirty="0" smtClean="0"/>
              <a:t>: toma de posturas fundamentadas, análisis críticos de textos literarios y no literarios</a:t>
            </a:r>
          </a:p>
          <a:p>
            <a:pPr marL="514350" indent="-514350" algn="l">
              <a:buFont typeface="+mj-lt"/>
              <a:buAutoNum type="arabicPeriod"/>
            </a:pPr>
            <a:r>
              <a:rPr lang="es-MX" sz="1400" b="1" dirty="0" smtClean="0"/>
              <a:t>Evaluaciones enfocadas en el proceso</a:t>
            </a:r>
            <a:r>
              <a:rPr lang="es-MX" sz="1400" dirty="0" smtClean="0"/>
              <a:t> más que en el producto</a:t>
            </a:r>
          </a:p>
          <a:p>
            <a:pPr marL="514350" indent="-514350" algn="l">
              <a:buFont typeface="+mj-lt"/>
              <a:buAutoNum type="arabicPeriod"/>
            </a:pPr>
            <a:r>
              <a:rPr lang="es-MX" sz="1400" b="1" dirty="0" smtClean="0"/>
              <a:t>Transversalidad con otras asignaturas</a:t>
            </a:r>
          </a:p>
          <a:p>
            <a:pPr marL="514350" indent="-514350" algn="l">
              <a:buFont typeface="+mj-lt"/>
              <a:buAutoNum type="arabicPeriod"/>
            </a:pPr>
            <a:r>
              <a:rPr lang="es-MX" sz="1400" dirty="0" smtClean="0"/>
              <a:t>Preparación académica sólida para continuidad de estudios</a:t>
            </a:r>
          </a:p>
          <a:p>
            <a:pPr marL="514350" indent="-514350" algn="l">
              <a:buFont typeface="+mj-lt"/>
              <a:buAutoNum type="arabicPeriod"/>
            </a:pPr>
            <a:r>
              <a:rPr lang="es-MX" sz="1400" b="1" dirty="0" smtClean="0"/>
              <a:t>Comunicación estratégica para el mando</a:t>
            </a:r>
            <a:r>
              <a:rPr lang="es-MX" sz="1400" dirty="0" smtClean="0"/>
              <a:t>.</a:t>
            </a:r>
          </a:p>
          <a:p>
            <a:pPr marL="514350" indent="-514350" algn="l">
              <a:buFont typeface="+mj-lt"/>
              <a:buAutoNum type="arabicPeriod"/>
            </a:pPr>
            <a:r>
              <a:rPr lang="es-MX" sz="1400" dirty="0" smtClean="0"/>
              <a:t>Sentido de pertenencia y cultura institucional </a:t>
            </a:r>
          </a:p>
          <a:p>
            <a:pPr marL="514350" indent="-514350" algn="ctr">
              <a:buFont typeface="+mj-lt"/>
              <a:buAutoNum type="arabicPeriod"/>
            </a:pPr>
            <a:endParaRPr lang="es-MX" sz="1050" dirty="0" smtClean="0"/>
          </a:p>
        </p:txBody>
      </p:sp>
      <p:sp>
        <p:nvSpPr>
          <p:cNvPr id="12" name="Text Box 18"/>
          <p:cNvSpPr txBox="1">
            <a:spLocks noChangeArrowheads="1"/>
          </p:cNvSpPr>
          <p:nvPr/>
        </p:nvSpPr>
        <p:spPr bwMode="auto">
          <a:xfrm>
            <a:off x="3611" y="4046716"/>
            <a:ext cx="4438074" cy="369332"/>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1800" b="1" dirty="0" smtClean="0">
                <a:solidFill>
                  <a:srgbClr val="FFCC00"/>
                </a:solidFill>
                <a:cs typeface="Arial" charset="0"/>
              </a:rPr>
              <a:t>BENEFICIOS DEL NUEVO PROGRAMA</a:t>
            </a:r>
            <a:endParaRPr kumimoji="0" lang="es-ES" altLang="es-CL" sz="1800" b="1" i="0" u="none" strike="noStrike" kern="1200" cap="none" spc="0" normalizeH="0" baseline="0" noProof="0" dirty="0">
              <a:ln>
                <a:noFill/>
              </a:ln>
              <a:solidFill>
                <a:srgbClr val="FFCC00"/>
              </a:solidFill>
              <a:effectLst/>
              <a:uLnTx/>
              <a:uFillTx/>
              <a:cs typeface="Arial" charset="0"/>
            </a:endParaRPr>
          </a:p>
        </p:txBody>
      </p:sp>
    </p:spTree>
    <p:extLst>
      <p:ext uri="{BB962C8B-B14F-4D97-AF65-F5344CB8AC3E}">
        <p14:creationId xmlns:p14="http://schemas.microsoft.com/office/powerpoint/2010/main" val="3083203696"/>
      </p:ext>
    </p:extLst>
  </p:cSld>
  <p:clrMapOvr>
    <a:masterClrMapping/>
  </p:clrMapOvr>
  <p:transition spd="med"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1619609" y="2420888"/>
            <a:ext cx="6006131" cy="2062103"/>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noProof="0" dirty="0" smtClean="0">
                <a:solidFill>
                  <a:srgbClr val="FFCC00"/>
                </a:solidFill>
                <a:cs typeface="Arial" charset="0"/>
              </a:rPr>
              <a:t>COMPRENSIÓN LECTORA, </a:t>
            </a:r>
          </a:p>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noProof="0" dirty="0" smtClean="0">
                <a:solidFill>
                  <a:srgbClr val="FFCC00"/>
                </a:solidFill>
                <a:cs typeface="Arial" charset="0"/>
              </a:rPr>
              <a:t>ORTOGRAFÍA Y REDACCIÓN</a:t>
            </a:r>
          </a:p>
          <a:p>
            <a:pPr marL="342900" marR="0" lvl="0" indent="-342900" algn="r" defTabSz="914400" rtl="0" eaLnBrk="1" fontAlgn="base" latinLnBrk="0" hangingPunct="1">
              <a:lnSpc>
                <a:spcPct val="100000"/>
              </a:lnSpc>
              <a:spcBef>
                <a:spcPct val="0"/>
              </a:spcBef>
              <a:spcAft>
                <a:spcPct val="0"/>
              </a:spcAft>
              <a:buClrTx/>
              <a:buSzTx/>
              <a:buFontTx/>
              <a:buNone/>
              <a:tabLst/>
              <a:defRPr/>
            </a:pPr>
            <a:endParaRPr lang="es-MX" altLang="es-CL" sz="3200" b="1" dirty="0">
              <a:solidFill>
                <a:srgbClr val="FFCC00"/>
              </a:solidFill>
              <a:cs typeface="Arial" charset="0"/>
            </a:endParaRPr>
          </a:p>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noProof="0" dirty="0" smtClean="0">
                <a:solidFill>
                  <a:srgbClr val="FFCC00"/>
                </a:solidFill>
                <a:cs typeface="Arial" charset="0"/>
              </a:rPr>
              <a:t> </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857632837"/>
      </p:ext>
    </p:extLst>
  </p:cSld>
  <p:clrMapOvr>
    <a:masterClrMapping/>
  </p:clrMapOvr>
  <p:transition spd="med"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4199277" y="260350"/>
            <a:ext cx="4692311"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dirty="0" smtClean="0">
                <a:solidFill>
                  <a:srgbClr val="FFCC00"/>
                </a:solidFill>
                <a:cs typeface="Arial" charset="0"/>
              </a:rPr>
              <a:t>Ortografía y Redacción</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 name="CuadroTexto 1"/>
          <p:cNvSpPr txBox="1"/>
          <p:nvPr/>
        </p:nvSpPr>
        <p:spPr>
          <a:xfrm>
            <a:off x="107504" y="1450919"/>
            <a:ext cx="8784084" cy="1446550"/>
          </a:xfrm>
          <a:prstGeom prst="rect">
            <a:avLst/>
          </a:prstGeom>
          <a:noFill/>
        </p:spPr>
        <p:txBody>
          <a:bodyPr wrap="square" rtlCol="0">
            <a:spAutoFit/>
          </a:bodyPr>
          <a:lstStyle/>
          <a:p>
            <a:pPr marL="457200" indent="-457200" algn="l">
              <a:buFont typeface="+mj-lt"/>
              <a:buAutoNum type="arabicPeriod"/>
            </a:pPr>
            <a:r>
              <a:rPr lang="es-MX" sz="1600" dirty="0" smtClean="0"/>
              <a:t>Desde hace 10 años, </a:t>
            </a:r>
            <a:r>
              <a:rPr lang="es-MX" sz="1600" b="1" dirty="0" smtClean="0"/>
              <a:t>todas las asignaturas de la Facultad Humanística </a:t>
            </a:r>
            <a:r>
              <a:rPr lang="es-MX" sz="1600" dirty="0" smtClean="0"/>
              <a:t>descuentan hasta un </a:t>
            </a:r>
            <a:r>
              <a:rPr lang="es-MX" sz="1600" b="1" dirty="0" smtClean="0"/>
              <a:t>10% de la nota en evaluaciones por errores ortográficos y de redacción.</a:t>
            </a:r>
          </a:p>
          <a:p>
            <a:pPr marL="457200" indent="-457200" algn="l">
              <a:buFont typeface="+mj-lt"/>
              <a:buAutoNum type="arabicPeriod"/>
            </a:pPr>
            <a:r>
              <a:rPr lang="es-MX" sz="1600" dirty="0" smtClean="0"/>
              <a:t>Propedéutico de Lenguaje </a:t>
            </a:r>
            <a:r>
              <a:rPr lang="es-MX" sz="1600" b="1" dirty="0" smtClean="0"/>
              <a:t>incorpora ejercicios de ortografía y redacción</a:t>
            </a:r>
            <a:r>
              <a:rPr lang="es-MX" sz="1600" dirty="0" smtClean="0"/>
              <a:t>.</a:t>
            </a:r>
          </a:p>
          <a:p>
            <a:pPr marL="457200" indent="-457200" algn="l">
              <a:buFont typeface="+mj-lt"/>
              <a:buAutoNum type="arabicPeriod"/>
            </a:pPr>
            <a:r>
              <a:rPr lang="es-MX" sz="1600" b="1" dirty="0" smtClean="0"/>
              <a:t>Consultorías</a:t>
            </a:r>
            <a:r>
              <a:rPr lang="es-MX" sz="1600" dirty="0" smtClean="0"/>
              <a:t> </a:t>
            </a:r>
          </a:p>
          <a:p>
            <a:endParaRPr lang="es-MX" sz="2400" dirty="0"/>
          </a:p>
        </p:txBody>
      </p:sp>
      <p:sp>
        <p:nvSpPr>
          <p:cNvPr id="3" name="CuadroTexto 2"/>
          <p:cNvSpPr txBox="1"/>
          <p:nvPr/>
        </p:nvSpPr>
        <p:spPr>
          <a:xfrm>
            <a:off x="102160" y="3016116"/>
            <a:ext cx="8153028" cy="1323439"/>
          </a:xfrm>
          <a:prstGeom prst="rect">
            <a:avLst/>
          </a:prstGeom>
          <a:noFill/>
        </p:spPr>
        <p:txBody>
          <a:bodyPr wrap="square" rtlCol="0">
            <a:spAutoFit/>
          </a:bodyPr>
          <a:lstStyle/>
          <a:p>
            <a:pPr marL="457200" indent="-457200" algn="l">
              <a:buFont typeface="+mj-lt"/>
              <a:buAutoNum type="arabicPeriod"/>
            </a:pPr>
            <a:r>
              <a:rPr lang="es-MX" sz="1600" dirty="0" smtClean="0"/>
              <a:t>Incentiva la preocupación por escribir correctamente e Involucra a todas las cátedras en el desarrollo comunicativo del cadete.</a:t>
            </a:r>
          </a:p>
          <a:p>
            <a:pPr marL="457200" indent="-457200" algn="l">
              <a:buFont typeface="+mj-lt"/>
              <a:buAutoNum type="arabicPeriod"/>
            </a:pPr>
            <a:r>
              <a:rPr lang="es-MX" sz="1600" dirty="0" smtClean="0"/>
              <a:t>Nivela conocimientos básicos.</a:t>
            </a:r>
          </a:p>
          <a:p>
            <a:pPr marL="457200" indent="-457200" algn="l">
              <a:buFont typeface="+mj-lt"/>
              <a:buAutoNum type="arabicPeriod"/>
            </a:pPr>
            <a:r>
              <a:rPr lang="es-MX" sz="1600" dirty="0" smtClean="0"/>
              <a:t>Espacios para reforzar la escritura</a:t>
            </a:r>
          </a:p>
          <a:p>
            <a:pPr algn="l"/>
            <a:endParaRPr lang="es-CL" sz="1600" dirty="0"/>
          </a:p>
        </p:txBody>
      </p:sp>
      <p:sp>
        <p:nvSpPr>
          <p:cNvPr id="8" name="Text Box 18"/>
          <p:cNvSpPr txBox="1">
            <a:spLocks noChangeArrowheads="1"/>
          </p:cNvSpPr>
          <p:nvPr/>
        </p:nvSpPr>
        <p:spPr bwMode="auto">
          <a:xfrm>
            <a:off x="539552" y="972492"/>
            <a:ext cx="4565673"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smtClean="0">
                <a:solidFill>
                  <a:srgbClr val="FFCC00"/>
                </a:solidFill>
                <a:cs typeface="Arial" charset="0"/>
              </a:rPr>
              <a:t>Acciones remediales actuales</a:t>
            </a:r>
            <a:endParaRPr kumimoji="0" lang="es-ES" altLang="es-CL" sz="2400" b="1" i="0" u="none" strike="noStrike" kern="1200" cap="none" spc="0" normalizeH="0" baseline="0" noProof="0" dirty="0">
              <a:ln>
                <a:noFill/>
              </a:ln>
              <a:solidFill>
                <a:srgbClr val="FFCC00"/>
              </a:solidFill>
              <a:effectLst/>
              <a:uLnTx/>
              <a:uFillTx/>
              <a:cs typeface="Arial" charset="0"/>
            </a:endParaRPr>
          </a:p>
        </p:txBody>
      </p:sp>
      <p:sp>
        <p:nvSpPr>
          <p:cNvPr id="12" name="Text Box 18"/>
          <p:cNvSpPr txBox="1">
            <a:spLocks noChangeArrowheads="1"/>
          </p:cNvSpPr>
          <p:nvPr/>
        </p:nvSpPr>
        <p:spPr bwMode="auto">
          <a:xfrm>
            <a:off x="539552" y="2523673"/>
            <a:ext cx="3520516"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smtClean="0">
                <a:solidFill>
                  <a:srgbClr val="FFCC00"/>
                </a:solidFill>
                <a:cs typeface="Arial" charset="0"/>
              </a:rPr>
              <a:t>Pros de estas medidas</a:t>
            </a:r>
            <a:endParaRPr kumimoji="0" lang="es-ES" altLang="es-CL" sz="2400" b="1" i="0" u="none" strike="noStrike" kern="1200" cap="none" spc="0" normalizeH="0" baseline="0" noProof="0" dirty="0">
              <a:ln>
                <a:noFill/>
              </a:ln>
              <a:solidFill>
                <a:srgbClr val="FFCC00"/>
              </a:solidFill>
              <a:effectLst/>
              <a:uLnTx/>
              <a:uFillTx/>
              <a:cs typeface="Arial" charset="0"/>
            </a:endParaRPr>
          </a:p>
        </p:txBody>
      </p:sp>
      <p:sp>
        <p:nvSpPr>
          <p:cNvPr id="13" name="Text Box 18"/>
          <p:cNvSpPr txBox="1">
            <a:spLocks noChangeArrowheads="1"/>
          </p:cNvSpPr>
          <p:nvPr/>
        </p:nvSpPr>
        <p:spPr bwMode="auto">
          <a:xfrm>
            <a:off x="576421" y="4108722"/>
            <a:ext cx="3483647"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smtClean="0">
                <a:solidFill>
                  <a:srgbClr val="FFCC00"/>
                </a:solidFill>
                <a:cs typeface="Arial" charset="0"/>
              </a:rPr>
              <a:t>Contras o limitaciones</a:t>
            </a:r>
            <a:endParaRPr kumimoji="0" lang="es-ES" altLang="es-CL" sz="2400" b="1" i="0" u="none" strike="noStrike" kern="1200" cap="none" spc="0" normalizeH="0" baseline="0" noProof="0" dirty="0">
              <a:ln>
                <a:noFill/>
              </a:ln>
              <a:solidFill>
                <a:srgbClr val="FFCC00"/>
              </a:solidFill>
              <a:effectLst/>
              <a:uLnTx/>
              <a:uFillTx/>
              <a:cs typeface="Arial" charset="0"/>
            </a:endParaRPr>
          </a:p>
        </p:txBody>
      </p:sp>
      <p:sp>
        <p:nvSpPr>
          <p:cNvPr id="14" name="CuadroTexto 13"/>
          <p:cNvSpPr txBox="1"/>
          <p:nvPr/>
        </p:nvSpPr>
        <p:spPr>
          <a:xfrm>
            <a:off x="105944" y="4653136"/>
            <a:ext cx="8153028" cy="2062103"/>
          </a:xfrm>
          <a:prstGeom prst="rect">
            <a:avLst/>
          </a:prstGeom>
          <a:noFill/>
        </p:spPr>
        <p:txBody>
          <a:bodyPr wrap="square" rtlCol="0">
            <a:spAutoFit/>
          </a:bodyPr>
          <a:lstStyle/>
          <a:p>
            <a:pPr marL="457200" indent="-457200" algn="l">
              <a:buFont typeface="+mj-lt"/>
              <a:buAutoNum type="arabicPeriod"/>
            </a:pPr>
            <a:r>
              <a:rPr lang="es-MX" sz="1600" dirty="0" smtClean="0"/>
              <a:t>Medidas </a:t>
            </a:r>
            <a:r>
              <a:rPr lang="es-MX" sz="1600" b="1" dirty="0" smtClean="0"/>
              <a:t>correctivas y no formativas. </a:t>
            </a:r>
          </a:p>
          <a:p>
            <a:pPr marL="457200" indent="-457200" algn="l">
              <a:buFont typeface="+mj-lt"/>
              <a:buAutoNum type="arabicPeriod"/>
            </a:pPr>
            <a:r>
              <a:rPr lang="es-MX" sz="1600" dirty="0" smtClean="0"/>
              <a:t>Trabajo de </a:t>
            </a:r>
            <a:r>
              <a:rPr lang="es-MX" sz="1600" b="1" dirty="0" smtClean="0"/>
              <a:t>forma aislada, sin integrar la ortografía al proceso real de escritura</a:t>
            </a:r>
          </a:p>
          <a:p>
            <a:pPr marL="457200" indent="-457200" algn="l">
              <a:buFont typeface="+mj-lt"/>
              <a:buAutoNum type="arabicPeriod"/>
            </a:pPr>
            <a:r>
              <a:rPr lang="es-MX" sz="1600" b="1" dirty="0" smtClean="0"/>
              <a:t>Baja asistencia a consultorías. De 17 consultorías solo asistieron a dos, con una presencia en total de 30 cadetes.</a:t>
            </a:r>
          </a:p>
          <a:p>
            <a:pPr marL="457200" indent="-457200" algn="l">
              <a:buFont typeface="Arial" panose="020B0604020202020204" pitchFamily="34" charset="0"/>
              <a:buChar char="•"/>
            </a:pPr>
            <a:endParaRPr lang="es-MX" sz="1600" b="1" dirty="0" smtClean="0"/>
          </a:p>
          <a:p>
            <a:pPr marL="457200" indent="-457200" algn="l">
              <a:buFont typeface="Arial" panose="020B0604020202020204" pitchFamily="34" charset="0"/>
              <a:buChar char="•"/>
            </a:pPr>
            <a:endParaRPr lang="es-MX" sz="1600" b="1" dirty="0" smtClean="0"/>
          </a:p>
          <a:p>
            <a:pPr marL="457200" indent="-457200" algn="l">
              <a:buFont typeface="Arial" panose="020B0604020202020204" pitchFamily="34" charset="0"/>
              <a:buChar char="•"/>
            </a:pPr>
            <a:endParaRPr lang="es-MX" sz="1600" dirty="0" smtClean="0"/>
          </a:p>
          <a:p>
            <a:pPr algn="l"/>
            <a:endParaRPr lang="es-CL" sz="1600" dirty="0"/>
          </a:p>
        </p:txBody>
      </p:sp>
    </p:spTree>
    <p:extLst>
      <p:ext uri="{BB962C8B-B14F-4D97-AF65-F5344CB8AC3E}">
        <p14:creationId xmlns:p14="http://schemas.microsoft.com/office/powerpoint/2010/main" val="3937660917"/>
      </p:ext>
    </p:extLst>
  </p:cSld>
  <p:clrMapOvr>
    <a:masterClrMapping/>
  </p:clrMapOvr>
  <p:transition spd="med"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23528" y="198799"/>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1791567" y="260350"/>
            <a:ext cx="7100021" cy="954107"/>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b="1" noProof="0" dirty="0" smtClean="0">
                <a:solidFill>
                  <a:srgbClr val="FFCC00"/>
                </a:solidFill>
                <a:cs typeface="Arial" charset="0"/>
              </a:rPr>
              <a:t>Comprensión lectora: </a:t>
            </a:r>
          </a:p>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b="1" dirty="0">
                <a:solidFill>
                  <a:srgbClr val="FFCC00"/>
                </a:solidFill>
                <a:cs typeface="Arial" charset="0"/>
              </a:rPr>
              <a:t>C</a:t>
            </a:r>
            <a:r>
              <a:rPr lang="es-MX" altLang="es-CL" b="1" noProof="0" dirty="0" err="1" smtClean="0">
                <a:solidFill>
                  <a:srgbClr val="FFCC00"/>
                </a:solidFill>
                <a:cs typeface="Arial" charset="0"/>
              </a:rPr>
              <a:t>onceptos</a:t>
            </a:r>
            <a:r>
              <a:rPr lang="es-MX" altLang="es-CL" b="1" noProof="0" dirty="0" smtClean="0">
                <a:solidFill>
                  <a:srgbClr val="FFCC00"/>
                </a:solidFill>
                <a:cs typeface="Arial" charset="0"/>
              </a:rPr>
              <a:t>, Distinciones y Proyecciones</a:t>
            </a:r>
            <a:endParaRPr kumimoji="0" lang="es-ES" altLang="es-CL" b="1" i="0" u="none" strike="noStrike" kern="1200" cap="none" spc="0" normalizeH="0" baseline="0" noProof="0" dirty="0">
              <a:ln>
                <a:noFill/>
              </a:ln>
              <a:solidFill>
                <a:srgbClr val="FFCC00"/>
              </a:solidFill>
              <a:effectLst/>
              <a:uLnTx/>
              <a:uFillTx/>
              <a:cs typeface="Arial" charset="0"/>
            </a:endParaRPr>
          </a:p>
        </p:txBody>
      </p:sp>
      <p:sp>
        <p:nvSpPr>
          <p:cNvPr id="11" name="Line 6"/>
          <p:cNvSpPr>
            <a:spLocks noChangeShapeType="1"/>
          </p:cNvSpPr>
          <p:nvPr/>
        </p:nvSpPr>
        <p:spPr bwMode="auto">
          <a:xfrm>
            <a:off x="1166936" y="1214457"/>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7" name="Text Box 18"/>
          <p:cNvSpPr txBox="1">
            <a:spLocks noChangeArrowheads="1"/>
          </p:cNvSpPr>
          <p:nvPr/>
        </p:nvSpPr>
        <p:spPr bwMode="auto">
          <a:xfrm>
            <a:off x="107504" y="1232877"/>
            <a:ext cx="5040560" cy="338554"/>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s-MX" altLang="es-CL" sz="1600" b="1" dirty="0" smtClean="0">
                <a:solidFill>
                  <a:srgbClr val="FFCC00"/>
                </a:solidFill>
                <a:cs typeface="Arial" charset="0"/>
              </a:rPr>
              <a:t>FOMENTO LECTOR:</a:t>
            </a:r>
          </a:p>
        </p:txBody>
      </p:sp>
      <p:sp>
        <p:nvSpPr>
          <p:cNvPr id="3" name="CuadroTexto 2"/>
          <p:cNvSpPr txBox="1"/>
          <p:nvPr/>
        </p:nvSpPr>
        <p:spPr>
          <a:xfrm>
            <a:off x="110172" y="1569057"/>
            <a:ext cx="8280920" cy="830997"/>
          </a:xfrm>
          <a:prstGeom prst="rect">
            <a:avLst/>
          </a:prstGeom>
          <a:noFill/>
        </p:spPr>
        <p:txBody>
          <a:bodyPr wrap="square" rtlCol="0">
            <a:spAutoFit/>
          </a:bodyPr>
          <a:lstStyle/>
          <a:p>
            <a:pPr algn="l"/>
            <a:r>
              <a:rPr lang="es-MX" sz="1600" dirty="0" smtClean="0"/>
              <a:t>Acciones que buscan despertar el gusto por la lectura.</a:t>
            </a:r>
          </a:p>
          <a:p>
            <a:pPr marL="285750" indent="-285750" algn="l">
              <a:buFont typeface="Arial" panose="020B0604020202020204" pitchFamily="34" charset="0"/>
              <a:buChar char="•"/>
            </a:pPr>
            <a:r>
              <a:rPr lang="es-MX" sz="1600" dirty="0" smtClean="0"/>
              <a:t>No garantiza la comprensión, pero es esencial como puerta de entrada al mundo de los textos</a:t>
            </a:r>
          </a:p>
        </p:txBody>
      </p:sp>
      <p:sp>
        <p:nvSpPr>
          <p:cNvPr id="12" name="Text Box 18"/>
          <p:cNvSpPr txBox="1">
            <a:spLocks noChangeArrowheads="1"/>
          </p:cNvSpPr>
          <p:nvPr/>
        </p:nvSpPr>
        <p:spPr bwMode="auto">
          <a:xfrm>
            <a:off x="107504" y="2406792"/>
            <a:ext cx="5040560" cy="338554"/>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s-MX" altLang="es-CL" sz="1600" b="1" dirty="0" smtClean="0">
                <a:solidFill>
                  <a:srgbClr val="FFCC00"/>
                </a:solidFill>
                <a:cs typeface="Arial" charset="0"/>
              </a:rPr>
              <a:t>LECTOR LITERARIO:</a:t>
            </a:r>
          </a:p>
        </p:txBody>
      </p:sp>
      <p:sp>
        <p:nvSpPr>
          <p:cNvPr id="13" name="CuadroTexto 12"/>
          <p:cNvSpPr txBox="1"/>
          <p:nvPr/>
        </p:nvSpPr>
        <p:spPr>
          <a:xfrm>
            <a:off x="107504" y="2771007"/>
            <a:ext cx="8280920" cy="1077218"/>
          </a:xfrm>
          <a:prstGeom prst="rect">
            <a:avLst/>
          </a:prstGeom>
          <a:noFill/>
        </p:spPr>
        <p:txBody>
          <a:bodyPr wrap="square" rtlCol="0">
            <a:spAutoFit/>
          </a:bodyPr>
          <a:lstStyle/>
          <a:p>
            <a:pPr algn="l"/>
            <a:r>
              <a:rPr lang="es-MX" sz="1600" dirty="0" smtClean="0"/>
              <a:t>Formación de un lector capaz de interpretar, imaginar, conectar emocional e intelectualmente con obras literarias.</a:t>
            </a:r>
          </a:p>
          <a:p>
            <a:pPr marL="285750" indent="-285750" algn="l">
              <a:buFont typeface="Arial" panose="020B0604020202020204" pitchFamily="34" charset="0"/>
              <a:buChar char="•"/>
            </a:pPr>
            <a:r>
              <a:rPr lang="es-MX" sz="1600" dirty="0" smtClean="0"/>
              <a:t>Leyendo con </a:t>
            </a:r>
            <a:r>
              <a:rPr lang="es-MX" sz="1600" b="1" dirty="0" smtClean="0"/>
              <a:t>profundidad y releyendo</a:t>
            </a:r>
            <a:r>
              <a:rPr lang="es-MX" sz="1600" dirty="0" smtClean="0"/>
              <a:t>, con </a:t>
            </a:r>
            <a:r>
              <a:rPr lang="es-MX" sz="1600" b="1" dirty="0" smtClean="0"/>
              <a:t>mediación docente </a:t>
            </a:r>
            <a:r>
              <a:rPr lang="es-MX" sz="1600" dirty="0" smtClean="0"/>
              <a:t>y </a:t>
            </a:r>
            <a:r>
              <a:rPr lang="es-MX" sz="1600" b="1" dirty="0" smtClean="0"/>
              <a:t>selección adecuada de obras.</a:t>
            </a:r>
          </a:p>
        </p:txBody>
      </p:sp>
      <p:sp>
        <p:nvSpPr>
          <p:cNvPr id="14" name="Text Box 18"/>
          <p:cNvSpPr txBox="1">
            <a:spLocks noChangeArrowheads="1"/>
          </p:cNvSpPr>
          <p:nvPr/>
        </p:nvSpPr>
        <p:spPr bwMode="auto">
          <a:xfrm>
            <a:off x="90137" y="3848225"/>
            <a:ext cx="5040560" cy="338554"/>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lang="es-MX" altLang="es-CL" sz="1600" b="1" dirty="0" smtClean="0">
                <a:solidFill>
                  <a:srgbClr val="FFCC00"/>
                </a:solidFill>
                <a:cs typeface="Arial" charset="0"/>
              </a:rPr>
              <a:t>ESTRATEGIAS DE COMPRENSIÓN LECTORA:</a:t>
            </a:r>
          </a:p>
        </p:txBody>
      </p:sp>
      <p:sp>
        <p:nvSpPr>
          <p:cNvPr id="15" name="CuadroTexto 14"/>
          <p:cNvSpPr txBox="1"/>
          <p:nvPr/>
        </p:nvSpPr>
        <p:spPr>
          <a:xfrm>
            <a:off x="90137" y="4219178"/>
            <a:ext cx="8280920" cy="830997"/>
          </a:xfrm>
          <a:prstGeom prst="rect">
            <a:avLst/>
          </a:prstGeom>
          <a:noFill/>
        </p:spPr>
        <p:txBody>
          <a:bodyPr wrap="square" rtlCol="0">
            <a:spAutoFit/>
          </a:bodyPr>
          <a:lstStyle/>
          <a:p>
            <a:pPr algn="l"/>
            <a:r>
              <a:rPr lang="es-MX" sz="1600" dirty="0" smtClean="0"/>
              <a:t>Conjunto de habilidades cognitivas y </a:t>
            </a:r>
            <a:r>
              <a:rPr lang="es-MX" sz="1600" dirty="0" err="1" smtClean="0"/>
              <a:t>metacognitivas</a:t>
            </a:r>
            <a:r>
              <a:rPr lang="es-MX" sz="1600" dirty="0" smtClean="0"/>
              <a:t> para </a:t>
            </a:r>
            <a:r>
              <a:rPr lang="es-MX" sz="1600" b="1" dirty="0" smtClean="0"/>
              <a:t>inferir, jerarquizar, resumir, evaluar, establecer relaciones </a:t>
            </a:r>
            <a:r>
              <a:rPr lang="es-MX" sz="1600" dirty="0" smtClean="0"/>
              <a:t>y construir sentido a partir del texto.</a:t>
            </a:r>
          </a:p>
          <a:p>
            <a:pPr marL="285750" indent="-285750" algn="l">
              <a:buFont typeface="Arial" panose="020B0604020202020204" pitchFamily="34" charset="0"/>
              <a:buChar char="•"/>
            </a:pPr>
            <a:r>
              <a:rPr lang="es-MX" sz="1600" dirty="0" smtClean="0"/>
              <a:t>Enseñar estrategias es clave para desarrollar </a:t>
            </a:r>
            <a:r>
              <a:rPr lang="es-MX" sz="1600" b="1" dirty="0" smtClean="0"/>
              <a:t>lectores activos y competentes</a:t>
            </a:r>
          </a:p>
        </p:txBody>
      </p:sp>
      <p:sp>
        <p:nvSpPr>
          <p:cNvPr id="4" name="Rectángulo redondeado 3"/>
          <p:cNvSpPr/>
          <p:nvPr/>
        </p:nvSpPr>
        <p:spPr>
          <a:xfrm>
            <a:off x="1669169" y="5162852"/>
            <a:ext cx="7344816" cy="1333223"/>
          </a:xfrm>
          <a:prstGeom prst="round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l">
              <a:buFont typeface="Arial" panose="020B0604020202020204" pitchFamily="34" charset="0"/>
              <a:buChar char="•"/>
            </a:pPr>
            <a:r>
              <a:rPr lang="es-MX" sz="1400" b="1" dirty="0" smtClean="0"/>
              <a:t>Fomentar la lectura sin </a:t>
            </a:r>
            <a:r>
              <a:rPr lang="es-MX" sz="1400" dirty="0" smtClean="0"/>
              <a:t>enseñar</a:t>
            </a:r>
            <a:r>
              <a:rPr lang="es-MX" sz="1400" b="1" dirty="0" smtClean="0"/>
              <a:t> estrategias </a:t>
            </a:r>
            <a:r>
              <a:rPr lang="es-MX" sz="1400" dirty="0" smtClean="0"/>
              <a:t>puede generar </a:t>
            </a:r>
            <a:r>
              <a:rPr lang="es-MX" sz="1400" b="1" dirty="0" smtClean="0"/>
              <a:t>lectores motivados pero superficiales.</a:t>
            </a:r>
          </a:p>
          <a:p>
            <a:pPr marL="285750" indent="-285750" algn="l">
              <a:buFont typeface="Arial" panose="020B0604020202020204" pitchFamily="34" charset="0"/>
              <a:buChar char="•"/>
            </a:pPr>
            <a:r>
              <a:rPr lang="es-MX" sz="1400" dirty="0" smtClean="0"/>
              <a:t>Formar solo desde estrategias sin conexión con el placer lector puede volver </a:t>
            </a:r>
            <a:r>
              <a:rPr lang="es-MX" sz="1400" b="1" dirty="0" smtClean="0"/>
              <a:t>la lectura instrumental y </a:t>
            </a:r>
            <a:r>
              <a:rPr lang="es-MX" sz="1400" b="1" dirty="0" err="1" smtClean="0"/>
              <a:t>desmotivante</a:t>
            </a:r>
            <a:endParaRPr lang="es-MX" sz="1400" b="1" dirty="0" smtClean="0"/>
          </a:p>
          <a:p>
            <a:pPr marL="285750" indent="-285750" algn="l">
              <a:buFont typeface="Arial" panose="020B0604020202020204" pitchFamily="34" charset="0"/>
              <a:buChar char="•"/>
            </a:pPr>
            <a:r>
              <a:rPr lang="es-MX" sz="1400" dirty="0" smtClean="0"/>
              <a:t>El lector literario necesita </a:t>
            </a:r>
            <a:r>
              <a:rPr lang="es-MX" sz="1400" b="1" u="sng" dirty="0" smtClean="0"/>
              <a:t>tiempo, profundidad y orientación</a:t>
            </a:r>
            <a:r>
              <a:rPr lang="es-MX" sz="1400" dirty="0" smtClean="0"/>
              <a:t>.</a:t>
            </a:r>
            <a:endParaRPr lang="es-CL" sz="1400" dirty="0"/>
          </a:p>
        </p:txBody>
      </p:sp>
      <p:sp>
        <p:nvSpPr>
          <p:cNvPr id="5" name="Flecha abajo 4"/>
          <p:cNvSpPr/>
          <p:nvPr/>
        </p:nvSpPr>
        <p:spPr>
          <a:xfrm>
            <a:off x="611560" y="5162852"/>
            <a:ext cx="792088" cy="1333223"/>
          </a:xfrm>
          <a:prstGeom prst="down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765885002"/>
      </p:ext>
    </p:extLst>
  </p:cSld>
  <p:clrMapOvr>
    <a:masterClrMapping/>
  </p:clrMapOvr>
  <p:transition spd="med"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1924616" y="260350"/>
            <a:ext cx="6966972"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dirty="0" smtClean="0">
                <a:solidFill>
                  <a:srgbClr val="FFCC00"/>
                </a:solidFill>
                <a:cs typeface="Arial" charset="0"/>
              </a:rPr>
              <a:t>Impacto en otras habilidades clave</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 name="CuadroTexto 2"/>
          <p:cNvSpPr txBox="1"/>
          <p:nvPr/>
        </p:nvSpPr>
        <p:spPr>
          <a:xfrm>
            <a:off x="372741" y="1708638"/>
            <a:ext cx="8518847" cy="3293209"/>
          </a:xfrm>
          <a:prstGeom prst="rect">
            <a:avLst/>
          </a:prstGeom>
          <a:noFill/>
        </p:spPr>
        <p:txBody>
          <a:bodyPr wrap="square" rtlCol="0">
            <a:spAutoFit/>
          </a:bodyPr>
          <a:lstStyle/>
          <a:p>
            <a:pPr marL="514350" indent="-514350" algn="l">
              <a:lnSpc>
                <a:spcPct val="150000"/>
              </a:lnSpc>
              <a:buFont typeface="+mj-lt"/>
              <a:buAutoNum type="arabicPeriod"/>
            </a:pPr>
            <a:r>
              <a:rPr lang="es-MX" sz="2400" b="1" dirty="0" smtClean="0"/>
              <a:t>Ortografía y redacción</a:t>
            </a:r>
            <a:r>
              <a:rPr lang="es-MX" sz="2400" dirty="0" smtClean="0"/>
              <a:t>: modela estructuras lingüísticas, mejora el léxico y reduce errores ortográficos.</a:t>
            </a:r>
          </a:p>
          <a:p>
            <a:pPr marL="514350" indent="-514350" algn="l">
              <a:lnSpc>
                <a:spcPct val="150000"/>
              </a:lnSpc>
              <a:buFont typeface="+mj-lt"/>
              <a:buAutoNum type="arabicPeriod"/>
            </a:pPr>
            <a:r>
              <a:rPr lang="es-MX" sz="2400" b="1" dirty="0" smtClean="0"/>
              <a:t>Pensamiento crítico</a:t>
            </a:r>
            <a:r>
              <a:rPr lang="es-MX" sz="2400" dirty="0" smtClean="0"/>
              <a:t>: implica cuestionar, relacionar, interpretar intenciones. Entrena la mente argumentativa y ética.</a:t>
            </a:r>
          </a:p>
          <a:p>
            <a:pPr algn="l"/>
            <a:endParaRPr lang="es-CL" dirty="0"/>
          </a:p>
        </p:txBody>
      </p:sp>
    </p:spTree>
    <p:extLst>
      <p:ext uri="{BB962C8B-B14F-4D97-AF65-F5344CB8AC3E}">
        <p14:creationId xmlns:p14="http://schemas.microsoft.com/office/powerpoint/2010/main" val="3575480853"/>
      </p:ext>
    </p:extLst>
  </p:cSld>
  <p:clrMapOvr>
    <a:masterClrMapping/>
  </p:clrMapOvr>
  <p:transition spd="med"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2581847" y="260350"/>
            <a:ext cx="6309741"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noProof="0" dirty="0" smtClean="0">
                <a:solidFill>
                  <a:srgbClr val="FFCC00"/>
                </a:solidFill>
                <a:cs typeface="Arial" charset="0"/>
              </a:rPr>
              <a:t>Acciones remediales concretas</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 name="CuadroTexto 2"/>
          <p:cNvSpPr txBox="1"/>
          <p:nvPr/>
        </p:nvSpPr>
        <p:spPr>
          <a:xfrm>
            <a:off x="372741" y="1484784"/>
            <a:ext cx="8518847" cy="4524315"/>
          </a:xfrm>
          <a:prstGeom prst="rect">
            <a:avLst/>
          </a:prstGeom>
          <a:noFill/>
        </p:spPr>
        <p:txBody>
          <a:bodyPr wrap="square" rtlCol="0">
            <a:spAutoFit/>
          </a:bodyPr>
          <a:lstStyle/>
          <a:p>
            <a:pPr marL="514350" indent="-514350" algn="l">
              <a:lnSpc>
                <a:spcPct val="150000"/>
              </a:lnSpc>
              <a:buFont typeface="+mj-lt"/>
              <a:buAutoNum type="arabicPeriod"/>
            </a:pPr>
            <a:r>
              <a:rPr lang="es-MX" sz="2400" b="1" dirty="0" smtClean="0"/>
              <a:t>Actualización</a:t>
            </a:r>
            <a:r>
              <a:rPr lang="es-MX" sz="2400" dirty="0" smtClean="0"/>
              <a:t> de la asignatura y programa a contar de 2026.</a:t>
            </a:r>
          </a:p>
          <a:p>
            <a:pPr marL="514350" indent="-514350" algn="l">
              <a:lnSpc>
                <a:spcPct val="150000"/>
              </a:lnSpc>
              <a:buFont typeface="+mj-lt"/>
              <a:buAutoNum type="arabicPeriod"/>
            </a:pPr>
            <a:r>
              <a:rPr lang="es-MX" sz="2400" b="1" dirty="0" smtClean="0"/>
              <a:t>Reforzamiento de la comprensión en conjunto con Filosofía</a:t>
            </a:r>
            <a:r>
              <a:rPr lang="es-MX" sz="2400" dirty="0" smtClean="0"/>
              <a:t> (Lectura de clásicos, discusiones literarias)</a:t>
            </a:r>
          </a:p>
          <a:p>
            <a:pPr marL="514350" indent="-514350" algn="l">
              <a:lnSpc>
                <a:spcPct val="150000"/>
              </a:lnSpc>
              <a:buFont typeface="+mj-lt"/>
              <a:buAutoNum type="arabicPeriod"/>
            </a:pPr>
            <a:r>
              <a:rPr lang="es-MX" sz="2400" b="1" dirty="0" smtClean="0"/>
              <a:t>Ensayos realizados en clases presenciales, </a:t>
            </a:r>
            <a:r>
              <a:rPr lang="es-MX" sz="2400" dirty="0" smtClean="0"/>
              <a:t>evitando uso inadecuado de IA.(Asignaturas humanísticas)</a:t>
            </a:r>
          </a:p>
          <a:p>
            <a:pPr marL="514350" indent="-514350" algn="l">
              <a:lnSpc>
                <a:spcPct val="150000"/>
              </a:lnSpc>
              <a:buFont typeface="+mj-lt"/>
              <a:buAutoNum type="arabicPeriod"/>
            </a:pPr>
            <a:r>
              <a:rPr lang="es-MX" sz="2400" dirty="0" smtClean="0"/>
              <a:t>Piloto de exposición oral en terreno sobre reliquias de la Escuela Naval.</a:t>
            </a:r>
            <a:endParaRPr lang="es-CL" sz="2400" dirty="0"/>
          </a:p>
        </p:txBody>
      </p:sp>
    </p:spTree>
    <p:extLst>
      <p:ext uri="{BB962C8B-B14F-4D97-AF65-F5344CB8AC3E}">
        <p14:creationId xmlns:p14="http://schemas.microsoft.com/office/powerpoint/2010/main" val="3442618886"/>
      </p:ext>
    </p:extLst>
  </p:cSld>
  <p:clrMapOvr>
    <a:masterClrMapping/>
  </p:clrMapOvr>
  <p:transition spd="med"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015108" y="260350"/>
            <a:ext cx="5876481" cy="1077218"/>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ES" altLang="es-CL" sz="3200" b="1" dirty="0" smtClean="0">
                <a:solidFill>
                  <a:srgbClr val="FFCC00"/>
                </a:solidFill>
                <a:cs typeface="Arial" charset="0"/>
              </a:rPr>
              <a:t>EVALUACIÓN DEL IMPACTO </a:t>
            </a:r>
          </a:p>
          <a:p>
            <a:pPr marL="342900" marR="0" lvl="0" indent="-342900" algn="r" defTabSz="914400" rtl="0" eaLnBrk="1" fontAlgn="base" latinLnBrk="0" hangingPunct="1">
              <a:lnSpc>
                <a:spcPct val="100000"/>
              </a:lnSpc>
              <a:spcBef>
                <a:spcPct val="0"/>
              </a:spcBef>
              <a:spcAft>
                <a:spcPct val="0"/>
              </a:spcAft>
              <a:buClrTx/>
              <a:buSzTx/>
              <a:buFontTx/>
              <a:buNone/>
              <a:tabLst/>
              <a:defRPr/>
            </a:pPr>
            <a:r>
              <a:rPr lang="es-ES" altLang="es-CL" sz="3200" b="1" dirty="0" smtClean="0">
                <a:solidFill>
                  <a:srgbClr val="FFCC00"/>
                </a:solidFill>
                <a:cs typeface="Arial" charset="0"/>
              </a:rPr>
              <a:t>A CORTO PLAZO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187624" y="1354420"/>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3" name="CuadroTexto 2"/>
          <p:cNvSpPr txBox="1"/>
          <p:nvPr/>
        </p:nvSpPr>
        <p:spPr>
          <a:xfrm>
            <a:off x="301625" y="1354420"/>
            <a:ext cx="8518847" cy="3831818"/>
          </a:xfrm>
          <a:prstGeom prst="rect">
            <a:avLst/>
          </a:prstGeom>
          <a:noFill/>
        </p:spPr>
        <p:txBody>
          <a:bodyPr wrap="square" rtlCol="0">
            <a:spAutoFit/>
          </a:bodyPr>
          <a:lstStyle/>
          <a:p>
            <a:pPr algn="l">
              <a:lnSpc>
                <a:spcPct val="150000"/>
              </a:lnSpc>
            </a:pPr>
            <a:r>
              <a:rPr lang="es-MX" sz="1800" b="1" dirty="0" smtClean="0"/>
              <a:t>Indicadores</a:t>
            </a:r>
            <a:r>
              <a:rPr lang="es-MX" sz="1800" dirty="0" smtClean="0"/>
              <a:t>:</a:t>
            </a:r>
          </a:p>
          <a:p>
            <a:pPr marL="971550" lvl="1" indent="-514350" algn="l">
              <a:lnSpc>
                <a:spcPct val="150000"/>
              </a:lnSpc>
              <a:buFont typeface="+mj-lt"/>
              <a:buAutoNum type="arabicPeriod"/>
            </a:pPr>
            <a:r>
              <a:rPr lang="es-MX" sz="1800" dirty="0" smtClean="0"/>
              <a:t>Nota del examen de admisión; Evaluación 1; Evaluación intermedia; evaluación final.</a:t>
            </a:r>
          </a:p>
          <a:p>
            <a:pPr marL="1257300" lvl="2" indent="-342900" algn="l">
              <a:lnSpc>
                <a:spcPct val="150000"/>
              </a:lnSpc>
              <a:buFont typeface="Arial" panose="020B0604020202020204" pitchFamily="34" charset="0"/>
              <a:buChar char="•"/>
            </a:pPr>
            <a:r>
              <a:rPr lang="es-MX" sz="1800" dirty="0" smtClean="0"/>
              <a:t>Seguimiento del </a:t>
            </a:r>
            <a:r>
              <a:rPr lang="es-MX" sz="1800" b="1" dirty="0" smtClean="0"/>
              <a:t>logro por habilidad</a:t>
            </a:r>
            <a:r>
              <a:rPr lang="es-MX" sz="1800" dirty="0" smtClean="0"/>
              <a:t>: </a:t>
            </a:r>
          </a:p>
          <a:p>
            <a:pPr marL="1714500" lvl="3" indent="-342900" algn="l">
              <a:lnSpc>
                <a:spcPct val="150000"/>
              </a:lnSpc>
              <a:buFont typeface="Arial" panose="020B0604020202020204" pitchFamily="34" charset="0"/>
              <a:buChar char="•"/>
            </a:pPr>
            <a:r>
              <a:rPr lang="es-MX" sz="1800" dirty="0" smtClean="0"/>
              <a:t>Extraer información explícita (literal)</a:t>
            </a:r>
          </a:p>
          <a:p>
            <a:pPr marL="1714500" lvl="3" indent="-342900" algn="l">
              <a:lnSpc>
                <a:spcPct val="150000"/>
              </a:lnSpc>
              <a:buFont typeface="Arial" panose="020B0604020202020204" pitchFamily="34" charset="0"/>
              <a:buChar char="•"/>
            </a:pPr>
            <a:r>
              <a:rPr lang="es-MX" sz="1800" dirty="0" smtClean="0"/>
              <a:t>Extraer </a:t>
            </a:r>
            <a:r>
              <a:rPr lang="es-MX" sz="1800" dirty="0" smtClean="0"/>
              <a:t>información implícita (inferencial)</a:t>
            </a:r>
          </a:p>
          <a:p>
            <a:pPr marL="1714500" lvl="3" indent="-342900" algn="l">
              <a:lnSpc>
                <a:spcPct val="150000"/>
              </a:lnSpc>
              <a:buFont typeface="Arial" panose="020B0604020202020204" pitchFamily="34" charset="0"/>
              <a:buChar char="•"/>
            </a:pPr>
            <a:r>
              <a:rPr lang="es-MX" sz="1800" dirty="0" smtClean="0"/>
              <a:t>Evaluar información (argumentativo)</a:t>
            </a:r>
          </a:p>
          <a:p>
            <a:pPr marL="1714500" lvl="3" indent="-342900" algn="l">
              <a:lnSpc>
                <a:spcPct val="150000"/>
              </a:lnSpc>
              <a:buFont typeface="Arial" panose="020B0604020202020204" pitchFamily="34" charset="0"/>
              <a:buChar char="•"/>
            </a:pPr>
            <a:r>
              <a:rPr lang="es-MX" sz="1800" dirty="0" smtClean="0"/>
              <a:t>Redacción</a:t>
            </a:r>
          </a:p>
          <a:p>
            <a:pPr marL="1714500" lvl="3" indent="-342900" algn="l">
              <a:lnSpc>
                <a:spcPct val="150000"/>
              </a:lnSpc>
              <a:buFont typeface="Arial" panose="020B0604020202020204" pitchFamily="34" charset="0"/>
              <a:buChar char="•"/>
            </a:pPr>
            <a:r>
              <a:rPr lang="es-MX" sz="1800" dirty="0" smtClean="0"/>
              <a:t>Oralidad</a:t>
            </a:r>
            <a:endParaRPr lang="es-CL" sz="1800" dirty="0"/>
          </a:p>
        </p:txBody>
      </p:sp>
      <p:sp>
        <p:nvSpPr>
          <p:cNvPr id="2" name="CuadroTexto 1"/>
          <p:cNvSpPr txBox="1"/>
          <p:nvPr/>
        </p:nvSpPr>
        <p:spPr>
          <a:xfrm>
            <a:off x="683568" y="5229200"/>
            <a:ext cx="7560840" cy="1631216"/>
          </a:xfrm>
          <a:prstGeom prst="rect">
            <a:avLst/>
          </a:prstGeom>
          <a:noFill/>
        </p:spPr>
        <p:txBody>
          <a:bodyPr wrap="square" rtlCol="0">
            <a:spAutoFit/>
          </a:bodyPr>
          <a:lstStyle/>
          <a:p>
            <a:pPr marL="342900" indent="-342900" algn="l">
              <a:lnSpc>
                <a:spcPct val="150000"/>
              </a:lnSpc>
              <a:buAutoNum type="arabicPeriod" startAt="2"/>
            </a:pPr>
            <a:r>
              <a:rPr lang="es-MX" sz="1800" dirty="0" smtClean="0"/>
              <a:t>Aplicación de rúbricas unificadas para escritura y oralidad.</a:t>
            </a:r>
          </a:p>
          <a:p>
            <a:pPr marL="342900" indent="-342900" algn="l">
              <a:lnSpc>
                <a:spcPct val="150000"/>
              </a:lnSpc>
              <a:buAutoNum type="arabicPeriod" startAt="2"/>
            </a:pPr>
            <a:r>
              <a:rPr lang="es-MX" sz="1800" dirty="0" smtClean="0"/>
              <a:t>Evaluación transversal con Filosofía e Historia de la Cultura.</a:t>
            </a:r>
          </a:p>
          <a:p>
            <a:pPr algn="l"/>
            <a:endParaRPr lang="es-MX" sz="1800" dirty="0" smtClean="0"/>
          </a:p>
          <a:p>
            <a:pPr marL="457200" indent="-457200">
              <a:buFont typeface="Arial" panose="020B0604020202020204" pitchFamily="34" charset="0"/>
              <a:buChar char="•"/>
            </a:pPr>
            <a:endParaRPr lang="es-CL" dirty="0"/>
          </a:p>
        </p:txBody>
      </p:sp>
    </p:spTree>
    <p:extLst>
      <p:ext uri="{BB962C8B-B14F-4D97-AF65-F5344CB8AC3E}">
        <p14:creationId xmlns:p14="http://schemas.microsoft.com/office/powerpoint/2010/main" val="4015111392"/>
      </p:ext>
    </p:extLst>
  </p:cSld>
  <p:clrMapOvr>
    <a:masterClrMapping/>
  </p:clrMapOvr>
  <p:transition spd="med"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322884" y="260350"/>
            <a:ext cx="5568705"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ES" altLang="es-CL" sz="3200" b="1" noProof="0" dirty="0" smtClean="0">
                <a:solidFill>
                  <a:srgbClr val="FFCC00"/>
                </a:solidFill>
                <a:cs typeface="Arial" charset="0"/>
              </a:rPr>
              <a:t>PROPUESTAS Y DESAFÍOS</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187624" y="1354420"/>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 name="CuadroTexto 3"/>
          <p:cNvSpPr txBox="1"/>
          <p:nvPr/>
        </p:nvSpPr>
        <p:spPr>
          <a:xfrm>
            <a:off x="301625" y="1628800"/>
            <a:ext cx="8424045" cy="5047536"/>
          </a:xfrm>
          <a:prstGeom prst="rect">
            <a:avLst/>
          </a:prstGeom>
          <a:noFill/>
        </p:spPr>
        <p:txBody>
          <a:bodyPr wrap="square" rtlCol="0">
            <a:spAutoFit/>
          </a:bodyPr>
          <a:lstStyle/>
          <a:p>
            <a:pPr marL="514350" indent="-514350">
              <a:lnSpc>
                <a:spcPct val="150000"/>
              </a:lnSpc>
              <a:buFont typeface="+mj-lt"/>
              <a:buAutoNum type="arabicPeriod"/>
            </a:pPr>
            <a:r>
              <a:rPr lang="es-MX" dirty="0" smtClean="0"/>
              <a:t>BIBLIOTECA: Talleres APA, parafraseo, uso ético de IA.</a:t>
            </a:r>
          </a:p>
          <a:p>
            <a:pPr marL="514350" indent="-514350">
              <a:lnSpc>
                <a:spcPct val="150000"/>
              </a:lnSpc>
              <a:buFont typeface="+mj-lt"/>
              <a:buAutoNum type="arabicPeriod"/>
            </a:pPr>
            <a:r>
              <a:rPr lang="es-MX" dirty="0" smtClean="0"/>
              <a:t>CLUB O CÍRCULO DE LECTURA O TALLER LITERARIO</a:t>
            </a:r>
          </a:p>
          <a:p>
            <a:pPr marL="514350" indent="-514350">
              <a:lnSpc>
                <a:spcPct val="150000"/>
              </a:lnSpc>
              <a:buFont typeface="+mj-lt"/>
              <a:buAutoNum type="arabicPeriod"/>
            </a:pPr>
            <a:r>
              <a:rPr lang="es-MX" dirty="0" smtClean="0"/>
              <a:t>ELABORACIÓN DEL MANUAL DEL CADETE.</a:t>
            </a:r>
          </a:p>
          <a:p>
            <a:pPr marL="514350" indent="-514350">
              <a:lnSpc>
                <a:spcPct val="150000"/>
              </a:lnSpc>
              <a:buFont typeface="+mj-lt"/>
              <a:buAutoNum type="arabicPeriod"/>
            </a:pPr>
            <a:r>
              <a:rPr lang="es-MX" dirty="0" smtClean="0"/>
              <a:t>PERFECCIONAMIENTO DOCENTE EN ÁREAS DE LECTURA Y ESCRITURA</a:t>
            </a:r>
          </a:p>
          <a:p>
            <a:pPr marL="514350" indent="-514350">
              <a:buFont typeface="+mj-lt"/>
              <a:buAutoNum type="arabicPeriod"/>
            </a:pPr>
            <a:endParaRPr lang="es-CL" dirty="0"/>
          </a:p>
        </p:txBody>
      </p:sp>
    </p:spTree>
    <p:extLst>
      <p:ext uri="{BB962C8B-B14F-4D97-AF65-F5344CB8AC3E}">
        <p14:creationId xmlns:p14="http://schemas.microsoft.com/office/powerpoint/2010/main" val="1900980162"/>
      </p:ext>
    </p:extLst>
  </p:cSld>
  <p:clrMapOvr>
    <a:masterClrMapping/>
  </p:clrMapOvr>
  <p:transition spd="med"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1709910" y="370002"/>
            <a:ext cx="6774611"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ES" altLang="es-CL" sz="3200" b="1" noProof="0" dirty="0" smtClean="0">
                <a:solidFill>
                  <a:srgbClr val="FFCC00"/>
                </a:solidFill>
                <a:cs typeface="Arial" charset="0"/>
              </a:rPr>
              <a:t>REFERENCIAS BIBLIOGRÁFICAS</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187624" y="1354420"/>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2" name="CuadroTexto 1"/>
          <p:cNvSpPr txBox="1"/>
          <p:nvPr/>
        </p:nvSpPr>
        <p:spPr>
          <a:xfrm>
            <a:off x="179512" y="1844824"/>
            <a:ext cx="8856984" cy="3831818"/>
          </a:xfrm>
          <a:prstGeom prst="rect">
            <a:avLst/>
          </a:prstGeom>
          <a:noFill/>
        </p:spPr>
        <p:txBody>
          <a:bodyPr wrap="square" rtlCol="0">
            <a:spAutoFit/>
          </a:bodyPr>
          <a:lstStyle/>
          <a:p>
            <a:pPr algn="just">
              <a:lnSpc>
                <a:spcPct val="150000"/>
              </a:lnSpc>
            </a:pPr>
            <a:r>
              <a:rPr lang="es-MX" sz="1800" dirty="0" err="1" smtClean="0"/>
              <a:t>Bañales</a:t>
            </a:r>
            <a:r>
              <a:rPr lang="es-MX" sz="1800" dirty="0" smtClean="0"/>
              <a:t>, G. (2014). </a:t>
            </a:r>
            <a:r>
              <a:rPr lang="es-MX" sz="1800" i="1" dirty="0" smtClean="0"/>
              <a:t>Leer y escribir en la educación superior: desafíos para docentes y estudiantes</a:t>
            </a:r>
            <a:r>
              <a:rPr lang="es-MX" sz="1800" dirty="0" smtClean="0"/>
              <a:t>. Montevideo. Universidad de la República.</a:t>
            </a:r>
          </a:p>
          <a:p>
            <a:pPr algn="just">
              <a:lnSpc>
                <a:spcPct val="150000"/>
              </a:lnSpc>
            </a:pPr>
            <a:r>
              <a:rPr lang="es-MX" sz="1800" dirty="0" err="1" smtClean="0"/>
              <a:t>Cassany</a:t>
            </a:r>
            <a:r>
              <a:rPr lang="es-MX" sz="1800" dirty="0" smtClean="0"/>
              <a:t>, D. (2006). </a:t>
            </a:r>
            <a:r>
              <a:rPr lang="es-MX" sz="1800" i="1" dirty="0" smtClean="0"/>
              <a:t>Tras las líneas: sobre la lectura contemporánea</a:t>
            </a:r>
            <a:r>
              <a:rPr lang="es-MX" sz="1800" dirty="0" smtClean="0"/>
              <a:t>. Barcelona: Anagrama.</a:t>
            </a:r>
          </a:p>
          <a:p>
            <a:pPr algn="just">
              <a:lnSpc>
                <a:spcPct val="150000"/>
              </a:lnSpc>
            </a:pPr>
            <a:r>
              <a:rPr lang="es-MX" sz="1800" dirty="0" smtClean="0"/>
              <a:t>Colomer, T. (2005). </a:t>
            </a:r>
            <a:r>
              <a:rPr lang="es-MX" sz="1800" i="1" dirty="0" smtClean="0"/>
              <a:t>La enseñanza de la literatura como construcción de sentido</a:t>
            </a:r>
            <a:r>
              <a:rPr lang="es-MX" sz="1800" dirty="0" smtClean="0"/>
              <a:t>. Barcelona: </a:t>
            </a:r>
            <a:r>
              <a:rPr lang="es-MX" sz="1800" dirty="0" err="1" smtClean="0"/>
              <a:t>Graó</a:t>
            </a:r>
            <a:r>
              <a:rPr lang="es-MX" sz="1800" dirty="0" smtClean="0"/>
              <a:t>.</a:t>
            </a:r>
          </a:p>
          <a:p>
            <a:pPr algn="just">
              <a:lnSpc>
                <a:spcPct val="150000"/>
              </a:lnSpc>
            </a:pPr>
            <a:r>
              <a:rPr lang="es-MX" sz="1800" dirty="0" err="1" smtClean="0"/>
              <a:t>Margallo</a:t>
            </a:r>
            <a:r>
              <a:rPr lang="es-MX" sz="1800" dirty="0" smtClean="0"/>
              <a:t>, A. M. (2006) </a:t>
            </a:r>
            <a:r>
              <a:rPr lang="es-MX" sz="1800" i="1" dirty="0" smtClean="0"/>
              <a:t>La competencia lectora: más allá de la decodificación</a:t>
            </a:r>
            <a:r>
              <a:rPr lang="es-MX" sz="1800" dirty="0" smtClean="0"/>
              <a:t>. En A. Camps (Ed.), </a:t>
            </a:r>
            <a:r>
              <a:rPr lang="es-MX" sz="1800" i="1" dirty="0" smtClean="0"/>
              <a:t>Secuencias didácticas para aprender a escribir</a:t>
            </a:r>
            <a:r>
              <a:rPr lang="es-MX" sz="1800" dirty="0" smtClean="0"/>
              <a:t> (pp.135 -152). Barcelona: </a:t>
            </a:r>
            <a:r>
              <a:rPr lang="es-MX" sz="1800" dirty="0" err="1" smtClean="0"/>
              <a:t>Graó</a:t>
            </a:r>
            <a:r>
              <a:rPr lang="es-MX" sz="1800" dirty="0" smtClean="0"/>
              <a:t>. </a:t>
            </a:r>
            <a:endParaRPr lang="es-CL" sz="1800" dirty="0"/>
          </a:p>
        </p:txBody>
      </p:sp>
    </p:spTree>
    <p:extLst>
      <p:ext uri="{BB962C8B-B14F-4D97-AF65-F5344CB8AC3E}">
        <p14:creationId xmlns:p14="http://schemas.microsoft.com/office/powerpoint/2010/main" val="499919465"/>
      </p:ext>
    </p:extLst>
  </p:cSld>
  <p:clrMapOvr>
    <a:masterClrMapping/>
  </p:clrMapOvr>
  <p:transition spd="med"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4" name="Picture 5" descr="SELLO"/>
          <p:cNvPicPr>
            <a:picLocks noChangeAspect="1" noChangeArrowheads="1"/>
          </p:cNvPicPr>
          <p:nvPr/>
        </p:nvPicPr>
        <p:blipFill>
          <a:blip r:embed="rId3" cstate="print"/>
          <a:srcRect/>
          <a:stretch>
            <a:fillRect/>
          </a:stretch>
        </p:blipFill>
        <p:spPr bwMode="auto">
          <a:xfrm>
            <a:off x="301625" y="200025"/>
            <a:ext cx="985838" cy="1003300"/>
          </a:xfrm>
          <a:prstGeom prst="rect">
            <a:avLst/>
          </a:prstGeom>
          <a:noFill/>
          <a:ln w="9525">
            <a:noFill/>
            <a:miter lim="800000"/>
            <a:headEnd/>
            <a:tailEnd/>
          </a:ln>
        </p:spPr>
      </p:pic>
      <p:sp>
        <p:nvSpPr>
          <p:cNvPr id="6"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endParaRPr lang="es-CL"/>
          </a:p>
        </p:txBody>
      </p:sp>
    </p:spTree>
  </p:cSld>
  <p:clrMapOvr>
    <a:masterClrMapping/>
  </p:clrMapOvr>
  <p:transition spd="slow">
    <p:zoom/>
  </p:transition>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6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52164</TotalTime>
  <Words>1594</Words>
  <Application>Microsoft Office PowerPoint</Application>
  <PresentationFormat>Presentación en pantalla (4:3)</PresentationFormat>
  <Paragraphs>296</Paragraphs>
  <Slides>18</Slides>
  <Notes>17</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18</vt:i4>
      </vt:variant>
    </vt:vector>
  </HeadingPairs>
  <TitlesOfParts>
    <vt:vector size="26" baseType="lpstr">
      <vt:lpstr>ＭＳ Ｐゴシック</vt:lpstr>
      <vt:lpstr>Arial</vt:lpstr>
      <vt:lpstr>Calibri</vt:lpstr>
      <vt:lpstr>Calibri Light</vt:lpstr>
      <vt:lpstr>Tahoma</vt:lpstr>
      <vt:lpstr>Diseño predeterminado</vt:lpstr>
      <vt:lpstr>6_Diseño predeterminado</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Enrelacpublic01</dc:creator>
  <cp:lastModifiedBy>B01 Subdirector CF. Pablo Ugarte Benavides</cp:lastModifiedBy>
  <cp:revision>688</cp:revision>
  <cp:lastPrinted>2017-01-23T18:41:00Z</cp:lastPrinted>
  <dcterms:created xsi:type="dcterms:W3CDTF">2007-01-23T15:47:52Z</dcterms:created>
  <dcterms:modified xsi:type="dcterms:W3CDTF">2025-07-02T18:44:38Z</dcterms:modified>
</cp:coreProperties>
</file>