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FEA38-5BE7-4403-883B-E25ED049B145}" type="datetimeFigureOut">
              <a:rPr lang="es-CL" smtClean="0"/>
              <a:t>17-10-2025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0F671-514D-468B-B119-1436118CAB5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09273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FEA38-5BE7-4403-883B-E25ED049B145}" type="datetimeFigureOut">
              <a:rPr lang="es-CL" smtClean="0"/>
              <a:t>17-10-2025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0F671-514D-468B-B119-1436118CAB5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8698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FEA38-5BE7-4403-883B-E25ED049B145}" type="datetimeFigureOut">
              <a:rPr lang="es-CL" smtClean="0"/>
              <a:t>17-10-2025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0F671-514D-468B-B119-1436118CAB5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32316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FEA38-5BE7-4403-883B-E25ED049B145}" type="datetimeFigureOut">
              <a:rPr lang="es-CL" smtClean="0"/>
              <a:t>17-10-2025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0F671-514D-468B-B119-1436118CAB5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73816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FEA38-5BE7-4403-883B-E25ED049B145}" type="datetimeFigureOut">
              <a:rPr lang="es-CL" smtClean="0"/>
              <a:t>17-10-2025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0F671-514D-468B-B119-1436118CAB5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29768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FEA38-5BE7-4403-883B-E25ED049B145}" type="datetimeFigureOut">
              <a:rPr lang="es-CL" smtClean="0"/>
              <a:t>17-10-2025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0F671-514D-468B-B119-1436118CAB5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24492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FEA38-5BE7-4403-883B-E25ED049B145}" type="datetimeFigureOut">
              <a:rPr lang="es-CL" smtClean="0"/>
              <a:t>17-10-2025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0F671-514D-468B-B119-1436118CAB5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08571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FEA38-5BE7-4403-883B-E25ED049B145}" type="datetimeFigureOut">
              <a:rPr lang="es-CL" smtClean="0"/>
              <a:t>17-10-2025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0F671-514D-468B-B119-1436118CAB5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58567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FEA38-5BE7-4403-883B-E25ED049B145}" type="datetimeFigureOut">
              <a:rPr lang="es-CL" smtClean="0"/>
              <a:t>17-10-2025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0F671-514D-468B-B119-1436118CAB5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45849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FEA38-5BE7-4403-883B-E25ED049B145}" type="datetimeFigureOut">
              <a:rPr lang="es-CL" smtClean="0"/>
              <a:t>17-10-2025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0F671-514D-468B-B119-1436118CAB5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9923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FEA38-5BE7-4403-883B-E25ED049B145}" type="datetimeFigureOut">
              <a:rPr lang="es-CL" smtClean="0"/>
              <a:t>17-10-2025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0F671-514D-468B-B119-1436118CAB5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16464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FFEA38-5BE7-4403-883B-E25ED049B145}" type="datetimeFigureOut">
              <a:rPr lang="es-CL" smtClean="0"/>
              <a:t>17-10-2025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0F671-514D-468B-B119-1436118CAB5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7662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75" y="452847"/>
            <a:ext cx="12069722" cy="591502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2553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681" y="365125"/>
            <a:ext cx="10773900" cy="616079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6576377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0</Words>
  <Application>Microsoft Office PowerPoint</Application>
  <PresentationFormat>Panorámica</PresentationFormat>
  <Paragraphs>0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I18 Asesor Act. Profesionales PC. Gonzalo Maldonado V.</dc:creator>
  <cp:lastModifiedBy>I18 Asesor Act. Profesionales PC. Gonzalo Maldonado V.</cp:lastModifiedBy>
  <cp:revision>2</cp:revision>
  <dcterms:created xsi:type="dcterms:W3CDTF">2025-10-17T15:40:27Z</dcterms:created>
  <dcterms:modified xsi:type="dcterms:W3CDTF">2025-10-17T16:11:31Z</dcterms:modified>
</cp:coreProperties>
</file>