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  <p:sldMasterId id="2147483828" r:id="rId2"/>
  </p:sldMasterIdLst>
  <p:notesMasterIdLst>
    <p:notesMasterId r:id="rId49"/>
  </p:notesMasterIdLst>
  <p:sldIdLst>
    <p:sldId id="360" r:id="rId3"/>
    <p:sldId id="321" r:id="rId4"/>
    <p:sldId id="291" r:id="rId5"/>
    <p:sldId id="294" r:id="rId6"/>
    <p:sldId id="307" r:id="rId7"/>
    <p:sldId id="309" r:id="rId8"/>
    <p:sldId id="311" r:id="rId9"/>
    <p:sldId id="312" r:id="rId10"/>
    <p:sldId id="313" r:id="rId11"/>
    <p:sldId id="304" r:id="rId12"/>
    <p:sldId id="305" r:id="rId13"/>
    <p:sldId id="316" r:id="rId14"/>
    <p:sldId id="320" r:id="rId15"/>
    <p:sldId id="322" r:id="rId16"/>
    <p:sldId id="326" r:id="rId17"/>
    <p:sldId id="327" r:id="rId18"/>
    <p:sldId id="323" r:id="rId19"/>
    <p:sldId id="332" r:id="rId20"/>
    <p:sldId id="333" r:id="rId21"/>
    <p:sldId id="334" r:id="rId22"/>
    <p:sldId id="335" r:id="rId23"/>
    <p:sldId id="267" r:id="rId24"/>
    <p:sldId id="336" r:id="rId25"/>
    <p:sldId id="337" r:id="rId26"/>
    <p:sldId id="324" r:id="rId27"/>
    <p:sldId id="340" r:id="rId28"/>
    <p:sldId id="341" r:id="rId29"/>
    <p:sldId id="342" r:id="rId30"/>
    <p:sldId id="343" r:id="rId31"/>
    <p:sldId id="344" r:id="rId32"/>
    <p:sldId id="345" r:id="rId33"/>
    <p:sldId id="346" r:id="rId34"/>
    <p:sldId id="347" r:id="rId35"/>
    <p:sldId id="348" r:id="rId36"/>
    <p:sldId id="349" r:id="rId37"/>
    <p:sldId id="350" r:id="rId38"/>
    <p:sldId id="351" r:id="rId39"/>
    <p:sldId id="352" r:id="rId40"/>
    <p:sldId id="353" r:id="rId41"/>
    <p:sldId id="361" r:id="rId42"/>
    <p:sldId id="354" r:id="rId43"/>
    <p:sldId id="355" r:id="rId44"/>
    <p:sldId id="356" r:id="rId45"/>
    <p:sldId id="357" r:id="rId46"/>
    <p:sldId id="358" r:id="rId47"/>
    <p:sldId id="359" r:id="rId48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592"/>
    <p:restoredTop sz="92516"/>
  </p:normalViewPr>
  <p:slideViewPr>
    <p:cSldViewPr snapToGrid="0">
      <p:cViewPr varScale="1">
        <p:scale>
          <a:sx n="100" d="100"/>
          <a:sy n="100" d="100"/>
        </p:scale>
        <p:origin x="1288" y="1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1BE081-FCE2-437E-A8EF-EAF0EF2AEDA8}" type="datetimeFigureOut">
              <a:rPr lang="es-CL" smtClean="0"/>
              <a:t>05-05-21</a:t>
            </a:fld>
            <a:endParaRPr lang="es-CL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72D220-4761-4A01-9C0E-2A981B98FA38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584288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2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7092908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r>
              <a:rPr lang="es-E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Identificar las interacciones y representarlas usando líneas continuas si son debido al contacto entre los objetos, o a distancia como ocurre en el caso de las interacciones gravitacionales en que se usarán líneas segmentadas. </a:t>
            </a:r>
          </a:p>
          <a:p>
            <a:pPr rtl="0" fontAlgn="base"/>
            <a:r>
              <a:rPr lang="es-E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Identificar cada tipo de interacción según su tipo: usaremos la letra C para interacciones de contacto y la letra G para interacciones gravitacionales.</a:t>
            </a:r>
          </a:p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5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9139880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r>
              <a:rPr lang="es-E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Identificar las interacciones y representarlas usando líneas continuas si son debido al contacto entre los objetos, o a distancia como ocurre en el caso de las interacciones gravitacionales en que se usarán líneas segmentadas. </a:t>
            </a:r>
          </a:p>
          <a:p>
            <a:pPr rtl="0" fontAlgn="base"/>
            <a:r>
              <a:rPr lang="es-E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Identificar cada tipo de interacción según su tipo: usaremos la letra C para interacciones de contacto y la letra G para interacciones gravitacionales.</a:t>
            </a:r>
          </a:p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6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5725243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r>
              <a:rPr lang="es-E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Identificar cada tipo de interacción según su tipo: usaremos la letra C para interacciones de contacto y la letra G para interacciones gravitacionales.</a:t>
            </a:r>
          </a:p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7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1839189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8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6283947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9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8234351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22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9287084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24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1047453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8A92B8E5-E7C6-9341-A5B8-421636FE0456}"/>
              </a:ext>
            </a:extLst>
          </p:cNvPr>
          <p:cNvSpPr/>
          <p:nvPr/>
        </p:nvSpPr>
        <p:spPr bwMode="white">
          <a:xfrm>
            <a:off x="0" y="5970589"/>
            <a:ext cx="12192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9 Rectángulo">
            <a:extLst>
              <a:ext uri="{FF2B5EF4-FFF2-40B4-BE49-F238E27FC236}">
                <a16:creationId xmlns:a16="http://schemas.microsoft.com/office/drawing/2014/main" id="{EF9186C4-2448-374E-96A4-032003C8CE7E}"/>
              </a:ext>
            </a:extLst>
          </p:cNvPr>
          <p:cNvSpPr/>
          <p:nvPr/>
        </p:nvSpPr>
        <p:spPr>
          <a:xfrm>
            <a:off x="-12700" y="6053139"/>
            <a:ext cx="2999317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10 Rectángulo">
            <a:extLst>
              <a:ext uri="{FF2B5EF4-FFF2-40B4-BE49-F238E27FC236}">
                <a16:creationId xmlns:a16="http://schemas.microsoft.com/office/drawing/2014/main" id="{EC7B7BC9-93DB-6B41-82A1-8BE602C5FB4E}"/>
              </a:ext>
            </a:extLst>
          </p:cNvPr>
          <p:cNvSpPr/>
          <p:nvPr/>
        </p:nvSpPr>
        <p:spPr>
          <a:xfrm>
            <a:off x="3145369" y="6043615"/>
            <a:ext cx="9046633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1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/>
          <a:lstStyle>
            <a:lvl1pPr marL="0" indent="0" algn="l">
              <a:buNone/>
              <a:defRPr sz="1951">
                <a:solidFill>
                  <a:srgbClr val="FFFFFF"/>
                </a:solidFill>
              </a:defRPr>
            </a:lvl1pPr>
            <a:lvl2pPr marL="342856" indent="0" algn="ctr">
              <a:buNone/>
            </a:lvl2pPr>
            <a:lvl3pPr marL="685712" indent="0" algn="ctr">
              <a:buNone/>
            </a:lvl3pPr>
            <a:lvl4pPr marL="1028567" indent="0" algn="ctr">
              <a:buNone/>
            </a:lvl4pPr>
            <a:lvl5pPr marL="1371424" indent="0" algn="ctr">
              <a:buNone/>
            </a:lvl5pPr>
            <a:lvl6pPr marL="1714279" indent="0" algn="ctr">
              <a:buNone/>
            </a:lvl6pPr>
            <a:lvl7pPr marL="2057136" indent="0" algn="ctr">
              <a:buNone/>
            </a:lvl7pPr>
            <a:lvl8pPr marL="2399992" indent="0" algn="ctr">
              <a:buNone/>
            </a:lvl8pPr>
            <a:lvl9pPr marL="2742846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7" name="27 Marcador de fecha">
            <a:extLst>
              <a:ext uri="{FF2B5EF4-FFF2-40B4-BE49-F238E27FC236}">
                <a16:creationId xmlns:a16="http://schemas.microsoft.com/office/drawing/2014/main" id="{BED4FAB4-32BB-9F43-9120-68CBC4E62C3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1600" y="6069013"/>
            <a:ext cx="2743200" cy="685800"/>
          </a:xfrm>
        </p:spPr>
        <p:txBody>
          <a:bodyPr>
            <a:noAutofit/>
          </a:bodyPr>
          <a:lstStyle>
            <a:lvl1pPr algn="ctr">
              <a:defRPr sz="1499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F82362D-9AB3-8849-BDC8-EED389A11C05}" type="datetimeFigureOut">
              <a:rPr lang="es-CL"/>
              <a:pPr>
                <a:defRPr/>
              </a:pPr>
              <a:t>05-05-21</a:t>
            </a:fld>
            <a:endParaRPr lang="es-CL"/>
          </a:p>
        </p:txBody>
      </p:sp>
      <p:sp>
        <p:nvSpPr>
          <p:cNvPr id="10" name="16 Marcador de pie de página">
            <a:extLst>
              <a:ext uri="{FF2B5EF4-FFF2-40B4-BE49-F238E27FC236}">
                <a16:creationId xmlns:a16="http://schemas.microsoft.com/office/drawing/2014/main" id="{B7028461-2CDD-194D-999E-3D06D39F8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81301" y="236540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11" name="28 Marcador de número de diapositiva">
            <a:extLst>
              <a:ext uri="{FF2B5EF4-FFF2-40B4-BE49-F238E27FC236}">
                <a16:creationId xmlns:a16="http://schemas.microsoft.com/office/drawing/2014/main" id="{63A3EC4F-30C8-AF47-94D2-FE186F925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046FEFD-88AD-EC4A-8FC4-FE5D08C8596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911666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95D0B04F-96D7-E148-903D-0FBEF2B77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687B2-B33A-4641-BA24-F9BE69FF1938}" type="datetimeFigureOut">
              <a:rPr lang="es-CL"/>
              <a:pPr>
                <a:defRPr/>
              </a:pPr>
              <a:t>05-05-21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60626C2A-094F-F943-9F90-26D5CF518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75148987-3717-174D-B020-D70CF080B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915F1-509A-CC4A-A76C-445957B0AC6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92151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3602C774-818F-174E-A389-0E514061F518}"/>
              </a:ext>
            </a:extLst>
          </p:cNvPr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AA648732-6262-AC44-B3D8-F100F895B498}"/>
              </a:ext>
            </a:extLst>
          </p:cNvPr>
          <p:cNvSpPr/>
          <p:nvPr/>
        </p:nvSpPr>
        <p:spPr>
          <a:xfrm>
            <a:off x="1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295524D8-9610-3C4A-B6D8-5F6388A8E2A5}"/>
              </a:ext>
            </a:extLst>
          </p:cNvPr>
          <p:cNvSpPr/>
          <p:nvPr/>
        </p:nvSpPr>
        <p:spPr>
          <a:xfrm>
            <a:off x="1828801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5" y="2743202"/>
            <a:ext cx="9497484" cy="1673225"/>
          </a:xfrm>
        </p:spPr>
        <p:txBody>
          <a:bodyPr anchor="t"/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1" y="1600200"/>
            <a:ext cx="10160000" cy="990600"/>
          </a:xfrm>
        </p:spPr>
        <p:txBody>
          <a:bodyPr/>
          <a:lstStyle>
            <a:lvl1pPr algn="l">
              <a:buNone/>
              <a:defRPr sz="3300" b="0" cap="none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7" name="11 Marcador de fecha">
            <a:extLst>
              <a:ext uri="{FF2B5EF4-FFF2-40B4-BE49-F238E27FC236}">
                <a16:creationId xmlns:a16="http://schemas.microsoft.com/office/drawing/2014/main" id="{08BDB276-F9DA-7C4B-96D4-E612D993E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FCA67-F08B-7A40-88B9-D94D7E211F04}" type="datetimeFigureOut">
              <a:rPr lang="es-CL"/>
              <a:pPr>
                <a:defRPr/>
              </a:pPr>
              <a:t>05-05-21</a:t>
            </a:fld>
            <a:endParaRPr lang="es-CL"/>
          </a:p>
        </p:txBody>
      </p:sp>
      <p:sp>
        <p:nvSpPr>
          <p:cNvPr id="8" name="12 Marcador de número de diapositiva">
            <a:extLst>
              <a:ext uri="{FF2B5EF4-FFF2-40B4-BE49-F238E27FC236}">
                <a16:creationId xmlns:a16="http://schemas.microsoft.com/office/drawing/2014/main" id="{962D3E44-62B7-0347-8EDD-69592280CE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" y="1752602"/>
            <a:ext cx="1727200" cy="701675"/>
          </a:xfrm>
        </p:spPr>
        <p:txBody>
          <a:bodyPr>
            <a:noAutofit/>
          </a:bodyPr>
          <a:lstStyle>
            <a:lvl1pPr>
              <a:defRPr sz="18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B80B70D-450B-FA48-8D08-BD346E04824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D9ED6350-4D05-6A44-B51F-F3AA3497A67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481556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7 Marcador de fecha">
            <a:extLst>
              <a:ext uri="{FF2B5EF4-FFF2-40B4-BE49-F238E27FC236}">
                <a16:creationId xmlns:a16="http://schemas.microsoft.com/office/drawing/2014/main" id="{3C396EFF-51B6-7C41-A5A4-CF7090191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D425084-7E44-B741-AE60-15B7E755EA71}" type="datetimeFigureOut">
              <a:rPr lang="es-CL"/>
              <a:pPr>
                <a:defRPr/>
              </a:pPr>
              <a:t>05-05-21</a:t>
            </a:fld>
            <a:endParaRPr lang="es-CL"/>
          </a:p>
        </p:txBody>
      </p:sp>
      <p:sp>
        <p:nvSpPr>
          <p:cNvPr id="6" name="9 Marcador de número de diapositiva">
            <a:extLst>
              <a:ext uri="{FF2B5EF4-FFF2-40B4-BE49-F238E27FC236}">
                <a16:creationId xmlns:a16="http://schemas.microsoft.com/office/drawing/2014/main" id="{065D0983-26B1-C942-A8E7-91844DD74A0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379FB99-B237-F242-BF01-DC5D5AC3B70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7" name="11 Marcador de pie de página">
            <a:extLst>
              <a:ext uri="{FF2B5EF4-FFF2-40B4-BE49-F238E27FC236}">
                <a16:creationId xmlns:a16="http://schemas.microsoft.com/office/drawing/2014/main" id="{C26D848B-5C51-864E-9249-EE661A76069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10130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1" y="273051"/>
            <a:ext cx="108712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7" name="9 Marcador de fecha">
            <a:extLst>
              <a:ext uri="{FF2B5EF4-FFF2-40B4-BE49-F238E27FC236}">
                <a16:creationId xmlns:a16="http://schemas.microsoft.com/office/drawing/2014/main" id="{823F4429-1DCD-EC47-B4FF-6D32EBAF8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AC14D29-B99B-D14A-AA1B-25A34FC05F1C}" type="datetimeFigureOut">
              <a:rPr lang="es-CL"/>
              <a:pPr>
                <a:defRPr/>
              </a:pPr>
              <a:t>05-05-21</a:t>
            </a:fld>
            <a:endParaRPr lang="es-CL"/>
          </a:p>
        </p:txBody>
      </p:sp>
      <p:sp>
        <p:nvSpPr>
          <p:cNvPr id="8" name="11 Marcador de número de diapositiva">
            <a:extLst>
              <a:ext uri="{FF2B5EF4-FFF2-40B4-BE49-F238E27FC236}">
                <a16:creationId xmlns:a16="http://schemas.microsoft.com/office/drawing/2014/main" id="{A1B48ED1-6148-7442-A0A0-BBDDD60065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D5AB83A-23A0-234F-877E-67F7F945F7D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91DD2CEE-E422-ED45-9F60-D859CB4BE44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1581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13 Marcador de fecha">
            <a:extLst>
              <a:ext uri="{FF2B5EF4-FFF2-40B4-BE49-F238E27FC236}">
                <a16:creationId xmlns:a16="http://schemas.microsoft.com/office/drawing/2014/main" id="{C5BA16F0-6193-2941-A0C7-7BC5998D5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33127-7C81-3F49-B89D-38D8603BC880}" type="datetimeFigureOut">
              <a:rPr lang="es-CL"/>
              <a:pPr>
                <a:defRPr/>
              </a:pPr>
              <a:t>05-05-21</a:t>
            </a:fld>
            <a:endParaRPr lang="es-CL"/>
          </a:p>
        </p:txBody>
      </p:sp>
      <p:sp>
        <p:nvSpPr>
          <p:cNvPr id="4" name="2 Marcador de pie de página">
            <a:extLst>
              <a:ext uri="{FF2B5EF4-FFF2-40B4-BE49-F238E27FC236}">
                <a16:creationId xmlns:a16="http://schemas.microsoft.com/office/drawing/2014/main" id="{EBDB5268-FBB0-6149-A327-DE2C6B745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22 Marcador de número de diapositiva">
            <a:extLst>
              <a:ext uri="{FF2B5EF4-FFF2-40B4-BE49-F238E27FC236}">
                <a16:creationId xmlns:a16="http://schemas.microsoft.com/office/drawing/2014/main" id="{7027E8DF-5A10-0646-8034-FBDBF14C7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E052E-81AD-824A-9D9A-AF9D1D16217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53691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A370FAB7-2355-E449-9500-22BB49599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C289B-3BCC-894E-BD1A-388C05B3D15B}" type="datetimeFigureOut">
              <a:rPr lang="es-CL"/>
              <a:pPr>
                <a:defRPr/>
              </a:pPr>
              <a:t>05-05-21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1BE05514-504B-114E-8083-D2399C0CE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BF6D0075-4851-2746-BD16-546BC3D22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583FAB5-143E-ED4E-9514-5B0C85CCD85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4436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1"/>
            <a:ext cx="10769600" cy="869950"/>
          </a:xfrm>
        </p:spPr>
        <p:txBody>
          <a:bodyPr/>
          <a:lstStyle>
            <a:lvl1pPr algn="l">
              <a:buNone/>
              <a:defRPr sz="3300" b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1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751"/>
              </a:spcAft>
              <a:buNone/>
              <a:defRPr sz="1351"/>
            </a:lvl1pPr>
            <a:lvl2pPr>
              <a:buNone/>
              <a:defRPr sz="900"/>
            </a:lvl2pPr>
            <a:lvl3pPr>
              <a:buNone/>
              <a:defRPr sz="751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1"/>
            <a:ext cx="8534400" cy="44196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>
            <a:extLst>
              <a:ext uri="{FF2B5EF4-FFF2-40B4-BE49-F238E27FC236}">
                <a16:creationId xmlns:a16="http://schemas.microsoft.com/office/drawing/2014/main" id="{CC3CEB70-F93F-344A-8169-E8DE7202C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69DE0-D1C5-F542-A68C-DD672C1B166F}" type="datetimeFigureOut">
              <a:rPr lang="es-CL"/>
              <a:pPr>
                <a:defRPr/>
              </a:pPr>
              <a:t>05-05-21</a:t>
            </a:fld>
            <a:endParaRPr lang="es-CL"/>
          </a:p>
        </p:txBody>
      </p:sp>
      <p:sp>
        <p:nvSpPr>
          <p:cNvPr id="6" name="2 Marcador de pie de página">
            <a:extLst>
              <a:ext uri="{FF2B5EF4-FFF2-40B4-BE49-F238E27FC236}">
                <a16:creationId xmlns:a16="http://schemas.microsoft.com/office/drawing/2014/main" id="{54B19434-6AF9-9F4C-AE89-2AF1015B1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22 Marcador de número de diapositiva">
            <a:extLst>
              <a:ext uri="{FF2B5EF4-FFF2-40B4-BE49-F238E27FC236}">
                <a16:creationId xmlns:a16="http://schemas.microsoft.com/office/drawing/2014/main" id="{2E30A94A-FD08-284B-957E-0B7B14530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B7E8C2-DA16-4047-8595-A5F0F72C515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4430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7 Rectángulo">
            <a:extLst>
              <a:ext uri="{FF2B5EF4-FFF2-40B4-BE49-F238E27FC236}">
                <a16:creationId xmlns:a16="http://schemas.microsoft.com/office/drawing/2014/main" id="{43BC1674-0FD9-E14F-8E34-C37C2BEBA248}"/>
              </a:ext>
            </a:extLst>
          </p:cNvPr>
          <p:cNvSpPr/>
          <p:nvPr/>
        </p:nvSpPr>
        <p:spPr bwMode="white">
          <a:xfrm>
            <a:off x="-12700" y="4572001"/>
            <a:ext cx="12192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F9B2A1EE-B6FD-7540-8D38-036D5663A300}"/>
              </a:ext>
            </a:extLst>
          </p:cNvPr>
          <p:cNvSpPr/>
          <p:nvPr/>
        </p:nvSpPr>
        <p:spPr>
          <a:xfrm>
            <a:off x="-12698" y="4664076"/>
            <a:ext cx="1951567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7" name="9 Rectángulo">
            <a:extLst>
              <a:ext uri="{FF2B5EF4-FFF2-40B4-BE49-F238E27FC236}">
                <a16:creationId xmlns:a16="http://schemas.microsoft.com/office/drawing/2014/main" id="{BFA6F718-5211-9344-A0E4-540C2B3143FE}"/>
              </a:ext>
            </a:extLst>
          </p:cNvPr>
          <p:cNvSpPr/>
          <p:nvPr/>
        </p:nvSpPr>
        <p:spPr>
          <a:xfrm>
            <a:off x="2059517" y="4654550"/>
            <a:ext cx="10132483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10 Rectángulo">
            <a:extLst>
              <a:ext uri="{FF2B5EF4-FFF2-40B4-BE49-F238E27FC236}">
                <a16:creationId xmlns:a16="http://schemas.microsoft.com/office/drawing/2014/main" id="{BE71EC01-3B50-4F40-B238-3CAAB2C3A298}"/>
              </a:ext>
            </a:extLst>
          </p:cNvPr>
          <p:cNvSpPr/>
          <p:nvPr/>
        </p:nvSpPr>
        <p:spPr bwMode="white">
          <a:xfrm>
            <a:off x="1930402" y="2"/>
            <a:ext cx="133351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274"/>
            </a:lvl1pPr>
            <a:lvl2pPr>
              <a:buFontTx/>
              <a:buNone/>
              <a:defRPr sz="900"/>
            </a:lvl2pPr>
            <a:lvl3pPr>
              <a:buFontTx/>
              <a:buNone/>
              <a:defRPr sz="751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/>
          <a:lstStyle>
            <a:lvl1pPr algn="l">
              <a:buNone/>
              <a:defRPr sz="21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9" name="11 Marcador de fecha">
            <a:extLst>
              <a:ext uri="{FF2B5EF4-FFF2-40B4-BE49-F238E27FC236}">
                <a16:creationId xmlns:a16="http://schemas.microsoft.com/office/drawing/2014/main" id="{431BEF2C-8FE7-CC4D-90BF-B56E93CCC7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31200" y="6248402"/>
            <a:ext cx="3556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2313C93-64D1-4F46-9730-B860452E73D7}" type="datetimeFigureOut">
              <a:rPr lang="es-CL"/>
              <a:pPr>
                <a:defRPr/>
              </a:pPr>
              <a:t>05-05-21</a:t>
            </a:fld>
            <a:endParaRPr lang="es-CL"/>
          </a:p>
        </p:txBody>
      </p:sp>
      <p:sp>
        <p:nvSpPr>
          <p:cNvPr id="10" name="12 Marcador de número de diapositiva">
            <a:extLst>
              <a:ext uri="{FF2B5EF4-FFF2-40B4-BE49-F238E27FC236}">
                <a16:creationId xmlns:a16="http://schemas.microsoft.com/office/drawing/2014/main" id="{6F4896DF-9604-2743-8F90-F103A94F168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4667252"/>
            <a:ext cx="1930400" cy="663575"/>
          </a:xfrm>
        </p:spPr>
        <p:txBody>
          <a:bodyPr rtlCol="0"/>
          <a:lstStyle>
            <a:lvl1pPr>
              <a:defRPr sz="2100" smtClean="0"/>
            </a:lvl1pPr>
          </a:lstStyle>
          <a:p>
            <a:pPr>
              <a:defRPr/>
            </a:pPr>
            <a:fld id="{3120E2EF-9A49-B94A-BE87-D8DB404CA51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11" name="13 Marcador de pie de página">
            <a:extLst>
              <a:ext uri="{FF2B5EF4-FFF2-40B4-BE49-F238E27FC236}">
                <a16:creationId xmlns:a16="http://schemas.microsoft.com/office/drawing/2014/main" id="{38E10A98-0F56-064E-AE90-4032293B352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2133600" y="6248402"/>
            <a:ext cx="6096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506809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4FBD3335-3164-604C-B548-B2FF3A89B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23B23-0701-7C4C-9749-DAE6979E4AFE}" type="datetimeFigureOut">
              <a:rPr lang="es-CL"/>
              <a:pPr>
                <a:defRPr/>
              </a:pPr>
              <a:t>05-05-21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A9BA0B44-CCFD-4A4F-B37E-4010097F0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B0A8A5EF-D046-704B-8560-6564857BE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A1E65-8915-8549-B653-E0DE51FECB8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28190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5FAF13FD-DF7C-0A44-97A6-294DAD00A84B}"/>
              </a:ext>
            </a:extLst>
          </p:cNvPr>
          <p:cNvSpPr/>
          <p:nvPr/>
        </p:nvSpPr>
        <p:spPr bwMode="white">
          <a:xfrm>
            <a:off x="8128001" y="0"/>
            <a:ext cx="427567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6800A593-82D0-8047-BA04-043AC2F58E67}"/>
              </a:ext>
            </a:extLst>
          </p:cNvPr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A245F7B5-F758-DD43-B6FB-D01D98CAFAB7}"/>
              </a:ext>
            </a:extLst>
          </p:cNvPr>
          <p:cNvSpPr/>
          <p:nvPr/>
        </p:nvSpPr>
        <p:spPr>
          <a:xfrm>
            <a:off x="8189384" y="1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1" y="609616"/>
            <a:ext cx="2743200" cy="5516563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AB54510B-1BA4-114B-ACFB-C75FDA9D5F2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37601" y="6248402"/>
            <a:ext cx="2946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83716-1829-3E4E-AEDF-E05960DA4ACA}" type="datetimeFigureOut">
              <a:rPr lang="es-CL"/>
              <a:pPr>
                <a:defRPr/>
              </a:pPr>
              <a:t>05-05-21</a:t>
            </a:fld>
            <a:endParaRPr 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3ECE072E-FF4E-704F-87B9-6258063AC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602" y="6248402"/>
            <a:ext cx="743161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48CC98A2-65FE-0342-A265-533C47256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5400000">
            <a:off x="8075085" y="103718"/>
            <a:ext cx="533400" cy="32596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69AB60-9F58-9F49-A677-6E53F32BADA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428266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 flipV="1">
            <a:off x="7213600" y="3810000"/>
            <a:ext cx="4978400" cy="904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5" name="4 Rectángulo"/>
          <p:cNvSpPr/>
          <p:nvPr/>
        </p:nvSpPr>
        <p:spPr>
          <a:xfrm flipV="1">
            <a:off x="7213600" y="3897314"/>
            <a:ext cx="4978400" cy="19208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6" name="5 Rectángulo"/>
          <p:cNvSpPr/>
          <p:nvPr/>
        </p:nvSpPr>
        <p:spPr>
          <a:xfrm flipV="1">
            <a:off x="7213600" y="4114801"/>
            <a:ext cx="4978400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7" name="6 Rectángulo"/>
          <p:cNvSpPr/>
          <p:nvPr/>
        </p:nvSpPr>
        <p:spPr>
          <a:xfrm flipV="1">
            <a:off x="7213601" y="4164013"/>
            <a:ext cx="2620433" cy="19050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0" name="9 Rectángulo"/>
          <p:cNvSpPr/>
          <p:nvPr/>
        </p:nvSpPr>
        <p:spPr>
          <a:xfrm flipV="1">
            <a:off x="7213601" y="4198939"/>
            <a:ext cx="2620433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 useBgFill="1">
        <p:nvSpPr>
          <p:cNvPr id="11" name="10 Rectángulo redondeado"/>
          <p:cNvSpPr/>
          <p:nvPr/>
        </p:nvSpPr>
        <p:spPr bwMode="white">
          <a:xfrm>
            <a:off x="7213601" y="3962400"/>
            <a:ext cx="4085167" cy="26988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 useBgFill="1">
        <p:nvSpPr>
          <p:cNvPr id="12" name="11 Rectángulo redondeado"/>
          <p:cNvSpPr/>
          <p:nvPr/>
        </p:nvSpPr>
        <p:spPr bwMode="white">
          <a:xfrm>
            <a:off x="9836151" y="4060826"/>
            <a:ext cx="2133600" cy="36513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3" name="12 Rectángulo"/>
          <p:cNvSpPr/>
          <p:nvPr/>
        </p:nvSpPr>
        <p:spPr>
          <a:xfrm>
            <a:off x="0" y="3649664"/>
            <a:ext cx="12192000" cy="2444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4" name="13 Rectángulo"/>
          <p:cNvSpPr/>
          <p:nvPr/>
        </p:nvSpPr>
        <p:spPr>
          <a:xfrm>
            <a:off x="0" y="3675064"/>
            <a:ext cx="12192000" cy="1412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5" name="14 Rectángulo"/>
          <p:cNvSpPr/>
          <p:nvPr/>
        </p:nvSpPr>
        <p:spPr>
          <a:xfrm flipV="1">
            <a:off x="8551333" y="3643313"/>
            <a:ext cx="3640667" cy="2476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12192000" cy="37020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09600" y="2401888"/>
            <a:ext cx="112776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609600" y="3899938"/>
            <a:ext cx="6604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17" name="27 Marcador de fecha"/>
          <p:cNvSpPr>
            <a:spLocks noGrp="1"/>
          </p:cNvSpPr>
          <p:nvPr>
            <p:ph type="dt" sz="half" idx="10"/>
          </p:nvPr>
        </p:nvSpPr>
        <p:spPr>
          <a:xfrm>
            <a:off x="8940800" y="4206875"/>
            <a:ext cx="1280584" cy="457200"/>
          </a:xfrm>
        </p:spPr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05-05-21</a:t>
            </a:fld>
            <a:endParaRPr lang="es-CL" dirty="0"/>
          </a:p>
        </p:txBody>
      </p:sp>
      <p:sp>
        <p:nvSpPr>
          <p:cNvPr id="18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7213600" y="4205288"/>
            <a:ext cx="1727200" cy="457200"/>
          </a:xfrm>
        </p:spPr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1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1093451" y="1589"/>
            <a:ext cx="996949" cy="365125"/>
          </a:xfrm>
        </p:spPr>
        <p:txBody>
          <a:bodyPr/>
          <a:lstStyle>
            <a:lvl1pPr algn="r">
              <a:defRPr sz="1800" smtClean="0">
                <a:solidFill>
                  <a:schemeClr val="bg1"/>
                </a:solidFill>
              </a:defRPr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439122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05-05-21</a:t>
            </a:fld>
            <a:endParaRPr lang="es-CL" dirty="0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7280818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1981201"/>
            <a:ext cx="103632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3367088"/>
            <a:ext cx="10363200" cy="1509712"/>
          </a:xfrm>
        </p:spPr>
        <p:txBody>
          <a:bodyPr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05-05-21</a:t>
            </a:fld>
            <a:endParaRPr lang="es-CL" dirty="0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574888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2249425"/>
            <a:ext cx="53848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2249425"/>
            <a:ext cx="53848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05-05-21</a:t>
            </a:fld>
            <a:endParaRPr lang="es-CL" dirty="0"/>
          </a:p>
        </p:txBody>
      </p:sp>
      <p:sp>
        <p:nvSpPr>
          <p:cNvPr id="6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7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8750291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8000" y="1143000"/>
            <a:ext cx="11176000" cy="1069848"/>
          </a:xfr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8000" y="2244970"/>
            <a:ext cx="5388864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6294968" y="2244970"/>
            <a:ext cx="5389033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508000" y="2708519"/>
            <a:ext cx="5388864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291073" y="2708519"/>
            <a:ext cx="5389033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25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05-05-21</a:t>
            </a:fld>
            <a:endParaRPr lang="es-CL" dirty="0"/>
          </a:p>
        </p:txBody>
      </p:sp>
      <p:sp>
        <p:nvSpPr>
          <p:cNvPr id="8" name="26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9" name="27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0080885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43000"/>
            <a:ext cx="10972800" cy="1069848"/>
          </a:xfr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8777818" y="612775"/>
            <a:ext cx="1276349" cy="457200"/>
          </a:xfrm>
        </p:spPr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05-05-21</a:t>
            </a:fld>
            <a:endParaRPr lang="es-C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90504826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05-05-21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4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7925597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37995" y="1101970"/>
            <a:ext cx="451104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7137995" y="2010727"/>
            <a:ext cx="451104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203200" y="776287"/>
            <a:ext cx="6803136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05-05-21</a:t>
            </a:fld>
            <a:endParaRPr lang="es-CL" dirty="0"/>
          </a:p>
        </p:txBody>
      </p:sp>
      <p:sp>
        <p:nvSpPr>
          <p:cNvPr id="6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7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1609379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53913" y="1109161"/>
            <a:ext cx="782404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538228" y="1143000"/>
            <a:ext cx="6096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8117924" y="3274309"/>
            <a:ext cx="3454400" cy="2516489"/>
          </a:xfrm>
        </p:spPr>
        <p:txBody>
          <a:bodyPr lIns="0" tIns="0" rIns="4572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05-05-21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81886326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05-05-21</a:t>
            </a:fld>
            <a:endParaRPr lang="es-CL" dirty="0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2482602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9042400" y="1143000"/>
            <a:ext cx="2540000" cy="5486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1143000"/>
            <a:ext cx="8331200" cy="548640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05-05-21</a:t>
            </a:fld>
            <a:endParaRPr lang="es-CL" dirty="0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39514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21 Marcador de título">
            <a:extLst>
              <a:ext uri="{FF2B5EF4-FFF2-40B4-BE49-F238E27FC236}">
                <a16:creationId xmlns:a16="http://schemas.microsoft.com/office/drawing/2014/main" id="{9C1E2FA0-EAE9-454B-BF31-5DF16F5E4F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12801" y="228600"/>
            <a:ext cx="10871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n-US" altLang="es-CL"/>
          </a:p>
        </p:txBody>
      </p:sp>
      <p:sp>
        <p:nvSpPr>
          <p:cNvPr id="13" name="12 Marcador de texto">
            <a:extLst>
              <a:ext uri="{FF2B5EF4-FFF2-40B4-BE49-F238E27FC236}">
                <a16:creationId xmlns:a16="http://schemas.microsoft.com/office/drawing/2014/main" id="{B8981E9D-C8D6-EF49-AD28-72C1147F46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17033" y="1600202"/>
            <a:ext cx="108712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>
            <a:extLst>
              <a:ext uri="{FF2B5EF4-FFF2-40B4-BE49-F238E27FC236}">
                <a16:creationId xmlns:a16="http://schemas.microsoft.com/office/drawing/2014/main" id="{B71EA591-3DD4-044F-BEBE-2B8B4FA373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128000" y="6248402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051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05-05-21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DA2C27B6-4D1F-6A46-9518-FB991D099A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12802" y="6248402"/>
            <a:ext cx="7228417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05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1098F592-0043-1547-BF3C-B381C821E97E}"/>
              </a:ext>
            </a:extLst>
          </p:cNvPr>
          <p:cNvSpPr/>
          <p:nvPr/>
        </p:nvSpPr>
        <p:spPr bwMode="white">
          <a:xfrm>
            <a:off x="0" y="1235076"/>
            <a:ext cx="12192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9B8312D3-DAED-A542-B71D-0B33295A1704}"/>
              </a:ext>
            </a:extLst>
          </p:cNvPr>
          <p:cNvSpPr/>
          <p:nvPr/>
        </p:nvSpPr>
        <p:spPr>
          <a:xfrm>
            <a:off x="0" y="1279525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70EB9F5D-2694-734A-9285-E2F8F719A85B}"/>
              </a:ext>
            </a:extLst>
          </p:cNvPr>
          <p:cNvSpPr/>
          <p:nvPr/>
        </p:nvSpPr>
        <p:spPr>
          <a:xfrm>
            <a:off x="787400" y="1279525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3" name="22 Marcador de número de diapositiva">
            <a:extLst>
              <a:ext uri="{FF2B5EF4-FFF2-40B4-BE49-F238E27FC236}">
                <a16:creationId xmlns:a16="http://schemas.microsoft.com/office/drawing/2014/main" id="{A72DD0FC-4A09-084F-B7D7-3463D45AF7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1271589"/>
            <a:ext cx="7112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051" b="1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09AE76B-F310-874E-9B3B-364F5381AA4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95312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2pPr>
      <a:lvl3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3pPr>
      <a:lvl4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4pPr>
      <a:lvl5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5pPr>
      <a:lvl6pPr marL="457153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6pPr>
      <a:lvl7pPr marL="914305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7pPr>
      <a:lvl8pPr marL="1371458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8pPr>
      <a:lvl9pPr marL="182861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9pPr>
    </p:titleStyle>
    <p:bodyStyle>
      <a:lvl1pPr marL="239688" indent="-239688" algn="l" rtl="0" fontAlgn="base">
        <a:spcBef>
          <a:spcPts val="525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479375" indent="-204767" algn="l" rtl="0" fontAlgn="base">
        <a:spcBef>
          <a:spcPts val="413"/>
        </a:spcBef>
        <a:spcAft>
          <a:spcPct val="0"/>
        </a:spcAft>
        <a:buClr>
          <a:schemeClr val="accent1"/>
        </a:buClr>
        <a:buSzPct val="70000"/>
        <a:buFont typeface="Wingdings 2" pitchFamily="2" charset="2"/>
        <a:buChar char=""/>
        <a:defRPr sz="1899" kern="1200">
          <a:solidFill>
            <a:schemeClr val="tx1"/>
          </a:solidFill>
          <a:latin typeface="+mn-lt"/>
          <a:ea typeface="+mn-ea"/>
          <a:cs typeface="+mn-cs"/>
        </a:defRPr>
      </a:lvl2pPr>
      <a:lvl3pPr marL="684142" indent="-169845" algn="l" rtl="0" fontAlgn="base">
        <a:spcBef>
          <a:spcPts val="375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027007" indent="-169845" algn="l" rtl="0" fontAlgn="base">
        <a:spcBef>
          <a:spcPts val="3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4pPr>
      <a:lvl5pPr marL="1369871" indent="-169845" algn="l" rtl="0" fontAlgn="base">
        <a:spcBef>
          <a:spcPts val="3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5pPr>
      <a:lvl6pPr marL="1577138" indent="-171428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82850" indent="-171428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988564" indent="-171428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94278" indent="-171428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85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71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56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27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13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39999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284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27 Rectángulo"/>
          <p:cNvSpPr/>
          <p:nvPr/>
        </p:nvSpPr>
        <p:spPr>
          <a:xfrm>
            <a:off x="0" y="366714"/>
            <a:ext cx="12192000" cy="8413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12192000" cy="3111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0" name="29 Rectángulo"/>
          <p:cNvSpPr/>
          <p:nvPr/>
        </p:nvSpPr>
        <p:spPr>
          <a:xfrm>
            <a:off x="0" y="307976"/>
            <a:ext cx="12192000" cy="920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1" name="30 Rectángulo"/>
          <p:cNvSpPr/>
          <p:nvPr/>
        </p:nvSpPr>
        <p:spPr>
          <a:xfrm flipV="1">
            <a:off x="7213600" y="360364"/>
            <a:ext cx="4978400" cy="904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2" name="31 Rectángulo"/>
          <p:cNvSpPr/>
          <p:nvPr/>
        </p:nvSpPr>
        <p:spPr>
          <a:xfrm flipV="1">
            <a:off x="7213600" y="439739"/>
            <a:ext cx="4978400" cy="1809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 useBgFill="1">
        <p:nvSpPr>
          <p:cNvPr id="33" name="32 Rectángulo redondeado"/>
          <p:cNvSpPr/>
          <p:nvPr/>
        </p:nvSpPr>
        <p:spPr bwMode="white">
          <a:xfrm>
            <a:off x="7209367" y="496889"/>
            <a:ext cx="4085167" cy="28575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 useBgFill="1">
        <p:nvSpPr>
          <p:cNvPr id="34" name="33 Rectángulo redondeado"/>
          <p:cNvSpPr/>
          <p:nvPr/>
        </p:nvSpPr>
        <p:spPr bwMode="white">
          <a:xfrm>
            <a:off x="9831917" y="588963"/>
            <a:ext cx="2133600" cy="3651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5" name="34 Rectángulo"/>
          <p:cNvSpPr/>
          <p:nvPr/>
        </p:nvSpPr>
        <p:spPr bwMode="invGray">
          <a:xfrm>
            <a:off x="12113684" y="-1588"/>
            <a:ext cx="7620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6" name="35 Rectángulo"/>
          <p:cNvSpPr/>
          <p:nvPr/>
        </p:nvSpPr>
        <p:spPr bwMode="invGray">
          <a:xfrm>
            <a:off x="12058651" y="-1588"/>
            <a:ext cx="3810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7" name="36 Rectángulo"/>
          <p:cNvSpPr/>
          <p:nvPr/>
        </p:nvSpPr>
        <p:spPr bwMode="invGray">
          <a:xfrm>
            <a:off x="12033251" y="-1588"/>
            <a:ext cx="12700" cy="620713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8" name="37 Rectángulo"/>
          <p:cNvSpPr/>
          <p:nvPr/>
        </p:nvSpPr>
        <p:spPr bwMode="invGray">
          <a:xfrm>
            <a:off x="11967633" y="-1588"/>
            <a:ext cx="35984" cy="620713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9" name="38 Rectángulo"/>
          <p:cNvSpPr/>
          <p:nvPr/>
        </p:nvSpPr>
        <p:spPr bwMode="invGray">
          <a:xfrm>
            <a:off x="11887201" y="0"/>
            <a:ext cx="74084" cy="585788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40" name="39 Rectángulo"/>
          <p:cNvSpPr/>
          <p:nvPr/>
        </p:nvSpPr>
        <p:spPr bwMode="invGray">
          <a:xfrm>
            <a:off x="11832167" y="0"/>
            <a:ext cx="10584" cy="585788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039" name="21 Marcador de título"/>
          <p:cNvSpPr>
            <a:spLocks noGrp="1"/>
          </p:cNvSpPr>
          <p:nvPr>
            <p:ph type="title"/>
          </p:nvPr>
        </p:nvSpPr>
        <p:spPr bwMode="auto">
          <a:xfrm>
            <a:off x="609600" y="1143000"/>
            <a:ext cx="109728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040" name="12 Marcador de texto"/>
          <p:cNvSpPr>
            <a:spLocks noGrp="1"/>
          </p:cNvSpPr>
          <p:nvPr>
            <p:ph type="body" idx="1"/>
          </p:nvPr>
        </p:nvSpPr>
        <p:spPr bwMode="auto">
          <a:xfrm>
            <a:off x="609600" y="2249488"/>
            <a:ext cx="109728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782051" y="612775"/>
            <a:ext cx="1276349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 smtClean="0">
                <a:solidFill>
                  <a:schemeClr val="accent2"/>
                </a:solidFill>
                <a:ea typeface="ヒラギノ角ゴ ProN W3" charset="-128"/>
                <a:cs typeface="+mn-cs"/>
              </a:defRPr>
            </a:lvl1pPr>
          </a:lstStyle>
          <a:p>
            <a:fld id="{4786D9D8-4286-4A9E-9BA8-68514CA840E6}" type="datetimeFigureOut">
              <a:rPr lang="es-CL" smtClean="0"/>
              <a:t>05-05-21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7010401" y="612775"/>
            <a:ext cx="1767417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 dirty="0">
                <a:solidFill>
                  <a:schemeClr val="accent2"/>
                </a:solidFill>
                <a:ea typeface="ヒラギノ角ゴ ProN W3" charset="-128"/>
                <a:cs typeface="+mn-cs"/>
              </a:defRPr>
            </a:lvl1pPr>
          </a:lstStyle>
          <a:p>
            <a:endParaRPr lang="es-CL" dirty="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898717" y="1588"/>
            <a:ext cx="1016000" cy="366712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 smtClean="0">
                <a:solidFill>
                  <a:srgbClr val="FFFFFF"/>
                </a:solidFill>
                <a:ea typeface="ヒラギノ角ゴ ProN W3" charset="-128"/>
                <a:cs typeface="+mn-cs"/>
              </a:defRPr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051095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1" fontAlgn="base" hangingPunct="1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1" fontAlgn="base" hangingPunct="1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2338" indent="-219075" algn="l" rtl="0" eaLnBrk="1" fontAlgn="base" hangingPunct="1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13" indent="-200025" algn="l" rtl="0" eaLnBrk="1" fontAlgn="base" hangingPunct="1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063" indent="-182563" algn="l" rtl="0" eaLnBrk="1" fontAlgn="base" hangingPunct="1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▫"/>
        <a:defRPr sz="2000" kern="1200">
          <a:solidFill>
            <a:srgbClr val="A04DA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tif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50.png"/><Relationship Id="rId4" Type="http://schemas.openxmlformats.org/officeDocument/2006/relationships/image" Target="../media/image7.tif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9.png"/><Relationship Id="rId4" Type="http://schemas.openxmlformats.org/officeDocument/2006/relationships/image" Target="../media/image7.tif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4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2.png"/><Relationship Id="rId5" Type="http://schemas.openxmlformats.org/officeDocument/2006/relationships/image" Target="../media/image9.png"/><Relationship Id="rId4" Type="http://schemas.openxmlformats.org/officeDocument/2006/relationships/image" Target="../media/image7.tif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2.png"/><Relationship Id="rId5" Type="http://schemas.openxmlformats.org/officeDocument/2006/relationships/image" Target="../media/image120.png"/><Relationship Id="rId4" Type="http://schemas.openxmlformats.org/officeDocument/2006/relationships/image" Target="../media/image7.tif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2.png"/><Relationship Id="rId5" Type="http://schemas.openxmlformats.org/officeDocument/2006/relationships/image" Target="../media/image120.png"/><Relationship Id="rId4" Type="http://schemas.openxmlformats.org/officeDocument/2006/relationships/image" Target="../media/image7.tiff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8.tiff"/><Relationship Id="rId7" Type="http://schemas.openxmlformats.org/officeDocument/2006/relationships/image" Target="../media/image2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7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7" Type="http://schemas.openxmlformats.org/officeDocument/2006/relationships/image" Target="../media/image33.png"/><Relationship Id="rId1" Type="http://schemas.openxmlformats.org/officeDocument/2006/relationships/slideLayout" Target="../slideLayouts/slideLayout17.xml"/><Relationship Id="rId6" Type="http://schemas.openxmlformats.org/officeDocument/2006/relationships/image" Target="NULL"/><Relationship Id="rId5" Type="http://schemas.openxmlformats.org/officeDocument/2006/relationships/image" Target="NULL"/><Relationship Id="rId4" Type="http://schemas.openxmlformats.org/officeDocument/2006/relationships/image" Target="NUL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7" Type="http://schemas.openxmlformats.org/officeDocument/2006/relationships/image" Target="../media/image36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5.png"/><Relationship Id="rId11" Type="http://schemas.openxmlformats.org/officeDocument/2006/relationships/image" Target="../media/image41.png"/><Relationship Id="rId5" Type="http://schemas.openxmlformats.org/officeDocument/2006/relationships/image" Target="NULL"/><Relationship Id="rId10" Type="http://schemas.openxmlformats.org/officeDocument/2006/relationships/image" Target="../media/image39.png"/><Relationship Id="rId4" Type="http://schemas.openxmlformats.org/officeDocument/2006/relationships/image" Target="NULL"/><Relationship Id="rId9" Type="http://schemas.openxmlformats.org/officeDocument/2006/relationships/image" Target="../media/image38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7" Type="http://schemas.openxmlformats.org/officeDocument/2006/relationships/image" Target="../media/image36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5.png"/><Relationship Id="rId11" Type="http://schemas.openxmlformats.org/officeDocument/2006/relationships/image" Target="../media/image41.png"/><Relationship Id="rId5" Type="http://schemas.openxmlformats.org/officeDocument/2006/relationships/image" Target="NULL"/><Relationship Id="rId10" Type="http://schemas.openxmlformats.org/officeDocument/2006/relationships/image" Target="../media/image39.png"/><Relationship Id="rId4" Type="http://schemas.openxmlformats.org/officeDocument/2006/relationships/image" Target="NULL"/><Relationship Id="rId9" Type="http://schemas.openxmlformats.org/officeDocument/2006/relationships/image" Target="../media/image38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NULL"/><Relationship Id="rId7" Type="http://schemas.openxmlformats.org/officeDocument/2006/relationships/image" Target="NULL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3.png"/><Relationship Id="rId11" Type="http://schemas.openxmlformats.org/officeDocument/2006/relationships/image" Target="NULL"/><Relationship Id="rId5" Type="http://schemas.openxmlformats.org/officeDocument/2006/relationships/image" Target="NULL"/><Relationship Id="rId10" Type="http://schemas.openxmlformats.org/officeDocument/2006/relationships/image" Target="NULL"/><Relationship Id="rId4" Type="http://schemas.openxmlformats.org/officeDocument/2006/relationships/image" Target="NULL"/><Relationship Id="rId9" Type="http://schemas.openxmlformats.org/officeDocument/2006/relationships/image" Target="NUL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3" Type="http://schemas.openxmlformats.org/officeDocument/2006/relationships/image" Target="NULL"/><Relationship Id="rId7" Type="http://schemas.openxmlformats.org/officeDocument/2006/relationships/image" Target="NULL"/><Relationship Id="rId12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17.xml"/><Relationship Id="rId6" Type="http://schemas.openxmlformats.org/officeDocument/2006/relationships/image" Target="NULL"/><Relationship Id="rId11" Type="http://schemas.openxmlformats.org/officeDocument/2006/relationships/image" Target="NULL"/><Relationship Id="rId5" Type="http://schemas.openxmlformats.org/officeDocument/2006/relationships/image" Target="NULL"/><Relationship Id="rId10" Type="http://schemas.openxmlformats.org/officeDocument/2006/relationships/image" Target="NULL"/><Relationship Id="rId4" Type="http://schemas.openxmlformats.org/officeDocument/2006/relationships/image" Target="NULL"/><Relationship Id="rId9" Type="http://schemas.openxmlformats.org/officeDocument/2006/relationships/image" Target="NUL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13" Type="http://schemas.openxmlformats.org/officeDocument/2006/relationships/image" Target="NULL"/><Relationship Id="rId3" Type="http://schemas.openxmlformats.org/officeDocument/2006/relationships/image" Target="NULL"/><Relationship Id="rId7" Type="http://schemas.openxmlformats.org/officeDocument/2006/relationships/image" Target="NULL"/><Relationship Id="rId12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17.xml"/><Relationship Id="rId6" Type="http://schemas.openxmlformats.org/officeDocument/2006/relationships/image" Target="NULL"/><Relationship Id="rId11" Type="http://schemas.openxmlformats.org/officeDocument/2006/relationships/image" Target="NULL"/><Relationship Id="rId5" Type="http://schemas.openxmlformats.org/officeDocument/2006/relationships/image" Target="NULL"/><Relationship Id="rId10" Type="http://schemas.openxmlformats.org/officeDocument/2006/relationships/image" Target="NULL"/><Relationship Id="rId4" Type="http://schemas.openxmlformats.org/officeDocument/2006/relationships/image" Target="NULL"/><Relationship Id="rId9" Type="http://schemas.openxmlformats.org/officeDocument/2006/relationships/image" Target="NULL"/><Relationship Id="rId14" Type="http://schemas.openxmlformats.org/officeDocument/2006/relationships/image" Target="NUL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13" Type="http://schemas.openxmlformats.org/officeDocument/2006/relationships/image" Target="NULL"/><Relationship Id="rId3" Type="http://schemas.openxmlformats.org/officeDocument/2006/relationships/image" Target="NULL"/><Relationship Id="rId7" Type="http://schemas.openxmlformats.org/officeDocument/2006/relationships/image" Target="NULL"/><Relationship Id="rId12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17.xml"/><Relationship Id="rId6" Type="http://schemas.openxmlformats.org/officeDocument/2006/relationships/image" Target="NULL"/><Relationship Id="rId11" Type="http://schemas.openxmlformats.org/officeDocument/2006/relationships/image" Target="NULL"/><Relationship Id="rId5" Type="http://schemas.openxmlformats.org/officeDocument/2006/relationships/image" Target="NULL"/><Relationship Id="rId10" Type="http://schemas.openxmlformats.org/officeDocument/2006/relationships/image" Target="NULL"/><Relationship Id="rId4" Type="http://schemas.openxmlformats.org/officeDocument/2006/relationships/image" Target="NULL"/><Relationship Id="rId9" Type="http://schemas.openxmlformats.org/officeDocument/2006/relationships/image" Target="NUL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4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4 CuadroTexto">
            <a:extLst>
              <a:ext uri="{FF2B5EF4-FFF2-40B4-BE49-F238E27FC236}">
                <a16:creationId xmlns:a16="http://schemas.microsoft.com/office/drawing/2014/main" id="{9A4C8E33-7085-BF44-B608-CFB1846073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1963" y="2875022"/>
            <a:ext cx="7108079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defTabSz="684142"/>
            <a:r>
              <a:rPr lang="es-CL" altLang="es-CL" sz="3300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Modelación en dinámica traslacional</a:t>
            </a:r>
          </a:p>
        </p:txBody>
      </p:sp>
      <p:pic>
        <p:nvPicPr>
          <p:cNvPr id="47106" name="Imagen 3">
            <a:extLst>
              <a:ext uri="{FF2B5EF4-FFF2-40B4-BE49-F238E27FC236}">
                <a16:creationId xmlns:a16="http://schemas.microsoft.com/office/drawing/2014/main" id="{128AF5DB-2C6C-FE4B-8BAC-4886BC3642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67" y="1198798"/>
            <a:ext cx="1244469" cy="1438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CuadroTexto 7">
            <a:extLst>
              <a:ext uri="{FF2B5EF4-FFF2-40B4-BE49-F238E27FC236}">
                <a16:creationId xmlns:a16="http://schemas.microsoft.com/office/drawing/2014/main" id="{2C906E66-072E-304C-806C-7926CBD80F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0161" y="6236993"/>
            <a:ext cx="200638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/>
            <a:r>
              <a:rPr lang="es-CL" altLang="es-CL" sz="2000" dirty="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2º año ejecutivo</a:t>
            </a:r>
          </a:p>
        </p:txBody>
      </p:sp>
      <p:sp>
        <p:nvSpPr>
          <p:cNvPr id="47109" name="CuadroTexto 9">
            <a:extLst>
              <a:ext uri="{FF2B5EF4-FFF2-40B4-BE49-F238E27FC236}">
                <a16:creationId xmlns:a16="http://schemas.microsoft.com/office/drawing/2014/main" id="{8FC8F259-AD64-F441-BC35-8185D6B4EF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6715" y="5463961"/>
            <a:ext cx="1511141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/>
            <a:r>
              <a:rPr lang="es-CL" altLang="es-CL" sz="210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Física II</a:t>
            </a:r>
          </a:p>
        </p:txBody>
      </p:sp>
      <p:sp>
        <p:nvSpPr>
          <p:cNvPr id="47110" name="CuadroTexto 6">
            <a:extLst>
              <a:ext uri="{FF2B5EF4-FFF2-40B4-BE49-F238E27FC236}">
                <a16:creationId xmlns:a16="http://schemas.microsoft.com/office/drawing/2014/main" id="{F610D643-E121-894A-894A-19A4244238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4373" y="6236993"/>
            <a:ext cx="216829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/>
            <a:r>
              <a:rPr lang="es-CL" altLang="es-CL" sz="2000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Cátedra de Física</a:t>
            </a:r>
          </a:p>
        </p:txBody>
      </p:sp>
    </p:spTree>
    <p:extLst>
      <p:ext uri="{BB962C8B-B14F-4D97-AF65-F5344CB8AC3E}">
        <p14:creationId xmlns:p14="http://schemas.microsoft.com/office/powerpoint/2010/main" val="3893287423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32C04519-5D34-DD44-A5BA-A4448D277612}"/>
              </a:ext>
            </a:extLst>
          </p:cNvPr>
          <p:cNvSpPr txBox="1"/>
          <p:nvPr/>
        </p:nvSpPr>
        <p:spPr>
          <a:xfrm>
            <a:off x="1095547" y="733246"/>
            <a:ext cx="7720208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8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PASOS DE LA ESTRATEGIA DE MODELACIÓN:</a:t>
            </a:r>
          </a:p>
          <a:p>
            <a:pPr algn="just"/>
            <a:endParaRPr lang="es-CL" sz="2800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  <a:p>
            <a:pPr algn="just"/>
            <a:endParaRPr lang="es-CL" sz="2800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s-ES" sz="28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Diagrama de interacciones del sistema</a:t>
            </a:r>
          </a:p>
          <a:p>
            <a:r>
              <a:rPr lang="es-ES" sz="28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 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es-ES" sz="28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Inventario de fuerzas </a:t>
            </a:r>
          </a:p>
          <a:p>
            <a:endParaRPr lang="es-ES" sz="2800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s-ES" sz="28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Diagramas de cuerpo libre</a:t>
            </a:r>
          </a:p>
          <a:p>
            <a:endParaRPr lang="es-ES" sz="2800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s-ES" sz="28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Predicción de la aceleración</a:t>
            </a:r>
          </a:p>
          <a:p>
            <a:endParaRPr lang="es-ES" sz="2800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s-ES" sz="28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Descomposición de las fuerzas y aplicación de los principios de Newton </a:t>
            </a:r>
          </a:p>
          <a:p>
            <a:pPr algn="just"/>
            <a:endParaRPr lang="es-CL" sz="28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809440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B9CFEA8-96FE-4146-954A-23B0DE84B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887506"/>
            <a:ext cx="10972800" cy="2339788"/>
          </a:xfrm>
        </p:spPr>
        <p:txBody>
          <a:bodyPr/>
          <a:lstStyle/>
          <a:p>
            <a:pPr algn="ctr"/>
            <a:r>
              <a:rPr lang="es-CL" dirty="0"/>
              <a:t>Diagrama de interacciones</a:t>
            </a:r>
          </a:p>
        </p:txBody>
      </p:sp>
    </p:spTree>
    <p:extLst>
      <p:ext uri="{BB962C8B-B14F-4D97-AF65-F5344CB8AC3E}">
        <p14:creationId xmlns:p14="http://schemas.microsoft.com/office/powerpoint/2010/main" val="42166519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646611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Identificación de los elementos del sistema físico</a:t>
            </a: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Identificación de las interacciones entre los elementos del sistema</a:t>
            </a:r>
          </a:p>
        </p:txBody>
      </p:sp>
    </p:spTree>
    <p:extLst>
      <p:ext uri="{BB962C8B-B14F-4D97-AF65-F5344CB8AC3E}">
        <p14:creationId xmlns:p14="http://schemas.microsoft.com/office/powerpoint/2010/main" val="3213862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11252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Objeto de interés </a:t>
            </a: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 óvalo mayor</a:t>
            </a: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27C11EA6-17C7-ED42-BBEC-9F4592F809BE}"/>
              </a:ext>
            </a:extLst>
          </p:cNvPr>
          <p:cNvGrpSpPr/>
          <p:nvPr/>
        </p:nvGrpSpPr>
        <p:grpSpPr>
          <a:xfrm>
            <a:off x="8088923" y="1143000"/>
            <a:ext cx="3493477" cy="1811215"/>
            <a:chOff x="8088923" y="1143000"/>
            <a:chExt cx="3493477" cy="1811215"/>
          </a:xfrm>
        </p:grpSpPr>
        <p:sp>
          <p:nvSpPr>
            <p:cNvPr id="4" name="Elipse 3">
              <a:extLst>
                <a:ext uri="{FF2B5EF4-FFF2-40B4-BE49-F238E27FC236}">
                  <a16:creationId xmlns:a16="http://schemas.microsoft.com/office/drawing/2014/main" id="{A9DF721B-C40A-5C49-BD2B-DAC1B2D7582D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5" name="CuadroTexto 4">
              <a:extLst>
                <a:ext uri="{FF2B5EF4-FFF2-40B4-BE49-F238E27FC236}">
                  <a16:creationId xmlns:a16="http://schemas.microsoft.com/office/drawing/2014/main" id="{356EDAC0-3007-254B-89E5-741AD523556F}"/>
                </a:ext>
              </a:extLst>
            </p:cNvPr>
            <p:cNvSpPr txBox="1"/>
            <p:nvPr/>
          </p:nvSpPr>
          <p:spPr>
            <a:xfrm>
              <a:off x="8662683" y="1571553"/>
              <a:ext cx="2549770" cy="9541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OBJETO DE INTERÉS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91754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630634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Objeto de interés </a:t>
            </a: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 óvalo mayor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Objetos que interactuan con nuestro objeto de interés   óvalos menores</a:t>
            </a: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6B50495F-47E1-3B46-9973-9E4CDB12A483}"/>
              </a:ext>
            </a:extLst>
          </p:cNvPr>
          <p:cNvGrpSpPr/>
          <p:nvPr/>
        </p:nvGrpSpPr>
        <p:grpSpPr>
          <a:xfrm>
            <a:off x="8088923" y="1143000"/>
            <a:ext cx="3493477" cy="1811215"/>
            <a:chOff x="8088923" y="1143000"/>
            <a:chExt cx="3493477" cy="1811215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81C79B29-6EE6-5B4D-ABF6-288FE58F5441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51E11C6E-C037-A444-A1AA-EB1082A7131F}"/>
                </a:ext>
              </a:extLst>
            </p:cNvPr>
            <p:cNvSpPr txBox="1"/>
            <p:nvPr/>
          </p:nvSpPr>
          <p:spPr>
            <a:xfrm>
              <a:off x="8662683" y="1571553"/>
              <a:ext cx="2549770" cy="9541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OBJETO DE INTERÉS</a:t>
              </a:r>
            </a:p>
          </p:txBody>
        </p: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6478C63A-B157-4E41-AEA1-AAC7A904E22C}"/>
              </a:ext>
            </a:extLst>
          </p:cNvPr>
          <p:cNvGrpSpPr/>
          <p:nvPr/>
        </p:nvGrpSpPr>
        <p:grpSpPr>
          <a:xfrm>
            <a:off x="6915944" y="2810692"/>
            <a:ext cx="1914547" cy="1082040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1A13795C-7AF7-D241-8C83-83D35AB02322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4200CBBC-DC22-3543-89AA-3628B90F8EFC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224C65B-77E5-0645-8EAF-B6A7C92B2C44}"/>
              </a:ext>
            </a:extLst>
          </p:cNvPr>
          <p:cNvGrpSpPr/>
          <p:nvPr/>
        </p:nvGrpSpPr>
        <p:grpSpPr>
          <a:xfrm>
            <a:off x="9952640" y="3004104"/>
            <a:ext cx="1914547" cy="1082040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A43EE213-F371-5C48-B97A-F4162F9FF4EA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0BCCB6B5-015C-6141-A1A7-C5D3A3F6D1B1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F60E46C6-C691-AC4B-BBE3-26300B0766E5}"/>
              </a:ext>
            </a:extLst>
          </p:cNvPr>
          <p:cNvGrpSpPr/>
          <p:nvPr/>
        </p:nvGrpSpPr>
        <p:grpSpPr>
          <a:xfrm>
            <a:off x="6520494" y="414528"/>
            <a:ext cx="1914547" cy="1082040"/>
            <a:chOff x="8088923" y="1143000"/>
            <a:chExt cx="3493477" cy="1811215"/>
          </a:xfrm>
        </p:grpSpPr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FA58FE43-D8DB-3F46-8EC4-0F3F3A72991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0" name="CuadroTexto 19">
              <a:extLst>
                <a:ext uri="{FF2B5EF4-FFF2-40B4-BE49-F238E27FC236}">
                  <a16:creationId xmlns:a16="http://schemas.microsoft.com/office/drawing/2014/main" id="{FC41957D-B073-F542-9469-2354C9F2C3AF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8725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630634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Objeto de interés </a:t>
            </a: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 óvalo mayor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Objetos que interactuan con nuestro objeto de interés   óvalos menores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Identificar interacciones: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      - Líneas contínuas  interacciones de contacto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      - Líneas segmentadas  interacciones a distancia</a:t>
            </a: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6B50495F-47E1-3B46-9973-9E4CDB12A483}"/>
              </a:ext>
            </a:extLst>
          </p:cNvPr>
          <p:cNvGrpSpPr/>
          <p:nvPr/>
        </p:nvGrpSpPr>
        <p:grpSpPr>
          <a:xfrm>
            <a:off x="8088923" y="1143000"/>
            <a:ext cx="3493477" cy="1811215"/>
            <a:chOff x="8088923" y="1143000"/>
            <a:chExt cx="3493477" cy="1811215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81C79B29-6EE6-5B4D-ABF6-288FE58F5441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51E11C6E-C037-A444-A1AA-EB1082A7131F}"/>
                </a:ext>
              </a:extLst>
            </p:cNvPr>
            <p:cNvSpPr txBox="1"/>
            <p:nvPr/>
          </p:nvSpPr>
          <p:spPr>
            <a:xfrm>
              <a:off x="8662683" y="1571553"/>
              <a:ext cx="2549770" cy="9541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OBJETO DE INTERÉS</a:t>
              </a:r>
            </a:p>
          </p:txBody>
        </p: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6478C63A-B157-4E41-AEA1-AAC7A904E22C}"/>
              </a:ext>
            </a:extLst>
          </p:cNvPr>
          <p:cNvGrpSpPr/>
          <p:nvPr/>
        </p:nvGrpSpPr>
        <p:grpSpPr>
          <a:xfrm>
            <a:off x="6915944" y="2810692"/>
            <a:ext cx="1914547" cy="1082040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1A13795C-7AF7-D241-8C83-83D35AB02322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4200CBBC-DC22-3543-89AA-3628B90F8EFC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224C65B-77E5-0645-8EAF-B6A7C92B2C44}"/>
              </a:ext>
            </a:extLst>
          </p:cNvPr>
          <p:cNvGrpSpPr/>
          <p:nvPr/>
        </p:nvGrpSpPr>
        <p:grpSpPr>
          <a:xfrm>
            <a:off x="9952640" y="3004104"/>
            <a:ext cx="1914547" cy="1082040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A43EE213-F371-5C48-B97A-F4162F9FF4EA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0BCCB6B5-015C-6141-A1A7-C5D3A3F6D1B1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F60E46C6-C691-AC4B-BBE3-26300B0766E5}"/>
              </a:ext>
            </a:extLst>
          </p:cNvPr>
          <p:cNvGrpSpPr/>
          <p:nvPr/>
        </p:nvGrpSpPr>
        <p:grpSpPr>
          <a:xfrm>
            <a:off x="6520494" y="414528"/>
            <a:ext cx="1914547" cy="1082040"/>
            <a:chOff x="8088923" y="1143000"/>
            <a:chExt cx="3493477" cy="1811215"/>
          </a:xfrm>
        </p:grpSpPr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FA58FE43-D8DB-3F46-8EC4-0F3F3A72991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0" name="CuadroTexto 19">
              <a:extLst>
                <a:ext uri="{FF2B5EF4-FFF2-40B4-BE49-F238E27FC236}">
                  <a16:creationId xmlns:a16="http://schemas.microsoft.com/office/drawing/2014/main" id="{FC41957D-B073-F542-9469-2354C9F2C3AF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9938EB20-0611-4E49-B1E2-30F541A5627E}"/>
              </a:ext>
            </a:extLst>
          </p:cNvPr>
          <p:cNvCxnSpPr>
            <a:cxnSpLocks/>
            <a:stCxn id="7" idx="5"/>
            <a:endCxn id="16" idx="0"/>
          </p:cNvCxnSpPr>
          <p:nvPr/>
        </p:nvCxnSpPr>
        <p:spPr>
          <a:xfrm flipH="1">
            <a:off x="10909914" y="2688969"/>
            <a:ext cx="160878" cy="31513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8F6CDC11-C4BE-9340-AA95-98B7718F3235}"/>
              </a:ext>
            </a:extLst>
          </p:cNvPr>
          <p:cNvCxnSpPr>
            <a:stCxn id="7" idx="3"/>
            <a:endCxn id="13" idx="0"/>
          </p:cNvCxnSpPr>
          <p:nvPr/>
        </p:nvCxnSpPr>
        <p:spPr>
          <a:xfrm flipH="1">
            <a:off x="7873218" y="2688969"/>
            <a:ext cx="727313" cy="121723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319A680C-CD73-0243-99E9-6FDEFB6D81C7}"/>
              </a:ext>
            </a:extLst>
          </p:cNvPr>
          <p:cNvCxnSpPr>
            <a:stCxn id="19" idx="5"/>
            <a:endCxn id="7" idx="1"/>
          </p:cNvCxnSpPr>
          <p:nvPr/>
        </p:nvCxnSpPr>
        <p:spPr>
          <a:xfrm>
            <a:off x="8154662" y="1338107"/>
            <a:ext cx="445869" cy="7013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10235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6306344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Objeto de interés </a:t>
            </a: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 óvalo mayor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Objetos que interactuan con nuestro objeto de interés   óvalos menores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sym typeface="Wingdings" pitchFamily="2" charset="2"/>
              </a:rPr>
              <a:t>Identificar interacciones:</a:t>
            </a:r>
          </a:p>
          <a:p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sym typeface="Wingdings" pitchFamily="2" charset="2"/>
              </a:rPr>
              <a:t>      - Líneas contínuas  interacciones de contacto</a:t>
            </a:r>
          </a:p>
          <a:p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sym typeface="Wingdings" pitchFamily="2" charset="2"/>
              </a:rPr>
              <a:t>      - Líneas segmentadas  interacciones a distancia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4.   Identificar tipo de interacciones: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    - Interacciones de contacto  letra C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    - Interacciones gravitacionales  letra G</a:t>
            </a:r>
          </a:p>
          <a:p>
            <a:endParaRPr lang="es-CL" sz="2000" dirty="0">
              <a:solidFill>
                <a:schemeClr val="tx2"/>
              </a:solidFill>
              <a:sym typeface="Wingdings" pitchFamily="2" charset="2"/>
            </a:endParaRPr>
          </a:p>
          <a:p>
            <a:endParaRPr lang="es-CL" sz="2000" dirty="0">
              <a:solidFill>
                <a:schemeClr val="tx2"/>
              </a:solidFill>
              <a:sym typeface="Wingdings" pitchFamily="2" charset="2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6B50495F-47E1-3B46-9973-9E4CDB12A483}"/>
              </a:ext>
            </a:extLst>
          </p:cNvPr>
          <p:cNvGrpSpPr/>
          <p:nvPr/>
        </p:nvGrpSpPr>
        <p:grpSpPr>
          <a:xfrm>
            <a:off x="8088923" y="1143000"/>
            <a:ext cx="3493477" cy="1811215"/>
            <a:chOff x="8088923" y="1143000"/>
            <a:chExt cx="3493477" cy="1811215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81C79B29-6EE6-5B4D-ABF6-288FE58F5441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51E11C6E-C037-A444-A1AA-EB1082A7131F}"/>
                </a:ext>
              </a:extLst>
            </p:cNvPr>
            <p:cNvSpPr txBox="1"/>
            <p:nvPr/>
          </p:nvSpPr>
          <p:spPr>
            <a:xfrm>
              <a:off x="8662683" y="1571553"/>
              <a:ext cx="2549770" cy="9541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OBJETO DE INTERÉS</a:t>
              </a:r>
            </a:p>
          </p:txBody>
        </p: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6478C63A-B157-4E41-AEA1-AAC7A904E22C}"/>
              </a:ext>
            </a:extLst>
          </p:cNvPr>
          <p:cNvGrpSpPr/>
          <p:nvPr/>
        </p:nvGrpSpPr>
        <p:grpSpPr>
          <a:xfrm>
            <a:off x="6915944" y="2810692"/>
            <a:ext cx="1914547" cy="1082040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1A13795C-7AF7-D241-8C83-83D35AB02322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4200CBBC-DC22-3543-89AA-3628B90F8EFC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224C65B-77E5-0645-8EAF-B6A7C92B2C44}"/>
              </a:ext>
            </a:extLst>
          </p:cNvPr>
          <p:cNvGrpSpPr/>
          <p:nvPr/>
        </p:nvGrpSpPr>
        <p:grpSpPr>
          <a:xfrm>
            <a:off x="9952640" y="3004104"/>
            <a:ext cx="1914547" cy="1082040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A43EE213-F371-5C48-B97A-F4162F9FF4EA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0BCCB6B5-015C-6141-A1A7-C5D3A3F6D1B1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F60E46C6-C691-AC4B-BBE3-26300B0766E5}"/>
              </a:ext>
            </a:extLst>
          </p:cNvPr>
          <p:cNvGrpSpPr/>
          <p:nvPr/>
        </p:nvGrpSpPr>
        <p:grpSpPr>
          <a:xfrm>
            <a:off x="6520494" y="414528"/>
            <a:ext cx="1914547" cy="1082040"/>
            <a:chOff x="8088923" y="1143000"/>
            <a:chExt cx="3493477" cy="1811215"/>
          </a:xfrm>
        </p:grpSpPr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FA58FE43-D8DB-3F46-8EC4-0F3F3A72991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0" name="CuadroTexto 19">
              <a:extLst>
                <a:ext uri="{FF2B5EF4-FFF2-40B4-BE49-F238E27FC236}">
                  <a16:creationId xmlns:a16="http://schemas.microsoft.com/office/drawing/2014/main" id="{FC41957D-B073-F542-9469-2354C9F2C3AF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9938EB20-0611-4E49-B1E2-30F541A5627E}"/>
              </a:ext>
            </a:extLst>
          </p:cNvPr>
          <p:cNvCxnSpPr>
            <a:cxnSpLocks/>
            <a:stCxn id="7" idx="5"/>
            <a:endCxn id="16" idx="0"/>
          </p:cNvCxnSpPr>
          <p:nvPr/>
        </p:nvCxnSpPr>
        <p:spPr>
          <a:xfrm flipH="1">
            <a:off x="10909914" y="2688969"/>
            <a:ext cx="160878" cy="31513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8F6CDC11-C4BE-9340-AA95-98B7718F3235}"/>
              </a:ext>
            </a:extLst>
          </p:cNvPr>
          <p:cNvCxnSpPr>
            <a:stCxn id="7" idx="3"/>
            <a:endCxn id="13" idx="0"/>
          </p:cNvCxnSpPr>
          <p:nvPr/>
        </p:nvCxnSpPr>
        <p:spPr>
          <a:xfrm flipH="1">
            <a:off x="7873218" y="2688969"/>
            <a:ext cx="727313" cy="121723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319A680C-CD73-0243-99E9-6FDEFB6D81C7}"/>
              </a:ext>
            </a:extLst>
          </p:cNvPr>
          <p:cNvCxnSpPr>
            <a:stCxn id="19" idx="5"/>
            <a:endCxn id="7" idx="1"/>
          </p:cNvCxnSpPr>
          <p:nvPr/>
        </p:nvCxnSpPr>
        <p:spPr>
          <a:xfrm>
            <a:off x="8154662" y="1338107"/>
            <a:ext cx="445869" cy="7013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53504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6306344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Objeto de interés </a:t>
            </a: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 óvalo mayor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Objetos que interactuan con nuestro objeto de interés   óvalos menores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sym typeface="Wingdings" pitchFamily="2" charset="2"/>
              </a:rPr>
              <a:t>Identificar interacciones:</a:t>
            </a:r>
          </a:p>
          <a:p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sym typeface="Wingdings" pitchFamily="2" charset="2"/>
              </a:rPr>
              <a:t>      - Líneas contínuas  interacciones de contacto</a:t>
            </a:r>
          </a:p>
          <a:p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sym typeface="Wingdings" pitchFamily="2" charset="2"/>
              </a:rPr>
              <a:t>      - Líneas segmentadas  interacciones a distancia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4.   Identificar tipo de interacciones: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    - Interacciones de contacto  letra C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    - Interacciones gravitacionales  letra G</a:t>
            </a:r>
          </a:p>
          <a:p>
            <a:endParaRPr lang="es-CL" sz="2000" dirty="0">
              <a:solidFill>
                <a:schemeClr val="tx2"/>
              </a:solidFill>
              <a:sym typeface="Wingdings" pitchFamily="2" charset="2"/>
            </a:endParaRPr>
          </a:p>
          <a:p>
            <a:endParaRPr lang="es-CL" sz="2000" dirty="0">
              <a:solidFill>
                <a:schemeClr val="tx2"/>
              </a:solidFill>
              <a:sym typeface="Wingdings" pitchFamily="2" charset="2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6B50495F-47E1-3B46-9973-9E4CDB12A483}"/>
              </a:ext>
            </a:extLst>
          </p:cNvPr>
          <p:cNvGrpSpPr/>
          <p:nvPr/>
        </p:nvGrpSpPr>
        <p:grpSpPr>
          <a:xfrm>
            <a:off x="8088923" y="1143000"/>
            <a:ext cx="3493477" cy="1811215"/>
            <a:chOff x="8088923" y="1143000"/>
            <a:chExt cx="3493477" cy="1811215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81C79B29-6EE6-5B4D-ABF6-288FE58F5441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51E11C6E-C037-A444-A1AA-EB1082A7131F}"/>
                </a:ext>
              </a:extLst>
            </p:cNvPr>
            <p:cNvSpPr txBox="1"/>
            <p:nvPr/>
          </p:nvSpPr>
          <p:spPr>
            <a:xfrm>
              <a:off x="8662683" y="1571553"/>
              <a:ext cx="2549770" cy="9541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OBJETO DE INTERÉS</a:t>
              </a:r>
            </a:p>
          </p:txBody>
        </p: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6478C63A-B157-4E41-AEA1-AAC7A904E22C}"/>
              </a:ext>
            </a:extLst>
          </p:cNvPr>
          <p:cNvGrpSpPr/>
          <p:nvPr/>
        </p:nvGrpSpPr>
        <p:grpSpPr>
          <a:xfrm>
            <a:off x="6915944" y="2810692"/>
            <a:ext cx="1914547" cy="1082040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1A13795C-7AF7-D241-8C83-83D35AB02322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4200CBBC-DC22-3543-89AA-3628B90F8EFC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224C65B-77E5-0645-8EAF-B6A7C92B2C44}"/>
              </a:ext>
            </a:extLst>
          </p:cNvPr>
          <p:cNvGrpSpPr/>
          <p:nvPr/>
        </p:nvGrpSpPr>
        <p:grpSpPr>
          <a:xfrm>
            <a:off x="9952640" y="3004104"/>
            <a:ext cx="1914547" cy="1082040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A43EE213-F371-5C48-B97A-F4162F9FF4EA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0BCCB6B5-015C-6141-A1A7-C5D3A3F6D1B1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F60E46C6-C691-AC4B-BBE3-26300B0766E5}"/>
              </a:ext>
            </a:extLst>
          </p:cNvPr>
          <p:cNvGrpSpPr/>
          <p:nvPr/>
        </p:nvGrpSpPr>
        <p:grpSpPr>
          <a:xfrm>
            <a:off x="6520494" y="414528"/>
            <a:ext cx="1914547" cy="1082040"/>
            <a:chOff x="8088923" y="1143000"/>
            <a:chExt cx="3493477" cy="1811215"/>
          </a:xfrm>
        </p:grpSpPr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FA58FE43-D8DB-3F46-8EC4-0F3F3A72991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0" name="CuadroTexto 19">
              <a:extLst>
                <a:ext uri="{FF2B5EF4-FFF2-40B4-BE49-F238E27FC236}">
                  <a16:creationId xmlns:a16="http://schemas.microsoft.com/office/drawing/2014/main" id="{FC41957D-B073-F542-9469-2354C9F2C3AF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9938EB20-0611-4E49-B1E2-30F541A5627E}"/>
              </a:ext>
            </a:extLst>
          </p:cNvPr>
          <p:cNvCxnSpPr>
            <a:cxnSpLocks/>
            <a:stCxn id="7" idx="5"/>
            <a:endCxn id="16" idx="0"/>
          </p:cNvCxnSpPr>
          <p:nvPr/>
        </p:nvCxnSpPr>
        <p:spPr>
          <a:xfrm flipH="1">
            <a:off x="10909914" y="2688969"/>
            <a:ext cx="160878" cy="31513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8F6CDC11-C4BE-9340-AA95-98B7718F3235}"/>
              </a:ext>
            </a:extLst>
          </p:cNvPr>
          <p:cNvCxnSpPr>
            <a:stCxn id="7" idx="3"/>
            <a:endCxn id="13" idx="0"/>
          </p:cNvCxnSpPr>
          <p:nvPr/>
        </p:nvCxnSpPr>
        <p:spPr>
          <a:xfrm flipH="1">
            <a:off x="7873218" y="2688969"/>
            <a:ext cx="727313" cy="121723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319A680C-CD73-0243-99E9-6FDEFB6D81C7}"/>
              </a:ext>
            </a:extLst>
          </p:cNvPr>
          <p:cNvCxnSpPr>
            <a:stCxn id="19" idx="5"/>
            <a:endCxn id="7" idx="1"/>
          </p:cNvCxnSpPr>
          <p:nvPr/>
        </p:nvCxnSpPr>
        <p:spPr>
          <a:xfrm>
            <a:off x="8154662" y="1338107"/>
            <a:ext cx="445869" cy="7013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uadroTexto 3">
            <a:extLst>
              <a:ext uri="{FF2B5EF4-FFF2-40B4-BE49-F238E27FC236}">
                <a16:creationId xmlns:a16="http://schemas.microsoft.com/office/drawing/2014/main" id="{EC630A2F-5C0D-3E40-90FE-514462587999}"/>
              </a:ext>
            </a:extLst>
          </p:cNvPr>
          <p:cNvSpPr txBox="1"/>
          <p:nvPr/>
        </p:nvSpPr>
        <p:spPr>
          <a:xfrm>
            <a:off x="8434389" y="1004562"/>
            <a:ext cx="386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AC23DBA6-A716-2748-A4F8-255015274E40}"/>
              </a:ext>
            </a:extLst>
          </p:cNvPr>
          <p:cNvSpPr txBox="1"/>
          <p:nvPr/>
        </p:nvSpPr>
        <p:spPr>
          <a:xfrm>
            <a:off x="11054861" y="2697382"/>
            <a:ext cx="386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10983779-2EB3-FC45-A2DB-CF8A5D2F0968}"/>
              </a:ext>
            </a:extLst>
          </p:cNvPr>
          <p:cNvSpPr txBox="1"/>
          <p:nvPr/>
        </p:nvSpPr>
        <p:spPr>
          <a:xfrm>
            <a:off x="7976575" y="2451855"/>
            <a:ext cx="386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29306109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59E14AF-16E5-2A45-9B11-A85F8C945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182195" y="657975"/>
            <a:ext cx="4247243" cy="2385731"/>
          </a:xfrm>
          <a:prstGeom prst="rect">
            <a:avLst/>
          </a:prstGeom>
        </p:spPr>
      </p:pic>
      <p:grpSp>
        <p:nvGrpSpPr>
          <p:cNvPr id="4" name="Grupo 3">
            <a:extLst>
              <a:ext uri="{FF2B5EF4-FFF2-40B4-BE49-F238E27FC236}">
                <a16:creationId xmlns:a16="http://schemas.microsoft.com/office/drawing/2014/main" id="{7A227DFC-39CE-114D-83CE-0193CB7FE6FC}"/>
              </a:ext>
            </a:extLst>
          </p:cNvPr>
          <p:cNvGrpSpPr/>
          <p:nvPr/>
        </p:nvGrpSpPr>
        <p:grpSpPr>
          <a:xfrm>
            <a:off x="1895302" y="3192087"/>
            <a:ext cx="3790603" cy="1712422"/>
            <a:chOff x="1895302" y="3192087"/>
            <a:chExt cx="3790603" cy="1712422"/>
          </a:xfrm>
        </p:grpSpPr>
        <p:sp>
          <p:nvSpPr>
            <p:cNvPr id="2" name="Elipse 1">
              <a:extLst>
                <a:ext uri="{FF2B5EF4-FFF2-40B4-BE49-F238E27FC236}">
                  <a16:creationId xmlns:a16="http://schemas.microsoft.com/office/drawing/2014/main" id="{08D075EB-F59E-F84F-B9D6-798E38A76395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3" name="CuadroTexto 2">
              <a:extLst>
                <a:ext uri="{FF2B5EF4-FFF2-40B4-BE49-F238E27FC236}">
                  <a16:creationId xmlns:a16="http://schemas.microsoft.com/office/drawing/2014/main" id="{619EEF20-76EC-2849-8612-9B689DAAF596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76944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4400" dirty="0"/>
                <a:t>CAJA</a:t>
              </a:r>
            </a:p>
          </p:txBody>
        </p:sp>
      </p:grpSp>
      <p:grpSp>
        <p:nvGrpSpPr>
          <p:cNvPr id="6" name="Grupo 5">
            <a:extLst>
              <a:ext uri="{FF2B5EF4-FFF2-40B4-BE49-F238E27FC236}">
                <a16:creationId xmlns:a16="http://schemas.microsoft.com/office/drawing/2014/main" id="{7E308614-D28F-A541-9084-010A2C924EC4}"/>
              </a:ext>
            </a:extLst>
          </p:cNvPr>
          <p:cNvGrpSpPr/>
          <p:nvPr/>
        </p:nvGrpSpPr>
        <p:grpSpPr>
          <a:xfrm>
            <a:off x="465514" y="1340682"/>
            <a:ext cx="2788896" cy="1703024"/>
            <a:chOff x="1895302" y="3192087"/>
            <a:chExt cx="3790603" cy="1712422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73C9A45F-B5F4-8443-8F59-11D17CC4A2DB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44C7CF75-DADB-E640-9049-BD97B604E2C4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6492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800" dirty="0"/>
                <a:t>Cuerda</a:t>
              </a:r>
            </a:p>
          </p:txBody>
        </p:sp>
      </p:grpSp>
      <p:grpSp>
        <p:nvGrpSpPr>
          <p:cNvPr id="9" name="Grupo 8">
            <a:extLst>
              <a:ext uri="{FF2B5EF4-FFF2-40B4-BE49-F238E27FC236}">
                <a16:creationId xmlns:a16="http://schemas.microsoft.com/office/drawing/2014/main" id="{E14EBFE7-31B3-C442-95D4-12BB6E9C8A3F}"/>
              </a:ext>
            </a:extLst>
          </p:cNvPr>
          <p:cNvGrpSpPr/>
          <p:nvPr/>
        </p:nvGrpSpPr>
        <p:grpSpPr>
          <a:xfrm>
            <a:off x="135777" y="5193121"/>
            <a:ext cx="2520119" cy="1623317"/>
            <a:chOff x="1895302" y="3192087"/>
            <a:chExt cx="3790603" cy="1712422"/>
          </a:xfrm>
        </p:grpSpPr>
        <p:sp>
          <p:nvSpPr>
            <p:cNvPr id="10" name="Elipse 9">
              <a:extLst>
                <a:ext uri="{FF2B5EF4-FFF2-40B4-BE49-F238E27FC236}">
                  <a16:creationId xmlns:a16="http://schemas.microsoft.com/office/drawing/2014/main" id="{1B968D93-2FFC-4E40-BC99-C4F8825FB324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1" name="CuadroTexto 10">
              <a:extLst>
                <a:ext uri="{FF2B5EF4-FFF2-40B4-BE49-F238E27FC236}">
                  <a16:creationId xmlns:a16="http://schemas.microsoft.com/office/drawing/2014/main" id="{A3C411FA-33CD-114D-820A-45016582B0DF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6492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800" dirty="0"/>
                <a:t>Piso</a:t>
              </a:r>
            </a:p>
          </p:txBody>
        </p: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1E654BBD-F7B3-BC4F-B9F5-FDF856AB7412}"/>
              </a:ext>
            </a:extLst>
          </p:cNvPr>
          <p:cNvGrpSpPr/>
          <p:nvPr/>
        </p:nvGrpSpPr>
        <p:grpSpPr>
          <a:xfrm>
            <a:off x="4432470" y="5220829"/>
            <a:ext cx="2506870" cy="1662110"/>
            <a:chOff x="1895302" y="3192087"/>
            <a:chExt cx="3790603" cy="1712422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7F5FBF28-936C-7C49-8926-034C0A0C9297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A8935654-FA11-9F4D-B67D-D6E318764C73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6492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800" dirty="0"/>
                <a:t>Tierra</a:t>
              </a:r>
            </a:p>
          </p:txBody>
        </p:sp>
      </p:grpSp>
      <p:cxnSp>
        <p:nvCxnSpPr>
          <p:cNvPr id="16" name="Conector recto 15">
            <a:extLst>
              <a:ext uri="{FF2B5EF4-FFF2-40B4-BE49-F238E27FC236}">
                <a16:creationId xmlns:a16="http://schemas.microsoft.com/office/drawing/2014/main" id="{F0F42F71-ABFB-0D40-B8B0-CF232DD6B82E}"/>
              </a:ext>
            </a:extLst>
          </p:cNvPr>
          <p:cNvCxnSpPr>
            <a:stCxn id="7" idx="5"/>
            <a:endCxn id="2" idx="0"/>
          </p:cNvCxnSpPr>
          <p:nvPr/>
        </p:nvCxnSpPr>
        <p:spPr>
          <a:xfrm>
            <a:off x="2845986" y="2794304"/>
            <a:ext cx="944618" cy="397783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CuadroTexto 16">
            <a:extLst>
              <a:ext uri="{FF2B5EF4-FFF2-40B4-BE49-F238E27FC236}">
                <a16:creationId xmlns:a16="http://schemas.microsoft.com/office/drawing/2014/main" id="{C3F88FA4-7D69-D14D-AB15-B719AA2A493D}"/>
              </a:ext>
            </a:extLst>
          </p:cNvPr>
          <p:cNvSpPr txBox="1"/>
          <p:nvPr/>
        </p:nvSpPr>
        <p:spPr>
          <a:xfrm>
            <a:off x="3258586" y="2584200"/>
            <a:ext cx="66501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CL" sz="2400" dirty="0"/>
              <a:t>C</a:t>
            </a:r>
            <a:endParaRPr lang="es-CL" dirty="0"/>
          </a:p>
        </p:txBody>
      </p:sp>
      <p:cxnSp>
        <p:nvCxnSpPr>
          <p:cNvPr id="18" name="Conector recto 17">
            <a:extLst>
              <a:ext uri="{FF2B5EF4-FFF2-40B4-BE49-F238E27FC236}">
                <a16:creationId xmlns:a16="http://schemas.microsoft.com/office/drawing/2014/main" id="{CF47DB09-916C-A24A-AA43-036A8141870E}"/>
              </a:ext>
            </a:extLst>
          </p:cNvPr>
          <p:cNvCxnSpPr>
            <a:cxnSpLocks/>
            <a:stCxn id="10" idx="0"/>
            <a:endCxn id="2" idx="3"/>
          </p:cNvCxnSpPr>
          <p:nvPr/>
        </p:nvCxnSpPr>
        <p:spPr>
          <a:xfrm flipV="1">
            <a:off x="1395837" y="4653731"/>
            <a:ext cx="1054586" cy="53939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CuadroTexto 18">
            <a:extLst>
              <a:ext uri="{FF2B5EF4-FFF2-40B4-BE49-F238E27FC236}">
                <a16:creationId xmlns:a16="http://schemas.microsoft.com/office/drawing/2014/main" id="{2FC8706B-C121-0A4A-BF65-53EDBF1F44B2}"/>
              </a:ext>
            </a:extLst>
          </p:cNvPr>
          <p:cNvSpPr txBox="1"/>
          <p:nvPr/>
        </p:nvSpPr>
        <p:spPr>
          <a:xfrm>
            <a:off x="1996753" y="4849667"/>
            <a:ext cx="66501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CL" sz="2400" dirty="0"/>
              <a:t>C</a:t>
            </a:r>
            <a:endParaRPr lang="es-CL" dirty="0"/>
          </a:p>
        </p:txBody>
      </p:sp>
      <p:cxnSp>
        <p:nvCxnSpPr>
          <p:cNvPr id="20" name="Conector recto 19">
            <a:extLst>
              <a:ext uri="{FF2B5EF4-FFF2-40B4-BE49-F238E27FC236}">
                <a16:creationId xmlns:a16="http://schemas.microsoft.com/office/drawing/2014/main" id="{8034D361-F1DE-F84F-A135-F7C8CA34E6AD}"/>
              </a:ext>
            </a:extLst>
          </p:cNvPr>
          <p:cNvCxnSpPr>
            <a:cxnSpLocks/>
            <a:stCxn id="2" idx="5"/>
            <a:endCxn id="13" idx="0"/>
          </p:cNvCxnSpPr>
          <p:nvPr/>
        </p:nvCxnSpPr>
        <p:spPr>
          <a:xfrm>
            <a:off x="5130784" y="4653731"/>
            <a:ext cx="555121" cy="567098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CuadroTexto 21">
            <a:extLst>
              <a:ext uri="{FF2B5EF4-FFF2-40B4-BE49-F238E27FC236}">
                <a16:creationId xmlns:a16="http://schemas.microsoft.com/office/drawing/2014/main" id="{A9B20CAE-9638-B844-87B1-F791756D03C9}"/>
              </a:ext>
            </a:extLst>
          </p:cNvPr>
          <p:cNvSpPr txBox="1"/>
          <p:nvPr/>
        </p:nvSpPr>
        <p:spPr>
          <a:xfrm>
            <a:off x="5510082" y="4607841"/>
            <a:ext cx="66501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CL" sz="2400" dirty="0"/>
              <a:t>G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619966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B9CFEA8-96FE-4146-954A-23B0DE84B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887506"/>
            <a:ext cx="10972800" cy="2339788"/>
          </a:xfrm>
        </p:spPr>
        <p:txBody>
          <a:bodyPr/>
          <a:lstStyle/>
          <a:p>
            <a:pPr algn="ctr"/>
            <a:r>
              <a:rPr lang="es-CL" dirty="0"/>
              <a:t>Construyendo un diagrama de interacciones</a:t>
            </a:r>
          </a:p>
        </p:txBody>
      </p:sp>
    </p:spTree>
    <p:extLst>
      <p:ext uri="{BB962C8B-B14F-4D97-AF65-F5344CB8AC3E}">
        <p14:creationId xmlns:p14="http://schemas.microsoft.com/office/powerpoint/2010/main" val="8690994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A84B5BD3-DD94-5540-A1D3-65001C84FCF4}"/>
              </a:ext>
            </a:extLst>
          </p:cNvPr>
          <p:cNvCxnSpPr>
            <a:cxnSpLocks/>
          </p:cNvCxnSpPr>
          <p:nvPr/>
        </p:nvCxnSpPr>
        <p:spPr>
          <a:xfrm>
            <a:off x="1110343" y="4389120"/>
            <a:ext cx="55125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ángulo 4">
            <a:extLst>
              <a:ext uri="{FF2B5EF4-FFF2-40B4-BE49-F238E27FC236}">
                <a16:creationId xmlns:a16="http://schemas.microsoft.com/office/drawing/2014/main" id="{899AB6E9-437E-684E-848F-879E4FF56F0F}"/>
              </a:ext>
            </a:extLst>
          </p:cNvPr>
          <p:cNvSpPr/>
          <p:nvPr/>
        </p:nvSpPr>
        <p:spPr>
          <a:xfrm>
            <a:off x="1907178" y="3278777"/>
            <a:ext cx="2926080" cy="111034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E0F03042-499B-E646-98DD-154A9EEACCDD}"/>
              </a:ext>
            </a:extLst>
          </p:cNvPr>
          <p:cNvSpPr txBox="1"/>
          <p:nvPr/>
        </p:nvSpPr>
        <p:spPr>
          <a:xfrm>
            <a:off x="2651760" y="3461657"/>
            <a:ext cx="1306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/>
              <a:t>A</a:t>
            </a:r>
            <a:endParaRPr lang="es-CL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E42E258-B2DB-F14D-8D1F-22A2DB079A82}"/>
              </a:ext>
            </a:extLst>
          </p:cNvPr>
          <p:cNvSpPr/>
          <p:nvPr/>
        </p:nvSpPr>
        <p:spPr>
          <a:xfrm>
            <a:off x="2442754" y="2468880"/>
            <a:ext cx="1776549" cy="8098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BC5BD05B-3D28-E243-9C68-3094B5D5C8CA}"/>
              </a:ext>
            </a:extLst>
          </p:cNvPr>
          <p:cNvSpPr txBox="1"/>
          <p:nvPr/>
        </p:nvSpPr>
        <p:spPr>
          <a:xfrm>
            <a:off x="2677885" y="2583320"/>
            <a:ext cx="1306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/>
              <a:t>B</a:t>
            </a:r>
            <a:endParaRPr lang="es-CL" dirty="0"/>
          </a:p>
        </p:txBody>
      </p: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9271E8B0-4FAA-FE4B-9B19-CAB7AE1CA2EB}"/>
              </a:ext>
            </a:extLst>
          </p:cNvPr>
          <p:cNvCxnSpPr>
            <a:cxnSpLocks/>
          </p:cNvCxnSpPr>
          <p:nvPr/>
        </p:nvCxnSpPr>
        <p:spPr>
          <a:xfrm>
            <a:off x="4833258" y="3823062"/>
            <a:ext cx="168510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FD082CB9-856D-BF4A-83FD-BDD4C69E206D}"/>
              </a:ext>
            </a:extLst>
          </p:cNvPr>
          <p:cNvCxnSpPr/>
          <p:nvPr/>
        </p:nvCxnSpPr>
        <p:spPr>
          <a:xfrm>
            <a:off x="2677885" y="1946366"/>
            <a:ext cx="1306286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CuadroTexto 10">
            <a:extLst>
              <a:ext uri="{FF2B5EF4-FFF2-40B4-BE49-F238E27FC236}">
                <a16:creationId xmlns:a16="http://schemas.microsoft.com/office/drawing/2014/main" id="{B30C3763-0F9C-CC4F-88B7-87823F0A69E9}"/>
              </a:ext>
            </a:extLst>
          </p:cNvPr>
          <p:cNvSpPr txBox="1"/>
          <p:nvPr/>
        </p:nvSpPr>
        <p:spPr>
          <a:xfrm>
            <a:off x="2886891" y="1527908"/>
            <a:ext cx="979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3 [m/s]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E3BC8F4A-6A94-1A46-99B2-F49F9A177C89}"/>
              </a:ext>
            </a:extLst>
          </p:cNvPr>
          <p:cNvSpPr txBox="1"/>
          <p:nvPr/>
        </p:nvSpPr>
        <p:spPr>
          <a:xfrm>
            <a:off x="6622869" y="1527908"/>
            <a:ext cx="5042262" cy="138499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800" dirty="0"/>
              <a:t>Realiza el diagrama de interacciones para los bloques A y B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CABD3D63-8D8D-2E4A-AAB0-A5FD3E0C51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9748" y="1811647"/>
            <a:ext cx="892493" cy="848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795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1110343" y="1527908"/>
            <a:ext cx="5512526" cy="2861212"/>
            <a:chOff x="1110343" y="1527908"/>
            <a:chExt cx="5512526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>
              <a:off x="1110343" y="4389120"/>
              <a:ext cx="551252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611188" cy="2861212"/>
              <a:chOff x="1907178" y="1527908"/>
              <a:chExt cx="4611188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7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B</a:t>
                </a:r>
                <a:endParaRPr lang="es-CL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685108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194636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97971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A3487D53-C62B-7446-84E2-0AC10B06D900}"/>
              </a:ext>
            </a:extLst>
          </p:cNvPr>
          <p:cNvGrpSpPr/>
          <p:nvPr/>
        </p:nvGrpSpPr>
        <p:grpSpPr>
          <a:xfrm>
            <a:off x="6172786" y="974251"/>
            <a:ext cx="2217670" cy="1156063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F417F95E-0CEA-C44D-9DC7-3BE2F4B6F63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605DAA4F-7657-BC43-A91D-167386E38C5C}"/>
                </a:ext>
              </a:extLst>
            </p:cNvPr>
            <p:cNvSpPr txBox="1"/>
            <p:nvPr/>
          </p:nvSpPr>
          <p:spPr>
            <a:xfrm>
              <a:off x="8549819" y="1591903"/>
              <a:ext cx="2579142" cy="81973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Bloque B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955ACE6-6D4C-2C49-AF99-3388F8D05A75}"/>
              </a:ext>
            </a:extLst>
          </p:cNvPr>
          <p:cNvGrpSpPr/>
          <p:nvPr/>
        </p:nvGrpSpPr>
        <p:grpSpPr>
          <a:xfrm>
            <a:off x="9177818" y="565501"/>
            <a:ext cx="2217670" cy="1156063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12A36ADA-35C2-3544-AAA3-647F8624897B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6A8B3B68-76FF-C14B-AFE2-2A84A977350E}"/>
                </a:ext>
              </a:extLst>
            </p:cNvPr>
            <p:cNvSpPr txBox="1"/>
            <p:nvPr/>
          </p:nvSpPr>
          <p:spPr>
            <a:xfrm>
              <a:off x="8375803" y="1638740"/>
              <a:ext cx="2919716" cy="81973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Bloque A</a:t>
              </a:r>
            </a:p>
          </p:txBody>
        </p:sp>
      </p:grpSp>
      <p:grpSp>
        <p:nvGrpSpPr>
          <p:cNvPr id="21" name="Grupo 20">
            <a:extLst>
              <a:ext uri="{FF2B5EF4-FFF2-40B4-BE49-F238E27FC236}">
                <a16:creationId xmlns:a16="http://schemas.microsoft.com/office/drawing/2014/main" id="{8268D43C-A42C-3448-9B7B-9647357178F6}"/>
              </a:ext>
            </a:extLst>
          </p:cNvPr>
          <p:cNvGrpSpPr/>
          <p:nvPr/>
        </p:nvGrpSpPr>
        <p:grpSpPr>
          <a:xfrm>
            <a:off x="9795921" y="2295796"/>
            <a:ext cx="1803896" cy="933855"/>
            <a:chOff x="8088923" y="1143000"/>
            <a:chExt cx="3493477" cy="1811215"/>
          </a:xfrm>
        </p:grpSpPr>
        <p:sp>
          <p:nvSpPr>
            <p:cNvPr id="22" name="Elipse 21">
              <a:extLst>
                <a:ext uri="{FF2B5EF4-FFF2-40B4-BE49-F238E27FC236}">
                  <a16:creationId xmlns:a16="http://schemas.microsoft.com/office/drawing/2014/main" id="{9738EC32-51DF-7441-B998-DC1ACB0DB439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98F9533D-654E-8B48-B00D-5DC9C397B42B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cuerda</a:t>
              </a:r>
            </a:p>
          </p:txBody>
        </p:sp>
      </p:grpSp>
      <p:grpSp>
        <p:nvGrpSpPr>
          <p:cNvPr id="24" name="Grupo 23">
            <a:extLst>
              <a:ext uri="{FF2B5EF4-FFF2-40B4-BE49-F238E27FC236}">
                <a16:creationId xmlns:a16="http://schemas.microsoft.com/office/drawing/2014/main" id="{5428F657-196C-DA43-A67E-A649E9326FC3}"/>
              </a:ext>
            </a:extLst>
          </p:cNvPr>
          <p:cNvGrpSpPr/>
          <p:nvPr/>
        </p:nvGrpSpPr>
        <p:grpSpPr>
          <a:xfrm>
            <a:off x="6791626" y="2449938"/>
            <a:ext cx="1803896" cy="933855"/>
            <a:chOff x="8088923" y="1143000"/>
            <a:chExt cx="3493477" cy="1811215"/>
          </a:xfrm>
        </p:grpSpPr>
        <p:sp>
          <p:nvSpPr>
            <p:cNvPr id="25" name="Elipse 24">
              <a:extLst>
                <a:ext uri="{FF2B5EF4-FFF2-40B4-BE49-F238E27FC236}">
                  <a16:creationId xmlns:a16="http://schemas.microsoft.com/office/drawing/2014/main" id="{F32CC0AF-DB24-E841-9D0C-990A9F3991A3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6" name="CuadroTexto 25">
              <a:extLst>
                <a:ext uri="{FF2B5EF4-FFF2-40B4-BE49-F238E27FC236}">
                  <a16:creationId xmlns:a16="http://schemas.microsoft.com/office/drawing/2014/main" id="{D121264A-C87E-7646-AB71-33B5DCBD42D4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piso</a:t>
              </a:r>
            </a:p>
          </p:txBody>
        </p:sp>
      </p:grpSp>
      <p:grpSp>
        <p:nvGrpSpPr>
          <p:cNvPr id="27" name="Grupo 26">
            <a:extLst>
              <a:ext uri="{FF2B5EF4-FFF2-40B4-BE49-F238E27FC236}">
                <a16:creationId xmlns:a16="http://schemas.microsoft.com/office/drawing/2014/main" id="{44573374-53EF-194B-B2F9-1AFBDDA742E4}"/>
              </a:ext>
            </a:extLst>
          </p:cNvPr>
          <p:cNvGrpSpPr/>
          <p:nvPr/>
        </p:nvGrpSpPr>
        <p:grpSpPr>
          <a:xfrm>
            <a:off x="7913764" y="3278777"/>
            <a:ext cx="1803896" cy="933855"/>
            <a:chOff x="8088923" y="1143000"/>
            <a:chExt cx="3493477" cy="1811215"/>
          </a:xfrm>
        </p:grpSpPr>
        <p:sp>
          <p:nvSpPr>
            <p:cNvPr id="28" name="Elipse 27">
              <a:extLst>
                <a:ext uri="{FF2B5EF4-FFF2-40B4-BE49-F238E27FC236}">
                  <a16:creationId xmlns:a16="http://schemas.microsoft.com/office/drawing/2014/main" id="{2AA37427-F472-FC4A-8286-9FCAB1221A95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9" name="CuadroTexto 28">
              <a:extLst>
                <a:ext uri="{FF2B5EF4-FFF2-40B4-BE49-F238E27FC236}">
                  <a16:creationId xmlns:a16="http://schemas.microsoft.com/office/drawing/2014/main" id="{C6777A2C-751F-944A-AC6F-3AFC5FCB2F56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Tierra</a:t>
              </a:r>
            </a:p>
          </p:txBody>
        </p:sp>
      </p:grpSp>
      <p:cxnSp>
        <p:nvCxnSpPr>
          <p:cNvPr id="31" name="Conector recto 30">
            <a:extLst>
              <a:ext uri="{FF2B5EF4-FFF2-40B4-BE49-F238E27FC236}">
                <a16:creationId xmlns:a16="http://schemas.microsoft.com/office/drawing/2014/main" id="{5D4C5271-C300-5449-AFC5-96044C8E2449}"/>
              </a:ext>
            </a:extLst>
          </p:cNvPr>
          <p:cNvCxnSpPr>
            <a:cxnSpLocks/>
            <a:stCxn id="13" idx="6"/>
            <a:endCxn id="16" idx="2"/>
          </p:cNvCxnSpPr>
          <p:nvPr/>
        </p:nvCxnSpPr>
        <p:spPr>
          <a:xfrm flipV="1">
            <a:off x="8390456" y="1143533"/>
            <a:ext cx="787362" cy="4087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recto 34">
            <a:extLst>
              <a:ext uri="{FF2B5EF4-FFF2-40B4-BE49-F238E27FC236}">
                <a16:creationId xmlns:a16="http://schemas.microsoft.com/office/drawing/2014/main" id="{CBD077E2-A515-AA4B-AC98-913B9B851E2A}"/>
              </a:ext>
            </a:extLst>
          </p:cNvPr>
          <p:cNvCxnSpPr>
            <a:cxnSpLocks/>
            <a:stCxn id="16" idx="3"/>
            <a:endCxn id="25" idx="7"/>
          </p:cNvCxnSpPr>
          <p:nvPr/>
        </p:nvCxnSpPr>
        <p:spPr>
          <a:xfrm flipH="1">
            <a:off x="8331348" y="1552262"/>
            <a:ext cx="1171240" cy="10344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ector recto 38">
            <a:extLst>
              <a:ext uri="{FF2B5EF4-FFF2-40B4-BE49-F238E27FC236}">
                <a16:creationId xmlns:a16="http://schemas.microsoft.com/office/drawing/2014/main" id="{AE205C72-D449-334D-9316-E7F09104A66D}"/>
              </a:ext>
            </a:extLst>
          </p:cNvPr>
          <p:cNvCxnSpPr>
            <a:cxnSpLocks/>
            <a:stCxn id="16" idx="4"/>
            <a:endCxn id="28" idx="0"/>
          </p:cNvCxnSpPr>
          <p:nvPr/>
        </p:nvCxnSpPr>
        <p:spPr>
          <a:xfrm flipH="1">
            <a:off x="8815712" y="1721564"/>
            <a:ext cx="1470941" cy="1557213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ector recto 42">
            <a:extLst>
              <a:ext uri="{FF2B5EF4-FFF2-40B4-BE49-F238E27FC236}">
                <a16:creationId xmlns:a16="http://schemas.microsoft.com/office/drawing/2014/main" id="{B16D5DEA-402E-744B-985E-74BBEF1F241D}"/>
              </a:ext>
            </a:extLst>
          </p:cNvPr>
          <p:cNvCxnSpPr>
            <a:cxnSpLocks/>
            <a:stCxn id="16" idx="5"/>
            <a:endCxn id="22" idx="0"/>
          </p:cNvCxnSpPr>
          <p:nvPr/>
        </p:nvCxnSpPr>
        <p:spPr>
          <a:xfrm flipH="1">
            <a:off x="10697869" y="1552262"/>
            <a:ext cx="372849" cy="7435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Forma libre 53">
            <a:extLst>
              <a:ext uri="{FF2B5EF4-FFF2-40B4-BE49-F238E27FC236}">
                <a16:creationId xmlns:a16="http://schemas.microsoft.com/office/drawing/2014/main" id="{008C3215-7F5D-BB4A-8D2F-CCA0AA90188D}"/>
              </a:ext>
            </a:extLst>
          </p:cNvPr>
          <p:cNvSpPr/>
          <p:nvPr/>
        </p:nvSpPr>
        <p:spPr>
          <a:xfrm>
            <a:off x="6142417" y="2089616"/>
            <a:ext cx="1943492" cy="1920681"/>
          </a:xfrm>
          <a:custGeom>
            <a:avLst/>
            <a:gdLst>
              <a:gd name="connsiteX0" fmla="*/ 718432 w 2625610"/>
              <a:gd name="connsiteY0" fmla="*/ 0 h 2455817"/>
              <a:gd name="connsiteX1" fmla="*/ 104478 w 2625610"/>
              <a:gd name="connsiteY1" fmla="*/ 1502229 h 2455817"/>
              <a:gd name="connsiteX2" fmla="*/ 2625610 w 2625610"/>
              <a:gd name="connsiteY2" fmla="*/ 2455817 h 2455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25610" h="2455817">
                <a:moveTo>
                  <a:pt x="718432" y="0"/>
                </a:moveTo>
                <a:cubicBezTo>
                  <a:pt x="252523" y="546463"/>
                  <a:pt x="-213385" y="1092926"/>
                  <a:pt x="104478" y="1502229"/>
                </a:cubicBezTo>
                <a:cubicBezTo>
                  <a:pt x="422341" y="1911532"/>
                  <a:pt x="1523975" y="2183674"/>
                  <a:pt x="2625610" y="2455817"/>
                </a:cubicBezTo>
              </a:path>
            </a:pathLst>
          </a:cu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6" name="CuadroTexto 55">
            <a:extLst>
              <a:ext uri="{FF2B5EF4-FFF2-40B4-BE49-F238E27FC236}">
                <a16:creationId xmlns:a16="http://schemas.microsoft.com/office/drawing/2014/main" id="{1B53A98F-D164-0041-8D54-DA5DD9E8585B}"/>
              </a:ext>
            </a:extLst>
          </p:cNvPr>
          <p:cNvSpPr txBox="1"/>
          <p:nvPr/>
        </p:nvSpPr>
        <p:spPr>
          <a:xfrm>
            <a:off x="8559476" y="1036972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58" name="CuadroTexto 57">
            <a:extLst>
              <a:ext uri="{FF2B5EF4-FFF2-40B4-BE49-F238E27FC236}">
                <a16:creationId xmlns:a16="http://schemas.microsoft.com/office/drawing/2014/main" id="{EF613251-661D-7142-BEB2-E0C41A154CC4}"/>
              </a:ext>
            </a:extLst>
          </p:cNvPr>
          <p:cNvSpPr txBox="1"/>
          <p:nvPr/>
        </p:nvSpPr>
        <p:spPr>
          <a:xfrm>
            <a:off x="8595522" y="1834544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59" name="CuadroTexto 58">
            <a:extLst>
              <a:ext uri="{FF2B5EF4-FFF2-40B4-BE49-F238E27FC236}">
                <a16:creationId xmlns:a16="http://schemas.microsoft.com/office/drawing/2014/main" id="{CCB49D99-8966-8E4D-9F2B-6FDB11E15B2D}"/>
              </a:ext>
            </a:extLst>
          </p:cNvPr>
          <p:cNvSpPr txBox="1"/>
          <p:nvPr/>
        </p:nvSpPr>
        <p:spPr>
          <a:xfrm>
            <a:off x="10897894" y="1779742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61" name="CuadroTexto 60">
            <a:extLst>
              <a:ext uri="{FF2B5EF4-FFF2-40B4-BE49-F238E27FC236}">
                <a16:creationId xmlns:a16="http://schemas.microsoft.com/office/drawing/2014/main" id="{53165E98-CFC6-1644-86CB-A9BEDD33BB4F}"/>
              </a:ext>
            </a:extLst>
          </p:cNvPr>
          <p:cNvSpPr txBox="1"/>
          <p:nvPr/>
        </p:nvSpPr>
        <p:spPr>
          <a:xfrm>
            <a:off x="9205188" y="2189093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G</a:t>
            </a:r>
          </a:p>
        </p:txBody>
      </p:sp>
      <p:sp>
        <p:nvSpPr>
          <p:cNvPr id="63" name="CuadroTexto 62">
            <a:extLst>
              <a:ext uri="{FF2B5EF4-FFF2-40B4-BE49-F238E27FC236}">
                <a16:creationId xmlns:a16="http://schemas.microsoft.com/office/drawing/2014/main" id="{88FB3B52-CDED-AF41-A838-622A1EE92730}"/>
              </a:ext>
            </a:extLst>
          </p:cNvPr>
          <p:cNvSpPr txBox="1"/>
          <p:nvPr/>
        </p:nvSpPr>
        <p:spPr>
          <a:xfrm>
            <a:off x="5660314" y="2860319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441132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6" grpId="0"/>
      <p:bldP spid="58" grpId="0"/>
      <p:bldP spid="59" grpId="0"/>
      <p:bldP spid="61" grpId="0"/>
      <p:bldP spid="6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B9CFEA8-96FE-4146-954A-23B0DE84B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887506"/>
            <a:ext cx="10972800" cy="2339788"/>
          </a:xfrm>
        </p:spPr>
        <p:txBody>
          <a:bodyPr/>
          <a:lstStyle/>
          <a:p>
            <a:pPr algn="ctr"/>
            <a:r>
              <a:rPr lang="es-CL" dirty="0"/>
              <a:t>Inventario de fuerzas</a:t>
            </a:r>
          </a:p>
        </p:txBody>
      </p:sp>
    </p:spTree>
    <p:extLst>
      <p:ext uri="{BB962C8B-B14F-4D97-AF65-F5344CB8AC3E}">
        <p14:creationId xmlns:p14="http://schemas.microsoft.com/office/powerpoint/2010/main" val="12683092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7DF00A-2BCB-43D2-BE60-9ADF84F77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Inventario de fuerzas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8D61E68-9843-46DF-8950-84CFF552109E}"/>
              </a:ext>
            </a:extLst>
          </p:cNvPr>
          <p:cNvSpPr txBox="1"/>
          <p:nvPr/>
        </p:nvSpPr>
        <p:spPr>
          <a:xfrm>
            <a:off x="609600" y="2400300"/>
            <a:ext cx="1125220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Contar la cantidad de interacciones donde está involucrado nuestro objeto de interés.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Por cada interacción, representar una fuerza según: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328964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7DF00A-2BCB-43D2-BE60-9ADF84F77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Inventario de fuerzas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8D61E68-9843-46DF-8950-84CFF552109E}"/>
              </a:ext>
            </a:extLst>
          </p:cNvPr>
          <p:cNvSpPr txBox="1"/>
          <p:nvPr/>
        </p:nvSpPr>
        <p:spPr>
          <a:xfrm>
            <a:off x="609600" y="2400300"/>
            <a:ext cx="1125220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Contar la cantidad de interacciones donde está involucrado nuestro objeto de interés.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Por cada interacción, representar una fuerza según: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F880BD1E-CAEC-485D-9D95-6079D412D98A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905" y="3572022"/>
            <a:ext cx="2073275" cy="86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6">
            <a:extLst>
              <a:ext uri="{FF2B5EF4-FFF2-40B4-BE49-F238E27FC236}">
                <a16:creationId xmlns:a16="http://schemas.microsoft.com/office/drawing/2014/main" id="{C22A93B0-4A03-4B65-A10F-B24DDF47049B}"/>
              </a:ext>
            </a:extLst>
          </p:cNvPr>
          <p:cNvGrpSpPr>
            <a:grpSpLocks/>
          </p:cNvGrpSpPr>
          <p:nvPr/>
        </p:nvGrpSpPr>
        <p:grpSpPr bwMode="auto">
          <a:xfrm>
            <a:off x="3298930" y="3413272"/>
            <a:ext cx="1470025" cy="536575"/>
            <a:chOff x="0" y="0"/>
            <a:chExt cx="1027" cy="376"/>
          </a:xfrm>
        </p:grpSpPr>
        <p:sp>
          <p:nvSpPr>
            <p:cNvPr id="6" name="Oval 4">
              <a:extLst>
                <a:ext uri="{FF2B5EF4-FFF2-40B4-BE49-F238E27FC236}">
                  <a16:creationId xmlns:a16="http://schemas.microsoft.com/office/drawing/2014/main" id="{14DDF3D5-29B5-4956-81CC-A33AA0788BE8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" y="56"/>
              <a:ext cx="320" cy="320"/>
            </a:xfrm>
            <a:prstGeom prst="ellips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endParaRPr lang="es-ES_tradnl" altLang="en-US" sz="4200">
                <a:solidFill>
                  <a:srgbClr val="000000"/>
                </a:solidFill>
                <a:latin typeface="Gill Sans" charset="0"/>
              </a:endParaRPr>
            </a:p>
          </p:txBody>
        </p:sp>
        <p:sp>
          <p:nvSpPr>
            <p:cNvPr id="7" name="Rectangle 5">
              <a:extLst>
                <a:ext uri="{FF2B5EF4-FFF2-40B4-BE49-F238E27FC236}">
                  <a16:creationId xmlns:a16="http://schemas.microsoft.com/office/drawing/2014/main" id="{9E2E21C8-E248-4765-A4A0-0CF88C028D11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606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45155" bIns="0">
              <a:spAutoFit/>
            </a:bodyPr>
            <a:lstStyle>
              <a:lvl1pPr marL="39688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230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vector</a:t>
              </a:r>
            </a:p>
          </p:txBody>
        </p:sp>
      </p:grpSp>
      <p:grpSp>
        <p:nvGrpSpPr>
          <p:cNvPr id="8" name="Group 9">
            <a:extLst>
              <a:ext uri="{FF2B5EF4-FFF2-40B4-BE49-F238E27FC236}">
                <a16:creationId xmlns:a16="http://schemas.microsoft.com/office/drawing/2014/main" id="{7212870C-46E9-412F-BC65-1077018DC429}"/>
              </a:ext>
            </a:extLst>
          </p:cNvPr>
          <p:cNvGrpSpPr>
            <a:grpSpLocks/>
          </p:cNvGrpSpPr>
          <p:nvPr/>
        </p:nvGrpSpPr>
        <p:grpSpPr bwMode="auto">
          <a:xfrm>
            <a:off x="6315180" y="3367235"/>
            <a:ext cx="3148013" cy="708025"/>
            <a:chOff x="0" y="87"/>
            <a:chExt cx="1264" cy="493"/>
          </a:xfrm>
        </p:grpSpPr>
        <p:sp>
          <p:nvSpPr>
            <p:cNvPr id="9" name="Line 7">
              <a:extLst>
                <a:ext uri="{FF2B5EF4-FFF2-40B4-BE49-F238E27FC236}">
                  <a16:creationId xmlns:a16="http://schemas.microsoft.com/office/drawing/2014/main" id="{774F7266-932F-43CE-B7A8-BDB9A971BC0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0" y="343"/>
              <a:ext cx="292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s-CL"/>
            </a:p>
          </p:txBody>
        </p:sp>
        <p:sp>
          <p:nvSpPr>
            <p:cNvPr id="10" name="Rectangle 8">
              <a:extLst>
                <a:ext uri="{FF2B5EF4-FFF2-40B4-BE49-F238E27FC236}">
                  <a16:creationId xmlns:a16="http://schemas.microsoft.com/office/drawing/2014/main" id="{361B15B9-A84C-45F8-B974-63E3106A1011}"/>
                </a:ext>
              </a:extLst>
            </p:cNvPr>
            <p:cNvSpPr>
              <a:spLocks/>
            </p:cNvSpPr>
            <p:nvPr/>
          </p:nvSpPr>
          <p:spPr bwMode="auto">
            <a:xfrm>
              <a:off x="296" y="87"/>
              <a:ext cx="968" cy="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5155" bIns="0">
              <a:spAutoFit/>
            </a:bodyPr>
            <a:lstStyle>
              <a:lvl1pPr marL="39688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230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Naturaleza o tipo de fuerza</a:t>
              </a:r>
            </a:p>
          </p:txBody>
        </p:sp>
      </p:grpSp>
      <p:grpSp>
        <p:nvGrpSpPr>
          <p:cNvPr id="11" name="Group 12">
            <a:extLst>
              <a:ext uri="{FF2B5EF4-FFF2-40B4-BE49-F238E27FC236}">
                <a16:creationId xmlns:a16="http://schemas.microsoft.com/office/drawing/2014/main" id="{0B445AAC-0A7B-4E2D-A65C-9E664992D66A}"/>
              </a:ext>
            </a:extLst>
          </p:cNvPr>
          <p:cNvGrpSpPr>
            <a:grpSpLocks/>
          </p:cNvGrpSpPr>
          <p:nvPr/>
        </p:nvGrpSpPr>
        <p:grpSpPr bwMode="auto">
          <a:xfrm>
            <a:off x="2940155" y="4635647"/>
            <a:ext cx="3209925" cy="1231900"/>
            <a:chOff x="0" y="0"/>
            <a:chExt cx="2247" cy="862"/>
          </a:xfrm>
        </p:grpSpPr>
        <p:sp>
          <p:nvSpPr>
            <p:cNvPr id="12" name="Line 10">
              <a:extLst>
                <a:ext uri="{FF2B5EF4-FFF2-40B4-BE49-F238E27FC236}">
                  <a16:creationId xmlns:a16="http://schemas.microsoft.com/office/drawing/2014/main" id="{5AB05805-D746-4B9E-90DE-9A1ABA800EA1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0800000" flipH="1">
              <a:off x="1280" y="0"/>
              <a:ext cx="1" cy="58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s-CL"/>
            </a:p>
          </p:txBody>
        </p:sp>
        <p:sp>
          <p:nvSpPr>
            <p:cNvPr id="13" name="Rectangle 11">
              <a:extLst>
                <a:ext uri="{FF2B5EF4-FFF2-40B4-BE49-F238E27FC236}">
                  <a16:creationId xmlns:a16="http://schemas.microsoft.com/office/drawing/2014/main" id="{BE67286C-92DB-421A-AD39-6C3332E97B3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614"/>
              <a:ext cx="2247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45155" bIns="0">
              <a:spAutoFit/>
            </a:bodyPr>
            <a:lstStyle>
              <a:lvl1pPr marL="39688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¿</a:t>
              </a:r>
              <a:r>
                <a:rPr lang="en-US" altLang="en-US" sz="2300" dirty="0" err="1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quién</a:t>
              </a: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 </a:t>
              </a:r>
              <a:r>
                <a:rPr lang="en-US" altLang="en-US" sz="2300" dirty="0" err="1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ejerce</a:t>
              </a: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 la </a:t>
              </a:r>
              <a:r>
                <a:rPr lang="en-US" altLang="en-US" sz="2300" dirty="0" err="1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fuerza</a:t>
              </a: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?</a:t>
              </a:r>
            </a:p>
          </p:txBody>
        </p:sp>
      </p:grpSp>
      <p:grpSp>
        <p:nvGrpSpPr>
          <p:cNvPr id="14" name="Group 15">
            <a:extLst>
              <a:ext uri="{FF2B5EF4-FFF2-40B4-BE49-F238E27FC236}">
                <a16:creationId xmlns:a16="http://schemas.microsoft.com/office/drawing/2014/main" id="{50730E23-28BB-44B7-9BE3-E31C33D62BB0}"/>
              </a:ext>
            </a:extLst>
          </p:cNvPr>
          <p:cNvGrpSpPr>
            <a:grpSpLocks/>
          </p:cNvGrpSpPr>
          <p:nvPr/>
        </p:nvGrpSpPr>
        <p:grpSpPr bwMode="auto">
          <a:xfrm>
            <a:off x="5613505" y="4407047"/>
            <a:ext cx="3279775" cy="731838"/>
            <a:chOff x="0" y="0"/>
            <a:chExt cx="2295" cy="512"/>
          </a:xfrm>
        </p:grpSpPr>
        <p:sp>
          <p:nvSpPr>
            <p:cNvPr id="15" name="Line 13">
              <a:extLst>
                <a:ext uri="{FF2B5EF4-FFF2-40B4-BE49-F238E27FC236}">
                  <a16:creationId xmlns:a16="http://schemas.microsoft.com/office/drawing/2014/main" id="{3741CFA3-59B4-420C-A9A8-2D62BCA8E455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0800000">
              <a:off x="0" y="0"/>
              <a:ext cx="376" cy="21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s-CL"/>
            </a:p>
          </p:txBody>
        </p:sp>
        <p:sp>
          <p:nvSpPr>
            <p:cNvPr id="16" name="Rectangle 14">
              <a:extLst>
                <a:ext uri="{FF2B5EF4-FFF2-40B4-BE49-F238E27FC236}">
                  <a16:creationId xmlns:a16="http://schemas.microsoft.com/office/drawing/2014/main" id="{4E525CD9-0463-4A69-B8B3-F67014DA5B75}"/>
                </a:ext>
              </a:extLst>
            </p:cNvPr>
            <p:cNvSpPr>
              <a:spLocks/>
            </p:cNvSpPr>
            <p:nvPr/>
          </p:nvSpPr>
          <p:spPr bwMode="auto">
            <a:xfrm>
              <a:off x="48" y="264"/>
              <a:ext cx="2247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45155" bIns="0">
              <a:spAutoFit/>
            </a:bodyPr>
            <a:lstStyle>
              <a:lvl1pPr marL="39688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¿</a:t>
              </a:r>
              <a:r>
                <a:rPr lang="en-US" altLang="en-US" sz="2300" dirty="0" err="1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sobre</a:t>
              </a: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 </a:t>
              </a:r>
              <a:r>
                <a:rPr lang="en-US" altLang="en-US" sz="2300" dirty="0" err="1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quién</a:t>
              </a: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 se </a:t>
              </a:r>
              <a:r>
                <a:rPr lang="en-US" altLang="en-US" sz="2300" dirty="0" err="1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ejerce</a:t>
              </a: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40643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59E14AF-16E5-2A45-9B11-A85F8C945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182195" y="657975"/>
            <a:ext cx="4247243" cy="2385731"/>
          </a:xfrm>
          <a:prstGeom prst="rect">
            <a:avLst/>
          </a:prstGeom>
        </p:spPr>
      </p:pic>
      <p:grpSp>
        <p:nvGrpSpPr>
          <p:cNvPr id="24" name="Grupo 23">
            <a:extLst>
              <a:ext uri="{FF2B5EF4-FFF2-40B4-BE49-F238E27FC236}">
                <a16:creationId xmlns:a16="http://schemas.microsoft.com/office/drawing/2014/main" id="{2AD33C57-8D1C-EC4A-9EEA-24CB5FCE1365}"/>
              </a:ext>
            </a:extLst>
          </p:cNvPr>
          <p:cNvGrpSpPr/>
          <p:nvPr/>
        </p:nvGrpSpPr>
        <p:grpSpPr>
          <a:xfrm>
            <a:off x="135777" y="936237"/>
            <a:ext cx="5192361" cy="3987456"/>
            <a:chOff x="135777" y="1340682"/>
            <a:chExt cx="6803563" cy="5542257"/>
          </a:xfrm>
        </p:grpSpPr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id="{CF47DB09-916C-A24A-AA43-036A8141870E}"/>
                </a:ext>
              </a:extLst>
            </p:cNvPr>
            <p:cNvCxnSpPr>
              <a:cxnSpLocks/>
              <a:stCxn id="10" idx="0"/>
              <a:endCxn id="2" idx="3"/>
            </p:cNvCxnSpPr>
            <p:nvPr/>
          </p:nvCxnSpPr>
          <p:spPr>
            <a:xfrm flipV="1">
              <a:off x="1395837" y="4653731"/>
              <a:ext cx="1054586" cy="53939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9" name="CuadroTexto 18">
              <a:extLst>
                <a:ext uri="{FF2B5EF4-FFF2-40B4-BE49-F238E27FC236}">
                  <a16:creationId xmlns:a16="http://schemas.microsoft.com/office/drawing/2014/main" id="{2FC8706B-C121-0A4A-BF65-53EDBF1F44B2}"/>
                </a:ext>
              </a:extLst>
            </p:cNvPr>
            <p:cNvSpPr txBox="1"/>
            <p:nvPr/>
          </p:nvSpPr>
          <p:spPr>
            <a:xfrm>
              <a:off x="1996754" y="4849666"/>
              <a:ext cx="665018" cy="55612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000" dirty="0"/>
                <a:t>C</a:t>
              </a:r>
              <a:endParaRPr lang="es-CL" dirty="0"/>
            </a:p>
          </p:txBody>
        </p:sp>
        <p:grpSp>
          <p:nvGrpSpPr>
            <p:cNvPr id="23" name="Grupo 22">
              <a:extLst>
                <a:ext uri="{FF2B5EF4-FFF2-40B4-BE49-F238E27FC236}">
                  <a16:creationId xmlns:a16="http://schemas.microsoft.com/office/drawing/2014/main" id="{8AB2387C-27E5-5540-9462-0B842C6B7E0E}"/>
                </a:ext>
              </a:extLst>
            </p:cNvPr>
            <p:cNvGrpSpPr/>
            <p:nvPr/>
          </p:nvGrpSpPr>
          <p:grpSpPr>
            <a:xfrm>
              <a:off x="135777" y="1340682"/>
              <a:ext cx="6803563" cy="5542257"/>
              <a:chOff x="135777" y="1340682"/>
              <a:chExt cx="6803563" cy="5542257"/>
            </a:xfrm>
          </p:grpSpPr>
          <p:cxnSp>
            <p:nvCxnSpPr>
              <p:cNvPr id="16" name="Conector recto 15">
                <a:extLst>
                  <a:ext uri="{FF2B5EF4-FFF2-40B4-BE49-F238E27FC236}">
                    <a16:creationId xmlns:a16="http://schemas.microsoft.com/office/drawing/2014/main" id="{F0F42F71-ABFB-0D40-B8B0-CF232DD6B82E}"/>
                  </a:ext>
                </a:extLst>
              </p:cNvPr>
              <p:cNvCxnSpPr>
                <a:stCxn id="7" idx="5"/>
                <a:endCxn id="2" idx="0"/>
              </p:cNvCxnSpPr>
              <p:nvPr/>
            </p:nvCxnSpPr>
            <p:spPr>
              <a:xfrm>
                <a:off x="2845986" y="2794304"/>
                <a:ext cx="944618" cy="397783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C3F88FA4-7D69-D14D-AB15-B719AA2A493D}"/>
                  </a:ext>
                </a:extLst>
              </p:cNvPr>
              <p:cNvSpPr txBox="1"/>
              <p:nvPr/>
            </p:nvSpPr>
            <p:spPr>
              <a:xfrm>
                <a:off x="3318294" y="2387482"/>
                <a:ext cx="665018" cy="51334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C</a:t>
                </a:r>
                <a:endParaRPr lang="es-CL" sz="1400" dirty="0"/>
              </a:p>
            </p:txBody>
          </p:sp>
          <p:grpSp>
            <p:nvGrpSpPr>
              <p:cNvPr id="21" name="Grupo 20">
                <a:extLst>
                  <a:ext uri="{FF2B5EF4-FFF2-40B4-BE49-F238E27FC236}">
                    <a16:creationId xmlns:a16="http://schemas.microsoft.com/office/drawing/2014/main" id="{9E258BC1-8C6B-734C-BC36-480A14E5B318}"/>
                  </a:ext>
                </a:extLst>
              </p:cNvPr>
              <p:cNvGrpSpPr/>
              <p:nvPr/>
            </p:nvGrpSpPr>
            <p:grpSpPr>
              <a:xfrm>
                <a:off x="135777" y="1340682"/>
                <a:ext cx="6803563" cy="5542257"/>
                <a:chOff x="135777" y="1340682"/>
                <a:chExt cx="6803563" cy="5542257"/>
              </a:xfrm>
            </p:grpSpPr>
            <p:grpSp>
              <p:nvGrpSpPr>
                <p:cNvPr id="15" name="Grupo 14">
                  <a:extLst>
                    <a:ext uri="{FF2B5EF4-FFF2-40B4-BE49-F238E27FC236}">
                      <a16:creationId xmlns:a16="http://schemas.microsoft.com/office/drawing/2014/main" id="{6690B931-A997-3A45-9259-BBB368347383}"/>
                    </a:ext>
                  </a:extLst>
                </p:cNvPr>
                <p:cNvGrpSpPr/>
                <p:nvPr/>
              </p:nvGrpSpPr>
              <p:grpSpPr>
                <a:xfrm>
                  <a:off x="135777" y="1340682"/>
                  <a:ext cx="6803563" cy="5542257"/>
                  <a:chOff x="135777" y="1340682"/>
                  <a:chExt cx="6803563" cy="5542257"/>
                </a:xfrm>
              </p:grpSpPr>
              <p:grpSp>
                <p:nvGrpSpPr>
                  <p:cNvPr id="4" name="Grupo 3">
                    <a:extLst>
                      <a:ext uri="{FF2B5EF4-FFF2-40B4-BE49-F238E27FC236}">
                        <a16:creationId xmlns:a16="http://schemas.microsoft.com/office/drawing/2014/main" id="{7A227DFC-39CE-114D-83CE-0193CB7FE6FC}"/>
                      </a:ext>
                    </a:extLst>
                  </p:cNvPr>
                  <p:cNvGrpSpPr/>
                  <p:nvPr/>
                </p:nvGrpSpPr>
                <p:grpSpPr>
                  <a:xfrm>
                    <a:off x="1895302" y="3192087"/>
                    <a:ext cx="3790603" cy="1712422"/>
                    <a:chOff x="1895302" y="3192087"/>
                    <a:chExt cx="3790603" cy="1712422"/>
                  </a:xfrm>
                </p:grpSpPr>
                <p:sp>
                  <p:nvSpPr>
                    <p:cNvPr id="2" name="Elipse 1">
                      <a:extLst>
                        <a:ext uri="{FF2B5EF4-FFF2-40B4-BE49-F238E27FC236}">
                          <a16:creationId xmlns:a16="http://schemas.microsoft.com/office/drawing/2014/main" id="{08D075EB-F59E-F84F-B9D6-798E38A7639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3" name="CuadroTexto 2">
                      <a:extLst>
                        <a:ext uri="{FF2B5EF4-FFF2-40B4-BE49-F238E27FC236}">
                          <a16:creationId xmlns:a16="http://schemas.microsoft.com/office/drawing/2014/main" id="{619EEF20-76EC-2849-8612-9B689DAAF596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888044" y="3589871"/>
                      <a:ext cx="2028306" cy="89835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3600" dirty="0"/>
                        <a:t>CAJA</a:t>
                      </a:r>
                      <a:endParaRPr lang="es-CL" sz="4000" dirty="0"/>
                    </a:p>
                  </p:txBody>
                </p:sp>
              </p:grpSp>
              <p:grpSp>
                <p:nvGrpSpPr>
                  <p:cNvPr id="6" name="Grupo 5">
                    <a:extLst>
                      <a:ext uri="{FF2B5EF4-FFF2-40B4-BE49-F238E27FC236}">
                        <a16:creationId xmlns:a16="http://schemas.microsoft.com/office/drawing/2014/main" id="{7E308614-D28F-A541-9084-010A2C924EC4}"/>
                      </a:ext>
                    </a:extLst>
                  </p:cNvPr>
                  <p:cNvGrpSpPr/>
                  <p:nvPr/>
                </p:nvGrpSpPr>
                <p:grpSpPr>
                  <a:xfrm>
                    <a:off x="465514" y="1340682"/>
                    <a:ext cx="2788896" cy="1703024"/>
                    <a:chOff x="1895302" y="3192087"/>
                    <a:chExt cx="3790603" cy="1712422"/>
                  </a:xfrm>
                </p:grpSpPr>
                <p:sp>
                  <p:nvSpPr>
                    <p:cNvPr id="7" name="Elipse 6">
                      <a:extLst>
                        <a:ext uri="{FF2B5EF4-FFF2-40B4-BE49-F238E27FC236}">
                          <a16:creationId xmlns:a16="http://schemas.microsoft.com/office/drawing/2014/main" id="{73C9A45F-B5F4-8443-8F59-11D17CC4A2D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8" name="CuadroTexto 7">
                      <a:extLst>
                        <a:ext uri="{FF2B5EF4-FFF2-40B4-BE49-F238E27FC236}">
                          <a16:creationId xmlns:a16="http://schemas.microsoft.com/office/drawing/2014/main" id="{44C7CF75-DADB-E640-9049-BD97B604E2C4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3" y="3663578"/>
                      <a:ext cx="2028306" cy="55919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000" dirty="0"/>
                        <a:t>Cuerda</a:t>
                      </a:r>
                      <a:endParaRPr lang="es-CL" sz="2800" dirty="0"/>
                    </a:p>
                  </p:txBody>
                </p:sp>
              </p:grpSp>
              <p:grpSp>
                <p:nvGrpSpPr>
                  <p:cNvPr id="9" name="Grupo 8">
                    <a:extLst>
                      <a:ext uri="{FF2B5EF4-FFF2-40B4-BE49-F238E27FC236}">
                        <a16:creationId xmlns:a16="http://schemas.microsoft.com/office/drawing/2014/main" id="{E14EBFE7-31B3-C442-95D4-12BB6E9C8A3F}"/>
                      </a:ext>
                    </a:extLst>
                  </p:cNvPr>
                  <p:cNvGrpSpPr/>
                  <p:nvPr/>
                </p:nvGrpSpPr>
                <p:grpSpPr>
                  <a:xfrm>
                    <a:off x="135777" y="5193121"/>
                    <a:ext cx="2520119" cy="1623317"/>
                    <a:chOff x="1895302" y="3192087"/>
                    <a:chExt cx="3790603" cy="1712422"/>
                  </a:xfrm>
                </p:grpSpPr>
                <p:sp>
                  <p:nvSpPr>
                    <p:cNvPr id="10" name="Elipse 9">
                      <a:extLst>
                        <a:ext uri="{FF2B5EF4-FFF2-40B4-BE49-F238E27FC236}">
                          <a16:creationId xmlns:a16="http://schemas.microsoft.com/office/drawing/2014/main" id="{1B968D93-2FFC-4E40-BC99-C4F8825FB32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11" name="CuadroTexto 10">
                      <a:extLst>
                        <a:ext uri="{FF2B5EF4-FFF2-40B4-BE49-F238E27FC236}">
                          <a16:creationId xmlns:a16="http://schemas.microsoft.com/office/drawing/2014/main" id="{A3C411FA-33CD-114D-820A-45016582B0DF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2" y="3663577"/>
                      <a:ext cx="2028307" cy="67690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400" dirty="0"/>
                        <a:t>Piso</a:t>
                      </a:r>
                      <a:endParaRPr lang="es-CL" sz="2800" dirty="0"/>
                    </a:p>
                  </p:txBody>
                </p:sp>
              </p:grpSp>
              <p:grpSp>
                <p:nvGrpSpPr>
                  <p:cNvPr id="12" name="Grupo 11">
                    <a:extLst>
                      <a:ext uri="{FF2B5EF4-FFF2-40B4-BE49-F238E27FC236}">
                        <a16:creationId xmlns:a16="http://schemas.microsoft.com/office/drawing/2014/main" id="{1E654BBD-F7B3-BC4F-B9F5-FDF856AB7412}"/>
                      </a:ext>
                    </a:extLst>
                  </p:cNvPr>
                  <p:cNvGrpSpPr/>
                  <p:nvPr/>
                </p:nvGrpSpPr>
                <p:grpSpPr>
                  <a:xfrm>
                    <a:off x="4432470" y="5220829"/>
                    <a:ext cx="2506870" cy="1662110"/>
                    <a:chOff x="1895302" y="3192087"/>
                    <a:chExt cx="3790603" cy="1712422"/>
                  </a:xfrm>
                </p:grpSpPr>
                <p:sp>
                  <p:nvSpPr>
                    <p:cNvPr id="13" name="Elipse 12">
                      <a:extLst>
                        <a:ext uri="{FF2B5EF4-FFF2-40B4-BE49-F238E27FC236}">
                          <a16:creationId xmlns:a16="http://schemas.microsoft.com/office/drawing/2014/main" id="{7F5FBF28-936C-7C49-8926-034C0A0C929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14" name="CuadroTexto 13">
                      <a:extLst>
                        <a:ext uri="{FF2B5EF4-FFF2-40B4-BE49-F238E27FC236}">
                          <a16:creationId xmlns:a16="http://schemas.microsoft.com/office/drawing/2014/main" id="{A8935654-FA11-9F4D-B67D-D6E318764C73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2" y="3663577"/>
                      <a:ext cx="2028305" cy="661102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400" dirty="0"/>
                        <a:t>Tierra</a:t>
                      </a:r>
                    </a:p>
                  </p:txBody>
                </p:sp>
              </p:grpSp>
            </p:grpSp>
            <p:cxnSp>
              <p:nvCxnSpPr>
                <p:cNvPr id="20" name="Conector recto 19">
                  <a:extLst>
                    <a:ext uri="{FF2B5EF4-FFF2-40B4-BE49-F238E27FC236}">
                      <a16:creationId xmlns:a16="http://schemas.microsoft.com/office/drawing/2014/main" id="{8034D361-F1DE-F84F-A135-F7C8CA34E6AD}"/>
                    </a:ext>
                  </a:extLst>
                </p:cNvPr>
                <p:cNvCxnSpPr>
                  <a:cxnSpLocks/>
                  <a:stCxn id="2" idx="5"/>
                  <a:endCxn id="13" idx="0"/>
                </p:cNvCxnSpPr>
                <p:nvPr/>
              </p:nvCxnSpPr>
              <p:spPr>
                <a:xfrm>
                  <a:off x="5130784" y="4653731"/>
                  <a:ext cx="555121" cy="567098"/>
                </a:xfrm>
                <a:prstGeom prst="line">
                  <a:avLst/>
                </a:prstGeom>
                <a:ln w="28575">
                  <a:prstDash val="dash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22" name="CuadroTexto 21">
                  <a:extLst>
                    <a:ext uri="{FF2B5EF4-FFF2-40B4-BE49-F238E27FC236}">
                      <a16:creationId xmlns:a16="http://schemas.microsoft.com/office/drawing/2014/main" id="{A9B20CAE-9638-B844-87B1-F791756D03C9}"/>
                    </a:ext>
                  </a:extLst>
                </p:cNvPr>
                <p:cNvSpPr txBox="1"/>
                <p:nvPr/>
              </p:nvSpPr>
              <p:spPr>
                <a:xfrm>
                  <a:off x="5510082" y="4607841"/>
                  <a:ext cx="665018" cy="55612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sz="2000" dirty="0"/>
                    <a:t>G</a:t>
                  </a:r>
                  <a:endParaRPr lang="es-CL" dirty="0"/>
                </a:p>
              </p:txBody>
            </p:sp>
          </p:grpSp>
        </p:grpSp>
      </p:grpSp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6255846" y="3314580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6833524" y="4029498"/>
                <a:ext cx="3198750" cy="2624245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/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sub>
                      <m:sup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/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3524" y="4029498"/>
                <a:ext cx="3198750" cy="2624245"/>
              </a:xfrm>
              <a:prstGeom prst="rect">
                <a:avLst/>
              </a:prstGeom>
              <a:blipFill>
                <a:blip r:embed="rId3"/>
                <a:stretch>
                  <a:fillRect l="-3150" t="-4306" b="-1435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12774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69197A-F040-4AEE-8A8D-2F4B2513A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de ejemplo</a:t>
            </a:r>
          </a:p>
        </p:txBody>
      </p:sp>
    </p:spTree>
    <p:extLst>
      <p:ext uri="{BB962C8B-B14F-4D97-AF65-F5344CB8AC3E}">
        <p14:creationId xmlns:p14="http://schemas.microsoft.com/office/powerpoint/2010/main" val="27210482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1110343" y="1527908"/>
            <a:ext cx="5512526" cy="2861212"/>
            <a:chOff x="1110343" y="1527908"/>
            <a:chExt cx="5512526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>
              <a:off x="1110343" y="4389120"/>
              <a:ext cx="551252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611188" cy="2861212"/>
              <a:chOff x="1907178" y="1527908"/>
              <a:chExt cx="4611188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7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B</a:t>
                </a:r>
                <a:endParaRPr lang="es-CL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685108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194636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97971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DDD2397F-BD4D-4BA9-BAF2-9B1F06B00C7E}"/>
              </a:ext>
            </a:extLst>
          </p:cNvPr>
          <p:cNvGrpSpPr/>
          <p:nvPr/>
        </p:nvGrpSpPr>
        <p:grpSpPr>
          <a:xfrm>
            <a:off x="5660314" y="565501"/>
            <a:ext cx="5939503" cy="3647131"/>
            <a:chOff x="5660314" y="565501"/>
            <a:chExt cx="5939503" cy="3647131"/>
          </a:xfrm>
        </p:grpSpPr>
        <p:grpSp>
          <p:nvGrpSpPr>
            <p:cNvPr id="12" name="Grupo 11">
              <a:extLst>
                <a:ext uri="{FF2B5EF4-FFF2-40B4-BE49-F238E27FC236}">
                  <a16:creationId xmlns:a16="http://schemas.microsoft.com/office/drawing/2014/main" id="{A3487D53-C62B-7446-84E2-0AC10B06D900}"/>
                </a:ext>
              </a:extLst>
            </p:cNvPr>
            <p:cNvGrpSpPr/>
            <p:nvPr/>
          </p:nvGrpSpPr>
          <p:grpSpPr>
            <a:xfrm>
              <a:off x="6172786" y="974251"/>
              <a:ext cx="2217670" cy="1156063"/>
              <a:chOff x="8088923" y="1143000"/>
              <a:chExt cx="3493477" cy="1811215"/>
            </a:xfrm>
          </p:grpSpPr>
          <p:sp>
            <p:nvSpPr>
              <p:cNvPr id="13" name="Elipse 12">
                <a:extLst>
                  <a:ext uri="{FF2B5EF4-FFF2-40B4-BE49-F238E27FC236}">
                    <a16:creationId xmlns:a16="http://schemas.microsoft.com/office/drawing/2014/main" id="{F417F95E-0CEA-C44D-9DC7-3BE2F4B6F630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605DAA4F-7657-BC43-A91D-167386E38C5C}"/>
                  </a:ext>
                </a:extLst>
              </p:cNvPr>
              <p:cNvSpPr txBox="1"/>
              <p:nvPr/>
            </p:nvSpPr>
            <p:spPr>
              <a:xfrm>
                <a:off x="8549819" y="1591903"/>
                <a:ext cx="2579142" cy="81973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800" dirty="0"/>
                  <a:t>Bloque B</a:t>
                </a:r>
              </a:p>
            </p:txBody>
          </p:sp>
        </p:grpSp>
        <p:grpSp>
          <p:nvGrpSpPr>
            <p:cNvPr id="15" name="Grupo 14">
              <a:extLst>
                <a:ext uri="{FF2B5EF4-FFF2-40B4-BE49-F238E27FC236}">
                  <a16:creationId xmlns:a16="http://schemas.microsoft.com/office/drawing/2014/main" id="{A955ACE6-6D4C-2C49-AF99-3388F8D05A75}"/>
                </a:ext>
              </a:extLst>
            </p:cNvPr>
            <p:cNvGrpSpPr/>
            <p:nvPr/>
          </p:nvGrpSpPr>
          <p:grpSpPr>
            <a:xfrm>
              <a:off x="9177818" y="565501"/>
              <a:ext cx="2217670" cy="1156063"/>
              <a:chOff x="8088923" y="1143000"/>
              <a:chExt cx="3493477" cy="1811215"/>
            </a:xfrm>
          </p:grpSpPr>
          <p:sp>
            <p:nvSpPr>
              <p:cNvPr id="16" name="Elipse 15">
                <a:extLst>
                  <a:ext uri="{FF2B5EF4-FFF2-40B4-BE49-F238E27FC236}">
                    <a16:creationId xmlns:a16="http://schemas.microsoft.com/office/drawing/2014/main" id="{12A36ADA-35C2-3544-AAA3-647F8624897B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6A8B3B68-76FF-C14B-AFE2-2A84A977350E}"/>
                  </a:ext>
                </a:extLst>
              </p:cNvPr>
              <p:cNvSpPr txBox="1"/>
              <p:nvPr/>
            </p:nvSpPr>
            <p:spPr>
              <a:xfrm>
                <a:off x="8375803" y="1638740"/>
                <a:ext cx="2919716" cy="81973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800" dirty="0"/>
                  <a:t>Bloque A</a:t>
                </a:r>
              </a:p>
            </p:txBody>
          </p:sp>
        </p:grpSp>
        <p:grpSp>
          <p:nvGrpSpPr>
            <p:cNvPr id="21" name="Grupo 20">
              <a:extLst>
                <a:ext uri="{FF2B5EF4-FFF2-40B4-BE49-F238E27FC236}">
                  <a16:creationId xmlns:a16="http://schemas.microsoft.com/office/drawing/2014/main" id="{8268D43C-A42C-3448-9B7B-9647357178F6}"/>
                </a:ext>
              </a:extLst>
            </p:cNvPr>
            <p:cNvGrpSpPr/>
            <p:nvPr/>
          </p:nvGrpSpPr>
          <p:grpSpPr>
            <a:xfrm>
              <a:off x="9795921" y="2295796"/>
              <a:ext cx="1803896" cy="933855"/>
              <a:chOff x="8088923" y="1143000"/>
              <a:chExt cx="3493477" cy="1811215"/>
            </a:xfrm>
          </p:grpSpPr>
          <p:sp>
            <p:nvSpPr>
              <p:cNvPr id="22" name="Elipse 21">
                <a:extLst>
                  <a:ext uri="{FF2B5EF4-FFF2-40B4-BE49-F238E27FC236}">
                    <a16:creationId xmlns:a16="http://schemas.microsoft.com/office/drawing/2014/main" id="{9738EC32-51DF-7441-B998-DC1ACB0DB439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98F9533D-654E-8B48-B00D-5DC9C397B42B}"/>
                  </a:ext>
                </a:extLst>
              </p:cNvPr>
              <p:cNvSpPr txBox="1"/>
              <p:nvPr/>
            </p:nvSpPr>
            <p:spPr>
              <a:xfrm>
                <a:off x="8662684" y="1571553"/>
                <a:ext cx="2549769" cy="7760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dirty="0"/>
                  <a:t>cuerda</a:t>
                </a:r>
              </a:p>
            </p:txBody>
          </p:sp>
        </p:grpSp>
        <p:grpSp>
          <p:nvGrpSpPr>
            <p:cNvPr id="24" name="Grupo 23">
              <a:extLst>
                <a:ext uri="{FF2B5EF4-FFF2-40B4-BE49-F238E27FC236}">
                  <a16:creationId xmlns:a16="http://schemas.microsoft.com/office/drawing/2014/main" id="{5428F657-196C-DA43-A67E-A649E9326FC3}"/>
                </a:ext>
              </a:extLst>
            </p:cNvPr>
            <p:cNvGrpSpPr/>
            <p:nvPr/>
          </p:nvGrpSpPr>
          <p:grpSpPr>
            <a:xfrm>
              <a:off x="6791626" y="2449938"/>
              <a:ext cx="1803896" cy="933855"/>
              <a:chOff x="8088923" y="1143000"/>
              <a:chExt cx="3493477" cy="1811215"/>
            </a:xfrm>
          </p:grpSpPr>
          <p:sp>
            <p:nvSpPr>
              <p:cNvPr id="25" name="Elipse 24">
                <a:extLst>
                  <a:ext uri="{FF2B5EF4-FFF2-40B4-BE49-F238E27FC236}">
                    <a16:creationId xmlns:a16="http://schemas.microsoft.com/office/drawing/2014/main" id="{F32CC0AF-DB24-E841-9D0C-990A9F3991A3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D121264A-C87E-7646-AB71-33B5DCBD42D4}"/>
                  </a:ext>
                </a:extLst>
              </p:cNvPr>
              <p:cNvSpPr txBox="1"/>
              <p:nvPr/>
            </p:nvSpPr>
            <p:spPr>
              <a:xfrm>
                <a:off x="8662684" y="1571553"/>
                <a:ext cx="2549769" cy="7760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dirty="0"/>
                  <a:t>piso</a:t>
                </a:r>
              </a:p>
            </p:txBody>
          </p:sp>
        </p:grpSp>
        <p:grpSp>
          <p:nvGrpSpPr>
            <p:cNvPr id="27" name="Grupo 26">
              <a:extLst>
                <a:ext uri="{FF2B5EF4-FFF2-40B4-BE49-F238E27FC236}">
                  <a16:creationId xmlns:a16="http://schemas.microsoft.com/office/drawing/2014/main" id="{44573374-53EF-194B-B2F9-1AFBDDA742E4}"/>
                </a:ext>
              </a:extLst>
            </p:cNvPr>
            <p:cNvGrpSpPr/>
            <p:nvPr/>
          </p:nvGrpSpPr>
          <p:grpSpPr>
            <a:xfrm>
              <a:off x="7913764" y="3278777"/>
              <a:ext cx="1803896" cy="933855"/>
              <a:chOff x="8088923" y="1143000"/>
              <a:chExt cx="3493477" cy="1811215"/>
            </a:xfrm>
          </p:grpSpPr>
          <p:sp>
            <p:nvSpPr>
              <p:cNvPr id="28" name="Elipse 27">
                <a:extLst>
                  <a:ext uri="{FF2B5EF4-FFF2-40B4-BE49-F238E27FC236}">
                    <a16:creationId xmlns:a16="http://schemas.microsoft.com/office/drawing/2014/main" id="{2AA37427-F472-FC4A-8286-9FCAB1221A95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C6777A2C-751F-944A-AC6F-3AFC5FCB2F56}"/>
                  </a:ext>
                </a:extLst>
              </p:cNvPr>
              <p:cNvSpPr txBox="1"/>
              <p:nvPr/>
            </p:nvSpPr>
            <p:spPr>
              <a:xfrm>
                <a:off x="8662684" y="1571553"/>
                <a:ext cx="2549769" cy="7760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dirty="0"/>
                  <a:t>Tierra</a:t>
                </a:r>
              </a:p>
            </p:txBody>
          </p:sp>
        </p:grpSp>
        <p:cxnSp>
          <p:nvCxnSpPr>
            <p:cNvPr id="31" name="Conector recto 30">
              <a:extLst>
                <a:ext uri="{FF2B5EF4-FFF2-40B4-BE49-F238E27FC236}">
                  <a16:creationId xmlns:a16="http://schemas.microsoft.com/office/drawing/2014/main" id="{5D4C5271-C300-5449-AFC5-96044C8E2449}"/>
                </a:ext>
              </a:extLst>
            </p:cNvPr>
            <p:cNvCxnSpPr>
              <a:cxnSpLocks/>
              <a:stCxn id="13" idx="6"/>
              <a:endCxn id="16" idx="2"/>
            </p:cNvCxnSpPr>
            <p:nvPr/>
          </p:nvCxnSpPr>
          <p:spPr>
            <a:xfrm flipV="1">
              <a:off x="8390456" y="1143533"/>
              <a:ext cx="787362" cy="40875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Conector recto 34">
              <a:extLst>
                <a:ext uri="{FF2B5EF4-FFF2-40B4-BE49-F238E27FC236}">
                  <a16:creationId xmlns:a16="http://schemas.microsoft.com/office/drawing/2014/main" id="{CBD077E2-A515-AA4B-AC98-913B9B851E2A}"/>
                </a:ext>
              </a:extLst>
            </p:cNvPr>
            <p:cNvCxnSpPr>
              <a:cxnSpLocks/>
              <a:stCxn id="16" idx="3"/>
              <a:endCxn id="25" idx="7"/>
            </p:cNvCxnSpPr>
            <p:nvPr/>
          </p:nvCxnSpPr>
          <p:spPr>
            <a:xfrm flipH="1">
              <a:off x="8331348" y="1552262"/>
              <a:ext cx="1171240" cy="103443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Conector recto 38">
              <a:extLst>
                <a:ext uri="{FF2B5EF4-FFF2-40B4-BE49-F238E27FC236}">
                  <a16:creationId xmlns:a16="http://schemas.microsoft.com/office/drawing/2014/main" id="{AE205C72-D449-334D-9316-E7F09104A66D}"/>
                </a:ext>
              </a:extLst>
            </p:cNvPr>
            <p:cNvCxnSpPr>
              <a:cxnSpLocks/>
              <a:stCxn id="16" idx="4"/>
              <a:endCxn id="28" idx="0"/>
            </p:cNvCxnSpPr>
            <p:nvPr/>
          </p:nvCxnSpPr>
          <p:spPr>
            <a:xfrm flipH="1">
              <a:off x="8815712" y="1721564"/>
              <a:ext cx="1470941" cy="1557213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Conector recto 42">
              <a:extLst>
                <a:ext uri="{FF2B5EF4-FFF2-40B4-BE49-F238E27FC236}">
                  <a16:creationId xmlns:a16="http://schemas.microsoft.com/office/drawing/2014/main" id="{B16D5DEA-402E-744B-985E-74BBEF1F241D}"/>
                </a:ext>
              </a:extLst>
            </p:cNvPr>
            <p:cNvCxnSpPr>
              <a:cxnSpLocks/>
              <a:stCxn id="16" idx="5"/>
              <a:endCxn id="22" idx="0"/>
            </p:cNvCxnSpPr>
            <p:nvPr/>
          </p:nvCxnSpPr>
          <p:spPr>
            <a:xfrm flipH="1">
              <a:off x="10697869" y="1552262"/>
              <a:ext cx="372849" cy="74353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Forma libre 53">
              <a:extLst>
                <a:ext uri="{FF2B5EF4-FFF2-40B4-BE49-F238E27FC236}">
                  <a16:creationId xmlns:a16="http://schemas.microsoft.com/office/drawing/2014/main" id="{008C3215-7F5D-BB4A-8D2F-CCA0AA90188D}"/>
                </a:ext>
              </a:extLst>
            </p:cNvPr>
            <p:cNvSpPr/>
            <p:nvPr/>
          </p:nvSpPr>
          <p:spPr>
            <a:xfrm>
              <a:off x="6142417" y="2089616"/>
              <a:ext cx="1943492" cy="1920681"/>
            </a:xfrm>
            <a:custGeom>
              <a:avLst/>
              <a:gdLst>
                <a:gd name="connsiteX0" fmla="*/ 718432 w 2625610"/>
                <a:gd name="connsiteY0" fmla="*/ 0 h 2455817"/>
                <a:gd name="connsiteX1" fmla="*/ 104478 w 2625610"/>
                <a:gd name="connsiteY1" fmla="*/ 1502229 h 2455817"/>
                <a:gd name="connsiteX2" fmla="*/ 2625610 w 2625610"/>
                <a:gd name="connsiteY2" fmla="*/ 2455817 h 24558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625610" h="2455817">
                  <a:moveTo>
                    <a:pt x="718432" y="0"/>
                  </a:moveTo>
                  <a:cubicBezTo>
                    <a:pt x="252523" y="546463"/>
                    <a:pt x="-213385" y="1092926"/>
                    <a:pt x="104478" y="1502229"/>
                  </a:cubicBezTo>
                  <a:cubicBezTo>
                    <a:pt x="422341" y="1911532"/>
                    <a:pt x="1523975" y="2183674"/>
                    <a:pt x="2625610" y="2455817"/>
                  </a:cubicBezTo>
                </a:path>
              </a:pathLst>
            </a:custGeom>
            <a:noFill/>
            <a:ln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56" name="CuadroTexto 55">
              <a:extLst>
                <a:ext uri="{FF2B5EF4-FFF2-40B4-BE49-F238E27FC236}">
                  <a16:creationId xmlns:a16="http://schemas.microsoft.com/office/drawing/2014/main" id="{1B53A98F-D164-0041-8D54-DA5DD9E8585B}"/>
                </a:ext>
              </a:extLst>
            </p:cNvPr>
            <p:cNvSpPr txBox="1"/>
            <p:nvPr/>
          </p:nvSpPr>
          <p:spPr>
            <a:xfrm>
              <a:off x="8559476" y="1036972"/>
              <a:ext cx="5124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/>
                <a:t>C</a:t>
              </a:r>
            </a:p>
          </p:txBody>
        </p:sp>
        <p:sp>
          <p:nvSpPr>
            <p:cNvPr id="58" name="CuadroTexto 57">
              <a:extLst>
                <a:ext uri="{FF2B5EF4-FFF2-40B4-BE49-F238E27FC236}">
                  <a16:creationId xmlns:a16="http://schemas.microsoft.com/office/drawing/2014/main" id="{EF613251-661D-7142-BEB2-E0C41A154CC4}"/>
                </a:ext>
              </a:extLst>
            </p:cNvPr>
            <p:cNvSpPr txBox="1"/>
            <p:nvPr/>
          </p:nvSpPr>
          <p:spPr>
            <a:xfrm>
              <a:off x="8595522" y="1834544"/>
              <a:ext cx="5124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/>
                <a:t>C</a:t>
              </a:r>
            </a:p>
          </p:txBody>
        </p:sp>
        <p:sp>
          <p:nvSpPr>
            <p:cNvPr id="59" name="CuadroTexto 58">
              <a:extLst>
                <a:ext uri="{FF2B5EF4-FFF2-40B4-BE49-F238E27FC236}">
                  <a16:creationId xmlns:a16="http://schemas.microsoft.com/office/drawing/2014/main" id="{CCB49D99-8966-8E4D-9F2B-6FDB11E15B2D}"/>
                </a:ext>
              </a:extLst>
            </p:cNvPr>
            <p:cNvSpPr txBox="1"/>
            <p:nvPr/>
          </p:nvSpPr>
          <p:spPr>
            <a:xfrm>
              <a:off x="10897894" y="1779742"/>
              <a:ext cx="5124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/>
                <a:t>C</a:t>
              </a:r>
            </a:p>
          </p:txBody>
        </p:sp>
        <p:sp>
          <p:nvSpPr>
            <p:cNvPr id="61" name="CuadroTexto 60">
              <a:extLst>
                <a:ext uri="{FF2B5EF4-FFF2-40B4-BE49-F238E27FC236}">
                  <a16:creationId xmlns:a16="http://schemas.microsoft.com/office/drawing/2014/main" id="{53165E98-CFC6-1644-86CB-A9BEDD33BB4F}"/>
                </a:ext>
              </a:extLst>
            </p:cNvPr>
            <p:cNvSpPr txBox="1"/>
            <p:nvPr/>
          </p:nvSpPr>
          <p:spPr>
            <a:xfrm>
              <a:off x="9205188" y="2189093"/>
              <a:ext cx="5124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/>
                <a:t>G</a:t>
              </a:r>
            </a:p>
          </p:txBody>
        </p:sp>
        <p:sp>
          <p:nvSpPr>
            <p:cNvPr id="63" name="CuadroTexto 62">
              <a:extLst>
                <a:ext uri="{FF2B5EF4-FFF2-40B4-BE49-F238E27FC236}">
                  <a16:creationId xmlns:a16="http://schemas.microsoft.com/office/drawing/2014/main" id="{88FB3B52-CDED-AF41-A838-622A1EE92730}"/>
                </a:ext>
              </a:extLst>
            </p:cNvPr>
            <p:cNvSpPr txBox="1"/>
            <p:nvPr/>
          </p:nvSpPr>
          <p:spPr>
            <a:xfrm>
              <a:off x="5660314" y="2860319"/>
              <a:ext cx="5124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/>
                <a:t>G</a:t>
              </a:r>
            </a:p>
          </p:txBody>
        </p:sp>
      </p:grpSp>
      <p:sp>
        <p:nvSpPr>
          <p:cNvPr id="41" name="CuadroTexto 40">
            <a:extLst>
              <a:ext uri="{FF2B5EF4-FFF2-40B4-BE49-F238E27FC236}">
                <a16:creationId xmlns:a16="http://schemas.microsoft.com/office/drawing/2014/main" id="{0FF825AF-D970-46DE-9131-1D7A8A4C1490}"/>
              </a:ext>
            </a:extLst>
          </p:cNvPr>
          <p:cNvSpPr txBox="1"/>
          <p:nvPr/>
        </p:nvSpPr>
        <p:spPr>
          <a:xfrm>
            <a:off x="4415795" y="4955177"/>
            <a:ext cx="5042262" cy="9541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800" dirty="0"/>
              <a:t>Realiza </a:t>
            </a:r>
            <a:r>
              <a:rPr lang="es-CL" sz="2800"/>
              <a:t>el inventario de fuerzas para </a:t>
            </a:r>
            <a:r>
              <a:rPr lang="es-CL" sz="2800" dirty="0"/>
              <a:t>los bloques A y B</a:t>
            </a:r>
          </a:p>
        </p:txBody>
      </p:sp>
      <p:pic>
        <p:nvPicPr>
          <p:cNvPr id="42" name="Imagen 41">
            <a:extLst>
              <a:ext uri="{FF2B5EF4-FFF2-40B4-BE49-F238E27FC236}">
                <a16:creationId xmlns:a16="http://schemas.microsoft.com/office/drawing/2014/main" id="{08648CE5-7038-48A4-B89D-928A49CCF5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2674" y="5238916"/>
            <a:ext cx="892493" cy="848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292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5186B97-2BF9-421B-B32E-861459EBBD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SOLUCIÓN</a:t>
            </a:r>
          </a:p>
        </p:txBody>
      </p:sp>
    </p:spTree>
    <p:extLst>
      <p:ext uri="{BB962C8B-B14F-4D97-AF65-F5344CB8AC3E}">
        <p14:creationId xmlns:p14="http://schemas.microsoft.com/office/powerpoint/2010/main" val="40139442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upo 11">
            <a:extLst>
              <a:ext uri="{FF2B5EF4-FFF2-40B4-BE49-F238E27FC236}">
                <a16:creationId xmlns:a16="http://schemas.microsoft.com/office/drawing/2014/main" id="{A3487D53-C62B-7446-84E2-0AC10B06D900}"/>
              </a:ext>
            </a:extLst>
          </p:cNvPr>
          <p:cNvGrpSpPr/>
          <p:nvPr/>
        </p:nvGrpSpPr>
        <p:grpSpPr>
          <a:xfrm>
            <a:off x="6172786" y="974251"/>
            <a:ext cx="2217670" cy="1156063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F417F95E-0CEA-C44D-9DC7-3BE2F4B6F63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605DAA4F-7657-BC43-A91D-167386E38C5C}"/>
                </a:ext>
              </a:extLst>
            </p:cNvPr>
            <p:cNvSpPr txBox="1"/>
            <p:nvPr/>
          </p:nvSpPr>
          <p:spPr>
            <a:xfrm>
              <a:off x="8549819" y="1591903"/>
              <a:ext cx="2579142" cy="81973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Bloque B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955ACE6-6D4C-2C49-AF99-3388F8D05A75}"/>
              </a:ext>
            </a:extLst>
          </p:cNvPr>
          <p:cNvGrpSpPr/>
          <p:nvPr/>
        </p:nvGrpSpPr>
        <p:grpSpPr>
          <a:xfrm>
            <a:off x="9177818" y="565501"/>
            <a:ext cx="2217670" cy="1156063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12A36ADA-35C2-3544-AAA3-647F8624897B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6A8B3B68-76FF-C14B-AFE2-2A84A977350E}"/>
                </a:ext>
              </a:extLst>
            </p:cNvPr>
            <p:cNvSpPr txBox="1"/>
            <p:nvPr/>
          </p:nvSpPr>
          <p:spPr>
            <a:xfrm>
              <a:off x="8375803" y="1638740"/>
              <a:ext cx="2919716" cy="81973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Bloque A</a:t>
              </a:r>
            </a:p>
          </p:txBody>
        </p:sp>
      </p:grpSp>
      <p:grpSp>
        <p:nvGrpSpPr>
          <p:cNvPr id="21" name="Grupo 20">
            <a:extLst>
              <a:ext uri="{FF2B5EF4-FFF2-40B4-BE49-F238E27FC236}">
                <a16:creationId xmlns:a16="http://schemas.microsoft.com/office/drawing/2014/main" id="{8268D43C-A42C-3448-9B7B-9647357178F6}"/>
              </a:ext>
            </a:extLst>
          </p:cNvPr>
          <p:cNvGrpSpPr/>
          <p:nvPr/>
        </p:nvGrpSpPr>
        <p:grpSpPr>
          <a:xfrm>
            <a:off x="9795921" y="2295796"/>
            <a:ext cx="1803896" cy="933855"/>
            <a:chOff x="8088923" y="1143000"/>
            <a:chExt cx="3493477" cy="1811215"/>
          </a:xfrm>
        </p:grpSpPr>
        <p:sp>
          <p:nvSpPr>
            <p:cNvPr id="22" name="Elipse 21">
              <a:extLst>
                <a:ext uri="{FF2B5EF4-FFF2-40B4-BE49-F238E27FC236}">
                  <a16:creationId xmlns:a16="http://schemas.microsoft.com/office/drawing/2014/main" id="{9738EC32-51DF-7441-B998-DC1ACB0DB439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98F9533D-654E-8B48-B00D-5DC9C397B42B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cuerda</a:t>
              </a:r>
            </a:p>
          </p:txBody>
        </p:sp>
      </p:grpSp>
      <p:grpSp>
        <p:nvGrpSpPr>
          <p:cNvPr id="24" name="Grupo 23">
            <a:extLst>
              <a:ext uri="{FF2B5EF4-FFF2-40B4-BE49-F238E27FC236}">
                <a16:creationId xmlns:a16="http://schemas.microsoft.com/office/drawing/2014/main" id="{5428F657-196C-DA43-A67E-A649E9326FC3}"/>
              </a:ext>
            </a:extLst>
          </p:cNvPr>
          <p:cNvGrpSpPr/>
          <p:nvPr/>
        </p:nvGrpSpPr>
        <p:grpSpPr>
          <a:xfrm>
            <a:off x="6791626" y="2449938"/>
            <a:ext cx="1803896" cy="933855"/>
            <a:chOff x="8088923" y="1143000"/>
            <a:chExt cx="3493477" cy="1811215"/>
          </a:xfrm>
        </p:grpSpPr>
        <p:sp>
          <p:nvSpPr>
            <p:cNvPr id="25" name="Elipse 24">
              <a:extLst>
                <a:ext uri="{FF2B5EF4-FFF2-40B4-BE49-F238E27FC236}">
                  <a16:creationId xmlns:a16="http://schemas.microsoft.com/office/drawing/2014/main" id="{F32CC0AF-DB24-E841-9D0C-990A9F3991A3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6" name="CuadroTexto 25">
              <a:extLst>
                <a:ext uri="{FF2B5EF4-FFF2-40B4-BE49-F238E27FC236}">
                  <a16:creationId xmlns:a16="http://schemas.microsoft.com/office/drawing/2014/main" id="{D121264A-C87E-7646-AB71-33B5DCBD42D4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piso</a:t>
              </a:r>
            </a:p>
          </p:txBody>
        </p:sp>
      </p:grpSp>
      <p:grpSp>
        <p:nvGrpSpPr>
          <p:cNvPr id="27" name="Grupo 26">
            <a:extLst>
              <a:ext uri="{FF2B5EF4-FFF2-40B4-BE49-F238E27FC236}">
                <a16:creationId xmlns:a16="http://schemas.microsoft.com/office/drawing/2014/main" id="{44573374-53EF-194B-B2F9-1AFBDDA742E4}"/>
              </a:ext>
            </a:extLst>
          </p:cNvPr>
          <p:cNvGrpSpPr/>
          <p:nvPr/>
        </p:nvGrpSpPr>
        <p:grpSpPr>
          <a:xfrm>
            <a:off x="7913764" y="3278777"/>
            <a:ext cx="1803896" cy="933855"/>
            <a:chOff x="8088923" y="1143000"/>
            <a:chExt cx="3493477" cy="1811215"/>
          </a:xfrm>
        </p:grpSpPr>
        <p:sp>
          <p:nvSpPr>
            <p:cNvPr id="28" name="Elipse 27">
              <a:extLst>
                <a:ext uri="{FF2B5EF4-FFF2-40B4-BE49-F238E27FC236}">
                  <a16:creationId xmlns:a16="http://schemas.microsoft.com/office/drawing/2014/main" id="{2AA37427-F472-FC4A-8286-9FCAB1221A95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9" name="CuadroTexto 28">
              <a:extLst>
                <a:ext uri="{FF2B5EF4-FFF2-40B4-BE49-F238E27FC236}">
                  <a16:creationId xmlns:a16="http://schemas.microsoft.com/office/drawing/2014/main" id="{C6777A2C-751F-944A-AC6F-3AFC5FCB2F56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Tierra</a:t>
              </a:r>
            </a:p>
          </p:txBody>
        </p:sp>
      </p:grpSp>
      <p:cxnSp>
        <p:nvCxnSpPr>
          <p:cNvPr id="31" name="Conector recto 30">
            <a:extLst>
              <a:ext uri="{FF2B5EF4-FFF2-40B4-BE49-F238E27FC236}">
                <a16:creationId xmlns:a16="http://schemas.microsoft.com/office/drawing/2014/main" id="{5D4C5271-C300-5449-AFC5-96044C8E2449}"/>
              </a:ext>
            </a:extLst>
          </p:cNvPr>
          <p:cNvCxnSpPr>
            <a:cxnSpLocks/>
            <a:stCxn id="13" idx="6"/>
            <a:endCxn id="16" idx="2"/>
          </p:cNvCxnSpPr>
          <p:nvPr/>
        </p:nvCxnSpPr>
        <p:spPr>
          <a:xfrm flipV="1">
            <a:off x="8390456" y="1143533"/>
            <a:ext cx="787362" cy="4087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recto 34">
            <a:extLst>
              <a:ext uri="{FF2B5EF4-FFF2-40B4-BE49-F238E27FC236}">
                <a16:creationId xmlns:a16="http://schemas.microsoft.com/office/drawing/2014/main" id="{CBD077E2-A515-AA4B-AC98-913B9B851E2A}"/>
              </a:ext>
            </a:extLst>
          </p:cNvPr>
          <p:cNvCxnSpPr>
            <a:cxnSpLocks/>
            <a:stCxn id="16" idx="3"/>
            <a:endCxn id="25" idx="7"/>
          </p:cNvCxnSpPr>
          <p:nvPr/>
        </p:nvCxnSpPr>
        <p:spPr>
          <a:xfrm flipH="1">
            <a:off x="8331348" y="1552262"/>
            <a:ext cx="1171240" cy="10344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ector recto 38">
            <a:extLst>
              <a:ext uri="{FF2B5EF4-FFF2-40B4-BE49-F238E27FC236}">
                <a16:creationId xmlns:a16="http://schemas.microsoft.com/office/drawing/2014/main" id="{AE205C72-D449-334D-9316-E7F09104A66D}"/>
              </a:ext>
            </a:extLst>
          </p:cNvPr>
          <p:cNvCxnSpPr>
            <a:cxnSpLocks/>
            <a:stCxn id="16" idx="4"/>
            <a:endCxn id="28" idx="0"/>
          </p:cNvCxnSpPr>
          <p:nvPr/>
        </p:nvCxnSpPr>
        <p:spPr>
          <a:xfrm flipH="1">
            <a:off x="8815712" y="1721564"/>
            <a:ext cx="1470941" cy="1557213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ector recto 42">
            <a:extLst>
              <a:ext uri="{FF2B5EF4-FFF2-40B4-BE49-F238E27FC236}">
                <a16:creationId xmlns:a16="http://schemas.microsoft.com/office/drawing/2014/main" id="{B16D5DEA-402E-744B-985E-74BBEF1F241D}"/>
              </a:ext>
            </a:extLst>
          </p:cNvPr>
          <p:cNvCxnSpPr>
            <a:cxnSpLocks/>
            <a:stCxn id="16" idx="5"/>
            <a:endCxn id="22" idx="0"/>
          </p:cNvCxnSpPr>
          <p:nvPr/>
        </p:nvCxnSpPr>
        <p:spPr>
          <a:xfrm flipH="1">
            <a:off x="10697869" y="1552262"/>
            <a:ext cx="372849" cy="7435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Forma libre 53">
            <a:extLst>
              <a:ext uri="{FF2B5EF4-FFF2-40B4-BE49-F238E27FC236}">
                <a16:creationId xmlns:a16="http://schemas.microsoft.com/office/drawing/2014/main" id="{008C3215-7F5D-BB4A-8D2F-CCA0AA90188D}"/>
              </a:ext>
            </a:extLst>
          </p:cNvPr>
          <p:cNvSpPr/>
          <p:nvPr/>
        </p:nvSpPr>
        <p:spPr>
          <a:xfrm>
            <a:off x="6142417" y="2089616"/>
            <a:ext cx="1943492" cy="1920681"/>
          </a:xfrm>
          <a:custGeom>
            <a:avLst/>
            <a:gdLst>
              <a:gd name="connsiteX0" fmla="*/ 718432 w 2625610"/>
              <a:gd name="connsiteY0" fmla="*/ 0 h 2455817"/>
              <a:gd name="connsiteX1" fmla="*/ 104478 w 2625610"/>
              <a:gd name="connsiteY1" fmla="*/ 1502229 h 2455817"/>
              <a:gd name="connsiteX2" fmla="*/ 2625610 w 2625610"/>
              <a:gd name="connsiteY2" fmla="*/ 2455817 h 2455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25610" h="2455817">
                <a:moveTo>
                  <a:pt x="718432" y="0"/>
                </a:moveTo>
                <a:cubicBezTo>
                  <a:pt x="252523" y="546463"/>
                  <a:pt x="-213385" y="1092926"/>
                  <a:pt x="104478" y="1502229"/>
                </a:cubicBezTo>
                <a:cubicBezTo>
                  <a:pt x="422341" y="1911532"/>
                  <a:pt x="1523975" y="2183674"/>
                  <a:pt x="2625610" y="2455817"/>
                </a:cubicBezTo>
              </a:path>
            </a:pathLst>
          </a:cu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6" name="CuadroTexto 55">
            <a:extLst>
              <a:ext uri="{FF2B5EF4-FFF2-40B4-BE49-F238E27FC236}">
                <a16:creationId xmlns:a16="http://schemas.microsoft.com/office/drawing/2014/main" id="{1B53A98F-D164-0041-8D54-DA5DD9E8585B}"/>
              </a:ext>
            </a:extLst>
          </p:cNvPr>
          <p:cNvSpPr txBox="1"/>
          <p:nvPr/>
        </p:nvSpPr>
        <p:spPr>
          <a:xfrm>
            <a:off x="8559476" y="1036972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58" name="CuadroTexto 57">
            <a:extLst>
              <a:ext uri="{FF2B5EF4-FFF2-40B4-BE49-F238E27FC236}">
                <a16:creationId xmlns:a16="http://schemas.microsoft.com/office/drawing/2014/main" id="{EF613251-661D-7142-BEB2-E0C41A154CC4}"/>
              </a:ext>
            </a:extLst>
          </p:cNvPr>
          <p:cNvSpPr txBox="1"/>
          <p:nvPr/>
        </p:nvSpPr>
        <p:spPr>
          <a:xfrm>
            <a:off x="8595522" y="1834544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59" name="CuadroTexto 58">
            <a:extLst>
              <a:ext uri="{FF2B5EF4-FFF2-40B4-BE49-F238E27FC236}">
                <a16:creationId xmlns:a16="http://schemas.microsoft.com/office/drawing/2014/main" id="{CCB49D99-8966-8E4D-9F2B-6FDB11E15B2D}"/>
              </a:ext>
            </a:extLst>
          </p:cNvPr>
          <p:cNvSpPr txBox="1"/>
          <p:nvPr/>
        </p:nvSpPr>
        <p:spPr>
          <a:xfrm>
            <a:off x="10897894" y="1779742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61" name="CuadroTexto 60">
            <a:extLst>
              <a:ext uri="{FF2B5EF4-FFF2-40B4-BE49-F238E27FC236}">
                <a16:creationId xmlns:a16="http://schemas.microsoft.com/office/drawing/2014/main" id="{53165E98-CFC6-1644-86CB-A9BEDD33BB4F}"/>
              </a:ext>
            </a:extLst>
          </p:cNvPr>
          <p:cNvSpPr txBox="1"/>
          <p:nvPr/>
        </p:nvSpPr>
        <p:spPr>
          <a:xfrm>
            <a:off x="9205188" y="2189093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G</a:t>
            </a:r>
          </a:p>
        </p:txBody>
      </p:sp>
      <p:sp>
        <p:nvSpPr>
          <p:cNvPr id="63" name="CuadroTexto 62">
            <a:extLst>
              <a:ext uri="{FF2B5EF4-FFF2-40B4-BE49-F238E27FC236}">
                <a16:creationId xmlns:a16="http://schemas.microsoft.com/office/drawing/2014/main" id="{88FB3B52-CDED-AF41-A838-622A1EE92730}"/>
              </a:ext>
            </a:extLst>
          </p:cNvPr>
          <p:cNvSpPr txBox="1"/>
          <p:nvPr/>
        </p:nvSpPr>
        <p:spPr>
          <a:xfrm>
            <a:off x="5660314" y="2860319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G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E8DC2A2D-053C-452A-BDFA-3E269302526B}"/>
              </a:ext>
            </a:extLst>
          </p:cNvPr>
          <p:cNvSpPr txBox="1"/>
          <p:nvPr/>
        </p:nvSpPr>
        <p:spPr>
          <a:xfrm>
            <a:off x="512465" y="683288"/>
            <a:ext cx="43308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Inventario de fuerzas para el bloque B:</a:t>
            </a:r>
          </a:p>
        </p:txBody>
      </p:sp>
      <p:sp>
        <p:nvSpPr>
          <p:cNvPr id="44" name="CuadroTexto 43">
            <a:extLst>
              <a:ext uri="{FF2B5EF4-FFF2-40B4-BE49-F238E27FC236}">
                <a16:creationId xmlns:a16="http://schemas.microsoft.com/office/drawing/2014/main" id="{ACC3A678-4F5D-403D-8668-52B3010158E3}"/>
              </a:ext>
            </a:extLst>
          </p:cNvPr>
          <p:cNvSpPr txBox="1"/>
          <p:nvPr/>
        </p:nvSpPr>
        <p:spPr>
          <a:xfrm>
            <a:off x="499946" y="2935093"/>
            <a:ext cx="43308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Inventario de fuerzas para el bloque A: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CuadroTexto 45">
                <a:extLst>
                  <a:ext uri="{FF2B5EF4-FFF2-40B4-BE49-F238E27FC236}">
                    <a16:creationId xmlns:a16="http://schemas.microsoft.com/office/drawing/2014/main" id="{C5DD8684-27A6-47C5-8835-357C8560F24A}"/>
                  </a:ext>
                </a:extLst>
              </p:cNvPr>
              <p:cNvSpPr txBox="1"/>
              <p:nvPr/>
            </p:nvSpPr>
            <p:spPr>
              <a:xfrm>
                <a:off x="512465" y="1260777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b="0" i="1" dirty="0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  <m:r>
                      <a:rPr lang="es-ES" sz="2400" b="0" i="0" dirty="0" smtClean="0">
                        <a:latin typeface="Cambria Math" panose="02040503050406030204" pitchFamily="18" charset="0"/>
                      </a:rPr>
                      <m:t>         </m:t>
                    </m:r>
                  </m:oMath>
                </a14:m>
                <a:r>
                  <a:rPr lang="es-CL" dirty="0"/>
                  <a:t>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b="0" i="1" smtClean="0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46" name="CuadroTexto 45">
                <a:extLst>
                  <a:ext uri="{FF2B5EF4-FFF2-40B4-BE49-F238E27FC236}">
                    <a16:creationId xmlns:a16="http://schemas.microsoft.com/office/drawing/2014/main" id="{C5DD8684-27A6-47C5-8835-357C8560F2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465" y="1260777"/>
                <a:ext cx="4330839" cy="557012"/>
              </a:xfrm>
              <a:prstGeom prst="rect">
                <a:avLst/>
              </a:prstGeom>
              <a:blipFill>
                <a:blip r:embed="rId2"/>
                <a:stretch>
                  <a:fillRect t="-15556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DB9D488B-7B43-4FA5-9C03-12B726E85E9D}"/>
                  </a:ext>
                </a:extLst>
              </p:cNvPr>
              <p:cNvSpPr txBox="1"/>
              <p:nvPr/>
            </p:nvSpPr>
            <p:spPr>
              <a:xfrm>
                <a:off x="637229" y="1995776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dirty="0"/>
                  <a:t>    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E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DB9D488B-7B43-4FA5-9C03-12B726E85E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7229" y="1995776"/>
                <a:ext cx="4330839" cy="557012"/>
              </a:xfrm>
              <a:prstGeom prst="rect">
                <a:avLst/>
              </a:prstGeom>
              <a:blipFill>
                <a:blip r:embed="rId3"/>
                <a:stretch>
                  <a:fillRect l="-292" b="-1111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CuadroTexto 48">
                <a:extLst>
                  <a:ext uri="{FF2B5EF4-FFF2-40B4-BE49-F238E27FC236}">
                    <a16:creationId xmlns:a16="http://schemas.microsoft.com/office/drawing/2014/main" id="{F82AFDA5-00B1-40CD-B35B-74EC1625E13F}"/>
                  </a:ext>
                </a:extLst>
              </p:cNvPr>
              <p:cNvSpPr txBox="1"/>
              <p:nvPr/>
            </p:nvSpPr>
            <p:spPr>
              <a:xfrm>
                <a:off x="470997" y="3342065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ES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</m:oMath>
                </a14:m>
                <a:r>
                  <a:rPr lang="es-ES" dirty="0"/>
                  <a:t>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ES" b="0" i="1" smtClean="0">
                            <a:latin typeface="Cambria Math" panose="02040503050406030204" pitchFamily="18" charset="0"/>
                          </a:rPr>
                          <m:t>: </m:t>
                        </m:r>
                        <m:acc>
                          <m:accPr>
                            <m:chr m:val="⃗"/>
                            <m:ctrlPr>
                              <a:rPr lang="es-CL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49" name="CuadroTexto 48">
                <a:extLst>
                  <a:ext uri="{FF2B5EF4-FFF2-40B4-BE49-F238E27FC236}">
                    <a16:creationId xmlns:a16="http://schemas.microsoft.com/office/drawing/2014/main" id="{F82AFDA5-00B1-40CD-B35B-74EC1625E1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997" y="3342065"/>
                <a:ext cx="4330839" cy="557012"/>
              </a:xfrm>
              <a:prstGeom prst="rect">
                <a:avLst/>
              </a:prstGeom>
              <a:blipFill>
                <a:blip r:embed="rId4"/>
                <a:stretch>
                  <a:fillRect b="-1111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CuadroTexto 49">
                <a:extLst>
                  <a:ext uri="{FF2B5EF4-FFF2-40B4-BE49-F238E27FC236}">
                    <a16:creationId xmlns:a16="http://schemas.microsoft.com/office/drawing/2014/main" id="{618956B8-6D5B-4907-91B7-A1D4087BA97C}"/>
                  </a:ext>
                </a:extLst>
              </p:cNvPr>
              <p:cNvSpPr txBox="1"/>
              <p:nvPr/>
            </p:nvSpPr>
            <p:spPr>
              <a:xfrm>
                <a:off x="625140" y="4050991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  <m:r>
                      <a:rPr lang="es-ES" sz="2400" b="0" i="0" dirty="0" smtClean="0">
                        <a:latin typeface="Cambria Math" panose="02040503050406030204" pitchFamily="18" charset="0"/>
                      </a:rPr>
                      <m:t>       </m:t>
                    </m:r>
                  </m:oMath>
                </a14:m>
                <a:r>
                  <a:rPr lang="es-CL" dirty="0"/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es-E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50" name="CuadroTexto 49">
                <a:extLst>
                  <a:ext uri="{FF2B5EF4-FFF2-40B4-BE49-F238E27FC236}">
                    <a16:creationId xmlns:a16="http://schemas.microsoft.com/office/drawing/2014/main" id="{618956B8-6D5B-4907-91B7-A1D4087BA9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5140" y="4050991"/>
                <a:ext cx="4330839" cy="557012"/>
              </a:xfrm>
              <a:prstGeom prst="rect">
                <a:avLst/>
              </a:prstGeom>
              <a:blipFill>
                <a:blip r:embed="rId5"/>
                <a:stretch>
                  <a:fillRect b="-1111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CuadroTexto 50">
                <a:extLst>
                  <a:ext uri="{FF2B5EF4-FFF2-40B4-BE49-F238E27FC236}">
                    <a16:creationId xmlns:a16="http://schemas.microsoft.com/office/drawing/2014/main" id="{07008CD0-117B-4C66-83AE-7E0E96A79D73}"/>
                  </a:ext>
                </a:extLst>
              </p:cNvPr>
              <p:cNvSpPr txBox="1"/>
              <p:nvPr/>
            </p:nvSpPr>
            <p:spPr>
              <a:xfrm>
                <a:off x="512465" y="4802628"/>
                <a:ext cx="4330839" cy="5543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ES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𝐶𝑢𝑒𝑟𝑑𝑎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ES" sz="2400" b="0" i="1" dirty="0" smtClean="0">
                            <a:latin typeface="Cambria Math" panose="02040503050406030204" pitchFamily="18" charset="0"/>
                          </a:rPr>
                          <m:t>                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dirty="0"/>
                  <a:t>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51" name="CuadroTexto 50">
                <a:extLst>
                  <a:ext uri="{FF2B5EF4-FFF2-40B4-BE49-F238E27FC236}">
                    <a16:creationId xmlns:a16="http://schemas.microsoft.com/office/drawing/2014/main" id="{07008CD0-117B-4C66-83AE-7E0E96A79D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465" y="4802628"/>
                <a:ext cx="4330839" cy="554319"/>
              </a:xfrm>
              <a:prstGeom prst="rect">
                <a:avLst/>
              </a:prstGeom>
              <a:blipFill>
                <a:blip r:embed="rId6"/>
                <a:stretch>
                  <a:fillRect b="-1111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CuadroTexto 51">
                <a:extLst>
                  <a:ext uri="{FF2B5EF4-FFF2-40B4-BE49-F238E27FC236}">
                    <a16:creationId xmlns:a16="http://schemas.microsoft.com/office/drawing/2014/main" id="{4A5D901A-B856-4E6F-9FB9-C1B2472073CF}"/>
                  </a:ext>
                </a:extLst>
              </p:cNvPr>
              <p:cNvSpPr txBox="1"/>
              <p:nvPr/>
            </p:nvSpPr>
            <p:spPr>
              <a:xfrm>
                <a:off x="394245" y="5554265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𝑃𝑖𝑠𝑜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dirty="0"/>
                  <a:t>:              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52" name="CuadroTexto 51">
                <a:extLst>
                  <a:ext uri="{FF2B5EF4-FFF2-40B4-BE49-F238E27FC236}">
                    <a16:creationId xmlns:a16="http://schemas.microsoft.com/office/drawing/2014/main" id="{4A5D901A-B856-4E6F-9FB9-C1B2472073C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245" y="5554265"/>
                <a:ext cx="4330839" cy="557012"/>
              </a:xfrm>
              <a:prstGeom prst="rect">
                <a:avLst/>
              </a:prstGeom>
              <a:blipFill>
                <a:blip r:embed="rId7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44678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6" grpId="0"/>
      <p:bldP spid="47" grpId="0"/>
      <p:bldP spid="49" grpId="0"/>
      <p:bldP spid="50" grpId="0"/>
      <p:bldP spid="51" grpId="0"/>
      <p:bldP spid="5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>
            <a:extLst>
              <a:ext uri="{FF2B5EF4-FFF2-40B4-BE49-F238E27FC236}">
                <a16:creationId xmlns:a16="http://schemas.microsoft.com/office/drawing/2014/main" id="{A6DF0EB2-B78A-4C27-A1C3-D1C68FC0C1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wrap="square" lIns="82296" tIns="41148" rIns="82296" bIns="41148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3600" dirty="0" err="1"/>
              <a:t>Diagrama</a:t>
            </a:r>
            <a:r>
              <a:rPr lang="en-US" altLang="en-US" sz="3600" dirty="0"/>
              <a:t> de </a:t>
            </a:r>
            <a:r>
              <a:rPr lang="en-US" altLang="en-US" sz="3600" dirty="0" err="1"/>
              <a:t>interacciones</a:t>
            </a:r>
            <a:r>
              <a:rPr lang="en-US" altLang="en-US" sz="3600" dirty="0"/>
              <a:t> / </a:t>
            </a:r>
            <a:r>
              <a:rPr lang="en-US" altLang="en-US" sz="3600" dirty="0" err="1"/>
              <a:t>inventario</a:t>
            </a:r>
            <a:r>
              <a:rPr lang="en-US" altLang="en-US" sz="3600" dirty="0"/>
              <a:t> de </a:t>
            </a:r>
            <a:r>
              <a:rPr lang="en-US" altLang="en-US" sz="3600" dirty="0" err="1"/>
              <a:t>fuerzas</a:t>
            </a:r>
            <a:endParaRPr lang="en-US" altLang="en-US" sz="3600" dirty="0"/>
          </a:p>
        </p:txBody>
      </p:sp>
      <p:sp>
        <p:nvSpPr>
          <p:cNvPr id="19459" name="Rectangle 2">
            <a:extLst>
              <a:ext uri="{FF2B5EF4-FFF2-40B4-BE49-F238E27FC236}">
                <a16:creationId xmlns:a16="http://schemas.microsoft.com/office/drawing/2014/main" id="{835BC1C0-AE15-488A-ACC9-D28E07EF53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wrap="square" lIns="82296" tIns="41148" rIns="82296" bIns="41148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s-CL" altLang="en-US" dirty="0"/>
              <a:t>Es de fácil construcción</a:t>
            </a:r>
          </a:p>
          <a:p>
            <a:pPr eaLnBrk="1" hangingPunct="1"/>
            <a:r>
              <a:rPr lang="es-CL" altLang="en-US" dirty="0"/>
              <a:t>Sirve para identificar todas las interacciones existentes en un sistema</a:t>
            </a:r>
          </a:p>
          <a:p>
            <a:pPr eaLnBrk="1" hangingPunct="1"/>
            <a:r>
              <a:rPr lang="es-CL" altLang="en-US" dirty="0"/>
              <a:t>Cada interacción va a estar asociada con una única fuerza (vector) actuando sobre el objeto de interés.</a:t>
            </a:r>
          </a:p>
        </p:txBody>
      </p:sp>
    </p:spTree>
    <p:extLst>
      <p:ext uri="{BB962C8B-B14F-4D97-AF65-F5344CB8AC3E}">
        <p14:creationId xmlns:p14="http://schemas.microsoft.com/office/powerpoint/2010/main" val="317315925"/>
      </p:ext>
    </p:extLst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B9CFEA8-96FE-4146-954A-23B0DE84B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887506"/>
            <a:ext cx="10972800" cy="2339788"/>
          </a:xfrm>
        </p:spPr>
        <p:txBody>
          <a:bodyPr/>
          <a:lstStyle/>
          <a:p>
            <a:pPr algn="ctr"/>
            <a:r>
              <a:rPr lang="es-CL" dirty="0"/>
              <a:t>Diagrama de cuerpo libre</a:t>
            </a:r>
          </a:p>
        </p:txBody>
      </p:sp>
    </p:spTree>
    <p:extLst>
      <p:ext uri="{BB962C8B-B14F-4D97-AF65-F5344CB8AC3E}">
        <p14:creationId xmlns:p14="http://schemas.microsoft.com/office/powerpoint/2010/main" val="4927645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32C04519-5D34-DD44-A5BA-A4448D277612}"/>
              </a:ext>
            </a:extLst>
          </p:cNvPr>
          <p:cNvSpPr txBox="1"/>
          <p:nvPr/>
        </p:nvSpPr>
        <p:spPr>
          <a:xfrm>
            <a:off x="321823" y="627733"/>
            <a:ext cx="8734253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8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Para construir un DCL:</a:t>
            </a:r>
          </a:p>
          <a:p>
            <a:pPr algn="just"/>
            <a:endParaRPr lang="es-CL" sz="28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Cuerpo de interés </a:t>
            </a: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 </a:t>
            </a: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partícula o punto</a:t>
            </a: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Fuerzas representadas por </a:t>
            </a:r>
            <a:r>
              <a:rPr lang="es-CL" sz="28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flechas </a:t>
            </a:r>
            <a:endParaRPr lang="es-CL" sz="2400" b="1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Origen de la flecha en el cuerpo de interés </a:t>
            </a: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Comenzar por las fuerzas de dirección conocida </a:t>
            </a: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Largo de la flecha proporcional a la magnitud de la fuerza. </a:t>
            </a:r>
          </a:p>
          <a:p>
            <a:pPr lvl="4"/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algn="just"/>
            <a:endParaRPr lang="es-CL" sz="28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925987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69197A-F040-4AEE-8A8D-2F4B2513A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de ejemplo</a:t>
            </a:r>
          </a:p>
        </p:txBody>
      </p:sp>
    </p:spTree>
    <p:extLst>
      <p:ext uri="{BB962C8B-B14F-4D97-AF65-F5344CB8AC3E}">
        <p14:creationId xmlns:p14="http://schemas.microsoft.com/office/powerpoint/2010/main" val="23249007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59E14AF-16E5-2A45-9B11-A85F8C945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182195" y="657975"/>
            <a:ext cx="4247243" cy="2385731"/>
          </a:xfrm>
          <a:prstGeom prst="rect">
            <a:avLst/>
          </a:prstGeom>
        </p:spPr>
      </p:pic>
      <p:grpSp>
        <p:nvGrpSpPr>
          <p:cNvPr id="24" name="Grupo 23">
            <a:extLst>
              <a:ext uri="{FF2B5EF4-FFF2-40B4-BE49-F238E27FC236}">
                <a16:creationId xmlns:a16="http://schemas.microsoft.com/office/drawing/2014/main" id="{2AD33C57-8D1C-EC4A-9EEA-24CB5FCE1365}"/>
              </a:ext>
            </a:extLst>
          </p:cNvPr>
          <p:cNvGrpSpPr/>
          <p:nvPr/>
        </p:nvGrpSpPr>
        <p:grpSpPr>
          <a:xfrm>
            <a:off x="135777" y="936237"/>
            <a:ext cx="5192361" cy="3987456"/>
            <a:chOff x="135777" y="1340682"/>
            <a:chExt cx="6803563" cy="5542257"/>
          </a:xfrm>
        </p:grpSpPr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id="{CF47DB09-916C-A24A-AA43-036A8141870E}"/>
                </a:ext>
              </a:extLst>
            </p:cNvPr>
            <p:cNvCxnSpPr>
              <a:cxnSpLocks/>
              <a:stCxn id="10" idx="0"/>
              <a:endCxn id="2" idx="3"/>
            </p:cNvCxnSpPr>
            <p:nvPr/>
          </p:nvCxnSpPr>
          <p:spPr>
            <a:xfrm flipV="1">
              <a:off x="1395837" y="4653731"/>
              <a:ext cx="1054586" cy="53939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9" name="CuadroTexto 18">
              <a:extLst>
                <a:ext uri="{FF2B5EF4-FFF2-40B4-BE49-F238E27FC236}">
                  <a16:creationId xmlns:a16="http://schemas.microsoft.com/office/drawing/2014/main" id="{2FC8706B-C121-0A4A-BF65-53EDBF1F44B2}"/>
                </a:ext>
              </a:extLst>
            </p:cNvPr>
            <p:cNvSpPr txBox="1"/>
            <p:nvPr/>
          </p:nvSpPr>
          <p:spPr>
            <a:xfrm>
              <a:off x="1996754" y="4849666"/>
              <a:ext cx="665018" cy="55612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000" dirty="0"/>
                <a:t>C</a:t>
              </a:r>
              <a:endParaRPr lang="es-CL" dirty="0"/>
            </a:p>
          </p:txBody>
        </p:sp>
        <p:grpSp>
          <p:nvGrpSpPr>
            <p:cNvPr id="23" name="Grupo 22">
              <a:extLst>
                <a:ext uri="{FF2B5EF4-FFF2-40B4-BE49-F238E27FC236}">
                  <a16:creationId xmlns:a16="http://schemas.microsoft.com/office/drawing/2014/main" id="{8AB2387C-27E5-5540-9462-0B842C6B7E0E}"/>
                </a:ext>
              </a:extLst>
            </p:cNvPr>
            <p:cNvGrpSpPr/>
            <p:nvPr/>
          </p:nvGrpSpPr>
          <p:grpSpPr>
            <a:xfrm>
              <a:off x="135777" y="1340682"/>
              <a:ext cx="6803563" cy="5542257"/>
              <a:chOff x="135777" y="1340682"/>
              <a:chExt cx="6803563" cy="5542257"/>
            </a:xfrm>
          </p:grpSpPr>
          <p:cxnSp>
            <p:nvCxnSpPr>
              <p:cNvPr id="16" name="Conector recto 15">
                <a:extLst>
                  <a:ext uri="{FF2B5EF4-FFF2-40B4-BE49-F238E27FC236}">
                    <a16:creationId xmlns:a16="http://schemas.microsoft.com/office/drawing/2014/main" id="{F0F42F71-ABFB-0D40-B8B0-CF232DD6B82E}"/>
                  </a:ext>
                </a:extLst>
              </p:cNvPr>
              <p:cNvCxnSpPr>
                <a:stCxn id="7" idx="5"/>
                <a:endCxn id="2" idx="0"/>
              </p:cNvCxnSpPr>
              <p:nvPr/>
            </p:nvCxnSpPr>
            <p:spPr>
              <a:xfrm>
                <a:off x="2845986" y="2794304"/>
                <a:ext cx="944618" cy="397783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C3F88FA4-7D69-D14D-AB15-B719AA2A493D}"/>
                  </a:ext>
                </a:extLst>
              </p:cNvPr>
              <p:cNvSpPr txBox="1"/>
              <p:nvPr/>
            </p:nvSpPr>
            <p:spPr>
              <a:xfrm>
                <a:off x="3318294" y="2387482"/>
                <a:ext cx="665018" cy="51334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C</a:t>
                </a:r>
                <a:endParaRPr lang="es-CL" sz="1400" dirty="0"/>
              </a:p>
            </p:txBody>
          </p:sp>
          <p:grpSp>
            <p:nvGrpSpPr>
              <p:cNvPr id="21" name="Grupo 20">
                <a:extLst>
                  <a:ext uri="{FF2B5EF4-FFF2-40B4-BE49-F238E27FC236}">
                    <a16:creationId xmlns:a16="http://schemas.microsoft.com/office/drawing/2014/main" id="{9E258BC1-8C6B-734C-BC36-480A14E5B318}"/>
                  </a:ext>
                </a:extLst>
              </p:cNvPr>
              <p:cNvGrpSpPr/>
              <p:nvPr/>
            </p:nvGrpSpPr>
            <p:grpSpPr>
              <a:xfrm>
                <a:off x="135777" y="1340682"/>
                <a:ext cx="6803563" cy="5542257"/>
                <a:chOff x="135777" y="1340682"/>
                <a:chExt cx="6803563" cy="5542257"/>
              </a:xfrm>
            </p:grpSpPr>
            <p:grpSp>
              <p:nvGrpSpPr>
                <p:cNvPr id="15" name="Grupo 14">
                  <a:extLst>
                    <a:ext uri="{FF2B5EF4-FFF2-40B4-BE49-F238E27FC236}">
                      <a16:creationId xmlns:a16="http://schemas.microsoft.com/office/drawing/2014/main" id="{6690B931-A997-3A45-9259-BBB368347383}"/>
                    </a:ext>
                  </a:extLst>
                </p:cNvPr>
                <p:cNvGrpSpPr/>
                <p:nvPr/>
              </p:nvGrpSpPr>
              <p:grpSpPr>
                <a:xfrm>
                  <a:off x="135777" y="1340682"/>
                  <a:ext cx="6803563" cy="5542257"/>
                  <a:chOff x="135777" y="1340682"/>
                  <a:chExt cx="6803563" cy="5542257"/>
                </a:xfrm>
              </p:grpSpPr>
              <p:grpSp>
                <p:nvGrpSpPr>
                  <p:cNvPr id="4" name="Grupo 3">
                    <a:extLst>
                      <a:ext uri="{FF2B5EF4-FFF2-40B4-BE49-F238E27FC236}">
                        <a16:creationId xmlns:a16="http://schemas.microsoft.com/office/drawing/2014/main" id="{7A227DFC-39CE-114D-83CE-0193CB7FE6FC}"/>
                      </a:ext>
                    </a:extLst>
                  </p:cNvPr>
                  <p:cNvGrpSpPr/>
                  <p:nvPr/>
                </p:nvGrpSpPr>
                <p:grpSpPr>
                  <a:xfrm>
                    <a:off x="1895302" y="3192087"/>
                    <a:ext cx="3790603" cy="1712422"/>
                    <a:chOff x="1895302" y="3192087"/>
                    <a:chExt cx="3790603" cy="1712422"/>
                  </a:xfrm>
                </p:grpSpPr>
                <p:sp>
                  <p:nvSpPr>
                    <p:cNvPr id="2" name="Elipse 1">
                      <a:extLst>
                        <a:ext uri="{FF2B5EF4-FFF2-40B4-BE49-F238E27FC236}">
                          <a16:creationId xmlns:a16="http://schemas.microsoft.com/office/drawing/2014/main" id="{08D075EB-F59E-F84F-B9D6-798E38A7639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3" name="CuadroTexto 2">
                      <a:extLst>
                        <a:ext uri="{FF2B5EF4-FFF2-40B4-BE49-F238E27FC236}">
                          <a16:creationId xmlns:a16="http://schemas.microsoft.com/office/drawing/2014/main" id="{619EEF20-76EC-2849-8612-9B689DAAF596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888044" y="3589871"/>
                      <a:ext cx="2028306" cy="89835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3600" dirty="0"/>
                        <a:t>CAJA</a:t>
                      </a:r>
                      <a:endParaRPr lang="es-CL" sz="4000" dirty="0"/>
                    </a:p>
                  </p:txBody>
                </p:sp>
              </p:grpSp>
              <p:grpSp>
                <p:nvGrpSpPr>
                  <p:cNvPr id="6" name="Grupo 5">
                    <a:extLst>
                      <a:ext uri="{FF2B5EF4-FFF2-40B4-BE49-F238E27FC236}">
                        <a16:creationId xmlns:a16="http://schemas.microsoft.com/office/drawing/2014/main" id="{7E308614-D28F-A541-9084-010A2C924EC4}"/>
                      </a:ext>
                    </a:extLst>
                  </p:cNvPr>
                  <p:cNvGrpSpPr/>
                  <p:nvPr/>
                </p:nvGrpSpPr>
                <p:grpSpPr>
                  <a:xfrm>
                    <a:off x="465514" y="1340682"/>
                    <a:ext cx="2788896" cy="1703024"/>
                    <a:chOff x="1895302" y="3192087"/>
                    <a:chExt cx="3790603" cy="1712422"/>
                  </a:xfrm>
                </p:grpSpPr>
                <p:sp>
                  <p:nvSpPr>
                    <p:cNvPr id="7" name="Elipse 6">
                      <a:extLst>
                        <a:ext uri="{FF2B5EF4-FFF2-40B4-BE49-F238E27FC236}">
                          <a16:creationId xmlns:a16="http://schemas.microsoft.com/office/drawing/2014/main" id="{73C9A45F-B5F4-8443-8F59-11D17CC4A2D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8" name="CuadroTexto 7">
                      <a:extLst>
                        <a:ext uri="{FF2B5EF4-FFF2-40B4-BE49-F238E27FC236}">
                          <a16:creationId xmlns:a16="http://schemas.microsoft.com/office/drawing/2014/main" id="{44C7CF75-DADB-E640-9049-BD97B604E2C4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3" y="3663578"/>
                      <a:ext cx="2028306" cy="55919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000" dirty="0"/>
                        <a:t>Cuerda</a:t>
                      </a:r>
                      <a:endParaRPr lang="es-CL" sz="2800" dirty="0"/>
                    </a:p>
                  </p:txBody>
                </p:sp>
              </p:grpSp>
              <p:grpSp>
                <p:nvGrpSpPr>
                  <p:cNvPr id="9" name="Grupo 8">
                    <a:extLst>
                      <a:ext uri="{FF2B5EF4-FFF2-40B4-BE49-F238E27FC236}">
                        <a16:creationId xmlns:a16="http://schemas.microsoft.com/office/drawing/2014/main" id="{E14EBFE7-31B3-C442-95D4-12BB6E9C8A3F}"/>
                      </a:ext>
                    </a:extLst>
                  </p:cNvPr>
                  <p:cNvGrpSpPr/>
                  <p:nvPr/>
                </p:nvGrpSpPr>
                <p:grpSpPr>
                  <a:xfrm>
                    <a:off x="135777" y="5193121"/>
                    <a:ext cx="2520119" cy="1623317"/>
                    <a:chOff x="1895302" y="3192087"/>
                    <a:chExt cx="3790603" cy="1712422"/>
                  </a:xfrm>
                </p:grpSpPr>
                <p:sp>
                  <p:nvSpPr>
                    <p:cNvPr id="10" name="Elipse 9">
                      <a:extLst>
                        <a:ext uri="{FF2B5EF4-FFF2-40B4-BE49-F238E27FC236}">
                          <a16:creationId xmlns:a16="http://schemas.microsoft.com/office/drawing/2014/main" id="{1B968D93-2FFC-4E40-BC99-C4F8825FB32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11" name="CuadroTexto 10">
                      <a:extLst>
                        <a:ext uri="{FF2B5EF4-FFF2-40B4-BE49-F238E27FC236}">
                          <a16:creationId xmlns:a16="http://schemas.microsoft.com/office/drawing/2014/main" id="{A3C411FA-33CD-114D-820A-45016582B0DF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2" y="3663577"/>
                      <a:ext cx="2028307" cy="67690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400" dirty="0"/>
                        <a:t>Piso</a:t>
                      </a:r>
                      <a:endParaRPr lang="es-CL" sz="2800" dirty="0"/>
                    </a:p>
                  </p:txBody>
                </p:sp>
              </p:grpSp>
              <p:grpSp>
                <p:nvGrpSpPr>
                  <p:cNvPr id="12" name="Grupo 11">
                    <a:extLst>
                      <a:ext uri="{FF2B5EF4-FFF2-40B4-BE49-F238E27FC236}">
                        <a16:creationId xmlns:a16="http://schemas.microsoft.com/office/drawing/2014/main" id="{1E654BBD-F7B3-BC4F-B9F5-FDF856AB7412}"/>
                      </a:ext>
                    </a:extLst>
                  </p:cNvPr>
                  <p:cNvGrpSpPr/>
                  <p:nvPr/>
                </p:nvGrpSpPr>
                <p:grpSpPr>
                  <a:xfrm>
                    <a:off x="4432470" y="5220829"/>
                    <a:ext cx="2506870" cy="1662110"/>
                    <a:chOff x="1895302" y="3192087"/>
                    <a:chExt cx="3790603" cy="1712422"/>
                  </a:xfrm>
                </p:grpSpPr>
                <p:sp>
                  <p:nvSpPr>
                    <p:cNvPr id="13" name="Elipse 12">
                      <a:extLst>
                        <a:ext uri="{FF2B5EF4-FFF2-40B4-BE49-F238E27FC236}">
                          <a16:creationId xmlns:a16="http://schemas.microsoft.com/office/drawing/2014/main" id="{7F5FBF28-936C-7C49-8926-034C0A0C929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14" name="CuadroTexto 13">
                      <a:extLst>
                        <a:ext uri="{FF2B5EF4-FFF2-40B4-BE49-F238E27FC236}">
                          <a16:creationId xmlns:a16="http://schemas.microsoft.com/office/drawing/2014/main" id="{A8935654-FA11-9F4D-B67D-D6E318764C73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2" y="3663577"/>
                      <a:ext cx="2028305" cy="661102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400" dirty="0"/>
                        <a:t>Tierra</a:t>
                      </a:r>
                    </a:p>
                  </p:txBody>
                </p:sp>
              </p:grpSp>
            </p:grpSp>
            <p:cxnSp>
              <p:nvCxnSpPr>
                <p:cNvPr id="20" name="Conector recto 19">
                  <a:extLst>
                    <a:ext uri="{FF2B5EF4-FFF2-40B4-BE49-F238E27FC236}">
                      <a16:creationId xmlns:a16="http://schemas.microsoft.com/office/drawing/2014/main" id="{8034D361-F1DE-F84F-A135-F7C8CA34E6AD}"/>
                    </a:ext>
                  </a:extLst>
                </p:cNvPr>
                <p:cNvCxnSpPr>
                  <a:cxnSpLocks/>
                  <a:stCxn id="2" idx="5"/>
                  <a:endCxn id="13" idx="0"/>
                </p:cNvCxnSpPr>
                <p:nvPr/>
              </p:nvCxnSpPr>
              <p:spPr>
                <a:xfrm>
                  <a:off x="5130784" y="4653731"/>
                  <a:ext cx="555121" cy="567098"/>
                </a:xfrm>
                <a:prstGeom prst="line">
                  <a:avLst/>
                </a:prstGeom>
                <a:ln w="28575">
                  <a:prstDash val="dash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22" name="CuadroTexto 21">
                  <a:extLst>
                    <a:ext uri="{FF2B5EF4-FFF2-40B4-BE49-F238E27FC236}">
                      <a16:creationId xmlns:a16="http://schemas.microsoft.com/office/drawing/2014/main" id="{A9B20CAE-9638-B844-87B1-F791756D03C9}"/>
                    </a:ext>
                  </a:extLst>
                </p:cNvPr>
                <p:cNvSpPr txBox="1"/>
                <p:nvPr/>
              </p:nvSpPr>
              <p:spPr>
                <a:xfrm>
                  <a:off x="5510082" y="4607841"/>
                  <a:ext cx="665018" cy="55612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sz="2000" dirty="0"/>
                    <a:t>G</a:t>
                  </a:r>
                  <a:endParaRPr lang="es-CL" dirty="0"/>
                </a:p>
              </p:txBody>
            </p:sp>
          </p:grpSp>
        </p:grpSp>
      </p:grpSp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6502283" y="3286841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7079961" y="4001759"/>
                <a:ext cx="3198750" cy="2624245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/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/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sz="2800" dirty="0"/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79961" y="4001759"/>
                <a:ext cx="3198750" cy="2624245"/>
              </a:xfrm>
              <a:prstGeom prst="rect">
                <a:avLst/>
              </a:prstGeom>
              <a:blipFill>
                <a:blip r:embed="rId3"/>
                <a:stretch>
                  <a:fillRect l="-2756" t="-4306" b="-1914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05221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59E14AF-16E5-2A45-9B11-A85F8C945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5055587" y="2081852"/>
            <a:ext cx="4247243" cy="2385731"/>
          </a:xfrm>
          <a:prstGeom prst="rect">
            <a:avLst/>
          </a:prstGeom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/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/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sz="2800" dirty="0"/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blipFill>
                <a:blip r:embed="rId3"/>
                <a:stretch>
                  <a:fillRect l="-3150" t="-4167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</p:spTree>
    <p:extLst>
      <p:ext uri="{BB962C8B-B14F-4D97-AF65-F5344CB8AC3E}">
        <p14:creationId xmlns:p14="http://schemas.microsoft.com/office/powerpoint/2010/main" val="79058547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/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/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sz="2800" dirty="0"/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blipFill>
                <a:blip r:embed="rId2"/>
                <a:stretch>
                  <a:fillRect l="-3150" t="-4167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752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3055132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/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chemeClr val="accent3">
                        <a:lumMod val="75000"/>
                      </a:schemeClr>
                    </a:solidFill>
                  </a:rPr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sz="2800" dirty="0">
                  <a:solidFill>
                    <a:schemeClr val="accent3">
                      <a:lumMod val="75000"/>
                    </a:schemeClr>
                  </a:solidFill>
                </a:endParaRPr>
              </a:p>
              <a:p>
                <a:r>
                  <a:rPr lang="es-CL" sz="2800" dirty="0">
                    <a:solidFill>
                      <a:srgbClr val="002060"/>
                    </a:solidFill>
                  </a:rPr>
                  <a:t> </a:t>
                </a:r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3055132"/>
              </a:xfrm>
              <a:prstGeom prst="rect">
                <a:avLst/>
              </a:prstGeom>
              <a:blipFill>
                <a:blip r:embed="rId2"/>
                <a:stretch>
                  <a:fillRect l="-3150" t="-3704"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2D199B45-1EFA-9847-9FC9-1DB478395B57}"/>
              </a:ext>
            </a:extLst>
          </p:cNvPr>
          <p:cNvCxnSpPr>
            <a:cxnSpLocks/>
          </p:cNvCxnSpPr>
          <p:nvPr/>
        </p:nvCxnSpPr>
        <p:spPr>
          <a:xfrm>
            <a:off x="8601037" y="4169245"/>
            <a:ext cx="0" cy="152817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/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Imagen 9">
            <a:extLst>
              <a:ext uri="{FF2B5EF4-FFF2-40B4-BE49-F238E27FC236}">
                <a16:creationId xmlns:a16="http://schemas.microsoft.com/office/drawing/2014/main" id="{40436050-CC69-224A-8018-66C28828F6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573094" y="5010274"/>
            <a:ext cx="2078594" cy="1167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9072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B050"/>
                    </a:solidFill>
                  </a:rPr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>
                  <a:solidFill>
                    <a:srgbClr val="00B050"/>
                  </a:solidFill>
                </a:endParaRPr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chemeClr val="accent3">
                        <a:lumMod val="75000"/>
                      </a:schemeClr>
                    </a:solidFill>
                  </a:rPr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sz="2800" dirty="0">
                  <a:solidFill>
                    <a:schemeClr val="accent3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blipFill>
                <a:blip r:embed="rId2"/>
                <a:stretch>
                  <a:fillRect l="-3150" t="-4167"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2D199B45-1EFA-9847-9FC9-1DB478395B57}"/>
              </a:ext>
            </a:extLst>
          </p:cNvPr>
          <p:cNvCxnSpPr>
            <a:cxnSpLocks/>
          </p:cNvCxnSpPr>
          <p:nvPr/>
        </p:nvCxnSpPr>
        <p:spPr>
          <a:xfrm>
            <a:off x="8601037" y="4169245"/>
            <a:ext cx="0" cy="152817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/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B77A3F35-4753-7447-B3F7-F2D16557271A}"/>
              </a:ext>
            </a:extLst>
          </p:cNvPr>
          <p:cNvCxnSpPr>
            <a:cxnSpLocks/>
          </p:cNvCxnSpPr>
          <p:nvPr/>
        </p:nvCxnSpPr>
        <p:spPr>
          <a:xfrm flipH="1" flipV="1">
            <a:off x="7481455" y="3737883"/>
            <a:ext cx="1113129" cy="354605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Imagen 9">
            <a:extLst>
              <a:ext uri="{FF2B5EF4-FFF2-40B4-BE49-F238E27FC236}">
                <a16:creationId xmlns:a16="http://schemas.microsoft.com/office/drawing/2014/main" id="{F1DADA4B-2985-3645-A421-2EBF29BCDF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573094" y="5010274"/>
            <a:ext cx="2078594" cy="116757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/>
              <p:nvPr/>
            </p:nvSpPr>
            <p:spPr>
              <a:xfrm>
                <a:off x="7608183" y="3938412"/>
                <a:ext cx="66620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𝑇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08183" y="3938412"/>
                <a:ext cx="666206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379158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901243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B050"/>
                    </a:solidFill>
                  </a:rPr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>
                  <a:solidFill>
                    <a:srgbClr val="00B050"/>
                  </a:solidFill>
                </a:endParaRPr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chemeClr val="accent3">
                        <a:lumMod val="75000"/>
                      </a:schemeClr>
                    </a:solidFill>
                  </a:rPr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sz="2800" dirty="0">
                  <a:solidFill>
                    <a:schemeClr val="accent3">
                      <a:lumMod val="75000"/>
                    </a:schemeClr>
                  </a:solidFill>
                </a:endParaRPr>
              </a:p>
              <a:p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901243"/>
              </a:xfrm>
              <a:prstGeom prst="rect">
                <a:avLst/>
              </a:prstGeom>
              <a:blipFill>
                <a:blip r:embed="rId2"/>
                <a:stretch>
                  <a:fillRect l="-3150" t="-3896"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2D199B45-1EFA-9847-9FC9-1DB478395B57}"/>
              </a:ext>
            </a:extLst>
          </p:cNvPr>
          <p:cNvCxnSpPr>
            <a:cxnSpLocks/>
          </p:cNvCxnSpPr>
          <p:nvPr/>
        </p:nvCxnSpPr>
        <p:spPr>
          <a:xfrm>
            <a:off x="8601037" y="4169245"/>
            <a:ext cx="0" cy="152817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/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B77A3F35-4753-7447-B3F7-F2D16557271A}"/>
              </a:ext>
            </a:extLst>
          </p:cNvPr>
          <p:cNvCxnSpPr>
            <a:cxnSpLocks/>
          </p:cNvCxnSpPr>
          <p:nvPr/>
        </p:nvCxnSpPr>
        <p:spPr>
          <a:xfrm flipH="1" flipV="1">
            <a:off x="7481455" y="5289595"/>
            <a:ext cx="1113129" cy="354605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Imagen 9">
            <a:extLst>
              <a:ext uri="{FF2B5EF4-FFF2-40B4-BE49-F238E27FC236}">
                <a16:creationId xmlns:a16="http://schemas.microsoft.com/office/drawing/2014/main" id="{F1DADA4B-2985-3645-A421-2EBF29BCDF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573094" y="5010274"/>
            <a:ext cx="2078594" cy="116757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/>
              <p:nvPr/>
            </p:nvSpPr>
            <p:spPr>
              <a:xfrm>
                <a:off x="7708077" y="5547893"/>
                <a:ext cx="66620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𝑇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8077" y="5547893"/>
                <a:ext cx="666206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714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901243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B050"/>
                    </a:solidFill>
                  </a:rPr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>
                  <a:solidFill>
                    <a:srgbClr val="00B050"/>
                  </a:solidFill>
                </a:endParaRPr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C00000"/>
                    </a:solidFill>
                  </a:rPr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>
                  <a:solidFill>
                    <a:srgbClr val="C00000"/>
                  </a:solidFill>
                </a:endParaRPr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chemeClr val="accent3">
                        <a:lumMod val="75000"/>
                      </a:schemeClr>
                    </a:solidFill>
                  </a:rPr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sz="2800" dirty="0">
                  <a:solidFill>
                    <a:schemeClr val="accent3">
                      <a:lumMod val="75000"/>
                    </a:schemeClr>
                  </a:solidFill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901243"/>
              </a:xfrm>
              <a:prstGeom prst="rect">
                <a:avLst/>
              </a:prstGeom>
              <a:blipFill>
                <a:blip r:embed="rId2"/>
                <a:stretch>
                  <a:fillRect l="-3150" t="-3896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2D199B45-1EFA-9847-9FC9-1DB478395B57}"/>
              </a:ext>
            </a:extLst>
          </p:cNvPr>
          <p:cNvCxnSpPr>
            <a:cxnSpLocks/>
          </p:cNvCxnSpPr>
          <p:nvPr/>
        </p:nvCxnSpPr>
        <p:spPr>
          <a:xfrm>
            <a:off x="8601037" y="4169245"/>
            <a:ext cx="0" cy="152817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/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B77A3F35-4753-7447-B3F7-F2D16557271A}"/>
              </a:ext>
            </a:extLst>
          </p:cNvPr>
          <p:cNvCxnSpPr>
            <a:cxnSpLocks/>
          </p:cNvCxnSpPr>
          <p:nvPr/>
        </p:nvCxnSpPr>
        <p:spPr>
          <a:xfrm flipH="1" flipV="1">
            <a:off x="7481455" y="5289595"/>
            <a:ext cx="1113129" cy="354605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Imagen 9">
            <a:extLst>
              <a:ext uri="{FF2B5EF4-FFF2-40B4-BE49-F238E27FC236}">
                <a16:creationId xmlns:a16="http://schemas.microsoft.com/office/drawing/2014/main" id="{F1DADA4B-2985-3645-A421-2EBF29BCDF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573094" y="5010274"/>
            <a:ext cx="2078594" cy="116757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/>
              <p:nvPr/>
            </p:nvSpPr>
            <p:spPr>
              <a:xfrm>
                <a:off x="7708077" y="5547893"/>
                <a:ext cx="66620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𝑇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8077" y="5547893"/>
                <a:ext cx="666206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Conector recto de flecha 10">
            <a:extLst>
              <a:ext uri="{FF2B5EF4-FFF2-40B4-BE49-F238E27FC236}">
                <a16:creationId xmlns:a16="http://schemas.microsoft.com/office/drawing/2014/main" id="{45667360-7FB8-B64A-AE9D-9A131D63C672}"/>
              </a:ext>
            </a:extLst>
          </p:cNvPr>
          <p:cNvCxnSpPr>
            <a:cxnSpLocks/>
            <a:endCxn id="2" idx="3"/>
          </p:cNvCxnSpPr>
          <p:nvPr/>
        </p:nvCxnSpPr>
        <p:spPr>
          <a:xfrm flipV="1">
            <a:off x="7481455" y="4169245"/>
            <a:ext cx="1036335" cy="1120350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0D1C9CAC-7542-8343-974E-94FC4D804264}"/>
                  </a:ext>
                </a:extLst>
              </p:cNvPr>
              <p:cNvSpPr txBox="1"/>
              <p:nvPr/>
            </p:nvSpPr>
            <p:spPr>
              <a:xfrm>
                <a:off x="7481454" y="4222939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8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8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ES" sz="28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sub>
                      </m:sSub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0D1C9CAC-7542-8343-974E-94FC4D8042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81454" y="4222939"/>
                <a:ext cx="666206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A68CF4EC-AECB-214F-9E33-FDDF266ECD95}"/>
                  </a:ext>
                </a:extLst>
              </p:cNvPr>
              <p:cNvSpPr txBox="1"/>
              <p:nvPr/>
            </p:nvSpPr>
            <p:spPr>
              <a:xfrm>
                <a:off x="9707712" y="2162831"/>
                <a:ext cx="2268415" cy="4425570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Del segundo principio de Newton:</a:t>
                </a:r>
              </a:p>
              <a:p>
                <a:endParaRPr lang="es-CL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sz="28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CL" sz="280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·</m:t>
                          </m:r>
                          <m:acc>
                            <m:accPr>
                              <m:chr m:val="⃗"/>
                              <m:ctrlP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trike="sngStrike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sz="2800" dirty="0"/>
              </a:p>
              <a:p>
                <a:endParaRPr lang="es-CL" sz="2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sz="28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CL" sz="28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sz="2800" i="1">
                              <a:latin typeface="Cambria Math" panose="02040503050406030204" pitchFamily="18" charset="0"/>
                            </a:rPr>
                            <m:t>=</m:t>
                          </m:r>
                          <m:acc>
                            <m:accPr>
                              <m:chr m:val="⃗"/>
                              <m:ctrlPr>
                                <a:rPr lang="es-ES" sz="280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sz="2800" dirty="0"/>
              </a:p>
              <a:p>
                <a:endParaRPr lang="es-CL" sz="2800" dirty="0"/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A68CF4EC-AECB-214F-9E33-FDDF266ECD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07712" y="2162831"/>
                <a:ext cx="2268415" cy="4425570"/>
              </a:xfrm>
              <a:prstGeom prst="rect">
                <a:avLst/>
              </a:prstGeom>
              <a:blipFill>
                <a:blip r:embed="rId7"/>
                <a:stretch>
                  <a:fillRect l="-51934" t="-2564" b="-36182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Flecha curvada hacia arriba 4">
            <a:extLst>
              <a:ext uri="{FF2B5EF4-FFF2-40B4-BE49-F238E27FC236}">
                <a16:creationId xmlns:a16="http://schemas.microsoft.com/office/drawing/2014/main" id="{37173F09-421C-A24F-9AD4-D2B6CCFA0FA8}"/>
              </a:ext>
            </a:extLst>
          </p:cNvPr>
          <p:cNvSpPr/>
          <p:nvPr/>
        </p:nvSpPr>
        <p:spPr>
          <a:xfrm rot="21321920" flipH="1">
            <a:off x="8372524" y="5995001"/>
            <a:ext cx="2562486" cy="650631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919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901243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B050"/>
                    </a:solidFill>
                  </a:rPr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>
                  <a:solidFill>
                    <a:srgbClr val="00B050"/>
                  </a:solidFill>
                </a:endParaRPr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C00000"/>
                    </a:solidFill>
                  </a:rPr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>
                  <a:solidFill>
                    <a:srgbClr val="C00000"/>
                  </a:solidFill>
                </a:endParaRPr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chemeClr val="accent3">
                        <a:lumMod val="75000"/>
                      </a:schemeClr>
                    </a:solidFill>
                  </a:rPr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sz="2800" dirty="0">
                  <a:solidFill>
                    <a:schemeClr val="accent3">
                      <a:lumMod val="75000"/>
                    </a:schemeClr>
                  </a:solidFill>
                </a:endParaRPr>
              </a:p>
              <a:p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901243"/>
              </a:xfrm>
              <a:prstGeom prst="rect">
                <a:avLst/>
              </a:prstGeom>
              <a:blipFill>
                <a:blip r:embed="rId2"/>
                <a:stretch>
                  <a:fillRect l="-3150" t="-3896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2D199B45-1EFA-9847-9FC9-1DB478395B57}"/>
              </a:ext>
            </a:extLst>
          </p:cNvPr>
          <p:cNvCxnSpPr>
            <a:cxnSpLocks/>
          </p:cNvCxnSpPr>
          <p:nvPr/>
        </p:nvCxnSpPr>
        <p:spPr>
          <a:xfrm>
            <a:off x="8601037" y="4169245"/>
            <a:ext cx="0" cy="152817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/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B77A3F35-4753-7447-B3F7-F2D16557271A}"/>
              </a:ext>
            </a:extLst>
          </p:cNvPr>
          <p:cNvCxnSpPr>
            <a:cxnSpLocks/>
          </p:cNvCxnSpPr>
          <p:nvPr/>
        </p:nvCxnSpPr>
        <p:spPr>
          <a:xfrm flipH="1" flipV="1">
            <a:off x="7481455" y="3710173"/>
            <a:ext cx="1113129" cy="354605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Imagen 9">
            <a:extLst>
              <a:ext uri="{FF2B5EF4-FFF2-40B4-BE49-F238E27FC236}">
                <a16:creationId xmlns:a16="http://schemas.microsoft.com/office/drawing/2014/main" id="{F1DADA4B-2985-3645-A421-2EBF29BCDF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573094" y="5010274"/>
            <a:ext cx="2078594" cy="116757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/>
              <p:nvPr/>
            </p:nvSpPr>
            <p:spPr>
              <a:xfrm>
                <a:off x="7819775" y="3424514"/>
                <a:ext cx="66620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𝑇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19775" y="3424514"/>
                <a:ext cx="666206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Conector recto de flecha 10">
            <a:extLst>
              <a:ext uri="{FF2B5EF4-FFF2-40B4-BE49-F238E27FC236}">
                <a16:creationId xmlns:a16="http://schemas.microsoft.com/office/drawing/2014/main" id="{45667360-7FB8-B64A-AE9D-9A131D63C672}"/>
              </a:ext>
            </a:extLst>
          </p:cNvPr>
          <p:cNvCxnSpPr>
            <a:cxnSpLocks/>
          </p:cNvCxnSpPr>
          <p:nvPr/>
        </p:nvCxnSpPr>
        <p:spPr>
          <a:xfrm flipV="1">
            <a:off x="8671377" y="2944428"/>
            <a:ext cx="1036335" cy="1120350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0D1C9CAC-7542-8343-974E-94FC4D804264}"/>
                  </a:ext>
                </a:extLst>
              </p:cNvPr>
              <p:cNvSpPr txBox="1"/>
              <p:nvPr/>
            </p:nvSpPr>
            <p:spPr>
              <a:xfrm>
                <a:off x="8703186" y="2992286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8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8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ES" sz="28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sub>
                      </m:sSub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0D1C9CAC-7542-8343-974E-94FC4D8042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03186" y="2992286"/>
                <a:ext cx="666206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32712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B050"/>
                    </a:solidFill>
                  </a:rPr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>
                  <a:solidFill>
                    <a:srgbClr val="00B050"/>
                  </a:solidFill>
                </a:endParaRPr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C00000"/>
                    </a:solidFill>
                  </a:rPr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>
                  <a:solidFill>
                    <a:srgbClr val="C00000"/>
                  </a:solidFill>
                </a:endParaRPr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chemeClr val="accent3">
                        <a:lumMod val="75000"/>
                      </a:schemeClr>
                    </a:solidFill>
                  </a:rPr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sz="2800" dirty="0">
                  <a:solidFill>
                    <a:schemeClr val="accent3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blipFill>
                <a:blip r:embed="rId2"/>
                <a:stretch>
                  <a:fillRect l="-3150" t="-4167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2D199B45-1EFA-9847-9FC9-1DB478395B57}"/>
              </a:ext>
            </a:extLst>
          </p:cNvPr>
          <p:cNvCxnSpPr>
            <a:cxnSpLocks/>
          </p:cNvCxnSpPr>
          <p:nvPr/>
        </p:nvCxnSpPr>
        <p:spPr>
          <a:xfrm>
            <a:off x="8601037" y="4169245"/>
            <a:ext cx="0" cy="152817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/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B77A3F35-4753-7447-B3F7-F2D16557271A}"/>
              </a:ext>
            </a:extLst>
          </p:cNvPr>
          <p:cNvCxnSpPr>
            <a:cxnSpLocks/>
          </p:cNvCxnSpPr>
          <p:nvPr/>
        </p:nvCxnSpPr>
        <p:spPr>
          <a:xfrm flipH="1" flipV="1">
            <a:off x="7481455" y="3710173"/>
            <a:ext cx="1113129" cy="354605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Imagen 9">
            <a:extLst>
              <a:ext uri="{FF2B5EF4-FFF2-40B4-BE49-F238E27FC236}">
                <a16:creationId xmlns:a16="http://schemas.microsoft.com/office/drawing/2014/main" id="{F1DADA4B-2985-3645-A421-2EBF29BCDF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573094" y="5010274"/>
            <a:ext cx="2078594" cy="116757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/>
              <p:nvPr/>
            </p:nvSpPr>
            <p:spPr>
              <a:xfrm>
                <a:off x="7819775" y="3424514"/>
                <a:ext cx="66620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𝑇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19775" y="3424514"/>
                <a:ext cx="666206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Conector recto de flecha 10">
            <a:extLst>
              <a:ext uri="{FF2B5EF4-FFF2-40B4-BE49-F238E27FC236}">
                <a16:creationId xmlns:a16="http://schemas.microsoft.com/office/drawing/2014/main" id="{45667360-7FB8-B64A-AE9D-9A131D63C672}"/>
              </a:ext>
            </a:extLst>
          </p:cNvPr>
          <p:cNvCxnSpPr>
            <a:cxnSpLocks/>
          </p:cNvCxnSpPr>
          <p:nvPr/>
        </p:nvCxnSpPr>
        <p:spPr>
          <a:xfrm flipV="1">
            <a:off x="8671377" y="2944428"/>
            <a:ext cx="1036335" cy="1120350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0D1C9CAC-7542-8343-974E-94FC4D804264}"/>
                  </a:ext>
                </a:extLst>
              </p:cNvPr>
              <p:cNvSpPr txBox="1"/>
              <p:nvPr/>
            </p:nvSpPr>
            <p:spPr>
              <a:xfrm>
                <a:off x="8703186" y="2992286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8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8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ES" sz="28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sub>
                      </m:sSub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0D1C9CAC-7542-8343-974E-94FC4D8042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03186" y="2992286"/>
                <a:ext cx="666206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ángulo 2">
            <a:extLst>
              <a:ext uri="{FF2B5EF4-FFF2-40B4-BE49-F238E27FC236}">
                <a16:creationId xmlns:a16="http://schemas.microsoft.com/office/drawing/2014/main" id="{458D723C-AE8B-BF45-8071-B6A49E3B5791}"/>
              </a:ext>
            </a:extLst>
          </p:cNvPr>
          <p:cNvSpPr/>
          <p:nvPr/>
        </p:nvSpPr>
        <p:spPr>
          <a:xfrm>
            <a:off x="7135091" y="2299855"/>
            <a:ext cx="3075709" cy="362989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99632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B9CFEA8-96FE-4146-954A-23B0DE84B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887506"/>
            <a:ext cx="10972800" cy="2339788"/>
          </a:xfrm>
        </p:spPr>
        <p:txBody>
          <a:bodyPr/>
          <a:lstStyle/>
          <a:p>
            <a:pPr algn="ctr"/>
            <a:r>
              <a:rPr lang="es-CL" dirty="0"/>
              <a:t>Construyendo un diagrama de cuerpo libre</a:t>
            </a:r>
          </a:p>
        </p:txBody>
      </p:sp>
    </p:spTree>
    <p:extLst>
      <p:ext uri="{BB962C8B-B14F-4D97-AF65-F5344CB8AC3E}">
        <p14:creationId xmlns:p14="http://schemas.microsoft.com/office/powerpoint/2010/main" val="32027091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11556" y="699709"/>
            <a:ext cx="4698170" cy="2399624"/>
            <a:chOff x="1110343" y="1527908"/>
            <a:chExt cx="5512526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>
              <a:off x="1110343" y="4389120"/>
              <a:ext cx="551252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611188" cy="2861212"/>
              <a:chOff x="1907178" y="1527908"/>
              <a:chExt cx="4611188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7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B</a:t>
                </a:r>
                <a:endParaRPr lang="es-CL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685108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194636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DDD2397F-BD4D-4BA9-BAF2-9B1F06B00C7E}"/>
              </a:ext>
            </a:extLst>
          </p:cNvPr>
          <p:cNvGrpSpPr/>
          <p:nvPr/>
        </p:nvGrpSpPr>
        <p:grpSpPr>
          <a:xfrm>
            <a:off x="5776195" y="368930"/>
            <a:ext cx="5299423" cy="3131288"/>
            <a:chOff x="5660314" y="565501"/>
            <a:chExt cx="5939503" cy="3647131"/>
          </a:xfrm>
        </p:grpSpPr>
        <p:grpSp>
          <p:nvGrpSpPr>
            <p:cNvPr id="12" name="Grupo 11">
              <a:extLst>
                <a:ext uri="{FF2B5EF4-FFF2-40B4-BE49-F238E27FC236}">
                  <a16:creationId xmlns:a16="http://schemas.microsoft.com/office/drawing/2014/main" id="{A3487D53-C62B-7446-84E2-0AC10B06D900}"/>
                </a:ext>
              </a:extLst>
            </p:cNvPr>
            <p:cNvGrpSpPr/>
            <p:nvPr/>
          </p:nvGrpSpPr>
          <p:grpSpPr>
            <a:xfrm>
              <a:off x="6172786" y="974251"/>
              <a:ext cx="2217670" cy="1156063"/>
              <a:chOff x="8088923" y="1143000"/>
              <a:chExt cx="3493477" cy="1811215"/>
            </a:xfrm>
          </p:grpSpPr>
          <p:sp>
            <p:nvSpPr>
              <p:cNvPr id="13" name="Elipse 12">
                <a:extLst>
                  <a:ext uri="{FF2B5EF4-FFF2-40B4-BE49-F238E27FC236}">
                    <a16:creationId xmlns:a16="http://schemas.microsoft.com/office/drawing/2014/main" id="{F417F95E-0CEA-C44D-9DC7-3BE2F4B6F630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605DAA4F-7657-BC43-A91D-167386E38C5C}"/>
                  </a:ext>
                </a:extLst>
              </p:cNvPr>
              <p:cNvSpPr txBox="1"/>
              <p:nvPr/>
            </p:nvSpPr>
            <p:spPr>
              <a:xfrm>
                <a:off x="8549819" y="1544227"/>
                <a:ext cx="2579143" cy="8424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400" dirty="0"/>
                  <a:t>Bloque B</a:t>
                </a:r>
              </a:p>
            </p:txBody>
          </p:sp>
        </p:grpSp>
        <p:grpSp>
          <p:nvGrpSpPr>
            <p:cNvPr id="15" name="Grupo 14">
              <a:extLst>
                <a:ext uri="{FF2B5EF4-FFF2-40B4-BE49-F238E27FC236}">
                  <a16:creationId xmlns:a16="http://schemas.microsoft.com/office/drawing/2014/main" id="{A955ACE6-6D4C-2C49-AF99-3388F8D05A75}"/>
                </a:ext>
              </a:extLst>
            </p:cNvPr>
            <p:cNvGrpSpPr/>
            <p:nvPr/>
          </p:nvGrpSpPr>
          <p:grpSpPr>
            <a:xfrm>
              <a:off x="9177818" y="565501"/>
              <a:ext cx="2217670" cy="1156063"/>
              <a:chOff x="8088923" y="1143000"/>
              <a:chExt cx="3493477" cy="1811215"/>
            </a:xfrm>
          </p:grpSpPr>
          <p:sp>
            <p:nvSpPr>
              <p:cNvPr id="16" name="Elipse 15">
                <a:extLst>
                  <a:ext uri="{FF2B5EF4-FFF2-40B4-BE49-F238E27FC236}">
                    <a16:creationId xmlns:a16="http://schemas.microsoft.com/office/drawing/2014/main" id="{12A36ADA-35C2-3544-AAA3-647F8624897B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6A8B3B68-76FF-C14B-AFE2-2A84A977350E}"/>
                  </a:ext>
                </a:extLst>
              </p:cNvPr>
              <p:cNvSpPr txBox="1"/>
              <p:nvPr/>
            </p:nvSpPr>
            <p:spPr>
              <a:xfrm>
                <a:off x="8375804" y="1638740"/>
                <a:ext cx="2919716" cy="8424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400" dirty="0"/>
                  <a:t>Bloque A</a:t>
                </a:r>
              </a:p>
            </p:txBody>
          </p:sp>
        </p:grpSp>
        <p:grpSp>
          <p:nvGrpSpPr>
            <p:cNvPr id="21" name="Grupo 20">
              <a:extLst>
                <a:ext uri="{FF2B5EF4-FFF2-40B4-BE49-F238E27FC236}">
                  <a16:creationId xmlns:a16="http://schemas.microsoft.com/office/drawing/2014/main" id="{8268D43C-A42C-3448-9B7B-9647357178F6}"/>
                </a:ext>
              </a:extLst>
            </p:cNvPr>
            <p:cNvGrpSpPr/>
            <p:nvPr/>
          </p:nvGrpSpPr>
          <p:grpSpPr>
            <a:xfrm>
              <a:off x="9795921" y="2295796"/>
              <a:ext cx="1803896" cy="933855"/>
              <a:chOff x="8088923" y="1143000"/>
              <a:chExt cx="3493477" cy="1811215"/>
            </a:xfrm>
          </p:grpSpPr>
          <p:sp>
            <p:nvSpPr>
              <p:cNvPr id="22" name="Elipse 21">
                <a:extLst>
                  <a:ext uri="{FF2B5EF4-FFF2-40B4-BE49-F238E27FC236}">
                    <a16:creationId xmlns:a16="http://schemas.microsoft.com/office/drawing/2014/main" id="{9738EC32-51DF-7441-B998-DC1ACB0DB439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98F9533D-654E-8B48-B00D-5DC9C397B42B}"/>
                  </a:ext>
                </a:extLst>
              </p:cNvPr>
              <p:cNvSpPr txBox="1"/>
              <p:nvPr/>
            </p:nvSpPr>
            <p:spPr>
              <a:xfrm>
                <a:off x="8662684" y="1571553"/>
                <a:ext cx="2549769" cy="7760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dirty="0"/>
                  <a:t>cuerda</a:t>
                </a:r>
              </a:p>
            </p:txBody>
          </p:sp>
        </p:grpSp>
        <p:grpSp>
          <p:nvGrpSpPr>
            <p:cNvPr id="24" name="Grupo 23">
              <a:extLst>
                <a:ext uri="{FF2B5EF4-FFF2-40B4-BE49-F238E27FC236}">
                  <a16:creationId xmlns:a16="http://schemas.microsoft.com/office/drawing/2014/main" id="{5428F657-196C-DA43-A67E-A649E9326FC3}"/>
                </a:ext>
              </a:extLst>
            </p:cNvPr>
            <p:cNvGrpSpPr/>
            <p:nvPr/>
          </p:nvGrpSpPr>
          <p:grpSpPr>
            <a:xfrm>
              <a:off x="6791626" y="2449938"/>
              <a:ext cx="1803896" cy="933855"/>
              <a:chOff x="8088923" y="1143000"/>
              <a:chExt cx="3493477" cy="1811215"/>
            </a:xfrm>
          </p:grpSpPr>
          <p:sp>
            <p:nvSpPr>
              <p:cNvPr id="25" name="Elipse 24">
                <a:extLst>
                  <a:ext uri="{FF2B5EF4-FFF2-40B4-BE49-F238E27FC236}">
                    <a16:creationId xmlns:a16="http://schemas.microsoft.com/office/drawing/2014/main" id="{F32CC0AF-DB24-E841-9D0C-990A9F3991A3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D121264A-C87E-7646-AB71-33B5DCBD42D4}"/>
                  </a:ext>
                </a:extLst>
              </p:cNvPr>
              <p:cNvSpPr txBox="1"/>
              <p:nvPr/>
            </p:nvSpPr>
            <p:spPr>
              <a:xfrm>
                <a:off x="8662684" y="1571553"/>
                <a:ext cx="2549769" cy="7760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dirty="0"/>
                  <a:t>piso</a:t>
                </a:r>
              </a:p>
            </p:txBody>
          </p:sp>
        </p:grpSp>
        <p:grpSp>
          <p:nvGrpSpPr>
            <p:cNvPr id="27" name="Grupo 26">
              <a:extLst>
                <a:ext uri="{FF2B5EF4-FFF2-40B4-BE49-F238E27FC236}">
                  <a16:creationId xmlns:a16="http://schemas.microsoft.com/office/drawing/2014/main" id="{44573374-53EF-194B-B2F9-1AFBDDA742E4}"/>
                </a:ext>
              </a:extLst>
            </p:cNvPr>
            <p:cNvGrpSpPr/>
            <p:nvPr/>
          </p:nvGrpSpPr>
          <p:grpSpPr>
            <a:xfrm>
              <a:off x="7913764" y="3278777"/>
              <a:ext cx="1803896" cy="933855"/>
              <a:chOff x="8088923" y="1143000"/>
              <a:chExt cx="3493477" cy="1811215"/>
            </a:xfrm>
          </p:grpSpPr>
          <p:sp>
            <p:nvSpPr>
              <p:cNvPr id="28" name="Elipse 27">
                <a:extLst>
                  <a:ext uri="{FF2B5EF4-FFF2-40B4-BE49-F238E27FC236}">
                    <a16:creationId xmlns:a16="http://schemas.microsoft.com/office/drawing/2014/main" id="{2AA37427-F472-FC4A-8286-9FCAB1221A95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C6777A2C-751F-944A-AC6F-3AFC5FCB2F56}"/>
                  </a:ext>
                </a:extLst>
              </p:cNvPr>
              <p:cNvSpPr txBox="1"/>
              <p:nvPr/>
            </p:nvSpPr>
            <p:spPr>
              <a:xfrm>
                <a:off x="8662684" y="1571553"/>
                <a:ext cx="2549769" cy="7760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dirty="0"/>
                  <a:t>Tierra</a:t>
                </a:r>
              </a:p>
            </p:txBody>
          </p:sp>
        </p:grpSp>
        <p:cxnSp>
          <p:nvCxnSpPr>
            <p:cNvPr id="31" name="Conector recto 30">
              <a:extLst>
                <a:ext uri="{FF2B5EF4-FFF2-40B4-BE49-F238E27FC236}">
                  <a16:creationId xmlns:a16="http://schemas.microsoft.com/office/drawing/2014/main" id="{5D4C5271-C300-5449-AFC5-96044C8E2449}"/>
                </a:ext>
              </a:extLst>
            </p:cNvPr>
            <p:cNvCxnSpPr>
              <a:cxnSpLocks/>
              <a:stCxn id="13" idx="6"/>
              <a:endCxn id="16" idx="2"/>
            </p:cNvCxnSpPr>
            <p:nvPr/>
          </p:nvCxnSpPr>
          <p:spPr>
            <a:xfrm flipV="1">
              <a:off x="8390456" y="1143533"/>
              <a:ext cx="787362" cy="40875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Conector recto 34">
              <a:extLst>
                <a:ext uri="{FF2B5EF4-FFF2-40B4-BE49-F238E27FC236}">
                  <a16:creationId xmlns:a16="http://schemas.microsoft.com/office/drawing/2014/main" id="{CBD077E2-A515-AA4B-AC98-913B9B851E2A}"/>
                </a:ext>
              </a:extLst>
            </p:cNvPr>
            <p:cNvCxnSpPr>
              <a:cxnSpLocks/>
              <a:stCxn id="16" idx="3"/>
              <a:endCxn id="25" idx="7"/>
            </p:cNvCxnSpPr>
            <p:nvPr/>
          </p:nvCxnSpPr>
          <p:spPr>
            <a:xfrm flipH="1">
              <a:off x="8331348" y="1552262"/>
              <a:ext cx="1171240" cy="103443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Conector recto 38">
              <a:extLst>
                <a:ext uri="{FF2B5EF4-FFF2-40B4-BE49-F238E27FC236}">
                  <a16:creationId xmlns:a16="http://schemas.microsoft.com/office/drawing/2014/main" id="{AE205C72-D449-334D-9316-E7F09104A66D}"/>
                </a:ext>
              </a:extLst>
            </p:cNvPr>
            <p:cNvCxnSpPr>
              <a:cxnSpLocks/>
              <a:stCxn id="16" idx="4"/>
              <a:endCxn id="28" idx="0"/>
            </p:cNvCxnSpPr>
            <p:nvPr/>
          </p:nvCxnSpPr>
          <p:spPr>
            <a:xfrm flipH="1">
              <a:off x="8815712" y="1721564"/>
              <a:ext cx="1470941" cy="1557213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Conector recto 42">
              <a:extLst>
                <a:ext uri="{FF2B5EF4-FFF2-40B4-BE49-F238E27FC236}">
                  <a16:creationId xmlns:a16="http://schemas.microsoft.com/office/drawing/2014/main" id="{B16D5DEA-402E-744B-985E-74BBEF1F241D}"/>
                </a:ext>
              </a:extLst>
            </p:cNvPr>
            <p:cNvCxnSpPr>
              <a:cxnSpLocks/>
              <a:stCxn id="16" idx="5"/>
              <a:endCxn id="22" idx="0"/>
            </p:cNvCxnSpPr>
            <p:nvPr/>
          </p:nvCxnSpPr>
          <p:spPr>
            <a:xfrm flipH="1">
              <a:off x="10697869" y="1552262"/>
              <a:ext cx="372849" cy="74353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Conector recto 44">
              <a:extLst>
                <a:ext uri="{FF2B5EF4-FFF2-40B4-BE49-F238E27FC236}">
                  <a16:creationId xmlns:a16="http://schemas.microsoft.com/office/drawing/2014/main" id="{F69BE051-9E97-6F40-A578-D274553BE15C}"/>
                </a:ext>
              </a:extLst>
            </p:cNvPr>
            <p:cNvCxnSpPr>
              <a:cxnSpLocks/>
              <a:stCxn id="22" idx="4"/>
              <a:endCxn id="28" idx="6"/>
            </p:cNvCxnSpPr>
            <p:nvPr/>
          </p:nvCxnSpPr>
          <p:spPr>
            <a:xfrm flipH="1">
              <a:off x="9717660" y="3229651"/>
              <a:ext cx="980209" cy="516054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Forma libre 53">
              <a:extLst>
                <a:ext uri="{FF2B5EF4-FFF2-40B4-BE49-F238E27FC236}">
                  <a16:creationId xmlns:a16="http://schemas.microsoft.com/office/drawing/2014/main" id="{008C3215-7F5D-BB4A-8D2F-CCA0AA90188D}"/>
                </a:ext>
              </a:extLst>
            </p:cNvPr>
            <p:cNvSpPr/>
            <p:nvPr/>
          </p:nvSpPr>
          <p:spPr>
            <a:xfrm>
              <a:off x="6142417" y="2089616"/>
              <a:ext cx="1943492" cy="1920681"/>
            </a:xfrm>
            <a:custGeom>
              <a:avLst/>
              <a:gdLst>
                <a:gd name="connsiteX0" fmla="*/ 718432 w 2625610"/>
                <a:gd name="connsiteY0" fmla="*/ 0 h 2455817"/>
                <a:gd name="connsiteX1" fmla="*/ 104478 w 2625610"/>
                <a:gd name="connsiteY1" fmla="*/ 1502229 h 2455817"/>
                <a:gd name="connsiteX2" fmla="*/ 2625610 w 2625610"/>
                <a:gd name="connsiteY2" fmla="*/ 2455817 h 24558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625610" h="2455817">
                  <a:moveTo>
                    <a:pt x="718432" y="0"/>
                  </a:moveTo>
                  <a:cubicBezTo>
                    <a:pt x="252523" y="546463"/>
                    <a:pt x="-213385" y="1092926"/>
                    <a:pt x="104478" y="1502229"/>
                  </a:cubicBezTo>
                  <a:cubicBezTo>
                    <a:pt x="422341" y="1911532"/>
                    <a:pt x="1523975" y="2183674"/>
                    <a:pt x="2625610" y="2455817"/>
                  </a:cubicBezTo>
                </a:path>
              </a:pathLst>
            </a:custGeom>
            <a:noFill/>
            <a:ln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56" name="CuadroTexto 55">
              <a:extLst>
                <a:ext uri="{FF2B5EF4-FFF2-40B4-BE49-F238E27FC236}">
                  <a16:creationId xmlns:a16="http://schemas.microsoft.com/office/drawing/2014/main" id="{1B53A98F-D164-0041-8D54-DA5DD9E8585B}"/>
                </a:ext>
              </a:extLst>
            </p:cNvPr>
            <p:cNvSpPr txBox="1"/>
            <p:nvPr/>
          </p:nvSpPr>
          <p:spPr>
            <a:xfrm>
              <a:off x="8559476" y="1036972"/>
              <a:ext cx="512472" cy="39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dirty="0"/>
                <a:t>C</a:t>
              </a:r>
              <a:endParaRPr lang="es-CL" dirty="0"/>
            </a:p>
          </p:txBody>
        </p:sp>
        <p:sp>
          <p:nvSpPr>
            <p:cNvPr id="58" name="CuadroTexto 57">
              <a:extLst>
                <a:ext uri="{FF2B5EF4-FFF2-40B4-BE49-F238E27FC236}">
                  <a16:creationId xmlns:a16="http://schemas.microsoft.com/office/drawing/2014/main" id="{EF613251-661D-7142-BEB2-E0C41A154CC4}"/>
                </a:ext>
              </a:extLst>
            </p:cNvPr>
            <p:cNvSpPr txBox="1"/>
            <p:nvPr/>
          </p:nvSpPr>
          <p:spPr>
            <a:xfrm>
              <a:off x="8595522" y="1834544"/>
              <a:ext cx="512472" cy="39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dirty="0"/>
                <a:t>C</a:t>
              </a:r>
              <a:endParaRPr lang="es-CL" dirty="0"/>
            </a:p>
          </p:txBody>
        </p:sp>
        <p:sp>
          <p:nvSpPr>
            <p:cNvPr id="59" name="CuadroTexto 58">
              <a:extLst>
                <a:ext uri="{FF2B5EF4-FFF2-40B4-BE49-F238E27FC236}">
                  <a16:creationId xmlns:a16="http://schemas.microsoft.com/office/drawing/2014/main" id="{CCB49D99-8966-8E4D-9F2B-6FDB11E15B2D}"/>
                </a:ext>
              </a:extLst>
            </p:cNvPr>
            <p:cNvSpPr txBox="1"/>
            <p:nvPr/>
          </p:nvSpPr>
          <p:spPr>
            <a:xfrm>
              <a:off x="10897894" y="1779742"/>
              <a:ext cx="512472" cy="39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dirty="0"/>
                <a:t>C</a:t>
              </a:r>
              <a:endParaRPr lang="es-CL" dirty="0"/>
            </a:p>
          </p:txBody>
        </p:sp>
        <p:sp>
          <p:nvSpPr>
            <p:cNvPr id="61" name="CuadroTexto 60">
              <a:extLst>
                <a:ext uri="{FF2B5EF4-FFF2-40B4-BE49-F238E27FC236}">
                  <a16:creationId xmlns:a16="http://schemas.microsoft.com/office/drawing/2014/main" id="{53165E98-CFC6-1644-86CB-A9BEDD33BB4F}"/>
                </a:ext>
              </a:extLst>
            </p:cNvPr>
            <p:cNvSpPr txBox="1"/>
            <p:nvPr/>
          </p:nvSpPr>
          <p:spPr>
            <a:xfrm>
              <a:off x="9205188" y="2189093"/>
              <a:ext cx="512472" cy="39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dirty="0"/>
                <a:t>G</a:t>
              </a:r>
              <a:endParaRPr lang="es-CL" dirty="0"/>
            </a:p>
          </p:txBody>
        </p:sp>
        <p:sp>
          <p:nvSpPr>
            <p:cNvPr id="62" name="CuadroTexto 61">
              <a:extLst>
                <a:ext uri="{FF2B5EF4-FFF2-40B4-BE49-F238E27FC236}">
                  <a16:creationId xmlns:a16="http://schemas.microsoft.com/office/drawing/2014/main" id="{A7ADF817-C54F-7C42-95F3-9640AAF632F4}"/>
                </a:ext>
              </a:extLst>
            </p:cNvPr>
            <p:cNvSpPr txBox="1"/>
            <p:nvPr/>
          </p:nvSpPr>
          <p:spPr>
            <a:xfrm>
              <a:off x="10107136" y="3500249"/>
              <a:ext cx="512472" cy="39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dirty="0"/>
                <a:t>G</a:t>
              </a:r>
              <a:endParaRPr lang="es-CL" dirty="0"/>
            </a:p>
          </p:txBody>
        </p:sp>
        <p:sp>
          <p:nvSpPr>
            <p:cNvPr id="63" name="CuadroTexto 62">
              <a:extLst>
                <a:ext uri="{FF2B5EF4-FFF2-40B4-BE49-F238E27FC236}">
                  <a16:creationId xmlns:a16="http://schemas.microsoft.com/office/drawing/2014/main" id="{88FB3B52-CDED-AF41-A838-622A1EE92730}"/>
                </a:ext>
              </a:extLst>
            </p:cNvPr>
            <p:cNvSpPr txBox="1"/>
            <p:nvPr/>
          </p:nvSpPr>
          <p:spPr>
            <a:xfrm>
              <a:off x="5660314" y="2860318"/>
              <a:ext cx="512472" cy="39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dirty="0"/>
                <a:t>G</a:t>
              </a:r>
              <a:endParaRPr lang="es-CL" dirty="0"/>
            </a:p>
          </p:txBody>
        </p:sp>
      </p:grpSp>
      <p:sp>
        <p:nvSpPr>
          <p:cNvPr id="55" name="CuadroTexto 54">
            <a:extLst>
              <a:ext uri="{FF2B5EF4-FFF2-40B4-BE49-F238E27FC236}">
                <a16:creationId xmlns:a16="http://schemas.microsoft.com/office/drawing/2014/main" id="{99989AE2-BFA9-D64B-BA44-273FAB21AF5C}"/>
              </a:ext>
            </a:extLst>
          </p:cNvPr>
          <p:cNvSpPr txBox="1"/>
          <p:nvPr/>
        </p:nvSpPr>
        <p:spPr>
          <a:xfrm>
            <a:off x="367426" y="3740981"/>
            <a:ext cx="445560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b="1" dirty="0"/>
              <a:t>Inventario de fuerzas para el bloque B: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CuadroTexto 59">
                <a:extLst>
                  <a:ext uri="{FF2B5EF4-FFF2-40B4-BE49-F238E27FC236}">
                    <a16:creationId xmlns:a16="http://schemas.microsoft.com/office/drawing/2014/main" id="{68DF9B09-F6C2-1147-8C93-5F07D04D895A}"/>
                  </a:ext>
                </a:extLst>
              </p:cNvPr>
              <p:cNvSpPr txBox="1"/>
              <p:nvPr/>
            </p:nvSpPr>
            <p:spPr>
              <a:xfrm>
                <a:off x="367426" y="4318470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i="1" dirty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 dirty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  <m:r>
                      <a:rPr lang="es-ES" sz="2400" dirty="0">
                        <a:latin typeface="Cambria Math" panose="02040503050406030204" pitchFamily="18" charset="0"/>
                      </a:rPr>
                      <m:t>         </m:t>
                    </m:r>
                  </m:oMath>
                </a14:m>
                <a:r>
                  <a:rPr lang="es-CL" sz="2400" dirty="0"/>
                  <a:t>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400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sz="2400" dirty="0"/>
              </a:p>
            </p:txBody>
          </p:sp>
        </mc:Choice>
        <mc:Fallback xmlns="">
          <p:sp>
            <p:nvSpPr>
              <p:cNvPr id="60" name="CuadroTexto 59">
                <a:extLst>
                  <a:ext uri="{FF2B5EF4-FFF2-40B4-BE49-F238E27FC236}">
                    <a16:creationId xmlns:a16="http://schemas.microsoft.com/office/drawing/2014/main" id="{68DF9B09-F6C2-1147-8C93-5F07D04D89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426" y="4318470"/>
                <a:ext cx="4330839" cy="557012"/>
              </a:xfrm>
              <a:prstGeom prst="rect">
                <a:avLst/>
              </a:prstGeom>
              <a:blipFill>
                <a:blip r:embed="rId2"/>
                <a:stretch>
                  <a:fillRect l="-292" t="-17778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5" name="CuadroTexto 64">
            <a:extLst>
              <a:ext uri="{FF2B5EF4-FFF2-40B4-BE49-F238E27FC236}">
                <a16:creationId xmlns:a16="http://schemas.microsoft.com/office/drawing/2014/main" id="{37C28FAE-67FB-EC48-8049-E7FACD758AA7}"/>
              </a:ext>
            </a:extLst>
          </p:cNvPr>
          <p:cNvSpPr txBox="1"/>
          <p:nvPr/>
        </p:nvSpPr>
        <p:spPr>
          <a:xfrm>
            <a:off x="4698265" y="3266243"/>
            <a:ext cx="44038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b="1" dirty="0"/>
              <a:t>Inventario de fuerzas para el bloque A:</a:t>
            </a: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0C338470-3D61-5F44-9E8E-701719DF6A04}"/>
              </a:ext>
            </a:extLst>
          </p:cNvPr>
          <p:cNvSpPr/>
          <p:nvPr/>
        </p:nvSpPr>
        <p:spPr>
          <a:xfrm>
            <a:off x="367425" y="3564423"/>
            <a:ext cx="3930109" cy="22313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0" name="Rectángulo 69">
            <a:extLst>
              <a:ext uri="{FF2B5EF4-FFF2-40B4-BE49-F238E27FC236}">
                <a16:creationId xmlns:a16="http://schemas.microsoft.com/office/drawing/2014/main" id="{D424C8E4-5285-8B47-AD52-A9A9ABC70CA7}"/>
              </a:ext>
            </a:extLst>
          </p:cNvPr>
          <p:cNvSpPr/>
          <p:nvPr/>
        </p:nvSpPr>
        <p:spPr>
          <a:xfrm>
            <a:off x="4710057" y="3173183"/>
            <a:ext cx="4228993" cy="33926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1" name="CuadroTexto 70">
            <a:extLst>
              <a:ext uri="{FF2B5EF4-FFF2-40B4-BE49-F238E27FC236}">
                <a16:creationId xmlns:a16="http://schemas.microsoft.com/office/drawing/2014/main" id="{CA336313-567F-674A-B171-6CD17307B2C9}"/>
              </a:ext>
            </a:extLst>
          </p:cNvPr>
          <p:cNvSpPr txBox="1"/>
          <p:nvPr/>
        </p:nvSpPr>
        <p:spPr>
          <a:xfrm>
            <a:off x="9165815" y="3474741"/>
            <a:ext cx="2704749" cy="9233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Realiza el diagrama de cuerpo libre para los bloques A y B</a:t>
            </a:r>
          </a:p>
        </p:txBody>
      </p:sp>
      <p:pic>
        <p:nvPicPr>
          <p:cNvPr id="72" name="Imagen 71">
            <a:extLst>
              <a:ext uri="{FF2B5EF4-FFF2-40B4-BE49-F238E27FC236}">
                <a16:creationId xmlns:a16="http://schemas.microsoft.com/office/drawing/2014/main" id="{8420BA0A-ADA1-F648-A512-64FD1E9FDB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21341" y="2967087"/>
            <a:ext cx="677917" cy="64478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2" name="CuadroTexto 51">
                <a:extLst>
                  <a:ext uri="{FF2B5EF4-FFF2-40B4-BE49-F238E27FC236}">
                    <a16:creationId xmlns:a16="http://schemas.microsoft.com/office/drawing/2014/main" id="{B7850AEE-0DE0-2541-A3E6-880DF309B15E}"/>
                  </a:ext>
                </a:extLst>
              </p:cNvPr>
              <p:cNvSpPr txBox="1"/>
              <p:nvPr/>
            </p:nvSpPr>
            <p:spPr>
              <a:xfrm>
                <a:off x="384388" y="4918084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dirty="0"/>
                  <a:t>     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E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400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52" name="CuadroTexto 51">
                <a:extLst>
                  <a:ext uri="{FF2B5EF4-FFF2-40B4-BE49-F238E27FC236}">
                    <a16:creationId xmlns:a16="http://schemas.microsoft.com/office/drawing/2014/main" id="{B7850AEE-0DE0-2541-A3E6-880DF309B1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4388" y="4918084"/>
                <a:ext cx="4330839" cy="557012"/>
              </a:xfrm>
              <a:prstGeom prst="rect">
                <a:avLst/>
              </a:prstGeom>
              <a:blipFill>
                <a:blip r:embed="rId4"/>
                <a:stretch>
                  <a:fillRect t="-15556" b="-1111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CuadroTexto 52">
                <a:extLst>
                  <a:ext uri="{FF2B5EF4-FFF2-40B4-BE49-F238E27FC236}">
                    <a16:creationId xmlns:a16="http://schemas.microsoft.com/office/drawing/2014/main" id="{31ECA98B-A672-6A4E-8614-77D1EFF93955}"/>
                  </a:ext>
                </a:extLst>
              </p:cNvPr>
              <p:cNvSpPr txBox="1"/>
              <p:nvPr/>
            </p:nvSpPr>
            <p:spPr>
              <a:xfrm>
                <a:off x="4866128" y="3700938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ES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</m:oMath>
                </a14:m>
                <a:r>
                  <a:rPr lang="es-ES" dirty="0"/>
                  <a:t>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: </m:t>
                        </m:r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53" name="CuadroTexto 52">
                <a:extLst>
                  <a:ext uri="{FF2B5EF4-FFF2-40B4-BE49-F238E27FC236}">
                    <a16:creationId xmlns:a16="http://schemas.microsoft.com/office/drawing/2014/main" id="{31ECA98B-A672-6A4E-8614-77D1EFF939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6128" y="3700938"/>
                <a:ext cx="4330839" cy="557012"/>
              </a:xfrm>
              <a:prstGeom prst="rect">
                <a:avLst/>
              </a:prstGeom>
              <a:blipFill>
                <a:blip r:embed="rId5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CuadroTexto 56">
                <a:extLst>
                  <a:ext uri="{FF2B5EF4-FFF2-40B4-BE49-F238E27FC236}">
                    <a16:creationId xmlns:a16="http://schemas.microsoft.com/office/drawing/2014/main" id="{D568F552-9423-BB47-8404-866912EEB0A6}"/>
                  </a:ext>
                </a:extLst>
              </p:cNvPr>
              <p:cNvSpPr txBox="1"/>
              <p:nvPr/>
            </p:nvSpPr>
            <p:spPr>
              <a:xfrm>
                <a:off x="5020271" y="4409864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  <m:r>
                      <a:rPr lang="es-ES" sz="2400" b="0" i="0" dirty="0" smtClean="0">
                        <a:latin typeface="Cambria Math" panose="02040503050406030204" pitchFamily="18" charset="0"/>
                      </a:rPr>
                      <m:t>      </m:t>
                    </m:r>
                  </m:oMath>
                </a14:m>
                <a:r>
                  <a:rPr lang="es-CL" sz="2400" dirty="0"/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es-E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57" name="CuadroTexto 56">
                <a:extLst>
                  <a:ext uri="{FF2B5EF4-FFF2-40B4-BE49-F238E27FC236}">
                    <a16:creationId xmlns:a16="http://schemas.microsoft.com/office/drawing/2014/main" id="{D568F552-9423-BB47-8404-866912EEB0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0271" y="4409864"/>
                <a:ext cx="4330839" cy="557012"/>
              </a:xfrm>
              <a:prstGeom prst="rect">
                <a:avLst/>
              </a:prstGeom>
              <a:blipFill>
                <a:blip r:embed="rId6"/>
                <a:stretch>
                  <a:fillRect t="-17778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CuadroTexto 72">
                <a:extLst>
                  <a:ext uri="{FF2B5EF4-FFF2-40B4-BE49-F238E27FC236}">
                    <a16:creationId xmlns:a16="http://schemas.microsoft.com/office/drawing/2014/main" id="{ADE5574F-E8C9-1343-AFFA-191F61CFCC53}"/>
                  </a:ext>
                </a:extLst>
              </p:cNvPr>
              <p:cNvSpPr txBox="1"/>
              <p:nvPr/>
            </p:nvSpPr>
            <p:spPr>
              <a:xfrm>
                <a:off x="4907596" y="5161501"/>
                <a:ext cx="4330839" cy="5543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ES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𝐶𝑢𝑒𝑟𝑑𝑎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ES" sz="2400" b="0" i="1" dirty="0" smtClean="0">
                            <a:latin typeface="Cambria Math" panose="02040503050406030204" pitchFamily="18" charset="0"/>
                          </a:rPr>
                          <m:t>                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sz="2400" dirty="0"/>
                  <a:t>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4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73" name="CuadroTexto 72">
                <a:extLst>
                  <a:ext uri="{FF2B5EF4-FFF2-40B4-BE49-F238E27FC236}">
                    <a16:creationId xmlns:a16="http://schemas.microsoft.com/office/drawing/2014/main" id="{ADE5574F-E8C9-1343-AFFA-191F61CFCC5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7596" y="5161501"/>
                <a:ext cx="4330839" cy="554319"/>
              </a:xfrm>
              <a:prstGeom prst="rect">
                <a:avLst/>
              </a:prstGeom>
              <a:blipFill>
                <a:blip r:embed="rId7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4" name="CuadroTexto 73">
                <a:extLst>
                  <a:ext uri="{FF2B5EF4-FFF2-40B4-BE49-F238E27FC236}">
                    <a16:creationId xmlns:a16="http://schemas.microsoft.com/office/drawing/2014/main" id="{CA43AB1F-7B16-CA48-8ADC-97DE61622E34}"/>
                  </a:ext>
                </a:extLst>
              </p:cNvPr>
              <p:cNvSpPr txBox="1"/>
              <p:nvPr/>
            </p:nvSpPr>
            <p:spPr>
              <a:xfrm>
                <a:off x="4789376" y="5913138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𝑃𝑖𝑠𝑜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  <m:r>
                      <a:rPr lang="es-ES" sz="2400" b="0" i="1" dirty="0" smtClean="0">
                        <a:latin typeface="Cambria Math" panose="02040503050406030204" pitchFamily="18" charset="0"/>
                      </a:rPr>
                      <m:t>         </m:t>
                    </m:r>
                  </m:oMath>
                </a14:m>
                <a:r>
                  <a:rPr lang="es-CL" dirty="0"/>
                  <a:t>           </a:t>
                </a:r>
                <a:r>
                  <a:rPr lang="es-CL" sz="2400" dirty="0"/>
                  <a:t>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74" name="CuadroTexto 73">
                <a:extLst>
                  <a:ext uri="{FF2B5EF4-FFF2-40B4-BE49-F238E27FC236}">
                    <a16:creationId xmlns:a16="http://schemas.microsoft.com/office/drawing/2014/main" id="{CA43AB1F-7B16-CA48-8ADC-97DE61622E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9376" y="5913138"/>
                <a:ext cx="4330839" cy="557012"/>
              </a:xfrm>
              <a:prstGeom prst="rect">
                <a:avLst/>
              </a:prstGeom>
              <a:blipFill>
                <a:blip r:embed="rId8"/>
                <a:stretch>
                  <a:fillRect l="-292" t="-18182" b="-1590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73436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60" grpId="0"/>
      <p:bldP spid="65" grpId="0"/>
      <p:bldP spid="20" grpId="0" animBg="1"/>
      <p:bldP spid="70" grpId="0" animBg="1"/>
      <p:bldP spid="71" grpId="0" animBg="1"/>
      <p:bldP spid="52" grpId="0"/>
      <p:bldP spid="53" grpId="0"/>
      <p:bldP spid="57" grpId="0"/>
      <p:bldP spid="73" grpId="0"/>
      <p:bldP spid="7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302001" y="746394"/>
            <a:ext cx="4140200" cy="2682563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73" name="Grupo 72">
            <a:extLst>
              <a:ext uri="{FF2B5EF4-FFF2-40B4-BE49-F238E27FC236}">
                <a16:creationId xmlns:a16="http://schemas.microsoft.com/office/drawing/2014/main" id="{B98CF131-270E-DE42-829F-CE4670F4311F}"/>
              </a:ext>
            </a:extLst>
          </p:cNvPr>
          <p:cNvGrpSpPr/>
          <p:nvPr/>
        </p:nvGrpSpPr>
        <p:grpSpPr>
          <a:xfrm>
            <a:off x="3813421" y="4006062"/>
            <a:ext cx="3363349" cy="2130512"/>
            <a:chOff x="1110343" y="1527907"/>
            <a:chExt cx="5022109" cy="2861213"/>
          </a:xfrm>
        </p:grpSpPr>
        <p:cxnSp>
          <p:nvCxnSpPr>
            <p:cNvPr id="74" name="Conector recto 73">
              <a:extLst>
                <a:ext uri="{FF2B5EF4-FFF2-40B4-BE49-F238E27FC236}">
                  <a16:creationId xmlns:a16="http://schemas.microsoft.com/office/drawing/2014/main" id="{1057EAF6-9948-3847-ADDC-57560215E31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5" name="Grupo 74">
              <a:extLst>
                <a:ext uri="{FF2B5EF4-FFF2-40B4-BE49-F238E27FC236}">
                  <a16:creationId xmlns:a16="http://schemas.microsoft.com/office/drawing/2014/main" id="{4F1201DF-B859-8C4B-8327-7BDF26D4198F}"/>
                </a:ext>
              </a:extLst>
            </p:cNvPr>
            <p:cNvGrpSpPr/>
            <p:nvPr/>
          </p:nvGrpSpPr>
          <p:grpSpPr>
            <a:xfrm>
              <a:off x="1907178" y="1527907"/>
              <a:ext cx="4225273" cy="2861213"/>
              <a:chOff x="1907178" y="1527907"/>
              <a:chExt cx="4225273" cy="2861213"/>
            </a:xfrm>
          </p:grpSpPr>
          <p:sp>
            <p:nvSpPr>
              <p:cNvPr id="76" name="Rectángulo 75">
                <a:extLst>
                  <a:ext uri="{FF2B5EF4-FFF2-40B4-BE49-F238E27FC236}">
                    <a16:creationId xmlns:a16="http://schemas.microsoft.com/office/drawing/2014/main" id="{3DA7AF1A-15FE-8348-A448-5F508604BB84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77" name="CuadroTexto 76">
                <a:extLst>
                  <a:ext uri="{FF2B5EF4-FFF2-40B4-BE49-F238E27FC236}">
                    <a16:creationId xmlns:a16="http://schemas.microsoft.com/office/drawing/2014/main" id="{5405FE46-FE74-2348-A490-4BBA215ED56C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8" name="Rectángulo 77">
                <a:extLst>
                  <a:ext uri="{FF2B5EF4-FFF2-40B4-BE49-F238E27FC236}">
                    <a16:creationId xmlns:a16="http://schemas.microsoft.com/office/drawing/2014/main" id="{D01258D9-83E0-ED46-B2D4-92E3A5226B60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79" name="CuadroTexto 78">
                <a:extLst>
                  <a:ext uri="{FF2B5EF4-FFF2-40B4-BE49-F238E27FC236}">
                    <a16:creationId xmlns:a16="http://schemas.microsoft.com/office/drawing/2014/main" id="{91B6C1A2-6929-5942-9F1E-D7C80C25530D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80" name="Conector recto 79">
                <a:extLst>
                  <a:ext uri="{FF2B5EF4-FFF2-40B4-BE49-F238E27FC236}">
                    <a16:creationId xmlns:a16="http://schemas.microsoft.com/office/drawing/2014/main" id="{10F9A07E-E86A-B644-967E-87D08C44E9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" name="Conector recto de flecha 80">
                <a:extLst>
                  <a:ext uri="{FF2B5EF4-FFF2-40B4-BE49-F238E27FC236}">
                    <a16:creationId xmlns:a16="http://schemas.microsoft.com/office/drawing/2014/main" id="{0F0A737F-9160-6C47-A2D3-F2FD99A71277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82" name="CuadroTexto 81">
                <a:extLst>
                  <a:ext uri="{FF2B5EF4-FFF2-40B4-BE49-F238E27FC236}">
                    <a16:creationId xmlns:a16="http://schemas.microsoft.com/office/drawing/2014/main" id="{24C76621-B5D3-B646-BDD2-16016B96EEC8}"/>
                  </a:ext>
                </a:extLst>
              </p:cNvPr>
              <p:cNvSpPr txBox="1"/>
              <p:nvPr/>
            </p:nvSpPr>
            <p:spPr>
              <a:xfrm>
                <a:off x="2886891" y="1527907"/>
                <a:ext cx="1669513" cy="4133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1400" dirty="0"/>
                  <a:t>3 [m/s]</a:t>
                </a:r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0C66DD1E-A7A9-424A-A189-C34AA42C05CF}"/>
                  </a:ext>
                </a:extLst>
              </p:cNvPr>
              <p:cNvSpPr txBox="1"/>
              <p:nvPr/>
            </p:nvSpPr>
            <p:spPr>
              <a:xfrm>
                <a:off x="3555132" y="1438065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i="1" dirty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 dirty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  <m:r>
                      <a:rPr lang="es-ES" sz="2400" dirty="0">
                        <a:latin typeface="Cambria Math" panose="02040503050406030204" pitchFamily="18" charset="0"/>
                      </a:rPr>
                      <m:t>         </m:t>
                    </m:r>
                  </m:oMath>
                </a14:m>
                <a:r>
                  <a:rPr lang="es-CL" sz="2400" dirty="0"/>
                  <a:t>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400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sz="2400" dirty="0"/>
              </a:p>
            </p:txBody>
          </p:sp>
        </mc:Choice>
        <mc:Fallback xmlns="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0C66DD1E-A7A9-424A-A189-C34AA42C05C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5132" y="1438065"/>
                <a:ext cx="4330839" cy="557012"/>
              </a:xfrm>
              <a:prstGeom prst="rect">
                <a:avLst/>
              </a:prstGeom>
              <a:blipFill>
                <a:blip r:embed="rId2"/>
                <a:stretch>
                  <a:fillRect l="-292" t="-15556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CuadroTexto 17">
                <a:extLst>
                  <a:ext uri="{FF2B5EF4-FFF2-40B4-BE49-F238E27FC236}">
                    <a16:creationId xmlns:a16="http://schemas.microsoft.com/office/drawing/2014/main" id="{D8F3920E-EB6D-7946-BC5F-3B1D8A54DAED}"/>
                  </a:ext>
                </a:extLst>
              </p:cNvPr>
              <p:cNvSpPr txBox="1"/>
              <p:nvPr/>
            </p:nvSpPr>
            <p:spPr>
              <a:xfrm>
                <a:off x="3572094" y="2037679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dirty="0"/>
                  <a:t>     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E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400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18" name="CuadroTexto 17">
                <a:extLst>
                  <a:ext uri="{FF2B5EF4-FFF2-40B4-BE49-F238E27FC236}">
                    <a16:creationId xmlns:a16="http://schemas.microsoft.com/office/drawing/2014/main" id="{D8F3920E-EB6D-7946-BC5F-3B1D8A54DA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2094" y="2037679"/>
                <a:ext cx="4330839" cy="557012"/>
              </a:xfrm>
              <a:prstGeom prst="rect">
                <a:avLst/>
              </a:prstGeom>
              <a:blipFill>
                <a:blip r:embed="rId3"/>
                <a:stretch>
                  <a:fillRect t="-15556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4739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4378079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CBDC9CBB-0A7A-494C-BE8D-AAC697681991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3" name="Conector recto de flecha 32">
            <a:extLst>
              <a:ext uri="{FF2B5EF4-FFF2-40B4-BE49-F238E27FC236}">
                <a16:creationId xmlns:a16="http://schemas.microsoft.com/office/drawing/2014/main" id="{4E685D3E-E60B-DC4B-B708-BAA8D643378D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CuadroTexto 38">
                <a:extLst>
                  <a:ext uri="{FF2B5EF4-FFF2-40B4-BE49-F238E27FC236}">
                    <a16:creationId xmlns:a16="http://schemas.microsoft.com/office/drawing/2014/main" id="{D944BADA-FC3C-084B-8751-227223ACA875}"/>
                  </a:ext>
                </a:extLst>
              </p:cNvPr>
              <p:cNvSpPr txBox="1"/>
              <p:nvPr/>
            </p:nvSpPr>
            <p:spPr>
              <a:xfrm>
                <a:off x="608710" y="3491916"/>
                <a:ext cx="2342316" cy="2818720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1600" dirty="0"/>
                  <a:t>Del segundo principio de Newton:</a:t>
                </a:r>
              </a:p>
              <a:p>
                <a:endParaRPr lang="es-CL" sz="12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CL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·</m:t>
                          </m:r>
                          <m:acc>
                            <m:accPr>
                              <m:chr m:val="⃗"/>
                              <m:ctrlP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trike="sngStrike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dirty="0"/>
              </a:p>
              <a:p>
                <a:endParaRPr lang="es-CL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i="1">
                              <a:latin typeface="Cambria Math" panose="02040503050406030204" pitchFamily="18" charset="0"/>
                            </a:rPr>
                            <m:t>=</m:t>
                          </m:r>
                          <m:acc>
                            <m:accPr>
                              <m:chr m:val="⃗"/>
                              <m:ctrlPr>
                                <a:rPr lang="es-ES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dirty="0"/>
              </a:p>
              <a:p>
                <a:endParaRPr lang="es-CL" sz="2800" dirty="0"/>
              </a:p>
            </p:txBody>
          </p:sp>
        </mc:Choice>
        <mc:Fallback xmlns="">
          <p:sp>
            <p:nvSpPr>
              <p:cNvPr id="39" name="CuadroTexto 38">
                <a:extLst>
                  <a:ext uri="{FF2B5EF4-FFF2-40B4-BE49-F238E27FC236}">
                    <a16:creationId xmlns:a16="http://schemas.microsoft.com/office/drawing/2014/main" id="{D944BADA-FC3C-084B-8751-227223ACA8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710" y="3491916"/>
                <a:ext cx="2342316" cy="2818720"/>
              </a:xfrm>
              <a:prstGeom prst="rect">
                <a:avLst/>
              </a:prstGeom>
              <a:blipFill>
                <a:blip r:embed="rId6"/>
                <a:stretch>
                  <a:fillRect l="-14595" t="-9375" b="-29911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F68E36C1-C92A-4E49-A10C-1A0F625ED547}"/>
                  </a:ext>
                </a:extLst>
              </p:cNvPr>
              <p:cNvSpPr txBox="1"/>
              <p:nvPr/>
            </p:nvSpPr>
            <p:spPr>
              <a:xfrm>
                <a:off x="3986456" y="1514594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 dirty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  <m:r>
                      <a:rPr lang="es-ES" sz="2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         </m:t>
                    </m:r>
                  </m:oMath>
                </a14:m>
                <a:r>
                  <a:rPr lang="es-CL" sz="2400" dirty="0">
                    <a:solidFill>
                      <a:srgbClr val="002060"/>
                    </a:solidFill>
                  </a:rPr>
                  <a:t>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4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sz="2400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F68E36C1-C92A-4E49-A10C-1A0F625ED54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6456" y="1514594"/>
                <a:ext cx="4330839" cy="557012"/>
              </a:xfrm>
              <a:prstGeom prst="rect">
                <a:avLst/>
              </a:prstGeom>
              <a:blipFill>
                <a:blip r:embed="rId7"/>
                <a:stretch>
                  <a:fillRect l="-292" t="-17778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CuadroTexto 24">
                <a:extLst>
                  <a:ext uri="{FF2B5EF4-FFF2-40B4-BE49-F238E27FC236}">
                    <a16:creationId xmlns:a16="http://schemas.microsoft.com/office/drawing/2014/main" id="{675A4FB5-165B-E049-8043-F55CF2DF40B9}"/>
                  </a:ext>
                </a:extLst>
              </p:cNvPr>
              <p:cNvSpPr txBox="1"/>
              <p:nvPr/>
            </p:nvSpPr>
            <p:spPr>
              <a:xfrm>
                <a:off x="4003418" y="2114208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dirty="0">
                    <a:solidFill>
                      <a:srgbClr val="C00000"/>
                    </a:solidFill>
                  </a:rPr>
                  <a:t>     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ES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25" name="CuadroTexto 24">
                <a:extLst>
                  <a:ext uri="{FF2B5EF4-FFF2-40B4-BE49-F238E27FC236}">
                    <a16:creationId xmlns:a16="http://schemas.microsoft.com/office/drawing/2014/main" id="{675A4FB5-165B-E049-8043-F55CF2DF40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3418" y="2114208"/>
                <a:ext cx="4330839" cy="557012"/>
              </a:xfrm>
              <a:prstGeom prst="rect">
                <a:avLst/>
              </a:prstGeom>
              <a:blipFill>
                <a:blip r:embed="rId8"/>
                <a:stretch>
                  <a:fillRect t="-15556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24743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6" grpId="0"/>
      <p:bldP spid="39" grpId="0" animBg="1"/>
      <p:bldP spid="24" grpId="0"/>
      <p:bldP spid="2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3672985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ángulo 36">
            <a:extLst>
              <a:ext uri="{FF2B5EF4-FFF2-40B4-BE49-F238E27FC236}">
                <a16:creationId xmlns:a16="http://schemas.microsoft.com/office/drawing/2014/main" id="{4603D06C-1C1C-8840-B461-FA8457A91B30}"/>
              </a:ext>
            </a:extLst>
          </p:cNvPr>
          <p:cNvSpPr/>
          <p:nvPr/>
        </p:nvSpPr>
        <p:spPr>
          <a:xfrm>
            <a:off x="3893564" y="3317858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1A842BD4-59AE-364C-A394-FC2EA17E8520}"/>
              </a:ext>
            </a:extLst>
          </p:cNvPr>
          <p:cNvGrpSpPr/>
          <p:nvPr/>
        </p:nvGrpSpPr>
        <p:grpSpPr>
          <a:xfrm>
            <a:off x="8162464" y="472561"/>
            <a:ext cx="3672984" cy="3120607"/>
            <a:chOff x="4687830" y="3437588"/>
            <a:chExt cx="3189050" cy="3120607"/>
          </a:xfrm>
        </p:grpSpPr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3AFF9771-0F99-0F45-BF73-DF2C05DAE354}"/>
                </a:ext>
              </a:extLst>
            </p:cNvPr>
            <p:cNvSpPr txBox="1"/>
            <p:nvPr/>
          </p:nvSpPr>
          <p:spPr>
            <a:xfrm>
              <a:off x="4687830" y="3496066"/>
              <a:ext cx="31890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A:</a:t>
              </a:r>
            </a:p>
          </p:txBody>
        </p:sp>
        <p:sp>
          <p:nvSpPr>
            <p:cNvPr id="30" name="Rectángulo 29">
              <a:extLst>
                <a:ext uri="{FF2B5EF4-FFF2-40B4-BE49-F238E27FC236}">
                  <a16:creationId xmlns:a16="http://schemas.microsoft.com/office/drawing/2014/main" id="{42DF5D41-50D2-5B43-9CA1-0B20DA95FC72}"/>
                </a:ext>
              </a:extLst>
            </p:cNvPr>
            <p:cNvSpPr/>
            <p:nvPr/>
          </p:nvSpPr>
          <p:spPr>
            <a:xfrm>
              <a:off x="4687830" y="3437588"/>
              <a:ext cx="3059200" cy="312060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46" name="Grupo 45">
            <a:extLst>
              <a:ext uri="{FF2B5EF4-FFF2-40B4-BE49-F238E27FC236}">
                <a16:creationId xmlns:a16="http://schemas.microsoft.com/office/drawing/2014/main" id="{14FDC9C0-106C-6346-BEC7-ECE2A9A6E00A}"/>
              </a:ext>
            </a:extLst>
          </p:cNvPr>
          <p:cNvGrpSpPr/>
          <p:nvPr/>
        </p:nvGrpSpPr>
        <p:grpSpPr>
          <a:xfrm>
            <a:off x="8162464" y="3634012"/>
            <a:ext cx="3363349" cy="2130512"/>
            <a:chOff x="1110343" y="1527907"/>
            <a:chExt cx="5022109" cy="2861213"/>
          </a:xfrm>
        </p:grpSpPr>
        <p:cxnSp>
          <p:nvCxnSpPr>
            <p:cNvPr id="47" name="Conector recto 46">
              <a:extLst>
                <a:ext uri="{FF2B5EF4-FFF2-40B4-BE49-F238E27FC236}">
                  <a16:creationId xmlns:a16="http://schemas.microsoft.com/office/drawing/2014/main" id="{D88B1AA3-9D93-DF40-A24F-50ED2C8A60C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8" name="Grupo 47">
              <a:extLst>
                <a:ext uri="{FF2B5EF4-FFF2-40B4-BE49-F238E27FC236}">
                  <a16:creationId xmlns:a16="http://schemas.microsoft.com/office/drawing/2014/main" id="{05DAE970-2B79-EE4D-AA91-67C77D4100F4}"/>
                </a:ext>
              </a:extLst>
            </p:cNvPr>
            <p:cNvGrpSpPr/>
            <p:nvPr/>
          </p:nvGrpSpPr>
          <p:grpSpPr>
            <a:xfrm>
              <a:off x="1907178" y="1527907"/>
              <a:ext cx="4225273" cy="2861213"/>
              <a:chOff x="1907178" y="1527907"/>
              <a:chExt cx="4225273" cy="2861213"/>
            </a:xfrm>
          </p:grpSpPr>
          <p:sp>
            <p:nvSpPr>
              <p:cNvPr id="49" name="Rectángulo 48">
                <a:extLst>
                  <a:ext uri="{FF2B5EF4-FFF2-40B4-BE49-F238E27FC236}">
                    <a16:creationId xmlns:a16="http://schemas.microsoft.com/office/drawing/2014/main" id="{F21E2E2A-8BDB-CE40-97D1-A624CC3947C7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0" name="CuadroTexto 49">
                <a:extLst>
                  <a:ext uri="{FF2B5EF4-FFF2-40B4-BE49-F238E27FC236}">
                    <a16:creationId xmlns:a16="http://schemas.microsoft.com/office/drawing/2014/main" id="{CDECD174-82B7-BF48-B8A7-B28F9158F74F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51" name="Rectángulo 50">
                <a:extLst>
                  <a:ext uri="{FF2B5EF4-FFF2-40B4-BE49-F238E27FC236}">
                    <a16:creationId xmlns:a16="http://schemas.microsoft.com/office/drawing/2014/main" id="{F55CE9EC-F5CD-F748-AAB7-30D69454084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2" name="CuadroTexto 51">
                <a:extLst>
                  <a:ext uri="{FF2B5EF4-FFF2-40B4-BE49-F238E27FC236}">
                    <a16:creationId xmlns:a16="http://schemas.microsoft.com/office/drawing/2014/main" id="{7191C989-82E2-3F48-90DC-30EC62050E2F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53" name="Conector recto 52">
                <a:extLst>
                  <a:ext uri="{FF2B5EF4-FFF2-40B4-BE49-F238E27FC236}">
                    <a16:creationId xmlns:a16="http://schemas.microsoft.com/office/drawing/2014/main" id="{5E95CDB8-3D61-EA4F-B949-412DBF7453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Conector recto de flecha 53">
                <a:extLst>
                  <a:ext uri="{FF2B5EF4-FFF2-40B4-BE49-F238E27FC236}">
                    <a16:creationId xmlns:a16="http://schemas.microsoft.com/office/drawing/2014/main" id="{E4B4AECF-1849-A74C-B870-6CFFFEC160B6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56" name="CuadroTexto 55">
                <a:extLst>
                  <a:ext uri="{FF2B5EF4-FFF2-40B4-BE49-F238E27FC236}">
                    <a16:creationId xmlns:a16="http://schemas.microsoft.com/office/drawing/2014/main" id="{46484696-0AF7-F04D-8E3C-7E9A33F7C3E8}"/>
                  </a:ext>
                </a:extLst>
              </p:cNvPr>
              <p:cNvSpPr txBox="1"/>
              <p:nvPr/>
            </p:nvSpPr>
            <p:spPr>
              <a:xfrm>
                <a:off x="2886891" y="1527907"/>
                <a:ext cx="1669513" cy="4133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1400" dirty="0"/>
                  <a:t>3 [m/s]</a:t>
                </a:r>
              </a:p>
            </p:txBody>
          </p:sp>
        </p:grpSp>
      </p:grpSp>
      <p:cxnSp>
        <p:nvCxnSpPr>
          <p:cNvPr id="59" name="Conector recto de flecha 58">
            <a:extLst>
              <a:ext uri="{FF2B5EF4-FFF2-40B4-BE49-F238E27FC236}">
                <a16:creationId xmlns:a16="http://schemas.microsoft.com/office/drawing/2014/main" id="{F101B580-2B80-214E-98D1-2E8506DAF3CD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CuadroTexto 60">
                <a:extLst>
                  <a:ext uri="{FF2B5EF4-FFF2-40B4-BE49-F238E27FC236}">
                    <a16:creationId xmlns:a16="http://schemas.microsoft.com/office/drawing/2014/main" id="{1F04D3A4-B01D-A84F-8A65-2550D4CAE83F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61" name="CuadroTexto 60">
                <a:extLst>
                  <a:ext uri="{FF2B5EF4-FFF2-40B4-BE49-F238E27FC236}">
                    <a16:creationId xmlns:a16="http://schemas.microsoft.com/office/drawing/2014/main" id="{1F04D3A4-B01D-A84F-8A65-2550D4CAE8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2" name="Conector recto de flecha 61">
            <a:extLst>
              <a:ext uri="{FF2B5EF4-FFF2-40B4-BE49-F238E27FC236}">
                <a16:creationId xmlns:a16="http://schemas.microsoft.com/office/drawing/2014/main" id="{715A482B-B331-FD43-ADC7-C884CB64E3D5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CuadroTexto 41">
                <a:extLst>
                  <a:ext uri="{FF2B5EF4-FFF2-40B4-BE49-F238E27FC236}">
                    <a16:creationId xmlns:a16="http://schemas.microsoft.com/office/drawing/2014/main" id="{03E1F268-9EDE-A64B-9171-2A0E0CD0C8E1}"/>
                  </a:ext>
                </a:extLst>
              </p:cNvPr>
              <p:cNvSpPr txBox="1"/>
              <p:nvPr/>
            </p:nvSpPr>
            <p:spPr>
              <a:xfrm>
                <a:off x="3986456" y="1514594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 dirty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  <m:r>
                      <a:rPr lang="es-ES" sz="2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        </m:t>
                    </m:r>
                  </m:oMath>
                </a14:m>
                <a:r>
                  <a:rPr lang="es-CL" sz="2400" dirty="0">
                    <a:solidFill>
                      <a:srgbClr val="002060"/>
                    </a:solidFill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4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sz="2400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42" name="CuadroTexto 41">
                <a:extLst>
                  <a:ext uri="{FF2B5EF4-FFF2-40B4-BE49-F238E27FC236}">
                    <a16:creationId xmlns:a16="http://schemas.microsoft.com/office/drawing/2014/main" id="{03E1F268-9EDE-A64B-9171-2A0E0CD0C8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6456" y="1514594"/>
                <a:ext cx="4330839" cy="557012"/>
              </a:xfrm>
              <a:prstGeom prst="rect">
                <a:avLst/>
              </a:prstGeom>
              <a:blipFill>
                <a:blip r:embed="rId6"/>
                <a:stretch>
                  <a:fillRect l="-292" t="-17778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CuadroTexto 42">
                <a:extLst>
                  <a:ext uri="{FF2B5EF4-FFF2-40B4-BE49-F238E27FC236}">
                    <a16:creationId xmlns:a16="http://schemas.microsoft.com/office/drawing/2014/main" id="{BC0CEE69-309A-404D-99A2-0AFCF5FD82EE}"/>
                  </a:ext>
                </a:extLst>
              </p:cNvPr>
              <p:cNvSpPr txBox="1"/>
              <p:nvPr/>
            </p:nvSpPr>
            <p:spPr>
              <a:xfrm>
                <a:off x="4003418" y="2114208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dirty="0">
                    <a:solidFill>
                      <a:srgbClr val="C00000"/>
                    </a:solidFill>
                  </a:rPr>
                  <a:t>  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ES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43" name="CuadroTexto 42">
                <a:extLst>
                  <a:ext uri="{FF2B5EF4-FFF2-40B4-BE49-F238E27FC236}">
                    <a16:creationId xmlns:a16="http://schemas.microsoft.com/office/drawing/2014/main" id="{BC0CEE69-309A-404D-99A2-0AFCF5FD82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3418" y="2114208"/>
                <a:ext cx="4330839" cy="557012"/>
              </a:xfrm>
              <a:prstGeom prst="rect">
                <a:avLst/>
              </a:prstGeom>
              <a:blipFill>
                <a:blip r:embed="rId7"/>
                <a:stretch>
                  <a:fillRect t="-15556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CuadroTexto 43">
                <a:extLst>
                  <a:ext uri="{FF2B5EF4-FFF2-40B4-BE49-F238E27FC236}">
                    <a16:creationId xmlns:a16="http://schemas.microsoft.com/office/drawing/2014/main" id="{6BB29D71-C273-A645-A631-3200FFA29227}"/>
                  </a:ext>
                </a:extLst>
              </p:cNvPr>
              <p:cNvSpPr txBox="1"/>
              <p:nvPr/>
            </p:nvSpPr>
            <p:spPr>
              <a:xfrm>
                <a:off x="8273574" y="895582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ES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</m:oMath>
                </a14:m>
                <a:r>
                  <a:rPr lang="es-ES" dirty="0"/>
                  <a:t>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: </m:t>
                        </m:r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44" name="CuadroTexto 43">
                <a:extLst>
                  <a:ext uri="{FF2B5EF4-FFF2-40B4-BE49-F238E27FC236}">
                    <a16:creationId xmlns:a16="http://schemas.microsoft.com/office/drawing/2014/main" id="{6BB29D71-C273-A645-A631-3200FFA292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3574" y="895582"/>
                <a:ext cx="4330839" cy="557012"/>
              </a:xfrm>
              <a:prstGeom prst="rect">
                <a:avLst/>
              </a:prstGeom>
              <a:blipFill>
                <a:blip r:embed="rId8"/>
                <a:stretch>
                  <a:fillRect b="-1363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CuadroTexto 44">
                <a:extLst>
                  <a:ext uri="{FF2B5EF4-FFF2-40B4-BE49-F238E27FC236}">
                    <a16:creationId xmlns:a16="http://schemas.microsoft.com/office/drawing/2014/main" id="{2587E158-2FE2-AD46-9690-8C9F6D8463F1}"/>
                  </a:ext>
                </a:extLst>
              </p:cNvPr>
              <p:cNvSpPr txBox="1"/>
              <p:nvPr/>
            </p:nvSpPr>
            <p:spPr>
              <a:xfrm>
                <a:off x="8247228" y="1604911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sz="2400" dirty="0"/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es-E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45" name="CuadroTexto 44">
                <a:extLst>
                  <a:ext uri="{FF2B5EF4-FFF2-40B4-BE49-F238E27FC236}">
                    <a16:creationId xmlns:a16="http://schemas.microsoft.com/office/drawing/2014/main" id="{2587E158-2FE2-AD46-9690-8C9F6D8463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47228" y="1604911"/>
                <a:ext cx="4330839" cy="557012"/>
              </a:xfrm>
              <a:prstGeom prst="rect">
                <a:avLst/>
              </a:prstGeom>
              <a:blipFill>
                <a:blip r:embed="rId9"/>
                <a:stretch>
                  <a:fillRect t="-15556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CuadroTexto 57">
                <a:extLst>
                  <a:ext uri="{FF2B5EF4-FFF2-40B4-BE49-F238E27FC236}">
                    <a16:creationId xmlns:a16="http://schemas.microsoft.com/office/drawing/2014/main" id="{1DD2E0A7-A1A2-7D48-B5C3-DE8AA1DA3E36}"/>
                  </a:ext>
                </a:extLst>
              </p:cNvPr>
              <p:cNvSpPr txBox="1"/>
              <p:nvPr/>
            </p:nvSpPr>
            <p:spPr>
              <a:xfrm>
                <a:off x="8315042" y="2356145"/>
                <a:ext cx="4330839" cy="5543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ES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𝐶𝑢𝑒𝑟𝑑𝑎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     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sz="2400" dirty="0"/>
                  <a:t>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4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58" name="CuadroTexto 57">
                <a:extLst>
                  <a:ext uri="{FF2B5EF4-FFF2-40B4-BE49-F238E27FC236}">
                    <a16:creationId xmlns:a16="http://schemas.microsoft.com/office/drawing/2014/main" id="{1DD2E0A7-A1A2-7D48-B5C3-DE8AA1DA3E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15042" y="2356145"/>
                <a:ext cx="4330839" cy="554319"/>
              </a:xfrm>
              <a:prstGeom prst="rect">
                <a:avLst/>
              </a:prstGeom>
              <a:blipFill>
                <a:blip r:embed="rId10"/>
                <a:stretch>
                  <a:fillRect l="-292" b="-1363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CuadroTexto 62">
                <a:extLst>
                  <a:ext uri="{FF2B5EF4-FFF2-40B4-BE49-F238E27FC236}">
                    <a16:creationId xmlns:a16="http://schemas.microsoft.com/office/drawing/2014/main" id="{449A434B-6085-5F4E-AB8B-8F8A21690456}"/>
                  </a:ext>
                </a:extLst>
              </p:cNvPr>
              <p:cNvSpPr txBox="1"/>
              <p:nvPr/>
            </p:nvSpPr>
            <p:spPr>
              <a:xfrm>
                <a:off x="8196822" y="3107782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𝑃𝑖𝑠𝑜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  <m:r>
                      <a:rPr lang="es-ES" sz="2400" b="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s-CL" dirty="0"/>
                  <a:t>        </a:t>
                </a:r>
                <a:r>
                  <a:rPr lang="es-CL" sz="2400" dirty="0"/>
                  <a:t>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63" name="CuadroTexto 62">
                <a:extLst>
                  <a:ext uri="{FF2B5EF4-FFF2-40B4-BE49-F238E27FC236}">
                    <a16:creationId xmlns:a16="http://schemas.microsoft.com/office/drawing/2014/main" id="{449A434B-6085-5F4E-AB8B-8F8A216904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96822" y="3107782"/>
                <a:ext cx="4330839" cy="557012"/>
              </a:xfrm>
              <a:prstGeom prst="rect">
                <a:avLst/>
              </a:prstGeom>
              <a:blipFill>
                <a:blip r:embed="rId11"/>
                <a:stretch>
                  <a:fillRect t="-17778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31252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  <p:bldP spid="45" grpId="0"/>
      <p:bldP spid="58" grpId="0"/>
      <p:bldP spid="6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3672985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ángulo 36">
            <a:extLst>
              <a:ext uri="{FF2B5EF4-FFF2-40B4-BE49-F238E27FC236}">
                <a16:creationId xmlns:a16="http://schemas.microsoft.com/office/drawing/2014/main" id="{4603D06C-1C1C-8840-B461-FA8457A91B30}"/>
              </a:ext>
            </a:extLst>
          </p:cNvPr>
          <p:cNvSpPr/>
          <p:nvPr/>
        </p:nvSpPr>
        <p:spPr>
          <a:xfrm>
            <a:off x="3893564" y="3317858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1A842BD4-59AE-364C-A394-FC2EA17E8520}"/>
              </a:ext>
            </a:extLst>
          </p:cNvPr>
          <p:cNvGrpSpPr/>
          <p:nvPr/>
        </p:nvGrpSpPr>
        <p:grpSpPr>
          <a:xfrm>
            <a:off x="8162464" y="472561"/>
            <a:ext cx="3672984" cy="3120607"/>
            <a:chOff x="4687830" y="3437588"/>
            <a:chExt cx="3189050" cy="3120607"/>
          </a:xfrm>
        </p:grpSpPr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3AFF9771-0F99-0F45-BF73-DF2C05DAE354}"/>
                </a:ext>
              </a:extLst>
            </p:cNvPr>
            <p:cNvSpPr txBox="1"/>
            <p:nvPr/>
          </p:nvSpPr>
          <p:spPr>
            <a:xfrm>
              <a:off x="4687830" y="3496066"/>
              <a:ext cx="31890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A:</a:t>
              </a:r>
            </a:p>
          </p:txBody>
        </p:sp>
        <p:sp>
          <p:nvSpPr>
            <p:cNvPr id="30" name="Rectángulo 29">
              <a:extLst>
                <a:ext uri="{FF2B5EF4-FFF2-40B4-BE49-F238E27FC236}">
                  <a16:creationId xmlns:a16="http://schemas.microsoft.com/office/drawing/2014/main" id="{42DF5D41-50D2-5B43-9CA1-0B20DA95FC72}"/>
                </a:ext>
              </a:extLst>
            </p:cNvPr>
            <p:cNvSpPr/>
            <p:nvPr/>
          </p:nvSpPr>
          <p:spPr>
            <a:xfrm>
              <a:off x="4687830" y="3437588"/>
              <a:ext cx="3059200" cy="312060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46" name="Grupo 45">
            <a:extLst>
              <a:ext uri="{FF2B5EF4-FFF2-40B4-BE49-F238E27FC236}">
                <a16:creationId xmlns:a16="http://schemas.microsoft.com/office/drawing/2014/main" id="{14FDC9C0-106C-6346-BEC7-ECE2A9A6E00A}"/>
              </a:ext>
            </a:extLst>
          </p:cNvPr>
          <p:cNvGrpSpPr/>
          <p:nvPr/>
        </p:nvGrpSpPr>
        <p:grpSpPr>
          <a:xfrm>
            <a:off x="8162464" y="3634012"/>
            <a:ext cx="3363349" cy="2130512"/>
            <a:chOff x="1110343" y="1527907"/>
            <a:chExt cx="5022109" cy="2861213"/>
          </a:xfrm>
        </p:grpSpPr>
        <p:cxnSp>
          <p:nvCxnSpPr>
            <p:cNvPr id="47" name="Conector recto 46">
              <a:extLst>
                <a:ext uri="{FF2B5EF4-FFF2-40B4-BE49-F238E27FC236}">
                  <a16:creationId xmlns:a16="http://schemas.microsoft.com/office/drawing/2014/main" id="{D88B1AA3-9D93-DF40-A24F-50ED2C8A60C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8" name="Grupo 47">
              <a:extLst>
                <a:ext uri="{FF2B5EF4-FFF2-40B4-BE49-F238E27FC236}">
                  <a16:creationId xmlns:a16="http://schemas.microsoft.com/office/drawing/2014/main" id="{05DAE970-2B79-EE4D-AA91-67C77D4100F4}"/>
                </a:ext>
              </a:extLst>
            </p:cNvPr>
            <p:cNvGrpSpPr/>
            <p:nvPr/>
          </p:nvGrpSpPr>
          <p:grpSpPr>
            <a:xfrm>
              <a:off x="1907178" y="1527907"/>
              <a:ext cx="4225273" cy="2861213"/>
              <a:chOff x="1907178" y="1527907"/>
              <a:chExt cx="4225273" cy="2861213"/>
            </a:xfrm>
          </p:grpSpPr>
          <p:sp>
            <p:nvSpPr>
              <p:cNvPr id="49" name="Rectángulo 48">
                <a:extLst>
                  <a:ext uri="{FF2B5EF4-FFF2-40B4-BE49-F238E27FC236}">
                    <a16:creationId xmlns:a16="http://schemas.microsoft.com/office/drawing/2014/main" id="{F21E2E2A-8BDB-CE40-97D1-A624CC3947C7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0" name="CuadroTexto 49">
                <a:extLst>
                  <a:ext uri="{FF2B5EF4-FFF2-40B4-BE49-F238E27FC236}">
                    <a16:creationId xmlns:a16="http://schemas.microsoft.com/office/drawing/2014/main" id="{CDECD174-82B7-BF48-B8A7-B28F9158F74F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51" name="Rectángulo 50">
                <a:extLst>
                  <a:ext uri="{FF2B5EF4-FFF2-40B4-BE49-F238E27FC236}">
                    <a16:creationId xmlns:a16="http://schemas.microsoft.com/office/drawing/2014/main" id="{F55CE9EC-F5CD-F748-AAB7-30D69454084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2" name="CuadroTexto 51">
                <a:extLst>
                  <a:ext uri="{FF2B5EF4-FFF2-40B4-BE49-F238E27FC236}">
                    <a16:creationId xmlns:a16="http://schemas.microsoft.com/office/drawing/2014/main" id="{7191C989-82E2-3F48-90DC-30EC62050E2F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53" name="Conector recto 52">
                <a:extLst>
                  <a:ext uri="{FF2B5EF4-FFF2-40B4-BE49-F238E27FC236}">
                    <a16:creationId xmlns:a16="http://schemas.microsoft.com/office/drawing/2014/main" id="{5E95CDB8-3D61-EA4F-B949-412DBF7453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Conector recto de flecha 53">
                <a:extLst>
                  <a:ext uri="{FF2B5EF4-FFF2-40B4-BE49-F238E27FC236}">
                    <a16:creationId xmlns:a16="http://schemas.microsoft.com/office/drawing/2014/main" id="{E4B4AECF-1849-A74C-B870-6CFFFEC160B6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56" name="CuadroTexto 55">
                <a:extLst>
                  <a:ext uri="{FF2B5EF4-FFF2-40B4-BE49-F238E27FC236}">
                    <a16:creationId xmlns:a16="http://schemas.microsoft.com/office/drawing/2014/main" id="{46484696-0AF7-F04D-8E3C-7E9A33F7C3E8}"/>
                  </a:ext>
                </a:extLst>
              </p:cNvPr>
              <p:cNvSpPr txBox="1"/>
              <p:nvPr/>
            </p:nvSpPr>
            <p:spPr>
              <a:xfrm>
                <a:off x="2886891" y="1527907"/>
                <a:ext cx="1669513" cy="4133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1400" dirty="0"/>
                  <a:t>3 [m/s]</a:t>
                </a:r>
              </a:p>
            </p:txBody>
          </p:sp>
        </p:grpSp>
      </p:grpSp>
      <p:cxnSp>
        <p:nvCxnSpPr>
          <p:cNvPr id="59" name="Conector recto de flecha 58">
            <a:extLst>
              <a:ext uri="{FF2B5EF4-FFF2-40B4-BE49-F238E27FC236}">
                <a16:creationId xmlns:a16="http://schemas.microsoft.com/office/drawing/2014/main" id="{F101B580-2B80-214E-98D1-2E8506DAF3CD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CuadroTexto 60">
                <a:extLst>
                  <a:ext uri="{FF2B5EF4-FFF2-40B4-BE49-F238E27FC236}">
                    <a16:creationId xmlns:a16="http://schemas.microsoft.com/office/drawing/2014/main" id="{1F04D3A4-B01D-A84F-8A65-2550D4CAE83F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61" name="CuadroTexto 60">
                <a:extLst>
                  <a:ext uri="{FF2B5EF4-FFF2-40B4-BE49-F238E27FC236}">
                    <a16:creationId xmlns:a16="http://schemas.microsoft.com/office/drawing/2014/main" id="{1F04D3A4-B01D-A84F-8A65-2550D4CAE8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2" name="Conector recto de flecha 61">
            <a:extLst>
              <a:ext uri="{FF2B5EF4-FFF2-40B4-BE49-F238E27FC236}">
                <a16:creationId xmlns:a16="http://schemas.microsoft.com/office/drawing/2014/main" id="{715A482B-B331-FD43-ADC7-C884CB64E3D5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CuadroTexto 41">
                <a:extLst>
                  <a:ext uri="{FF2B5EF4-FFF2-40B4-BE49-F238E27FC236}">
                    <a16:creationId xmlns:a16="http://schemas.microsoft.com/office/drawing/2014/main" id="{03E1F268-9EDE-A64B-9171-2A0E0CD0C8E1}"/>
                  </a:ext>
                </a:extLst>
              </p:cNvPr>
              <p:cNvSpPr txBox="1"/>
              <p:nvPr/>
            </p:nvSpPr>
            <p:spPr>
              <a:xfrm>
                <a:off x="3986456" y="1514594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 dirty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  <m:r>
                      <a:rPr lang="es-ES" sz="2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        </m:t>
                    </m:r>
                  </m:oMath>
                </a14:m>
                <a:r>
                  <a:rPr lang="es-CL" sz="2400" dirty="0">
                    <a:solidFill>
                      <a:srgbClr val="002060"/>
                    </a:solidFill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4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sz="2400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42" name="CuadroTexto 41">
                <a:extLst>
                  <a:ext uri="{FF2B5EF4-FFF2-40B4-BE49-F238E27FC236}">
                    <a16:creationId xmlns:a16="http://schemas.microsoft.com/office/drawing/2014/main" id="{03E1F268-9EDE-A64B-9171-2A0E0CD0C8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6456" y="1514594"/>
                <a:ext cx="4330839" cy="557012"/>
              </a:xfrm>
              <a:prstGeom prst="rect">
                <a:avLst/>
              </a:prstGeom>
              <a:blipFill>
                <a:blip r:embed="rId6"/>
                <a:stretch>
                  <a:fillRect l="-292" t="-17778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CuadroTexto 42">
                <a:extLst>
                  <a:ext uri="{FF2B5EF4-FFF2-40B4-BE49-F238E27FC236}">
                    <a16:creationId xmlns:a16="http://schemas.microsoft.com/office/drawing/2014/main" id="{BC0CEE69-309A-404D-99A2-0AFCF5FD82EE}"/>
                  </a:ext>
                </a:extLst>
              </p:cNvPr>
              <p:cNvSpPr txBox="1"/>
              <p:nvPr/>
            </p:nvSpPr>
            <p:spPr>
              <a:xfrm>
                <a:off x="4003418" y="2114208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dirty="0">
                    <a:solidFill>
                      <a:srgbClr val="C00000"/>
                    </a:solidFill>
                  </a:rPr>
                  <a:t>  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ES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43" name="CuadroTexto 42">
                <a:extLst>
                  <a:ext uri="{FF2B5EF4-FFF2-40B4-BE49-F238E27FC236}">
                    <a16:creationId xmlns:a16="http://schemas.microsoft.com/office/drawing/2014/main" id="{BC0CEE69-309A-404D-99A2-0AFCF5FD82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3418" y="2114208"/>
                <a:ext cx="4330839" cy="557012"/>
              </a:xfrm>
              <a:prstGeom prst="rect">
                <a:avLst/>
              </a:prstGeom>
              <a:blipFill>
                <a:blip r:embed="rId7"/>
                <a:stretch>
                  <a:fillRect t="-15556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CuadroTexto 43">
                <a:extLst>
                  <a:ext uri="{FF2B5EF4-FFF2-40B4-BE49-F238E27FC236}">
                    <a16:creationId xmlns:a16="http://schemas.microsoft.com/office/drawing/2014/main" id="{6BB29D71-C273-A645-A631-3200FFA29227}"/>
                  </a:ext>
                </a:extLst>
              </p:cNvPr>
              <p:cNvSpPr txBox="1"/>
              <p:nvPr/>
            </p:nvSpPr>
            <p:spPr>
              <a:xfrm>
                <a:off x="8273574" y="895582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ES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</m:oMath>
                </a14:m>
                <a:r>
                  <a:rPr lang="es-ES" dirty="0"/>
                  <a:t>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: </m:t>
                        </m:r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44" name="CuadroTexto 43">
                <a:extLst>
                  <a:ext uri="{FF2B5EF4-FFF2-40B4-BE49-F238E27FC236}">
                    <a16:creationId xmlns:a16="http://schemas.microsoft.com/office/drawing/2014/main" id="{6BB29D71-C273-A645-A631-3200FFA292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3574" y="895582"/>
                <a:ext cx="4330839" cy="557012"/>
              </a:xfrm>
              <a:prstGeom prst="rect">
                <a:avLst/>
              </a:prstGeom>
              <a:blipFill>
                <a:blip r:embed="rId8"/>
                <a:stretch>
                  <a:fillRect b="-1363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CuadroTexto 44">
                <a:extLst>
                  <a:ext uri="{FF2B5EF4-FFF2-40B4-BE49-F238E27FC236}">
                    <a16:creationId xmlns:a16="http://schemas.microsoft.com/office/drawing/2014/main" id="{2587E158-2FE2-AD46-9690-8C9F6D8463F1}"/>
                  </a:ext>
                </a:extLst>
              </p:cNvPr>
              <p:cNvSpPr txBox="1"/>
              <p:nvPr/>
            </p:nvSpPr>
            <p:spPr>
              <a:xfrm>
                <a:off x="8247228" y="1604911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sz="2400" dirty="0"/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es-E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45" name="CuadroTexto 44">
                <a:extLst>
                  <a:ext uri="{FF2B5EF4-FFF2-40B4-BE49-F238E27FC236}">
                    <a16:creationId xmlns:a16="http://schemas.microsoft.com/office/drawing/2014/main" id="{2587E158-2FE2-AD46-9690-8C9F6D8463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47228" y="1604911"/>
                <a:ext cx="4330839" cy="557012"/>
              </a:xfrm>
              <a:prstGeom prst="rect">
                <a:avLst/>
              </a:prstGeom>
              <a:blipFill>
                <a:blip r:embed="rId9"/>
                <a:stretch>
                  <a:fillRect t="-15556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CuadroTexto 57">
                <a:extLst>
                  <a:ext uri="{FF2B5EF4-FFF2-40B4-BE49-F238E27FC236}">
                    <a16:creationId xmlns:a16="http://schemas.microsoft.com/office/drawing/2014/main" id="{1DD2E0A7-A1A2-7D48-B5C3-DE8AA1DA3E36}"/>
                  </a:ext>
                </a:extLst>
              </p:cNvPr>
              <p:cNvSpPr txBox="1"/>
              <p:nvPr/>
            </p:nvSpPr>
            <p:spPr>
              <a:xfrm>
                <a:off x="8315042" y="2356145"/>
                <a:ext cx="4330839" cy="5543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ES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𝐶𝑢𝑒𝑟𝑑𝑎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     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sz="2400" dirty="0"/>
                  <a:t>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4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58" name="CuadroTexto 57">
                <a:extLst>
                  <a:ext uri="{FF2B5EF4-FFF2-40B4-BE49-F238E27FC236}">
                    <a16:creationId xmlns:a16="http://schemas.microsoft.com/office/drawing/2014/main" id="{1DD2E0A7-A1A2-7D48-B5C3-DE8AA1DA3E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15042" y="2356145"/>
                <a:ext cx="4330839" cy="554319"/>
              </a:xfrm>
              <a:prstGeom prst="rect">
                <a:avLst/>
              </a:prstGeom>
              <a:blipFill>
                <a:blip r:embed="rId10"/>
                <a:stretch>
                  <a:fillRect l="-292" b="-1363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CuadroTexto 62">
                <a:extLst>
                  <a:ext uri="{FF2B5EF4-FFF2-40B4-BE49-F238E27FC236}">
                    <a16:creationId xmlns:a16="http://schemas.microsoft.com/office/drawing/2014/main" id="{449A434B-6085-5F4E-AB8B-8F8A21690456}"/>
                  </a:ext>
                </a:extLst>
              </p:cNvPr>
              <p:cNvSpPr txBox="1"/>
              <p:nvPr/>
            </p:nvSpPr>
            <p:spPr>
              <a:xfrm>
                <a:off x="8196822" y="3107782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𝑃𝑖𝑠𝑜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  <m:r>
                      <a:rPr lang="es-ES" sz="2400" b="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s-CL" dirty="0"/>
                  <a:t>        </a:t>
                </a:r>
                <a:r>
                  <a:rPr lang="es-CL" sz="2400" dirty="0"/>
                  <a:t>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63" name="CuadroTexto 62">
                <a:extLst>
                  <a:ext uri="{FF2B5EF4-FFF2-40B4-BE49-F238E27FC236}">
                    <a16:creationId xmlns:a16="http://schemas.microsoft.com/office/drawing/2014/main" id="{449A434B-6085-5F4E-AB8B-8F8A216904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96822" y="3107782"/>
                <a:ext cx="4330839" cy="557012"/>
              </a:xfrm>
              <a:prstGeom prst="rect">
                <a:avLst/>
              </a:prstGeom>
              <a:blipFill>
                <a:blip r:embed="rId11"/>
                <a:stretch>
                  <a:fillRect t="-17778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0" name="Elipse 59">
            <a:extLst>
              <a:ext uri="{FF2B5EF4-FFF2-40B4-BE49-F238E27FC236}">
                <a16:creationId xmlns:a16="http://schemas.microsoft.com/office/drawing/2014/main" id="{867EC7B3-E208-6548-8690-2694ACD4E7A9}"/>
              </a:ext>
            </a:extLst>
          </p:cNvPr>
          <p:cNvSpPr/>
          <p:nvPr/>
        </p:nvSpPr>
        <p:spPr>
          <a:xfrm>
            <a:off x="3847779" y="2073264"/>
            <a:ext cx="3723390" cy="738278"/>
          </a:xfrm>
          <a:prstGeom prst="ellipse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4" name="Elipse 63">
            <a:extLst>
              <a:ext uri="{FF2B5EF4-FFF2-40B4-BE49-F238E27FC236}">
                <a16:creationId xmlns:a16="http://schemas.microsoft.com/office/drawing/2014/main" id="{9E0FB741-19CA-434D-8A10-A15568D63BAF}"/>
              </a:ext>
            </a:extLst>
          </p:cNvPr>
          <p:cNvSpPr/>
          <p:nvPr/>
        </p:nvSpPr>
        <p:spPr>
          <a:xfrm>
            <a:off x="8313454" y="1436955"/>
            <a:ext cx="3457203" cy="878346"/>
          </a:xfrm>
          <a:prstGeom prst="ellipse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5" name="CuadroTexto 64">
            <a:extLst>
              <a:ext uri="{FF2B5EF4-FFF2-40B4-BE49-F238E27FC236}">
                <a16:creationId xmlns:a16="http://schemas.microsoft.com/office/drawing/2014/main" id="{8CFCFA7B-AAE2-0141-9034-8C03C1551469}"/>
              </a:ext>
            </a:extLst>
          </p:cNvPr>
          <p:cNvSpPr txBox="1"/>
          <p:nvPr/>
        </p:nvSpPr>
        <p:spPr>
          <a:xfrm>
            <a:off x="6665255" y="951005"/>
            <a:ext cx="1481877" cy="53258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400" b="1" dirty="0">
                <a:solidFill>
                  <a:srgbClr val="FFC000"/>
                </a:solidFill>
              </a:rPr>
              <a:t>PAR ACCIÓN REACCIÓN</a:t>
            </a:r>
          </a:p>
        </p:txBody>
      </p:sp>
      <p:sp>
        <p:nvSpPr>
          <p:cNvPr id="66" name="Flecha izquierda y derecha 65">
            <a:extLst>
              <a:ext uri="{FF2B5EF4-FFF2-40B4-BE49-F238E27FC236}">
                <a16:creationId xmlns:a16="http://schemas.microsoft.com/office/drawing/2014/main" id="{1568B482-66B7-D140-8725-801DAB180739}"/>
              </a:ext>
            </a:extLst>
          </p:cNvPr>
          <p:cNvSpPr/>
          <p:nvPr/>
        </p:nvSpPr>
        <p:spPr>
          <a:xfrm rot="20709298">
            <a:off x="7402573" y="1910047"/>
            <a:ext cx="999231" cy="643915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11089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  <p:bldP spid="45" grpId="0"/>
      <p:bldP spid="58" grpId="0"/>
      <p:bldP spid="63" grpId="0"/>
      <p:bldP spid="60" grpId="0" animBg="1"/>
      <p:bldP spid="64" grpId="0" animBg="1"/>
      <p:bldP spid="65" grpId="0" animBg="1"/>
      <p:bldP spid="6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2976667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/>
                <p:nvPr/>
              </p:nvSpPr>
              <p:spPr>
                <a:xfrm>
                  <a:off x="447570" y="4287887"/>
                  <a:ext cx="2635434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ES" sz="2000" b="0" i="0" dirty="0" smtClean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  <m:r>
                          <a:rPr lang="es-ES" sz="2000" b="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= </m:t>
                        </m:r>
                        <m:sSub>
                          <m:sSubPr>
                            <m:ctrlPr>
                              <a:rPr lang="es-ES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⃗"/>
                                <m:ctrlPr>
                                  <a:rPr lang="es-ES" sz="2000" b="0" i="1" dirty="0" smtClean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ES" sz="2000" b="0" i="1" dirty="0" smtClean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𝑃</m:t>
                                </m:r>
                              </m:e>
                            </m:acc>
                          </m:e>
                          <m:sub>
                            <m:r>
                              <a:rPr lang="es-ES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</m:sSub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47570" y="4287887"/>
                  <a:ext cx="2635434" cy="479618"/>
                </a:xfrm>
                <a:prstGeom prst="rect">
                  <a:avLst/>
                </a:prstGeom>
                <a:blipFill>
                  <a:blip r:embed="rId2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/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blipFill>
                  <a:blip r:embed="rId3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ángulo 36">
            <a:extLst>
              <a:ext uri="{FF2B5EF4-FFF2-40B4-BE49-F238E27FC236}">
                <a16:creationId xmlns:a16="http://schemas.microsoft.com/office/drawing/2014/main" id="{4603D06C-1C1C-8840-B461-FA8457A91B30}"/>
              </a:ext>
            </a:extLst>
          </p:cNvPr>
          <p:cNvSpPr/>
          <p:nvPr/>
        </p:nvSpPr>
        <p:spPr>
          <a:xfrm>
            <a:off x="3893564" y="3317858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1A842BD4-59AE-364C-A394-FC2EA17E8520}"/>
              </a:ext>
            </a:extLst>
          </p:cNvPr>
          <p:cNvGrpSpPr/>
          <p:nvPr/>
        </p:nvGrpSpPr>
        <p:grpSpPr>
          <a:xfrm>
            <a:off x="8162464" y="472561"/>
            <a:ext cx="3189050" cy="3120607"/>
            <a:chOff x="4687830" y="3437588"/>
            <a:chExt cx="3189050" cy="3120607"/>
          </a:xfrm>
        </p:grpSpPr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3AFF9771-0F99-0F45-BF73-DF2C05DAE354}"/>
                </a:ext>
              </a:extLst>
            </p:cNvPr>
            <p:cNvSpPr txBox="1"/>
            <p:nvPr/>
          </p:nvSpPr>
          <p:spPr>
            <a:xfrm>
              <a:off x="4687830" y="3496066"/>
              <a:ext cx="31890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A: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/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ES" sz="2000" b="0" i="0" dirty="0" smtClean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blipFill>
                  <a:blip r:embed="rId6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/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blipFill>
                  <a:blip r:embed="rId7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/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ES" sz="2000" b="0" i="0" dirty="0" smtClean="0"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𝐶𝑢𝑒𝑟𝑑𝑎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/>
                </a:p>
              </p:txBody>
            </p:sp>
          </mc:Choice>
          <mc:Fallback xmlns="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blipFill>
                  <a:blip r:embed="rId8"/>
                  <a:stretch>
                    <a:fillRect b="-1025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/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𝑃𝑖𝑠𝑜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/>
                </a:p>
              </p:txBody>
            </p:sp>
          </mc:Choice>
          <mc:Fallback xmlns="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blipFill>
                  <a:blip r:embed="rId9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Rectángulo 29">
              <a:extLst>
                <a:ext uri="{FF2B5EF4-FFF2-40B4-BE49-F238E27FC236}">
                  <a16:creationId xmlns:a16="http://schemas.microsoft.com/office/drawing/2014/main" id="{42DF5D41-50D2-5B43-9CA1-0B20DA95FC72}"/>
                </a:ext>
              </a:extLst>
            </p:cNvPr>
            <p:cNvSpPr/>
            <p:nvPr/>
          </p:nvSpPr>
          <p:spPr>
            <a:xfrm>
              <a:off x="4687830" y="3437588"/>
              <a:ext cx="3059200" cy="312060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8" name="Elipse 57">
            <a:extLst>
              <a:ext uri="{FF2B5EF4-FFF2-40B4-BE49-F238E27FC236}">
                <a16:creationId xmlns:a16="http://schemas.microsoft.com/office/drawing/2014/main" id="{A2D2489C-0072-F84C-93C4-C373AF5295AE}"/>
              </a:ext>
            </a:extLst>
          </p:cNvPr>
          <p:cNvSpPr/>
          <p:nvPr/>
        </p:nvSpPr>
        <p:spPr>
          <a:xfrm flipH="1" flipV="1">
            <a:off x="9612307" y="5245980"/>
            <a:ext cx="138937" cy="12624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2" name="CuadroTexto 41">
            <a:extLst>
              <a:ext uri="{FF2B5EF4-FFF2-40B4-BE49-F238E27FC236}">
                <a16:creationId xmlns:a16="http://schemas.microsoft.com/office/drawing/2014/main" id="{F103B676-4F8B-8241-B814-C8BF1763B0AC}"/>
              </a:ext>
            </a:extLst>
          </p:cNvPr>
          <p:cNvSpPr txBox="1"/>
          <p:nvPr/>
        </p:nvSpPr>
        <p:spPr>
          <a:xfrm>
            <a:off x="8273184" y="3561022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A:</a:t>
            </a:r>
          </a:p>
        </p:txBody>
      </p:sp>
      <p:cxnSp>
        <p:nvCxnSpPr>
          <p:cNvPr id="43" name="Conector recto de flecha 42">
            <a:extLst>
              <a:ext uri="{FF2B5EF4-FFF2-40B4-BE49-F238E27FC236}">
                <a16:creationId xmlns:a16="http://schemas.microsoft.com/office/drawing/2014/main" id="{ED1D78A8-3D44-2142-9FAE-EAA43612B3E6}"/>
              </a:ext>
            </a:extLst>
          </p:cNvPr>
          <p:cNvCxnSpPr>
            <a:cxnSpLocks/>
          </p:cNvCxnSpPr>
          <p:nvPr/>
        </p:nvCxnSpPr>
        <p:spPr>
          <a:xfrm flipH="1">
            <a:off x="9719776" y="5344516"/>
            <a:ext cx="1" cy="931592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recto de flecha 44">
            <a:extLst>
              <a:ext uri="{FF2B5EF4-FFF2-40B4-BE49-F238E27FC236}">
                <a16:creationId xmlns:a16="http://schemas.microsoft.com/office/drawing/2014/main" id="{3F4A13BF-79AA-B94A-90EF-941C85301812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1" name="Conector recto de flecha 60">
            <a:extLst>
              <a:ext uri="{FF2B5EF4-FFF2-40B4-BE49-F238E27FC236}">
                <a16:creationId xmlns:a16="http://schemas.microsoft.com/office/drawing/2014/main" id="{8DC760F9-5DED-4243-BBAE-31928A978DC1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/>
              <p:nvPr/>
            </p:nvSpPr>
            <p:spPr>
              <a:xfrm>
                <a:off x="9481671" y="582468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81671" y="5824688"/>
                <a:ext cx="994864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3" name="Conector recto de flecha 62">
            <a:extLst>
              <a:ext uri="{FF2B5EF4-FFF2-40B4-BE49-F238E27FC236}">
                <a16:creationId xmlns:a16="http://schemas.microsoft.com/office/drawing/2014/main" id="{38C1BD56-10BA-744D-BD9E-623A54806DC6}"/>
              </a:ext>
            </a:extLst>
          </p:cNvPr>
          <p:cNvCxnSpPr>
            <a:cxnSpLocks/>
          </p:cNvCxnSpPr>
          <p:nvPr/>
        </p:nvCxnSpPr>
        <p:spPr>
          <a:xfrm>
            <a:off x="9647931" y="5358371"/>
            <a:ext cx="692" cy="669057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/>
              <p:nvPr/>
            </p:nvSpPr>
            <p:spPr>
              <a:xfrm>
                <a:off x="8786089" y="5415045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𝑩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86089" y="5415045"/>
                <a:ext cx="994864" cy="369332"/>
              </a:xfrm>
              <a:prstGeom prst="rect">
                <a:avLst/>
              </a:prstGeom>
              <a:blipFill>
                <a:blip r:embed="rId11"/>
                <a:stretch>
                  <a:fillRect b="-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Elipse 15">
            <a:extLst>
              <a:ext uri="{FF2B5EF4-FFF2-40B4-BE49-F238E27FC236}">
                <a16:creationId xmlns:a16="http://schemas.microsoft.com/office/drawing/2014/main" id="{E9EF5107-9B93-4A4A-B69C-C0707C0884C2}"/>
              </a:ext>
            </a:extLst>
          </p:cNvPr>
          <p:cNvSpPr/>
          <p:nvPr/>
        </p:nvSpPr>
        <p:spPr>
          <a:xfrm>
            <a:off x="3882219" y="2147684"/>
            <a:ext cx="2743763" cy="701414"/>
          </a:xfrm>
          <a:prstGeom prst="ellipse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6" name="Elipse 65">
            <a:extLst>
              <a:ext uri="{FF2B5EF4-FFF2-40B4-BE49-F238E27FC236}">
                <a16:creationId xmlns:a16="http://schemas.microsoft.com/office/drawing/2014/main" id="{2D8C5795-D0CE-AD4A-9021-8088360078B1}"/>
              </a:ext>
            </a:extLst>
          </p:cNvPr>
          <p:cNvSpPr/>
          <p:nvPr/>
        </p:nvSpPr>
        <p:spPr>
          <a:xfrm>
            <a:off x="8347894" y="1511375"/>
            <a:ext cx="2743763" cy="701414"/>
          </a:xfrm>
          <a:prstGeom prst="ellipse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7" name="Elipse 66">
            <a:extLst>
              <a:ext uri="{FF2B5EF4-FFF2-40B4-BE49-F238E27FC236}">
                <a16:creationId xmlns:a16="http://schemas.microsoft.com/office/drawing/2014/main" id="{9FC34FF3-D78A-974A-A27F-6994FE81224D}"/>
              </a:ext>
            </a:extLst>
          </p:cNvPr>
          <p:cNvSpPr/>
          <p:nvPr/>
        </p:nvSpPr>
        <p:spPr>
          <a:xfrm>
            <a:off x="4682835" y="4290668"/>
            <a:ext cx="1359106" cy="739300"/>
          </a:xfrm>
          <a:prstGeom prst="ellipse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8" name="Elipse 67">
            <a:extLst>
              <a:ext uri="{FF2B5EF4-FFF2-40B4-BE49-F238E27FC236}">
                <a16:creationId xmlns:a16="http://schemas.microsoft.com/office/drawing/2014/main" id="{88BE5AE4-D8CE-344A-8F31-4B299B546C9E}"/>
              </a:ext>
            </a:extLst>
          </p:cNvPr>
          <p:cNvSpPr/>
          <p:nvPr/>
        </p:nvSpPr>
        <p:spPr>
          <a:xfrm>
            <a:off x="8802118" y="5270054"/>
            <a:ext cx="1359106" cy="739300"/>
          </a:xfrm>
          <a:prstGeom prst="ellipse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9" name="CuadroTexto 68">
            <a:extLst>
              <a:ext uri="{FF2B5EF4-FFF2-40B4-BE49-F238E27FC236}">
                <a16:creationId xmlns:a16="http://schemas.microsoft.com/office/drawing/2014/main" id="{3DE9FF54-29BC-B743-A6C8-AC735E9FFFF2}"/>
              </a:ext>
            </a:extLst>
          </p:cNvPr>
          <p:cNvSpPr txBox="1"/>
          <p:nvPr/>
        </p:nvSpPr>
        <p:spPr>
          <a:xfrm>
            <a:off x="6725157" y="1658316"/>
            <a:ext cx="1481877" cy="53258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400" b="1" dirty="0">
                <a:solidFill>
                  <a:srgbClr val="FFC000"/>
                </a:solidFill>
              </a:rPr>
              <a:t>PAR ACCIÓN REACCIÓN</a:t>
            </a:r>
          </a:p>
        </p:txBody>
      </p:sp>
      <p:sp>
        <p:nvSpPr>
          <p:cNvPr id="18" name="Flecha izquierda y derecha 17">
            <a:extLst>
              <a:ext uri="{FF2B5EF4-FFF2-40B4-BE49-F238E27FC236}">
                <a16:creationId xmlns:a16="http://schemas.microsoft.com/office/drawing/2014/main" id="{B22193DD-831B-D342-BB01-3F471FA7D0D9}"/>
              </a:ext>
            </a:extLst>
          </p:cNvPr>
          <p:cNvSpPr/>
          <p:nvPr/>
        </p:nvSpPr>
        <p:spPr>
          <a:xfrm rot="20709298">
            <a:off x="6665191" y="2085018"/>
            <a:ext cx="1735752" cy="272393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145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5" grpId="0"/>
      <p:bldP spid="16" grpId="0" animBg="1"/>
      <p:bldP spid="66" grpId="0" animBg="1"/>
      <p:bldP spid="67" grpId="0" animBg="1"/>
      <p:bldP spid="68" grpId="0" animBg="1"/>
      <p:bldP spid="69" grpId="0" animBg="1"/>
      <p:bldP spid="1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2976667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/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blipFill>
                  <a:blip r:embed="rId2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/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blipFill>
                  <a:blip r:embed="rId3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ángulo 36">
            <a:extLst>
              <a:ext uri="{FF2B5EF4-FFF2-40B4-BE49-F238E27FC236}">
                <a16:creationId xmlns:a16="http://schemas.microsoft.com/office/drawing/2014/main" id="{4603D06C-1C1C-8840-B461-FA8457A91B30}"/>
              </a:ext>
            </a:extLst>
          </p:cNvPr>
          <p:cNvSpPr/>
          <p:nvPr/>
        </p:nvSpPr>
        <p:spPr>
          <a:xfrm>
            <a:off x="3893564" y="3317858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1A842BD4-59AE-364C-A394-FC2EA17E8520}"/>
              </a:ext>
            </a:extLst>
          </p:cNvPr>
          <p:cNvGrpSpPr/>
          <p:nvPr/>
        </p:nvGrpSpPr>
        <p:grpSpPr>
          <a:xfrm>
            <a:off x="8162464" y="472561"/>
            <a:ext cx="3189050" cy="3120607"/>
            <a:chOff x="4687830" y="3437588"/>
            <a:chExt cx="3189050" cy="3120607"/>
          </a:xfrm>
        </p:grpSpPr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3AFF9771-0F99-0F45-BF73-DF2C05DAE354}"/>
                </a:ext>
              </a:extLst>
            </p:cNvPr>
            <p:cNvSpPr txBox="1"/>
            <p:nvPr/>
          </p:nvSpPr>
          <p:spPr>
            <a:xfrm>
              <a:off x="4687830" y="3496066"/>
              <a:ext cx="31890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A: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/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blipFill>
                  <a:blip r:embed="rId6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/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blipFill>
                  <a:blip r:embed="rId7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/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chemeClr val="accent2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chemeClr val="accent2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𝐶𝑢𝑒𝑟𝑑𝑎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chemeClr val="accent2">
                        <a:lumMod val="50000"/>
                      </a:schemeClr>
                    </a:solidFill>
                  </a:endParaRPr>
                </a:p>
              </p:txBody>
            </p:sp>
          </mc:Choice>
          <mc:Fallback xmlns="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blipFill>
                  <a:blip r:embed="rId8"/>
                  <a:stretch>
                    <a:fillRect b="-1025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/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𝑃𝑖𝑠𝑜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/>
                </a:p>
              </p:txBody>
            </p:sp>
          </mc:Choice>
          <mc:Fallback xmlns="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blipFill>
                  <a:blip r:embed="rId9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Rectángulo 29">
              <a:extLst>
                <a:ext uri="{FF2B5EF4-FFF2-40B4-BE49-F238E27FC236}">
                  <a16:creationId xmlns:a16="http://schemas.microsoft.com/office/drawing/2014/main" id="{42DF5D41-50D2-5B43-9CA1-0B20DA95FC72}"/>
                </a:ext>
              </a:extLst>
            </p:cNvPr>
            <p:cNvSpPr/>
            <p:nvPr/>
          </p:nvSpPr>
          <p:spPr>
            <a:xfrm>
              <a:off x="4687830" y="3437588"/>
              <a:ext cx="3059200" cy="312060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8" name="Elipse 57">
            <a:extLst>
              <a:ext uri="{FF2B5EF4-FFF2-40B4-BE49-F238E27FC236}">
                <a16:creationId xmlns:a16="http://schemas.microsoft.com/office/drawing/2014/main" id="{A2D2489C-0072-F84C-93C4-C373AF5295AE}"/>
              </a:ext>
            </a:extLst>
          </p:cNvPr>
          <p:cNvSpPr/>
          <p:nvPr/>
        </p:nvSpPr>
        <p:spPr>
          <a:xfrm flipH="1" flipV="1">
            <a:off x="9612307" y="5245980"/>
            <a:ext cx="138937" cy="12624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2" name="CuadroTexto 41">
            <a:extLst>
              <a:ext uri="{FF2B5EF4-FFF2-40B4-BE49-F238E27FC236}">
                <a16:creationId xmlns:a16="http://schemas.microsoft.com/office/drawing/2014/main" id="{F103B676-4F8B-8241-B814-C8BF1763B0AC}"/>
              </a:ext>
            </a:extLst>
          </p:cNvPr>
          <p:cNvSpPr txBox="1"/>
          <p:nvPr/>
        </p:nvSpPr>
        <p:spPr>
          <a:xfrm>
            <a:off x="8273184" y="3561022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A:</a:t>
            </a:r>
          </a:p>
        </p:txBody>
      </p:sp>
      <p:cxnSp>
        <p:nvCxnSpPr>
          <p:cNvPr id="43" name="Conector recto de flecha 42">
            <a:extLst>
              <a:ext uri="{FF2B5EF4-FFF2-40B4-BE49-F238E27FC236}">
                <a16:creationId xmlns:a16="http://schemas.microsoft.com/office/drawing/2014/main" id="{ED1D78A8-3D44-2142-9FAE-EAA43612B3E6}"/>
              </a:ext>
            </a:extLst>
          </p:cNvPr>
          <p:cNvCxnSpPr>
            <a:cxnSpLocks/>
          </p:cNvCxnSpPr>
          <p:nvPr/>
        </p:nvCxnSpPr>
        <p:spPr>
          <a:xfrm flipH="1">
            <a:off x="9719776" y="5344516"/>
            <a:ext cx="1" cy="931592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recto de flecha 44">
            <a:extLst>
              <a:ext uri="{FF2B5EF4-FFF2-40B4-BE49-F238E27FC236}">
                <a16:creationId xmlns:a16="http://schemas.microsoft.com/office/drawing/2014/main" id="{3F4A13BF-79AA-B94A-90EF-941C85301812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1" name="Conector recto de flecha 60">
            <a:extLst>
              <a:ext uri="{FF2B5EF4-FFF2-40B4-BE49-F238E27FC236}">
                <a16:creationId xmlns:a16="http://schemas.microsoft.com/office/drawing/2014/main" id="{8DC760F9-5DED-4243-BBAE-31928A978DC1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/>
              <p:nvPr/>
            </p:nvSpPr>
            <p:spPr>
              <a:xfrm>
                <a:off x="9481671" y="582468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81671" y="5824688"/>
                <a:ext cx="994864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3" name="Conector recto de flecha 62">
            <a:extLst>
              <a:ext uri="{FF2B5EF4-FFF2-40B4-BE49-F238E27FC236}">
                <a16:creationId xmlns:a16="http://schemas.microsoft.com/office/drawing/2014/main" id="{38C1BD56-10BA-744D-BD9E-623A54806DC6}"/>
              </a:ext>
            </a:extLst>
          </p:cNvPr>
          <p:cNvCxnSpPr>
            <a:cxnSpLocks/>
          </p:cNvCxnSpPr>
          <p:nvPr/>
        </p:nvCxnSpPr>
        <p:spPr>
          <a:xfrm>
            <a:off x="9647931" y="5358371"/>
            <a:ext cx="692" cy="669057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/>
              <p:nvPr/>
            </p:nvSpPr>
            <p:spPr>
              <a:xfrm>
                <a:off x="8786089" y="5415045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𝑩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86089" y="5415045"/>
                <a:ext cx="994864" cy="369332"/>
              </a:xfrm>
              <a:prstGeom prst="rect">
                <a:avLst/>
              </a:prstGeom>
              <a:blipFill>
                <a:blip r:embed="rId11"/>
                <a:stretch>
                  <a:fillRect b="-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4" name="Conector recto de flecha 43">
            <a:extLst>
              <a:ext uri="{FF2B5EF4-FFF2-40B4-BE49-F238E27FC236}">
                <a16:creationId xmlns:a16="http://schemas.microsoft.com/office/drawing/2014/main" id="{757BCC89-C0F1-B74D-BDF1-26D2B9E6F3A4}"/>
              </a:ext>
            </a:extLst>
          </p:cNvPr>
          <p:cNvCxnSpPr>
            <a:cxnSpLocks/>
            <a:stCxn id="58" idx="2"/>
          </p:cNvCxnSpPr>
          <p:nvPr/>
        </p:nvCxnSpPr>
        <p:spPr>
          <a:xfrm>
            <a:off x="9751244" y="5309103"/>
            <a:ext cx="1013738" cy="0"/>
          </a:xfrm>
          <a:prstGeom prst="straightConnector1">
            <a:avLst/>
          </a:prstGeom>
          <a:ln w="57150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0BE94008-EC86-754C-92ED-FAA2C0105B69}"/>
                  </a:ext>
                </a:extLst>
              </p:cNvPr>
              <p:cNvSpPr txBox="1"/>
              <p:nvPr/>
            </p:nvSpPr>
            <p:spPr>
              <a:xfrm>
                <a:off x="9719776" y="4953775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𝐓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0BE94008-EC86-754C-92ED-FAA2C0105B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9776" y="4953775"/>
                <a:ext cx="994864" cy="369332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1462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2976667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/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blipFill>
                  <a:blip r:embed="rId2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/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blipFill>
                  <a:blip r:embed="rId3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ángulo 36">
            <a:extLst>
              <a:ext uri="{FF2B5EF4-FFF2-40B4-BE49-F238E27FC236}">
                <a16:creationId xmlns:a16="http://schemas.microsoft.com/office/drawing/2014/main" id="{4603D06C-1C1C-8840-B461-FA8457A91B30}"/>
              </a:ext>
            </a:extLst>
          </p:cNvPr>
          <p:cNvSpPr/>
          <p:nvPr/>
        </p:nvSpPr>
        <p:spPr>
          <a:xfrm>
            <a:off x="3893564" y="3317858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1A842BD4-59AE-364C-A394-FC2EA17E8520}"/>
              </a:ext>
            </a:extLst>
          </p:cNvPr>
          <p:cNvGrpSpPr/>
          <p:nvPr/>
        </p:nvGrpSpPr>
        <p:grpSpPr>
          <a:xfrm>
            <a:off x="8162464" y="472561"/>
            <a:ext cx="3189050" cy="3120607"/>
            <a:chOff x="4687830" y="3437588"/>
            <a:chExt cx="3189050" cy="3120607"/>
          </a:xfrm>
        </p:grpSpPr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3AFF9771-0F99-0F45-BF73-DF2C05DAE354}"/>
                </a:ext>
              </a:extLst>
            </p:cNvPr>
            <p:cNvSpPr txBox="1"/>
            <p:nvPr/>
          </p:nvSpPr>
          <p:spPr>
            <a:xfrm>
              <a:off x="4687830" y="3496066"/>
              <a:ext cx="31890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A: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/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blipFill>
                  <a:blip r:embed="rId6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/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blipFill>
                  <a:blip r:embed="rId7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/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chemeClr val="accent2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chemeClr val="accent2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𝐶𝑢𝑒𝑟𝑑𝑎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chemeClr val="accent2">
                        <a:lumMod val="50000"/>
                      </a:schemeClr>
                    </a:solidFill>
                  </a:endParaRPr>
                </a:p>
              </p:txBody>
            </p:sp>
          </mc:Choice>
          <mc:Fallback xmlns="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blipFill>
                  <a:blip r:embed="rId8"/>
                  <a:stretch>
                    <a:fillRect b="-1025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/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B0F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00B0F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𝑃𝑖𝑠𝑜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B0F0"/>
                    </a:solidFill>
                  </a:endParaRPr>
                </a:p>
              </p:txBody>
            </p:sp>
          </mc:Choice>
          <mc:Fallback xmlns="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blipFill>
                  <a:blip r:embed="rId9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Rectángulo 29">
              <a:extLst>
                <a:ext uri="{FF2B5EF4-FFF2-40B4-BE49-F238E27FC236}">
                  <a16:creationId xmlns:a16="http://schemas.microsoft.com/office/drawing/2014/main" id="{42DF5D41-50D2-5B43-9CA1-0B20DA95FC72}"/>
                </a:ext>
              </a:extLst>
            </p:cNvPr>
            <p:cNvSpPr/>
            <p:nvPr/>
          </p:nvSpPr>
          <p:spPr>
            <a:xfrm>
              <a:off x="4687830" y="3437588"/>
              <a:ext cx="3059200" cy="312060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8" name="Elipse 57">
            <a:extLst>
              <a:ext uri="{FF2B5EF4-FFF2-40B4-BE49-F238E27FC236}">
                <a16:creationId xmlns:a16="http://schemas.microsoft.com/office/drawing/2014/main" id="{A2D2489C-0072-F84C-93C4-C373AF5295AE}"/>
              </a:ext>
            </a:extLst>
          </p:cNvPr>
          <p:cNvSpPr/>
          <p:nvPr/>
        </p:nvSpPr>
        <p:spPr>
          <a:xfrm flipH="1" flipV="1">
            <a:off x="9612307" y="5245980"/>
            <a:ext cx="138937" cy="12624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2" name="CuadroTexto 41">
            <a:extLst>
              <a:ext uri="{FF2B5EF4-FFF2-40B4-BE49-F238E27FC236}">
                <a16:creationId xmlns:a16="http://schemas.microsoft.com/office/drawing/2014/main" id="{F103B676-4F8B-8241-B814-C8BF1763B0AC}"/>
              </a:ext>
            </a:extLst>
          </p:cNvPr>
          <p:cNvSpPr txBox="1"/>
          <p:nvPr/>
        </p:nvSpPr>
        <p:spPr>
          <a:xfrm>
            <a:off x="8273184" y="3561022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A:</a:t>
            </a:r>
          </a:p>
        </p:txBody>
      </p:sp>
      <p:cxnSp>
        <p:nvCxnSpPr>
          <p:cNvPr id="43" name="Conector recto de flecha 42">
            <a:extLst>
              <a:ext uri="{FF2B5EF4-FFF2-40B4-BE49-F238E27FC236}">
                <a16:creationId xmlns:a16="http://schemas.microsoft.com/office/drawing/2014/main" id="{ED1D78A8-3D44-2142-9FAE-EAA43612B3E6}"/>
              </a:ext>
            </a:extLst>
          </p:cNvPr>
          <p:cNvCxnSpPr>
            <a:cxnSpLocks/>
          </p:cNvCxnSpPr>
          <p:nvPr/>
        </p:nvCxnSpPr>
        <p:spPr>
          <a:xfrm flipH="1">
            <a:off x="10708524" y="5293993"/>
            <a:ext cx="1" cy="931592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recto de flecha 44">
            <a:extLst>
              <a:ext uri="{FF2B5EF4-FFF2-40B4-BE49-F238E27FC236}">
                <a16:creationId xmlns:a16="http://schemas.microsoft.com/office/drawing/2014/main" id="{3F4A13BF-79AA-B94A-90EF-941C85301812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1" name="Conector recto de flecha 60">
            <a:extLst>
              <a:ext uri="{FF2B5EF4-FFF2-40B4-BE49-F238E27FC236}">
                <a16:creationId xmlns:a16="http://schemas.microsoft.com/office/drawing/2014/main" id="{8DC760F9-5DED-4243-BBAE-31928A978DC1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/>
              <p:nvPr/>
            </p:nvSpPr>
            <p:spPr>
              <a:xfrm>
                <a:off x="10443128" y="5589604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43128" y="5589604"/>
                <a:ext cx="994864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3" name="Conector recto de flecha 62">
            <a:extLst>
              <a:ext uri="{FF2B5EF4-FFF2-40B4-BE49-F238E27FC236}">
                <a16:creationId xmlns:a16="http://schemas.microsoft.com/office/drawing/2014/main" id="{38C1BD56-10BA-744D-BD9E-623A54806DC6}"/>
              </a:ext>
            </a:extLst>
          </p:cNvPr>
          <p:cNvCxnSpPr>
            <a:cxnSpLocks/>
          </p:cNvCxnSpPr>
          <p:nvPr/>
        </p:nvCxnSpPr>
        <p:spPr>
          <a:xfrm>
            <a:off x="10716403" y="6188943"/>
            <a:ext cx="692" cy="669057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/>
              <p:nvPr/>
            </p:nvSpPr>
            <p:spPr>
              <a:xfrm>
                <a:off x="10632014" y="6192640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𝑩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32014" y="6192640"/>
                <a:ext cx="994864" cy="36933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4" name="Conector recto de flecha 43">
            <a:extLst>
              <a:ext uri="{FF2B5EF4-FFF2-40B4-BE49-F238E27FC236}">
                <a16:creationId xmlns:a16="http://schemas.microsoft.com/office/drawing/2014/main" id="{757BCC89-C0F1-B74D-BDF1-26D2B9E6F3A4}"/>
              </a:ext>
            </a:extLst>
          </p:cNvPr>
          <p:cNvCxnSpPr>
            <a:cxnSpLocks/>
            <a:stCxn id="58" idx="2"/>
          </p:cNvCxnSpPr>
          <p:nvPr/>
        </p:nvCxnSpPr>
        <p:spPr>
          <a:xfrm>
            <a:off x="9751244" y="5309103"/>
            <a:ext cx="1013738" cy="0"/>
          </a:xfrm>
          <a:prstGeom prst="straightConnector1">
            <a:avLst/>
          </a:prstGeom>
          <a:ln w="57150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0BE94008-EC86-754C-92ED-FAA2C0105B69}"/>
                  </a:ext>
                </a:extLst>
              </p:cNvPr>
              <p:cNvSpPr txBox="1"/>
              <p:nvPr/>
            </p:nvSpPr>
            <p:spPr>
              <a:xfrm>
                <a:off x="9719776" y="4953775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𝐓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0BE94008-EC86-754C-92ED-FAA2C0105B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9776" y="4953775"/>
                <a:ext cx="994864" cy="369332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CuadroTexto 40">
                <a:extLst>
                  <a:ext uri="{FF2B5EF4-FFF2-40B4-BE49-F238E27FC236}">
                    <a16:creationId xmlns:a16="http://schemas.microsoft.com/office/drawing/2014/main" id="{51CECD34-CDCE-5744-B76C-365D0658FCA3}"/>
                  </a:ext>
                </a:extLst>
              </p:cNvPr>
              <p:cNvSpPr txBox="1"/>
              <p:nvPr/>
            </p:nvSpPr>
            <p:spPr>
              <a:xfrm>
                <a:off x="7149232" y="3931722"/>
                <a:ext cx="1625231" cy="2634054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1600" dirty="0"/>
                  <a:t>Del segundo principio de Newton:</a:t>
                </a:r>
              </a:p>
              <a:p>
                <a:endParaRPr lang="es-CL" sz="12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CL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·</m:t>
                          </m:r>
                          <m:acc>
                            <m:accPr>
                              <m:chr m:val="⃗"/>
                              <m:ctrlP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trike="sngStrike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dirty="0"/>
              </a:p>
              <a:p>
                <a:endParaRPr lang="es-CL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i="1">
                              <a:latin typeface="Cambria Math" panose="02040503050406030204" pitchFamily="18" charset="0"/>
                            </a:rPr>
                            <m:t>=</m:t>
                          </m:r>
                          <m:acc>
                            <m:accPr>
                              <m:chr m:val="⃗"/>
                              <m:ctrlPr>
                                <a:rPr lang="es-ES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1" name="CuadroTexto 40">
                <a:extLst>
                  <a:ext uri="{FF2B5EF4-FFF2-40B4-BE49-F238E27FC236}">
                    <a16:creationId xmlns:a16="http://schemas.microsoft.com/office/drawing/2014/main" id="{51CECD34-CDCE-5744-B76C-365D0658FC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49232" y="3931722"/>
                <a:ext cx="1625231" cy="2634054"/>
              </a:xfrm>
              <a:prstGeom prst="rect">
                <a:avLst/>
              </a:prstGeom>
              <a:blipFill>
                <a:blip r:embed="rId13"/>
                <a:stretch>
                  <a:fillRect l="-41538" t="-1435" b="-48325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6" name="Conector recto de flecha 45">
            <a:extLst>
              <a:ext uri="{FF2B5EF4-FFF2-40B4-BE49-F238E27FC236}">
                <a16:creationId xmlns:a16="http://schemas.microsoft.com/office/drawing/2014/main" id="{A5A1B85C-8ECC-864F-A81C-7DC03C1B09DF}"/>
              </a:ext>
            </a:extLst>
          </p:cNvPr>
          <p:cNvCxnSpPr>
            <a:cxnSpLocks/>
            <a:endCxn id="58" idx="0"/>
          </p:cNvCxnSpPr>
          <p:nvPr/>
        </p:nvCxnSpPr>
        <p:spPr>
          <a:xfrm flipH="1" flipV="1">
            <a:off x="9681775" y="5372226"/>
            <a:ext cx="1026749" cy="1409527"/>
          </a:xfrm>
          <a:prstGeom prst="straightConnector1">
            <a:avLst/>
          </a:prstGeom>
          <a:ln w="571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CuadroTexto 47">
                <a:extLst>
                  <a:ext uri="{FF2B5EF4-FFF2-40B4-BE49-F238E27FC236}">
                    <a16:creationId xmlns:a16="http://schemas.microsoft.com/office/drawing/2014/main" id="{9DC71371-AA8F-7149-A639-3C0CFF353E6A}"/>
                  </a:ext>
                </a:extLst>
              </p:cNvPr>
              <p:cNvSpPr txBox="1"/>
              <p:nvPr/>
            </p:nvSpPr>
            <p:spPr>
              <a:xfrm>
                <a:off x="9527539" y="5958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</a:rPr>
                        <m:t>𝐅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48" name="CuadroTexto 47">
                <a:extLst>
                  <a:ext uri="{FF2B5EF4-FFF2-40B4-BE49-F238E27FC236}">
                    <a16:creationId xmlns:a16="http://schemas.microsoft.com/office/drawing/2014/main" id="{9DC71371-AA8F-7149-A639-3C0CFF353E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27539" y="5958936"/>
                <a:ext cx="994864" cy="369332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87517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1" grpId="1" animBg="1"/>
      <p:bldP spid="48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2976667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/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blipFill>
                  <a:blip r:embed="rId2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/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blipFill>
                  <a:blip r:embed="rId3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ángulo 36">
            <a:extLst>
              <a:ext uri="{FF2B5EF4-FFF2-40B4-BE49-F238E27FC236}">
                <a16:creationId xmlns:a16="http://schemas.microsoft.com/office/drawing/2014/main" id="{4603D06C-1C1C-8840-B461-FA8457A91B30}"/>
              </a:ext>
            </a:extLst>
          </p:cNvPr>
          <p:cNvSpPr/>
          <p:nvPr/>
        </p:nvSpPr>
        <p:spPr>
          <a:xfrm>
            <a:off x="3893564" y="3317858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1A842BD4-59AE-364C-A394-FC2EA17E8520}"/>
              </a:ext>
            </a:extLst>
          </p:cNvPr>
          <p:cNvGrpSpPr/>
          <p:nvPr/>
        </p:nvGrpSpPr>
        <p:grpSpPr>
          <a:xfrm>
            <a:off x="8162464" y="472561"/>
            <a:ext cx="3189050" cy="3120607"/>
            <a:chOff x="4687830" y="3437588"/>
            <a:chExt cx="3189050" cy="3120607"/>
          </a:xfrm>
        </p:grpSpPr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3AFF9771-0F99-0F45-BF73-DF2C05DAE354}"/>
                </a:ext>
              </a:extLst>
            </p:cNvPr>
            <p:cNvSpPr txBox="1"/>
            <p:nvPr/>
          </p:nvSpPr>
          <p:spPr>
            <a:xfrm>
              <a:off x="4687830" y="3496066"/>
              <a:ext cx="31890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A: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/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blipFill>
                  <a:blip r:embed="rId6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/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blipFill>
                  <a:blip r:embed="rId7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/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chemeClr val="accent2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chemeClr val="accent2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𝐶𝑢𝑒𝑟𝑑𝑎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chemeClr val="accent2">
                        <a:lumMod val="50000"/>
                      </a:schemeClr>
                    </a:solidFill>
                  </a:endParaRPr>
                </a:p>
              </p:txBody>
            </p:sp>
          </mc:Choice>
          <mc:Fallback xmlns="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blipFill>
                  <a:blip r:embed="rId8"/>
                  <a:stretch>
                    <a:fillRect b="-1025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/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B0F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00B0F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𝑃𝑖𝑠𝑜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B0F0"/>
                    </a:solidFill>
                  </a:endParaRPr>
                </a:p>
              </p:txBody>
            </p:sp>
          </mc:Choice>
          <mc:Fallback xmlns="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blipFill>
                  <a:blip r:embed="rId9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Rectángulo 29">
              <a:extLst>
                <a:ext uri="{FF2B5EF4-FFF2-40B4-BE49-F238E27FC236}">
                  <a16:creationId xmlns:a16="http://schemas.microsoft.com/office/drawing/2014/main" id="{42DF5D41-50D2-5B43-9CA1-0B20DA95FC72}"/>
                </a:ext>
              </a:extLst>
            </p:cNvPr>
            <p:cNvSpPr/>
            <p:nvPr/>
          </p:nvSpPr>
          <p:spPr>
            <a:xfrm>
              <a:off x="4687830" y="3437588"/>
              <a:ext cx="3059200" cy="312060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42" name="CuadroTexto 41">
            <a:extLst>
              <a:ext uri="{FF2B5EF4-FFF2-40B4-BE49-F238E27FC236}">
                <a16:creationId xmlns:a16="http://schemas.microsoft.com/office/drawing/2014/main" id="{F103B676-4F8B-8241-B814-C8BF1763B0AC}"/>
              </a:ext>
            </a:extLst>
          </p:cNvPr>
          <p:cNvSpPr txBox="1"/>
          <p:nvPr/>
        </p:nvSpPr>
        <p:spPr>
          <a:xfrm>
            <a:off x="8273184" y="3741136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A:</a:t>
            </a:r>
          </a:p>
        </p:txBody>
      </p:sp>
      <p:cxnSp>
        <p:nvCxnSpPr>
          <p:cNvPr id="43" name="Conector recto de flecha 42">
            <a:extLst>
              <a:ext uri="{FF2B5EF4-FFF2-40B4-BE49-F238E27FC236}">
                <a16:creationId xmlns:a16="http://schemas.microsoft.com/office/drawing/2014/main" id="{ED1D78A8-3D44-2142-9FAE-EAA43612B3E6}"/>
              </a:ext>
            </a:extLst>
          </p:cNvPr>
          <p:cNvCxnSpPr>
            <a:cxnSpLocks/>
          </p:cNvCxnSpPr>
          <p:nvPr/>
        </p:nvCxnSpPr>
        <p:spPr>
          <a:xfrm flipH="1">
            <a:off x="9724837" y="5293993"/>
            <a:ext cx="1" cy="931592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recto de flecha 44">
            <a:extLst>
              <a:ext uri="{FF2B5EF4-FFF2-40B4-BE49-F238E27FC236}">
                <a16:creationId xmlns:a16="http://schemas.microsoft.com/office/drawing/2014/main" id="{3F4A13BF-79AA-B94A-90EF-941C85301812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1" name="Conector recto de flecha 60">
            <a:extLst>
              <a:ext uri="{FF2B5EF4-FFF2-40B4-BE49-F238E27FC236}">
                <a16:creationId xmlns:a16="http://schemas.microsoft.com/office/drawing/2014/main" id="{8DC760F9-5DED-4243-BBAE-31928A978DC1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/>
              <p:nvPr/>
            </p:nvSpPr>
            <p:spPr>
              <a:xfrm>
                <a:off x="9431739" y="5589604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31739" y="5589604"/>
                <a:ext cx="994864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3" name="Conector recto de flecha 62">
            <a:extLst>
              <a:ext uri="{FF2B5EF4-FFF2-40B4-BE49-F238E27FC236}">
                <a16:creationId xmlns:a16="http://schemas.microsoft.com/office/drawing/2014/main" id="{38C1BD56-10BA-744D-BD9E-623A54806DC6}"/>
              </a:ext>
            </a:extLst>
          </p:cNvPr>
          <p:cNvCxnSpPr>
            <a:cxnSpLocks/>
          </p:cNvCxnSpPr>
          <p:nvPr/>
        </p:nvCxnSpPr>
        <p:spPr>
          <a:xfrm>
            <a:off x="9663437" y="5343809"/>
            <a:ext cx="692" cy="669057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/>
              <p:nvPr/>
            </p:nvSpPr>
            <p:spPr>
              <a:xfrm>
                <a:off x="8830898" y="5375210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𝑩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30898" y="5375210"/>
                <a:ext cx="994864" cy="36933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4" name="Conector recto de flecha 43">
            <a:extLst>
              <a:ext uri="{FF2B5EF4-FFF2-40B4-BE49-F238E27FC236}">
                <a16:creationId xmlns:a16="http://schemas.microsoft.com/office/drawing/2014/main" id="{757BCC89-C0F1-B74D-BDF1-26D2B9E6F3A4}"/>
              </a:ext>
            </a:extLst>
          </p:cNvPr>
          <p:cNvCxnSpPr>
            <a:cxnSpLocks/>
            <a:stCxn id="58" idx="2"/>
          </p:cNvCxnSpPr>
          <p:nvPr/>
        </p:nvCxnSpPr>
        <p:spPr>
          <a:xfrm>
            <a:off x="9751244" y="5309103"/>
            <a:ext cx="1013738" cy="0"/>
          </a:xfrm>
          <a:prstGeom prst="straightConnector1">
            <a:avLst/>
          </a:prstGeom>
          <a:ln w="57150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0BE94008-EC86-754C-92ED-FAA2C0105B69}"/>
                  </a:ext>
                </a:extLst>
              </p:cNvPr>
              <p:cNvSpPr txBox="1"/>
              <p:nvPr/>
            </p:nvSpPr>
            <p:spPr>
              <a:xfrm>
                <a:off x="9719776" y="4953775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𝐓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0BE94008-EC86-754C-92ED-FAA2C0105B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9776" y="4953775"/>
                <a:ext cx="994864" cy="369332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6" name="Conector recto de flecha 45">
            <a:extLst>
              <a:ext uri="{FF2B5EF4-FFF2-40B4-BE49-F238E27FC236}">
                <a16:creationId xmlns:a16="http://schemas.microsoft.com/office/drawing/2014/main" id="{A5A1B85C-8ECC-864F-A81C-7DC03C1B09DF}"/>
              </a:ext>
            </a:extLst>
          </p:cNvPr>
          <p:cNvCxnSpPr>
            <a:cxnSpLocks/>
          </p:cNvCxnSpPr>
          <p:nvPr/>
        </p:nvCxnSpPr>
        <p:spPr>
          <a:xfrm flipH="1" flipV="1">
            <a:off x="8614960" y="3903627"/>
            <a:ext cx="1026749" cy="1409527"/>
          </a:xfrm>
          <a:prstGeom prst="straightConnector1">
            <a:avLst/>
          </a:prstGeom>
          <a:ln w="571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CuadroTexto 47">
                <a:extLst>
                  <a:ext uri="{FF2B5EF4-FFF2-40B4-BE49-F238E27FC236}">
                    <a16:creationId xmlns:a16="http://schemas.microsoft.com/office/drawing/2014/main" id="{9DC71371-AA8F-7149-A639-3C0CFF353E6A}"/>
                  </a:ext>
                </a:extLst>
              </p:cNvPr>
              <p:cNvSpPr txBox="1"/>
              <p:nvPr/>
            </p:nvSpPr>
            <p:spPr>
              <a:xfrm>
                <a:off x="8843724" y="4334285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</a:rPr>
                        <m:t>𝐅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48" name="CuadroTexto 47">
                <a:extLst>
                  <a:ext uri="{FF2B5EF4-FFF2-40B4-BE49-F238E27FC236}">
                    <a16:creationId xmlns:a16="http://schemas.microsoft.com/office/drawing/2014/main" id="{9DC71371-AA8F-7149-A639-3C0CFF353E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43724" y="4334285"/>
                <a:ext cx="994864" cy="369332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Rectángulo 48">
            <a:extLst>
              <a:ext uri="{FF2B5EF4-FFF2-40B4-BE49-F238E27FC236}">
                <a16:creationId xmlns:a16="http://schemas.microsoft.com/office/drawing/2014/main" id="{7B625EC3-23DC-C743-844A-1E61A9F2A9E4}"/>
              </a:ext>
            </a:extLst>
          </p:cNvPr>
          <p:cNvSpPr/>
          <p:nvPr/>
        </p:nvSpPr>
        <p:spPr>
          <a:xfrm>
            <a:off x="8215976" y="3725296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8" name="Elipse 57">
            <a:extLst>
              <a:ext uri="{FF2B5EF4-FFF2-40B4-BE49-F238E27FC236}">
                <a16:creationId xmlns:a16="http://schemas.microsoft.com/office/drawing/2014/main" id="{A2D2489C-0072-F84C-93C4-C373AF5295AE}"/>
              </a:ext>
            </a:extLst>
          </p:cNvPr>
          <p:cNvSpPr/>
          <p:nvPr/>
        </p:nvSpPr>
        <p:spPr>
          <a:xfrm flipH="1" flipV="1">
            <a:off x="9612307" y="5245980"/>
            <a:ext cx="138937" cy="12624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27664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B9CFEA8-96FE-4146-954A-23B0DE84B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04257"/>
            <a:ext cx="10972800" cy="1069848"/>
          </a:xfrm>
        </p:spPr>
        <p:txBody>
          <a:bodyPr/>
          <a:lstStyle/>
          <a:p>
            <a:r>
              <a:rPr lang="es-CL" dirty="0"/>
              <a:t>Problema</a:t>
            </a:r>
          </a:p>
        </p:txBody>
      </p:sp>
    </p:spTree>
    <p:extLst>
      <p:ext uri="{BB962C8B-B14F-4D97-AF65-F5344CB8AC3E}">
        <p14:creationId xmlns:p14="http://schemas.microsoft.com/office/powerpoint/2010/main" val="396034343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FB307AC-40EC-A04C-88DB-9BDD73D5EB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4852" y="1192784"/>
            <a:ext cx="3682492" cy="2206101"/>
          </a:xfrm>
          <a:prstGeom prst="rect">
            <a:avLst/>
          </a:prstGeom>
        </p:spPr>
      </p:pic>
      <p:sp>
        <p:nvSpPr>
          <p:cNvPr id="10" name="Flecha izquierda y derecha 9">
            <a:extLst>
              <a:ext uri="{FF2B5EF4-FFF2-40B4-BE49-F238E27FC236}">
                <a16:creationId xmlns:a16="http://schemas.microsoft.com/office/drawing/2014/main" id="{D69ACCAA-414D-9747-887B-07EA162418DF}"/>
              </a:ext>
            </a:extLst>
          </p:cNvPr>
          <p:cNvSpPr/>
          <p:nvPr/>
        </p:nvSpPr>
        <p:spPr>
          <a:xfrm>
            <a:off x="5058808" y="2295834"/>
            <a:ext cx="770709" cy="444137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2" name="Grupo 21">
            <a:extLst>
              <a:ext uri="{FF2B5EF4-FFF2-40B4-BE49-F238E27FC236}">
                <a16:creationId xmlns:a16="http://schemas.microsoft.com/office/drawing/2014/main" id="{92ECE32B-381C-5046-963C-95D2370B17B3}"/>
              </a:ext>
            </a:extLst>
          </p:cNvPr>
          <p:cNvGrpSpPr/>
          <p:nvPr/>
        </p:nvGrpSpPr>
        <p:grpSpPr>
          <a:xfrm>
            <a:off x="6696891" y="1347882"/>
            <a:ext cx="3011424" cy="1808324"/>
            <a:chOff x="6696891" y="1347882"/>
            <a:chExt cx="3011424" cy="1808324"/>
          </a:xfrm>
        </p:grpSpPr>
        <p:pic>
          <p:nvPicPr>
            <p:cNvPr id="21" name="Imagen 20">
              <a:extLst>
                <a:ext uri="{FF2B5EF4-FFF2-40B4-BE49-F238E27FC236}">
                  <a16:creationId xmlns:a16="http://schemas.microsoft.com/office/drawing/2014/main" id="{AACA42BB-0616-9D4A-A732-BA7E18E999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163361">
              <a:off x="7703215" y="1347882"/>
              <a:ext cx="780805" cy="1119745"/>
            </a:xfrm>
            <a:prstGeom prst="rect">
              <a:avLst/>
            </a:prstGeom>
          </p:spPr>
        </p:pic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80D3B341-FD56-FB49-8AE9-B13EBA3245DE}"/>
                </a:ext>
              </a:extLst>
            </p:cNvPr>
            <p:cNvGrpSpPr/>
            <p:nvPr/>
          </p:nvGrpSpPr>
          <p:grpSpPr>
            <a:xfrm>
              <a:off x="6696891" y="1934608"/>
              <a:ext cx="3011424" cy="1221598"/>
              <a:chOff x="874340" y="3378490"/>
              <a:chExt cx="4343400" cy="2186236"/>
            </a:xfrm>
          </p:grpSpPr>
          <p:grpSp>
            <p:nvGrpSpPr>
              <p:cNvPr id="5" name="Grupo 4">
                <a:extLst>
                  <a:ext uri="{FF2B5EF4-FFF2-40B4-BE49-F238E27FC236}">
                    <a16:creationId xmlns:a16="http://schemas.microsoft.com/office/drawing/2014/main" id="{5FFC1A5C-D470-A449-B5F5-D877DCBCDF7F}"/>
                  </a:ext>
                </a:extLst>
              </p:cNvPr>
              <p:cNvGrpSpPr/>
              <p:nvPr/>
            </p:nvGrpSpPr>
            <p:grpSpPr>
              <a:xfrm>
                <a:off x="874340" y="3378490"/>
                <a:ext cx="4343400" cy="2150853"/>
                <a:chOff x="1045028" y="3037114"/>
                <a:chExt cx="4343400" cy="2150853"/>
              </a:xfrm>
            </p:grpSpPr>
            <p:sp>
              <p:nvSpPr>
                <p:cNvPr id="7" name="Triángulo rectángulo 6">
                  <a:extLst>
                    <a:ext uri="{FF2B5EF4-FFF2-40B4-BE49-F238E27FC236}">
                      <a16:creationId xmlns:a16="http://schemas.microsoft.com/office/drawing/2014/main" id="{462F5AD0-5DD7-5C43-ABF7-BD8F27FED067}"/>
                    </a:ext>
                  </a:extLst>
                </p:cNvPr>
                <p:cNvSpPr/>
                <p:nvPr/>
              </p:nvSpPr>
              <p:spPr>
                <a:xfrm>
                  <a:off x="1045028" y="3037114"/>
                  <a:ext cx="4343400" cy="2024743"/>
                </a:xfrm>
                <a:prstGeom prst="rtTriangl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" name="CuadroTexto 8">
                      <a:extLst>
                        <a:ext uri="{FF2B5EF4-FFF2-40B4-BE49-F238E27FC236}">
                          <a16:creationId xmlns:a16="http://schemas.microsoft.com/office/drawing/2014/main" id="{4F406E7E-1029-F546-8E0F-3DA0151F8E77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998977" y="4530968"/>
                      <a:ext cx="763941" cy="65699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𝜃</m:t>
                            </m:r>
                          </m:oMath>
                        </m:oMathPara>
                      </a14:m>
                      <a:endParaRPr lang="es-CL" dirty="0"/>
                    </a:p>
                  </p:txBody>
                </p:sp>
              </mc:Choice>
              <mc:Fallback xmlns="">
                <p:sp>
                  <p:nvSpPr>
                    <p:cNvPr id="9" name="CuadroTexto 8">
                      <a:extLst>
                        <a:ext uri="{FF2B5EF4-FFF2-40B4-BE49-F238E27FC236}">
                          <a16:creationId xmlns:a16="http://schemas.microsoft.com/office/drawing/2014/main" id="{4F406E7E-1029-F546-8E0F-3DA0151F8E77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998977" y="4530968"/>
                      <a:ext cx="763941" cy="656999"/>
                    </a:xfrm>
                    <a:prstGeom prst="rect">
                      <a:avLst/>
                    </a:prstGeom>
                    <a:blipFill>
                      <a:blip r:embed="rId4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sp>
            <p:nvSpPr>
              <p:cNvPr id="6" name="Arco 5">
                <a:extLst>
                  <a:ext uri="{FF2B5EF4-FFF2-40B4-BE49-F238E27FC236}">
                    <a16:creationId xmlns:a16="http://schemas.microsoft.com/office/drawing/2014/main" id="{14158CBA-79C4-7443-A9D0-247272191A7B}"/>
                  </a:ext>
                </a:extLst>
              </p:cNvPr>
              <p:cNvSpPr/>
              <p:nvPr/>
            </p:nvSpPr>
            <p:spPr>
              <a:xfrm rot="13458887">
                <a:off x="3979148" y="4764281"/>
                <a:ext cx="606698" cy="800445"/>
              </a:xfrm>
              <a:prstGeom prst="arc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F717B176-7725-A64E-B777-34ADD6ABEF0F}"/>
                  </a:ext>
                </a:extLst>
              </p:cNvPr>
              <p:cNvSpPr txBox="1"/>
              <p:nvPr/>
            </p:nvSpPr>
            <p:spPr>
              <a:xfrm>
                <a:off x="1933303" y="3534013"/>
                <a:ext cx="8219150" cy="29546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CL" sz="2400" dirty="0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Una persona inclina una mesa de modo que su cubierta forma un ángulo </a:t>
                </a:r>
                <a14:m>
                  <m:oMath xmlns:m="http://schemas.openxmlformats.org/officeDocument/2006/math">
                    <m:r>
                      <a:rPr lang="es-CL" sz="2400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+mj-ea"/>
                        <a:cs typeface="+mj-cs"/>
                      </a:rPr>
                      <m:t>𝜃</m:t>
                    </m:r>
                  </m:oMath>
                </a14:m>
                <a:r>
                  <a:rPr lang="es-CL" sz="2400" dirty="0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 con la horizontal. Sobre la mesa se encuentra un macetero de masa </a:t>
                </a:r>
                <a:r>
                  <a:rPr lang="es-CL" sz="2400" i="1" dirty="0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m</a:t>
                </a:r>
                <a:r>
                  <a:rPr lang="es-CL" sz="2400" dirty="0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 el cual se mantiene en reposo a pesar de la inclinación de la mesa.</a:t>
                </a:r>
              </a:p>
              <a:p>
                <a:pPr algn="just"/>
                <a:endParaRPr lang="es-CL" sz="2400" dirty="0">
                  <a:solidFill>
                    <a:schemeClr val="tx2"/>
                  </a:solidFill>
                  <a:latin typeface="+mj-lt"/>
                  <a:ea typeface="+mj-ea"/>
                  <a:cs typeface="+mj-cs"/>
                </a:endParaRPr>
              </a:p>
              <a:p>
                <a:pPr algn="just"/>
                <a:r>
                  <a:rPr lang="es-CL" sz="2400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Realiza el diagrama de interacciones, inventario de fuerzas y diagrama de cuerpo libre para el macetero.</a:t>
                </a:r>
                <a:endParaRPr lang="es-CL" sz="2400" dirty="0">
                  <a:solidFill>
                    <a:schemeClr val="tx2"/>
                  </a:solidFill>
                  <a:latin typeface="+mj-lt"/>
                  <a:ea typeface="+mj-ea"/>
                  <a:cs typeface="+mj-cs"/>
                </a:endParaRPr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F717B176-7725-A64E-B777-34ADD6ABEF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3303" y="3534013"/>
                <a:ext cx="8219150" cy="2954655"/>
              </a:xfrm>
              <a:prstGeom prst="rect">
                <a:avLst/>
              </a:prstGeom>
              <a:blipFill>
                <a:blip r:embed="rId5"/>
                <a:stretch>
                  <a:fillRect l="-1080" t="-1282" r="-108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1695953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Intermedio">
  <a:themeElements>
    <a:clrScheme name="Personalizados 3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1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a1" id="{6CA0A0F2-0CB0-EA41-87C4-7FF0B19806BB}" vid="{93944FFD-223B-4748-8B7B-62B1F599600D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Personalizados 3">
    <a:dk1>
      <a:srgbClr val="000000"/>
    </a:dk1>
    <a:lt1>
      <a:srgbClr val="FFFFFF"/>
    </a:lt1>
    <a:dk2>
      <a:srgbClr val="FFFFFF"/>
    </a:dk2>
    <a:lt2>
      <a:srgbClr val="EBDDC3"/>
    </a:lt2>
    <a:accent1>
      <a:srgbClr val="F4B6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800</TotalTime>
  <Words>1445</Words>
  <Application>Microsoft Macintosh PowerPoint</Application>
  <PresentationFormat>Panorámica</PresentationFormat>
  <Paragraphs>457</Paragraphs>
  <Slides>46</Slides>
  <Notes>8</Notes>
  <HiddenSlides>0</HiddenSlides>
  <MMClips>0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58" baseType="lpstr">
      <vt:lpstr>Arial</vt:lpstr>
      <vt:lpstr>Calibri</vt:lpstr>
      <vt:lpstr>Cambria Math</vt:lpstr>
      <vt:lpstr>CMU Serif Roman</vt:lpstr>
      <vt:lpstr>Georgia</vt:lpstr>
      <vt:lpstr>Gill Sans</vt:lpstr>
      <vt:lpstr>Trebuchet MS</vt:lpstr>
      <vt:lpstr>Tw Cen MT</vt:lpstr>
      <vt:lpstr>Wingdings</vt:lpstr>
      <vt:lpstr>Wingdings 2</vt:lpstr>
      <vt:lpstr>Intermedio</vt:lpstr>
      <vt:lpstr>Tema1</vt:lpstr>
      <vt:lpstr>Presentación de PowerPoint</vt:lpstr>
      <vt:lpstr>Presentación de PowerPoint</vt:lpstr>
      <vt:lpstr>Diagrama de interacciones</vt:lpstr>
      <vt:lpstr>Diagrama de interacciones</vt:lpstr>
      <vt:lpstr>Diagrama de interacciones</vt:lpstr>
      <vt:lpstr>Diagrama de interacciones</vt:lpstr>
      <vt:lpstr>Diagrama de interacciones</vt:lpstr>
      <vt:lpstr>Diagrama de interacciones</vt:lpstr>
      <vt:lpstr>Diagrama de interacciones</vt:lpstr>
      <vt:lpstr>Presentación de PowerPoint</vt:lpstr>
      <vt:lpstr>Construyendo un diagrama de interacciones</vt:lpstr>
      <vt:lpstr>Presentación de PowerPoint</vt:lpstr>
      <vt:lpstr>Presentación de PowerPoint</vt:lpstr>
      <vt:lpstr>Inventario de fuerzas</vt:lpstr>
      <vt:lpstr>Inventario de fuerzas</vt:lpstr>
      <vt:lpstr>Inventario de fuerzas</vt:lpstr>
      <vt:lpstr>Presentación de PowerPoint</vt:lpstr>
      <vt:lpstr>Ejercicio de ejemplo</vt:lpstr>
      <vt:lpstr>Presentación de PowerPoint</vt:lpstr>
      <vt:lpstr>SOLUCIÓN</vt:lpstr>
      <vt:lpstr>Presentación de PowerPoint</vt:lpstr>
      <vt:lpstr>Diagrama de interacciones / inventario de fuerzas</vt:lpstr>
      <vt:lpstr>Diagrama de cuerpo libre</vt:lpstr>
      <vt:lpstr>Presentación de PowerPoint</vt:lpstr>
      <vt:lpstr>Ejercicio de ejemplo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Construyendo un diagrama de cuerpo libre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Problema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Claudio Figueroa</dc:creator>
  <cp:lastModifiedBy>Javiera Sanchez Espinoza</cp:lastModifiedBy>
  <cp:revision>33</cp:revision>
  <dcterms:created xsi:type="dcterms:W3CDTF">2018-09-04T15:58:01Z</dcterms:created>
  <dcterms:modified xsi:type="dcterms:W3CDTF">2021-05-05T19:26:52Z</dcterms:modified>
</cp:coreProperties>
</file>