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6" r:id="rId2"/>
    <p:sldId id="261" r:id="rId3"/>
    <p:sldId id="258" r:id="rId4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071" autoAdjust="0"/>
    <p:restoredTop sz="94660"/>
  </p:normalViewPr>
  <p:slideViewPr>
    <p:cSldViewPr>
      <p:cViewPr varScale="1">
        <p:scale>
          <a:sx n="103" d="100"/>
          <a:sy n="103" d="100"/>
        </p:scale>
        <p:origin x="-22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1BCFA8-65D4-4022-AFB0-F53C97CC6CB8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3A8B0E-A048-48F7-BE87-961A4E7DACDB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45AA8-DAEA-47EB-B11A-8D312EAD8DE7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E840D-7911-4037-B983-94C69BAD27D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45AA8-DAEA-47EB-B11A-8D312EAD8DE7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E840D-7911-4037-B983-94C69BAD27D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45AA8-DAEA-47EB-B11A-8D312EAD8DE7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E840D-7911-4037-B983-94C69BAD27D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45AA8-DAEA-47EB-B11A-8D312EAD8DE7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E840D-7911-4037-B983-94C69BAD27D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45AA8-DAEA-47EB-B11A-8D312EAD8DE7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E840D-7911-4037-B983-94C69BAD27D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45AA8-DAEA-47EB-B11A-8D312EAD8DE7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E840D-7911-4037-B983-94C69BAD27D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45AA8-DAEA-47EB-B11A-8D312EAD8DE7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E840D-7911-4037-B983-94C69BAD27D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45AA8-DAEA-47EB-B11A-8D312EAD8DE7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E840D-7911-4037-B983-94C69BAD27D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45AA8-DAEA-47EB-B11A-8D312EAD8DE7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E840D-7911-4037-B983-94C69BAD27D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45AA8-DAEA-47EB-B11A-8D312EAD8DE7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E840D-7911-4037-B983-94C69BAD27D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45AA8-DAEA-47EB-B11A-8D312EAD8DE7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E840D-7911-4037-B983-94C69BAD27D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445AA8-DAEA-47EB-B11A-8D312EAD8DE7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DE840D-7911-4037-B983-94C69BAD27D1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071538" y="1785926"/>
            <a:ext cx="6400800" cy="1752600"/>
          </a:xfrm>
        </p:spPr>
        <p:txBody>
          <a:bodyPr/>
          <a:lstStyle/>
          <a:p>
            <a:endParaRPr lang="es-CL" dirty="0"/>
          </a:p>
        </p:txBody>
      </p:sp>
      <p:pic>
        <p:nvPicPr>
          <p:cNvPr id="4" name="3 Imagen" descr="52848133202_f15f298483_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ítulo"/>
          <p:cNvSpPr>
            <a:spLocks noGrp="1"/>
          </p:cNvSpPr>
          <p:nvPr>
            <p:ph type="ctrTitle"/>
          </p:nvPr>
        </p:nvSpPr>
        <p:spPr>
          <a:xfrm>
            <a:off x="714348" y="2357430"/>
            <a:ext cx="7772400" cy="1470025"/>
          </a:xfrm>
          <a:solidFill>
            <a:schemeClr val="tx1"/>
          </a:solidFill>
        </p:spPr>
        <p:txBody>
          <a:bodyPr/>
          <a:lstStyle/>
          <a:p>
            <a:r>
              <a:rPr lang="es-CL" u="sng" dirty="0" smtClean="0">
                <a:solidFill>
                  <a:schemeClr val="bg1"/>
                </a:solidFill>
                <a:latin typeface="Arial Black" pitchFamily="34" charset="0"/>
              </a:rPr>
              <a:t>Yo En La Escuela</a:t>
            </a:r>
            <a:endParaRPr lang="es-CL" u="sng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000892" y="6072206"/>
            <a:ext cx="2000264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sz="1200" dirty="0" smtClean="0"/>
              <a:t>Nombre: Matías </a:t>
            </a:r>
            <a:r>
              <a:rPr lang="es-CL" sz="1200" dirty="0" err="1" smtClean="0"/>
              <a:t>Arentsen</a:t>
            </a:r>
            <a:endParaRPr lang="es-CL" sz="1200" dirty="0" smtClean="0"/>
          </a:p>
          <a:p>
            <a:r>
              <a:rPr lang="es-CL" sz="1200" dirty="0" smtClean="0"/>
              <a:t>Curso: Primero Hotel</a:t>
            </a:r>
            <a:endParaRPr lang="es-CL" sz="1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Comienzos</a:t>
            </a:r>
            <a:endParaRPr lang="es-CL" dirty="0"/>
          </a:p>
        </p:txBody>
      </p:sp>
      <p:pic>
        <p:nvPicPr>
          <p:cNvPr id="4" name="3 Marcador de contenido" descr="52848002054_93d02acbac_c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928662" y="214290"/>
            <a:ext cx="66437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 smtClean="0">
                <a:latin typeface="Constantia" pitchFamily="18" charset="0"/>
              </a:rPr>
              <a:t>Comienzos….</a:t>
            </a:r>
            <a:endParaRPr lang="es-CL" sz="3600" dirty="0">
              <a:latin typeface="Constantia" pitchFamily="18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571604" y="1071546"/>
            <a:ext cx="6072230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s-CL" sz="2000" dirty="0" smtClean="0"/>
              <a:t>El ingreso fue algo difícil y desafiante, donde nadie de estos individuos sabría que pasaría con sus vidas a lo largo del año.</a:t>
            </a:r>
            <a:endParaRPr lang="es-CL" sz="20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3 Marcador de contenido" descr="52848861434_7a446e53c3_c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2714612" y="428604"/>
            <a:ext cx="3571900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2800" dirty="0" smtClean="0"/>
              <a:t>En la Isla </a:t>
            </a:r>
            <a:r>
              <a:rPr lang="es-CL" sz="2800" dirty="0" err="1" smtClean="0"/>
              <a:t>Quiriquina</a:t>
            </a:r>
            <a:r>
              <a:rPr lang="es-CL" sz="2800" dirty="0" smtClean="0"/>
              <a:t>…</a:t>
            </a:r>
            <a:endParaRPr lang="es-CL" sz="2800" dirty="0"/>
          </a:p>
        </p:txBody>
      </p:sp>
      <p:sp>
        <p:nvSpPr>
          <p:cNvPr id="6" name="5 CuadroTexto"/>
          <p:cNvSpPr txBox="1"/>
          <p:nvPr/>
        </p:nvSpPr>
        <p:spPr>
          <a:xfrm>
            <a:off x="928662" y="1428736"/>
            <a:ext cx="7358114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s-CL" sz="2000" dirty="0" smtClean="0"/>
              <a:t>La llegada fue algo emocionante, y este seria el inicio de nuestra gran aventura. </a:t>
            </a:r>
            <a:endParaRPr lang="es-CL" sz="2000" dirty="0"/>
          </a:p>
        </p:txBody>
      </p:sp>
      <p:pic>
        <p:nvPicPr>
          <p:cNvPr id="8" name="7 Imagen" descr="52849074415_5b9c39e3e9_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3929066"/>
            <a:ext cx="3662362" cy="2447686"/>
          </a:xfrm>
          <a:prstGeom prst="rect">
            <a:avLst/>
          </a:prstGeom>
        </p:spPr>
      </p:pic>
      <p:pic>
        <p:nvPicPr>
          <p:cNvPr id="9" name="8 Imagen" descr="52848097122_7bc9e4c7b3_c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79518" y="2500306"/>
            <a:ext cx="3634241" cy="24288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61</Words>
  <Application>Microsoft Office PowerPoint</Application>
  <PresentationFormat>Presentación en pantalla (4:3)</PresentationFormat>
  <Paragraphs>8</Paragraphs>
  <Slides>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4" baseType="lpstr">
      <vt:lpstr>Tema de Office</vt:lpstr>
      <vt:lpstr>Yo En La Escuela</vt:lpstr>
      <vt:lpstr>Comienzos</vt:lpstr>
      <vt:lpstr>Diapositiva 3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</dc:title>
  <dc:creator>User</dc:creator>
  <cp:lastModifiedBy>User</cp:lastModifiedBy>
  <cp:revision>6</cp:revision>
  <dcterms:created xsi:type="dcterms:W3CDTF">2023-06-05T14:04:54Z</dcterms:created>
  <dcterms:modified xsi:type="dcterms:W3CDTF">2023-06-05T14:57:32Z</dcterms:modified>
</cp:coreProperties>
</file>