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7033669-00E6-4E4E-9719-E50DE3330797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14C0816-4372-40D8-A152-A0D720AC5C79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1026" name="AutoShape 2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5" name="4 Imagen" descr="descarga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2714620"/>
            <a:ext cx="2305063" cy="319325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Brío</vt:lpstr>
      <vt:lpstr>Diapositiva 1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Endisp16</dc:creator>
  <cp:lastModifiedBy>Endisp16</cp:lastModifiedBy>
  <cp:revision>2</cp:revision>
  <dcterms:created xsi:type="dcterms:W3CDTF">2023-06-05T15:01:42Z</dcterms:created>
  <dcterms:modified xsi:type="dcterms:W3CDTF">2023-06-05T15:06:38Z</dcterms:modified>
</cp:coreProperties>
</file>