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no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15"/>
    <p:sldId id="257" r:id="rId16"/>
    <p:sldId id="258" r:id="rId17"/>
    <p:sldId id="259" r:id="rId18"/>
  </p:sldIdLst>
  <p:sldSz cx="18288000" cy="10287000"/>
  <p:notesSz cx="6858000" cy="9144000"/>
  <p:embeddedFontLst>
    <p:embeddedFont>
      <p:font typeface="Arimo" charset="1" panose="020B0604020202020204"/>
      <p:regular r:id="rId6"/>
    </p:embeddedFont>
    <p:embeddedFont>
      <p:font typeface="Arimo Bold" charset="1" panose="020B0704020202020204"/>
      <p:regular r:id="rId7"/>
    </p:embeddedFont>
    <p:embeddedFont>
      <p:font typeface="Arimo Italics" charset="1" panose="020B0604020202090204"/>
      <p:regular r:id="rId8"/>
    </p:embeddedFont>
    <p:embeddedFont>
      <p:font typeface="Arimo Bold Italics" charset="1" panose="020B0704020202090204"/>
      <p:regular r:id="rId9"/>
    </p:embeddedFont>
    <p:embeddedFont>
      <p:font typeface="Open Sans Light" charset="1" panose="020B0306030504020204"/>
      <p:regular r:id="rId10"/>
    </p:embeddedFont>
    <p:embeddedFont>
      <p:font typeface="Open Sans Light Bold" charset="1" panose="020B0806030504020204"/>
      <p:regular r:id="rId11"/>
    </p:embeddedFont>
    <p:embeddedFont>
      <p:font typeface="Open Sans Light Italics" charset="1" panose="020B0306030504020204"/>
      <p:regular r:id="rId12"/>
    </p:embeddedFont>
    <p:embeddedFont>
      <p:font typeface="Open Sans Light Bold Italics" charset="1" panose="020B0806030504020204"/>
      <p:regular r:id="rId13"/>
    </p:embeddedFont>
    <p:embeddedFont>
      <p:font typeface="Costa Rica" charset="1" panose="02000503000000000000"/>
      <p:regular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no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14" Target="fonts/font14.fntdata" Type="http://schemas.openxmlformats.org/officeDocument/2006/relationships/font"/><Relationship Id="rId15" Target="slides/slide1.xml" Type="http://schemas.openxmlformats.org/officeDocument/2006/relationships/slide"/><Relationship Id="rId16" Target="slides/slide2.xml" Type="http://schemas.openxmlformats.org/officeDocument/2006/relationships/slide"/><Relationship Id="rId17" Target="slides/slide3.xml" Type="http://schemas.openxmlformats.org/officeDocument/2006/relationships/slide"/><Relationship Id="rId18" Target="slides/slide4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fonts/font6.fntdata" Type="http://schemas.openxmlformats.org/officeDocument/2006/relationships/font"/><Relationship Id="rId7" Target="fonts/font7.fntdata" Type="http://schemas.openxmlformats.org/officeDocument/2006/relationships/font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no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no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9.png" Type="http://schemas.openxmlformats.org/officeDocument/2006/relationships/image"/><Relationship Id="rId8" Target="../media/image5.png" Type="http://schemas.openxmlformats.org/officeDocument/2006/relationships/image"/><Relationship Id="rId9" Target="../media/image6.png" Type="http://schemas.openxmlformats.org/officeDocument/2006/relationships/image"/></Relationships>
</file>

<file path=ppt/slides/_rels/slide3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7.png" Type="http://schemas.openxmlformats.org/officeDocument/2006/relationships/image"/><Relationship Id="rId6" Target="../media/image8.svg" Type="http://schemas.openxmlformats.org/officeDocument/2006/relationships/image"/><Relationship Id="rId7" Target="../media/image10.png" Type="http://schemas.openxmlformats.org/officeDocument/2006/relationships/image"/><Relationship Id="rId8" Target="../media/image5.png" Type="http://schemas.openxmlformats.org/officeDocument/2006/relationships/image"/><Relationship Id="rId9" Target="../media/image6.png" Type="http://schemas.openxmlformats.org/officeDocument/2006/relationships/image"/></Relationships>
</file>

<file path=ppt/slides/_rels/slide4.xml.rels><?xml version="1.0" encoding="UTF-8" standalone="no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11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1875" r="0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17402175" y="616485"/>
            <a:ext cx="269340" cy="269340"/>
            <a:chOff x="0" y="0"/>
            <a:chExt cx="1913890" cy="19138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55AF47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6937392" y="616485"/>
            <a:ext cx="269340" cy="269340"/>
            <a:chOff x="0" y="0"/>
            <a:chExt cx="1913890" cy="19138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9ECC3B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472609" y="616485"/>
            <a:ext cx="269340" cy="269340"/>
            <a:chOff x="0" y="0"/>
            <a:chExt cx="1913890" cy="19138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2DF47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9144000" y="2596797"/>
            <a:ext cx="2340529" cy="2616445"/>
          </a:xfrm>
          <a:custGeom>
            <a:avLst/>
            <a:gdLst/>
            <a:ahLst/>
            <a:cxnLst/>
            <a:rect r="r" b="b" t="t" l="l"/>
            <a:pathLst>
              <a:path h="2616445" w="2340529">
                <a:moveTo>
                  <a:pt x="0" y="0"/>
                </a:moveTo>
                <a:lnTo>
                  <a:pt x="2340529" y="0"/>
                </a:lnTo>
                <a:lnTo>
                  <a:pt x="2340529" y="2616444"/>
                </a:lnTo>
                <a:lnTo>
                  <a:pt x="0" y="261644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6803471" y="2596797"/>
            <a:ext cx="2340529" cy="2616445"/>
          </a:xfrm>
          <a:custGeom>
            <a:avLst/>
            <a:gdLst/>
            <a:ahLst/>
            <a:cxnLst/>
            <a:rect r="r" b="b" t="t" l="l"/>
            <a:pathLst>
              <a:path h="2616445" w="2340529">
                <a:moveTo>
                  <a:pt x="2340529" y="0"/>
                </a:moveTo>
                <a:lnTo>
                  <a:pt x="0" y="0"/>
                </a:lnTo>
                <a:lnTo>
                  <a:pt x="0" y="2616444"/>
                </a:lnTo>
                <a:lnTo>
                  <a:pt x="2340529" y="2616444"/>
                </a:lnTo>
                <a:lnTo>
                  <a:pt x="234052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360761" y="1806756"/>
            <a:ext cx="1566478" cy="1800718"/>
          </a:xfrm>
          <a:custGeom>
            <a:avLst/>
            <a:gdLst/>
            <a:ahLst/>
            <a:cxnLst/>
            <a:rect r="r" b="b" t="t" l="l"/>
            <a:pathLst>
              <a:path h="1800718" w="1566478">
                <a:moveTo>
                  <a:pt x="0" y="0"/>
                </a:moveTo>
                <a:lnTo>
                  <a:pt x="1566478" y="0"/>
                </a:lnTo>
                <a:lnTo>
                  <a:pt x="1566478" y="1800717"/>
                </a:lnTo>
                <a:lnTo>
                  <a:pt x="0" y="1800717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-3935479" y="-1891322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6607279" y="8514715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7"/>
                </a:lnTo>
                <a:lnTo>
                  <a:pt x="0" y="3698077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232638" y="9422881"/>
            <a:ext cx="3168896" cy="667001"/>
          </a:xfrm>
          <a:custGeom>
            <a:avLst/>
            <a:gdLst/>
            <a:ahLst/>
            <a:cxnLst/>
            <a:rect r="r" b="b" t="t" l="l"/>
            <a:pathLst>
              <a:path h="667001" w="3168896">
                <a:moveTo>
                  <a:pt x="0" y="0"/>
                </a:moveTo>
                <a:lnTo>
                  <a:pt x="3168896" y="0"/>
                </a:lnTo>
                <a:lnTo>
                  <a:pt x="3168896" y="667001"/>
                </a:lnTo>
                <a:lnTo>
                  <a:pt x="0" y="66700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3122" r="0" b="-3122"/>
            </a:stretch>
          </a:blipFill>
        </p:spPr>
      </p:sp>
      <p:sp>
        <p:nvSpPr>
          <p:cNvPr name="TextBox 15" id="15"/>
          <p:cNvSpPr txBox="true"/>
          <p:nvPr/>
        </p:nvSpPr>
        <p:spPr>
          <a:xfrm rot="0">
            <a:off x="2251099" y="5342173"/>
            <a:ext cx="13785801" cy="19259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118"/>
              </a:lnSpc>
            </a:pPr>
            <a:r>
              <a:rPr lang="en-US" sz="10799">
                <a:solidFill>
                  <a:srgbClr val="D2DF47"/>
                </a:solidFill>
                <a:latin typeface="Costa Rica"/>
              </a:rPr>
              <a:t>YO EN LA ESCUELA NAVAL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4624662" y="7891145"/>
            <a:ext cx="9038676" cy="11804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Open Sans Light"/>
              </a:rPr>
              <a:t>Cadete Ismael Antonio Donoso Umaña</a:t>
            </a:r>
          </a:p>
          <a:p>
            <a:pPr algn="ctr">
              <a:lnSpc>
                <a:spcPts val="4759"/>
              </a:lnSpc>
            </a:pPr>
            <a:r>
              <a:rPr lang="en-US" sz="3399">
                <a:solidFill>
                  <a:srgbClr val="FFFFFF"/>
                </a:solidFill>
                <a:latin typeface="Open Sans Light"/>
              </a:rPr>
              <a:t>1°Cepo ; 2da Division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1875" r="0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17402175" y="616485"/>
            <a:ext cx="269340" cy="269340"/>
            <a:chOff x="0" y="0"/>
            <a:chExt cx="1913890" cy="19138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55AF47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6937392" y="616485"/>
            <a:ext cx="269340" cy="269340"/>
            <a:chOff x="0" y="0"/>
            <a:chExt cx="1913890" cy="19138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9ECC3B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472609" y="616485"/>
            <a:ext cx="269340" cy="269340"/>
            <a:chOff x="0" y="0"/>
            <a:chExt cx="1913890" cy="19138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2DF47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9144000" y="1051772"/>
            <a:ext cx="900519" cy="1006678"/>
          </a:xfrm>
          <a:custGeom>
            <a:avLst/>
            <a:gdLst/>
            <a:ahLst/>
            <a:cxnLst/>
            <a:rect r="r" b="b" t="t" l="l"/>
            <a:pathLst>
              <a:path h="1006678" w="900519">
                <a:moveTo>
                  <a:pt x="0" y="0"/>
                </a:moveTo>
                <a:lnTo>
                  <a:pt x="900519" y="0"/>
                </a:lnTo>
                <a:lnTo>
                  <a:pt x="900519" y="1006678"/>
                </a:lnTo>
                <a:lnTo>
                  <a:pt x="0" y="10066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8243481" y="1051772"/>
            <a:ext cx="900519" cy="1006678"/>
          </a:xfrm>
          <a:custGeom>
            <a:avLst/>
            <a:gdLst/>
            <a:ahLst/>
            <a:cxnLst/>
            <a:rect r="r" b="b" t="t" l="l"/>
            <a:pathLst>
              <a:path h="1006678" w="900519">
                <a:moveTo>
                  <a:pt x="900519" y="0"/>
                </a:moveTo>
                <a:lnTo>
                  <a:pt x="0" y="0"/>
                </a:lnTo>
                <a:lnTo>
                  <a:pt x="0" y="1006678"/>
                </a:lnTo>
                <a:lnTo>
                  <a:pt x="900519" y="1006678"/>
                </a:lnTo>
                <a:lnTo>
                  <a:pt x="90051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818528" y="751155"/>
            <a:ext cx="650943" cy="601235"/>
          </a:xfrm>
          <a:custGeom>
            <a:avLst/>
            <a:gdLst/>
            <a:ahLst/>
            <a:cxnLst/>
            <a:rect r="r" b="b" t="t" l="l"/>
            <a:pathLst>
              <a:path h="601235" w="650943">
                <a:moveTo>
                  <a:pt x="0" y="0"/>
                </a:moveTo>
                <a:lnTo>
                  <a:pt x="650944" y="0"/>
                </a:lnTo>
                <a:lnTo>
                  <a:pt x="650944" y="601235"/>
                </a:lnTo>
                <a:lnTo>
                  <a:pt x="0" y="6012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9949386" y="4208062"/>
            <a:ext cx="5391559" cy="6078938"/>
          </a:xfrm>
          <a:custGeom>
            <a:avLst/>
            <a:gdLst/>
            <a:ahLst/>
            <a:cxnLst/>
            <a:rect r="r" b="b" t="t" l="l"/>
            <a:pathLst>
              <a:path h="6078938" w="5391559">
                <a:moveTo>
                  <a:pt x="0" y="0"/>
                </a:moveTo>
                <a:lnTo>
                  <a:pt x="5391559" y="0"/>
                </a:lnTo>
                <a:lnTo>
                  <a:pt x="5391559" y="6078938"/>
                </a:lnTo>
                <a:lnTo>
                  <a:pt x="0" y="6078938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-60257" t="-4602" r="-16429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4432105" y="1969013"/>
            <a:ext cx="9423790" cy="160989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2516"/>
              </a:lnSpc>
            </a:pPr>
            <a:r>
              <a:rPr lang="en-US" sz="8940">
                <a:solidFill>
                  <a:srgbClr val="D2DF47"/>
                </a:solidFill>
                <a:latin typeface="Costa Rica"/>
              </a:rPr>
              <a:t>AVENTURA MOTES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2699029" y="4112812"/>
            <a:ext cx="6444971" cy="49078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396"/>
              </a:lnSpc>
            </a:pPr>
            <a:r>
              <a:rPr lang="en-US" sz="2782">
                <a:solidFill>
                  <a:srgbClr val="FFFFFF"/>
                </a:solidFill>
                <a:latin typeface="Open Sans Light"/>
              </a:rPr>
              <a:t>En la isla quiriquina, vivimos extraordinarios momentos pero, sinceramente creo que el momento mas importante para nosotros era el rancho, donde podíamos despejarnos, conocernos entre nosotros y como bien sale en la foto, expresar la felicidad de vivir algo unico, junto a mi carreta Calamar.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-3938459" y="-1849039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607279" y="8437961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229658" y="9422669"/>
            <a:ext cx="3168896" cy="667001"/>
          </a:xfrm>
          <a:custGeom>
            <a:avLst/>
            <a:gdLst/>
            <a:ahLst/>
            <a:cxnLst/>
            <a:rect r="r" b="b" t="t" l="l"/>
            <a:pathLst>
              <a:path h="667001" w="3168896">
                <a:moveTo>
                  <a:pt x="0" y="0"/>
                </a:moveTo>
                <a:lnTo>
                  <a:pt x="3168896" y="0"/>
                </a:lnTo>
                <a:lnTo>
                  <a:pt x="3168896" y="667001"/>
                </a:lnTo>
                <a:lnTo>
                  <a:pt x="0" y="66700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3122" r="0" b="-3122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1875" r="0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17402175" y="616485"/>
            <a:ext cx="269340" cy="269340"/>
            <a:chOff x="0" y="0"/>
            <a:chExt cx="1913890" cy="19138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55AF47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6937392" y="616485"/>
            <a:ext cx="269340" cy="269340"/>
            <a:chOff x="0" y="0"/>
            <a:chExt cx="1913890" cy="19138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9ECC3B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472609" y="616485"/>
            <a:ext cx="269340" cy="269340"/>
            <a:chOff x="0" y="0"/>
            <a:chExt cx="1913890" cy="19138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2DF47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10830530" y="2010390"/>
            <a:ext cx="900519" cy="1006678"/>
          </a:xfrm>
          <a:custGeom>
            <a:avLst/>
            <a:gdLst/>
            <a:ahLst/>
            <a:cxnLst/>
            <a:rect r="r" b="b" t="t" l="l"/>
            <a:pathLst>
              <a:path h="1006678" w="900519">
                <a:moveTo>
                  <a:pt x="0" y="0"/>
                </a:moveTo>
                <a:lnTo>
                  <a:pt x="900519" y="0"/>
                </a:lnTo>
                <a:lnTo>
                  <a:pt x="900519" y="1006678"/>
                </a:lnTo>
                <a:lnTo>
                  <a:pt x="0" y="1006678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9930011" y="2010390"/>
            <a:ext cx="900519" cy="1006678"/>
          </a:xfrm>
          <a:custGeom>
            <a:avLst/>
            <a:gdLst/>
            <a:ahLst/>
            <a:cxnLst/>
            <a:rect r="r" b="b" t="t" l="l"/>
            <a:pathLst>
              <a:path h="1006678" w="900519">
                <a:moveTo>
                  <a:pt x="900519" y="0"/>
                </a:moveTo>
                <a:lnTo>
                  <a:pt x="0" y="0"/>
                </a:lnTo>
                <a:lnTo>
                  <a:pt x="0" y="1006678"/>
                </a:lnTo>
                <a:lnTo>
                  <a:pt x="900519" y="1006678"/>
                </a:lnTo>
                <a:lnTo>
                  <a:pt x="90051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505058" y="1709773"/>
            <a:ext cx="650943" cy="601235"/>
          </a:xfrm>
          <a:custGeom>
            <a:avLst/>
            <a:gdLst/>
            <a:ahLst/>
            <a:cxnLst/>
            <a:rect r="r" b="b" t="t" l="l"/>
            <a:pathLst>
              <a:path h="601235" w="650943">
                <a:moveTo>
                  <a:pt x="0" y="0"/>
                </a:moveTo>
                <a:lnTo>
                  <a:pt x="650944" y="0"/>
                </a:lnTo>
                <a:lnTo>
                  <a:pt x="650944" y="601235"/>
                </a:lnTo>
                <a:lnTo>
                  <a:pt x="0" y="60123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924232" y="1964137"/>
            <a:ext cx="5710882" cy="6358726"/>
          </a:xfrm>
          <a:custGeom>
            <a:avLst/>
            <a:gdLst/>
            <a:ahLst/>
            <a:cxnLst/>
            <a:rect r="r" b="b" t="t" l="l"/>
            <a:pathLst>
              <a:path h="6358726" w="5710882">
                <a:moveTo>
                  <a:pt x="0" y="0"/>
                </a:moveTo>
                <a:lnTo>
                  <a:pt x="5710882" y="0"/>
                </a:lnTo>
                <a:lnTo>
                  <a:pt x="5710882" y="6358726"/>
                </a:lnTo>
                <a:lnTo>
                  <a:pt x="0" y="6358726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-66807" b="0"/>
            </a:stretch>
          </a:blipFill>
        </p:spPr>
      </p:sp>
      <p:sp>
        <p:nvSpPr>
          <p:cNvPr name="TextBox 13" id="13"/>
          <p:cNvSpPr txBox="true"/>
          <p:nvPr/>
        </p:nvSpPr>
        <p:spPr>
          <a:xfrm rot="0">
            <a:off x="9930011" y="3348067"/>
            <a:ext cx="5302395" cy="12403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>
              <a:lnSpc>
                <a:spcPts val="8761"/>
              </a:lnSpc>
            </a:pPr>
            <a:r>
              <a:rPr lang="en-US" sz="8940">
                <a:solidFill>
                  <a:srgbClr val="D2DF47"/>
                </a:solidFill>
                <a:latin typeface="Costa Rica"/>
              </a:rPr>
              <a:t>DEPORTE</a:t>
            </a:r>
          </a:p>
        </p:txBody>
      </p:sp>
      <p:sp>
        <p:nvSpPr>
          <p:cNvPr name="TextBox 14" id="14"/>
          <p:cNvSpPr txBox="true"/>
          <p:nvPr/>
        </p:nvSpPr>
        <p:spPr>
          <a:xfrm rot="0">
            <a:off x="9930011" y="5038725"/>
            <a:ext cx="6428684" cy="286849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4629"/>
              </a:lnSpc>
            </a:pPr>
            <a:r>
              <a:rPr lang="en-US" sz="2930">
                <a:solidFill>
                  <a:srgbClr val="FFFFFF"/>
                </a:solidFill>
                <a:latin typeface="Open Sans Light"/>
              </a:rPr>
              <a:t>Ademas de los ranchos, teníamos diversas actividades en la cual no siempre uno participaba en lo fisico pero, si en lo moral alentando de forma energica a los carretas</a:t>
            </a:r>
          </a:p>
        </p:txBody>
      </p:sp>
      <p:sp>
        <p:nvSpPr>
          <p:cNvPr name="Freeform 15" id="15"/>
          <p:cNvSpPr/>
          <p:nvPr/>
        </p:nvSpPr>
        <p:spPr>
          <a:xfrm flipH="false" flipV="false" rot="0">
            <a:off x="-4040412" y="-1849039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6" id="16"/>
          <p:cNvSpPr/>
          <p:nvPr/>
        </p:nvSpPr>
        <p:spPr>
          <a:xfrm flipH="false" flipV="false" rot="0">
            <a:off x="16472609" y="8437961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Freeform 17" id="17"/>
          <p:cNvSpPr/>
          <p:nvPr/>
        </p:nvSpPr>
        <p:spPr>
          <a:xfrm flipH="false" flipV="false" rot="0">
            <a:off x="339784" y="9422457"/>
            <a:ext cx="3168896" cy="667001"/>
          </a:xfrm>
          <a:custGeom>
            <a:avLst/>
            <a:gdLst/>
            <a:ahLst/>
            <a:cxnLst/>
            <a:rect r="r" b="b" t="t" l="l"/>
            <a:pathLst>
              <a:path h="667001" w="3168896">
                <a:moveTo>
                  <a:pt x="0" y="0"/>
                </a:moveTo>
                <a:lnTo>
                  <a:pt x="3168896" y="0"/>
                </a:lnTo>
                <a:lnTo>
                  <a:pt x="3168896" y="667001"/>
                </a:lnTo>
                <a:lnTo>
                  <a:pt x="0" y="667001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3122" r="0" b="-3122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rcRect l="0" t="21875" r="0" b="21875"/>
          <a:stretch>
            <a:fillRect/>
          </a:stretch>
        </p:blipFill>
        <p:spPr>
          <a:xfrm flipH="false" flipV="false">
            <a:off x="0" y="0"/>
            <a:ext cx="18288000" cy="10287000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17402175" y="616485"/>
            <a:ext cx="269340" cy="269340"/>
            <a:chOff x="0" y="0"/>
            <a:chExt cx="1913890" cy="1913890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55AF47"/>
            </a:solidFill>
          </p:spPr>
        </p:sp>
      </p:grpSp>
      <p:grpSp>
        <p:nvGrpSpPr>
          <p:cNvPr name="Group 5" id="5"/>
          <p:cNvGrpSpPr/>
          <p:nvPr/>
        </p:nvGrpSpPr>
        <p:grpSpPr>
          <a:xfrm rot="0">
            <a:off x="16937392" y="616485"/>
            <a:ext cx="269340" cy="269340"/>
            <a:chOff x="0" y="0"/>
            <a:chExt cx="1913890" cy="1913890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9ECC3B"/>
            </a:solidFill>
          </p:spPr>
        </p:sp>
      </p:grpSp>
      <p:grpSp>
        <p:nvGrpSpPr>
          <p:cNvPr name="Group 7" id="7"/>
          <p:cNvGrpSpPr/>
          <p:nvPr/>
        </p:nvGrpSpPr>
        <p:grpSpPr>
          <a:xfrm rot="0">
            <a:off x="16472609" y="616485"/>
            <a:ext cx="269340" cy="269340"/>
            <a:chOff x="0" y="0"/>
            <a:chExt cx="1913890" cy="1913890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913890" cy="1913890"/>
            </a:xfrm>
            <a:custGeom>
              <a:avLst/>
              <a:gdLst/>
              <a:ahLst/>
              <a:cxnLst/>
              <a:rect r="r" b="b" t="t" l="l"/>
              <a:pathLst>
                <a:path h="1913890" w="1913890">
                  <a:moveTo>
                    <a:pt x="0" y="0"/>
                  </a:moveTo>
                  <a:lnTo>
                    <a:pt x="1913890" y="0"/>
                  </a:lnTo>
                  <a:lnTo>
                    <a:pt x="1913890" y="1913890"/>
                  </a:lnTo>
                  <a:lnTo>
                    <a:pt x="0" y="1913890"/>
                  </a:lnTo>
                  <a:close/>
                </a:path>
              </a:pathLst>
            </a:custGeom>
            <a:solidFill>
              <a:srgbClr val="D2DF47"/>
            </a:solidFill>
          </p:spPr>
        </p:sp>
      </p:grpSp>
      <p:sp>
        <p:nvSpPr>
          <p:cNvPr name="Freeform 9" id="9"/>
          <p:cNvSpPr/>
          <p:nvPr/>
        </p:nvSpPr>
        <p:spPr>
          <a:xfrm flipH="false" flipV="false" rot="0">
            <a:off x="9144000" y="2789128"/>
            <a:ext cx="2340529" cy="2616445"/>
          </a:xfrm>
          <a:custGeom>
            <a:avLst/>
            <a:gdLst/>
            <a:ahLst/>
            <a:cxnLst/>
            <a:rect r="r" b="b" t="t" l="l"/>
            <a:pathLst>
              <a:path h="2616445" w="2340529">
                <a:moveTo>
                  <a:pt x="0" y="0"/>
                </a:moveTo>
                <a:lnTo>
                  <a:pt x="2340529" y="0"/>
                </a:lnTo>
                <a:lnTo>
                  <a:pt x="2340529" y="2616445"/>
                </a:lnTo>
                <a:lnTo>
                  <a:pt x="0" y="26164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false" rot="0">
            <a:off x="6803471" y="2789128"/>
            <a:ext cx="2340529" cy="2616445"/>
          </a:xfrm>
          <a:custGeom>
            <a:avLst/>
            <a:gdLst/>
            <a:ahLst/>
            <a:cxnLst/>
            <a:rect r="r" b="b" t="t" l="l"/>
            <a:pathLst>
              <a:path h="2616445" w="2340529">
                <a:moveTo>
                  <a:pt x="2340529" y="0"/>
                </a:moveTo>
                <a:lnTo>
                  <a:pt x="0" y="0"/>
                </a:lnTo>
                <a:lnTo>
                  <a:pt x="0" y="2616445"/>
                </a:lnTo>
                <a:lnTo>
                  <a:pt x="2340529" y="2616445"/>
                </a:lnTo>
                <a:lnTo>
                  <a:pt x="2340529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432332" y="1837477"/>
            <a:ext cx="1423335" cy="1903303"/>
          </a:xfrm>
          <a:custGeom>
            <a:avLst/>
            <a:gdLst/>
            <a:ahLst/>
            <a:cxnLst/>
            <a:rect r="r" b="b" t="t" l="l"/>
            <a:pathLst>
              <a:path h="1903303" w="1423335">
                <a:moveTo>
                  <a:pt x="0" y="0"/>
                </a:moveTo>
                <a:lnTo>
                  <a:pt x="1423336" y="0"/>
                </a:lnTo>
                <a:lnTo>
                  <a:pt x="1423336" y="1903303"/>
                </a:lnTo>
                <a:lnTo>
                  <a:pt x="0" y="190330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-15808" t="-42748" r="-18066" b="-35204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815391" y="5653066"/>
            <a:ext cx="14657218" cy="399402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5684"/>
              </a:lnSpc>
            </a:pPr>
            <a:r>
              <a:rPr lang="en-US" sz="11203">
                <a:solidFill>
                  <a:srgbClr val="D2DF47"/>
                </a:solidFill>
                <a:latin typeface="Costa Rica"/>
              </a:rPr>
              <a:t>GRACIAS POR VER MI PRESENTACIÓN</a:t>
            </a:r>
          </a:p>
        </p:txBody>
      </p:sp>
      <p:sp>
        <p:nvSpPr>
          <p:cNvPr name="Freeform 13" id="13"/>
          <p:cNvSpPr/>
          <p:nvPr/>
        </p:nvSpPr>
        <p:spPr>
          <a:xfrm flipH="false" flipV="false" rot="0">
            <a:off x="-4193236" y="-1860601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4" id="14"/>
          <p:cNvSpPr/>
          <p:nvPr/>
        </p:nvSpPr>
        <p:spPr>
          <a:xfrm flipH="false" flipV="false" rot="0">
            <a:off x="16472609" y="8437961"/>
            <a:ext cx="5752565" cy="3698077"/>
          </a:xfrm>
          <a:custGeom>
            <a:avLst/>
            <a:gdLst/>
            <a:ahLst/>
            <a:cxnLst/>
            <a:rect r="r" b="b" t="t" l="l"/>
            <a:pathLst>
              <a:path h="3698077" w="5752565">
                <a:moveTo>
                  <a:pt x="0" y="0"/>
                </a:moveTo>
                <a:lnTo>
                  <a:pt x="5752565" y="0"/>
                </a:lnTo>
                <a:lnTo>
                  <a:pt x="5752565" y="3698078"/>
                </a:lnTo>
                <a:lnTo>
                  <a:pt x="0" y="369807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15" id="15"/>
          <p:cNvSpPr/>
          <p:nvPr/>
        </p:nvSpPr>
        <p:spPr>
          <a:xfrm flipH="false" flipV="false" rot="0">
            <a:off x="230943" y="9313586"/>
            <a:ext cx="3168896" cy="667001"/>
          </a:xfrm>
          <a:custGeom>
            <a:avLst/>
            <a:gdLst/>
            <a:ahLst/>
            <a:cxnLst/>
            <a:rect r="r" b="b" t="t" l="l"/>
            <a:pathLst>
              <a:path h="667001" w="3168896">
                <a:moveTo>
                  <a:pt x="0" y="0"/>
                </a:moveTo>
                <a:lnTo>
                  <a:pt x="3168896" y="0"/>
                </a:lnTo>
                <a:lnTo>
                  <a:pt x="3168896" y="667001"/>
                </a:lnTo>
                <a:lnTo>
                  <a:pt x="0" y="66700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-3122" r="0" b="-3122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DAFkf0mgCLM</dc:identifier>
  <dcterms:modified xsi:type="dcterms:W3CDTF">2011-08-01T06:04:30Z</dcterms:modified>
  <cp:revision>1</cp:revision>
  <dc:title>Yo en la escuela naval</dc:title>
</cp:coreProperties>
</file>