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00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2181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445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273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0992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3667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8908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0986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8586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04682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55910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52DB4-293C-446D-A1C6-9A730166D80C}" type="datetimeFigureOut">
              <a:rPr lang="es-CL" smtClean="0"/>
              <a:t>25-02-2026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D76A6-3848-4F95-9A92-0FC990AB75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1153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149532" y="557440"/>
            <a:ext cx="9283337" cy="4558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CUC  N°1</a:t>
            </a:r>
            <a:endParaRPr lang="es-CL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2400"/>
              </a:spcAft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¿Cuál es la fecha de </a:t>
            </a:r>
            <a:r>
              <a:rPr lang="es-MX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creación del establecimiento que formó a los primeros oficiales de la marina de Chile? y ¿cómo se llamó</a:t>
            </a:r>
            <a:r>
              <a:rPr lang="es-MX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es-MX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2400"/>
              </a:spcAft>
              <a:buFont typeface="+mj-lt"/>
              <a:buAutoNum type="arabicPeriod"/>
            </a:pPr>
            <a:r>
              <a:rPr lang="es-MX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¿Dónde funcionó el primer establecimiento</a:t>
            </a:r>
            <a:r>
              <a:rPr lang="es-MX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es-MX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2400"/>
              </a:spcAft>
              <a:buFont typeface="+mj-lt"/>
              <a:buAutoNum type="arabicPeriod"/>
            </a:pPr>
            <a:r>
              <a:rPr lang="es-MX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Nombre tres héroes que pertenecieron al llamado curso de los héroes</a:t>
            </a:r>
            <a:r>
              <a:rPr lang="es-MX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s-MX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2400"/>
              </a:spcAft>
              <a:buFont typeface="+mj-lt"/>
              <a:buAutoNum type="arabicPeriod"/>
            </a:pPr>
            <a:r>
              <a:rPr lang="es-MX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¿En qué año comienza funcionar y en qué año se traslada a playa ancha, la escuela naval del cerro artillería hoy museo Naval</a:t>
            </a:r>
            <a:r>
              <a:rPr lang="es-MX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es-MX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2400"/>
              </a:spcAft>
              <a:buFont typeface="+mj-lt"/>
              <a:buAutoNum type="arabicPeriod"/>
            </a:pPr>
            <a:r>
              <a:rPr lang="es-MX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¿Nombre una ocasión en que se cerró la escuela naval por motivo de un conflicto bélico? y dónde funcionó, si es que funcionó durante ese periodo.</a:t>
            </a:r>
            <a:endParaRPr lang="es-CL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85478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Panorámica</PresentationFormat>
  <Paragraphs>7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I18 Asesor Act. Profesionales PC. Gonzalo Maldonado V.</dc:creator>
  <cp:lastModifiedBy>I18 Asesor Act. Profesionales PC. Gonzalo Maldonado V.</cp:lastModifiedBy>
  <cp:revision>1</cp:revision>
  <dcterms:created xsi:type="dcterms:W3CDTF">2026-02-25T19:19:02Z</dcterms:created>
  <dcterms:modified xsi:type="dcterms:W3CDTF">2026-02-25T19:19:42Z</dcterms:modified>
</cp:coreProperties>
</file>