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27" r:id="rId2"/>
    <p:sldId id="2212" r:id="rId3"/>
    <p:sldId id="2554" r:id="rId4"/>
    <p:sldId id="2555" r:id="rId5"/>
    <p:sldId id="2556" r:id="rId6"/>
    <p:sldId id="2557" r:id="rId7"/>
    <p:sldId id="2568" r:id="rId8"/>
    <p:sldId id="2561" r:id="rId9"/>
    <p:sldId id="2562" r:id="rId10"/>
    <p:sldId id="2563" r:id="rId11"/>
    <p:sldId id="2564" r:id="rId12"/>
    <p:sldId id="2565" r:id="rId13"/>
    <p:sldId id="2566" r:id="rId14"/>
    <p:sldId id="2567" r:id="rId15"/>
    <p:sldId id="2558" r:id="rId16"/>
    <p:sldId id="2559" r:id="rId17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3.- S1 (Rd.CIC.) Francisco Merino Jeldres" initials="AS(FMJ" lastIdx="1" clrIdx="0">
    <p:extLst>
      <p:ext uri="{19B8F6BF-5375-455C-9EA6-DF929625EA0E}">
        <p15:presenceInfo xmlns:p15="http://schemas.microsoft.com/office/powerpoint/2012/main" userId="S-1-5-21-1497453687-4228790074-1315078829-2140" providerId="AD"/>
      </p:ext>
    </p:extLst>
  </p:cmAuthor>
  <p:cmAuthor id="2" name="A3.- CC Emilio Peña González" initials="ACEPG" lastIdx="2" clrIdx="1">
    <p:extLst>
      <p:ext uri="{19B8F6BF-5375-455C-9EA6-DF929625EA0E}">
        <p15:presenceInfo xmlns:p15="http://schemas.microsoft.com/office/powerpoint/2012/main" userId="S-1-5-21-1497453687-4228790074-1315078829-212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9900"/>
    <a:srgbClr val="E97132"/>
    <a:srgbClr val="FFCC00"/>
    <a:srgbClr val="00FFFF"/>
    <a:srgbClr val="2C4F8E"/>
    <a:srgbClr val="00FF00"/>
    <a:srgbClr val="E1423E"/>
    <a:srgbClr val="FFFFFF"/>
    <a:srgbClr val="0B30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47" autoAdjust="0"/>
    <p:restoredTop sz="94162" autoAdjust="0"/>
  </p:normalViewPr>
  <p:slideViewPr>
    <p:cSldViewPr snapToGrid="0">
      <p:cViewPr varScale="1">
        <p:scale>
          <a:sx n="71" d="100"/>
          <a:sy n="71" d="100"/>
        </p:scale>
        <p:origin x="780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923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5" y="1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41" y="1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67526-EC0E-47E4-9957-2DF4C751F964}" type="datetimeFigureOut">
              <a:rPr lang="es-CL" smtClean="0"/>
              <a:pPr/>
              <a:t>30-07-2026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5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41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02389-7893-4623-8390-9C8C77709396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029743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3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C428768-89D2-744B-BDB8-E6CDBB8F63FB}" type="datetimeFigureOut">
              <a:rPr lang="es-ES_tradnl" smtClean="0"/>
              <a:pPr/>
              <a:t>30/07/2026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1" y="4473899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9"/>
            <a:ext cx="3037840" cy="4664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9"/>
            <a:ext cx="3037840" cy="4664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20BCD08-C227-5C4C-B2F0-622B89CA6B8E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02114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F61FA9-8EF0-765B-2E12-95692944A2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79760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2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47844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3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17405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4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791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5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061942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6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79075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7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8083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8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6271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9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82815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10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02116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11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95751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12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93847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13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8579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14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09275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15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081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7675" y="711200"/>
            <a:ext cx="6311900" cy="35496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21496" y="4494240"/>
            <a:ext cx="5767017" cy="425848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215900" indent="-2143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</a:pPr>
            <a:endParaRPr lang="es-CL" sz="2000" dirty="0">
              <a:latin typeface="Arial" charset="0"/>
              <a:ea typeface="Microsoft YaHei" charset="-122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083954" y="8988477"/>
            <a:ext cx="3123595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5332" tIns="47848" rIns="95332" bIns="47848" anchor="b"/>
          <a:lstStyle/>
          <a:p>
            <a:pPr algn="r">
              <a:tabLst>
                <a:tab pos="740134" algn="l"/>
                <a:tab pos="1480273" algn="l"/>
                <a:tab pos="2220410" algn="l"/>
                <a:tab pos="2960547" algn="l"/>
                <a:tab pos="3700682" algn="l"/>
              </a:tabLst>
              <a:defRPr/>
            </a:pPr>
            <a:fld id="{90D7B778-2CFC-46E7-96D7-D1AA0F67DEE8}" type="slidenum">
              <a:rPr lang="es-CL" sz="1200">
                <a:solidFill>
                  <a:srgbClr val="000000"/>
                </a:solidFill>
                <a:latin typeface="+mn-lt" charset="0"/>
              </a:rPr>
              <a:pPr algn="r">
                <a:tabLst>
                  <a:tab pos="740134" algn="l"/>
                  <a:tab pos="1480273" algn="l"/>
                  <a:tab pos="2220410" algn="l"/>
                  <a:tab pos="2960547" algn="l"/>
                  <a:tab pos="3700682" algn="l"/>
                </a:tabLst>
                <a:defRPr/>
              </a:pPr>
              <a:t>16</a:t>
            </a:fld>
            <a:endParaRPr lang="es-CL" sz="1200" dirty="0">
              <a:solidFill>
                <a:srgbClr val="000000"/>
              </a:solidFill>
              <a:latin typeface="+mn-lt" charset="0"/>
            </a:endParaRPr>
          </a:p>
        </p:txBody>
      </p:sp>
      <p:sp>
        <p:nvSpPr>
          <p:cNvPr id="31750" name="Rectangle 4"/>
          <p:cNvSpPr>
            <a:spLocks noChangeArrowheads="1"/>
          </p:cNvSpPr>
          <p:nvPr/>
        </p:nvSpPr>
        <p:spPr bwMode="auto">
          <a:xfrm>
            <a:off x="2" y="8988477"/>
            <a:ext cx="3123596" cy="47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3491" tIns="46744" rIns="93491" bIns="46744" anchor="ctr"/>
          <a:lstStyle/>
          <a:p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015EB-42FC-5CB7-6AB2-80B78FE9A4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0BCD08-C227-5C4C-B2F0-622B89CA6B8E}" type="slidenum">
              <a:rPr lang="es-ES_tradnl" smtClean="0"/>
              <a:pPr/>
              <a:t>16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6608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464767-6EC6-1013-A29F-5DBF0BCB7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6DC3370-9F97-8D36-03C6-0FF2C93BD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AE7CFB-878A-81F7-3941-2F80405C0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A005-F529-4D65-B366-C5E080DDF1C9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4E38C-9F3D-FE27-31C9-970EF0A76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D2F974-82ED-61EE-71AA-1C80005E4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356352"/>
            <a:ext cx="2743200" cy="3651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20F23DD-F299-E14E-834C-72016B57B25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735746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1F0C3A-F980-B0CA-C974-A116D4D27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4929C91-B7D0-B729-A078-8E6DCC693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A14465-6D44-D50F-BE2A-6584989B0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F3F01-B216-4976-A47A-404668A15871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EA4AE5-462A-BA31-FEB7-441D4F24A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F35D5B-8F9D-B094-9A6A-548462929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7316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09333D-F935-15A9-8A39-DE8E756B4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9B10A6C-00FB-52E0-0845-5EFC0863F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62D4A5-6683-64B0-0707-4F1CC7A98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4B2BC-417A-4B67-A70D-F949693ED2A0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FD43DE-EEDF-A828-7119-520C9C32B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ADEF6C-F640-93CC-A18D-56C8AE35E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20027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714D7-263E-B6CE-4842-D4D106924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C71E07-04F6-A113-3B38-1123B0940C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367AAC9-DF59-96A6-11DF-887A738725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56B8B5-FC4C-EE6B-4610-4165166DA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3F7C7-7A80-4B47-A2BA-D7817818B3F8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C6D2EB-2168-C936-0756-54A023826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25BDC7-4C03-3466-3BEC-6E22C0EA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058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D86F46-89C5-8E57-B259-B3DFD3858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8A5FA3-87C7-A296-133F-0A480FA71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CDF6578-FEDB-BF7E-6527-964342DEE0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4A5ACB9-7ABE-BBD3-3874-FEA2A870E5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0A1A419-0B18-E835-75FA-96AA8553CE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F4FA361-8533-CB29-B40A-7960C14E8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7867A-483C-4B13-8719-4F12E745AB41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A116934-2E73-B6B1-2E52-861EBCA09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CB70E5E-F725-161B-70E0-CEB9750EC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4073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D59377-8A11-DA63-E58B-221B9B378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7B2CF83-75A4-3CFC-3FDD-2F7D719F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0BC2-23A3-48E0-AF58-6B7F109BF25A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993DFD4-FC22-FB34-397C-85CE0AA6F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5AE88EA-39FF-6DBE-CC28-DE2D12FE2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7548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2FADB87-D0D1-F09E-F9DB-82234D3D8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DC6C-13DA-4447-9F0D-2BA1F16D79DC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8DF2A6E-DA65-38C3-FF19-0683EC800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8798DB9-1661-1EB0-17FA-E2A5B0AD3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274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DBB4A-2EEF-FBA0-67DA-AE3E87C61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9CAE0C-EBEE-DDDC-E5D0-226F5B3D01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66EEE7A-AF8C-E532-CEEE-3E2AE988C9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3F61442-01EC-B9E0-5E51-166DAD0B5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4FEC9-37BA-4095-BE5D-DD4FA3CC2553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1D06759-B952-0894-6BE5-F7732BC7D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4D2294-DF7B-5806-7CC8-D8056D47A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6146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DCBA79-C74B-BACA-90CC-9E5588AB6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038F051-38EC-9EC8-45F7-666C7C8E4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E63F25E-3700-ACE4-D636-0030706CD2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444AB0B-67E1-9AAC-1F5E-4A85E6710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1A04-362A-4041-8320-759805D08B9A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9CBABCA-6E70-812B-9393-BEA7E02D7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A9F0F5-62EE-B9CF-D155-BBAD696E1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06450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88F6FC-034B-CE98-9E07-CF798A789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C1E318-47FA-8CC3-8B66-7543AB9CB5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7014F2-9911-19A7-4712-73FA32493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9B4D-313A-41B1-84FD-6D73EF9D2AE2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18B91A-0B5C-C670-7291-7F8924BFB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37F14F-8DAB-EB7B-29EC-7CBF6D9A6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6171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2F88AE6-F72A-B882-1018-186E2ED517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83C6D19-4C7F-B9A6-CAC0-5CE366DEB7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73945F-2178-FCB5-7967-DE1EDC879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44150-B4FF-4747-936A-D821A5E1D9F0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7BEA9B-4264-9D3E-22B9-11841F60A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D52938-720D-A54E-6B70-D56AAB68C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392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02DFD64-B6C8-5554-19DB-753A5E323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4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D61136D-E218-B958-2BF1-90934E34C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057DE3-AF53-B7D6-413C-4715F29A9F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03B0C-9CB7-4AE2-8C22-FA319D160CEF}" type="datetime1">
              <a:rPr lang="es-CL" smtClean="0"/>
              <a:t>30-07-2026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388D6E-2584-0137-AC16-00423B0454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59C12A-9778-147A-17C6-0CD91E5264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620F23DD-F299-E14E-834C-72016B57B255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93443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microsoft.com/office/2007/relationships/hdphoto" Target="../media/hdphoto5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1.wdp"/><Relationship Id="rId3" Type="http://schemas.openxmlformats.org/officeDocument/2006/relationships/image" Target="../media/image9.jpeg"/><Relationship Id="rId7" Type="http://schemas.microsoft.com/office/2007/relationships/hdphoto" Target="../media/hdphoto3.wdp"/><Relationship Id="rId12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hdphoto" Target="../media/hdphoto4.wdp"/><Relationship Id="rId5" Type="http://schemas.microsoft.com/office/2007/relationships/hdphoto" Target="../media/hdphoto2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18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1.png"/><Relationship Id="rId10" Type="http://schemas.microsoft.com/office/2007/relationships/hdphoto" Target="../media/hdphoto3.wdp"/><Relationship Id="rId19" Type="http://schemas.openxmlformats.org/officeDocument/2006/relationships/image" Target="../media/image15.png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1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microsoft.com/office/2007/relationships/hdphoto" Target="../media/hdphoto6.wdp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7.png"/><Relationship Id="rId10" Type="http://schemas.microsoft.com/office/2007/relationships/hdphoto" Target="../media/hdphoto3.wdp"/><Relationship Id="rId19" Type="http://schemas.microsoft.com/office/2007/relationships/hdphoto" Target="../media/hdphoto7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image" Target="../media/image21.png"/><Relationship Id="rId26" Type="http://schemas.microsoft.com/office/2007/relationships/hdphoto" Target="../media/hdphoto11.wdp"/><Relationship Id="rId39" Type="http://schemas.openxmlformats.org/officeDocument/2006/relationships/image" Target="../media/image32.png"/><Relationship Id="rId21" Type="http://schemas.openxmlformats.org/officeDocument/2006/relationships/image" Target="../media/image23.png"/><Relationship Id="rId34" Type="http://schemas.openxmlformats.org/officeDocument/2006/relationships/image" Target="../media/image29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microsoft.com/office/2007/relationships/hdphoto" Target="../media/hdphoto7.wdp"/><Relationship Id="rId25" Type="http://schemas.openxmlformats.org/officeDocument/2006/relationships/image" Target="../media/image25.png"/><Relationship Id="rId33" Type="http://schemas.microsoft.com/office/2007/relationships/hdphoto" Target="../media/hdphoto13.wdp"/><Relationship Id="rId38" Type="http://schemas.microsoft.com/office/2007/relationships/hdphoto" Target="../media/hdphoto15.wdp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24" Type="http://schemas.microsoft.com/office/2007/relationships/hdphoto" Target="../media/hdphoto10.wdp"/><Relationship Id="rId32" Type="http://schemas.openxmlformats.org/officeDocument/2006/relationships/image" Target="../media/image28.png"/><Relationship Id="rId37" Type="http://schemas.openxmlformats.org/officeDocument/2006/relationships/image" Target="../media/image31.png"/><Relationship Id="rId5" Type="http://schemas.openxmlformats.org/officeDocument/2006/relationships/image" Target="../media/image2.png"/><Relationship Id="rId15" Type="http://schemas.openxmlformats.org/officeDocument/2006/relationships/image" Target="../media/image20.png"/><Relationship Id="rId23" Type="http://schemas.openxmlformats.org/officeDocument/2006/relationships/image" Target="../media/image24.png"/><Relationship Id="rId28" Type="http://schemas.microsoft.com/office/2007/relationships/hdphoto" Target="../media/hdphoto6.wdp"/><Relationship Id="rId36" Type="http://schemas.microsoft.com/office/2007/relationships/hdphoto" Target="../media/hdphoto14.wdp"/><Relationship Id="rId10" Type="http://schemas.microsoft.com/office/2007/relationships/hdphoto" Target="../media/hdphoto3.wdp"/><Relationship Id="rId19" Type="http://schemas.microsoft.com/office/2007/relationships/hdphoto" Target="../media/hdphoto8.wdp"/><Relationship Id="rId31" Type="http://schemas.microsoft.com/office/2007/relationships/hdphoto" Target="../media/hdphoto12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Relationship Id="rId22" Type="http://schemas.microsoft.com/office/2007/relationships/hdphoto" Target="../media/hdphoto9.wdp"/><Relationship Id="rId27" Type="http://schemas.openxmlformats.org/officeDocument/2006/relationships/image" Target="../media/image18.png"/><Relationship Id="rId30" Type="http://schemas.openxmlformats.org/officeDocument/2006/relationships/image" Target="../media/image27.png"/><Relationship Id="rId35" Type="http://schemas.openxmlformats.org/officeDocument/2006/relationships/image" Target="../media/image30.png"/><Relationship Id="rId8" Type="http://schemas.microsoft.com/office/2007/relationships/hdphoto" Target="../media/hdphoto1.wdp"/><Relationship Id="rId3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image" Target="../media/image36.png"/><Relationship Id="rId26" Type="http://schemas.openxmlformats.org/officeDocument/2006/relationships/image" Target="../media/image23.png"/><Relationship Id="rId39" Type="http://schemas.microsoft.com/office/2007/relationships/hdphoto" Target="../media/hdphoto20.wdp"/><Relationship Id="rId21" Type="http://schemas.openxmlformats.org/officeDocument/2006/relationships/image" Target="../media/image31.png"/><Relationship Id="rId34" Type="http://schemas.openxmlformats.org/officeDocument/2006/relationships/image" Target="../media/image40.png"/><Relationship Id="rId42" Type="http://schemas.microsoft.com/office/2007/relationships/hdphoto" Target="../media/hdphoto21.wdp"/><Relationship Id="rId47" Type="http://schemas.openxmlformats.org/officeDocument/2006/relationships/image" Target="../media/image47.png"/><Relationship Id="rId50" Type="http://schemas.microsoft.com/office/2007/relationships/hdphoto" Target="../media/hdphoto25.wdp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4.png"/><Relationship Id="rId29" Type="http://schemas.microsoft.com/office/2007/relationships/hdphoto" Target="../media/hdphoto11.wdp"/><Relationship Id="rId11" Type="http://schemas.openxmlformats.org/officeDocument/2006/relationships/image" Target="../media/image4.png"/><Relationship Id="rId24" Type="http://schemas.microsoft.com/office/2007/relationships/hdphoto" Target="../media/hdphoto17.wdp"/><Relationship Id="rId32" Type="http://schemas.openxmlformats.org/officeDocument/2006/relationships/image" Target="../media/image18.png"/><Relationship Id="rId37" Type="http://schemas.microsoft.com/office/2007/relationships/hdphoto" Target="../media/hdphoto19.wdp"/><Relationship Id="rId40" Type="http://schemas.openxmlformats.org/officeDocument/2006/relationships/image" Target="../media/image43.png"/><Relationship Id="rId45" Type="http://schemas.openxmlformats.org/officeDocument/2006/relationships/image" Target="../media/image46.png"/><Relationship Id="rId5" Type="http://schemas.openxmlformats.org/officeDocument/2006/relationships/image" Target="../media/image2.png"/><Relationship Id="rId15" Type="http://schemas.openxmlformats.org/officeDocument/2006/relationships/image" Target="../media/image33.png"/><Relationship Id="rId23" Type="http://schemas.openxmlformats.org/officeDocument/2006/relationships/image" Target="../media/image38.png"/><Relationship Id="rId28" Type="http://schemas.openxmlformats.org/officeDocument/2006/relationships/image" Target="../media/image25.png"/><Relationship Id="rId36" Type="http://schemas.openxmlformats.org/officeDocument/2006/relationships/image" Target="../media/image41.png"/><Relationship Id="rId49" Type="http://schemas.openxmlformats.org/officeDocument/2006/relationships/image" Target="../media/image48.png"/><Relationship Id="rId10" Type="http://schemas.microsoft.com/office/2007/relationships/hdphoto" Target="../media/hdphoto3.wdp"/><Relationship Id="rId19" Type="http://schemas.openxmlformats.org/officeDocument/2006/relationships/image" Target="../media/image37.png"/><Relationship Id="rId31" Type="http://schemas.microsoft.com/office/2007/relationships/hdphoto" Target="../media/hdphoto10.wdp"/><Relationship Id="rId44" Type="http://schemas.microsoft.com/office/2007/relationships/hdphoto" Target="../media/hdphoto22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Relationship Id="rId22" Type="http://schemas.microsoft.com/office/2007/relationships/hdphoto" Target="../media/hdphoto15.wdp"/><Relationship Id="rId27" Type="http://schemas.microsoft.com/office/2007/relationships/hdphoto" Target="../media/hdphoto9.wdp"/><Relationship Id="rId30" Type="http://schemas.openxmlformats.org/officeDocument/2006/relationships/image" Target="../media/image24.png"/><Relationship Id="rId35" Type="http://schemas.microsoft.com/office/2007/relationships/hdphoto" Target="../media/hdphoto18.wdp"/><Relationship Id="rId43" Type="http://schemas.openxmlformats.org/officeDocument/2006/relationships/image" Target="../media/image45.png"/><Relationship Id="rId48" Type="http://schemas.microsoft.com/office/2007/relationships/hdphoto" Target="../media/hdphoto24.wdp"/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12" Type="http://schemas.microsoft.com/office/2007/relationships/hdphoto" Target="../media/hdphoto4.wdp"/><Relationship Id="rId17" Type="http://schemas.openxmlformats.org/officeDocument/2006/relationships/image" Target="../media/image35.png"/><Relationship Id="rId25" Type="http://schemas.openxmlformats.org/officeDocument/2006/relationships/image" Target="../media/image39.png"/><Relationship Id="rId33" Type="http://schemas.microsoft.com/office/2007/relationships/hdphoto" Target="../media/hdphoto6.wdp"/><Relationship Id="rId38" Type="http://schemas.openxmlformats.org/officeDocument/2006/relationships/image" Target="../media/image42.png"/><Relationship Id="rId46" Type="http://schemas.microsoft.com/office/2007/relationships/hdphoto" Target="../media/hdphoto23.wdp"/><Relationship Id="rId20" Type="http://schemas.microsoft.com/office/2007/relationships/hdphoto" Target="../media/hdphoto16.wdp"/><Relationship Id="rId41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18" Type="http://schemas.openxmlformats.org/officeDocument/2006/relationships/image" Target="../media/image24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microsoft.com/office/2007/relationships/hdphoto" Target="../media/hdphoto9.wdp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49.png"/><Relationship Id="rId10" Type="http://schemas.microsoft.com/office/2007/relationships/hdphoto" Target="../media/hdphoto3.wdp"/><Relationship Id="rId19" Type="http://schemas.microsoft.com/office/2007/relationships/hdphoto" Target="../media/hdphoto10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image" Target="../media/image23.png"/><Relationship Id="rId26" Type="http://schemas.microsoft.com/office/2007/relationships/hdphoto" Target="../media/hdphoto19.wdp"/><Relationship Id="rId39" Type="http://schemas.openxmlformats.org/officeDocument/2006/relationships/image" Target="../media/image45.png"/><Relationship Id="rId21" Type="http://schemas.openxmlformats.org/officeDocument/2006/relationships/image" Target="../media/image46.png"/><Relationship Id="rId34" Type="http://schemas.microsoft.com/office/2007/relationships/hdphoto" Target="../media/hdphoto15.wdp"/><Relationship Id="rId42" Type="http://schemas.microsoft.com/office/2007/relationships/hdphoto" Target="../media/hdphoto6.wdp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9.png"/><Relationship Id="rId20" Type="http://schemas.openxmlformats.org/officeDocument/2006/relationships/image" Target="../media/image50.png"/><Relationship Id="rId29" Type="http://schemas.openxmlformats.org/officeDocument/2006/relationships/image" Target="../media/image24.png"/><Relationship Id="rId41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24" Type="http://schemas.microsoft.com/office/2007/relationships/hdphoto" Target="../media/hdphoto8.wdp"/><Relationship Id="rId32" Type="http://schemas.microsoft.com/office/2007/relationships/hdphoto" Target="../media/hdphoto11.wdp"/><Relationship Id="rId37" Type="http://schemas.openxmlformats.org/officeDocument/2006/relationships/image" Target="../media/image42.png"/><Relationship Id="rId40" Type="http://schemas.microsoft.com/office/2007/relationships/hdphoto" Target="../media/hdphoto22.wdp"/><Relationship Id="rId5" Type="http://schemas.openxmlformats.org/officeDocument/2006/relationships/image" Target="../media/image2.png"/><Relationship Id="rId15" Type="http://schemas.openxmlformats.org/officeDocument/2006/relationships/image" Target="../media/image43.png"/><Relationship Id="rId23" Type="http://schemas.openxmlformats.org/officeDocument/2006/relationships/image" Target="../media/image21.png"/><Relationship Id="rId28" Type="http://schemas.microsoft.com/office/2007/relationships/hdphoto" Target="../media/hdphoto14.wdp"/><Relationship Id="rId36" Type="http://schemas.microsoft.com/office/2007/relationships/hdphoto" Target="../media/hdphoto25.wdp"/><Relationship Id="rId10" Type="http://schemas.microsoft.com/office/2007/relationships/hdphoto" Target="../media/hdphoto3.wdp"/><Relationship Id="rId19" Type="http://schemas.microsoft.com/office/2007/relationships/hdphoto" Target="../media/hdphoto9.wdp"/><Relationship Id="rId31" Type="http://schemas.openxmlformats.org/officeDocument/2006/relationships/image" Target="../media/image25.png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Relationship Id="rId22" Type="http://schemas.microsoft.com/office/2007/relationships/hdphoto" Target="../media/hdphoto23.wdp"/><Relationship Id="rId27" Type="http://schemas.openxmlformats.org/officeDocument/2006/relationships/image" Target="../media/image30.png"/><Relationship Id="rId30" Type="http://schemas.microsoft.com/office/2007/relationships/hdphoto" Target="../media/hdphoto10.wdp"/><Relationship Id="rId35" Type="http://schemas.openxmlformats.org/officeDocument/2006/relationships/image" Target="../media/image48.png"/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12" Type="http://schemas.microsoft.com/office/2007/relationships/hdphoto" Target="../media/hdphoto4.wdp"/><Relationship Id="rId17" Type="http://schemas.microsoft.com/office/2007/relationships/hdphoto" Target="../media/hdphoto7.wdp"/><Relationship Id="rId25" Type="http://schemas.openxmlformats.org/officeDocument/2006/relationships/image" Target="../media/image41.png"/><Relationship Id="rId33" Type="http://schemas.openxmlformats.org/officeDocument/2006/relationships/image" Target="../media/image31.png"/><Relationship Id="rId38" Type="http://schemas.microsoft.com/office/2007/relationships/hdphoto" Target="../media/hdphoto20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18" Type="http://schemas.openxmlformats.org/officeDocument/2006/relationships/image" Target="../media/image18.png"/><Relationship Id="rId26" Type="http://schemas.openxmlformats.org/officeDocument/2006/relationships/image" Target="../media/image24.png"/><Relationship Id="rId3" Type="http://schemas.openxmlformats.org/officeDocument/2006/relationships/image" Target="../media/image5.png"/><Relationship Id="rId21" Type="http://schemas.microsoft.com/office/2007/relationships/hdphoto" Target="../media/hdphoto9.wdp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microsoft.com/office/2007/relationships/hdphoto" Target="../media/hdphoto11.wdp"/><Relationship Id="rId25" Type="http://schemas.microsoft.com/office/2007/relationships/hdphoto" Target="../media/hdphoto8.wdp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25.png"/><Relationship Id="rId20" Type="http://schemas.openxmlformats.org/officeDocument/2006/relationships/image" Target="../media/image23.png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24" Type="http://schemas.openxmlformats.org/officeDocument/2006/relationships/image" Target="../media/image21.png"/><Relationship Id="rId5" Type="http://schemas.openxmlformats.org/officeDocument/2006/relationships/image" Target="../media/image2.png"/><Relationship Id="rId15" Type="http://schemas.openxmlformats.org/officeDocument/2006/relationships/image" Target="../media/image51.png"/><Relationship Id="rId23" Type="http://schemas.microsoft.com/office/2007/relationships/hdphoto" Target="../media/hdphoto23.wdp"/><Relationship Id="rId28" Type="http://schemas.openxmlformats.org/officeDocument/2006/relationships/image" Target="../media/image43.png"/><Relationship Id="rId10" Type="http://schemas.microsoft.com/office/2007/relationships/hdphoto" Target="../media/hdphoto3.wdp"/><Relationship Id="rId19" Type="http://schemas.microsoft.com/office/2007/relationships/hdphoto" Target="../media/hdphoto6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Relationship Id="rId22" Type="http://schemas.openxmlformats.org/officeDocument/2006/relationships/image" Target="../media/image46.png"/><Relationship Id="rId27" Type="http://schemas.microsoft.com/office/2007/relationships/hdphoto" Target="../media/hdphoto10.wdp"/><Relationship Id="rId30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microsoft.com/office/2007/relationships/hdphoto" Target="../media/hdphoto7.wdp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52.png"/><Relationship Id="rId10" Type="http://schemas.microsoft.com/office/2007/relationships/hdphoto" Target="../media/hdphoto3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18" Type="http://schemas.openxmlformats.org/officeDocument/2006/relationships/image" Target="../media/image54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microsoft.com/office/2007/relationships/hdphoto" Target="../media/hdphoto7.wdp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9.png"/><Relationship Id="rId20" Type="http://schemas.microsoft.com/office/2007/relationships/hdphoto" Target="../media/hdphoto9.wdp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53.png"/><Relationship Id="rId10" Type="http://schemas.microsoft.com/office/2007/relationships/hdphoto" Target="../media/hdphoto3.wdp"/><Relationship Id="rId19" Type="http://schemas.openxmlformats.org/officeDocument/2006/relationships/image" Target="../media/image23.png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18" Type="http://schemas.openxmlformats.org/officeDocument/2006/relationships/image" Target="../media/image23.png"/><Relationship Id="rId3" Type="http://schemas.openxmlformats.org/officeDocument/2006/relationships/image" Target="../media/image5.png"/><Relationship Id="rId21" Type="http://schemas.microsoft.com/office/2007/relationships/hdphoto" Target="../media/hdphoto10.wdp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17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56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55.png"/><Relationship Id="rId23" Type="http://schemas.microsoft.com/office/2007/relationships/hdphoto" Target="../media/hdphoto11.wdp"/><Relationship Id="rId10" Type="http://schemas.microsoft.com/office/2007/relationships/hdphoto" Target="../media/hdphoto3.wdp"/><Relationship Id="rId19" Type="http://schemas.microsoft.com/office/2007/relationships/hdphoto" Target="../media/hdphoto9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Relationship Id="rId22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12" Type="http://schemas.microsoft.com/office/2007/relationships/hdphoto" Target="../media/hdphoto4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microsoft.com/office/2007/relationships/hdphoto" Target="../media/hdphoto5.wdp"/><Relationship Id="rId9" Type="http://schemas.openxmlformats.org/officeDocument/2006/relationships/image" Target="../media/image3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4">
            <a:extLst>
              <a:ext uri="{FF2B5EF4-FFF2-40B4-BE49-F238E27FC236}">
                <a16:creationId xmlns:a16="http://schemas.microsoft.com/office/drawing/2014/main" id="{8513DB10-3AE1-7784-CF4E-346DBCBE7D99}"/>
              </a:ext>
            </a:extLst>
          </p:cNvPr>
          <p:cNvSpPr/>
          <p:nvPr/>
        </p:nvSpPr>
        <p:spPr>
          <a:xfrm>
            <a:off x="11794964" y="-33708"/>
            <a:ext cx="113806" cy="169604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>
              <a:solidFill>
                <a:prstClr val="white"/>
              </a:solidFill>
            </a:endParaRPr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724BCBBC-9A18-2505-6D7E-899D53943A5A}"/>
              </a:ext>
            </a:extLst>
          </p:cNvPr>
          <p:cNvSpPr/>
          <p:nvPr/>
        </p:nvSpPr>
        <p:spPr>
          <a:xfrm>
            <a:off x="1092560" y="-33708"/>
            <a:ext cx="156691" cy="165784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>
              <a:solidFill>
                <a:prstClr val="white"/>
              </a:solidFill>
            </a:endParaRPr>
          </a:p>
        </p:txBody>
      </p:sp>
      <p:sp>
        <p:nvSpPr>
          <p:cNvPr id="30" name="Rectángulo 1">
            <a:extLst>
              <a:ext uri="{FF2B5EF4-FFF2-40B4-BE49-F238E27FC236}">
                <a16:creationId xmlns:a16="http://schemas.microsoft.com/office/drawing/2014/main" id="{A4010072-62B8-4C5D-8E4B-FB1B27141B07}"/>
              </a:ext>
            </a:extLst>
          </p:cNvPr>
          <p:cNvSpPr/>
          <p:nvPr/>
        </p:nvSpPr>
        <p:spPr>
          <a:xfrm>
            <a:off x="-987057" y="6504345"/>
            <a:ext cx="13815060" cy="2171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2" name="Rectángulo: esquinas redondeadas 105">
            <a:extLst>
              <a:ext uri="{FF2B5EF4-FFF2-40B4-BE49-F238E27FC236}">
                <a16:creationId xmlns:a16="http://schemas.microsoft.com/office/drawing/2014/main" id="{B52DBDD0-1329-450F-B12B-80887BF39DA0}"/>
              </a:ext>
            </a:extLst>
          </p:cNvPr>
          <p:cNvSpPr/>
          <p:nvPr/>
        </p:nvSpPr>
        <p:spPr>
          <a:xfrm>
            <a:off x="36870" y="6649980"/>
            <a:ext cx="1595147" cy="158780"/>
          </a:xfrm>
          <a:prstGeom prst="flowChartInputOutput">
            <a:avLst/>
          </a:prstGeom>
          <a:solidFill>
            <a:schemeClr val="tx1"/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dirty="0"/>
              <a:t>PATRIOTISMO</a:t>
            </a:r>
          </a:p>
        </p:txBody>
      </p:sp>
      <p:sp>
        <p:nvSpPr>
          <p:cNvPr id="33" name="Rectángulo: esquinas redondeadas 105">
            <a:extLst>
              <a:ext uri="{FF2B5EF4-FFF2-40B4-BE49-F238E27FC236}">
                <a16:creationId xmlns:a16="http://schemas.microsoft.com/office/drawing/2014/main" id="{6EA40DD1-A325-4D0F-BA50-0AD15910EE3D}"/>
              </a:ext>
            </a:extLst>
          </p:cNvPr>
          <p:cNvSpPr/>
          <p:nvPr/>
        </p:nvSpPr>
        <p:spPr>
          <a:xfrm>
            <a:off x="1418183" y="6648820"/>
            <a:ext cx="1595147" cy="158780"/>
          </a:xfrm>
          <a:prstGeom prst="flowChartInputOutput">
            <a:avLst/>
          </a:prstGeom>
          <a:solidFill>
            <a:schemeClr val="tx1"/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dirty="0"/>
              <a:t>HONOR</a:t>
            </a:r>
          </a:p>
        </p:txBody>
      </p:sp>
      <p:sp>
        <p:nvSpPr>
          <p:cNvPr id="35" name="Rectángulo: esquinas redondeadas 105">
            <a:extLst>
              <a:ext uri="{FF2B5EF4-FFF2-40B4-BE49-F238E27FC236}">
                <a16:creationId xmlns:a16="http://schemas.microsoft.com/office/drawing/2014/main" id="{E77B5DBA-566E-424E-B7B0-B2DA69EC9B2C}"/>
              </a:ext>
            </a:extLst>
          </p:cNvPr>
          <p:cNvSpPr/>
          <p:nvPr/>
        </p:nvSpPr>
        <p:spPr>
          <a:xfrm>
            <a:off x="2777341" y="6648377"/>
            <a:ext cx="1595147" cy="158780"/>
          </a:xfrm>
          <a:prstGeom prst="flowChartInputOutput">
            <a:avLst/>
          </a:prstGeom>
          <a:solidFill>
            <a:schemeClr val="tx1"/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dirty="0"/>
              <a:t>LEALTAD</a:t>
            </a:r>
          </a:p>
        </p:txBody>
      </p:sp>
      <p:sp>
        <p:nvSpPr>
          <p:cNvPr id="36" name="Rectángulo: esquinas redondeadas 105">
            <a:extLst>
              <a:ext uri="{FF2B5EF4-FFF2-40B4-BE49-F238E27FC236}">
                <a16:creationId xmlns:a16="http://schemas.microsoft.com/office/drawing/2014/main" id="{F5882522-FA48-4EF0-98DA-06D2F9268DA5}"/>
              </a:ext>
            </a:extLst>
          </p:cNvPr>
          <p:cNvSpPr/>
          <p:nvPr/>
        </p:nvSpPr>
        <p:spPr>
          <a:xfrm>
            <a:off x="4137880" y="6647924"/>
            <a:ext cx="1595147" cy="158780"/>
          </a:xfrm>
          <a:prstGeom prst="flowChartInputOutput">
            <a:avLst/>
          </a:prstGeom>
          <a:solidFill>
            <a:schemeClr val="tx1"/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dirty="0"/>
              <a:t>VALENTÍA</a:t>
            </a:r>
          </a:p>
        </p:txBody>
      </p:sp>
      <p:sp>
        <p:nvSpPr>
          <p:cNvPr id="37" name="Rectángulo: esquinas redondeadas 105">
            <a:extLst>
              <a:ext uri="{FF2B5EF4-FFF2-40B4-BE49-F238E27FC236}">
                <a16:creationId xmlns:a16="http://schemas.microsoft.com/office/drawing/2014/main" id="{9526DA10-374C-48E8-ADC7-B064B2845BA4}"/>
              </a:ext>
            </a:extLst>
          </p:cNvPr>
          <p:cNvSpPr/>
          <p:nvPr/>
        </p:nvSpPr>
        <p:spPr>
          <a:xfrm>
            <a:off x="5509473" y="6651036"/>
            <a:ext cx="1595147" cy="158780"/>
          </a:xfrm>
          <a:prstGeom prst="flowChartInputOutput">
            <a:avLst/>
          </a:prstGeom>
          <a:solidFill>
            <a:schemeClr val="tx1"/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dirty="0"/>
              <a:t>INTEGRIDAD</a:t>
            </a:r>
          </a:p>
        </p:txBody>
      </p:sp>
      <p:sp>
        <p:nvSpPr>
          <p:cNvPr id="38" name="Rectángulo: esquinas redondeadas 105">
            <a:extLst>
              <a:ext uri="{FF2B5EF4-FFF2-40B4-BE49-F238E27FC236}">
                <a16:creationId xmlns:a16="http://schemas.microsoft.com/office/drawing/2014/main" id="{073633B7-15B0-4F70-98C9-416267B64AC2}"/>
              </a:ext>
            </a:extLst>
          </p:cNvPr>
          <p:cNvSpPr/>
          <p:nvPr/>
        </p:nvSpPr>
        <p:spPr>
          <a:xfrm>
            <a:off x="6880333" y="6654146"/>
            <a:ext cx="1595147" cy="158780"/>
          </a:xfrm>
          <a:prstGeom prst="flowChartInputOutput">
            <a:avLst/>
          </a:prstGeom>
          <a:solidFill>
            <a:schemeClr val="tx1"/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dirty="0"/>
              <a:t>DEBER</a:t>
            </a:r>
          </a:p>
        </p:txBody>
      </p:sp>
      <p:sp>
        <p:nvSpPr>
          <p:cNvPr id="39" name="Slide Number Placeholder 1">
            <a:extLst>
              <a:ext uri="{FF2B5EF4-FFF2-40B4-BE49-F238E27FC236}">
                <a16:creationId xmlns:a16="http://schemas.microsoft.com/office/drawing/2014/main" id="{8399FAF5-85DD-46CA-9547-487BA0FF3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</a:t>
            </a:fld>
            <a:endParaRPr lang="es-ES_tradnl" dirty="0"/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179E9241-037D-4D9B-B38A-912B4F2B9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31807" y="6289225"/>
            <a:ext cx="928910" cy="323596"/>
          </a:xfrm>
          <a:prstGeom prst="rect">
            <a:avLst/>
          </a:prstGeom>
        </p:spPr>
      </p:pic>
      <p:pic>
        <p:nvPicPr>
          <p:cNvPr id="41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4CFB2FD8-BCD6-4E3C-804F-C1EC7872DD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18280677" y="6390114"/>
            <a:ext cx="962188" cy="22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896EB0AF-7E31-4F95-8B8F-5C9D7FA06C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64400" y="6376094"/>
            <a:ext cx="894048" cy="249716"/>
          </a:xfrm>
          <a:prstGeom prst="rect">
            <a:avLst/>
          </a:pr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33278C5D-999D-4D0E-9F89-E91859FBE9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059141" y="6283915"/>
            <a:ext cx="1190362" cy="336978"/>
          </a:xfrm>
          <a:prstGeom prst="rect">
            <a:avLst/>
          </a:pr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1199CADC-3EBE-435B-8EBE-06AAB2DD5B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28099" y="6334076"/>
            <a:ext cx="1019384" cy="294720"/>
          </a:xfrm>
          <a:prstGeom prst="rect">
            <a:avLst/>
          </a:prstGeom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FD4CCCD6-0E28-4323-81A3-359C64D1D34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30075" y="6344944"/>
            <a:ext cx="1126308" cy="27720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0D4C8C9-1C7D-4521-A616-931613343F92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6836"/>
          <a:stretch/>
        </p:blipFill>
        <p:spPr>
          <a:xfrm>
            <a:off x="-31886" y="-273115"/>
            <a:ext cx="12205213" cy="6775904"/>
          </a:xfrm>
          <a:prstGeom prst="rect">
            <a:avLst/>
          </a:prstGeom>
        </p:spPr>
      </p:pic>
      <p:sp>
        <p:nvSpPr>
          <p:cNvPr id="27" name="Rectangle 10">
            <a:extLst>
              <a:ext uri="{FF2B5EF4-FFF2-40B4-BE49-F238E27FC236}">
                <a16:creationId xmlns:a16="http://schemas.microsoft.com/office/drawing/2014/main" id="{9B3F6058-D395-527C-B9D5-0AF7B2D70422}"/>
              </a:ext>
            </a:extLst>
          </p:cNvPr>
          <p:cNvSpPr/>
          <p:nvPr/>
        </p:nvSpPr>
        <p:spPr>
          <a:xfrm>
            <a:off x="5091044" y="-250622"/>
            <a:ext cx="6610005" cy="165784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C0F35251-FADB-1EEC-8803-AE5D49F4F373}"/>
              </a:ext>
            </a:extLst>
          </p:cNvPr>
          <p:cNvSpPr/>
          <p:nvPr/>
        </p:nvSpPr>
        <p:spPr>
          <a:xfrm>
            <a:off x="11701049" y="-342557"/>
            <a:ext cx="526599" cy="175377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>
              <a:solidFill>
                <a:prstClr val="white"/>
              </a:solidFill>
            </a:endParaRPr>
          </a:p>
        </p:txBody>
      </p:sp>
      <p:sp>
        <p:nvSpPr>
          <p:cNvPr id="31" name="CuadroTexto 1">
            <a:extLst>
              <a:ext uri="{FF2B5EF4-FFF2-40B4-BE49-F238E27FC236}">
                <a16:creationId xmlns:a16="http://schemas.microsoft.com/office/drawing/2014/main" id="{0B1A1B4A-8BC5-A21F-A905-019D2C169ADB}"/>
              </a:ext>
            </a:extLst>
          </p:cNvPr>
          <p:cNvSpPr txBox="1"/>
          <p:nvPr/>
        </p:nvSpPr>
        <p:spPr>
          <a:xfrm>
            <a:off x="5187984" y="-45724"/>
            <a:ext cx="6603204" cy="1200329"/>
          </a:xfrm>
          <a:prstGeom prst="rect">
            <a:avLst/>
          </a:prstGeom>
          <a:solidFill>
            <a:srgbClr val="707884"/>
          </a:solidFill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latin typeface="Bahnschrift SemiBold" panose="020B0502040204020203" pitchFamily="34" charset="0"/>
              </a:rPr>
              <a:t>BRIEFING OPS–B </a:t>
            </a:r>
          </a:p>
          <a:p>
            <a:r>
              <a:rPr lang="es-CL" sz="3600" b="1" dirty="0">
                <a:solidFill>
                  <a:schemeClr val="bg1"/>
                </a:solidFill>
                <a:latin typeface="Bahnschrift SemiBold" panose="020B0502040204020203" pitchFamily="34" charset="0"/>
              </a:rPr>
              <a:t>GT 400.1 “SOBERANÍA”</a:t>
            </a:r>
            <a:endParaRPr lang="es-ES" sz="1200" dirty="0">
              <a:solidFill>
                <a:schemeClr val="bg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21" name="Rectangle 15">
            <a:extLst>
              <a:ext uri="{FF2B5EF4-FFF2-40B4-BE49-F238E27FC236}">
                <a16:creationId xmlns:a16="http://schemas.microsoft.com/office/drawing/2014/main" id="{95B7FD59-8248-5F0C-B7B1-7E763CDC9825}"/>
              </a:ext>
            </a:extLst>
          </p:cNvPr>
          <p:cNvSpPr/>
          <p:nvPr/>
        </p:nvSpPr>
        <p:spPr>
          <a:xfrm>
            <a:off x="-466093" y="-250622"/>
            <a:ext cx="1869564" cy="1657847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5" name="Picture 6" descr="Armada de Chile | Astilleros ASMAR">
            <a:extLst>
              <a:ext uri="{FF2B5EF4-FFF2-40B4-BE49-F238E27FC236}">
                <a16:creationId xmlns:a16="http://schemas.microsoft.com/office/drawing/2014/main" id="{5C3C4AA5-8783-40B0-4D95-D5E722652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0" y="238128"/>
            <a:ext cx="844174" cy="108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752588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n 38">
            <a:extLst>
              <a:ext uri="{FF2B5EF4-FFF2-40B4-BE49-F238E27FC236}">
                <a16:creationId xmlns:a16="http://schemas.microsoft.com/office/drawing/2014/main" id="{10670D3E-B569-422C-955B-AC791240F1D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060" y="-900943"/>
            <a:ext cx="11942366" cy="7961577"/>
          </a:xfrm>
          <a:prstGeom prst="rect">
            <a:avLst/>
          </a:prstGeom>
        </p:spPr>
      </p:pic>
      <p:sp>
        <p:nvSpPr>
          <p:cNvPr id="24" name="Diagrama de flujo: datos 11">
            <a:extLst>
              <a:ext uri="{FF2B5EF4-FFF2-40B4-BE49-F238E27FC236}">
                <a16:creationId xmlns:a16="http://schemas.microsoft.com/office/drawing/2014/main" id="{232B155B-0302-3244-4E67-C247A90DD983}"/>
              </a:ext>
            </a:extLst>
          </p:cNvPr>
          <p:cNvSpPr/>
          <p:nvPr/>
        </p:nvSpPr>
        <p:spPr>
          <a:xfrm flipH="1">
            <a:off x="-2322576" y="-12965"/>
            <a:ext cx="11893296" cy="8161020"/>
          </a:xfrm>
          <a:prstGeom prst="flowChartInputOutput">
            <a:avLst/>
          </a:prstGeom>
          <a:solidFill>
            <a:srgbClr val="0723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5" name="Diagrama de flujo: datos 16">
            <a:extLst>
              <a:ext uri="{FF2B5EF4-FFF2-40B4-BE49-F238E27FC236}">
                <a16:creationId xmlns:a16="http://schemas.microsoft.com/office/drawing/2014/main" id="{2DE63863-F639-947F-9444-E0F475079D6D}"/>
              </a:ext>
            </a:extLst>
          </p:cNvPr>
          <p:cNvSpPr/>
          <p:nvPr/>
        </p:nvSpPr>
        <p:spPr>
          <a:xfrm flipH="1">
            <a:off x="-963883" y="43486"/>
            <a:ext cx="10911133" cy="8161020"/>
          </a:xfrm>
          <a:prstGeom prst="flowChartInputOutput">
            <a:avLst/>
          </a:prstGeom>
          <a:solidFill>
            <a:srgbClr val="072342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6" name="Rectángulo: esquinas redondeadas 100">
            <a:extLst>
              <a:ext uri="{FF2B5EF4-FFF2-40B4-BE49-F238E27FC236}">
                <a16:creationId xmlns:a16="http://schemas.microsoft.com/office/drawing/2014/main" id="{F50B2273-8DAA-1075-2ADE-2C42B89CE8AE}"/>
              </a:ext>
            </a:extLst>
          </p:cNvPr>
          <p:cNvSpPr/>
          <p:nvPr/>
        </p:nvSpPr>
        <p:spPr>
          <a:xfrm>
            <a:off x="950424" y="110423"/>
            <a:ext cx="4973299" cy="501716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 dirty="0"/>
          </a:p>
          <a:p>
            <a:pPr algn="ctr"/>
            <a:r>
              <a:rPr lang="es-CL" sz="2400" dirty="0"/>
              <a:t>ORGATAR</a:t>
            </a:r>
          </a:p>
          <a:p>
            <a:pPr algn="ctr"/>
            <a:endParaRPr lang="es-CL" sz="2400" dirty="0"/>
          </a:p>
        </p:txBody>
      </p:sp>
      <p:sp>
        <p:nvSpPr>
          <p:cNvPr id="28" name="Rectángulo: esquinas redondeadas 105">
            <a:extLst>
              <a:ext uri="{FF2B5EF4-FFF2-40B4-BE49-F238E27FC236}">
                <a16:creationId xmlns:a16="http://schemas.microsoft.com/office/drawing/2014/main" id="{BD9CCD06-0FC7-6CCF-1069-B99E1A9B8257}"/>
              </a:ext>
            </a:extLst>
          </p:cNvPr>
          <p:cNvSpPr/>
          <p:nvPr/>
        </p:nvSpPr>
        <p:spPr>
          <a:xfrm>
            <a:off x="2608896" y="2702487"/>
            <a:ext cx="4644811" cy="463502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/>
              <a:t>Ejecución</a:t>
            </a:r>
            <a:endParaRPr lang="es-CL" sz="2400" dirty="0"/>
          </a:p>
        </p:txBody>
      </p:sp>
      <p:sp>
        <p:nvSpPr>
          <p:cNvPr id="29" name="Rectángulo: esquinas redondeadas 106">
            <a:extLst>
              <a:ext uri="{FF2B5EF4-FFF2-40B4-BE49-F238E27FC236}">
                <a16:creationId xmlns:a16="http://schemas.microsoft.com/office/drawing/2014/main" id="{C8200953-B4D9-CB9D-1AB0-933D1BF9D7EB}"/>
              </a:ext>
            </a:extLst>
          </p:cNvPr>
          <p:cNvSpPr/>
          <p:nvPr/>
        </p:nvSpPr>
        <p:spPr>
          <a:xfrm>
            <a:off x="1365003" y="1034706"/>
            <a:ext cx="5029210" cy="463502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/>
              <a:t>Objetivos</a:t>
            </a:r>
          </a:p>
        </p:txBody>
      </p:sp>
      <p:sp>
        <p:nvSpPr>
          <p:cNvPr id="31" name="Rectángulo: esquinas redondeadas 108">
            <a:extLst>
              <a:ext uri="{FF2B5EF4-FFF2-40B4-BE49-F238E27FC236}">
                <a16:creationId xmlns:a16="http://schemas.microsoft.com/office/drawing/2014/main" id="{38A828A7-D39F-D9F6-EE87-189DFD04EDAE}"/>
              </a:ext>
            </a:extLst>
          </p:cNvPr>
          <p:cNvSpPr/>
          <p:nvPr/>
        </p:nvSpPr>
        <p:spPr>
          <a:xfrm>
            <a:off x="4457455" y="6000488"/>
            <a:ext cx="4457701" cy="469975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/>
              <a:t>M.R.O.</a:t>
            </a:r>
            <a:endParaRPr lang="es-CL" sz="2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23DD-F299-E14E-834C-72016B57B255}" type="slidenum">
              <a:rPr lang="es-ES_tradnl" smtClean="0"/>
              <a:pPr/>
              <a:t>2</a:t>
            </a:fld>
            <a:endParaRPr lang="es-ES_tradnl" dirty="0"/>
          </a:p>
        </p:txBody>
      </p:sp>
      <p:sp>
        <p:nvSpPr>
          <p:cNvPr id="41" name="Rectángulo: esquinas redondeadas 106">
            <a:extLst>
              <a:ext uri="{FF2B5EF4-FFF2-40B4-BE49-F238E27FC236}">
                <a16:creationId xmlns:a16="http://schemas.microsoft.com/office/drawing/2014/main" id="{622366A7-2210-4765-96D5-942FD3AC1FA3}"/>
              </a:ext>
            </a:extLst>
          </p:cNvPr>
          <p:cNvSpPr/>
          <p:nvPr/>
        </p:nvSpPr>
        <p:spPr>
          <a:xfrm>
            <a:off x="19644841" y="89941"/>
            <a:ext cx="2588009" cy="445300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Inconvenientes en el cumplimiento de la Misión</a:t>
            </a:r>
          </a:p>
        </p:txBody>
      </p:sp>
      <p:sp>
        <p:nvSpPr>
          <p:cNvPr id="42" name="Rectángulo: esquinas redondeadas 105">
            <a:extLst>
              <a:ext uri="{FF2B5EF4-FFF2-40B4-BE49-F238E27FC236}">
                <a16:creationId xmlns:a16="http://schemas.microsoft.com/office/drawing/2014/main" id="{63FAC0DE-E637-4437-BAFA-1D189B06B00F}"/>
              </a:ext>
            </a:extLst>
          </p:cNvPr>
          <p:cNvSpPr/>
          <p:nvPr/>
        </p:nvSpPr>
        <p:spPr>
          <a:xfrm>
            <a:off x="22383049" y="74950"/>
            <a:ext cx="3124387" cy="480627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Resumen Cuantitativo – Cualitativo de eventos ejecutados</a:t>
            </a:r>
          </a:p>
        </p:txBody>
      </p:sp>
      <p:sp>
        <p:nvSpPr>
          <p:cNvPr id="43" name="Rectángulo: esquinas redondeadas 108">
            <a:extLst>
              <a:ext uri="{FF2B5EF4-FFF2-40B4-BE49-F238E27FC236}">
                <a16:creationId xmlns:a16="http://schemas.microsoft.com/office/drawing/2014/main" id="{DA9BF415-41CC-4774-8362-BAF3D62BB3D8}"/>
              </a:ext>
            </a:extLst>
          </p:cNvPr>
          <p:cNvSpPr/>
          <p:nvPr/>
        </p:nvSpPr>
        <p:spPr>
          <a:xfrm>
            <a:off x="25574372" y="89941"/>
            <a:ext cx="1484185" cy="465635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/>
              <a:t>Impacto de </a:t>
            </a:r>
            <a:r>
              <a:rPr lang="es-CL" sz="1400" dirty="0" err="1"/>
              <a:t>act</a:t>
            </a:r>
            <a:r>
              <a:rPr lang="es-CL" sz="1400" dirty="0"/>
              <a:t>. no realizadas</a:t>
            </a:r>
          </a:p>
        </p:txBody>
      </p:sp>
      <p:sp>
        <p:nvSpPr>
          <p:cNvPr id="44" name="Rectángulo: esquinas redondeadas 107">
            <a:extLst>
              <a:ext uri="{FF2B5EF4-FFF2-40B4-BE49-F238E27FC236}">
                <a16:creationId xmlns:a16="http://schemas.microsoft.com/office/drawing/2014/main" id="{4AB56DB9-6F57-42D4-99EC-44CB092DC62F}"/>
              </a:ext>
            </a:extLst>
          </p:cNvPr>
          <p:cNvSpPr/>
          <p:nvPr/>
        </p:nvSpPr>
        <p:spPr>
          <a:xfrm>
            <a:off x="27058557" y="89941"/>
            <a:ext cx="2343197" cy="452234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Experiencias – Lecciones identificadas</a:t>
            </a:r>
          </a:p>
        </p:txBody>
      </p:sp>
      <p:pic>
        <p:nvPicPr>
          <p:cNvPr id="23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D09008B7-F887-4760-A8C3-81CBBDB9E3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-230852" y="961143"/>
            <a:ext cx="2218872" cy="53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6F8A792-24BE-4D7C-BCD1-C783334B51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9319" y="5823294"/>
            <a:ext cx="2061738" cy="57586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E778A92-CF14-4AEE-BC8F-4753102A60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62908" y="-69416"/>
            <a:ext cx="2350774" cy="679646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B641CA0F-1B5F-4C10-9D8C-2FEE3D6611A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204170" y="6030188"/>
            <a:ext cx="2597345" cy="639265"/>
          </a:xfrm>
          <a:prstGeom prst="rect">
            <a:avLst/>
          </a:prstGeom>
        </p:spPr>
      </p:pic>
      <p:sp>
        <p:nvSpPr>
          <p:cNvPr id="37" name="Rectángulo: esquinas redondeadas 106">
            <a:extLst>
              <a:ext uri="{FF2B5EF4-FFF2-40B4-BE49-F238E27FC236}">
                <a16:creationId xmlns:a16="http://schemas.microsoft.com/office/drawing/2014/main" id="{A8507DFD-0887-4D5F-A5D8-B803505D787D}"/>
              </a:ext>
            </a:extLst>
          </p:cNvPr>
          <p:cNvSpPr/>
          <p:nvPr/>
        </p:nvSpPr>
        <p:spPr>
          <a:xfrm>
            <a:off x="1988020" y="1888756"/>
            <a:ext cx="4871731" cy="463502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/>
              <a:t>Criterios para el éxito</a:t>
            </a:r>
          </a:p>
        </p:txBody>
      </p:sp>
      <p:pic>
        <p:nvPicPr>
          <p:cNvPr id="38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EB87A7A3-0546-4939-AE47-569E394C5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710653" y="2477643"/>
            <a:ext cx="2218872" cy="53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ángulo: esquinas redondeadas 108">
            <a:extLst>
              <a:ext uri="{FF2B5EF4-FFF2-40B4-BE49-F238E27FC236}">
                <a16:creationId xmlns:a16="http://schemas.microsoft.com/office/drawing/2014/main" id="{C2ACF893-939A-4EE4-934C-17D21A086353}"/>
              </a:ext>
            </a:extLst>
          </p:cNvPr>
          <p:cNvSpPr/>
          <p:nvPr/>
        </p:nvSpPr>
        <p:spPr>
          <a:xfrm>
            <a:off x="3964146" y="5175329"/>
            <a:ext cx="4457701" cy="469975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/>
              <a:t>Logística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D0FC79BC-764B-4683-A14A-26F31FC47E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3689" y="4943214"/>
            <a:ext cx="2061738" cy="575864"/>
          </a:xfrm>
          <a:prstGeom prst="rect">
            <a:avLst/>
          </a:prstGeom>
        </p:spPr>
      </p:pic>
      <p:sp>
        <p:nvSpPr>
          <p:cNvPr id="27" name="Rectángulo: esquinas redondeadas 105">
            <a:extLst>
              <a:ext uri="{FF2B5EF4-FFF2-40B4-BE49-F238E27FC236}">
                <a16:creationId xmlns:a16="http://schemas.microsoft.com/office/drawing/2014/main" id="{2F54FC97-B8FE-4519-8734-C19F5319E288}"/>
              </a:ext>
            </a:extLst>
          </p:cNvPr>
          <p:cNvSpPr/>
          <p:nvPr/>
        </p:nvSpPr>
        <p:spPr>
          <a:xfrm>
            <a:off x="3155156" y="3527775"/>
            <a:ext cx="4644811" cy="463502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/>
              <a:t>Inteligencia </a:t>
            </a:r>
            <a:endParaRPr lang="es-CL" sz="2400" dirty="0"/>
          </a:p>
        </p:txBody>
      </p:sp>
      <p:sp>
        <p:nvSpPr>
          <p:cNvPr id="32" name="Rectángulo: esquinas redondeadas 105">
            <a:extLst>
              <a:ext uri="{FF2B5EF4-FFF2-40B4-BE49-F238E27FC236}">
                <a16:creationId xmlns:a16="http://schemas.microsoft.com/office/drawing/2014/main" id="{7F01CCB5-3763-49D2-B5C2-2033F1A22AC2}"/>
              </a:ext>
            </a:extLst>
          </p:cNvPr>
          <p:cNvSpPr/>
          <p:nvPr/>
        </p:nvSpPr>
        <p:spPr>
          <a:xfrm>
            <a:off x="3478443" y="4346461"/>
            <a:ext cx="4644811" cy="463502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/>
              <a:t>Meteorología  </a:t>
            </a:r>
            <a:endParaRPr lang="es-CL" sz="2400" dirty="0"/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04A979AA-0CA2-4FE1-9480-50F1196D1C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05055" y="4082333"/>
            <a:ext cx="2061738" cy="575864"/>
          </a:xfrm>
          <a:prstGeom prst="rect">
            <a:avLst/>
          </a:prstGeom>
        </p:spPr>
      </p:pic>
      <p:pic>
        <p:nvPicPr>
          <p:cNvPr id="35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B553C3FC-2A21-42E5-B1C4-13FECEED3E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254882" y="1683362"/>
            <a:ext cx="2218872" cy="53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FD566057-587D-4114-B4B3-4335866AF10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15979" y="3103796"/>
            <a:ext cx="2142136" cy="74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790778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3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359115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359114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31709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292331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292330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280420"/>
            <a:ext cx="1347126" cy="331558"/>
          </a:xfrm>
          <a:prstGeom prst="rect">
            <a:avLst/>
          </a:prstGeom>
        </p:spPr>
      </p:pic>
      <p:grpSp>
        <p:nvGrpSpPr>
          <p:cNvPr id="32" name="Grupo 31">
            <a:extLst>
              <a:ext uri="{FF2B5EF4-FFF2-40B4-BE49-F238E27FC236}">
                <a16:creationId xmlns:a16="http://schemas.microsoft.com/office/drawing/2014/main" id="{E059C8FB-8203-4CCF-85DC-3B93D2DEDEB1}"/>
              </a:ext>
            </a:extLst>
          </p:cNvPr>
          <p:cNvGrpSpPr/>
          <p:nvPr/>
        </p:nvGrpSpPr>
        <p:grpSpPr>
          <a:xfrm>
            <a:off x="4787757" y="1950137"/>
            <a:ext cx="1830666" cy="923709"/>
            <a:chOff x="3848215" y="1285442"/>
            <a:chExt cx="2669927" cy="893440"/>
          </a:xfrm>
        </p:grpSpPr>
        <p:sp>
          <p:nvSpPr>
            <p:cNvPr id="34" name="Rectángulo 33">
              <a:extLst>
                <a:ext uri="{FF2B5EF4-FFF2-40B4-BE49-F238E27FC236}">
                  <a16:creationId xmlns:a16="http://schemas.microsoft.com/office/drawing/2014/main" id="{32A043A8-9AC4-4AA8-A688-37F39452D5D1}"/>
                </a:ext>
              </a:extLst>
            </p:cNvPr>
            <p:cNvSpPr/>
            <p:nvPr/>
          </p:nvSpPr>
          <p:spPr>
            <a:xfrm>
              <a:off x="3848216" y="1285442"/>
              <a:ext cx="2669926" cy="89344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CuadroTexto 34">
              <a:extLst>
                <a:ext uri="{FF2B5EF4-FFF2-40B4-BE49-F238E27FC236}">
                  <a16:creationId xmlns:a16="http://schemas.microsoft.com/office/drawing/2014/main" id="{5BA8CE8C-DE6B-4513-A705-C308A6E77425}"/>
                </a:ext>
              </a:extLst>
            </p:cNvPr>
            <p:cNvSpPr txBox="1"/>
            <p:nvPr/>
          </p:nvSpPr>
          <p:spPr>
            <a:xfrm>
              <a:off x="3848215" y="1285442"/>
              <a:ext cx="2669926" cy="89344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marL="0" lvl="0" indent="0" algn="ctr" defTabSz="4000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50" b="1" kern="1200" dirty="0">
                  <a:solidFill>
                    <a:srgbClr val="FFFF00"/>
                  </a:solidFill>
                </a:rPr>
                <a:t>CGT 400.1 </a:t>
              </a:r>
            </a:p>
            <a:p>
              <a:pPr marL="0" lvl="0" indent="0" algn="ctr" defTabSz="4000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00" b="1" kern="1200" dirty="0">
                  <a:solidFill>
                    <a:srgbClr val="FFFF00"/>
                  </a:solidFill>
                </a:rPr>
                <a:t>CAF</a:t>
              </a:r>
            </a:p>
            <a:p>
              <a:pPr algn="ctr" defTabSz="400050"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>
                  <a:solidFill>
                    <a:srgbClr val="FFFF00"/>
                  </a:solidFill>
                </a:rPr>
                <a:t>CA J. CASTILLO F.</a:t>
              </a:r>
              <a:endParaRPr lang="es-CL" sz="10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5284AC8A-2DDB-470E-ACBF-97E4C2B9A9D6}"/>
              </a:ext>
            </a:extLst>
          </p:cNvPr>
          <p:cNvGrpSpPr/>
          <p:nvPr/>
        </p:nvGrpSpPr>
        <p:grpSpPr>
          <a:xfrm>
            <a:off x="4789282" y="750772"/>
            <a:ext cx="1784039" cy="805869"/>
            <a:chOff x="3834634" y="278534"/>
            <a:chExt cx="2601925" cy="779461"/>
          </a:xfrm>
        </p:grpSpPr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26EB182A-D04A-4983-A2E6-55152C06CA1A}"/>
                </a:ext>
              </a:extLst>
            </p:cNvPr>
            <p:cNvSpPr/>
            <p:nvPr/>
          </p:nvSpPr>
          <p:spPr>
            <a:xfrm>
              <a:off x="3834634" y="278534"/>
              <a:ext cx="2601925" cy="77946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CuadroTexto 37">
              <a:extLst>
                <a:ext uri="{FF2B5EF4-FFF2-40B4-BE49-F238E27FC236}">
                  <a16:creationId xmlns:a16="http://schemas.microsoft.com/office/drawing/2014/main" id="{A6629C4B-3603-44AB-89E5-C0BC70B1A3B5}"/>
                </a:ext>
              </a:extLst>
            </p:cNvPr>
            <p:cNvSpPr txBox="1"/>
            <p:nvPr/>
          </p:nvSpPr>
          <p:spPr>
            <a:xfrm>
              <a:off x="3834634" y="278534"/>
              <a:ext cx="2601925" cy="77946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marL="0" lvl="0" indent="0" algn="ctr" defTabSz="4000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50" b="1" kern="1200" dirty="0">
                  <a:solidFill>
                    <a:srgbClr val="FFFF00"/>
                  </a:solidFill>
                </a:rPr>
                <a:t>CFT 400</a:t>
              </a:r>
            </a:p>
            <a:p>
              <a:pPr marL="0" lvl="0" indent="0" algn="ctr" defTabSz="4000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00" b="1" kern="1200" dirty="0" err="1">
                  <a:solidFill>
                    <a:srgbClr val="FFFF00"/>
                  </a:solidFill>
                </a:rPr>
                <a:t>CCM</a:t>
              </a:r>
              <a:endParaRPr lang="es-CL" sz="1000" b="1" kern="1200" dirty="0">
                <a:solidFill>
                  <a:srgbClr val="FFFF00"/>
                </a:solidFill>
              </a:endParaRPr>
            </a:p>
            <a:p>
              <a:pPr lvl="0" algn="ctr" defTabSz="400050">
                <a:spcBef>
                  <a:spcPct val="0"/>
                </a:spcBef>
                <a:spcAft>
                  <a:spcPct val="35000"/>
                </a:spcAft>
              </a:pPr>
              <a:r>
                <a:rPr lang="es-CL" sz="1000" b="1" dirty="0">
                  <a:solidFill>
                    <a:srgbClr val="FFFF00"/>
                  </a:solidFill>
                </a:rPr>
                <a:t>VA D. MUÑOZ M.</a:t>
              </a:r>
            </a:p>
          </p:txBody>
        </p:sp>
      </p:grpSp>
      <p:grpSp>
        <p:nvGrpSpPr>
          <p:cNvPr id="40" name="Grupo 39">
            <a:extLst>
              <a:ext uri="{FF2B5EF4-FFF2-40B4-BE49-F238E27FC236}">
                <a16:creationId xmlns:a16="http://schemas.microsoft.com/office/drawing/2014/main" id="{96BF0265-9FE5-4B85-B9A9-5E0BD0009D46}"/>
              </a:ext>
            </a:extLst>
          </p:cNvPr>
          <p:cNvGrpSpPr/>
          <p:nvPr/>
        </p:nvGrpSpPr>
        <p:grpSpPr>
          <a:xfrm>
            <a:off x="2279344" y="3347444"/>
            <a:ext cx="1763778" cy="848409"/>
            <a:chOff x="887561" y="3399937"/>
            <a:chExt cx="2508573" cy="859788"/>
          </a:xfrm>
        </p:grpSpPr>
        <p:sp>
          <p:nvSpPr>
            <p:cNvPr id="41" name="Rectángulo 40">
              <a:extLst>
                <a:ext uri="{FF2B5EF4-FFF2-40B4-BE49-F238E27FC236}">
                  <a16:creationId xmlns:a16="http://schemas.microsoft.com/office/drawing/2014/main" id="{AC67D31F-5DF9-4908-AA6C-E186E76A5022}"/>
                </a:ext>
              </a:extLst>
            </p:cNvPr>
            <p:cNvSpPr/>
            <p:nvPr/>
          </p:nvSpPr>
          <p:spPr>
            <a:xfrm>
              <a:off x="887561" y="3399937"/>
              <a:ext cx="2508573" cy="859788"/>
            </a:xfrm>
            <a:prstGeom prst="rect">
              <a:avLst/>
            </a:prstGeom>
            <a:gradFill rotWithShape="0">
              <a:gsLst>
                <a:gs pos="0">
                  <a:srgbClr val="1F497D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1F497D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1F497D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solidFill>
                <a:schemeClr val="bg1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dirty="0"/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EDFD3916-AF47-457F-9E3B-5AE4396CCEE5}"/>
                </a:ext>
              </a:extLst>
            </p:cNvPr>
            <p:cNvSpPr txBox="1"/>
            <p:nvPr/>
          </p:nvSpPr>
          <p:spPr>
            <a:xfrm>
              <a:off x="887561" y="3399937"/>
              <a:ext cx="2508573" cy="8597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marL="0" lvl="0" indent="0" algn="ctr" defTabSz="4000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50" b="1" kern="1200" dirty="0">
                  <a:solidFill>
                    <a:srgbClr val="FFFF00"/>
                  </a:solidFill>
                  <a:latin typeface="Calibri"/>
                  <a:ea typeface="+mn-ea"/>
                  <a:cs typeface="+mn-cs"/>
                </a:rPr>
                <a:t>CUT 400.1.1</a:t>
              </a:r>
            </a:p>
            <a:p>
              <a:pPr marL="0" lvl="0" indent="0" algn="ctr" defTabSz="4000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00" b="1" kern="1200" dirty="0">
                  <a:solidFill>
                    <a:srgbClr val="FFFF00"/>
                  </a:solidFill>
                  <a:latin typeface="Calibri"/>
                  <a:ea typeface="+mn-ea"/>
                  <a:cs typeface="+mn-cs"/>
                </a:rPr>
                <a:t>CATF</a:t>
              </a:r>
            </a:p>
            <a:p>
              <a:pPr lvl="0" algn="ctr" defTabSz="400050">
                <a:spcBef>
                  <a:spcPct val="0"/>
                </a:spcBef>
                <a:spcAft>
                  <a:spcPct val="35000"/>
                </a:spcAft>
              </a:pPr>
              <a:r>
                <a:rPr lang="es-CL" sz="1000" b="1" dirty="0">
                  <a:solidFill>
                    <a:srgbClr val="FFFF00"/>
                  </a:solidFill>
                </a:rPr>
                <a:t>CN A. CAVALLO F.</a:t>
              </a:r>
            </a:p>
          </p:txBody>
        </p:sp>
      </p:grpSp>
      <p:grpSp>
        <p:nvGrpSpPr>
          <p:cNvPr id="44" name="Grupo 43">
            <a:extLst>
              <a:ext uri="{FF2B5EF4-FFF2-40B4-BE49-F238E27FC236}">
                <a16:creationId xmlns:a16="http://schemas.microsoft.com/office/drawing/2014/main" id="{230ABA73-9783-4AA7-A992-9CFB8DFECF82}"/>
              </a:ext>
            </a:extLst>
          </p:cNvPr>
          <p:cNvGrpSpPr/>
          <p:nvPr/>
        </p:nvGrpSpPr>
        <p:grpSpPr>
          <a:xfrm>
            <a:off x="7140661" y="3290434"/>
            <a:ext cx="1578271" cy="826558"/>
            <a:chOff x="4311041" y="3399937"/>
            <a:chExt cx="2301824" cy="908929"/>
          </a:xfrm>
        </p:grpSpPr>
        <p:sp>
          <p:nvSpPr>
            <p:cNvPr id="45" name="Rectángulo 44">
              <a:extLst>
                <a:ext uri="{FF2B5EF4-FFF2-40B4-BE49-F238E27FC236}">
                  <a16:creationId xmlns:a16="http://schemas.microsoft.com/office/drawing/2014/main" id="{44C1772A-5D32-4ADD-9537-DF54387F1F4B}"/>
                </a:ext>
              </a:extLst>
            </p:cNvPr>
            <p:cNvSpPr/>
            <p:nvPr/>
          </p:nvSpPr>
          <p:spPr>
            <a:xfrm>
              <a:off x="4311041" y="3399937"/>
              <a:ext cx="2301824" cy="908929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81685" tIns="40842" rIns="0" bIns="40842" anchor="ctr"/>
            <a:lstStyle/>
            <a:p>
              <a:endParaRPr lang="es-CL"/>
            </a:p>
          </p:txBody>
        </p:sp>
        <p:sp>
          <p:nvSpPr>
            <p:cNvPr id="46" name="CuadroTexto 45">
              <a:extLst>
                <a:ext uri="{FF2B5EF4-FFF2-40B4-BE49-F238E27FC236}">
                  <a16:creationId xmlns:a16="http://schemas.microsoft.com/office/drawing/2014/main" id="{883B7D52-E1A8-4DF6-A056-227FC3ABC631}"/>
                </a:ext>
              </a:extLst>
            </p:cNvPr>
            <p:cNvSpPr txBox="1"/>
            <p:nvPr/>
          </p:nvSpPr>
          <p:spPr>
            <a:xfrm>
              <a:off x="4311041" y="3399937"/>
              <a:ext cx="2301824" cy="908929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81685" tIns="40842" rIns="0" bIns="40842" anchor="ctr"/>
            <a:lstStyle>
              <a:defPPr>
                <a:defRPr lang="es-CL"/>
              </a:defPPr>
              <a:lvl1pPr algn="ctr">
                <a:lnSpc>
                  <a:spcPct val="150000"/>
                </a:lnSpc>
                <a:spcBef>
                  <a:spcPct val="0"/>
                </a:spcBef>
                <a:buFontTx/>
                <a:buNone/>
                <a:tabLst>
                  <a:tab pos="5586413" algn="l"/>
                </a:tabLst>
                <a:defRPr sz="800" b="1">
                  <a:solidFill>
                    <a:srgbClr val="FFFF00"/>
                  </a:solidFill>
                  <a:latin typeface="Arial" panose="020B0604020202020204" pitchFamily="34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558641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558641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558641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558641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558641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558641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558641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558641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es-CL" dirty="0"/>
                <a:t>CUT 400.1.2</a:t>
              </a:r>
            </a:p>
            <a:p>
              <a:r>
                <a:rPr lang="es-CL" dirty="0"/>
                <a:t>CLF</a:t>
              </a:r>
            </a:p>
            <a:p>
              <a:r>
                <a:rPr lang="es-CL" dirty="0"/>
                <a:t>CN IM C. ANNUNZIATA R.</a:t>
              </a:r>
            </a:p>
          </p:txBody>
        </p:sp>
      </p:grpSp>
      <p:grpSp>
        <p:nvGrpSpPr>
          <p:cNvPr id="48" name="Grupo 47">
            <a:extLst>
              <a:ext uri="{FF2B5EF4-FFF2-40B4-BE49-F238E27FC236}">
                <a16:creationId xmlns:a16="http://schemas.microsoft.com/office/drawing/2014/main" id="{5F30AD0C-BE13-4FA7-95B1-375B99E3E6F8}"/>
              </a:ext>
            </a:extLst>
          </p:cNvPr>
          <p:cNvGrpSpPr/>
          <p:nvPr/>
        </p:nvGrpSpPr>
        <p:grpSpPr>
          <a:xfrm>
            <a:off x="7105528" y="2049244"/>
            <a:ext cx="1450001" cy="720745"/>
            <a:chOff x="6581051" y="1977434"/>
            <a:chExt cx="2114750" cy="850720"/>
          </a:xfrm>
        </p:grpSpPr>
        <p:sp>
          <p:nvSpPr>
            <p:cNvPr id="49" name="Rectángulo 48">
              <a:extLst>
                <a:ext uri="{FF2B5EF4-FFF2-40B4-BE49-F238E27FC236}">
                  <a16:creationId xmlns:a16="http://schemas.microsoft.com/office/drawing/2014/main" id="{C8610CE6-04F1-4308-AAB6-582709151673}"/>
                </a:ext>
              </a:extLst>
            </p:cNvPr>
            <p:cNvSpPr/>
            <p:nvPr/>
          </p:nvSpPr>
          <p:spPr>
            <a:xfrm>
              <a:off x="6581051" y="1977436"/>
              <a:ext cx="2114750" cy="850718"/>
            </a:xfrm>
            <a:prstGeom prst="rect">
              <a:avLst/>
            </a:prstGeom>
            <a:gradFill rotWithShape="0">
              <a:gsLst>
                <a:gs pos="0">
                  <a:srgbClr val="1F497D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1F497D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1F497D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solidFill>
                <a:schemeClr val="bg1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50" name="CuadroTexto 49">
              <a:extLst>
                <a:ext uri="{FF2B5EF4-FFF2-40B4-BE49-F238E27FC236}">
                  <a16:creationId xmlns:a16="http://schemas.microsoft.com/office/drawing/2014/main" id="{6CBF3EBA-8D24-4907-82F7-AA90FC782FE2}"/>
                </a:ext>
              </a:extLst>
            </p:cNvPr>
            <p:cNvSpPr txBox="1"/>
            <p:nvPr/>
          </p:nvSpPr>
          <p:spPr>
            <a:xfrm>
              <a:off x="6581051" y="1977434"/>
              <a:ext cx="2114749" cy="85071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marL="0" lvl="0" indent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00" b="1" kern="1200" dirty="0">
                  <a:solidFill>
                    <a:srgbClr val="FFFF00"/>
                  </a:solidFill>
                  <a:latin typeface="Calibri"/>
                  <a:ea typeface="+mn-ea"/>
                  <a:cs typeface="+mn-cs"/>
                </a:rPr>
                <a:t>CGT 400.1</a:t>
              </a:r>
            </a:p>
            <a:p>
              <a:pPr marL="0" lvl="0" indent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000" b="1" kern="1200" dirty="0">
                  <a:solidFill>
                    <a:srgbClr val="FFFF00"/>
                  </a:solidFill>
                  <a:latin typeface="Calibri"/>
                  <a:ea typeface="+mn-ea"/>
                  <a:cs typeface="+mn-cs"/>
                </a:rPr>
                <a:t>JEM CAF</a:t>
              </a: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000" b="1" dirty="0">
                  <a:solidFill>
                    <a:srgbClr val="FFFF00"/>
                  </a:solidFill>
                </a:rPr>
                <a:t>CN R. PEREYRA B.</a:t>
              </a:r>
            </a:p>
          </p:txBody>
        </p:sp>
      </p:grpSp>
      <p:sp>
        <p:nvSpPr>
          <p:cNvPr id="55" name="Text Box 26">
            <a:extLst>
              <a:ext uri="{FF2B5EF4-FFF2-40B4-BE49-F238E27FC236}">
                <a16:creationId xmlns:a16="http://schemas.microsoft.com/office/drawing/2014/main" id="{FF6A7322-8136-4B95-8162-FC189DF6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8682" y="4431341"/>
            <a:ext cx="1993609" cy="1956354"/>
          </a:xfrm>
          <a:prstGeom prst="rect">
            <a:avLst/>
          </a:prstGeom>
          <a:solidFill>
            <a:srgbClr val="00206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81685" tIns="40842" rIns="0" bIns="40842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558641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558641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FF WILLIAMS   (N-75)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FFG PRAT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FFG LATORRE (N-25)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FF LYNCH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AO ARAUCANO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LSDH ALDEA (N-80)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LST CHACABUCO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A.C.M.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ja-JP" sz="800" b="1" dirty="0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PS </a:t>
            </a:r>
          </a:p>
        </p:txBody>
      </p:sp>
      <p:sp>
        <p:nvSpPr>
          <p:cNvPr id="59" name="Text Box 25">
            <a:extLst>
              <a:ext uri="{FF2B5EF4-FFF2-40B4-BE49-F238E27FC236}">
                <a16:creationId xmlns:a16="http://schemas.microsoft.com/office/drawing/2014/main" id="{05C5BAB4-9FCF-47E4-99C9-10D3CCA20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8068" y="4363170"/>
            <a:ext cx="1578270" cy="1262171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81685" tIns="40842" rIns="0" bIns="40842" anchor="ctr"/>
          <a:lstStyle>
            <a:defPPr>
              <a:defRPr lang="es-CL"/>
            </a:defPPr>
            <a:lvl1pPr algn="just">
              <a:lnSpc>
                <a:spcPct val="150000"/>
              </a:lnSpc>
              <a:spcBef>
                <a:spcPct val="0"/>
              </a:spcBef>
              <a:buFontTx/>
              <a:buNone/>
              <a:tabLst>
                <a:tab pos="5586413" algn="l"/>
              </a:tabLst>
              <a:defRPr sz="800" b="1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8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5586413" algn="l"/>
              </a:tabLst>
              <a:defRPr sz="24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dirty="0"/>
              <a:t>COMBRIGADA</a:t>
            </a:r>
          </a:p>
          <a:p>
            <a:pPr algn="ctr"/>
            <a:r>
              <a:rPr lang="pt-BR" dirty="0"/>
              <a:t>BATMILLER</a:t>
            </a:r>
          </a:p>
          <a:p>
            <a:pPr algn="ctr"/>
            <a:r>
              <a:rPr lang="pt-BR" dirty="0"/>
              <a:t>BATOLAVE</a:t>
            </a:r>
          </a:p>
          <a:p>
            <a:pPr algn="ctr"/>
            <a:r>
              <a:rPr lang="pt-BR" dirty="0"/>
              <a:t>BATHURTADO</a:t>
            </a:r>
          </a:p>
          <a:p>
            <a:pPr algn="ctr"/>
            <a:r>
              <a:rPr lang="pt-BR" dirty="0"/>
              <a:t>UTACO-C</a:t>
            </a:r>
          </a:p>
          <a:p>
            <a:pPr algn="ctr"/>
            <a:r>
              <a:rPr lang="pt-BR" dirty="0"/>
              <a:t>UBC-3.2</a:t>
            </a:r>
          </a:p>
        </p:txBody>
      </p:sp>
      <p:cxnSp>
        <p:nvCxnSpPr>
          <p:cNvPr id="65" name="Conector recto 64">
            <a:extLst>
              <a:ext uri="{FF2B5EF4-FFF2-40B4-BE49-F238E27FC236}">
                <a16:creationId xmlns:a16="http://schemas.microsoft.com/office/drawing/2014/main" id="{5FF7A025-D351-4581-8E57-A64E1472A625}"/>
              </a:ext>
            </a:extLst>
          </p:cNvPr>
          <p:cNvCxnSpPr>
            <a:cxnSpLocks/>
          </p:cNvCxnSpPr>
          <p:nvPr/>
        </p:nvCxnSpPr>
        <p:spPr>
          <a:xfrm>
            <a:off x="3142980" y="3074807"/>
            <a:ext cx="478681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>
            <a:extLst>
              <a:ext uri="{FF2B5EF4-FFF2-40B4-BE49-F238E27FC236}">
                <a16:creationId xmlns:a16="http://schemas.microsoft.com/office/drawing/2014/main" id="{107621F9-DC66-4BD7-9C2F-0583C1B966FD}"/>
              </a:ext>
            </a:extLst>
          </p:cNvPr>
          <p:cNvCxnSpPr>
            <a:cxnSpLocks/>
          </p:cNvCxnSpPr>
          <p:nvPr/>
        </p:nvCxnSpPr>
        <p:spPr>
          <a:xfrm>
            <a:off x="3142980" y="3074807"/>
            <a:ext cx="0" cy="202793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de flecha 66">
            <a:extLst>
              <a:ext uri="{FF2B5EF4-FFF2-40B4-BE49-F238E27FC236}">
                <a16:creationId xmlns:a16="http://schemas.microsoft.com/office/drawing/2014/main" id="{F6DA321E-D280-4C01-8600-E469FBEFDACE}"/>
              </a:ext>
            </a:extLst>
          </p:cNvPr>
          <p:cNvCxnSpPr>
            <a:cxnSpLocks/>
          </p:cNvCxnSpPr>
          <p:nvPr/>
        </p:nvCxnSpPr>
        <p:spPr>
          <a:xfrm>
            <a:off x="6618422" y="2428407"/>
            <a:ext cx="486198" cy="0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de flecha 71">
            <a:extLst>
              <a:ext uri="{FF2B5EF4-FFF2-40B4-BE49-F238E27FC236}">
                <a16:creationId xmlns:a16="http://schemas.microsoft.com/office/drawing/2014/main" id="{772F98CB-4377-41F3-9CB2-6152BE6556AD}"/>
              </a:ext>
            </a:extLst>
          </p:cNvPr>
          <p:cNvCxnSpPr>
            <a:cxnSpLocks/>
            <a:endCxn id="35" idx="0"/>
          </p:cNvCxnSpPr>
          <p:nvPr/>
        </p:nvCxnSpPr>
        <p:spPr>
          <a:xfrm>
            <a:off x="5703090" y="1567348"/>
            <a:ext cx="0" cy="382789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ector recto de flecha 80">
            <a:extLst>
              <a:ext uri="{FF2B5EF4-FFF2-40B4-BE49-F238E27FC236}">
                <a16:creationId xmlns:a16="http://schemas.microsoft.com/office/drawing/2014/main" id="{BCCF6169-1A31-4CDA-86F0-EDA43EA98A97}"/>
              </a:ext>
            </a:extLst>
          </p:cNvPr>
          <p:cNvCxnSpPr>
            <a:cxnSpLocks/>
          </p:cNvCxnSpPr>
          <p:nvPr/>
        </p:nvCxnSpPr>
        <p:spPr>
          <a:xfrm>
            <a:off x="3013330" y="4197683"/>
            <a:ext cx="0" cy="257016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>
            <a:extLst>
              <a:ext uri="{FF2B5EF4-FFF2-40B4-BE49-F238E27FC236}">
                <a16:creationId xmlns:a16="http://schemas.microsoft.com/office/drawing/2014/main" id="{B49F9FB7-5F23-4713-B04D-8DCB5605EA29}"/>
              </a:ext>
            </a:extLst>
          </p:cNvPr>
          <p:cNvCxnSpPr>
            <a:cxnSpLocks/>
          </p:cNvCxnSpPr>
          <p:nvPr/>
        </p:nvCxnSpPr>
        <p:spPr>
          <a:xfrm flipH="1">
            <a:off x="7926635" y="4162734"/>
            <a:ext cx="3162" cy="199174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de flecha 82">
            <a:extLst>
              <a:ext uri="{FF2B5EF4-FFF2-40B4-BE49-F238E27FC236}">
                <a16:creationId xmlns:a16="http://schemas.microsoft.com/office/drawing/2014/main" id="{C3164E5F-2AB3-43E2-8A1E-4ECA7415838E}"/>
              </a:ext>
            </a:extLst>
          </p:cNvPr>
          <p:cNvCxnSpPr>
            <a:cxnSpLocks/>
          </p:cNvCxnSpPr>
          <p:nvPr/>
        </p:nvCxnSpPr>
        <p:spPr>
          <a:xfrm>
            <a:off x="5721518" y="2880233"/>
            <a:ext cx="0" cy="257016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Imagen 59">
            <a:extLst>
              <a:ext uri="{FF2B5EF4-FFF2-40B4-BE49-F238E27FC236}">
                <a16:creationId xmlns:a16="http://schemas.microsoft.com/office/drawing/2014/main" id="{7BBAE826-8E51-4FE1-A504-D725AA3BD36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43234" y="750771"/>
            <a:ext cx="728113" cy="816577"/>
          </a:xfrm>
          <a:prstGeom prst="rect">
            <a:avLst/>
          </a:prstGeom>
          <a:ln w="6350">
            <a:solidFill>
              <a:srgbClr val="FFFF00"/>
            </a:solidFill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0A0F245-0131-4BBE-88A1-B3CF0F3AA4A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42751" y="1950138"/>
            <a:ext cx="728114" cy="930096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24D8731-58CC-40DD-8CED-5ED1B3B6CB7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11819" y="3347443"/>
            <a:ext cx="651269" cy="84840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F7E2A28-DC48-49BB-8E43-4D5C0091A08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584912" y="2049244"/>
            <a:ext cx="561811" cy="72074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E06EC65-0510-4953-8839-9E503AD9543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751616" y="3304969"/>
            <a:ext cx="659036" cy="81202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1" name="Text Box 25">
            <a:extLst>
              <a:ext uri="{FF2B5EF4-FFF2-40B4-BE49-F238E27FC236}">
                <a16:creationId xmlns:a16="http://schemas.microsoft.com/office/drawing/2014/main" id="{97CD5BBC-EF93-4F40-B5F4-A2656FB23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9778" y="1394713"/>
            <a:ext cx="1578270" cy="64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85" tIns="40842" rIns="0" bIns="40842" anchor="ctr"/>
          <a:lstStyle>
            <a:defPPr>
              <a:defRPr lang="es-CL"/>
            </a:defPPr>
            <a:lvl1pPr algn="just">
              <a:lnSpc>
                <a:spcPct val="150000"/>
              </a:lnSpc>
              <a:spcBef>
                <a:spcPct val="0"/>
              </a:spcBef>
              <a:buFontTx/>
              <a:buNone/>
              <a:tabLst>
                <a:tab pos="5586413" algn="l"/>
              </a:tabLst>
              <a:defRPr sz="800" b="1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8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5586413" algn="l"/>
              </a:tabLst>
              <a:defRPr sz="24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sz="1400" dirty="0">
                <a:solidFill>
                  <a:schemeClr val="bg1"/>
                </a:solidFill>
              </a:rPr>
              <a:t>OPCON</a:t>
            </a:r>
          </a:p>
        </p:txBody>
      </p:sp>
      <p:sp>
        <p:nvSpPr>
          <p:cNvPr id="73" name="Text Box 25">
            <a:extLst>
              <a:ext uri="{FF2B5EF4-FFF2-40B4-BE49-F238E27FC236}">
                <a16:creationId xmlns:a16="http://schemas.microsoft.com/office/drawing/2014/main" id="{A11E6FED-246B-4253-A005-C25D69E863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6546" y="2585704"/>
            <a:ext cx="1578270" cy="64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85" tIns="40842" rIns="0" bIns="40842" anchor="ctr"/>
          <a:lstStyle>
            <a:defPPr>
              <a:defRPr lang="es-CL"/>
            </a:defPPr>
            <a:lvl1pPr algn="just">
              <a:lnSpc>
                <a:spcPct val="150000"/>
              </a:lnSpc>
              <a:spcBef>
                <a:spcPct val="0"/>
              </a:spcBef>
              <a:buFontTx/>
              <a:buNone/>
              <a:tabLst>
                <a:tab pos="5586413" algn="l"/>
              </a:tabLst>
              <a:defRPr sz="800" b="1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8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5586413" algn="l"/>
              </a:tabLst>
              <a:defRPr sz="24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sz="1400" dirty="0">
                <a:solidFill>
                  <a:schemeClr val="bg1"/>
                </a:solidFill>
              </a:rPr>
              <a:t>TACOM</a:t>
            </a:r>
          </a:p>
        </p:txBody>
      </p:sp>
      <p:sp>
        <p:nvSpPr>
          <p:cNvPr id="74" name="Text Box 25">
            <a:extLst>
              <a:ext uri="{FF2B5EF4-FFF2-40B4-BE49-F238E27FC236}">
                <a16:creationId xmlns:a16="http://schemas.microsoft.com/office/drawing/2014/main" id="{827B10C2-A697-4A8E-B588-109ACED5B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8839" y="2627175"/>
            <a:ext cx="1578270" cy="64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85" tIns="40842" rIns="0" bIns="40842" anchor="ctr"/>
          <a:lstStyle>
            <a:defPPr>
              <a:defRPr lang="es-CL"/>
            </a:defPPr>
            <a:lvl1pPr algn="just">
              <a:lnSpc>
                <a:spcPct val="150000"/>
              </a:lnSpc>
              <a:spcBef>
                <a:spcPct val="0"/>
              </a:spcBef>
              <a:buFontTx/>
              <a:buNone/>
              <a:tabLst>
                <a:tab pos="5586413" algn="l"/>
              </a:tabLst>
              <a:defRPr sz="800" b="1">
                <a:solidFill>
                  <a:srgbClr val="FFFF00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8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5586413" algn="l"/>
              </a:tabLst>
              <a:defRPr sz="24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5586413" algn="l"/>
              </a:tabLst>
              <a:defRPr sz="2000"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sz="1400" dirty="0">
                <a:solidFill>
                  <a:schemeClr val="bg1"/>
                </a:solidFill>
              </a:rPr>
              <a:t>TACOM</a:t>
            </a:r>
          </a:p>
        </p:txBody>
      </p:sp>
      <p:cxnSp>
        <p:nvCxnSpPr>
          <p:cNvPr id="75" name="Conector recto de flecha 74">
            <a:extLst>
              <a:ext uri="{FF2B5EF4-FFF2-40B4-BE49-F238E27FC236}">
                <a16:creationId xmlns:a16="http://schemas.microsoft.com/office/drawing/2014/main" id="{AB46EAB2-FF42-4D60-8403-5588112C5D65}"/>
              </a:ext>
            </a:extLst>
          </p:cNvPr>
          <p:cNvCxnSpPr>
            <a:cxnSpLocks/>
          </p:cNvCxnSpPr>
          <p:nvPr/>
        </p:nvCxnSpPr>
        <p:spPr>
          <a:xfrm>
            <a:off x="7921982" y="3090727"/>
            <a:ext cx="0" cy="202793"/>
          </a:xfrm>
          <a:prstGeom prst="straightConnector1">
            <a:avLst/>
          </a:prstGeom>
          <a:ln w="127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Grupo 5">
            <a:extLst>
              <a:ext uri="{FF2B5EF4-FFF2-40B4-BE49-F238E27FC236}">
                <a16:creationId xmlns:a16="http://schemas.microsoft.com/office/drawing/2014/main" id="{7E83459A-B49C-4CAA-A02A-2925D7ABDBFC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77" name="Rectángulo 1">
              <a:extLst>
                <a:ext uri="{FF2B5EF4-FFF2-40B4-BE49-F238E27FC236}">
                  <a16:creationId xmlns:a16="http://schemas.microsoft.com/office/drawing/2014/main" id="{E99EBE7C-6FB7-486E-A03C-F0BCFEB857A2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78" name="Rectángulo 3">
              <a:extLst>
                <a:ext uri="{FF2B5EF4-FFF2-40B4-BE49-F238E27FC236}">
                  <a16:creationId xmlns:a16="http://schemas.microsoft.com/office/drawing/2014/main" id="{24FE7A10-316A-4786-A752-95A4D25401C5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79" name="Picture 6" descr="Armada de Chile | Astilleros ASMAR">
            <a:extLst>
              <a:ext uri="{FF2B5EF4-FFF2-40B4-BE49-F238E27FC236}">
                <a16:creationId xmlns:a16="http://schemas.microsoft.com/office/drawing/2014/main" id="{2B99629E-7037-48DB-A6CE-A32FC0285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Rectángulo: esquinas redondeadas 100">
            <a:extLst>
              <a:ext uri="{FF2B5EF4-FFF2-40B4-BE49-F238E27FC236}">
                <a16:creationId xmlns:a16="http://schemas.microsoft.com/office/drawing/2014/main" id="{73570409-248D-4BFA-AE32-424C9739EDF4}"/>
              </a:ext>
            </a:extLst>
          </p:cNvPr>
          <p:cNvSpPr/>
          <p:nvPr/>
        </p:nvSpPr>
        <p:spPr>
          <a:xfrm>
            <a:off x="545389" y="67081"/>
            <a:ext cx="1180327" cy="465635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/>
              <a:t>O</a:t>
            </a:r>
            <a:r>
              <a:rPr lang="es-CL" sz="1600" dirty="0"/>
              <a:t>RGATAR</a:t>
            </a:r>
          </a:p>
        </p:txBody>
      </p:sp>
      <p:sp>
        <p:nvSpPr>
          <p:cNvPr id="85" name="Rectángulo: esquinas redondeadas 105">
            <a:extLst>
              <a:ext uri="{FF2B5EF4-FFF2-40B4-BE49-F238E27FC236}">
                <a16:creationId xmlns:a16="http://schemas.microsoft.com/office/drawing/2014/main" id="{A0AB3108-F6B0-4445-9F47-477E4D1A7B6B}"/>
              </a:ext>
            </a:extLst>
          </p:cNvPr>
          <p:cNvSpPr/>
          <p:nvPr/>
        </p:nvSpPr>
        <p:spPr>
          <a:xfrm>
            <a:off x="5354095" y="82580"/>
            <a:ext cx="977473" cy="460016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Eventos</a:t>
            </a:r>
          </a:p>
        </p:txBody>
      </p:sp>
      <p:sp>
        <p:nvSpPr>
          <p:cNvPr id="88" name="Rectángulo: esquinas redondeadas 107">
            <a:extLst>
              <a:ext uri="{FF2B5EF4-FFF2-40B4-BE49-F238E27FC236}">
                <a16:creationId xmlns:a16="http://schemas.microsoft.com/office/drawing/2014/main" id="{EC63A01B-EA7A-4773-9E14-CE78635661A7}"/>
              </a:ext>
            </a:extLst>
          </p:cNvPr>
          <p:cNvSpPr/>
          <p:nvPr/>
        </p:nvSpPr>
        <p:spPr>
          <a:xfrm>
            <a:off x="9600851" y="80136"/>
            <a:ext cx="1100487" cy="452234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Logística</a:t>
            </a:r>
          </a:p>
        </p:txBody>
      </p:sp>
      <p:sp>
        <p:nvSpPr>
          <p:cNvPr id="89" name="Rectángulo: esquinas redondeadas 106">
            <a:extLst>
              <a:ext uri="{FF2B5EF4-FFF2-40B4-BE49-F238E27FC236}">
                <a16:creationId xmlns:a16="http://schemas.microsoft.com/office/drawing/2014/main" id="{A2866F8E-8511-4FEC-9238-6A727BC75D1B}"/>
              </a:ext>
            </a:extLst>
          </p:cNvPr>
          <p:cNvSpPr/>
          <p:nvPr/>
        </p:nvSpPr>
        <p:spPr>
          <a:xfrm>
            <a:off x="1842227" y="100676"/>
            <a:ext cx="1180327" cy="434079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Objetivos</a:t>
            </a:r>
          </a:p>
        </p:txBody>
      </p:sp>
      <p:sp>
        <p:nvSpPr>
          <p:cNvPr id="99" name="Rectángulo: esquinas redondeadas 108">
            <a:extLst>
              <a:ext uri="{FF2B5EF4-FFF2-40B4-BE49-F238E27FC236}">
                <a16:creationId xmlns:a16="http://schemas.microsoft.com/office/drawing/2014/main" id="{02E935CF-BC3C-4E06-AB5D-3DAF63B3FE69}"/>
              </a:ext>
            </a:extLst>
          </p:cNvPr>
          <p:cNvSpPr/>
          <p:nvPr/>
        </p:nvSpPr>
        <p:spPr>
          <a:xfrm>
            <a:off x="10854511" y="64974"/>
            <a:ext cx="1203663" cy="465635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/>
              <a:t>M</a:t>
            </a:r>
            <a:r>
              <a:rPr lang="es-CL" sz="1400" dirty="0"/>
              <a:t>.R.O.</a:t>
            </a:r>
          </a:p>
        </p:txBody>
      </p:sp>
      <p:sp>
        <p:nvSpPr>
          <p:cNvPr id="100" name="Rectángulo: esquinas redondeadas 105">
            <a:extLst>
              <a:ext uri="{FF2B5EF4-FFF2-40B4-BE49-F238E27FC236}">
                <a16:creationId xmlns:a16="http://schemas.microsoft.com/office/drawing/2014/main" id="{9071ABE4-0E37-46BE-A5CC-67D41B1A1396}"/>
              </a:ext>
            </a:extLst>
          </p:cNvPr>
          <p:cNvSpPr/>
          <p:nvPr/>
        </p:nvSpPr>
        <p:spPr>
          <a:xfrm>
            <a:off x="3130943" y="66829"/>
            <a:ext cx="2097380" cy="460016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/>
              <a:t>C</a:t>
            </a:r>
            <a:r>
              <a:rPr lang="es-CL" sz="1600" dirty="0" err="1"/>
              <a:t>riterios</a:t>
            </a:r>
            <a:r>
              <a:rPr lang="es-CL" sz="1600" dirty="0"/>
              <a:t> para el éxito</a:t>
            </a:r>
          </a:p>
        </p:txBody>
      </p:sp>
      <p:sp>
        <p:nvSpPr>
          <p:cNvPr id="63" name="Rectángulo: esquinas redondeadas 105">
            <a:extLst>
              <a:ext uri="{FF2B5EF4-FFF2-40B4-BE49-F238E27FC236}">
                <a16:creationId xmlns:a16="http://schemas.microsoft.com/office/drawing/2014/main" id="{4BEE45A3-7E20-4A8D-BF22-222124CF8F7E}"/>
              </a:ext>
            </a:extLst>
          </p:cNvPr>
          <p:cNvSpPr/>
          <p:nvPr/>
        </p:nvSpPr>
        <p:spPr>
          <a:xfrm>
            <a:off x="6441640" y="107107"/>
            <a:ext cx="1464222" cy="460016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Meteorología</a:t>
            </a:r>
          </a:p>
        </p:txBody>
      </p:sp>
      <p:sp>
        <p:nvSpPr>
          <p:cNvPr id="64" name="Rectángulo: esquinas redondeadas 105">
            <a:extLst>
              <a:ext uri="{FF2B5EF4-FFF2-40B4-BE49-F238E27FC236}">
                <a16:creationId xmlns:a16="http://schemas.microsoft.com/office/drawing/2014/main" id="{783C82A5-3065-4A40-8BD2-0A307DC40FD6}"/>
              </a:ext>
            </a:extLst>
          </p:cNvPr>
          <p:cNvSpPr/>
          <p:nvPr/>
        </p:nvSpPr>
        <p:spPr>
          <a:xfrm>
            <a:off x="8013637" y="90940"/>
            <a:ext cx="1464222" cy="460016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sx="103000" sy="103000" algn="ctr" rotWithShape="0">
              <a:schemeClr val="bg1">
                <a:alpha val="4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/>
              <a:t>Inteligencia</a:t>
            </a:r>
          </a:p>
        </p:txBody>
      </p:sp>
    </p:spTree>
    <p:extLst>
      <p:ext uri="{BB962C8B-B14F-4D97-AF65-F5344CB8AC3E}">
        <p14:creationId xmlns:p14="http://schemas.microsoft.com/office/powerpoint/2010/main" val="2831887412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4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359115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359114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31709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292331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292330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280420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63C02CEB-2F35-4123-B1B2-C3360F66D188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CBC6DD19-3FA0-4672-BF75-C7D09C991BC4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7999AB59-3019-49B6-A914-4E8B6503D32D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8A3ADCA6-1605-40C2-9AEF-DDD61DA30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" name="Grupo 31">
            <a:extLst>
              <a:ext uri="{FF2B5EF4-FFF2-40B4-BE49-F238E27FC236}">
                <a16:creationId xmlns:a16="http://schemas.microsoft.com/office/drawing/2014/main" id="{1E5F0E6E-8398-4788-8769-94107057D02E}"/>
              </a:ext>
            </a:extLst>
          </p:cNvPr>
          <p:cNvGrpSpPr/>
          <p:nvPr/>
        </p:nvGrpSpPr>
        <p:grpSpPr>
          <a:xfrm>
            <a:off x="2128570" y="1033039"/>
            <a:ext cx="7930689" cy="470942"/>
            <a:chOff x="0" y="38534"/>
            <a:chExt cx="8116869" cy="470942"/>
          </a:xfrm>
        </p:grpSpPr>
        <p:sp>
          <p:nvSpPr>
            <p:cNvPr id="34" name="Rectángulo: esquinas redondeadas 33">
              <a:extLst>
                <a:ext uri="{FF2B5EF4-FFF2-40B4-BE49-F238E27FC236}">
                  <a16:creationId xmlns:a16="http://schemas.microsoft.com/office/drawing/2014/main" id="{4BF921D4-BF9F-4BAE-93D8-BEFB389E6B63}"/>
                </a:ext>
              </a:extLst>
            </p:cNvPr>
            <p:cNvSpPr/>
            <p:nvPr/>
          </p:nvSpPr>
          <p:spPr>
            <a:xfrm>
              <a:off x="0" y="38534"/>
              <a:ext cx="8116869" cy="470942"/>
            </a:xfrm>
            <a:prstGeom prst="roundRect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ectángulo: esquinas redondeadas 4">
              <a:extLst>
                <a:ext uri="{FF2B5EF4-FFF2-40B4-BE49-F238E27FC236}">
                  <a16:creationId xmlns:a16="http://schemas.microsoft.com/office/drawing/2014/main" id="{A52B044C-0D15-42AB-A7D1-899DF41D2454}"/>
                </a:ext>
              </a:extLst>
            </p:cNvPr>
            <p:cNvSpPr txBox="1"/>
            <p:nvPr/>
          </p:nvSpPr>
          <p:spPr>
            <a:xfrm>
              <a:off x="22989" y="61523"/>
              <a:ext cx="8070891" cy="424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None/>
              </a:pPr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OBJETIVOS</a:t>
              </a:r>
              <a:endParaRPr lang="es-CL" kern="1200" dirty="0"/>
            </a:p>
          </p:txBody>
        </p:sp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B1ECB69D-0836-47F2-BD6B-BFD18EE875EF}"/>
              </a:ext>
            </a:extLst>
          </p:cNvPr>
          <p:cNvGrpSpPr/>
          <p:nvPr/>
        </p:nvGrpSpPr>
        <p:grpSpPr>
          <a:xfrm>
            <a:off x="2002549" y="1841741"/>
            <a:ext cx="8608994" cy="2621080"/>
            <a:chOff x="-492125" y="-880990"/>
            <a:chExt cx="8608994" cy="2621080"/>
          </a:xfrm>
        </p:grpSpPr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642F9699-F06A-4969-A395-6229D333AB5B}"/>
                </a:ext>
              </a:extLst>
            </p:cNvPr>
            <p:cNvSpPr/>
            <p:nvPr/>
          </p:nvSpPr>
          <p:spPr>
            <a:xfrm>
              <a:off x="0" y="509476"/>
              <a:ext cx="8116869" cy="12306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CuadroTexto 37">
              <a:extLst>
                <a:ext uri="{FF2B5EF4-FFF2-40B4-BE49-F238E27FC236}">
                  <a16:creationId xmlns:a16="http://schemas.microsoft.com/office/drawing/2014/main" id="{561E5983-2887-4D3F-AC51-078E72654690}"/>
                </a:ext>
              </a:extLst>
            </p:cNvPr>
            <p:cNvSpPr txBox="1"/>
            <p:nvPr/>
          </p:nvSpPr>
          <p:spPr>
            <a:xfrm>
              <a:off x="-492125" y="-880990"/>
              <a:ext cx="8116869" cy="1230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7711" tIns="22860" rIns="128016" bIns="22860" numCol="1" spcCol="1270" anchor="t" anchorCtr="0">
              <a:noAutofit/>
            </a:bodyPr>
            <a:lstStyle/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Efectuar un proceso de planificación Operacional en conjunto con los MM.DD. del CON.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Demostrar capacidades en el TOS.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Ejecutar entrenamiento en marco de una Operación dispuesta por el MCC en el TOAC.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Apoyar a la FT-300 en el control de los espacios marítimos interiores del TOAC.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Conquistar áreas de significación estratégica empleadas por fuerza adversaria en el TOAC.</a:t>
              </a:r>
            </a:p>
          </p:txBody>
        </p:sp>
      </p:grpSp>
      <p:pic>
        <p:nvPicPr>
          <p:cNvPr id="1026" name="Imagen 15">
            <a:extLst>
              <a:ext uri="{FF2B5EF4-FFF2-40B4-BE49-F238E27FC236}">
                <a16:creationId xmlns:a16="http://schemas.microsoft.com/office/drawing/2014/main" id="{F70DA17F-09D6-431C-ACA3-416F943A9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3"/>
          <a:stretch>
            <a:fillRect/>
          </a:stretch>
        </p:blipFill>
        <p:spPr bwMode="auto">
          <a:xfrm>
            <a:off x="2078680" y="1033039"/>
            <a:ext cx="685246" cy="533615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63500" sx="117000" sy="117000" algn="ctr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754050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5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359115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359114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31709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292331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292330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280420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53622BBF-C53E-4C78-A683-4CB8067295B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CE597C08-5E3B-4584-B34F-4525F69321C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9190097B-533F-4038-8763-74F9D3A066EA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7F37EF0F-F0AF-4C7C-BF1D-C4E3ED8E9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" name="Grupo 31">
            <a:extLst>
              <a:ext uri="{FF2B5EF4-FFF2-40B4-BE49-F238E27FC236}">
                <a16:creationId xmlns:a16="http://schemas.microsoft.com/office/drawing/2014/main" id="{A585AF6B-55FC-42B4-8F5C-66D3E4A3BE3D}"/>
              </a:ext>
            </a:extLst>
          </p:cNvPr>
          <p:cNvGrpSpPr/>
          <p:nvPr/>
        </p:nvGrpSpPr>
        <p:grpSpPr>
          <a:xfrm>
            <a:off x="2493942" y="1285063"/>
            <a:ext cx="7930689" cy="470942"/>
            <a:chOff x="0" y="38534"/>
            <a:chExt cx="8116869" cy="470942"/>
          </a:xfrm>
        </p:grpSpPr>
        <p:sp>
          <p:nvSpPr>
            <p:cNvPr id="34" name="Rectángulo: esquinas redondeadas 33">
              <a:extLst>
                <a:ext uri="{FF2B5EF4-FFF2-40B4-BE49-F238E27FC236}">
                  <a16:creationId xmlns:a16="http://schemas.microsoft.com/office/drawing/2014/main" id="{7914FAA2-C807-48B5-A4CD-F09CC3FBD8B7}"/>
                </a:ext>
              </a:extLst>
            </p:cNvPr>
            <p:cNvSpPr/>
            <p:nvPr/>
          </p:nvSpPr>
          <p:spPr>
            <a:xfrm>
              <a:off x="0" y="38534"/>
              <a:ext cx="8116869" cy="470942"/>
            </a:xfrm>
            <a:prstGeom prst="roundRect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ectángulo: esquinas redondeadas 4">
              <a:extLst>
                <a:ext uri="{FF2B5EF4-FFF2-40B4-BE49-F238E27FC236}">
                  <a16:creationId xmlns:a16="http://schemas.microsoft.com/office/drawing/2014/main" id="{BD17460D-FFF2-48B4-A9FE-6A12AE04576F}"/>
                </a:ext>
              </a:extLst>
            </p:cNvPr>
            <p:cNvSpPr txBox="1"/>
            <p:nvPr/>
          </p:nvSpPr>
          <p:spPr>
            <a:xfrm>
              <a:off x="22989" y="61523"/>
              <a:ext cx="8070891" cy="424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None/>
              </a:pPr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CRITERIOS PARA EL ÉXITO</a:t>
              </a:r>
              <a:endParaRPr lang="es-CL" kern="1200" dirty="0"/>
            </a:p>
          </p:txBody>
        </p:sp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8B92E78F-688D-4681-B612-E0B30FF77156}"/>
              </a:ext>
            </a:extLst>
          </p:cNvPr>
          <p:cNvGrpSpPr/>
          <p:nvPr/>
        </p:nvGrpSpPr>
        <p:grpSpPr>
          <a:xfrm>
            <a:off x="2392857" y="2111734"/>
            <a:ext cx="8608994" cy="2621080"/>
            <a:chOff x="-492125" y="-880990"/>
            <a:chExt cx="8608994" cy="2621080"/>
          </a:xfrm>
        </p:grpSpPr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3C59CDBC-B58D-4881-897F-2B6A376FC2FC}"/>
                </a:ext>
              </a:extLst>
            </p:cNvPr>
            <p:cNvSpPr/>
            <p:nvPr/>
          </p:nvSpPr>
          <p:spPr>
            <a:xfrm>
              <a:off x="0" y="509476"/>
              <a:ext cx="8116869" cy="123061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CuadroTexto 37">
              <a:extLst>
                <a:ext uri="{FF2B5EF4-FFF2-40B4-BE49-F238E27FC236}">
                  <a16:creationId xmlns:a16="http://schemas.microsoft.com/office/drawing/2014/main" id="{706597B6-9CD8-46D1-A4BE-C478B2E8B45C}"/>
                </a:ext>
              </a:extLst>
            </p:cNvPr>
            <p:cNvSpPr txBox="1"/>
            <p:nvPr/>
          </p:nvSpPr>
          <p:spPr>
            <a:xfrm>
              <a:off x="-492125" y="-880990"/>
              <a:ext cx="8116869" cy="1230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7711" tIns="22860" rIns="128016" bIns="22860" numCol="1" spcCol="1270" anchor="t" anchorCtr="0">
              <a:noAutofit/>
            </a:bodyPr>
            <a:lstStyle/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OA efectuada mediante un Diseño Operacional.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Reconocimiento terrestre y helitransportado en lagos binacionales y de significación estratégica efectuado en el TOS.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 menos una OA efectuada con fuerza de oposición (</a:t>
              </a:r>
              <a:r>
                <a:rPr lang="es-MX" sz="16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ssk</a:t>
              </a: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aérea, superficie y terrestre) real.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Fza</a:t>
              </a: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adversaria sin capacidad de incidir sobre espacios marítimos del TOAC.</a:t>
              </a:r>
            </a:p>
            <a:p>
              <a:pPr marL="457200" indent="-457200" algn="just">
                <a:lnSpc>
                  <a:spcPct val="150000"/>
                </a:lnSpc>
                <a:buFont typeface="+mj-lt"/>
                <a:buAutoNum type="arabicPeriod"/>
              </a:pP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I. </a:t>
              </a:r>
              <a:r>
                <a:rPr lang="es-MX" sz="16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Dowey</a:t>
              </a: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 I. </a:t>
              </a:r>
              <a:r>
                <a:rPr lang="es-MX" sz="16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Fuyue</a:t>
              </a:r>
              <a:r>
                <a:rPr lang="es-MX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consolidada.</a:t>
              </a:r>
              <a:endParaRPr lang="es-CL" sz="1600" b="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just" defTabSz="800100">
                <a:spcBef>
                  <a:spcPct val="0"/>
                </a:spcBef>
                <a:spcAft>
                  <a:spcPct val="20000"/>
                </a:spcAft>
                <a:buFontTx/>
                <a:buChar char="•"/>
              </a:pPr>
              <a:endParaRPr lang="es-CL" sz="1600" b="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just" defTabSz="800100">
                <a:spcBef>
                  <a:spcPct val="0"/>
                </a:spcBef>
                <a:spcAft>
                  <a:spcPct val="20000"/>
                </a:spcAft>
                <a:buFontTx/>
                <a:buChar char="•"/>
              </a:pPr>
              <a:endParaRPr lang="es-CL" sz="1600" b="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just" defTabSz="8001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endParaRPr lang="es-CL" sz="16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9" name="Imagen 15">
            <a:extLst>
              <a:ext uri="{FF2B5EF4-FFF2-40B4-BE49-F238E27FC236}">
                <a16:creationId xmlns:a16="http://schemas.microsoft.com/office/drawing/2014/main" id="{8CA00973-758C-42F9-BEC2-08E0E5646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3"/>
          <a:stretch>
            <a:fillRect/>
          </a:stretch>
        </p:blipFill>
        <p:spPr bwMode="auto">
          <a:xfrm>
            <a:off x="2477819" y="1281116"/>
            <a:ext cx="685246" cy="533615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63500" sx="117000" sy="117000" algn="ctr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099723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6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ángulo: esquinas redondeadas 29">
            <a:extLst>
              <a:ext uri="{FF2B5EF4-FFF2-40B4-BE49-F238E27FC236}">
                <a16:creationId xmlns:a16="http://schemas.microsoft.com/office/drawing/2014/main" id="{CFE6EECE-7582-4FED-8D87-C30329995582}"/>
              </a:ext>
            </a:extLst>
          </p:cNvPr>
          <p:cNvSpPr/>
          <p:nvPr/>
        </p:nvSpPr>
        <p:spPr>
          <a:xfrm>
            <a:off x="5882798" y="984041"/>
            <a:ext cx="2931885" cy="5393546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día D-15 con el zarpe de Chacabuco. No se han declarado hostilidades.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Efectuar conformación de la FTA.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dirty="0">
                <a:solidFill>
                  <a:prstClr val="white"/>
                </a:solidFill>
                <a:latin typeface="Calibri"/>
              </a:rPr>
              <a:t>Embarco de los medios de la FTA en Valparaíso e izado de insignia del CAF en “Aldea”.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Rectángulo: esquinas redondeadas 29">
            <a:extLst>
              <a:ext uri="{FF2B5EF4-FFF2-40B4-BE49-F238E27FC236}">
                <a16:creationId xmlns:a16="http://schemas.microsoft.com/office/drawing/2014/main" id="{CCAD36CC-592F-4E2D-8A20-C8437EE177E9}"/>
              </a:ext>
            </a:extLst>
          </p:cNvPr>
          <p:cNvSpPr/>
          <p:nvPr/>
        </p:nvSpPr>
        <p:spPr>
          <a:xfrm>
            <a:off x="8871284" y="991613"/>
            <a:ext cx="3255831" cy="5393546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lvl="0" algn="just"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l día D-15, “Chacabuco” inician desplazamiento a Valparaíso, objeto efectuar faenas de carga, entre el día D-15 y D-12.</a:t>
            </a:r>
          </a:p>
          <a:p>
            <a:pPr lvl="0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</a:t>
            </a:r>
            <a:r>
              <a:rPr lang="es-ES" b="1" dirty="0">
                <a:solidFill>
                  <a:prstClr val="white"/>
                </a:solidFill>
                <a:latin typeface="Calibri"/>
              </a:rPr>
              <a:t>T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400.1.1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lvl="0" algn="just"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Entre el </a:t>
            </a:r>
            <a:r>
              <a:rPr lang="es-ES" dirty="0">
                <a:solidFill>
                  <a:prstClr val="white"/>
                </a:solidFill>
              </a:rPr>
              <a:t>día D-14 y D-12, se efectuará embarco de los medios y personal que participará de la Operación. No se incluirá el embarco de medios aéreos.</a:t>
            </a:r>
          </a:p>
          <a:p>
            <a:pPr lvl="0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400.1.2 (SE):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Entre el día D-14 y D-12, se efectuará la sincronización de los diferentes SMC.</a:t>
            </a:r>
            <a:endParaRPr kumimoji="0" lang="es-ES" sz="18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136146" y="929814"/>
            <a:ext cx="5681448" cy="544391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5008CED0-8C03-4712-970A-3A36CD1C9829}"/>
              </a:ext>
            </a:extLst>
          </p:cNvPr>
          <p:cNvSpPr txBox="1"/>
          <p:nvPr/>
        </p:nvSpPr>
        <p:spPr>
          <a:xfrm>
            <a:off x="5853623" y="613153"/>
            <a:ext cx="2916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I: PREPARACIÓN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B10ABA5E-1919-45DE-9C8A-1BF6E7BD113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2607" y="1024489"/>
            <a:ext cx="5014908" cy="5198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7BD88666-E2E3-4ABE-8324-02D7279DAF7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8994" y="5306236"/>
            <a:ext cx="479495" cy="421534"/>
          </a:xfrm>
          <a:prstGeom prst="rect">
            <a:avLst/>
          </a:prstGeom>
        </p:spPr>
      </p:pic>
      <p:grpSp>
        <p:nvGrpSpPr>
          <p:cNvPr id="38" name="Grupo 37">
            <a:extLst>
              <a:ext uri="{FF2B5EF4-FFF2-40B4-BE49-F238E27FC236}">
                <a16:creationId xmlns:a16="http://schemas.microsoft.com/office/drawing/2014/main" id="{CCC5D133-3010-41D8-BA9E-BF754E736984}"/>
              </a:ext>
            </a:extLst>
          </p:cNvPr>
          <p:cNvGrpSpPr/>
          <p:nvPr/>
        </p:nvGrpSpPr>
        <p:grpSpPr>
          <a:xfrm>
            <a:off x="2300494" y="3806017"/>
            <a:ext cx="770129" cy="1508600"/>
            <a:chOff x="1818530" y="3682230"/>
            <a:chExt cx="770129" cy="1508600"/>
          </a:xfrm>
        </p:grpSpPr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1213F7CE-7114-4791-8CEB-AF21D1E07A88}"/>
                </a:ext>
              </a:extLst>
            </p:cNvPr>
            <p:cNvCxnSpPr>
              <a:cxnSpLocks/>
            </p:cNvCxnSpPr>
            <p:nvPr/>
          </p:nvCxnSpPr>
          <p:spPr>
            <a:xfrm rot="634291" flipV="1">
              <a:off x="1818530" y="4567542"/>
              <a:ext cx="152779" cy="525104"/>
            </a:xfrm>
            <a:prstGeom prst="line">
              <a:avLst/>
            </a:prstGeom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39">
              <a:extLst>
                <a:ext uri="{FF2B5EF4-FFF2-40B4-BE49-F238E27FC236}">
                  <a16:creationId xmlns:a16="http://schemas.microsoft.com/office/drawing/2014/main" id="{348463F9-CCB0-4094-9611-64D7380E38DE}"/>
                </a:ext>
              </a:extLst>
            </p:cNvPr>
            <p:cNvCxnSpPr>
              <a:cxnSpLocks/>
            </p:cNvCxnSpPr>
            <p:nvPr/>
          </p:nvCxnSpPr>
          <p:spPr>
            <a:xfrm rot="634291" flipH="1" flipV="1">
              <a:off x="2205813" y="4665727"/>
              <a:ext cx="152187" cy="525103"/>
            </a:xfrm>
            <a:prstGeom prst="line">
              <a:avLst/>
            </a:prstGeom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40">
              <a:extLst>
                <a:ext uri="{FF2B5EF4-FFF2-40B4-BE49-F238E27FC236}">
                  <a16:creationId xmlns:a16="http://schemas.microsoft.com/office/drawing/2014/main" id="{F9845702-CC0F-4192-A319-1E12FC0638C4}"/>
                </a:ext>
              </a:extLst>
            </p:cNvPr>
            <p:cNvCxnSpPr>
              <a:cxnSpLocks/>
            </p:cNvCxnSpPr>
            <p:nvPr/>
          </p:nvCxnSpPr>
          <p:spPr>
            <a:xfrm rot="634291" flipV="1">
              <a:off x="2075739" y="4035904"/>
              <a:ext cx="0" cy="565035"/>
            </a:xfrm>
            <a:prstGeom prst="line">
              <a:avLst/>
            </a:prstGeom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41">
              <a:extLst>
                <a:ext uri="{FF2B5EF4-FFF2-40B4-BE49-F238E27FC236}">
                  <a16:creationId xmlns:a16="http://schemas.microsoft.com/office/drawing/2014/main" id="{7B719385-7C0E-4147-9D86-9E40AAED8BB5}"/>
                </a:ext>
              </a:extLst>
            </p:cNvPr>
            <p:cNvCxnSpPr>
              <a:cxnSpLocks/>
            </p:cNvCxnSpPr>
            <p:nvPr/>
          </p:nvCxnSpPr>
          <p:spPr>
            <a:xfrm rot="634291" flipV="1">
              <a:off x="2308485" y="4068767"/>
              <a:ext cx="295" cy="601468"/>
            </a:xfrm>
            <a:prstGeom prst="line">
              <a:avLst/>
            </a:prstGeom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riángulo isósceles 42">
              <a:extLst>
                <a:ext uri="{FF2B5EF4-FFF2-40B4-BE49-F238E27FC236}">
                  <a16:creationId xmlns:a16="http://schemas.microsoft.com/office/drawing/2014/main" id="{865BA722-949C-4D88-9A2B-5CD15880CC87}"/>
                </a:ext>
              </a:extLst>
            </p:cNvPr>
            <p:cNvSpPr/>
            <p:nvPr/>
          </p:nvSpPr>
          <p:spPr>
            <a:xfrm rot="634291">
              <a:off x="1981604" y="3682230"/>
              <a:ext cx="607055" cy="384555"/>
            </a:xfrm>
            <a:prstGeom prst="triangle">
              <a:avLst/>
            </a:prstGeom>
            <a:noFill/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4" name="Imagen 43">
            <a:extLst>
              <a:ext uri="{FF2B5EF4-FFF2-40B4-BE49-F238E27FC236}">
                <a16:creationId xmlns:a16="http://schemas.microsoft.com/office/drawing/2014/main" id="{59496C61-90A7-42E5-A1DB-E529BE774B5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83083" y="1160531"/>
            <a:ext cx="672030" cy="496454"/>
          </a:xfrm>
          <a:prstGeom prst="rect">
            <a:avLst/>
          </a:prstGeom>
        </p:spPr>
      </p:pic>
      <p:sp>
        <p:nvSpPr>
          <p:cNvPr id="45" name="CuadroTexto 44">
            <a:extLst>
              <a:ext uri="{FF2B5EF4-FFF2-40B4-BE49-F238E27FC236}">
                <a16:creationId xmlns:a16="http://schemas.microsoft.com/office/drawing/2014/main" id="{161DBC19-4485-4C3C-857A-12805BAD0D0C}"/>
              </a:ext>
            </a:extLst>
          </p:cNvPr>
          <p:cNvSpPr txBox="1"/>
          <p:nvPr/>
        </p:nvSpPr>
        <p:spPr>
          <a:xfrm>
            <a:off x="1224692" y="4889717"/>
            <a:ext cx="928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JUL 31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96854A84-DF9E-4250-A3F4-F0698EA8DC49}"/>
              </a:ext>
            </a:extLst>
          </p:cNvPr>
          <p:cNvSpPr txBox="1"/>
          <p:nvPr/>
        </p:nvSpPr>
        <p:spPr>
          <a:xfrm>
            <a:off x="2525073" y="948770"/>
            <a:ext cx="1942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AGO 1 – AGO 3</a:t>
            </a:r>
          </a:p>
        </p:txBody>
      </p:sp>
    </p:spTree>
    <p:extLst>
      <p:ext uri="{BB962C8B-B14F-4D97-AF65-F5344CB8AC3E}">
        <p14:creationId xmlns:p14="http://schemas.microsoft.com/office/powerpoint/2010/main" val="15597620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5" grpId="1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7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67906" y="929814"/>
            <a:ext cx="5300830" cy="5443919"/>
          </a:xfrm>
          <a:prstGeom prst="roundRect">
            <a:avLst>
              <a:gd name="adj" fmla="val 642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7" name="Rectángulo: esquinas redondeadas 29">
            <a:extLst>
              <a:ext uri="{FF2B5EF4-FFF2-40B4-BE49-F238E27FC236}">
                <a16:creationId xmlns:a16="http://schemas.microsoft.com/office/drawing/2014/main" id="{BA74C539-83E1-4FE2-AB74-94133E04ECE8}"/>
              </a:ext>
            </a:extLst>
          </p:cNvPr>
          <p:cNvSpPr/>
          <p:nvPr/>
        </p:nvSpPr>
        <p:spPr>
          <a:xfrm>
            <a:off x="5431092" y="914053"/>
            <a:ext cx="3022976" cy="5470841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día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D-11, con el zarpe de la fuerza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Sincronizar y validar  que los componentes del GT 400.1, que permita materializar Operación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Dowey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endParaRPr lang="es-ES" dirty="0">
              <a:solidFill>
                <a:prstClr val="white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Con el posicionamiento de Prat a 200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mn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del objetivo.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Rectángulo: esquinas redondeadas 29">
            <a:extLst>
              <a:ext uri="{FF2B5EF4-FFF2-40B4-BE49-F238E27FC236}">
                <a16:creationId xmlns:a16="http://schemas.microsoft.com/office/drawing/2014/main" id="{21C65BFA-F1E1-4214-86C6-A8C52EC94309}"/>
              </a:ext>
            </a:extLst>
          </p:cNvPr>
          <p:cNvSpPr/>
          <p:nvPr/>
        </p:nvSpPr>
        <p:spPr>
          <a:xfrm>
            <a:off x="8516424" y="920928"/>
            <a:ext cx="3630346" cy="5452025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ntre el día D-11 y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efectuará entrenamiento característico, reconocimiento terrestre en el TOS, configuración de la maniobra anfibia y ensayo en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Pto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Chacabuco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400.1.1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Protección a los medios del GT 400.1, permitir el ensayo y asegurar el posicionamiento, según plan.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 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400.1.2 (SE):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ntre Valparaíso y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Pto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Chacabuco, deberá validar las actividades previas a una acción anfibia, con el propósito de sincronizar las funciones de combate.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418838" y="589354"/>
            <a:ext cx="5364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II: DESPLIEGUE Y CONCENTRACIÓN EN EL TOAC</a:t>
            </a:r>
          </a:p>
        </p:txBody>
      </p:sp>
      <p:grpSp>
        <p:nvGrpSpPr>
          <p:cNvPr id="50" name="Grupo 49">
            <a:extLst>
              <a:ext uri="{FF2B5EF4-FFF2-40B4-BE49-F238E27FC236}">
                <a16:creationId xmlns:a16="http://schemas.microsoft.com/office/drawing/2014/main" id="{FA4EED64-F894-42B3-A5A9-2289BB6CC255}"/>
              </a:ext>
            </a:extLst>
          </p:cNvPr>
          <p:cNvGrpSpPr/>
          <p:nvPr/>
        </p:nvGrpSpPr>
        <p:grpSpPr>
          <a:xfrm>
            <a:off x="382377" y="1025048"/>
            <a:ext cx="4723482" cy="5241779"/>
            <a:chOff x="273193" y="970456"/>
            <a:chExt cx="4723482" cy="5273182"/>
          </a:xfrm>
        </p:grpSpPr>
        <p:pic>
          <p:nvPicPr>
            <p:cNvPr id="53" name="Imagen 52">
              <a:extLst>
                <a:ext uri="{FF2B5EF4-FFF2-40B4-BE49-F238E27FC236}">
                  <a16:creationId xmlns:a16="http://schemas.microsoft.com/office/drawing/2014/main" id="{CF7CCFA2-B775-4609-8AE6-788CD150A5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73193" y="970456"/>
              <a:ext cx="4723482" cy="527318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F529F239-3D09-4B55-84AD-C0F0920A2480}"/>
                </a:ext>
              </a:extLst>
            </p:cNvPr>
            <p:cNvSpPr txBox="1"/>
            <p:nvPr/>
          </p:nvSpPr>
          <p:spPr>
            <a:xfrm>
              <a:off x="718713" y="1107641"/>
              <a:ext cx="9286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AGO 4</a:t>
              </a:r>
            </a:p>
          </p:txBody>
        </p:sp>
        <p:grpSp>
          <p:nvGrpSpPr>
            <p:cNvPr id="59" name="Grupo 58">
              <a:extLst>
                <a:ext uri="{FF2B5EF4-FFF2-40B4-BE49-F238E27FC236}">
                  <a16:creationId xmlns:a16="http://schemas.microsoft.com/office/drawing/2014/main" id="{3BACCAB8-5974-4D71-AE72-5409523D50AF}"/>
                </a:ext>
              </a:extLst>
            </p:cNvPr>
            <p:cNvGrpSpPr/>
            <p:nvPr/>
          </p:nvGrpSpPr>
          <p:grpSpPr>
            <a:xfrm rot="11728413">
              <a:off x="2280432" y="1940196"/>
              <a:ext cx="405920" cy="1099188"/>
              <a:chOff x="1911312" y="3429000"/>
              <a:chExt cx="607055" cy="1491306"/>
            </a:xfrm>
          </p:grpSpPr>
          <p:cxnSp>
            <p:nvCxnSpPr>
              <p:cNvPr id="61" name="Conector recto 60">
                <a:extLst>
                  <a:ext uri="{FF2B5EF4-FFF2-40B4-BE49-F238E27FC236}">
                    <a16:creationId xmlns:a16="http://schemas.microsoft.com/office/drawing/2014/main" id="{A2251966-7B6D-49BE-8077-BA1D5BB38EB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30176" y="4369682"/>
                <a:ext cx="152779" cy="525104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Conector recto 61">
                <a:extLst>
                  <a:ext uri="{FF2B5EF4-FFF2-40B4-BE49-F238E27FC236}">
                    <a16:creationId xmlns:a16="http://schemas.microsoft.com/office/drawing/2014/main" id="{8B3CC78A-0FDF-4758-9958-56FC1ACF22F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328904" y="4395203"/>
                <a:ext cx="152187" cy="525103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Conector recto 62">
                <a:extLst>
                  <a:ext uri="{FF2B5EF4-FFF2-40B4-BE49-F238E27FC236}">
                    <a16:creationId xmlns:a16="http://schemas.microsoft.com/office/drawing/2014/main" id="{D10B8B0D-7658-4D51-8466-DAA215423D9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90443" y="3813555"/>
                <a:ext cx="0" cy="565035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Conector recto 63">
                <a:extLst>
                  <a:ext uri="{FF2B5EF4-FFF2-40B4-BE49-F238E27FC236}">
                    <a16:creationId xmlns:a16="http://schemas.microsoft.com/office/drawing/2014/main" id="{648D8D92-0295-436F-A2E3-FBC97484835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328607" y="3802824"/>
                <a:ext cx="295" cy="601468"/>
              </a:xfrm>
              <a:prstGeom prst="line">
                <a:avLst/>
              </a:prstGeom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riángulo isósceles 64">
                <a:extLst>
                  <a:ext uri="{FF2B5EF4-FFF2-40B4-BE49-F238E27FC236}">
                    <a16:creationId xmlns:a16="http://schemas.microsoft.com/office/drawing/2014/main" id="{B046D922-70E7-4E2C-917A-B87375D3C7B6}"/>
                  </a:ext>
                </a:extLst>
              </p:cNvPr>
              <p:cNvSpPr/>
              <p:nvPr/>
            </p:nvSpPr>
            <p:spPr>
              <a:xfrm>
                <a:off x="1911312" y="3429000"/>
                <a:ext cx="607055" cy="384555"/>
              </a:xfrm>
              <a:prstGeom prst="triangle">
                <a:avLst/>
              </a:prstGeom>
              <a:noFill/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pic>
          <p:nvPicPr>
            <p:cNvPr id="60" name="Imagen 59">
              <a:extLst>
                <a:ext uri="{FF2B5EF4-FFF2-40B4-BE49-F238E27FC236}">
                  <a16:creationId xmlns:a16="http://schemas.microsoft.com/office/drawing/2014/main" id="{1C7872A0-1787-4BCE-A528-7F7847F31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374575" y="1292307"/>
              <a:ext cx="672030" cy="496454"/>
            </a:xfrm>
            <a:prstGeom prst="rect">
              <a:avLst/>
            </a:prstGeom>
          </p:spPr>
        </p:pic>
      </p:grpSp>
      <p:grpSp>
        <p:nvGrpSpPr>
          <p:cNvPr id="66" name="Grupo 65">
            <a:extLst>
              <a:ext uri="{FF2B5EF4-FFF2-40B4-BE49-F238E27FC236}">
                <a16:creationId xmlns:a16="http://schemas.microsoft.com/office/drawing/2014/main" id="{5A927B40-2C60-4B2D-99DB-4FA3A6569CFE}"/>
              </a:ext>
            </a:extLst>
          </p:cNvPr>
          <p:cNvGrpSpPr/>
          <p:nvPr/>
        </p:nvGrpSpPr>
        <p:grpSpPr>
          <a:xfrm>
            <a:off x="379077" y="996821"/>
            <a:ext cx="4723482" cy="5240276"/>
            <a:chOff x="6115930" y="956168"/>
            <a:chExt cx="4723482" cy="5273182"/>
          </a:xfrm>
        </p:grpSpPr>
        <p:pic>
          <p:nvPicPr>
            <p:cNvPr id="67" name="Imagen 66">
              <a:extLst>
                <a:ext uri="{FF2B5EF4-FFF2-40B4-BE49-F238E27FC236}">
                  <a16:creationId xmlns:a16="http://schemas.microsoft.com/office/drawing/2014/main" id="{29F77CF7-9E6F-49A8-BE17-C71D98055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115930" y="956168"/>
              <a:ext cx="4723482" cy="527318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8" name="Imagen 67">
              <a:extLst>
                <a:ext uri="{FF2B5EF4-FFF2-40B4-BE49-F238E27FC236}">
                  <a16:creationId xmlns:a16="http://schemas.microsoft.com/office/drawing/2014/main" id="{BEE5D572-4977-4633-9775-26213B20C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86166" y="4008496"/>
              <a:ext cx="672030" cy="496454"/>
            </a:xfrm>
            <a:prstGeom prst="rect">
              <a:avLst/>
            </a:prstGeom>
          </p:spPr>
        </p:pic>
        <p:pic>
          <p:nvPicPr>
            <p:cNvPr id="69" name="Imagen 68">
              <a:extLst>
                <a:ext uri="{FF2B5EF4-FFF2-40B4-BE49-F238E27FC236}">
                  <a16:creationId xmlns:a16="http://schemas.microsoft.com/office/drawing/2014/main" id="{3C169435-3291-448F-95E9-48506A23E4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700985" y="4602024"/>
              <a:ext cx="371474" cy="323401"/>
            </a:xfrm>
            <a:prstGeom prst="rect">
              <a:avLst/>
            </a:prstGeom>
          </p:spPr>
        </p:pic>
        <p:sp>
          <p:nvSpPr>
            <p:cNvPr id="70" name="CuadroTexto 69">
              <a:extLst>
                <a:ext uri="{FF2B5EF4-FFF2-40B4-BE49-F238E27FC236}">
                  <a16:creationId xmlns:a16="http://schemas.microsoft.com/office/drawing/2014/main" id="{2E15315F-07E1-4AAB-BF5A-EBC578C55813}"/>
                </a:ext>
              </a:extLst>
            </p:cNvPr>
            <p:cNvSpPr txBox="1"/>
            <p:nvPr/>
          </p:nvSpPr>
          <p:spPr>
            <a:xfrm>
              <a:off x="6501232" y="1171202"/>
              <a:ext cx="1245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AGO 6 Y 7</a:t>
              </a:r>
            </a:p>
          </p:txBody>
        </p:sp>
      </p:grpSp>
      <p:grpSp>
        <p:nvGrpSpPr>
          <p:cNvPr id="146" name="Grupo 145">
            <a:extLst>
              <a:ext uri="{FF2B5EF4-FFF2-40B4-BE49-F238E27FC236}">
                <a16:creationId xmlns:a16="http://schemas.microsoft.com/office/drawing/2014/main" id="{9F1C0784-1623-4D20-BC3A-329ABE161C86}"/>
              </a:ext>
            </a:extLst>
          </p:cNvPr>
          <p:cNvGrpSpPr/>
          <p:nvPr/>
        </p:nvGrpSpPr>
        <p:grpSpPr>
          <a:xfrm>
            <a:off x="326220" y="1029815"/>
            <a:ext cx="4902241" cy="5237012"/>
            <a:chOff x="6740001" y="810494"/>
            <a:chExt cx="4902241" cy="5237012"/>
          </a:xfrm>
        </p:grpSpPr>
        <p:grpSp>
          <p:nvGrpSpPr>
            <p:cNvPr id="147" name="Grupo 146">
              <a:extLst>
                <a:ext uri="{FF2B5EF4-FFF2-40B4-BE49-F238E27FC236}">
                  <a16:creationId xmlns:a16="http://schemas.microsoft.com/office/drawing/2014/main" id="{391E7B61-97BD-4421-94D2-A1FA69888636}"/>
                </a:ext>
              </a:extLst>
            </p:cNvPr>
            <p:cNvGrpSpPr/>
            <p:nvPr/>
          </p:nvGrpSpPr>
          <p:grpSpPr>
            <a:xfrm>
              <a:off x="6740001" y="810494"/>
              <a:ext cx="4808225" cy="5237012"/>
              <a:chOff x="6740001" y="810494"/>
              <a:chExt cx="4808225" cy="5237012"/>
            </a:xfrm>
          </p:grpSpPr>
          <p:pic>
            <p:nvPicPr>
              <p:cNvPr id="150" name="Imagen 149">
                <a:extLst>
                  <a:ext uri="{FF2B5EF4-FFF2-40B4-BE49-F238E27FC236}">
                    <a16:creationId xmlns:a16="http://schemas.microsoft.com/office/drawing/2014/main" id="{AB580205-9638-4950-A6B4-404A3CE314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6740001" y="810494"/>
                <a:ext cx="4808225" cy="5237012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pic>
            <p:nvPicPr>
              <p:cNvPr id="248" name="Imagen 247">
                <a:extLst>
                  <a:ext uri="{FF2B5EF4-FFF2-40B4-BE49-F238E27FC236}">
                    <a16:creationId xmlns:a16="http://schemas.microsoft.com/office/drawing/2014/main" id="{B0608818-DB6F-4712-9457-0BB1DF8B7E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367333" y="3491992"/>
                <a:ext cx="335958" cy="254068"/>
              </a:xfrm>
              <a:prstGeom prst="rect">
                <a:avLst/>
              </a:prstGeom>
            </p:spPr>
          </p:pic>
          <p:pic>
            <p:nvPicPr>
              <p:cNvPr id="249" name="Imagen 248">
                <a:extLst>
                  <a:ext uri="{FF2B5EF4-FFF2-40B4-BE49-F238E27FC236}">
                    <a16:creationId xmlns:a16="http://schemas.microsoft.com/office/drawing/2014/main" id="{631F4014-7758-408A-9199-A51B4B44C9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703291" y="4642715"/>
                <a:ext cx="335958" cy="254068"/>
              </a:xfrm>
              <a:prstGeom prst="rect">
                <a:avLst/>
              </a:prstGeom>
            </p:spPr>
          </p:pic>
          <p:pic>
            <p:nvPicPr>
              <p:cNvPr id="250" name="Imagen 249">
                <a:extLst>
                  <a:ext uri="{FF2B5EF4-FFF2-40B4-BE49-F238E27FC236}">
                    <a16:creationId xmlns:a16="http://schemas.microsoft.com/office/drawing/2014/main" id="{C574DBB7-F1C3-4D62-840A-278AC450FB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978282" y="1547473"/>
                <a:ext cx="331661" cy="281221"/>
              </a:xfrm>
              <a:prstGeom prst="rect">
                <a:avLst/>
              </a:prstGeom>
            </p:spPr>
          </p:pic>
          <p:pic>
            <p:nvPicPr>
              <p:cNvPr id="251" name="Imagen 250">
                <a:extLst>
                  <a:ext uri="{FF2B5EF4-FFF2-40B4-BE49-F238E27FC236}">
                    <a16:creationId xmlns:a16="http://schemas.microsoft.com/office/drawing/2014/main" id="{76F19E2B-34A2-4733-B1A6-731BF11E69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827664" y="4273908"/>
                <a:ext cx="335958" cy="262929"/>
              </a:xfrm>
              <a:prstGeom prst="rect">
                <a:avLst/>
              </a:prstGeom>
            </p:spPr>
          </p:pic>
          <p:pic>
            <p:nvPicPr>
              <p:cNvPr id="252" name="Imagen 251">
                <a:extLst>
                  <a:ext uri="{FF2B5EF4-FFF2-40B4-BE49-F238E27FC236}">
                    <a16:creationId xmlns:a16="http://schemas.microsoft.com/office/drawing/2014/main" id="{B5DA876C-FD7A-46E6-A59D-1F480EDF8C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BEBA8EAE-BF5A-486C-A8C5-ECC9F3942E4B}">
                    <a14:imgProps xmlns:a14="http://schemas.microsoft.com/office/drawing/2010/main">
                      <a14:imgLayer r:embed="rId28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827664" y="3806115"/>
                <a:ext cx="331660" cy="263931"/>
              </a:xfrm>
              <a:prstGeom prst="rect">
                <a:avLst/>
              </a:prstGeom>
            </p:spPr>
          </p:pic>
          <p:pic>
            <p:nvPicPr>
              <p:cNvPr id="253" name="Imagen 252">
                <a:extLst>
                  <a:ext uri="{FF2B5EF4-FFF2-40B4-BE49-F238E27FC236}">
                    <a16:creationId xmlns:a16="http://schemas.microsoft.com/office/drawing/2014/main" id="{F938703C-8C7D-40AF-A255-464686ADA7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991345" y="4044442"/>
                <a:ext cx="335958" cy="254068"/>
              </a:xfrm>
              <a:prstGeom prst="rect">
                <a:avLst/>
              </a:prstGeom>
            </p:spPr>
          </p:pic>
          <p:sp>
            <p:nvSpPr>
              <p:cNvPr id="254" name="CuadroTexto 253">
                <a:extLst>
                  <a:ext uri="{FF2B5EF4-FFF2-40B4-BE49-F238E27FC236}">
                    <a16:creationId xmlns:a16="http://schemas.microsoft.com/office/drawing/2014/main" id="{D17815CE-2469-4D80-820F-7FE0A1D71757}"/>
                  </a:ext>
                </a:extLst>
              </p:cNvPr>
              <p:cNvSpPr txBox="1"/>
              <p:nvPr/>
            </p:nvSpPr>
            <p:spPr>
              <a:xfrm>
                <a:off x="6986082" y="1210678"/>
                <a:ext cx="12367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b="1" dirty="0">
                    <a:solidFill>
                      <a:schemeClr val="bg1"/>
                    </a:solidFill>
                  </a:rPr>
                  <a:t>AGO 7 </a:t>
                </a:r>
              </a:p>
              <a:p>
                <a:pPr algn="ctr"/>
                <a:r>
                  <a:rPr lang="es-CL" b="1" dirty="0">
                    <a:solidFill>
                      <a:schemeClr val="bg1"/>
                    </a:solidFill>
                  </a:rPr>
                  <a:t>PM</a:t>
                </a:r>
              </a:p>
            </p:txBody>
          </p:sp>
        </p:grpSp>
        <p:sp>
          <p:nvSpPr>
            <p:cNvPr id="148" name="Rectángulo: esquinas redondeadas 147">
              <a:extLst>
                <a:ext uri="{FF2B5EF4-FFF2-40B4-BE49-F238E27FC236}">
                  <a16:creationId xmlns:a16="http://schemas.microsoft.com/office/drawing/2014/main" id="{03704A0E-A14D-45DD-AED1-03EA2F34CBF6}"/>
                </a:ext>
              </a:extLst>
            </p:cNvPr>
            <p:cNvSpPr/>
            <p:nvPr/>
          </p:nvSpPr>
          <p:spPr>
            <a:xfrm>
              <a:off x="9257849" y="1528272"/>
              <a:ext cx="2280233" cy="1283694"/>
            </a:xfrm>
            <a:prstGeom prst="roundRect">
              <a:avLst/>
            </a:prstGeom>
            <a:solidFill>
              <a:srgbClr val="333F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49" name="CuadroTexto 148">
              <a:extLst>
                <a:ext uri="{FF2B5EF4-FFF2-40B4-BE49-F238E27FC236}">
                  <a16:creationId xmlns:a16="http://schemas.microsoft.com/office/drawing/2014/main" id="{0E3D8E91-8637-4109-97E1-6A73E6D21CE5}"/>
                </a:ext>
              </a:extLst>
            </p:cNvPr>
            <p:cNvSpPr txBox="1"/>
            <p:nvPr/>
          </p:nvSpPr>
          <p:spPr>
            <a:xfrm>
              <a:off x="9309943" y="1626159"/>
              <a:ext cx="2332299" cy="107721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Recalada de Unidades.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Verificación rampa Chaitén, por ACM.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Desembarco VCI LF.</a:t>
              </a:r>
            </a:p>
          </p:txBody>
        </p:sp>
      </p:grpSp>
      <p:grpSp>
        <p:nvGrpSpPr>
          <p:cNvPr id="151" name="Grupo 150">
            <a:extLst>
              <a:ext uri="{FF2B5EF4-FFF2-40B4-BE49-F238E27FC236}">
                <a16:creationId xmlns:a16="http://schemas.microsoft.com/office/drawing/2014/main" id="{3EA09E46-D8D1-4FA7-9869-1EFA00301D9C}"/>
              </a:ext>
            </a:extLst>
          </p:cNvPr>
          <p:cNvGrpSpPr/>
          <p:nvPr/>
        </p:nvGrpSpPr>
        <p:grpSpPr>
          <a:xfrm>
            <a:off x="259801" y="1045038"/>
            <a:ext cx="4907983" cy="5251406"/>
            <a:chOff x="1050131" y="810494"/>
            <a:chExt cx="4907983" cy="5251406"/>
          </a:xfrm>
        </p:grpSpPr>
        <p:grpSp>
          <p:nvGrpSpPr>
            <p:cNvPr id="152" name="Grupo 151">
              <a:extLst>
                <a:ext uri="{FF2B5EF4-FFF2-40B4-BE49-F238E27FC236}">
                  <a16:creationId xmlns:a16="http://schemas.microsoft.com/office/drawing/2014/main" id="{86063214-9B8E-41E9-9EFC-50CC5D87D5B2}"/>
                </a:ext>
              </a:extLst>
            </p:cNvPr>
            <p:cNvGrpSpPr/>
            <p:nvPr/>
          </p:nvGrpSpPr>
          <p:grpSpPr>
            <a:xfrm>
              <a:off x="1050131" y="810494"/>
              <a:ext cx="4808225" cy="5251406"/>
              <a:chOff x="1050131" y="810494"/>
              <a:chExt cx="4808225" cy="5251406"/>
            </a:xfrm>
          </p:grpSpPr>
          <p:pic>
            <p:nvPicPr>
              <p:cNvPr id="155" name="Imagen 154">
                <a:extLst>
                  <a:ext uri="{FF2B5EF4-FFF2-40B4-BE49-F238E27FC236}">
                    <a16:creationId xmlns:a16="http://schemas.microsoft.com/office/drawing/2014/main" id="{E9E84776-EDC2-423D-BC4F-D081ECEEB9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050131" y="810494"/>
                <a:ext cx="4808225" cy="5251406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pic>
            <p:nvPicPr>
              <p:cNvPr id="156" name="Imagen 155">
                <a:extLst>
                  <a:ext uri="{FF2B5EF4-FFF2-40B4-BE49-F238E27FC236}">
                    <a16:creationId xmlns:a16="http://schemas.microsoft.com/office/drawing/2014/main" id="{1530D6D1-835C-4ABF-8F9F-04A89775EF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716226" y="1266252"/>
                <a:ext cx="331661" cy="281221"/>
              </a:xfrm>
              <a:prstGeom prst="rect">
                <a:avLst/>
              </a:prstGeom>
            </p:spPr>
          </p:pic>
          <p:pic>
            <p:nvPicPr>
              <p:cNvPr id="157" name="Imagen 156">
                <a:extLst>
                  <a:ext uri="{FF2B5EF4-FFF2-40B4-BE49-F238E27FC236}">
                    <a16:creationId xmlns:a16="http://schemas.microsoft.com/office/drawing/2014/main" id="{04B78C41-71E6-41B2-9E9A-B0B87BF2A8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133221" y="3163379"/>
                <a:ext cx="335958" cy="254068"/>
              </a:xfrm>
              <a:prstGeom prst="rect">
                <a:avLst/>
              </a:prstGeom>
            </p:spPr>
          </p:pic>
          <p:pic>
            <p:nvPicPr>
              <p:cNvPr id="158" name="Imagen 157">
                <a:extLst>
                  <a:ext uri="{FF2B5EF4-FFF2-40B4-BE49-F238E27FC236}">
                    <a16:creationId xmlns:a16="http://schemas.microsoft.com/office/drawing/2014/main" id="{4FC04EE9-316D-4A48-B24F-35255AEBDD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380268" y="4171476"/>
                <a:ext cx="335958" cy="254068"/>
              </a:xfrm>
              <a:prstGeom prst="rect">
                <a:avLst/>
              </a:prstGeom>
            </p:spPr>
          </p:pic>
          <p:pic>
            <p:nvPicPr>
              <p:cNvPr id="159" name="Imagen 158">
                <a:extLst>
                  <a:ext uri="{FF2B5EF4-FFF2-40B4-BE49-F238E27FC236}">
                    <a16:creationId xmlns:a16="http://schemas.microsoft.com/office/drawing/2014/main" id="{9FFDC3F5-E7BD-47C1-9C58-83D2355EA8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3220609" y="3848492"/>
                <a:ext cx="335958" cy="262929"/>
              </a:xfrm>
              <a:prstGeom prst="rect">
                <a:avLst/>
              </a:prstGeom>
            </p:spPr>
          </p:pic>
          <p:pic>
            <p:nvPicPr>
              <p:cNvPr id="160" name="Imagen 159">
                <a:extLst>
                  <a:ext uri="{FF2B5EF4-FFF2-40B4-BE49-F238E27FC236}">
                    <a16:creationId xmlns:a16="http://schemas.microsoft.com/office/drawing/2014/main" id="{EFE1CBC6-B595-4B1E-8EEC-589C527D63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BEBA8EAE-BF5A-486C-A8C5-ECC9F3942E4B}">
                    <a14:imgProps xmlns:a14="http://schemas.microsoft.com/office/drawing/2010/main">
                      <a14:imgLayer r:embed="rId28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3220609" y="3380699"/>
                <a:ext cx="331660" cy="263931"/>
              </a:xfrm>
              <a:prstGeom prst="rect">
                <a:avLst/>
              </a:prstGeom>
            </p:spPr>
          </p:pic>
          <p:pic>
            <p:nvPicPr>
              <p:cNvPr id="161" name="Imagen 160">
                <a:extLst>
                  <a:ext uri="{FF2B5EF4-FFF2-40B4-BE49-F238E27FC236}">
                    <a16:creationId xmlns:a16="http://schemas.microsoft.com/office/drawing/2014/main" id="{0CFEA2FB-5F48-41B3-B36A-517B0A3047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3384290" y="3619026"/>
                <a:ext cx="335958" cy="254068"/>
              </a:xfrm>
              <a:prstGeom prst="rect">
                <a:avLst/>
              </a:prstGeom>
            </p:spPr>
          </p:pic>
          <p:pic>
            <p:nvPicPr>
              <p:cNvPr id="162" name="Imagen 161">
                <a:extLst>
                  <a:ext uri="{FF2B5EF4-FFF2-40B4-BE49-F238E27FC236}">
                    <a16:creationId xmlns:a16="http://schemas.microsoft.com/office/drawing/2014/main" id="{AB73A51C-74F4-42D4-A94C-01DA0D801E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3870959" y="4684855"/>
                <a:ext cx="571483" cy="280136"/>
              </a:xfrm>
              <a:prstGeom prst="rect">
                <a:avLst/>
              </a:prstGeom>
            </p:spPr>
          </p:pic>
          <p:pic>
            <p:nvPicPr>
              <p:cNvPr id="163" name="Imagen 162">
                <a:extLst>
                  <a:ext uri="{FF2B5EF4-FFF2-40B4-BE49-F238E27FC236}">
                    <a16:creationId xmlns:a16="http://schemas.microsoft.com/office/drawing/2014/main" id="{22612D0E-8B2D-4184-9D68-42836541FE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4064792" y="4845024"/>
                <a:ext cx="571483" cy="280136"/>
              </a:xfrm>
              <a:prstGeom prst="rect">
                <a:avLst/>
              </a:prstGeom>
            </p:spPr>
          </p:pic>
          <p:pic>
            <p:nvPicPr>
              <p:cNvPr id="164" name="Imagen 163">
                <a:extLst>
                  <a:ext uri="{FF2B5EF4-FFF2-40B4-BE49-F238E27FC236}">
                    <a16:creationId xmlns:a16="http://schemas.microsoft.com/office/drawing/2014/main" id="{703BEAF1-62CD-4F7D-B872-79061A6991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4258626" y="5054092"/>
                <a:ext cx="571483" cy="306881"/>
              </a:xfrm>
              <a:prstGeom prst="rect">
                <a:avLst/>
              </a:prstGeom>
            </p:spPr>
          </p:pic>
          <p:pic>
            <p:nvPicPr>
              <p:cNvPr id="165" name="Imagen 164">
                <a:extLst>
                  <a:ext uri="{FF2B5EF4-FFF2-40B4-BE49-F238E27FC236}">
                    <a16:creationId xmlns:a16="http://schemas.microsoft.com/office/drawing/2014/main" id="{A38B304F-AAC4-4E50-8638-A88D5B866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>
                <a:extLst>
                  <a:ext uri="{BEBA8EAE-BF5A-486C-A8C5-ECC9F3942E4B}">
                    <a14:imgProps xmlns:a14="http://schemas.microsoft.com/office/drawing/2010/main">
                      <a14:imgLayer r:embed="rId33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3625599" y="3451078"/>
                <a:ext cx="535471" cy="294982"/>
              </a:xfrm>
              <a:prstGeom prst="rect">
                <a:avLst/>
              </a:prstGeom>
            </p:spPr>
          </p:pic>
          <p:sp>
            <p:nvSpPr>
              <p:cNvPr id="166" name="CuadroTexto 165">
                <a:extLst>
                  <a:ext uri="{FF2B5EF4-FFF2-40B4-BE49-F238E27FC236}">
                    <a16:creationId xmlns:a16="http://schemas.microsoft.com/office/drawing/2014/main" id="{19AF266D-FFA7-4B45-9A6B-E85686736897}"/>
                  </a:ext>
                </a:extLst>
              </p:cNvPr>
              <p:cNvSpPr txBox="1"/>
              <p:nvPr/>
            </p:nvSpPr>
            <p:spPr>
              <a:xfrm>
                <a:off x="1279982" y="1222196"/>
                <a:ext cx="12367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b="1" dirty="0">
                    <a:solidFill>
                      <a:schemeClr val="bg1"/>
                    </a:solidFill>
                  </a:rPr>
                  <a:t>AGO 8</a:t>
                </a:r>
              </a:p>
            </p:txBody>
          </p:sp>
        </p:grpSp>
        <p:sp>
          <p:nvSpPr>
            <p:cNvPr id="153" name="Rectángulo: esquinas redondeadas 152">
              <a:extLst>
                <a:ext uri="{FF2B5EF4-FFF2-40B4-BE49-F238E27FC236}">
                  <a16:creationId xmlns:a16="http://schemas.microsoft.com/office/drawing/2014/main" id="{FDDC30C7-A6BC-4A34-A8B1-DC9CB1DCFD39}"/>
                </a:ext>
              </a:extLst>
            </p:cNvPr>
            <p:cNvSpPr/>
            <p:nvPr/>
          </p:nvSpPr>
          <p:spPr>
            <a:xfrm>
              <a:off x="3552269" y="810494"/>
              <a:ext cx="2280233" cy="2047703"/>
            </a:xfrm>
            <a:prstGeom prst="roundRect">
              <a:avLst>
                <a:gd name="adj" fmla="val 4806"/>
              </a:avLst>
            </a:prstGeom>
            <a:solidFill>
              <a:srgbClr val="333F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54" name="CuadroTexto 153">
              <a:extLst>
                <a:ext uri="{FF2B5EF4-FFF2-40B4-BE49-F238E27FC236}">
                  <a16:creationId xmlns:a16="http://schemas.microsoft.com/office/drawing/2014/main" id="{D63FC8E2-28E9-4F9C-ACBB-91216FB9AAE1}"/>
                </a:ext>
              </a:extLst>
            </p:cNvPr>
            <p:cNvSpPr txBox="1"/>
            <p:nvPr/>
          </p:nvSpPr>
          <p:spPr>
            <a:xfrm>
              <a:off x="3625815" y="898232"/>
              <a:ext cx="2332299" cy="181588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Reconocimiento terrestre CFL, Volcán Chaitén.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Reconocimiento Helo, R Futaleufú y L. Palena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Recepción de autoridades.</a:t>
              </a:r>
            </a:p>
          </p:txBody>
        </p:sp>
      </p:grpSp>
      <p:grpSp>
        <p:nvGrpSpPr>
          <p:cNvPr id="167" name="Grupo 166">
            <a:extLst>
              <a:ext uri="{FF2B5EF4-FFF2-40B4-BE49-F238E27FC236}">
                <a16:creationId xmlns:a16="http://schemas.microsoft.com/office/drawing/2014/main" id="{32D27E0F-EDA9-4CDE-B1A6-1B972D213F0B}"/>
              </a:ext>
            </a:extLst>
          </p:cNvPr>
          <p:cNvGrpSpPr/>
          <p:nvPr/>
        </p:nvGrpSpPr>
        <p:grpSpPr>
          <a:xfrm>
            <a:off x="271646" y="960224"/>
            <a:ext cx="4980585" cy="5265223"/>
            <a:chOff x="5411119" y="958686"/>
            <a:chExt cx="4980585" cy="5265223"/>
          </a:xfrm>
        </p:grpSpPr>
        <p:grpSp>
          <p:nvGrpSpPr>
            <p:cNvPr id="168" name="Grupo 167">
              <a:extLst>
                <a:ext uri="{FF2B5EF4-FFF2-40B4-BE49-F238E27FC236}">
                  <a16:creationId xmlns:a16="http://schemas.microsoft.com/office/drawing/2014/main" id="{5E6F7E6F-3EBA-493B-99DA-C64DD1276BE5}"/>
                </a:ext>
              </a:extLst>
            </p:cNvPr>
            <p:cNvGrpSpPr/>
            <p:nvPr/>
          </p:nvGrpSpPr>
          <p:grpSpPr>
            <a:xfrm>
              <a:off x="5411119" y="958686"/>
              <a:ext cx="4971789" cy="5231107"/>
              <a:chOff x="6055040" y="1184703"/>
              <a:chExt cx="4971789" cy="5187569"/>
            </a:xfrm>
          </p:grpSpPr>
          <p:pic>
            <p:nvPicPr>
              <p:cNvPr id="171" name="Imagen 170">
                <a:extLst>
                  <a:ext uri="{FF2B5EF4-FFF2-40B4-BE49-F238E27FC236}">
                    <a16:creationId xmlns:a16="http://schemas.microsoft.com/office/drawing/2014/main" id="{0259C46F-7D3C-49F3-B103-8E3EE4CCF8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6055040" y="1206769"/>
                <a:ext cx="4971789" cy="5165503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sp>
            <p:nvSpPr>
              <p:cNvPr id="172" name="CuadroTexto 171">
                <a:extLst>
                  <a:ext uri="{FF2B5EF4-FFF2-40B4-BE49-F238E27FC236}">
                    <a16:creationId xmlns:a16="http://schemas.microsoft.com/office/drawing/2014/main" id="{13860CD1-7836-474A-87B8-6554D9187CD3}"/>
                  </a:ext>
                </a:extLst>
              </p:cNvPr>
              <p:cNvSpPr txBox="1"/>
              <p:nvPr/>
            </p:nvSpPr>
            <p:spPr>
              <a:xfrm>
                <a:off x="6326928" y="1328060"/>
                <a:ext cx="13444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b="1" dirty="0">
                    <a:solidFill>
                      <a:schemeClr val="bg1"/>
                    </a:solidFill>
                  </a:rPr>
                  <a:t>AGO 10 - 11</a:t>
                </a:r>
              </a:p>
            </p:txBody>
          </p:sp>
          <p:pic>
            <p:nvPicPr>
              <p:cNvPr id="173" name="Imagen 172">
                <a:extLst>
                  <a:ext uri="{FF2B5EF4-FFF2-40B4-BE49-F238E27FC236}">
                    <a16:creationId xmlns:a16="http://schemas.microsoft.com/office/drawing/2014/main" id="{BA3DD1DB-93F4-4001-B403-F6B935B699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776310" y="1372389"/>
                <a:ext cx="335958" cy="280674"/>
              </a:xfrm>
              <a:prstGeom prst="rect">
                <a:avLst/>
              </a:prstGeom>
            </p:spPr>
          </p:pic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46479D38-CB12-477E-87DE-D7863B2429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BEBA8EAE-BF5A-486C-A8C5-ECC9F3942E4B}">
                    <a14:imgProps xmlns:a14="http://schemas.microsoft.com/office/drawing/2010/main">
                      <a14:imgLayer r:embed="rId28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512176" y="1293830"/>
                <a:ext cx="331660" cy="291569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B17A0B23-07B0-40EC-AA00-7AF3A6B919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757593" y="1184703"/>
                <a:ext cx="335958" cy="290463"/>
              </a:xfrm>
              <a:prstGeom prst="rect">
                <a:avLst/>
              </a:prstGeom>
            </p:spPr>
          </p:pic>
          <p:pic>
            <p:nvPicPr>
              <p:cNvPr id="176" name="Imagen 175">
                <a:extLst>
                  <a:ext uri="{FF2B5EF4-FFF2-40B4-BE49-F238E27FC236}">
                    <a16:creationId xmlns:a16="http://schemas.microsoft.com/office/drawing/2014/main" id="{804FB558-82DB-400E-9B21-62AC7DA04A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750681" y="2455981"/>
                <a:ext cx="449324" cy="266548"/>
              </a:xfrm>
              <a:prstGeom prst="rect">
                <a:avLst/>
              </a:prstGeom>
            </p:spPr>
          </p:pic>
          <p:pic>
            <p:nvPicPr>
              <p:cNvPr id="177" name="Imagen 176">
                <a:extLst>
                  <a:ext uri="{FF2B5EF4-FFF2-40B4-BE49-F238E27FC236}">
                    <a16:creationId xmlns:a16="http://schemas.microsoft.com/office/drawing/2014/main" id="{052D7878-7035-461B-87A5-00B644E9BD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898133" y="2664924"/>
                <a:ext cx="449324" cy="266548"/>
              </a:xfrm>
              <a:prstGeom prst="rect">
                <a:avLst/>
              </a:prstGeom>
            </p:spPr>
          </p:pic>
          <p:pic>
            <p:nvPicPr>
              <p:cNvPr id="178" name="Imagen 177">
                <a:extLst>
                  <a:ext uri="{FF2B5EF4-FFF2-40B4-BE49-F238E27FC236}">
                    <a16:creationId xmlns:a16="http://schemas.microsoft.com/office/drawing/2014/main" id="{6C476055-8EDB-48DA-A8C5-AC0888E905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>
                <a:extLst>
                  <a:ext uri="{BEBA8EAE-BF5A-486C-A8C5-ECC9F3942E4B}">
                    <a14:imgProps xmlns:a14="http://schemas.microsoft.com/office/drawing/2010/main">
                      <a14:imgLayer r:embed="rId33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138192" y="1201861"/>
                <a:ext cx="421010" cy="280674"/>
              </a:xfrm>
              <a:prstGeom prst="rect">
                <a:avLst/>
              </a:prstGeom>
            </p:spPr>
          </p:pic>
          <p:pic>
            <p:nvPicPr>
              <p:cNvPr id="179" name="Imagen 178">
                <a:extLst>
                  <a:ext uri="{FF2B5EF4-FFF2-40B4-BE49-F238E27FC236}">
                    <a16:creationId xmlns:a16="http://schemas.microsoft.com/office/drawing/2014/main" id="{818953B4-5C58-4A2E-B4DC-1BAA7E4457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981835" y="3042960"/>
                <a:ext cx="335958" cy="280674"/>
              </a:xfrm>
              <a:prstGeom prst="rect">
                <a:avLst/>
              </a:prstGeom>
            </p:spPr>
          </p:pic>
          <p:pic>
            <p:nvPicPr>
              <p:cNvPr id="180" name="Imagen 179">
                <a:extLst>
                  <a:ext uri="{FF2B5EF4-FFF2-40B4-BE49-F238E27FC236}">
                    <a16:creationId xmlns:a16="http://schemas.microsoft.com/office/drawing/2014/main" id="{6899D27E-C746-4E9A-A469-AE3F2E4820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>
                <a:extLst>
                  <a:ext uri="{BEBA8EAE-BF5A-486C-A8C5-ECC9F3942E4B}">
                    <a14:imgProps xmlns:a14="http://schemas.microsoft.com/office/drawing/2010/main">
                      <a14:imgLayer r:embed="rId36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 rot="7033334">
                <a:off x="7031876" y="3342404"/>
                <a:ext cx="285917" cy="320574"/>
              </a:xfrm>
              <a:prstGeom prst="rect">
                <a:avLst/>
              </a:prstGeom>
            </p:spPr>
          </p:pic>
          <p:pic>
            <p:nvPicPr>
              <p:cNvPr id="181" name="Imagen 180">
                <a:extLst>
                  <a:ext uri="{FF2B5EF4-FFF2-40B4-BE49-F238E27FC236}">
                    <a16:creationId xmlns:a16="http://schemas.microsoft.com/office/drawing/2014/main" id="{81723550-9FE4-4255-AC53-4DEEAB4662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299891" y="3502691"/>
                <a:ext cx="371474" cy="323401"/>
              </a:xfrm>
              <a:prstGeom prst="rect">
                <a:avLst/>
              </a:prstGeom>
            </p:spPr>
          </p:pic>
          <p:pic>
            <p:nvPicPr>
              <p:cNvPr id="182" name="Imagen 181">
                <a:extLst>
                  <a:ext uri="{FF2B5EF4-FFF2-40B4-BE49-F238E27FC236}">
                    <a16:creationId xmlns:a16="http://schemas.microsoft.com/office/drawing/2014/main" id="{237A3353-1DA4-44F9-83EC-4F7C5CCB99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655502" y="3008078"/>
                <a:ext cx="335958" cy="280674"/>
              </a:xfrm>
              <a:prstGeom prst="rect">
                <a:avLst/>
              </a:prstGeom>
            </p:spPr>
          </p:pic>
        </p:grpSp>
        <p:sp>
          <p:nvSpPr>
            <p:cNvPr id="169" name="Rectángulo: esquinas redondeadas 168">
              <a:extLst>
                <a:ext uri="{FF2B5EF4-FFF2-40B4-BE49-F238E27FC236}">
                  <a16:creationId xmlns:a16="http://schemas.microsoft.com/office/drawing/2014/main" id="{1D73B14C-CBD2-448A-8537-5088E4867042}"/>
                </a:ext>
              </a:extLst>
            </p:cNvPr>
            <p:cNvSpPr/>
            <p:nvPr/>
          </p:nvSpPr>
          <p:spPr>
            <a:xfrm>
              <a:off x="7848205" y="3167054"/>
              <a:ext cx="2517110" cy="3056855"/>
            </a:xfrm>
            <a:prstGeom prst="roundRect">
              <a:avLst>
                <a:gd name="adj" fmla="val 7585"/>
              </a:avLst>
            </a:prstGeom>
            <a:solidFill>
              <a:srgbClr val="333F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70" name="CuadroTexto 169">
              <a:extLst>
                <a:ext uri="{FF2B5EF4-FFF2-40B4-BE49-F238E27FC236}">
                  <a16:creationId xmlns:a16="http://schemas.microsoft.com/office/drawing/2014/main" id="{39C900CE-9CA1-4E41-99D0-41277D264B39}"/>
                </a:ext>
              </a:extLst>
            </p:cNvPr>
            <p:cNvSpPr txBox="1"/>
            <p:nvPr/>
          </p:nvSpPr>
          <p:spPr>
            <a:xfrm>
              <a:off x="8002289" y="3171987"/>
              <a:ext cx="2389415" cy="304698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185738" indent="-185738">
                <a:buFont typeface="+mj-lt"/>
                <a:buAutoNum type="arabicPeriod"/>
              </a:pPr>
              <a:r>
                <a:rPr lang="es-CL" sz="1600" dirty="0" err="1">
                  <a:solidFill>
                    <a:schemeClr val="bg1"/>
                  </a:solidFill>
                </a:rPr>
                <a:t>Pto</a:t>
              </a:r>
              <a:r>
                <a:rPr lang="es-CL" sz="1600" dirty="0">
                  <a:solidFill>
                    <a:schemeClr val="bg1"/>
                  </a:solidFill>
                </a:rPr>
                <a:t> Chacabuco.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WL-AL-CB.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C.E. Bandurria, CFL.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Desembarco VCI, CFL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Ensayo.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Reconocimiento Río. Aisén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Reconocimiento L.G. Carrera y Chile Chico.</a:t>
              </a:r>
            </a:p>
            <a:p>
              <a:pPr marL="449263" lvl="1" indent="-187325">
                <a:buFont typeface="+mj-lt"/>
                <a:buAutoNum type="alphaLcPeriod"/>
              </a:pPr>
              <a:r>
                <a:rPr lang="es-CL" sz="1600" dirty="0">
                  <a:solidFill>
                    <a:schemeClr val="bg1"/>
                  </a:solidFill>
                </a:rPr>
                <a:t>Recepción de autoridades, AL.</a:t>
              </a:r>
            </a:p>
            <a:p>
              <a:pPr indent="-93662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 </a:t>
              </a:r>
              <a:r>
                <a:rPr lang="es-CL" sz="1600" dirty="0" err="1">
                  <a:solidFill>
                    <a:schemeClr val="bg1"/>
                  </a:solidFill>
                </a:rPr>
                <a:t>Casex</a:t>
              </a:r>
              <a:r>
                <a:rPr lang="es-CL" sz="1600" dirty="0">
                  <a:solidFill>
                    <a:schemeClr val="bg1"/>
                  </a:solidFill>
                </a:rPr>
                <a:t> C-4, LT,PT,GC.</a:t>
              </a:r>
            </a:p>
          </p:txBody>
        </p:sp>
      </p:grpSp>
      <p:grpSp>
        <p:nvGrpSpPr>
          <p:cNvPr id="183" name="Grupo 182">
            <a:extLst>
              <a:ext uri="{FF2B5EF4-FFF2-40B4-BE49-F238E27FC236}">
                <a16:creationId xmlns:a16="http://schemas.microsoft.com/office/drawing/2014/main" id="{0F04016B-9E8B-49B0-8CD3-35831D7CA91F}"/>
              </a:ext>
            </a:extLst>
          </p:cNvPr>
          <p:cNvGrpSpPr/>
          <p:nvPr/>
        </p:nvGrpSpPr>
        <p:grpSpPr>
          <a:xfrm>
            <a:off x="266686" y="988229"/>
            <a:ext cx="4981147" cy="5333714"/>
            <a:chOff x="5800256" y="943009"/>
            <a:chExt cx="4981147" cy="5333714"/>
          </a:xfrm>
        </p:grpSpPr>
        <p:grpSp>
          <p:nvGrpSpPr>
            <p:cNvPr id="184" name="Grupo 183">
              <a:extLst>
                <a:ext uri="{FF2B5EF4-FFF2-40B4-BE49-F238E27FC236}">
                  <a16:creationId xmlns:a16="http://schemas.microsoft.com/office/drawing/2014/main" id="{4BF86A19-22D3-4492-BF83-019481E37F0B}"/>
                </a:ext>
              </a:extLst>
            </p:cNvPr>
            <p:cNvGrpSpPr/>
            <p:nvPr/>
          </p:nvGrpSpPr>
          <p:grpSpPr>
            <a:xfrm>
              <a:off x="5800256" y="949394"/>
              <a:ext cx="4971789" cy="5327329"/>
              <a:chOff x="531654" y="912877"/>
              <a:chExt cx="4971789" cy="5204587"/>
            </a:xfrm>
          </p:grpSpPr>
          <p:grpSp>
            <p:nvGrpSpPr>
              <p:cNvPr id="187" name="Grupo 186">
                <a:extLst>
                  <a:ext uri="{FF2B5EF4-FFF2-40B4-BE49-F238E27FC236}">
                    <a16:creationId xmlns:a16="http://schemas.microsoft.com/office/drawing/2014/main" id="{F39F52C8-2DA9-4343-B989-75B6E0C10461}"/>
                  </a:ext>
                </a:extLst>
              </p:cNvPr>
              <p:cNvGrpSpPr/>
              <p:nvPr/>
            </p:nvGrpSpPr>
            <p:grpSpPr>
              <a:xfrm>
                <a:off x="531654" y="929152"/>
                <a:ext cx="4971789" cy="5188312"/>
                <a:chOff x="6055040" y="1206772"/>
                <a:chExt cx="4971789" cy="5188312"/>
              </a:xfrm>
            </p:grpSpPr>
            <p:pic>
              <p:nvPicPr>
                <p:cNvPr id="191" name="Imagen 190">
                  <a:extLst>
                    <a:ext uri="{FF2B5EF4-FFF2-40B4-BE49-F238E27FC236}">
                      <a16:creationId xmlns:a16="http://schemas.microsoft.com/office/drawing/2014/main" id="{F7D39DB4-08C3-40EF-80A3-695FE71D131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6055040" y="1206772"/>
                  <a:ext cx="4971789" cy="5188312"/>
                </a:xfrm>
                <a:prstGeom prst="roundRect">
                  <a:avLst>
                    <a:gd name="adj" fmla="val 16667"/>
                  </a:avLst>
                </a:prstGeom>
                <a:ln>
                  <a:noFill/>
                </a:ln>
                <a:effectLst>
                  <a:outerShdw blurRad="76200" dist="38100" dir="7800000" algn="tl" rotWithShape="0">
                    <a:srgbClr val="000000">
                      <a:alpha val="40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plastic">
                  <a:bevelT w="381000" h="114300" prst="relaxedInset"/>
                  <a:contourClr>
                    <a:srgbClr val="969696"/>
                  </a:contourClr>
                </a:sp3d>
              </p:spPr>
            </p:pic>
            <p:sp>
              <p:nvSpPr>
                <p:cNvPr id="192" name="CuadroTexto 191">
                  <a:extLst>
                    <a:ext uri="{FF2B5EF4-FFF2-40B4-BE49-F238E27FC236}">
                      <a16:creationId xmlns:a16="http://schemas.microsoft.com/office/drawing/2014/main" id="{5D9E9BCC-D902-49B2-865A-115C34D3BE82}"/>
                    </a:ext>
                  </a:extLst>
                </p:cNvPr>
                <p:cNvSpPr txBox="1"/>
                <p:nvPr/>
              </p:nvSpPr>
              <p:spPr>
                <a:xfrm>
                  <a:off x="6326928" y="1328060"/>
                  <a:ext cx="134443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b="1" dirty="0">
                      <a:solidFill>
                        <a:schemeClr val="bg1"/>
                      </a:solidFill>
                    </a:rPr>
                    <a:t>AGO 12</a:t>
                  </a:r>
                </a:p>
              </p:txBody>
            </p:sp>
            <p:pic>
              <p:nvPicPr>
                <p:cNvPr id="193" name="Imagen 192">
                  <a:extLst>
                    <a:ext uri="{FF2B5EF4-FFF2-40B4-BE49-F238E27FC236}">
                      <a16:creationId xmlns:a16="http://schemas.microsoft.com/office/drawing/2014/main" id="{4D1E6576-9E30-4A33-A86F-C98EE839C09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014195" y="1707967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194" name="Imagen 193">
                  <a:extLst>
                    <a:ext uri="{FF2B5EF4-FFF2-40B4-BE49-F238E27FC236}">
                      <a16:creationId xmlns:a16="http://schemas.microsoft.com/office/drawing/2014/main" id="{E14F584B-2438-448B-80DD-9B4864BA22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7">
                  <a:extLst>
                    <a:ext uri="{BEBA8EAE-BF5A-486C-A8C5-ECC9F3942E4B}">
                      <a14:imgProps xmlns:a14="http://schemas.microsoft.com/office/drawing/2010/main">
                        <a14:imgLayer r:embed="rId28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65148" y="1575829"/>
                  <a:ext cx="331660" cy="291569"/>
                </a:xfrm>
                <a:prstGeom prst="rect">
                  <a:avLst/>
                </a:prstGeom>
              </p:spPr>
            </p:pic>
            <p:pic>
              <p:nvPicPr>
                <p:cNvPr id="195" name="Imagen 194">
                  <a:extLst>
                    <a:ext uri="{FF2B5EF4-FFF2-40B4-BE49-F238E27FC236}">
                      <a16:creationId xmlns:a16="http://schemas.microsoft.com/office/drawing/2014/main" id="{D6242BFD-A216-42AC-97E1-2A74B53317B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5">
                  <a:extLst>
                    <a:ext uri="{BEBA8EAE-BF5A-486C-A8C5-ECC9F3942E4B}">
                      <a14:imgProps xmlns:a14="http://schemas.microsoft.com/office/drawing/2010/main">
                        <a14:imgLayer r:embed="rId26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333805" y="1400330"/>
                  <a:ext cx="335958" cy="290463"/>
                </a:xfrm>
                <a:prstGeom prst="rect">
                  <a:avLst/>
                </a:prstGeom>
              </p:spPr>
            </p:pic>
            <p:pic>
              <p:nvPicPr>
                <p:cNvPr id="196" name="Imagen 195">
                  <a:extLst>
                    <a:ext uri="{FF2B5EF4-FFF2-40B4-BE49-F238E27FC236}">
                      <a16:creationId xmlns:a16="http://schemas.microsoft.com/office/drawing/2014/main" id="{A3D6BD0B-0F16-4D78-9937-5A86DBC9AE8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033521" y="4557435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197" name="Imagen 196">
                  <a:extLst>
                    <a:ext uri="{FF2B5EF4-FFF2-40B4-BE49-F238E27FC236}">
                      <a16:creationId xmlns:a16="http://schemas.microsoft.com/office/drawing/2014/main" id="{4A6CEB9A-FAA8-4DDA-BFCA-3A3144DABA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30978" y="4374234"/>
                  <a:ext cx="335958" cy="280674"/>
                </a:xfrm>
                <a:prstGeom prst="rect">
                  <a:avLst/>
                </a:prstGeom>
              </p:spPr>
            </p:pic>
          </p:grpSp>
          <p:pic>
            <p:nvPicPr>
              <p:cNvPr id="188" name="Imagen 187">
                <a:extLst>
                  <a:ext uri="{FF2B5EF4-FFF2-40B4-BE49-F238E27FC236}">
                    <a16:creationId xmlns:a16="http://schemas.microsoft.com/office/drawing/2014/main" id="{5D7A838A-3F77-4716-916D-0FE8DC42DE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846093" y="912877"/>
                <a:ext cx="331661" cy="283595"/>
              </a:xfrm>
              <a:prstGeom prst="rect">
                <a:avLst/>
              </a:prstGeom>
            </p:spPr>
          </p:pic>
          <p:pic>
            <p:nvPicPr>
              <p:cNvPr id="189" name="Imagen 188">
                <a:extLst>
                  <a:ext uri="{FF2B5EF4-FFF2-40B4-BE49-F238E27FC236}">
                    <a16:creationId xmlns:a16="http://schemas.microsoft.com/office/drawing/2014/main" id="{388C1A57-A745-43CF-A385-CAA7F4A5A4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BEBA8EAE-BF5A-486C-A8C5-ECC9F3942E4B}">
                    <a14:imgProps xmlns:a14="http://schemas.microsoft.com/office/drawing/2010/main">
                      <a14:imgLayer r:embed="rId38">
                        <a14:imgEffect>
                          <a14:backgroundRemoval t="10000" b="90000" l="10000" r="90000">
                            <a14:foregroundMark x1="11927" y1="9524" x2="12844" y2="34921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4111868" y="3466109"/>
                <a:ext cx="371474" cy="220284"/>
              </a:xfrm>
              <a:prstGeom prst="rect">
                <a:avLst/>
              </a:prstGeom>
            </p:spPr>
          </p:pic>
          <p:pic>
            <p:nvPicPr>
              <p:cNvPr id="190" name="Imagen 189">
                <a:extLst>
                  <a:ext uri="{FF2B5EF4-FFF2-40B4-BE49-F238E27FC236}">
                    <a16:creationId xmlns:a16="http://schemas.microsoft.com/office/drawing/2014/main" id="{B97DE3CD-E43A-4B69-BB76-D1D041A103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>
                <a:extLst>
                  <a:ext uri="{BEBA8EAE-BF5A-486C-A8C5-ECC9F3942E4B}">
                    <a14:imgProps xmlns:a14="http://schemas.microsoft.com/office/drawing/2010/main">
                      <a14:imgLayer r:embed="rId36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 rot="10605339">
                <a:off x="4176893" y="2976029"/>
                <a:ext cx="285917" cy="320574"/>
              </a:xfrm>
              <a:prstGeom prst="rect">
                <a:avLst/>
              </a:prstGeom>
            </p:spPr>
          </p:pic>
        </p:grpSp>
        <p:sp>
          <p:nvSpPr>
            <p:cNvPr id="185" name="Rectángulo: esquinas redondeadas 184">
              <a:extLst>
                <a:ext uri="{FF2B5EF4-FFF2-40B4-BE49-F238E27FC236}">
                  <a16:creationId xmlns:a16="http://schemas.microsoft.com/office/drawing/2014/main" id="{BD502C97-D39E-4C65-B429-3FC9D1B86792}"/>
                </a:ext>
              </a:extLst>
            </p:cNvPr>
            <p:cNvSpPr/>
            <p:nvPr/>
          </p:nvSpPr>
          <p:spPr>
            <a:xfrm>
              <a:off x="8501170" y="943009"/>
              <a:ext cx="2280233" cy="1711144"/>
            </a:xfrm>
            <a:prstGeom prst="roundRect">
              <a:avLst>
                <a:gd name="adj" fmla="val 10822"/>
              </a:avLst>
            </a:prstGeom>
            <a:solidFill>
              <a:srgbClr val="333F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86" name="CuadroTexto 185">
              <a:extLst>
                <a:ext uri="{FF2B5EF4-FFF2-40B4-BE49-F238E27FC236}">
                  <a16:creationId xmlns:a16="http://schemas.microsoft.com/office/drawing/2014/main" id="{0D7D47FB-5EB2-413B-B721-D3137B57DFDE}"/>
                </a:ext>
              </a:extLst>
            </p:cNvPr>
            <p:cNvSpPr txBox="1"/>
            <p:nvPr/>
          </p:nvSpPr>
          <p:spPr>
            <a:xfrm>
              <a:off x="8540995" y="1000385"/>
              <a:ext cx="2240408" cy="156966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Zarpe WL, AL, CB desde </a:t>
              </a:r>
              <a:r>
                <a:rPr lang="es-CL" sz="1600" dirty="0" err="1">
                  <a:solidFill>
                    <a:schemeClr val="bg1"/>
                  </a:solidFill>
                </a:rPr>
                <a:t>Pto</a:t>
              </a:r>
              <a:r>
                <a:rPr lang="es-CL" sz="1600" dirty="0">
                  <a:solidFill>
                    <a:schemeClr val="bg1"/>
                  </a:solidFill>
                </a:rPr>
                <a:t> Chacabuco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Reconocimiento Seno Baker, PT.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NLT AGO 12, traslado SOF a PARENAS.</a:t>
              </a:r>
            </a:p>
          </p:txBody>
        </p:sp>
      </p:grpSp>
      <p:grpSp>
        <p:nvGrpSpPr>
          <p:cNvPr id="198" name="Grupo 197">
            <a:extLst>
              <a:ext uri="{FF2B5EF4-FFF2-40B4-BE49-F238E27FC236}">
                <a16:creationId xmlns:a16="http://schemas.microsoft.com/office/drawing/2014/main" id="{8B4BD09D-06F0-46C3-8C82-3213AB22853F}"/>
              </a:ext>
            </a:extLst>
          </p:cNvPr>
          <p:cNvGrpSpPr/>
          <p:nvPr/>
        </p:nvGrpSpPr>
        <p:grpSpPr>
          <a:xfrm>
            <a:off x="160922" y="993112"/>
            <a:ext cx="4989762" cy="5294951"/>
            <a:chOff x="860788" y="756882"/>
            <a:chExt cx="4989762" cy="5294951"/>
          </a:xfrm>
        </p:grpSpPr>
        <p:grpSp>
          <p:nvGrpSpPr>
            <p:cNvPr id="199" name="Grupo 198">
              <a:extLst>
                <a:ext uri="{FF2B5EF4-FFF2-40B4-BE49-F238E27FC236}">
                  <a16:creationId xmlns:a16="http://schemas.microsoft.com/office/drawing/2014/main" id="{B0E9F7E8-6D12-4C4F-85E8-1E1E2B13C137}"/>
                </a:ext>
              </a:extLst>
            </p:cNvPr>
            <p:cNvGrpSpPr/>
            <p:nvPr/>
          </p:nvGrpSpPr>
          <p:grpSpPr>
            <a:xfrm>
              <a:off x="860788" y="806166"/>
              <a:ext cx="4971789" cy="5245667"/>
              <a:chOff x="6673126" y="900057"/>
              <a:chExt cx="4971789" cy="5774099"/>
            </a:xfrm>
          </p:grpSpPr>
          <p:grpSp>
            <p:nvGrpSpPr>
              <p:cNvPr id="202" name="Grupo 201">
                <a:extLst>
                  <a:ext uri="{FF2B5EF4-FFF2-40B4-BE49-F238E27FC236}">
                    <a16:creationId xmlns:a16="http://schemas.microsoft.com/office/drawing/2014/main" id="{77C335F2-3DC7-410F-AAF4-20E6EA630704}"/>
                  </a:ext>
                </a:extLst>
              </p:cNvPr>
              <p:cNvGrpSpPr/>
              <p:nvPr/>
            </p:nvGrpSpPr>
            <p:grpSpPr>
              <a:xfrm>
                <a:off x="6673126" y="900057"/>
                <a:ext cx="4971789" cy="5774099"/>
                <a:chOff x="418187" y="541950"/>
                <a:chExt cx="4971789" cy="5774099"/>
              </a:xfrm>
            </p:grpSpPr>
            <p:pic>
              <p:nvPicPr>
                <p:cNvPr id="204" name="Imagen 203">
                  <a:extLst>
                    <a:ext uri="{FF2B5EF4-FFF2-40B4-BE49-F238E27FC236}">
                      <a16:creationId xmlns:a16="http://schemas.microsoft.com/office/drawing/2014/main" id="{5555518A-6BB8-4396-AAA6-18A59CC8CF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418187" y="541950"/>
                  <a:ext cx="4971789" cy="5774099"/>
                </a:xfrm>
                <a:prstGeom prst="roundRect">
                  <a:avLst>
                    <a:gd name="adj" fmla="val 16667"/>
                  </a:avLst>
                </a:prstGeom>
                <a:ln>
                  <a:noFill/>
                </a:ln>
                <a:effectLst>
                  <a:outerShdw blurRad="76200" dist="38100" dir="7800000" algn="tl" rotWithShape="0">
                    <a:srgbClr val="000000">
                      <a:alpha val="40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plastic">
                  <a:bevelT w="381000" h="114300" prst="relaxedInset"/>
                  <a:contourClr>
                    <a:srgbClr val="969696"/>
                  </a:contourClr>
                </a:sp3d>
              </p:spPr>
            </p:pic>
            <p:pic>
              <p:nvPicPr>
                <p:cNvPr id="205" name="Imagen 204">
                  <a:extLst>
                    <a:ext uri="{FF2B5EF4-FFF2-40B4-BE49-F238E27FC236}">
                      <a16:creationId xmlns:a16="http://schemas.microsoft.com/office/drawing/2014/main" id="{1D8710CC-0585-497C-B278-4A74E0EA74B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19426" y="4030923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206" name="Imagen 205">
                  <a:extLst>
                    <a:ext uri="{FF2B5EF4-FFF2-40B4-BE49-F238E27FC236}">
                      <a16:creationId xmlns:a16="http://schemas.microsoft.com/office/drawing/2014/main" id="{7909BE35-5B86-4F85-8347-57B7739A26E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55842" y="5643190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207" name="Imagen 206">
                  <a:extLst>
                    <a:ext uri="{FF2B5EF4-FFF2-40B4-BE49-F238E27FC236}">
                      <a16:creationId xmlns:a16="http://schemas.microsoft.com/office/drawing/2014/main" id="{3F5B2725-4690-48F4-9E6D-0AEBB626795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0">
                  <a:extLst>
                    <a:ext uri="{BEBA8EAE-BF5A-486C-A8C5-ECC9F3942E4B}">
                      <a14:imgProps xmlns:a14="http://schemas.microsoft.com/office/drawing/2010/main">
                        <a14:imgLayer r:embed="rId31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45268" y="5296642"/>
                  <a:ext cx="449324" cy="266548"/>
                </a:xfrm>
                <a:prstGeom prst="rect">
                  <a:avLst/>
                </a:prstGeom>
              </p:spPr>
            </p:pic>
            <p:pic>
              <p:nvPicPr>
                <p:cNvPr id="208" name="Imagen 207">
                  <a:extLst>
                    <a:ext uri="{FF2B5EF4-FFF2-40B4-BE49-F238E27FC236}">
                      <a16:creationId xmlns:a16="http://schemas.microsoft.com/office/drawing/2014/main" id="{29F63BEF-B0F4-4E79-A78B-2E290F2E41C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0">
                  <a:extLst>
                    <a:ext uri="{BEBA8EAE-BF5A-486C-A8C5-ECC9F3942E4B}">
                      <a14:imgProps xmlns:a14="http://schemas.microsoft.com/office/drawing/2010/main">
                        <a14:imgLayer r:embed="rId31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31738" y="5074176"/>
                  <a:ext cx="449324" cy="266548"/>
                </a:xfrm>
                <a:prstGeom prst="rect">
                  <a:avLst/>
                </a:prstGeom>
              </p:spPr>
            </p:pic>
            <p:pic>
              <p:nvPicPr>
                <p:cNvPr id="209" name="Imagen 208">
                  <a:extLst>
                    <a:ext uri="{FF2B5EF4-FFF2-40B4-BE49-F238E27FC236}">
                      <a16:creationId xmlns:a16="http://schemas.microsoft.com/office/drawing/2014/main" id="{B4DE2A34-E1A1-4B67-8FAF-C0229C63D0A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441967" y="4447674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210" name="Imagen 209">
                  <a:extLst>
                    <a:ext uri="{FF2B5EF4-FFF2-40B4-BE49-F238E27FC236}">
                      <a16:creationId xmlns:a16="http://schemas.microsoft.com/office/drawing/2014/main" id="{5CCDC307-AF74-4408-8AD4-5BE520831C8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7">
                  <a:extLst>
                    <a:ext uri="{BEBA8EAE-BF5A-486C-A8C5-ECC9F3942E4B}">
                      <a14:imgProps xmlns:a14="http://schemas.microsoft.com/office/drawing/2010/main">
                        <a14:imgLayer r:embed="rId28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96446" y="3953764"/>
                  <a:ext cx="331660" cy="291569"/>
                </a:xfrm>
                <a:prstGeom prst="rect">
                  <a:avLst/>
                </a:prstGeom>
              </p:spPr>
            </p:pic>
            <p:pic>
              <p:nvPicPr>
                <p:cNvPr id="211" name="Imagen 210">
                  <a:extLst>
                    <a:ext uri="{FF2B5EF4-FFF2-40B4-BE49-F238E27FC236}">
                      <a16:creationId xmlns:a16="http://schemas.microsoft.com/office/drawing/2014/main" id="{9F5B502A-D43A-4807-B3FC-678C52F17F6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5">
                  <a:extLst>
                    <a:ext uri="{BEBA8EAE-BF5A-486C-A8C5-ECC9F3942E4B}">
                      <a14:imgProps xmlns:a14="http://schemas.microsoft.com/office/drawing/2010/main">
                        <a14:imgLayer r:embed="rId26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84534" y="5284684"/>
                  <a:ext cx="335958" cy="290464"/>
                </a:xfrm>
                <a:prstGeom prst="rect">
                  <a:avLst/>
                </a:prstGeom>
              </p:spPr>
            </p:pic>
            <p:pic>
              <p:nvPicPr>
                <p:cNvPr id="212" name="Imagen 211">
                  <a:extLst>
                    <a:ext uri="{FF2B5EF4-FFF2-40B4-BE49-F238E27FC236}">
                      <a16:creationId xmlns:a16="http://schemas.microsoft.com/office/drawing/2014/main" id="{BE63D8C3-396A-4BF1-8D46-681D4C147D8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78285" y="4980197"/>
                  <a:ext cx="331661" cy="310670"/>
                </a:xfrm>
                <a:prstGeom prst="rect">
                  <a:avLst/>
                </a:prstGeom>
              </p:spPr>
            </p:pic>
          </p:grpSp>
          <p:sp>
            <p:nvSpPr>
              <p:cNvPr id="203" name="CuadroTexto 202">
                <a:extLst>
                  <a:ext uri="{FF2B5EF4-FFF2-40B4-BE49-F238E27FC236}">
                    <a16:creationId xmlns:a16="http://schemas.microsoft.com/office/drawing/2014/main" id="{A99475B0-23DA-4CC4-8C29-912681DD5E14}"/>
                  </a:ext>
                </a:extLst>
              </p:cNvPr>
              <p:cNvSpPr txBox="1"/>
              <p:nvPr/>
            </p:nvSpPr>
            <p:spPr>
              <a:xfrm>
                <a:off x="7038813" y="1084580"/>
                <a:ext cx="13444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b="1" dirty="0">
                    <a:solidFill>
                      <a:schemeClr val="bg1"/>
                    </a:solidFill>
                  </a:rPr>
                  <a:t>AGO 13</a:t>
                </a:r>
              </a:p>
            </p:txBody>
          </p:sp>
        </p:grpSp>
        <p:sp>
          <p:nvSpPr>
            <p:cNvPr id="200" name="Rectángulo: esquinas redondeadas 199">
              <a:extLst>
                <a:ext uri="{FF2B5EF4-FFF2-40B4-BE49-F238E27FC236}">
                  <a16:creationId xmlns:a16="http://schemas.microsoft.com/office/drawing/2014/main" id="{A340FB36-7180-42CB-8D5D-809EE03A85A7}"/>
                </a:ext>
              </a:extLst>
            </p:cNvPr>
            <p:cNvSpPr/>
            <p:nvPr/>
          </p:nvSpPr>
          <p:spPr>
            <a:xfrm>
              <a:off x="3548830" y="756882"/>
              <a:ext cx="2280233" cy="2102902"/>
            </a:xfrm>
            <a:prstGeom prst="roundRect">
              <a:avLst>
                <a:gd name="adj" fmla="val 12591"/>
              </a:avLst>
            </a:prstGeom>
            <a:solidFill>
              <a:srgbClr val="333F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01" name="CuadroTexto 200">
              <a:extLst>
                <a:ext uri="{FF2B5EF4-FFF2-40B4-BE49-F238E27FC236}">
                  <a16:creationId xmlns:a16="http://schemas.microsoft.com/office/drawing/2014/main" id="{143E22D1-B497-4262-A842-51AB29D2A5E6}"/>
                </a:ext>
              </a:extLst>
            </p:cNvPr>
            <p:cNvSpPr txBox="1"/>
            <p:nvPr/>
          </p:nvSpPr>
          <p:spPr>
            <a:xfrm>
              <a:off x="3610142" y="791955"/>
              <a:ext cx="2240408" cy="206210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Reconocimiento Helo, Villa O´Higgins y Campo Hielo Sur.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Segregación de la </a:t>
              </a:r>
              <a:r>
                <a:rPr lang="es-CL" sz="1600" dirty="0" err="1">
                  <a:solidFill>
                    <a:schemeClr val="bg1"/>
                  </a:solidFill>
                </a:rPr>
                <a:t>Fza</a:t>
              </a:r>
              <a:r>
                <a:rPr lang="es-CL" sz="1600" dirty="0">
                  <a:solidFill>
                    <a:schemeClr val="bg1"/>
                  </a:solidFill>
                </a:rPr>
                <a:t> (AR y AL).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LT, puerto Edén.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Inicio ENTAC – CASEX C-12.</a:t>
              </a:r>
            </a:p>
          </p:txBody>
        </p:sp>
      </p:grpSp>
      <p:grpSp>
        <p:nvGrpSpPr>
          <p:cNvPr id="213" name="Grupo 212">
            <a:extLst>
              <a:ext uri="{FF2B5EF4-FFF2-40B4-BE49-F238E27FC236}">
                <a16:creationId xmlns:a16="http://schemas.microsoft.com/office/drawing/2014/main" id="{2B8FD346-8503-4FAA-ADFA-5DB51610C1F8}"/>
              </a:ext>
            </a:extLst>
          </p:cNvPr>
          <p:cNvGrpSpPr/>
          <p:nvPr/>
        </p:nvGrpSpPr>
        <p:grpSpPr>
          <a:xfrm>
            <a:off x="180384" y="985802"/>
            <a:ext cx="5060840" cy="5247429"/>
            <a:chOff x="6458985" y="804404"/>
            <a:chExt cx="5060840" cy="5247429"/>
          </a:xfrm>
        </p:grpSpPr>
        <p:grpSp>
          <p:nvGrpSpPr>
            <p:cNvPr id="214" name="Grupo 213">
              <a:extLst>
                <a:ext uri="{FF2B5EF4-FFF2-40B4-BE49-F238E27FC236}">
                  <a16:creationId xmlns:a16="http://schemas.microsoft.com/office/drawing/2014/main" id="{D55147E8-84DF-4AFF-AAF6-E51232EB7116}"/>
                </a:ext>
              </a:extLst>
            </p:cNvPr>
            <p:cNvGrpSpPr/>
            <p:nvPr/>
          </p:nvGrpSpPr>
          <p:grpSpPr>
            <a:xfrm>
              <a:off x="6458985" y="804404"/>
              <a:ext cx="5060840" cy="5247429"/>
              <a:chOff x="6390596" y="1011079"/>
              <a:chExt cx="4956203" cy="5874381"/>
            </a:xfrm>
          </p:grpSpPr>
          <p:grpSp>
            <p:nvGrpSpPr>
              <p:cNvPr id="219" name="Grupo 218">
                <a:extLst>
                  <a:ext uri="{FF2B5EF4-FFF2-40B4-BE49-F238E27FC236}">
                    <a16:creationId xmlns:a16="http://schemas.microsoft.com/office/drawing/2014/main" id="{6B8681D3-9FFD-4BBD-A859-36F1020B25AC}"/>
                  </a:ext>
                </a:extLst>
              </p:cNvPr>
              <p:cNvGrpSpPr/>
              <p:nvPr/>
            </p:nvGrpSpPr>
            <p:grpSpPr>
              <a:xfrm>
                <a:off x="6390596" y="1011079"/>
                <a:ext cx="4956203" cy="5874381"/>
                <a:chOff x="6319030" y="668744"/>
                <a:chExt cx="4956203" cy="5725608"/>
              </a:xfrm>
            </p:grpSpPr>
            <p:pic>
              <p:nvPicPr>
                <p:cNvPr id="221" name="Imagen 220">
                  <a:extLst>
                    <a:ext uri="{FF2B5EF4-FFF2-40B4-BE49-F238E27FC236}">
                      <a16:creationId xmlns:a16="http://schemas.microsoft.com/office/drawing/2014/main" id="{ACE624CA-2A57-406E-94A2-9B90ED6B58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6319030" y="696399"/>
                  <a:ext cx="4956203" cy="5697953"/>
                </a:xfrm>
                <a:prstGeom prst="roundRect">
                  <a:avLst>
                    <a:gd name="adj" fmla="val 16667"/>
                  </a:avLst>
                </a:prstGeom>
                <a:ln>
                  <a:noFill/>
                </a:ln>
                <a:effectLst>
                  <a:outerShdw blurRad="76200" dist="38100" dir="7800000" algn="tl" rotWithShape="0">
                    <a:srgbClr val="000000">
                      <a:alpha val="40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plastic">
                  <a:bevelT w="381000" h="114300" prst="relaxedInset"/>
                  <a:contourClr>
                    <a:srgbClr val="969696"/>
                  </a:contourClr>
                </a:sp3d>
              </p:spPr>
            </p:pic>
            <p:pic>
              <p:nvPicPr>
                <p:cNvPr id="222" name="Imagen 221">
                  <a:extLst>
                    <a:ext uri="{FF2B5EF4-FFF2-40B4-BE49-F238E27FC236}">
                      <a16:creationId xmlns:a16="http://schemas.microsoft.com/office/drawing/2014/main" id="{77441690-9403-4447-838B-A5346395128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71643" y="4636451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223" name="Imagen 222">
                  <a:extLst>
                    <a:ext uri="{FF2B5EF4-FFF2-40B4-BE49-F238E27FC236}">
                      <a16:creationId xmlns:a16="http://schemas.microsoft.com/office/drawing/2014/main" id="{D35171D7-BDBB-4A74-953B-294DA5B6AA0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93754" y="2524177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224" name="Imagen 223">
                  <a:extLst>
                    <a:ext uri="{FF2B5EF4-FFF2-40B4-BE49-F238E27FC236}">
                      <a16:creationId xmlns:a16="http://schemas.microsoft.com/office/drawing/2014/main" id="{8C51CEAB-8353-4828-9D3A-955CED03A1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43264" y="1622268"/>
                  <a:ext cx="335958" cy="280674"/>
                </a:xfrm>
                <a:prstGeom prst="rect">
                  <a:avLst/>
                </a:prstGeom>
              </p:spPr>
            </p:pic>
            <p:pic>
              <p:nvPicPr>
                <p:cNvPr id="225" name="Imagen 224">
                  <a:extLst>
                    <a:ext uri="{FF2B5EF4-FFF2-40B4-BE49-F238E27FC236}">
                      <a16:creationId xmlns:a16="http://schemas.microsoft.com/office/drawing/2014/main" id="{84CFE49C-6372-4144-B6A7-44114F6165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7">
                  <a:extLst>
                    <a:ext uri="{BEBA8EAE-BF5A-486C-A8C5-ECC9F3942E4B}">
                      <a14:imgProps xmlns:a14="http://schemas.microsoft.com/office/drawing/2010/main">
                        <a14:imgLayer r:embed="rId38">
                          <a14:imgEffect>
                            <a14:backgroundRemoval t="10000" b="90000" l="10000" r="90000">
                              <a14:foregroundMark x1="11927" y1="9524" x2="12844" y2="34921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82201" y="5553647"/>
                  <a:ext cx="371474" cy="214705"/>
                </a:xfrm>
                <a:prstGeom prst="rect">
                  <a:avLst/>
                </a:prstGeom>
              </p:spPr>
            </p:pic>
            <p:pic>
              <p:nvPicPr>
                <p:cNvPr id="226" name="Imagen 225">
                  <a:extLst>
                    <a:ext uri="{FF2B5EF4-FFF2-40B4-BE49-F238E27FC236}">
                      <a16:creationId xmlns:a16="http://schemas.microsoft.com/office/drawing/2014/main" id="{8B51866B-43D1-45D8-B8A1-EFFA8E2AB3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7">
                  <a:extLst>
                    <a:ext uri="{BEBA8EAE-BF5A-486C-A8C5-ECC9F3942E4B}">
                      <a14:imgProps xmlns:a14="http://schemas.microsoft.com/office/drawing/2010/main">
                        <a14:imgLayer r:embed="rId38">
                          <a14:imgEffect>
                            <a14:backgroundRemoval t="10000" b="90000" l="10000" r="90000">
                              <a14:foregroundMark x1="11927" y1="9524" x2="12844" y2="34921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796464" y="5468982"/>
                  <a:ext cx="371474" cy="214705"/>
                </a:xfrm>
                <a:prstGeom prst="rect">
                  <a:avLst/>
                </a:prstGeom>
              </p:spPr>
            </p:pic>
            <p:pic>
              <p:nvPicPr>
                <p:cNvPr id="227" name="Imagen 226">
                  <a:extLst>
                    <a:ext uri="{FF2B5EF4-FFF2-40B4-BE49-F238E27FC236}">
                      <a16:creationId xmlns:a16="http://schemas.microsoft.com/office/drawing/2014/main" id="{E52F4DF1-D97A-4C1E-9265-AA614784A0A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>
                  <a:extLst>
                    <a:ext uri="{BEBA8EAE-BF5A-486C-A8C5-ECC9F3942E4B}">
                      <a14:imgProps xmlns:a14="http://schemas.microsoft.com/office/drawing/2010/main">
                        <a14:imgLayer r:embed="rId19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48807" y="5074176"/>
                  <a:ext cx="371474" cy="323401"/>
                </a:xfrm>
                <a:prstGeom prst="rect">
                  <a:avLst/>
                </a:prstGeom>
              </p:spPr>
            </p:pic>
            <p:sp>
              <p:nvSpPr>
                <p:cNvPr id="228" name="Triángulo isósceles 227">
                  <a:extLst>
                    <a:ext uri="{FF2B5EF4-FFF2-40B4-BE49-F238E27FC236}">
                      <a16:creationId xmlns:a16="http://schemas.microsoft.com/office/drawing/2014/main" id="{854CEFAA-2543-445D-BB07-2249B2D6F8D6}"/>
                    </a:ext>
                  </a:extLst>
                </p:cNvPr>
                <p:cNvSpPr/>
                <p:nvPr/>
              </p:nvSpPr>
              <p:spPr>
                <a:xfrm>
                  <a:off x="7335542" y="4095680"/>
                  <a:ext cx="167979" cy="223082"/>
                </a:xfrm>
                <a:prstGeom prst="triangle">
                  <a:avLst/>
                </a:prstGeom>
                <a:solidFill>
                  <a:srgbClr val="A3EDF5"/>
                </a:solidFill>
                <a:ln>
                  <a:solidFill>
                    <a:srgbClr val="A3EDF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229" name="Triángulo isósceles 228">
                  <a:extLst>
                    <a:ext uri="{FF2B5EF4-FFF2-40B4-BE49-F238E27FC236}">
                      <a16:creationId xmlns:a16="http://schemas.microsoft.com/office/drawing/2014/main" id="{0E1189C9-98A2-4699-AEEB-450C12649E32}"/>
                    </a:ext>
                  </a:extLst>
                </p:cNvPr>
                <p:cNvSpPr/>
                <p:nvPr/>
              </p:nvSpPr>
              <p:spPr>
                <a:xfrm>
                  <a:off x="8180053" y="4318146"/>
                  <a:ext cx="167979" cy="223082"/>
                </a:xfrm>
                <a:prstGeom prst="triangle">
                  <a:avLst/>
                </a:prstGeom>
                <a:solidFill>
                  <a:srgbClr val="A3EDF5"/>
                </a:solidFill>
                <a:ln>
                  <a:solidFill>
                    <a:srgbClr val="A3EDF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230" name="Triángulo isósceles 229">
                  <a:extLst>
                    <a:ext uri="{FF2B5EF4-FFF2-40B4-BE49-F238E27FC236}">
                      <a16:creationId xmlns:a16="http://schemas.microsoft.com/office/drawing/2014/main" id="{B478B6CD-B10C-443E-82AE-86CADFD0E9E9}"/>
                    </a:ext>
                  </a:extLst>
                </p:cNvPr>
                <p:cNvSpPr/>
                <p:nvPr/>
              </p:nvSpPr>
              <p:spPr>
                <a:xfrm>
                  <a:off x="8055568" y="4776789"/>
                  <a:ext cx="167979" cy="223082"/>
                </a:xfrm>
                <a:prstGeom prst="triangle">
                  <a:avLst/>
                </a:prstGeom>
                <a:solidFill>
                  <a:srgbClr val="A3EDF5"/>
                </a:solidFill>
                <a:ln>
                  <a:solidFill>
                    <a:srgbClr val="A3EDF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231" name="Triángulo isósceles 230">
                  <a:extLst>
                    <a:ext uri="{FF2B5EF4-FFF2-40B4-BE49-F238E27FC236}">
                      <a16:creationId xmlns:a16="http://schemas.microsoft.com/office/drawing/2014/main" id="{CE18EA29-8C79-4ED4-9867-082B3AA33E15}"/>
                    </a:ext>
                  </a:extLst>
                </p:cNvPr>
                <p:cNvSpPr/>
                <p:nvPr/>
              </p:nvSpPr>
              <p:spPr>
                <a:xfrm>
                  <a:off x="9079517" y="5286384"/>
                  <a:ext cx="167979" cy="223082"/>
                </a:xfrm>
                <a:prstGeom prst="triangle">
                  <a:avLst/>
                </a:prstGeom>
                <a:solidFill>
                  <a:srgbClr val="A3EDF5"/>
                </a:solidFill>
                <a:ln>
                  <a:solidFill>
                    <a:srgbClr val="A3EDF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pic>
              <p:nvPicPr>
                <p:cNvPr id="232" name="Imagen 231">
                  <a:extLst>
                    <a:ext uri="{FF2B5EF4-FFF2-40B4-BE49-F238E27FC236}">
                      <a16:creationId xmlns:a16="http://schemas.microsoft.com/office/drawing/2014/main" id="{D5B66DCB-3DE1-4A06-B055-4E9B386FFB3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7">
                  <a:extLst>
                    <a:ext uri="{BEBA8EAE-BF5A-486C-A8C5-ECC9F3942E4B}">
                      <a14:imgProps xmlns:a14="http://schemas.microsoft.com/office/drawing/2010/main">
                        <a14:imgLayer r:embed="rId28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90189" y="1255876"/>
                  <a:ext cx="331660" cy="291569"/>
                </a:xfrm>
                <a:prstGeom prst="rect">
                  <a:avLst/>
                </a:prstGeom>
              </p:spPr>
            </p:pic>
            <p:pic>
              <p:nvPicPr>
                <p:cNvPr id="233" name="Imagen 232">
                  <a:extLst>
                    <a:ext uri="{FF2B5EF4-FFF2-40B4-BE49-F238E27FC236}">
                      <a16:creationId xmlns:a16="http://schemas.microsoft.com/office/drawing/2014/main" id="{A85F21B7-1B70-4887-8659-75028C064B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5">
                  <a:extLst>
                    <a:ext uri="{BEBA8EAE-BF5A-486C-A8C5-ECC9F3942E4B}">
                      <a14:imgProps xmlns:a14="http://schemas.microsoft.com/office/drawing/2010/main">
                        <a14:imgLayer r:embed="rId26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57006" y="1533359"/>
                  <a:ext cx="335958" cy="290463"/>
                </a:xfrm>
                <a:prstGeom prst="rect">
                  <a:avLst/>
                </a:prstGeom>
              </p:spPr>
            </p:pic>
            <p:pic>
              <p:nvPicPr>
                <p:cNvPr id="234" name="Imagen 233">
                  <a:extLst>
                    <a:ext uri="{FF2B5EF4-FFF2-40B4-BE49-F238E27FC236}">
                      <a16:creationId xmlns:a16="http://schemas.microsoft.com/office/drawing/2014/main" id="{17608E73-12A6-4AED-BD77-99D482942AE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96406" y="1119832"/>
                  <a:ext cx="331661" cy="310670"/>
                </a:xfrm>
                <a:prstGeom prst="rect">
                  <a:avLst/>
                </a:prstGeom>
              </p:spPr>
            </p:pic>
            <p:sp>
              <p:nvSpPr>
                <p:cNvPr id="235" name="CuadroTexto 234">
                  <a:extLst>
                    <a:ext uri="{FF2B5EF4-FFF2-40B4-BE49-F238E27FC236}">
                      <a16:creationId xmlns:a16="http://schemas.microsoft.com/office/drawing/2014/main" id="{FD1DD13B-7322-43E8-BCA5-4030A33D1F74}"/>
                    </a:ext>
                  </a:extLst>
                </p:cNvPr>
                <p:cNvSpPr txBox="1"/>
                <p:nvPr/>
              </p:nvSpPr>
              <p:spPr>
                <a:xfrm>
                  <a:off x="6617296" y="668744"/>
                  <a:ext cx="134443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b="1" dirty="0">
                      <a:solidFill>
                        <a:schemeClr val="bg1"/>
                      </a:solidFill>
                    </a:rPr>
                    <a:t>AGO 14</a:t>
                  </a:r>
                </a:p>
              </p:txBody>
            </p:sp>
          </p:grpSp>
          <p:pic>
            <p:nvPicPr>
              <p:cNvPr id="220" name="Imagen 219">
                <a:extLst>
                  <a:ext uri="{FF2B5EF4-FFF2-40B4-BE49-F238E27FC236}">
                    <a16:creationId xmlns:a16="http://schemas.microsoft.com/office/drawing/2014/main" id="{F0279DE4-9A3B-4CDF-85E6-8A6F180471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>
                <a:extLst>
                  <a:ext uri="{BEBA8EAE-BF5A-486C-A8C5-ECC9F3942E4B}">
                    <a14:imgProps xmlns:a14="http://schemas.microsoft.com/office/drawing/2010/main">
                      <a14:imgLayer r:embed="rId36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 rot="9661789">
                <a:off x="8566526" y="5232980"/>
                <a:ext cx="285917" cy="320574"/>
              </a:xfrm>
              <a:prstGeom prst="rect">
                <a:avLst/>
              </a:prstGeom>
            </p:spPr>
          </p:pic>
        </p:grpSp>
        <p:sp>
          <p:nvSpPr>
            <p:cNvPr id="215" name="Diagrama de flujo: retraso 214">
              <a:extLst>
                <a:ext uri="{FF2B5EF4-FFF2-40B4-BE49-F238E27FC236}">
                  <a16:creationId xmlns:a16="http://schemas.microsoft.com/office/drawing/2014/main" id="{4653000D-F446-4326-B367-97BBC25F964C}"/>
                </a:ext>
              </a:extLst>
            </p:cNvPr>
            <p:cNvSpPr/>
            <p:nvPr/>
          </p:nvSpPr>
          <p:spPr>
            <a:xfrm rot="5400000">
              <a:off x="8036924" y="4454601"/>
              <a:ext cx="250033" cy="178594"/>
            </a:xfrm>
            <a:prstGeom prst="flowChartDelay">
              <a:avLst/>
            </a:prstGeom>
            <a:solidFill>
              <a:srgbClr val="FF5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16" name="Diagrama de flujo: preparación 215">
              <a:extLst>
                <a:ext uri="{FF2B5EF4-FFF2-40B4-BE49-F238E27FC236}">
                  <a16:creationId xmlns:a16="http://schemas.microsoft.com/office/drawing/2014/main" id="{9E211C6B-8D63-414A-91F9-143A4A21C2B9}"/>
                </a:ext>
              </a:extLst>
            </p:cNvPr>
            <p:cNvSpPr/>
            <p:nvPr/>
          </p:nvSpPr>
          <p:spPr>
            <a:xfrm>
              <a:off x="8072643" y="4490319"/>
              <a:ext cx="178595" cy="45719"/>
            </a:xfrm>
            <a:prstGeom prst="flowChartPreparation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17" name="Rectángulo: esquinas redondeadas 216">
              <a:extLst>
                <a:ext uri="{FF2B5EF4-FFF2-40B4-BE49-F238E27FC236}">
                  <a16:creationId xmlns:a16="http://schemas.microsoft.com/office/drawing/2014/main" id="{091E7AE2-25AA-4DB4-B7EC-CD5DCAB6435D}"/>
                </a:ext>
              </a:extLst>
            </p:cNvPr>
            <p:cNvSpPr/>
            <p:nvPr/>
          </p:nvSpPr>
          <p:spPr>
            <a:xfrm>
              <a:off x="9214936" y="819782"/>
              <a:ext cx="2280233" cy="1717023"/>
            </a:xfrm>
            <a:prstGeom prst="roundRect">
              <a:avLst>
                <a:gd name="adj" fmla="val 9178"/>
              </a:avLst>
            </a:prstGeom>
            <a:solidFill>
              <a:srgbClr val="333F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18" name="CuadroTexto 217">
              <a:extLst>
                <a:ext uri="{FF2B5EF4-FFF2-40B4-BE49-F238E27FC236}">
                  <a16:creationId xmlns:a16="http://schemas.microsoft.com/office/drawing/2014/main" id="{24F9BEB9-AB84-49A9-89FF-44FC62A07C6A}"/>
                </a:ext>
              </a:extLst>
            </p:cNvPr>
            <p:cNvSpPr txBox="1"/>
            <p:nvPr/>
          </p:nvSpPr>
          <p:spPr>
            <a:xfrm>
              <a:off x="9214936" y="864996"/>
              <a:ext cx="2240408" cy="156966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14 PM, reagrupación de FZA.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Interacción LT con GC en Paso Tamar.</a:t>
              </a:r>
            </a:p>
            <a:p>
              <a:pPr marL="185738" indent="-185738">
                <a:buFont typeface="+mj-lt"/>
                <a:buAutoNum type="arabicPeriod"/>
              </a:pPr>
              <a:r>
                <a:rPr lang="es-CL" sz="1600" dirty="0">
                  <a:solidFill>
                    <a:schemeClr val="bg1"/>
                  </a:solidFill>
                </a:rPr>
                <a:t>SP actuando como FRNFOR.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20943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8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67906" y="929814"/>
            <a:ext cx="5300830" cy="544391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418837" y="589354"/>
            <a:ext cx="3985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III: FUEGO Y OPERACIÓN DOWEY</a:t>
            </a:r>
          </a:p>
        </p:txBody>
      </p:sp>
      <p:sp>
        <p:nvSpPr>
          <p:cNvPr id="151" name="Rectángulo: esquinas redondeadas 29">
            <a:extLst>
              <a:ext uri="{FF2B5EF4-FFF2-40B4-BE49-F238E27FC236}">
                <a16:creationId xmlns:a16="http://schemas.microsoft.com/office/drawing/2014/main" id="{EE0B5DE3-C1F5-4C3D-A27F-B33BDF87EA56}"/>
              </a:ext>
            </a:extLst>
          </p:cNvPr>
          <p:cNvSpPr/>
          <p:nvPr/>
        </p:nvSpPr>
        <p:spPr>
          <a:xfrm>
            <a:off x="5427585" y="980990"/>
            <a:ext cx="2931885" cy="5388903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día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D, con la materialización de la Acción Ofensiva </a:t>
            </a:r>
            <a:r>
              <a:rPr lang="es-ES">
                <a:solidFill>
                  <a:prstClr val="white"/>
                </a:solidFill>
                <a:latin typeface="Calibri"/>
              </a:rPr>
              <a:t>por parte de la UT 400.1.1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Consolidar la I.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Dowey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dirty="0">
                <a:solidFill>
                  <a:prstClr val="white"/>
                </a:solidFill>
                <a:latin typeface="Calibri"/>
              </a:rPr>
              <a:t>Consolidación de la I.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Dowey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, no después de D+6.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2" name="Rectángulo: esquinas redondeadas 29">
            <a:extLst>
              <a:ext uri="{FF2B5EF4-FFF2-40B4-BE49-F238E27FC236}">
                <a16:creationId xmlns:a16="http://schemas.microsoft.com/office/drawing/2014/main" id="{0772CA01-745F-48BD-A7B5-D7914649B6AC}"/>
              </a:ext>
            </a:extLst>
          </p:cNvPr>
          <p:cNvSpPr/>
          <p:nvPr/>
        </p:nvSpPr>
        <p:spPr>
          <a:xfrm>
            <a:off x="8418319" y="980989"/>
            <a:ext cx="3724839" cy="5388743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ntre el día D y el D+6 , efectuarán las acciones ofensivas sobre I.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Dowey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mediante acciones coordinadas con los medios del GT 400.1 y con apoyo de la FT 300.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400.1.2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asta consolidar los objetivos en tierra, se deberá mantener la protección de los medios del UT 400.1.2.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400.1.1 (SE):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Aseguran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el desembarco de </a:t>
            </a: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LF, de amenaza de superficie, submarinas y aéreas, debiendo estar en condición de apoyar requerimiento de fuegos en caso sea solicitado. 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3" name="Grupo 152">
            <a:extLst>
              <a:ext uri="{FF2B5EF4-FFF2-40B4-BE49-F238E27FC236}">
                <a16:creationId xmlns:a16="http://schemas.microsoft.com/office/drawing/2014/main" id="{6B8D6155-A298-4F48-9678-2A9123D9D175}"/>
              </a:ext>
            </a:extLst>
          </p:cNvPr>
          <p:cNvGrpSpPr/>
          <p:nvPr/>
        </p:nvGrpSpPr>
        <p:grpSpPr>
          <a:xfrm>
            <a:off x="227640" y="1096865"/>
            <a:ext cx="5013774" cy="5154237"/>
            <a:chOff x="0" y="926485"/>
            <a:chExt cx="5013774" cy="5907923"/>
          </a:xfrm>
        </p:grpSpPr>
        <p:grpSp>
          <p:nvGrpSpPr>
            <p:cNvPr id="154" name="Grupo 153">
              <a:extLst>
                <a:ext uri="{FF2B5EF4-FFF2-40B4-BE49-F238E27FC236}">
                  <a16:creationId xmlns:a16="http://schemas.microsoft.com/office/drawing/2014/main" id="{94CA0442-EF81-41E3-AE0B-F6CCB03E887A}"/>
                </a:ext>
              </a:extLst>
            </p:cNvPr>
            <p:cNvGrpSpPr/>
            <p:nvPr/>
          </p:nvGrpSpPr>
          <p:grpSpPr>
            <a:xfrm>
              <a:off x="0" y="926485"/>
              <a:ext cx="5013774" cy="5907923"/>
              <a:chOff x="0" y="926485"/>
              <a:chExt cx="5013774" cy="5907923"/>
            </a:xfrm>
          </p:grpSpPr>
          <p:grpSp>
            <p:nvGrpSpPr>
              <p:cNvPr id="156" name="Grupo 155">
                <a:extLst>
                  <a:ext uri="{FF2B5EF4-FFF2-40B4-BE49-F238E27FC236}">
                    <a16:creationId xmlns:a16="http://schemas.microsoft.com/office/drawing/2014/main" id="{EE5F3C4A-A4B3-44F2-9C3A-C491E4162FE7}"/>
                  </a:ext>
                </a:extLst>
              </p:cNvPr>
              <p:cNvGrpSpPr/>
              <p:nvPr/>
            </p:nvGrpSpPr>
            <p:grpSpPr>
              <a:xfrm>
                <a:off x="0" y="926485"/>
                <a:ext cx="5013774" cy="5880410"/>
                <a:chOff x="733839" y="658504"/>
                <a:chExt cx="5013774" cy="5880410"/>
              </a:xfrm>
            </p:grpSpPr>
            <p:pic>
              <p:nvPicPr>
                <p:cNvPr id="162" name="Imagen 161">
                  <a:extLst>
                    <a:ext uri="{FF2B5EF4-FFF2-40B4-BE49-F238E27FC236}">
                      <a16:creationId xmlns:a16="http://schemas.microsoft.com/office/drawing/2014/main" id="{0357E2AD-D23F-495F-BAA1-D8764DD774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733839" y="658504"/>
                  <a:ext cx="5013774" cy="5880410"/>
                </a:xfrm>
                <a:prstGeom prst="roundRect">
                  <a:avLst>
                    <a:gd name="adj" fmla="val 16667"/>
                  </a:avLst>
                </a:prstGeom>
                <a:ln>
                  <a:noFill/>
                </a:ln>
                <a:effectLst>
                  <a:outerShdw blurRad="76200" dist="38100" dir="7800000" algn="tl" rotWithShape="0">
                    <a:srgbClr val="000000">
                      <a:alpha val="40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plastic">
                  <a:bevelT w="381000" h="114300" prst="relaxedInset"/>
                  <a:contourClr>
                    <a:srgbClr val="969696"/>
                  </a:contourClr>
                </a:sp3d>
              </p:spPr>
            </p:pic>
            <p:grpSp>
              <p:nvGrpSpPr>
                <p:cNvPr id="163" name="Group 147">
                  <a:extLst>
                    <a:ext uri="{FF2B5EF4-FFF2-40B4-BE49-F238E27FC236}">
                      <a16:creationId xmlns:a16="http://schemas.microsoft.com/office/drawing/2014/main" id="{205E2CF4-1CF6-4D1F-A945-4A7BD08F80C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429954" y="4058270"/>
                  <a:ext cx="191160" cy="184753"/>
                  <a:chOff x="5171" y="3722"/>
                  <a:chExt cx="334" cy="334"/>
                </a:xfrm>
              </p:grpSpPr>
              <p:sp>
                <p:nvSpPr>
                  <p:cNvPr id="232" name="Freeform 15">
                    <a:extLst>
                      <a:ext uri="{FF2B5EF4-FFF2-40B4-BE49-F238E27FC236}">
                        <a16:creationId xmlns:a16="http://schemas.microsoft.com/office/drawing/2014/main" id="{08D0E060-B1A1-44EB-B029-4CF7BB0A8A4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71" y="3722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grpSp>
                <p:nvGrpSpPr>
                  <p:cNvPr id="233" name="Group 116">
                    <a:extLst>
                      <a:ext uri="{FF2B5EF4-FFF2-40B4-BE49-F238E27FC236}">
                        <a16:creationId xmlns:a16="http://schemas.microsoft.com/office/drawing/2014/main" id="{5C7A903D-9EBF-497A-9806-7AB5B67E386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281" y="3762"/>
                    <a:ext cx="133" cy="154"/>
                    <a:chOff x="4168" y="2973"/>
                    <a:chExt cx="133" cy="154"/>
                  </a:xfrm>
                </p:grpSpPr>
                <p:sp>
                  <p:nvSpPr>
                    <p:cNvPr id="234" name="Freeform 117">
                      <a:extLst>
                        <a:ext uri="{FF2B5EF4-FFF2-40B4-BE49-F238E27FC236}">
                          <a16:creationId xmlns:a16="http://schemas.microsoft.com/office/drawing/2014/main" id="{3AA5AABC-A74B-428B-BF93-EBCCE2C787F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4169" y="2973"/>
                      <a:ext cx="132" cy="152"/>
                    </a:xfrm>
                    <a:custGeom>
                      <a:avLst/>
                      <a:gdLst>
                        <a:gd name="T0" fmla="*/ 3 w 1290"/>
                        <a:gd name="T1" fmla="*/ 0 h 1488"/>
                        <a:gd name="T2" fmla="*/ 3 w 1290"/>
                        <a:gd name="T3" fmla="*/ 1 h 1488"/>
                        <a:gd name="T4" fmla="*/ 2 w 1290"/>
                        <a:gd name="T5" fmla="*/ 1 h 1488"/>
                        <a:gd name="T6" fmla="*/ 2 w 1290"/>
                        <a:gd name="T7" fmla="*/ 2 h 1488"/>
                        <a:gd name="T8" fmla="*/ 1 w 1290"/>
                        <a:gd name="T9" fmla="*/ 2 h 1488"/>
                        <a:gd name="T10" fmla="*/ 1 w 1290"/>
                        <a:gd name="T11" fmla="*/ 3 h 1488"/>
                        <a:gd name="T12" fmla="*/ 0 w 1290"/>
                        <a:gd name="T13" fmla="*/ 4 h 1488"/>
                        <a:gd name="T14" fmla="*/ 0 w 1290"/>
                        <a:gd name="T15" fmla="*/ 5 h 1488"/>
                        <a:gd name="T16" fmla="*/ 0 w 1290"/>
                        <a:gd name="T17" fmla="*/ 6 h 1488"/>
                        <a:gd name="T18" fmla="*/ 0 w 1290"/>
                        <a:gd name="T19" fmla="*/ 7 h 1488"/>
                        <a:gd name="T20" fmla="*/ 0 w 1290"/>
                        <a:gd name="T21" fmla="*/ 8 h 1488"/>
                        <a:gd name="T22" fmla="*/ 0 w 1290"/>
                        <a:gd name="T23" fmla="*/ 9 h 1488"/>
                        <a:gd name="T24" fmla="*/ 1 w 1290"/>
                        <a:gd name="T25" fmla="*/ 10 h 1488"/>
                        <a:gd name="T26" fmla="*/ 1 w 1290"/>
                        <a:gd name="T27" fmla="*/ 11 h 1488"/>
                        <a:gd name="T28" fmla="*/ 2 w 1290"/>
                        <a:gd name="T29" fmla="*/ 12 h 1488"/>
                        <a:gd name="T30" fmla="*/ 2 w 1290"/>
                        <a:gd name="T31" fmla="*/ 13 h 1488"/>
                        <a:gd name="T32" fmla="*/ 3 w 1290"/>
                        <a:gd name="T33" fmla="*/ 13 h 1488"/>
                        <a:gd name="T34" fmla="*/ 4 w 1290"/>
                        <a:gd name="T35" fmla="*/ 14 h 1488"/>
                        <a:gd name="T36" fmla="*/ 5 w 1290"/>
                        <a:gd name="T37" fmla="*/ 15 h 1488"/>
                        <a:gd name="T38" fmla="*/ 6 w 1290"/>
                        <a:gd name="T39" fmla="*/ 15 h 1488"/>
                        <a:gd name="T40" fmla="*/ 7 w 1290"/>
                        <a:gd name="T41" fmla="*/ 15 h 1488"/>
                        <a:gd name="T42" fmla="*/ 8 w 1290"/>
                        <a:gd name="T43" fmla="*/ 15 h 1488"/>
                        <a:gd name="T44" fmla="*/ 9 w 1290"/>
                        <a:gd name="T45" fmla="*/ 16 h 1488"/>
                        <a:gd name="T46" fmla="*/ 10 w 1290"/>
                        <a:gd name="T47" fmla="*/ 15 h 1488"/>
                        <a:gd name="T48" fmla="*/ 12 w 1290"/>
                        <a:gd name="T49" fmla="*/ 15 h 1488"/>
                        <a:gd name="T50" fmla="*/ 13 w 1290"/>
                        <a:gd name="T51" fmla="*/ 15 h 1488"/>
                        <a:gd name="T52" fmla="*/ 14 w 1290"/>
                        <a:gd name="T53" fmla="*/ 14 h 1488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0" t="0" r="r" b="b"/>
                      <a:pathLst>
                        <a:path w="1290" h="1488">
                          <a:moveTo>
                            <a:pt x="333" y="0"/>
                          </a:moveTo>
                          <a:lnTo>
                            <a:pt x="260" y="60"/>
                          </a:lnTo>
                          <a:lnTo>
                            <a:pt x="204" y="117"/>
                          </a:lnTo>
                          <a:lnTo>
                            <a:pt x="161" y="172"/>
                          </a:lnTo>
                          <a:lnTo>
                            <a:pt x="117" y="235"/>
                          </a:lnTo>
                          <a:lnTo>
                            <a:pt x="69" y="328"/>
                          </a:lnTo>
                          <a:lnTo>
                            <a:pt x="33" y="423"/>
                          </a:lnTo>
                          <a:lnTo>
                            <a:pt x="11" y="519"/>
                          </a:lnTo>
                          <a:lnTo>
                            <a:pt x="2" y="598"/>
                          </a:lnTo>
                          <a:lnTo>
                            <a:pt x="0" y="717"/>
                          </a:lnTo>
                          <a:lnTo>
                            <a:pt x="14" y="817"/>
                          </a:lnTo>
                          <a:lnTo>
                            <a:pt x="32" y="891"/>
                          </a:lnTo>
                          <a:lnTo>
                            <a:pt x="72" y="996"/>
                          </a:lnTo>
                          <a:lnTo>
                            <a:pt x="125" y="1093"/>
                          </a:lnTo>
                          <a:lnTo>
                            <a:pt x="179" y="1167"/>
                          </a:lnTo>
                          <a:lnTo>
                            <a:pt x="231" y="1225"/>
                          </a:lnTo>
                          <a:lnTo>
                            <a:pt x="288" y="1278"/>
                          </a:lnTo>
                          <a:lnTo>
                            <a:pt x="366" y="1341"/>
                          </a:lnTo>
                          <a:lnTo>
                            <a:pt x="456" y="1393"/>
                          </a:lnTo>
                          <a:lnTo>
                            <a:pt x="558" y="1440"/>
                          </a:lnTo>
                          <a:lnTo>
                            <a:pt x="671" y="1470"/>
                          </a:lnTo>
                          <a:lnTo>
                            <a:pt x="752" y="1482"/>
                          </a:lnTo>
                          <a:lnTo>
                            <a:pt x="840" y="1488"/>
                          </a:lnTo>
                          <a:lnTo>
                            <a:pt x="972" y="1482"/>
                          </a:lnTo>
                          <a:lnTo>
                            <a:pt x="1107" y="1452"/>
                          </a:lnTo>
                          <a:lnTo>
                            <a:pt x="1203" y="1416"/>
                          </a:lnTo>
                          <a:lnTo>
                            <a:pt x="1290" y="1372"/>
                          </a:lnTo>
                        </a:path>
                      </a:pathLst>
                    </a:custGeom>
                    <a:noFill/>
                    <a:ln w="6350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35" name="Freeform 118">
                      <a:extLst>
                        <a:ext uri="{FF2B5EF4-FFF2-40B4-BE49-F238E27FC236}">
                          <a16:creationId xmlns:a16="http://schemas.microsoft.com/office/drawing/2014/main" id="{4E077A00-8360-4A8A-956C-E9D1275C1A9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 rot="11520447">
                      <a:off x="4168" y="3032"/>
                      <a:ext cx="129" cy="95"/>
                    </a:xfrm>
                    <a:custGeom>
                      <a:avLst/>
                      <a:gdLst>
                        <a:gd name="T0" fmla="*/ 0 w 54"/>
                        <a:gd name="T1" fmla="*/ 258 h 35"/>
                        <a:gd name="T2" fmla="*/ 160 w 54"/>
                        <a:gd name="T3" fmla="*/ 60 h 35"/>
                        <a:gd name="T4" fmla="*/ 160 w 54"/>
                        <a:gd name="T5" fmla="*/ 168 h 35"/>
                        <a:gd name="T6" fmla="*/ 308 w 54"/>
                        <a:gd name="T7" fmla="*/ 0 h 35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54" h="35">
                          <a:moveTo>
                            <a:pt x="0" y="35"/>
                          </a:moveTo>
                          <a:lnTo>
                            <a:pt x="28" y="8"/>
                          </a:lnTo>
                          <a:lnTo>
                            <a:pt x="28" y="23"/>
                          </a:lnTo>
                          <a:lnTo>
                            <a:pt x="54" y="0"/>
                          </a:lnTo>
                        </a:path>
                      </a:pathLst>
                    </a:custGeom>
                    <a:noFill/>
                    <a:ln w="6350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CL"/>
                    </a:p>
                  </p:txBody>
                </p:sp>
              </p:grpSp>
            </p:grpSp>
            <p:grpSp>
              <p:nvGrpSpPr>
                <p:cNvPr id="164" name="Grupo 163">
                  <a:extLst>
                    <a:ext uri="{FF2B5EF4-FFF2-40B4-BE49-F238E27FC236}">
                      <a16:creationId xmlns:a16="http://schemas.microsoft.com/office/drawing/2014/main" id="{3D5A4903-7DC4-44A1-9266-2014D4F873F3}"/>
                    </a:ext>
                  </a:extLst>
                </p:cNvPr>
                <p:cNvGrpSpPr/>
                <p:nvPr/>
              </p:nvGrpSpPr>
              <p:grpSpPr>
                <a:xfrm>
                  <a:off x="4476562" y="982252"/>
                  <a:ext cx="242216" cy="362544"/>
                  <a:chOff x="8605637" y="1542145"/>
                  <a:chExt cx="128040" cy="196516"/>
                </a:xfrm>
              </p:grpSpPr>
              <p:pic>
                <p:nvPicPr>
                  <p:cNvPr id="230" name="Imagen 229">
                    <a:extLst>
                      <a:ext uri="{FF2B5EF4-FFF2-40B4-BE49-F238E27FC236}">
                        <a16:creationId xmlns:a16="http://schemas.microsoft.com/office/drawing/2014/main" id="{A337FFCC-DA91-4F0E-9E2F-9FB817BDD3E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8605637" y="1610621"/>
                    <a:ext cx="128040" cy="128040"/>
                  </a:xfrm>
                  <a:prstGeom prst="rect">
                    <a:avLst/>
                  </a:prstGeom>
                </p:spPr>
              </p:pic>
              <p:pic>
                <p:nvPicPr>
                  <p:cNvPr id="231" name="Imagen 230">
                    <a:extLst>
                      <a:ext uri="{FF2B5EF4-FFF2-40B4-BE49-F238E27FC236}">
                        <a16:creationId xmlns:a16="http://schemas.microsoft.com/office/drawing/2014/main" id="{976CF456-1136-48A4-9C59-208625681F9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7"/>
                  <a:stretch>
                    <a:fillRect/>
                  </a:stretch>
                </p:blipFill>
                <p:spPr>
                  <a:xfrm>
                    <a:off x="8610597" y="1542145"/>
                    <a:ext cx="116472" cy="11647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65" name="Group 503">
                  <a:extLst>
                    <a:ext uri="{FF2B5EF4-FFF2-40B4-BE49-F238E27FC236}">
                      <a16:creationId xmlns:a16="http://schemas.microsoft.com/office/drawing/2014/main" id="{69889EF0-5D72-4B9F-BFDF-C4BE5B7C951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718778" y="1344796"/>
                  <a:ext cx="255396" cy="260172"/>
                  <a:chOff x="4871" y="434"/>
                  <a:chExt cx="334" cy="334"/>
                </a:xfrm>
              </p:grpSpPr>
              <p:sp>
                <p:nvSpPr>
                  <p:cNvPr id="228" name="Freeform 313">
                    <a:extLst>
                      <a:ext uri="{FF2B5EF4-FFF2-40B4-BE49-F238E27FC236}">
                        <a16:creationId xmlns:a16="http://schemas.microsoft.com/office/drawing/2014/main" id="{73B026DC-4331-4E04-BD69-4DD2E887E1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1" y="434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229" name="Oval 318">
                    <a:extLst>
                      <a:ext uri="{FF2B5EF4-FFF2-40B4-BE49-F238E27FC236}">
                        <a16:creationId xmlns:a16="http://schemas.microsoft.com/office/drawing/2014/main" id="{A615EF2B-70BD-4D0C-8458-59E34E6233C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984" y="547"/>
                    <a:ext cx="109" cy="108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SzTx/>
                      <a:buFontTx/>
                      <a:buNone/>
                    </a:pPr>
                    <a:endParaRPr lang="en-US" altLang="en-US" sz="1100" b="1"/>
                  </a:p>
                </p:txBody>
              </p:sp>
            </p:grpSp>
            <p:grpSp>
              <p:nvGrpSpPr>
                <p:cNvPr id="166" name="Group 503">
                  <a:extLst>
                    <a:ext uri="{FF2B5EF4-FFF2-40B4-BE49-F238E27FC236}">
                      <a16:creationId xmlns:a16="http://schemas.microsoft.com/office/drawing/2014/main" id="{8FF47C0A-3480-4DA6-8CE4-DD7B16FD920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77726" y="2986719"/>
                  <a:ext cx="191160" cy="165888"/>
                  <a:chOff x="4871" y="434"/>
                  <a:chExt cx="334" cy="334"/>
                </a:xfrm>
              </p:grpSpPr>
              <p:sp>
                <p:nvSpPr>
                  <p:cNvPr id="226" name="Freeform 313">
                    <a:extLst>
                      <a:ext uri="{FF2B5EF4-FFF2-40B4-BE49-F238E27FC236}">
                        <a16:creationId xmlns:a16="http://schemas.microsoft.com/office/drawing/2014/main" id="{BEB3EA27-7248-4CC2-BE37-BC5E7712D5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1" y="434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227" name="Oval 318">
                    <a:extLst>
                      <a:ext uri="{FF2B5EF4-FFF2-40B4-BE49-F238E27FC236}">
                        <a16:creationId xmlns:a16="http://schemas.microsoft.com/office/drawing/2014/main" id="{FD77565D-F626-4266-8BEB-88D43954506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984" y="547"/>
                    <a:ext cx="109" cy="108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SzTx/>
                      <a:buFontTx/>
                      <a:buNone/>
                    </a:pPr>
                    <a:endParaRPr lang="en-US" altLang="en-US" sz="1100" b="1"/>
                  </a:p>
                </p:txBody>
              </p:sp>
            </p:grpSp>
            <p:pic>
              <p:nvPicPr>
                <p:cNvPr id="167" name="Imagen 166">
                  <a:extLst>
                    <a:ext uri="{FF2B5EF4-FFF2-40B4-BE49-F238E27FC236}">
                      <a16:creationId xmlns:a16="http://schemas.microsoft.com/office/drawing/2014/main" id="{F578D695-5C80-4F53-9D6B-FDC55885A9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054890" y="4104128"/>
                  <a:ext cx="192173" cy="192173"/>
                </a:xfrm>
                <a:prstGeom prst="rect">
                  <a:avLst/>
                </a:prstGeom>
              </p:spPr>
            </p:pic>
            <p:pic>
              <p:nvPicPr>
                <p:cNvPr id="168" name="Imagen 167">
                  <a:extLst>
                    <a:ext uri="{FF2B5EF4-FFF2-40B4-BE49-F238E27FC236}">
                      <a16:creationId xmlns:a16="http://schemas.microsoft.com/office/drawing/2014/main" id="{A92B88E8-ACA2-4143-803F-8F60A247240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291974" y="4120397"/>
                  <a:ext cx="192173" cy="192173"/>
                </a:xfrm>
                <a:prstGeom prst="rect">
                  <a:avLst/>
                </a:prstGeom>
              </p:spPr>
            </p:pic>
            <p:sp>
              <p:nvSpPr>
                <p:cNvPr id="169" name="CuadroTexto 168">
                  <a:extLst>
                    <a:ext uri="{FF2B5EF4-FFF2-40B4-BE49-F238E27FC236}">
                      <a16:creationId xmlns:a16="http://schemas.microsoft.com/office/drawing/2014/main" id="{F73B5D8E-EDC7-4ECB-A1FD-CCB37116BE14}"/>
                    </a:ext>
                  </a:extLst>
                </p:cNvPr>
                <p:cNvSpPr txBox="1"/>
                <p:nvPr/>
              </p:nvSpPr>
              <p:spPr>
                <a:xfrm>
                  <a:off x="3041011" y="3919202"/>
                  <a:ext cx="219932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sz="1100" b="1" dirty="0"/>
                    <a:t>I</a:t>
                  </a:r>
                </a:p>
              </p:txBody>
            </p:sp>
            <p:grpSp>
              <p:nvGrpSpPr>
                <p:cNvPr id="170" name="Grupo 169">
                  <a:extLst>
                    <a:ext uri="{FF2B5EF4-FFF2-40B4-BE49-F238E27FC236}">
                      <a16:creationId xmlns:a16="http://schemas.microsoft.com/office/drawing/2014/main" id="{82115C2A-A738-4005-BF89-D49EF690F03A}"/>
                    </a:ext>
                  </a:extLst>
                </p:cNvPr>
                <p:cNvGrpSpPr/>
                <p:nvPr/>
              </p:nvGrpSpPr>
              <p:grpSpPr>
                <a:xfrm>
                  <a:off x="3399816" y="4174217"/>
                  <a:ext cx="212624" cy="376467"/>
                  <a:chOff x="9102188" y="3991217"/>
                  <a:chExt cx="243339" cy="443086"/>
                </a:xfrm>
              </p:grpSpPr>
              <p:pic>
                <p:nvPicPr>
                  <p:cNvPr id="224" name="Imagen 223">
                    <a:extLst>
                      <a:ext uri="{FF2B5EF4-FFF2-40B4-BE49-F238E27FC236}">
                        <a16:creationId xmlns:a16="http://schemas.microsoft.com/office/drawing/2014/main" id="{2CB39B72-4163-4C45-A6E6-94092B950F2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8"/>
                  <a:stretch>
                    <a:fillRect/>
                  </a:stretch>
                </p:blipFill>
                <p:spPr>
                  <a:xfrm>
                    <a:off x="9117048" y="4205824"/>
                    <a:ext cx="228479" cy="228479"/>
                  </a:xfrm>
                  <a:prstGeom prst="rect">
                    <a:avLst/>
                  </a:prstGeom>
                </p:spPr>
              </p:pic>
              <p:sp>
                <p:nvSpPr>
                  <p:cNvPr id="225" name="CuadroTexto 224">
                    <a:extLst>
                      <a:ext uri="{FF2B5EF4-FFF2-40B4-BE49-F238E27FC236}">
                        <a16:creationId xmlns:a16="http://schemas.microsoft.com/office/drawing/2014/main" id="{3642B248-D0BD-4F6A-B440-181D0334AE6E}"/>
                      </a:ext>
                    </a:extLst>
                  </p:cNvPr>
                  <p:cNvSpPr txBox="1"/>
                  <p:nvPr/>
                </p:nvSpPr>
                <p:spPr>
                  <a:xfrm>
                    <a:off x="9102188" y="3991217"/>
                    <a:ext cx="219932" cy="26160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sz="1100" b="1" dirty="0"/>
                      <a:t>I</a:t>
                    </a:r>
                  </a:p>
                </p:txBody>
              </p:sp>
            </p:grpSp>
            <p:grpSp>
              <p:nvGrpSpPr>
                <p:cNvPr id="171" name="Group 503">
                  <a:extLst>
                    <a:ext uri="{FF2B5EF4-FFF2-40B4-BE49-F238E27FC236}">
                      <a16:creationId xmlns:a16="http://schemas.microsoft.com/office/drawing/2014/main" id="{B1748D2B-0799-4E8B-AFE0-50E780D6756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566825" y="5877859"/>
                  <a:ext cx="192218" cy="166799"/>
                  <a:chOff x="4871" y="434"/>
                  <a:chExt cx="334" cy="334"/>
                </a:xfrm>
              </p:grpSpPr>
              <p:sp>
                <p:nvSpPr>
                  <p:cNvPr id="222" name="Freeform 313">
                    <a:extLst>
                      <a:ext uri="{FF2B5EF4-FFF2-40B4-BE49-F238E27FC236}">
                        <a16:creationId xmlns:a16="http://schemas.microsoft.com/office/drawing/2014/main" id="{15ABCE5B-3F99-4672-848B-ED83666FFD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1" y="434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223" name="Oval 318">
                    <a:extLst>
                      <a:ext uri="{FF2B5EF4-FFF2-40B4-BE49-F238E27FC236}">
                        <a16:creationId xmlns:a16="http://schemas.microsoft.com/office/drawing/2014/main" id="{7965BA0E-863A-448C-8062-5EF14167DBA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984" y="547"/>
                    <a:ext cx="109" cy="108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•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SzTx/>
                      <a:buFontTx/>
                      <a:buNone/>
                    </a:pPr>
                    <a:endParaRPr lang="en-US" altLang="en-US" sz="1100" b="1"/>
                  </a:p>
                </p:txBody>
              </p:sp>
            </p:grpSp>
            <p:grpSp>
              <p:nvGrpSpPr>
                <p:cNvPr id="172" name="Group 147">
                  <a:extLst>
                    <a:ext uri="{FF2B5EF4-FFF2-40B4-BE49-F238E27FC236}">
                      <a16:creationId xmlns:a16="http://schemas.microsoft.com/office/drawing/2014/main" id="{1C8EFE63-49B8-4543-8F4C-52789A639F7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558370" y="6086348"/>
                  <a:ext cx="186053" cy="183635"/>
                  <a:chOff x="4872" y="2313"/>
                  <a:chExt cx="334" cy="334"/>
                </a:xfrm>
              </p:grpSpPr>
              <p:sp>
                <p:nvSpPr>
                  <p:cNvPr id="218" name="Freeform 15">
                    <a:extLst>
                      <a:ext uri="{FF2B5EF4-FFF2-40B4-BE49-F238E27FC236}">
                        <a16:creationId xmlns:a16="http://schemas.microsoft.com/office/drawing/2014/main" id="{099330B4-C270-4C13-B34E-160C15B616F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2" y="2313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grpSp>
                <p:nvGrpSpPr>
                  <p:cNvPr id="219" name="Group 116">
                    <a:extLst>
                      <a:ext uri="{FF2B5EF4-FFF2-40B4-BE49-F238E27FC236}">
                        <a16:creationId xmlns:a16="http://schemas.microsoft.com/office/drawing/2014/main" id="{B185C902-3F45-47DE-8E9A-D4DA387DB5F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968" y="2396"/>
                    <a:ext cx="143" cy="152"/>
                    <a:chOff x="3855" y="1607"/>
                    <a:chExt cx="143" cy="152"/>
                  </a:xfrm>
                </p:grpSpPr>
                <p:sp>
                  <p:nvSpPr>
                    <p:cNvPr id="220" name="Freeform 117">
                      <a:extLst>
                        <a:ext uri="{FF2B5EF4-FFF2-40B4-BE49-F238E27FC236}">
                          <a16:creationId xmlns:a16="http://schemas.microsoft.com/office/drawing/2014/main" id="{CBA77215-7EC1-461B-8A0B-889816FC0A7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855" y="1607"/>
                      <a:ext cx="132" cy="152"/>
                    </a:xfrm>
                    <a:custGeom>
                      <a:avLst/>
                      <a:gdLst>
                        <a:gd name="T0" fmla="*/ 3 w 1290"/>
                        <a:gd name="T1" fmla="*/ 0 h 1488"/>
                        <a:gd name="T2" fmla="*/ 3 w 1290"/>
                        <a:gd name="T3" fmla="*/ 1 h 1488"/>
                        <a:gd name="T4" fmla="*/ 2 w 1290"/>
                        <a:gd name="T5" fmla="*/ 1 h 1488"/>
                        <a:gd name="T6" fmla="*/ 2 w 1290"/>
                        <a:gd name="T7" fmla="*/ 2 h 1488"/>
                        <a:gd name="T8" fmla="*/ 1 w 1290"/>
                        <a:gd name="T9" fmla="*/ 2 h 1488"/>
                        <a:gd name="T10" fmla="*/ 1 w 1290"/>
                        <a:gd name="T11" fmla="*/ 3 h 1488"/>
                        <a:gd name="T12" fmla="*/ 0 w 1290"/>
                        <a:gd name="T13" fmla="*/ 4 h 1488"/>
                        <a:gd name="T14" fmla="*/ 0 w 1290"/>
                        <a:gd name="T15" fmla="*/ 5 h 1488"/>
                        <a:gd name="T16" fmla="*/ 0 w 1290"/>
                        <a:gd name="T17" fmla="*/ 6 h 1488"/>
                        <a:gd name="T18" fmla="*/ 0 w 1290"/>
                        <a:gd name="T19" fmla="*/ 7 h 1488"/>
                        <a:gd name="T20" fmla="*/ 0 w 1290"/>
                        <a:gd name="T21" fmla="*/ 8 h 1488"/>
                        <a:gd name="T22" fmla="*/ 0 w 1290"/>
                        <a:gd name="T23" fmla="*/ 9 h 1488"/>
                        <a:gd name="T24" fmla="*/ 1 w 1290"/>
                        <a:gd name="T25" fmla="*/ 10 h 1488"/>
                        <a:gd name="T26" fmla="*/ 1 w 1290"/>
                        <a:gd name="T27" fmla="*/ 11 h 1488"/>
                        <a:gd name="T28" fmla="*/ 2 w 1290"/>
                        <a:gd name="T29" fmla="*/ 12 h 1488"/>
                        <a:gd name="T30" fmla="*/ 2 w 1290"/>
                        <a:gd name="T31" fmla="*/ 13 h 1488"/>
                        <a:gd name="T32" fmla="*/ 3 w 1290"/>
                        <a:gd name="T33" fmla="*/ 13 h 1488"/>
                        <a:gd name="T34" fmla="*/ 4 w 1290"/>
                        <a:gd name="T35" fmla="*/ 14 h 1488"/>
                        <a:gd name="T36" fmla="*/ 5 w 1290"/>
                        <a:gd name="T37" fmla="*/ 15 h 1488"/>
                        <a:gd name="T38" fmla="*/ 6 w 1290"/>
                        <a:gd name="T39" fmla="*/ 15 h 1488"/>
                        <a:gd name="T40" fmla="*/ 7 w 1290"/>
                        <a:gd name="T41" fmla="*/ 15 h 1488"/>
                        <a:gd name="T42" fmla="*/ 8 w 1290"/>
                        <a:gd name="T43" fmla="*/ 15 h 1488"/>
                        <a:gd name="T44" fmla="*/ 9 w 1290"/>
                        <a:gd name="T45" fmla="*/ 16 h 1488"/>
                        <a:gd name="T46" fmla="*/ 10 w 1290"/>
                        <a:gd name="T47" fmla="*/ 15 h 1488"/>
                        <a:gd name="T48" fmla="*/ 12 w 1290"/>
                        <a:gd name="T49" fmla="*/ 15 h 1488"/>
                        <a:gd name="T50" fmla="*/ 13 w 1290"/>
                        <a:gd name="T51" fmla="*/ 15 h 1488"/>
                        <a:gd name="T52" fmla="*/ 14 w 1290"/>
                        <a:gd name="T53" fmla="*/ 14 h 1488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0" t="0" r="r" b="b"/>
                      <a:pathLst>
                        <a:path w="1290" h="1488">
                          <a:moveTo>
                            <a:pt x="333" y="0"/>
                          </a:moveTo>
                          <a:lnTo>
                            <a:pt x="260" y="60"/>
                          </a:lnTo>
                          <a:lnTo>
                            <a:pt x="204" y="117"/>
                          </a:lnTo>
                          <a:lnTo>
                            <a:pt x="161" y="172"/>
                          </a:lnTo>
                          <a:lnTo>
                            <a:pt x="117" y="235"/>
                          </a:lnTo>
                          <a:lnTo>
                            <a:pt x="69" y="328"/>
                          </a:lnTo>
                          <a:lnTo>
                            <a:pt x="33" y="423"/>
                          </a:lnTo>
                          <a:lnTo>
                            <a:pt x="11" y="519"/>
                          </a:lnTo>
                          <a:lnTo>
                            <a:pt x="2" y="598"/>
                          </a:lnTo>
                          <a:lnTo>
                            <a:pt x="0" y="717"/>
                          </a:lnTo>
                          <a:lnTo>
                            <a:pt x="14" y="817"/>
                          </a:lnTo>
                          <a:lnTo>
                            <a:pt x="32" y="891"/>
                          </a:lnTo>
                          <a:lnTo>
                            <a:pt x="72" y="996"/>
                          </a:lnTo>
                          <a:lnTo>
                            <a:pt x="125" y="1093"/>
                          </a:lnTo>
                          <a:lnTo>
                            <a:pt x="179" y="1167"/>
                          </a:lnTo>
                          <a:lnTo>
                            <a:pt x="231" y="1225"/>
                          </a:lnTo>
                          <a:lnTo>
                            <a:pt x="288" y="1278"/>
                          </a:lnTo>
                          <a:lnTo>
                            <a:pt x="366" y="1341"/>
                          </a:lnTo>
                          <a:lnTo>
                            <a:pt x="456" y="1393"/>
                          </a:lnTo>
                          <a:lnTo>
                            <a:pt x="558" y="1440"/>
                          </a:lnTo>
                          <a:lnTo>
                            <a:pt x="671" y="1470"/>
                          </a:lnTo>
                          <a:lnTo>
                            <a:pt x="752" y="1482"/>
                          </a:lnTo>
                          <a:lnTo>
                            <a:pt x="840" y="1488"/>
                          </a:lnTo>
                          <a:lnTo>
                            <a:pt x="972" y="1482"/>
                          </a:lnTo>
                          <a:lnTo>
                            <a:pt x="1107" y="1452"/>
                          </a:lnTo>
                          <a:lnTo>
                            <a:pt x="1203" y="1416"/>
                          </a:lnTo>
                          <a:lnTo>
                            <a:pt x="1290" y="1372"/>
                          </a:lnTo>
                        </a:path>
                      </a:pathLst>
                    </a:custGeom>
                    <a:noFill/>
                    <a:ln w="6350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CL"/>
                    </a:p>
                  </p:txBody>
                </p:sp>
                <p:sp>
                  <p:nvSpPr>
                    <p:cNvPr id="221" name="Freeform 118">
                      <a:extLst>
                        <a:ext uri="{FF2B5EF4-FFF2-40B4-BE49-F238E27FC236}">
                          <a16:creationId xmlns:a16="http://schemas.microsoft.com/office/drawing/2014/main" id="{30AA7CFB-B738-45F8-BB09-6DA5896C62D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 rot="-10079553">
                      <a:off x="3869" y="1623"/>
                      <a:ext cx="129" cy="95"/>
                    </a:xfrm>
                    <a:custGeom>
                      <a:avLst/>
                      <a:gdLst>
                        <a:gd name="T0" fmla="*/ 0 w 54"/>
                        <a:gd name="T1" fmla="*/ 258 h 35"/>
                        <a:gd name="T2" fmla="*/ 160 w 54"/>
                        <a:gd name="T3" fmla="*/ 60 h 35"/>
                        <a:gd name="T4" fmla="*/ 160 w 54"/>
                        <a:gd name="T5" fmla="*/ 168 h 35"/>
                        <a:gd name="T6" fmla="*/ 308 w 54"/>
                        <a:gd name="T7" fmla="*/ 0 h 35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54" h="35">
                          <a:moveTo>
                            <a:pt x="0" y="35"/>
                          </a:moveTo>
                          <a:lnTo>
                            <a:pt x="28" y="8"/>
                          </a:lnTo>
                          <a:lnTo>
                            <a:pt x="28" y="23"/>
                          </a:lnTo>
                          <a:lnTo>
                            <a:pt x="54" y="0"/>
                          </a:lnTo>
                        </a:path>
                      </a:pathLst>
                    </a:custGeom>
                    <a:noFill/>
                    <a:ln w="6350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s-CL"/>
                    </a:p>
                  </p:txBody>
                </p:sp>
              </p:grpSp>
            </p:grpSp>
            <p:grpSp>
              <p:nvGrpSpPr>
                <p:cNvPr id="173" name="Group 611">
                  <a:extLst>
                    <a:ext uri="{FF2B5EF4-FFF2-40B4-BE49-F238E27FC236}">
                      <a16:creationId xmlns:a16="http://schemas.microsoft.com/office/drawing/2014/main" id="{C75C05F5-67A3-4E35-9042-CBEFB09429C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6691" y="5139710"/>
                  <a:ext cx="178471" cy="169051"/>
                  <a:chOff x="4872" y="2393"/>
                  <a:chExt cx="334" cy="334"/>
                </a:xfrm>
              </p:grpSpPr>
              <p:sp>
                <p:nvSpPr>
                  <p:cNvPr id="214" name="Freeform 327">
                    <a:extLst>
                      <a:ext uri="{FF2B5EF4-FFF2-40B4-BE49-F238E27FC236}">
                        <a16:creationId xmlns:a16="http://schemas.microsoft.com/office/drawing/2014/main" id="{8273C347-BB7A-4BE6-BAFF-2BDC6F5A61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2" y="2393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215" name="Line 435">
                    <a:extLst>
                      <a:ext uri="{FF2B5EF4-FFF2-40B4-BE49-F238E27FC236}">
                        <a16:creationId xmlns:a16="http://schemas.microsoft.com/office/drawing/2014/main" id="{69C40E46-A469-49E3-8A85-33A6C3AC0DF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039" y="2396"/>
                    <a:ext cx="0" cy="328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16" name="Line 606">
                    <a:extLst>
                      <a:ext uri="{FF2B5EF4-FFF2-40B4-BE49-F238E27FC236}">
                        <a16:creationId xmlns:a16="http://schemas.microsoft.com/office/drawing/2014/main" id="{312F07AA-038A-48B3-85B9-D0E90A90DE4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39" y="2494"/>
                    <a:ext cx="201" cy="13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17" name="Line 607">
                    <a:extLst>
                      <a:ext uri="{FF2B5EF4-FFF2-40B4-BE49-F238E27FC236}">
                        <a16:creationId xmlns:a16="http://schemas.microsoft.com/office/drawing/2014/main" id="{1EA428E9-9CF1-47E4-8776-E866939487C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940" y="2496"/>
                    <a:ext cx="198" cy="129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74" name="CuadroTexto 173">
                  <a:extLst>
                    <a:ext uri="{FF2B5EF4-FFF2-40B4-BE49-F238E27FC236}">
                      <a16:creationId xmlns:a16="http://schemas.microsoft.com/office/drawing/2014/main" id="{A4132FEC-F457-4331-A66B-06C6E7B0619D}"/>
                    </a:ext>
                  </a:extLst>
                </p:cNvPr>
                <p:cNvSpPr txBox="1"/>
                <p:nvPr/>
              </p:nvSpPr>
              <p:spPr>
                <a:xfrm>
                  <a:off x="3032345" y="4885681"/>
                  <a:ext cx="330540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sz="1600" b="1" dirty="0"/>
                    <a:t>…</a:t>
                  </a:r>
                </a:p>
              </p:txBody>
            </p:sp>
            <p:grpSp>
              <p:nvGrpSpPr>
                <p:cNvPr id="175" name="Group 611">
                  <a:extLst>
                    <a:ext uri="{FF2B5EF4-FFF2-40B4-BE49-F238E27FC236}">
                      <a16:creationId xmlns:a16="http://schemas.microsoft.com/office/drawing/2014/main" id="{97B745C8-F3F9-4D65-A68B-68E82C549FD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68170" y="4997063"/>
                  <a:ext cx="174585" cy="183635"/>
                  <a:chOff x="4872" y="2393"/>
                  <a:chExt cx="334" cy="334"/>
                </a:xfrm>
              </p:grpSpPr>
              <p:sp>
                <p:nvSpPr>
                  <p:cNvPr id="210" name="Freeform 327">
                    <a:extLst>
                      <a:ext uri="{FF2B5EF4-FFF2-40B4-BE49-F238E27FC236}">
                        <a16:creationId xmlns:a16="http://schemas.microsoft.com/office/drawing/2014/main" id="{045E0075-4A07-4D4F-A73E-0DD792962D5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2" y="2393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211" name="Line 435">
                    <a:extLst>
                      <a:ext uri="{FF2B5EF4-FFF2-40B4-BE49-F238E27FC236}">
                        <a16:creationId xmlns:a16="http://schemas.microsoft.com/office/drawing/2014/main" id="{7FC5F51F-1B6F-4131-BAB9-361B02A4B32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039" y="2396"/>
                    <a:ext cx="0" cy="328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12" name="Line 606">
                    <a:extLst>
                      <a:ext uri="{FF2B5EF4-FFF2-40B4-BE49-F238E27FC236}">
                        <a16:creationId xmlns:a16="http://schemas.microsoft.com/office/drawing/2014/main" id="{4592D115-9F03-40D5-8E39-9B18837FA53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39" y="2494"/>
                    <a:ext cx="201" cy="13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13" name="Line 607">
                    <a:extLst>
                      <a:ext uri="{FF2B5EF4-FFF2-40B4-BE49-F238E27FC236}">
                        <a16:creationId xmlns:a16="http://schemas.microsoft.com/office/drawing/2014/main" id="{82C4D124-A26E-4C6A-AC1F-9178E6AF1D7B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940" y="2496"/>
                    <a:ext cx="198" cy="129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76" name="CuadroTexto 175">
                  <a:extLst>
                    <a:ext uri="{FF2B5EF4-FFF2-40B4-BE49-F238E27FC236}">
                      <a16:creationId xmlns:a16="http://schemas.microsoft.com/office/drawing/2014/main" id="{A24F3D3B-1B3F-4AE8-8D5F-C95B62B598DF}"/>
                    </a:ext>
                  </a:extLst>
                </p:cNvPr>
                <p:cNvSpPr txBox="1"/>
                <p:nvPr/>
              </p:nvSpPr>
              <p:spPr>
                <a:xfrm>
                  <a:off x="3364651" y="4809733"/>
                  <a:ext cx="330540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sz="1600" b="1" dirty="0"/>
                    <a:t>…</a:t>
                  </a:r>
                </a:p>
              </p:txBody>
            </p:sp>
            <p:sp>
              <p:nvSpPr>
                <p:cNvPr id="177" name="CuadroTexto 176">
                  <a:extLst>
                    <a:ext uri="{FF2B5EF4-FFF2-40B4-BE49-F238E27FC236}">
                      <a16:creationId xmlns:a16="http://schemas.microsoft.com/office/drawing/2014/main" id="{7CC3FFF3-1C90-435A-950E-DA5E1A9DF453}"/>
                    </a:ext>
                  </a:extLst>
                </p:cNvPr>
                <p:cNvSpPr txBox="1"/>
                <p:nvPr/>
              </p:nvSpPr>
              <p:spPr>
                <a:xfrm>
                  <a:off x="3197615" y="4755851"/>
                  <a:ext cx="330540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sz="1600" b="1" dirty="0"/>
                    <a:t>…</a:t>
                  </a:r>
                </a:p>
              </p:txBody>
            </p:sp>
            <p:grpSp>
              <p:nvGrpSpPr>
                <p:cNvPr id="178" name="Group 611">
                  <a:extLst>
                    <a:ext uri="{FF2B5EF4-FFF2-40B4-BE49-F238E27FC236}">
                      <a16:creationId xmlns:a16="http://schemas.microsoft.com/office/drawing/2014/main" id="{9FB86282-D953-45B6-B0DE-49439AD4F28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427785" y="4826903"/>
                  <a:ext cx="174585" cy="183635"/>
                  <a:chOff x="4872" y="2393"/>
                  <a:chExt cx="334" cy="334"/>
                </a:xfrm>
              </p:grpSpPr>
              <p:sp>
                <p:nvSpPr>
                  <p:cNvPr id="206" name="Freeform 327">
                    <a:extLst>
                      <a:ext uri="{FF2B5EF4-FFF2-40B4-BE49-F238E27FC236}">
                        <a16:creationId xmlns:a16="http://schemas.microsoft.com/office/drawing/2014/main" id="{875DB915-041B-4117-9280-3B4B010A19F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72" y="2393"/>
                    <a:ext cx="334" cy="334"/>
                  </a:xfrm>
                  <a:custGeom>
                    <a:avLst/>
                    <a:gdLst>
                      <a:gd name="T0" fmla="*/ 179 w 312"/>
                      <a:gd name="T1" fmla="*/ 0 h 312"/>
                      <a:gd name="T2" fmla="*/ 0 w 312"/>
                      <a:gd name="T3" fmla="*/ 179 h 312"/>
                      <a:gd name="T4" fmla="*/ 179 w 312"/>
                      <a:gd name="T5" fmla="*/ 358 h 312"/>
                      <a:gd name="T6" fmla="*/ 358 w 312"/>
                      <a:gd name="T7" fmla="*/ 179 h 312"/>
                      <a:gd name="T8" fmla="*/ 179 w 312"/>
                      <a:gd name="T9" fmla="*/ 0 h 3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12" h="312">
                        <a:moveTo>
                          <a:pt x="156" y="0"/>
                        </a:moveTo>
                        <a:lnTo>
                          <a:pt x="0" y="156"/>
                        </a:lnTo>
                        <a:lnTo>
                          <a:pt x="156" y="312"/>
                        </a:lnTo>
                        <a:lnTo>
                          <a:pt x="312" y="156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rgbClr val="FF8080"/>
                  </a:solidFill>
                  <a:ln w="12700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207" name="Line 435">
                    <a:extLst>
                      <a:ext uri="{FF2B5EF4-FFF2-40B4-BE49-F238E27FC236}">
                        <a16:creationId xmlns:a16="http://schemas.microsoft.com/office/drawing/2014/main" id="{6C59EE07-5F46-4A7E-878D-FDED2D7EBE1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039" y="2396"/>
                    <a:ext cx="0" cy="328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08" name="Line 606">
                    <a:extLst>
                      <a:ext uri="{FF2B5EF4-FFF2-40B4-BE49-F238E27FC236}">
                        <a16:creationId xmlns:a16="http://schemas.microsoft.com/office/drawing/2014/main" id="{408E906C-1A26-4B2B-9BCC-CF79767ED65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939" y="2494"/>
                    <a:ext cx="201" cy="13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09" name="Line 607">
                    <a:extLst>
                      <a:ext uri="{FF2B5EF4-FFF2-40B4-BE49-F238E27FC236}">
                        <a16:creationId xmlns:a16="http://schemas.microsoft.com/office/drawing/2014/main" id="{0F14CD11-3519-4953-8ED9-F80E1C972C8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940" y="2496"/>
                    <a:ext cx="198" cy="129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79" name="CuadroTexto 178">
                  <a:extLst>
                    <a:ext uri="{FF2B5EF4-FFF2-40B4-BE49-F238E27FC236}">
                      <a16:creationId xmlns:a16="http://schemas.microsoft.com/office/drawing/2014/main" id="{94E4A865-563B-4F4E-BA3B-A2FF51C8BB6D}"/>
                    </a:ext>
                  </a:extLst>
                </p:cNvPr>
                <p:cNvSpPr txBox="1"/>
                <p:nvPr/>
              </p:nvSpPr>
              <p:spPr>
                <a:xfrm>
                  <a:off x="3414622" y="4784117"/>
                  <a:ext cx="330540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sz="1600" b="1" dirty="0"/>
                    <a:t>…</a:t>
                  </a:r>
                </a:p>
              </p:txBody>
            </p:sp>
            <p:grpSp>
              <p:nvGrpSpPr>
                <p:cNvPr id="180" name="Grupo 179">
                  <a:extLst>
                    <a:ext uri="{FF2B5EF4-FFF2-40B4-BE49-F238E27FC236}">
                      <a16:creationId xmlns:a16="http://schemas.microsoft.com/office/drawing/2014/main" id="{65F208A8-F700-4C49-A1A8-4B56DBE64789}"/>
                    </a:ext>
                  </a:extLst>
                </p:cNvPr>
                <p:cNvGrpSpPr/>
                <p:nvPr/>
              </p:nvGrpSpPr>
              <p:grpSpPr>
                <a:xfrm>
                  <a:off x="3846326" y="5203376"/>
                  <a:ext cx="511952" cy="264534"/>
                  <a:chOff x="3843175" y="3729104"/>
                  <a:chExt cx="511952" cy="264534"/>
                </a:xfrm>
              </p:grpSpPr>
              <p:sp>
                <p:nvSpPr>
                  <p:cNvPr id="204" name="Rombo 203">
                    <a:extLst>
                      <a:ext uri="{FF2B5EF4-FFF2-40B4-BE49-F238E27FC236}">
                        <a16:creationId xmlns:a16="http://schemas.microsoft.com/office/drawing/2014/main" id="{52D35C7E-C071-40BB-B159-4EB193C74609}"/>
                      </a:ext>
                    </a:extLst>
                  </p:cNvPr>
                  <p:cNvSpPr/>
                  <p:nvPr/>
                </p:nvSpPr>
                <p:spPr>
                  <a:xfrm>
                    <a:off x="3855490" y="3733466"/>
                    <a:ext cx="255396" cy="260172"/>
                  </a:xfrm>
                  <a:prstGeom prst="diamond">
                    <a:avLst/>
                  </a:prstGeom>
                  <a:solidFill>
                    <a:srgbClr val="FF5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 dirty="0"/>
                  </a:p>
                </p:txBody>
              </p:sp>
              <p:sp>
                <p:nvSpPr>
                  <p:cNvPr id="205" name="CuadroTexto 204">
                    <a:extLst>
                      <a:ext uri="{FF2B5EF4-FFF2-40B4-BE49-F238E27FC236}">
                        <a16:creationId xmlns:a16="http://schemas.microsoft.com/office/drawing/2014/main" id="{B3E8063C-A013-422A-96CA-EDE2CA46B446}"/>
                      </a:ext>
                    </a:extLst>
                  </p:cNvPr>
                  <p:cNvSpPr txBox="1"/>
                  <p:nvPr/>
                </p:nvSpPr>
                <p:spPr>
                  <a:xfrm>
                    <a:off x="3843175" y="3729104"/>
                    <a:ext cx="511952" cy="2616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s-CL" sz="1100" b="1" dirty="0"/>
                      <a:t>FS</a:t>
                    </a:r>
                  </a:p>
                </p:txBody>
              </p:sp>
            </p:grpSp>
            <p:grpSp>
              <p:nvGrpSpPr>
                <p:cNvPr id="181" name="Grupo 180">
                  <a:extLst>
                    <a:ext uri="{FF2B5EF4-FFF2-40B4-BE49-F238E27FC236}">
                      <a16:creationId xmlns:a16="http://schemas.microsoft.com/office/drawing/2014/main" id="{863C229A-8071-4755-BADE-26D483132B5F}"/>
                    </a:ext>
                  </a:extLst>
                </p:cNvPr>
                <p:cNvGrpSpPr/>
                <p:nvPr/>
              </p:nvGrpSpPr>
              <p:grpSpPr>
                <a:xfrm>
                  <a:off x="4016639" y="5525696"/>
                  <a:ext cx="511952" cy="264534"/>
                  <a:chOff x="3843175" y="3729104"/>
                  <a:chExt cx="511952" cy="264534"/>
                </a:xfrm>
              </p:grpSpPr>
              <p:sp>
                <p:nvSpPr>
                  <p:cNvPr id="202" name="Rombo 201">
                    <a:extLst>
                      <a:ext uri="{FF2B5EF4-FFF2-40B4-BE49-F238E27FC236}">
                        <a16:creationId xmlns:a16="http://schemas.microsoft.com/office/drawing/2014/main" id="{6FB25530-DB1D-43A6-8E84-C79D8847B45A}"/>
                      </a:ext>
                    </a:extLst>
                  </p:cNvPr>
                  <p:cNvSpPr/>
                  <p:nvPr/>
                </p:nvSpPr>
                <p:spPr>
                  <a:xfrm>
                    <a:off x="3855490" y="3733466"/>
                    <a:ext cx="255396" cy="260172"/>
                  </a:xfrm>
                  <a:prstGeom prst="diamond">
                    <a:avLst/>
                  </a:prstGeom>
                  <a:solidFill>
                    <a:srgbClr val="FF505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 dirty="0"/>
                  </a:p>
                </p:txBody>
              </p:sp>
              <p:sp>
                <p:nvSpPr>
                  <p:cNvPr id="203" name="CuadroTexto 202">
                    <a:extLst>
                      <a:ext uri="{FF2B5EF4-FFF2-40B4-BE49-F238E27FC236}">
                        <a16:creationId xmlns:a16="http://schemas.microsoft.com/office/drawing/2014/main" id="{12C5DA15-1FFC-4AF1-B5CC-02E6B333AC05}"/>
                      </a:ext>
                    </a:extLst>
                  </p:cNvPr>
                  <p:cNvSpPr txBox="1"/>
                  <p:nvPr/>
                </p:nvSpPr>
                <p:spPr>
                  <a:xfrm>
                    <a:off x="3843175" y="3729104"/>
                    <a:ext cx="511952" cy="2616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s-CL" sz="1100" b="1" dirty="0"/>
                      <a:t>FS</a:t>
                    </a:r>
                  </a:p>
                </p:txBody>
              </p:sp>
            </p:grpSp>
            <p:grpSp>
              <p:nvGrpSpPr>
                <p:cNvPr id="183" name="Grupo 182">
                  <a:extLst>
                    <a:ext uri="{FF2B5EF4-FFF2-40B4-BE49-F238E27FC236}">
                      <a16:creationId xmlns:a16="http://schemas.microsoft.com/office/drawing/2014/main" id="{332CBB3D-0BC6-48FD-A687-CA312070EB92}"/>
                    </a:ext>
                  </a:extLst>
                </p:cNvPr>
                <p:cNvGrpSpPr/>
                <p:nvPr/>
              </p:nvGrpSpPr>
              <p:grpSpPr>
                <a:xfrm>
                  <a:off x="3375115" y="4031006"/>
                  <a:ext cx="263979" cy="267819"/>
                  <a:chOff x="2802811" y="2759476"/>
                  <a:chExt cx="263979" cy="267819"/>
                </a:xfrm>
              </p:grpSpPr>
              <p:cxnSp>
                <p:nvCxnSpPr>
                  <p:cNvPr id="200" name="Conector recto 199">
                    <a:extLst>
                      <a:ext uri="{FF2B5EF4-FFF2-40B4-BE49-F238E27FC236}">
                        <a16:creationId xmlns:a16="http://schemas.microsoft.com/office/drawing/2014/main" id="{8FC8C87B-E11F-4000-92B0-F287408D8A1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859621" y="2759476"/>
                    <a:ext cx="207169" cy="244282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1" name="Conector recto 200">
                    <a:extLst>
                      <a:ext uri="{FF2B5EF4-FFF2-40B4-BE49-F238E27FC236}">
                        <a16:creationId xmlns:a16="http://schemas.microsoft.com/office/drawing/2014/main" id="{26179CC9-D0AA-4939-ABB9-1AB7223D478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802811" y="2783014"/>
                    <a:ext cx="258366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84" name="Grupo 183">
                  <a:extLst>
                    <a:ext uri="{FF2B5EF4-FFF2-40B4-BE49-F238E27FC236}">
                      <a16:creationId xmlns:a16="http://schemas.microsoft.com/office/drawing/2014/main" id="{2571DE01-8406-4C32-8ABE-F1AB8B44DA95}"/>
                    </a:ext>
                  </a:extLst>
                </p:cNvPr>
                <p:cNvGrpSpPr/>
                <p:nvPr/>
              </p:nvGrpSpPr>
              <p:grpSpPr>
                <a:xfrm>
                  <a:off x="3353480" y="2951789"/>
                  <a:ext cx="258366" cy="260713"/>
                  <a:chOff x="2657211" y="1955887"/>
                  <a:chExt cx="258366" cy="260713"/>
                </a:xfrm>
              </p:grpSpPr>
              <p:cxnSp>
                <p:nvCxnSpPr>
                  <p:cNvPr id="198" name="Conector recto 197">
                    <a:extLst>
                      <a:ext uri="{FF2B5EF4-FFF2-40B4-BE49-F238E27FC236}">
                        <a16:creationId xmlns:a16="http://schemas.microsoft.com/office/drawing/2014/main" id="{65C3945A-E329-4391-9987-95836F81BE2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668059" y="1972319"/>
                    <a:ext cx="207169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9" name="Conector recto 198">
                    <a:extLst>
                      <a:ext uri="{FF2B5EF4-FFF2-40B4-BE49-F238E27FC236}">
                        <a16:creationId xmlns:a16="http://schemas.microsoft.com/office/drawing/2014/main" id="{DC24C72E-D261-4FE3-8FCF-BCA2D281870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657211" y="1955887"/>
                    <a:ext cx="258366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85" name="Grupo 184">
                  <a:extLst>
                    <a:ext uri="{FF2B5EF4-FFF2-40B4-BE49-F238E27FC236}">
                      <a16:creationId xmlns:a16="http://schemas.microsoft.com/office/drawing/2014/main" id="{57D333CE-B2A1-4C0D-8BDF-EFF84804ED67}"/>
                    </a:ext>
                  </a:extLst>
                </p:cNvPr>
                <p:cNvGrpSpPr/>
                <p:nvPr/>
              </p:nvGrpSpPr>
              <p:grpSpPr>
                <a:xfrm>
                  <a:off x="4718778" y="1386588"/>
                  <a:ext cx="258366" cy="260713"/>
                  <a:chOff x="2657211" y="1955887"/>
                  <a:chExt cx="258366" cy="260713"/>
                </a:xfrm>
              </p:grpSpPr>
              <p:cxnSp>
                <p:nvCxnSpPr>
                  <p:cNvPr id="196" name="Conector recto 195">
                    <a:extLst>
                      <a:ext uri="{FF2B5EF4-FFF2-40B4-BE49-F238E27FC236}">
                        <a16:creationId xmlns:a16="http://schemas.microsoft.com/office/drawing/2014/main" id="{BA7860CF-AF46-4F02-BC67-3CBF099C208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668059" y="1972319"/>
                    <a:ext cx="207169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7" name="Conector recto 196">
                    <a:extLst>
                      <a:ext uri="{FF2B5EF4-FFF2-40B4-BE49-F238E27FC236}">
                        <a16:creationId xmlns:a16="http://schemas.microsoft.com/office/drawing/2014/main" id="{1D9A1BC5-FC5B-4CFA-90BE-2ACB25417B1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657211" y="1955887"/>
                    <a:ext cx="258366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86" name="Grupo 185">
                  <a:extLst>
                    <a:ext uri="{FF2B5EF4-FFF2-40B4-BE49-F238E27FC236}">
                      <a16:creationId xmlns:a16="http://schemas.microsoft.com/office/drawing/2014/main" id="{1B2F290B-3ECF-4821-B255-8FC2D8E91777}"/>
                    </a:ext>
                  </a:extLst>
                </p:cNvPr>
                <p:cNvGrpSpPr/>
                <p:nvPr/>
              </p:nvGrpSpPr>
              <p:grpSpPr>
                <a:xfrm>
                  <a:off x="3566825" y="5843879"/>
                  <a:ext cx="258366" cy="260713"/>
                  <a:chOff x="2657211" y="1955887"/>
                  <a:chExt cx="258366" cy="260713"/>
                </a:xfrm>
              </p:grpSpPr>
              <p:cxnSp>
                <p:nvCxnSpPr>
                  <p:cNvPr id="194" name="Conector recto 193">
                    <a:extLst>
                      <a:ext uri="{FF2B5EF4-FFF2-40B4-BE49-F238E27FC236}">
                        <a16:creationId xmlns:a16="http://schemas.microsoft.com/office/drawing/2014/main" id="{101F37D0-DA8D-4FD5-B648-08CF9B22CED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668059" y="1972319"/>
                    <a:ext cx="207169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5" name="Conector recto 194">
                    <a:extLst>
                      <a:ext uri="{FF2B5EF4-FFF2-40B4-BE49-F238E27FC236}">
                        <a16:creationId xmlns:a16="http://schemas.microsoft.com/office/drawing/2014/main" id="{4B39A61F-F988-47AF-A58A-21F2DCAC36F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657211" y="1955887"/>
                    <a:ext cx="258366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87" name="Grupo 186">
                  <a:extLst>
                    <a:ext uri="{FF2B5EF4-FFF2-40B4-BE49-F238E27FC236}">
                      <a16:creationId xmlns:a16="http://schemas.microsoft.com/office/drawing/2014/main" id="{DC98E544-8258-4211-A4EE-F0B64BB067E7}"/>
                    </a:ext>
                  </a:extLst>
                </p:cNvPr>
                <p:cNvGrpSpPr/>
                <p:nvPr/>
              </p:nvGrpSpPr>
              <p:grpSpPr>
                <a:xfrm>
                  <a:off x="3486057" y="6056931"/>
                  <a:ext cx="258366" cy="260713"/>
                  <a:chOff x="2657211" y="1955887"/>
                  <a:chExt cx="258366" cy="260713"/>
                </a:xfrm>
              </p:grpSpPr>
              <p:cxnSp>
                <p:nvCxnSpPr>
                  <p:cNvPr id="192" name="Conector recto 191">
                    <a:extLst>
                      <a:ext uri="{FF2B5EF4-FFF2-40B4-BE49-F238E27FC236}">
                        <a16:creationId xmlns:a16="http://schemas.microsoft.com/office/drawing/2014/main" id="{79E88ED6-6C00-41FF-B172-D3A1DA45F61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668059" y="1972319"/>
                    <a:ext cx="207169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3" name="Conector recto 192">
                    <a:extLst>
                      <a:ext uri="{FF2B5EF4-FFF2-40B4-BE49-F238E27FC236}">
                        <a16:creationId xmlns:a16="http://schemas.microsoft.com/office/drawing/2014/main" id="{A805D859-89B7-4380-9FA9-DC3761064EF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657211" y="1955887"/>
                    <a:ext cx="258366" cy="244281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  <a:prstDash val="lg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pic>
              <p:nvPicPr>
                <p:cNvPr id="188" name="Imagen 187">
                  <a:extLst>
                    <a:ext uri="{FF2B5EF4-FFF2-40B4-BE49-F238E27FC236}">
                      <a16:creationId xmlns:a16="http://schemas.microsoft.com/office/drawing/2014/main" id="{D037FD9D-7F0F-4CA2-A16A-89E551C6A21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>
                  <a:extLst>
                    <a:ext uri="{BEBA8EAE-BF5A-486C-A8C5-ECC9F3942E4B}">
                      <a14:imgProps xmlns:a14="http://schemas.microsoft.com/office/drawing/2010/main">
                        <a14:imgLayer r:embed="rId20">
                          <a14:imgEffect>
                            <a14:backgroundRemoval t="10000" b="90000" l="10000" r="90000">
                              <a14:foregroundMark x1="36842" y1="83582" x2="72368" y2="85075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06423" y="2753286"/>
                  <a:ext cx="349151" cy="307804"/>
                </a:xfrm>
                <a:prstGeom prst="rect">
                  <a:avLst/>
                </a:prstGeom>
              </p:spPr>
            </p:pic>
            <p:pic>
              <p:nvPicPr>
                <p:cNvPr id="189" name="Imagen 188">
                  <a:extLst>
                    <a:ext uri="{FF2B5EF4-FFF2-40B4-BE49-F238E27FC236}">
                      <a16:creationId xmlns:a16="http://schemas.microsoft.com/office/drawing/2014/main" id="{CBE1C65F-6039-4955-825D-134976F8F4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>
                              <a14:foregroundMark x1="11927" y1="9524" x2="12844" y2="34921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27198" y="2928223"/>
                  <a:ext cx="371474" cy="214705"/>
                </a:xfrm>
                <a:prstGeom prst="rect">
                  <a:avLst/>
                </a:prstGeom>
              </p:spPr>
            </p:pic>
            <p:pic>
              <p:nvPicPr>
                <p:cNvPr id="190" name="Imagen 189">
                  <a:extLst>
                    <a:ext uri="{FF2B5EF4-FFF2-40B4-BE49-F238E27FC236}">
                      <a16:creationId xmlns:a16="http://schemas.microsoft.com/office/drawing/2014/main" id="{88E04516-27C4-4618-BD23-BBC16C036B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10000" b="90000" l="10000" r="90000">
                              <a14:foregroundMark x1="11927" y1="9524" x2="12844" y2="34921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52875" y="1325465"/>
                  <a:ext cx="371474" cy="214705"/>
                </a:xfrm>
                <a:prstGeom prst="rect">
                  <a:avLst/>
                </a:prstGeom>
              </p:spPr>
            </p:pic>
            <p:pic>
              <p:nvPicPr>
                <p:cNvPr id="191" name="Imagen 190">
                  <a:extLst>
                    <a:ext uri="{FF2B5EF4-FFF2-40B4-BE49-F238E27FC236}">
                      <a16:creationId xmlns:a16="http://schemas.microsoft.com/office/drawing/2014/main" id="{9C3D2E13-3109-4565-B15F-78980AE8560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10000" b="90000" l="10000" r="9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690526" y="5978917"/>
                  <a:ext cx="365738" cy="370551"/>
                </a:xfrm>
                <a:prstGeom prst="rect">
                  <a:avLst/>
                </a:prstGeom>
              </p:spPr>
            </p:pic>
          </p:grpSp>
          <p:pic>
            <p:nvPicPr>
              <p:cNvPr id="157" name="Imagen 156">
                <a:extLst>
                  <a:ext uri="{FF2B5EF4-FFF2-40B4-BE49-F238E27FC236}">
                    <a16:creationId xmlns:a16="http://schemas.microsoft.com/office/drawing/2014/main" id="{5C2AE7B2-02EB-4A2D-9D35-956A6EFCEC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656084" y="4000477"/>
                <a:ext cx="192173" cy="192173"/>
              </a:xfrm>
              <a:prstGeom prst="rect">
                <a:avLst/>
              </a:prstGeom>
            </p:spPr>
          </p:pic>
          <p:sp>
            <p:nvSpPr>
              <p:cNvPr id="158" name="CuadroTexto 157">
                <a:extLst>
                  <a:ext uri="{FF2B5EF4-FFF2-40B4-BE49-F238E27FC236}">
                    <a16:creationId xmlns:a16="http://schemas.microsoft.com/office/drawing/2014/main" id="{84A88CAD-B429-46FC-9529-CF99F9A0A172}"/>
                  </a:ext>
                </a:extLst>
              </p:cNvPr>
              <p:cNvSpPr txBox="1"/>
              <p:nvPr/>
            </p:nvSpPr>
            <p:spPr>
              <a:xfrm>
                <a:off x="2642205" y="3815551"/>
                <a:ext cx="21993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pic>
            <p:nvPicPr>
              <p:cNvPr id="159" name="Imagen 158">
                <a:extLst>
                  <a:ext uri="{FF2B5EF4-FFF2-40B4-BE49-F238E27FC236}">
                    <a16:creationId xmlns:a16="http://schemas.microsoft.com/office/drawing/2014/main" id="{AC04F07A-0508-4CA4-B3B0-6DB1193A56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BEBA8EAE-BF5A-486C-A8C5-ECC9F3942E4B}">
                    <a14:imgProps xmlns:a14="http://schemas.microsoft.com/office/drawing/2010/main">
                      <a14:imgLayer r:embed="rId2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4024802" y="1227327"/>
                <a:ext cx="365738" cy="370551"/>
              </a:xfrm>
              <a:prstGeom prst="rect">
                <a:avLst/>
              </a:prstGeom>
            </p:spPr>
          </p:pic>
          <p:pic>
            <p:nvPicPr>
              <p:cNvPr id="160" name="Imagen 159">
                <a:extLst>
                  <a:ext uri="{FF2B5EF4-FFF2-40B4-BE49-F238E27FC236}">
                    <a16:creationId xmlns:a16="http://schemas.microsoft.com/office/drawing/2014/main" id="{77E05258-CFEF-4191-9CCF-ABC4096971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>
                            <a14:foregroundMark x1="11927" y1="9524" x2="12844" y2="34921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971797" y="6619703"/>
                <a:ext cx="371474" cy="214705"/>
              </a:xfrm>
              <a:prstGeom prst="rect">
                <a:avLst/>
              </a:prstGeom>
            </p:spPr>
          </p:pic>
          <p:pic>
            <p:nvPicPr>
              <p:cNvPr id="161" name="Imagen 160">
                <a:extLst>
                  <a:ext uri="{FF2B5EF4-FFF2-40B4-BE49-F238E27FC236}">
                    <a16:creationId xmlns:a16="http://schemas.microsoft.com/office/drawing/2014/main" id="{BECFBEC9-FE84-41B3-B0F5-1A6E03655D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backgroundRemoval t="10000" b="90000" l="10000" r="90000">
                            <a14:foregroundMark x1="36842" y1="83582" x2="72368" y2="85075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773517" y="4169069"/>
                <a:ext cx="349151" cy="307804"/>
              </a:xfrm>
              <a:prstGeom prst="rect">
                <a:avLst/>
              </a:prstGeom>
            </p:spPr>
          </p:pic>
        </p:grpSp>
        <p:sp>
          <p:nvSpPr>
            <p:cNvPr id="155" name="CuadroTexto 154">
              <a:extLst>
                <a:ext uri="{FF2B5EF4-FFF2-40B4-BE49-F238E27FC236}">
                  <a16:creationId xmlns:a16="http://schemas.microsoft.com/office/drawing/2014/main" id="{65B48079-6AC6-4AE0-97B3-872CE08AF840}"/>
                </a:ext>
              </a:extLst>
            </p:cNvPr>
            <p:cNvSpPr txBox="1"/>
            <p:nvPr/>
          </p:nvSpPr>
          <p:spPr>
            <a:xfrm>
              <a:off x="402273" y="1043016"/>
              <a:ext cx="2207191" cy="740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15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“ACCIÓN OFENSIVA”</a:t>
              </a:r>
            </a:p>
          </p:txBody>
        </p:sp>
      </p:grpSp>
      <p:grpSp>
        <p:nvGrpSpPr>
          <p:cNvPr id="236" name="Grupo 235">
            <a:extLst>
              <a:ext uri="{FF2B5EF4-FFF2-40B4-BE49-F238E27FC236}">
                <a16:creationId xmlns:a16="http://schemas.microsoft.com/office/drawing/2014/main" id="{F7EE069E-CEAE-44EC-8C30-A1F66870908B}"/>
              </a:ext>
            </a:extLst>
          </p:cNvPr>
          <p:cNvGrpSpPr/>
          <p:nvPr/>
        </p:nvGrpSpPr>
        <p:grpSpPr>
          <a:xfrm>
            <a:off x="268439" y="1111967"/>
            <a:ext cx="5049158" cy="5224311"/>
            <a:chOff x="6523437" y="488795"/>
            <a:chExt cx="5049158" cy="5880410"/>
          </a:xfrm>
        </p:grpSpPr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3700FCED-47D8-47CE-8BCA-C8F1FB6B54D0}"/>
                </a:ext>
              </a:extLst>
            </p:cNvPr>
            <p:cNvGrpSpPr/>
            <p:nvPr/>
          </p:nvGrpSpPr>
          <p:grpSpPr>
            <a:xfrm>
              <a:off x="6523437" y="488795"/>
              <a:ext cx="5049158" cy="5880410"/>
              <a:chOff x="6523437" y="488795"/>
              <a:chExt cx="5049158" cy="5880410"/>
            </a:xfrm>
          </p:grpSpPr>
          <p:pic>
            <p:nvPicPr>
              <p:cNvPr id="240" name="Imagen 239">
                <a:extLst>
                  <a:ext uri="{FF2B5EF4-FFF2-40B4-BE49-F238E27FC236}">
                    <a16:creationId xmlns:a16="http://schemas.microsoft.com/office/drawing/2014/main" id="{AA661C55-9A6C-40E5-A6E7-0DF20C1693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6523437" y="488795"/>
                <a:ext cx="5049158" cy="588041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pic>
            <p:nvPicPr>
              <p:cNvPr id="241" name="Imagen 240">
                <a:extLst>
                  <a:ext uri="{FF2B5EF4-FFF2-40B4-BE49-F238E27FC236}">
                    <a16:creationId xmlns:a16="http://schemas.microsoft.com/office/drawing/2014/main" id="{C7997811-5341-4565-B3E0-F3C73786E1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455450" y="2473536"/>
                <a:ext cx="335958" cy="280674"/>
              </a:xfrm>
              <a:prstGeom prst="rect">
                <a:avLst/>
              </a:prstGeom>
            </p:spPr>
          </p:pic>
          <p:pic>
            <p:nvPicPr>
              <p:cNvPr id="242" name="Imagen 241">
                <a:extLst>
                  <a:ext uri="{FF2B5EF4-FFF2-40B4-BE49-F238E27FC236}">
                    <a16:creationId xmlns:a16="http://schemas.microsoft.com/office/drawing/2014/main" id="{6DB72F3F-83C4-480F-A3E3-A49C54CAC2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>
                <a:extLst>
                  <a:ext uri="{BEBA8EAE-BF5A-486C-A8C5-ECC9F3942E4B}">
                    <a14:imgProps xmlns:a14="http://schemas.microsoft.com/office/drawing/2010/main">
                      <a14:imgLayer r:embed="rId29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416540" y="3480483"/>
                <a:ext cx="335958" cy="290463"/>
              </a:xfrm>
              <a:prstGeom prst="rect">
                <a:avLst/>
              </a:prstGeom>
            </p:spPr>
          </p:pic>
          <p:pic>
            <p:nvPicPr>
              <p:cNvPr id="243" name="Imagen 242">
                <a:extLst>
                  <a:ext uri="{FF2B5EF4-FFF2-40B4-BE49-F238E27FC236}">
                    <a16:creationId xmlns:a16="http://schemas.microsoft.com/office/drawing/2014/main" id="{579CB888-82E4-4819-BF7E-779B2DD831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273344" y="5548912"/>
                <a:ext cx="331661" cy="310670"/>
              </a:xfrm>
              <a:prstGeom prst="rect">
                <a:avLst/>
              </a:prstGeom>
            </p:spPr>
          </p:pic>
          <p:pic>
            <p:nvPicPr>
              <p:cNvPr id="244" name="Imagen 243">
                <a:extLst>
                  <a:ext uri="{FF2B5EF4-FFF2-40B4-BE49-F238E27FC236}">
                    <a16:creationId xmlns:a16="http://schemas.microsoft.com/office/drawing/2014/main" id="{AC9E4B74-166E-44B0-8376-4E4E91FAEE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>
                <a:extLst>
                  <a:ext uri="{BEBA8EAE-BF5A-486C-A8C5-ECC9F3942E4B}">
                    <a14:imgProps xmlns:a14="http://schemas.microsoft.com/office/drawing/2010/main">
                      <a14:imgLayer r:embed="rId33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595840" y="4396734"/>
                <a:ext cx="331660" cy="291569"/>
              </a:xfrm>
              <a:prstGeom prst="rect">
                <a:avLst/>
              </a:prstGeom>
            </p:spPr>
          </p:pic>
          <p:pic>
            <p:nvPicPr>
              <p:cNvPr id="245" name="Imagen 244">
                <a:extLst>
                  <a:ext uri="{FF2B5EF4-FFF2-40B4-BE49-F238E27FC236}">
                    <a16:creationId xmlns:a16="http://schemas.microsoft.com/office/drawing/2014/main" id="{6F79721B-B5F2-40FA-8535-2A907377AF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986454" y="5983646"/>
                <a:ext cx="335958" cy="280674"/>
              </a:xfrm>
              <a:prstGeom prst="rect">
                <a:avLst/>
              </a:prstGeom>
            </p:spPr>
          </p:pic>
          <p:pic>
            <p:nvPicPr>
              <p:cNvPr id="246" name="Imagen 245">
                <a:extLst>
                  <a:ext uri="{FF2B5EF4-FFF2-40B4-BE49-F238E27FC236}">
                    <a16:creationId xmlns:a16="http://schemas.microsoft.com/office/drawing/2014/main" id="{D7EBC8DA-8DB4-4E62-B67E-32B7932BDC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034314" y="3946518"/>
                <a:ext cx="335958" cy="280674"/>
              </a:xfrm>
              <a:prstGeom prst="rect">
                <a:avLst/>
              </a:prstGeom>
            </p:spPr>
          </p:pic>
          <p:sp>
            <p:nvSpPr>
              <p:cNvPr id="247" name="Diagrama de flujo: retraso 246">
                <a:extLst>
                  <a:ext uri="{FF2B5EF4-FFF2-40B4-BE49-F238E27FC236}">
                    <a16:creationId xmlns:a16="http://schemas.microsoft.com/office/drawing/2014/main" id="{1DCD6FBF-E62F-46D8-86C1-2E44FE9294DA}"/>
                  </a:ext>
                </a:extLst>
              </p:cNvPr>
              <p:cNvSpPr/>
              <p:nvPr/>
            </p:nvSpPr>
            <p:spPr>
              <a:xfrm rot="5400000">
                <a:off x="8587710" y="1932783"/>
                <a:ext cx="250033" cy="178594"/>
              </a:xfrm>
              <a:prstGeom prst="flowChartDelay">
                <a:avLst/>
              </a:prstGeom>
              <a:solidFill>
                <a:srgbClr val="FF5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sp>
            <p:nvSpPr>
              <p:cNvPr id="248" name="Diagrama de flujo: preparación 247">
                <a:extLst>
                  <a:ext uri="{FF2B5EF4-FFF2-40B4-BE49-F238E27FC236}">
                    <a16:creationId xmlns:a16="http://schemas.microsoft.com/office/drawing/2014/main" id="{C4BE969C-8BAB-430C-9987-A97511C9FAEB}"/>
                  </a:ext>
                </a:extLst>
              </p:cNvPr>
              <p:cNvSpPr/>
              <p:nvPr/>
            </p:nvSpPr>
            <p:spPr>
              <a:xfrm>
                <a:off x="8623429" y="1968501"/>
                <a:ext cx="178595" cy="45719"/>
              </a:xfrm>
              <a:prstGeom prst="flowChartPreparatio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sp>
            <p:nvSpPr>
              <p:cNvPr id="249" name="Freeform 327">
                <a:extLst>
                  <a:ext uri="{FF2B5EF4-FFF2-40B4-BE49-F238E27FC236}">
                    <a16:creationId xmlns:a16="http://schemas.microsoft.com/office/drawing/2014/main" id="{81664C7F-0DCF-46DC-AE13-B4344EE32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33656" y="4435680"/>
                <a:ext cx="178471" cy="169051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0" name="Line 435">
                <a:extLst>
                  <a:ext uri="{FF2B5EF4-FFF2-40B4-BE49-F238E27FC236}">
                    <a16:creationId xmlns:a16="http://schemas.microsoft.com/office/drawing/2014/main" id="{1C1DA266-D41B-4A46-A077-539A3E1120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22892" y="4437198"/>
                <a:ext cx="0" cy="16601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1" name="Line 606">
                <a:extLst>
                  <a:ext uri="{FF2B5EF4-FFF2-40B4-BE49-F238E27FC236}">
                    <a16:creationId xmlns:a16="http://schemas.microsoft.com/office/drawing/2014/main" id="{6C8E45CE-A1AF-4645-9478-69964C136E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469457" y="4486800"/>
                <a:ext cx="107403" cy="668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2" name="Line 607">
                <a:extLst>
                  <a:ext uri="{FF2B5EF4-FFF2-40B4-BE49-F238E27FC236}">
                    <a16:creationId xmlns:a16="http://schemas.microsoft.com/office/drawing/2014/main" id="{8E4FD77E-7D0E-476A-9307-54C9CDB185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469991" y="4487812"/>
                <a:ext cx="105800" cy="6529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3" name="Freeform 327">
                <a:extLst>
                  <a:ext uri="{FF2B5EF4-FFF2-40B4-BE49-F238E27FC236}">
                    <a16:creationId xmlns:a16="http://schemas.microsoft.com/office/drawing/2014/main" id="{800E1078-D27B-40DB-8E22-A32BD145B8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69457" y="4262472"/>
                <a:ext cx="178471" cy="169051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4" name="Line 435">
                <a:extLst>
                  <a:ext uri="{FF2B5EF4-FFF2-40B4-BE49-F238E27FC236}">
                    <a16:creationId xmlns:a16="http://schemas.microsoft.com/office/drawing/2014/main" id="{8DD86E5A-0DFE-4EAE-9D34-281F85A092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58693" y="4263990"/>
                <a:ext cx="0" cy="16601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5" name="Line 606">
                <a:extLst>
                  <a:ext uri="{FF2B5EF4-FFF2-40B4-BE49-F238E27FC236}">
                    <a16:creationId xmlns:a16="http://schemas.microsoft.com/office/drawing/2014/main" id="{1D8D6802-B5F5-4B31-82D5-DC5E99DE1C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505258" y="4313592"/>
                <a:ext cx="107403" cy="668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Line 607">
                <a:extLst>
                  <a:ext uri="{FF2B5EF4-FFF2-40B4-BE49-F238E27FC236}">
                    <a16:creationId xmlns:a16="http://schemas.microsoft.com/office/drawing/2014/main" id="{199FC492-2433-47C8-9971-549AD3DB44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05792" y="4314604"/>
                <a:ext cx="105800" cy="6529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7" name="Freeform 327">
                <a:extLst>
                  <a:ext uri="{FF2B5EF4-FFF2-40B4-BE49-F238E27FC236}">
                    <a16:creationId xmlns:a16="http://schemas.microsoft.com/office/drawing/2014/main" id="{2756B76E-F482-4FD3-A195-0181488D3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28692" y="4352672"/>
                <a:ext cx="178471" cy="169051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8" name="Line 435">
                <a:extLst>
                  <a:ext uri="{FF2B5EF4-FFF2-40B4-BE49-F238E27FC236}">
                    <a16:creationId xmlns:a16="http://schemas.microsoft.com/office/drawing/2014/main" id="{C5119335-0885-47D7-BA6C-940B6520D3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717928" y="4354190"/>
                <a:ext cx="0" cy="16601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9" name="Line 606">
                <a:extLst>
                  <a:ext uri="{FF2B5EF4-FFF2-40B4-BE49-F238E27FC236}">
                    <a16:creationId xmlns:a16="http://schemas.microsoft.com/office/drawing/2014/main" id="{14769007-0C40-4A49-9738-41EA8DCC6B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664493" y="4403792"/>
                <a:ext cx="107403" cy="668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0" name="Line 607">
                <a:extLst>
                  <a:ext uri="{FF2B5EF4-FFF2-40B4-BE49-F238E27FC236}">
                    <a16:creationId xmlns:a16="http://schemas.microsoft.com/office/drawing/2014/main" id="{93C0FDB2-D17B-4CAE-B0EC-CA35099520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665027" y="4404804"/>
                <a:ext cx="105800" cy="6529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pic>
            <p:nvPicPr>
              <p:cNvPr id="261" name="Imagen 260">
                <a:extLst>
                  <a:ext uri="{FF2B5EF4-FFF2-40B4-BE49-F238E27FC236}">
                    <a16:creationId xmlns:a16="http://schemas.microsoft.com/office/drawing/2014/main" id="{6F888C5F-F6D9-41AE-BEA9-E82D71B2AD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224661" y="3496300"/>
                <a:ext cx="192173" cy="192173"/>
              </a:xfrm>
              <a:prstGeom prst="rect">
                <a:avLst/>
              </a:prstGeom>
            </p:spPr>
          </p:pic>
          <p:pic>
            <p:nvPicPr>
              <p:cNvPr id="262" name="Imagen 261">
                <a:extLst>
                  <a:ext uri="{FF2B5EF4-FFF2-40B4-BE49-F238E27FC236}">
                    <a16:creationId xmlns:a16="http://schemas.microsoft.com/office/drawing/2014/main" id="{41755D58-53CE-4906-83A3-04C1B05D52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461745" y="3512569"/>
                <a:ext cx="192173" cy="192173"/>
              </a:xfrm>
              <a:prstGeom prst="rect">
                <a:avLst/>
              </a:prstGeom>
            </p:spPr>
          </p:pic>
          <p:sp>
            <p:nvSpPr>
              <p:cNvPr id="263" name="CuadroTexto 262">
                <a:extLst>
                  <a:ext uri="{FF2B5EF4-FFF2-40B4-BE49-F238E27FC236}">
                    <a16:creationId xmlns:a16="http://schemas.microsoft.com/office/drawing/2014/main" id="{BF051D84-C454-4226-AFC0-B6ECF53C1FEC}"/>
                  </a:ext>
                </a:extLst>
              </p:cNvPr>
              <p:cNvSpPr txBox="1"/>
              <p:nvPr/>
            </p:nvSpPr>
            <p:spPr>
              <a:xfrm>
                <a:off x="9440740" y="3330648"/>
                <a:ext cx="21993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sp>
            <p:nvSpPr>
              <p:cNvPr id="264" name="CuadroTexto 263">
                <a:extLst>
                  <a:ext uri="{FF2B5EF4-FFF2-40B4-BE49-F238E27FC236}">
                    <a16:creationId xmlns:a16="http://schemas.microsoft.com/office/drawing/2014/main" id="{3B5D03F2-492B-4D2F-A152-5B7336073A5C}"/>
                  </a:ext>
                </a:extLst>
              </p:cNvPr>
              <p:cNvSpPr txBox="1"/>
              <p:nvPr/>
            </p:nvSpPr>
            <p:spPr>
              <a:xfrm>
                <a:off x="9210782" y="3311374"/>
                <a:ext cx="21993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pic>
            <p:nvPicPr>
              <p:cNvPr id="265" name="Imagen 264">
                <a:extLst>
                  <a:ext uri="{FF2B5EF4-FFF2-40B4-BE49-F238E27FC236}">
                    <a16:creationId xmlns:a16="http://schemas.microsoft.com/office/drawing/2014/main" id="{7F52EF13-D0E5-424D-9891-065FDCE9CF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477440" y="3920429"/>
                <a:ext cx="199640" cy="194127"/>
              </a:xfrm>
              <a:prstGeom prst="rect">
                <a:avLst/>
              </a:prstGeom>
            </p:spPr>
          </p:pic>
          <p:sp>
            <p:nvSpPr>
              <p:cNvPr id="266" name="CuadroTexto 265">
                <a:extLst>
                  <a:ext uri="{FF2B5EF4-FFF2-40B4-BE49-F238E27FC236}">
                    <a16:creationId xmlns:a16="http://schemas.microsoft.com/office/drawing/2014/main" id="{F79932CE-A9EE-451E-B318-232649192FAF}"/>
                  </a:ext>
                </a:extLst>
              </p:cNvPr>
              <p:cNvSpPr txBox="1"/>
              <p:nvPr/>
            </p:nvSpPr>
            <p:spPr>
              <a:xfrm>
                <a:off x="9464456" y="3738089"/>
                <a:ext cx="192172" cy="2222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sp>
            <p:nvSpPr>
              <p:cNvPr id="267" name="CuadroTexto 266">
                <a:extLst>
                  <a:ext uri="{FF2B5EF4-FFF2-40B4-BE49-F238E27FC236}">
                    <a16:creationId xmlns:a16="http://schemas.microsoft.com/office/drawing/2014/main" id="{F3C330EC-461D-4E68-BA38-B63C6FA6E077}"/>
                  </a:ext>
                </a:extLst>
              </p:cNvPr>
              <p:cNvSpPr txBox="1"/>
              <p:nvPr/>
            </p:nvSpPr>
            <p:spPr>
              <a:xfrm>
                <a:off x="9506167" y="3977803"/>
                <a:ext cx="33054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600" b="1" dirty="0"/>
                  <a:t>…</a:t>
                </a:r>
              </a:p>
            </p:txBody>
          </p:sp>
          <p:pic>
            <p:nvPicPr>
              <p:cNvPr id="268" name="Imagen 267">
                <a:extLst>
                  <a:ext uri="{FF2B5EF4-FFF2-40B4-BE49-F238E27FC236}">
                    <a16:creationId xmlns:a16="http://schemas.microsoft.com/office/drawing/2014/main" id="{FD377695-1C0E-47B5-970B-C2B7432A98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>
                            <a14:foregroundMark x1="11927" y1="9524" x2="12844" y2="34921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454620" y="3203315"/>
                <a:ext cx="371474" cy="214705"/>
              </a:xfrm>
              <a:prstGeom prst="rect">
                <a:avLst/>
              </a:prstGeom>
            </p:spPr>
          </p:pic>
          <p:pic>
            <p:nvPicPr>
              <p:cNvPr id="269" name="Imagen 268">
                <a:extLst>
                  <a:ext uri="{FF2B5EF4-FFF2-40B4-BE49-F238E27FC236}">
                    <a16:creationId xmlns:a16="http://schemas.microsoft.com/office/drawing/2014/main" id="{0F6DFDF5-D67B-4CEA-A468-8F6D215441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4">
                <a:extLst>
                  <a:ext uri="{BEBA8EAE-BF5A-486C-A8C5-ECC9F3942E4B}">
                    <a14:imgProps xmlns:a14="http://schemas.microsoft.com/office/drawing/2010/main">
                      <a14:imgLayer r:embed="rId35">
                        <a14:imgEffect>
                          <a14:backgroundRemoval t="8475" b="93220" l="9000" r="90000">
                            <a14:foregroundMark x1="9000" y1="10169" x2="13000" y2="84746"/>
                            <a14:foregroundMark x1="10000" y1="79661" x2="88000" y2="93220"/>
                            <a14:foregroundMark x1="88000" y1="93220" x2="88000" y2="93220"/>
                            <a14:foregroundMark x1="88000" y1="93220" x2="83000" y2="15254"/>
                            <a14:foregroundMark x1="52000" y1="30508" x2="46000" y2="64407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155898" y="4698296"/>
                <a:ext cx="443407" cy="261610"/>
              </a:xfrm>
              <a:prstGeom prst="rect">
                <a:avLst/>
              </a:prstGeom>
            </p:spPr>
          </p:pic>
          <p:sp>
            <p:nvSpPr>
              <p:cNvPr id="270" name="CuadroTexto 269">
                <a:extLst>
                  <a:ext uri="{FF2B5EF4-FFF2-40B4-BE49-F238E27FC236}">
                    <a16:creationId xmlns:a16="http://schemas.microsoft.com/office/drawing/2014/main" id="{4EDF4972-6B60-4838-8C25-67EFCAE4B4BA}"/>
                  </a:ext>
                </a:extLst>
              </p:cNvPr>
              <p:cNvSpPr txBox="1"/>
              <p:nvPr/>
            </p:nvSpPr>
            <p:spPr>
              <a:xfrm>
                <a:off x="6802328" y="654527"/>
                <a:ext cx="2467146" cy="7275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b="1" dirty="0">
                    <a:solidFill>
                      <a:schemeClr val="bg1"/>
                    </a:solidFill>
                  </a:rPr>
                  <a:t>AGO 16 MADRUGADA</a:t>
                </a:r>
              </a:p>
              <a:p>
                <a:r>
                  <a:rPr lang="es-CL" b="1" dirty="0">
                    <a:solidFill>
                      <a:schemeClr val="bg1"/>
                    </a:solidFill>
                  </a:rPr>
                  <a:t>“DESEMBARCO LF”</a:t>
                </a:r>
              </a:p>
            </p:txBody>
          </p:sp>
          <p:pic>
            <p:nvPicPr>
              <p:cNvPr id="271" name="Imagen 270">
                <a:extLst>
                  <a:ext uri="{FF2B5EF4-FFF2-40B4-BE49-F238E27FC236}">
                    <a16:creationId xmlns:a16="http://schemas.microsoft.com/office/drawing/2014/main" id="{9F54D3ED-002F-449B-9C59-21DEAA0C6D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6">
                <a:extLst>
                  <a:ext uri="{BEBA8EAE-BF5A-486C-A8C5-ECC9F3942E4B}">
                    <a14:imgProps xmlns:a14="http://schemas.microsoft.com/office/drawing/2010/main">
                      <a14:imgLayer r:embed="rId3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271395" y="3605985"/>
                <a:ext cx="396123" cy="278129"/>
              </a:xfrm>
              <a:prstGeom prst="rect">
                <a:avLst/>
              </a:prstGeom>
            </p:spPr>
          </p:pic>
          <p:sp>
            <p:nvSpPr>
              <p:cNvPr id="272" name="CuadroTexto 271">
                <a:extLst>
                  <a:ext uri="{FF2B5EF4-FFF2-40B4-BE49-F238E27FC236}">
                    <a16:creationId xmlns:a16="http://schemas.microsoft.com/office/drawing/2014/main" id="{ECDAB14F-EF85-4C95-989A-E42D30A7E2FC}"/>
                  </a:ext>
                </a:extLst>
              </p:cNvPr>
              <p:cNvSpPr txBox="1"/>
              <p:nvPr/>
            </p:nvSpPr>
            <p:spPr>
              <a:xfrm>
                <a:off x="8865880" y="4463896"/>
                <a:ext cx="146685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200" dirty="0">
                    <a:solidFill>
                      <a:schemeClr val="bg1"/>
                    </a:solidFill>
                  </a:rPr>
                  <a:t>Bahía Lomas</a:t>
                </a:r>
              </a:p>
            </p:txBody>
          </p:sp>
          <p:sp>
            <p:nvSpPr>
              <p:cNvPr id="273" name="CuadroTexto 272">
                <a:extLst>
                  <a:ext uri="{FF2B5EF4-FFF2-40B4-BE49-F238E27FC236}">
                    <a16:creationId xmlns:a16="http://schemas.microsoft.com/office/drawing/2014/main" id="{0AAD25BA-B1B4-4752-8306-17993C6CED2F}"/>
                  </a:ext>
                </a:extLst>
              </p:cNvPr>
              <p:cNvSpPr txBox="1"/>
              <p:nvPr/>
            </p:nvSpPr>
            <p:spPr>
              <a:xfrm>
                <a:off x="8455450" y="3716620"/>
                <a:ext cx="146685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200" dirty="0" err="1">
                    <a:solidFill>
                      <a:schemeClr val="bg1"/>
                    </a:solidFill>
                  </a:rPr>
                  <a:t>Stubernrauch</a:t>
                </a:r>
                <a:endParaRPr lang="es-CL" sz="12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238" name="Imagen 237">
              <a:extLst>
                <a:ext uri="{FF2B5EF4-FFF2-40B4-BE49-F238E27FC236}">
                  <a16:creationId xmlns:a16="http://schemas.microsoft.com/office/drawing/2014/main" id="{01E27A77-3D7A-46E4-B928-100C9CC88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813675" y="3615103"/>
              <a:ext cx="384095" cy="234725"/>
            </a:xfrm>
            <a:prstGeom prst="rect">
              <a:avLst/>
            </a:prstGeom>
          </p:spPr>
        </p:pic>
        <p:pic>
          <p:nvPicPr>
            <p:cNvPr id="239" name="Imagen 238">
              <a:extLst>
                <a:ext uri="{FF2B5EF4-FFF2-40B4-BE49-F238E27FC236}">
                  <a16:creationId xmlns:a16="http://schemas.microsoft.com/office/drawing/2014/main" id="{B8F80E1A-5A70-43B9-A457-959C9ABA3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991269" y="4215083"/>
              <a:ext cx="384095" cy="234725"/>
            </a:xfrm>
            <a:prstGeom prst="rect">
              <a:avLst/>
            </a:prstGeom>
          </p:spPr>
        </p:pic>
      </p:grpSp>
      <p:grpSp>
        <p:nvGrpSpPr>
          <p:cNvPr id="274" name="Grupo 273">
            <a:extLst>
              <a:ext uri="{FF2B5EF4-FFF2-40B4-BE49-F238E27FC236}">
                <a16:creationId xmlns:a16="http://schemas.microsoft.com/office/drawing/2014/main" id="{EE991B3A-E516-47D8-8C15-8FAC0DD570C8}"/>
              </a:ext>
            </a:extLst>
          </p:cNvPr>
          <p:cNvGrpSpPr/>
          <p:nvPr/>
        </p:nvGrpSpPr>
        <p:grpSpPr>
          <a:xfrm>
            <a:off x="191212" y="1089236"/>
            <a:ext cx="5049158" cy="5224311"/>
            <a:chOff x="6520877" y="488795"/>
            <a:chExt cx="5049158" cy="5880410"/>
          </a:xfrm>
        </p:grpSpPr>
        <p:grpSp>
          <p:nvGrpSpPr>
            <p:cNvPr id="275" name="Grupo 274">
              <a:extLst>
                <a:ext uri="{FF2B5EF4-FFF2-40B4-BE49-F238E27FC236}">
                  <a16:creationId xmlns:a16="http://schemas.microsoft.com/office/drawing/2014/main" id="{041BD9A3-15E6-45C1-9A4C-0D0AF8E9DC2F}"/>
                </a:ext>
              </a:extLst>
            </p:cNvPr>
            <p:cNvGrpSpPr/>
            <p:nvPr/>
          </p:nvGrpSpPr>
          <p:grpSpPr>
            <a:xfrm>
              <a:off x="6520877" y="488795"/>
              <a:ext cx="5049158" cy="5880410"/>
              <a:chOff x="6520877" y="488795"/>
              <a:chExt cx="5049158" cy="5880410"/>
            </a:xfrm>
          </p:grpSpPr>
          <p:pic>
            <p:nvPicPr>
              <p:cNvPr id="278" name="Imagen 277">
                <a:extLst>
                  <a:ext uri="{FF2B5EF4-FFF2-40B4-BE49-F238E27FC236}">
                    <a16:creationId xmlns:a16="http://schemas.microsoft.com/office/drawing/2014/main" id="{2E7B2F99-9F6D-4D63-BE90-6EB78B8C1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6520877" y="488795"/>
                <a:ext cx="5049158" cy="588041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pic>
            <p:nvPicPr>
              <p:cNvPr id="279" name="Imagen 278">
                <a:extLst>
                  <a:ext uri="{FF2B5EF4-FFF2-40B4-BE49-F238E27FC236}">
                    <a16:creationId xmlns:a16="http://schemas.microsoft.com/office/drawing/2014/main" id="{AE714F69-0CB4-4B46-A552-16D2BB49BB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0158958" y="3199809"/>
                <a:ext cx="335958" cy="280674"/>
              </a:xfrm>
              <a:prstGeom prst="rect">
                <a:avLst/>
              </a:prstGeom>
            </p:spPr>
          </p:pic>
          <p:pic>
            <p:nvPicPr>
              <p:cNvPr id="280" name="Imagen 279">
                <a:extLst>
                  <a:ext uri="{FF2B5EF4-FFF2-40B4-BE49-F238E27FC236}">
                    <a16:creationId xmlns:a16="http://schemas.microsoft.com/office/drawing/2014/main" id="{3437F64B-3359-4126-AFE2-296ED20673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>
                <a:extLst>
                  <a:ext uri="{BEBA8EAE-BF5A-486C-A8C5-ECC9F3942E4B}">
                    <a14:imgProps xmlns:a14="http://schemas.microsoft.com/office/drawing/2010/main">
                      <a14:imgLayer r:embed="rId29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0163036" y="4394820"/>
                <a:ext cx="335958" cy="290463"/>
              </a:xfrm>
              <a:prstGeom prst="rect">
                <a:avLst/>
              </a:prstGeom>
            </p:spPr>
          </p:pic>
          <p:pic>
            <p:nvPicPr>
              <p:cNvPr id="281" name="Imagen 280">
                <a:extLst>
                  <a:ext uri="{FF2B5EF4-FFF2-40B4-BE49-F238E27FC236}">
                    <a16:creationId xmlns:a16="http://schemas.microsoft.com/office/drawing/2014/main" id="{A80F998F-B247-470B-8A32-A579C87F0B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993127" y="4740895"/>
                <a:ext cx="331661" cy="310670"/>
              </a:xfrm>
              <a:prstGeom prst="rect">
                <a:avLst/>
              </a:prstGeom>
            </p:spPr>
          </p:pic>
          <p:pic>
            <p:nvPicPr>
              <p:cNvPr id="282" name="Imagen 281">
                <a:extLst>
                  <a:ext uri="{FF2B5EF4-FFF2-40B4-BE49-F238E27FC236}">
                    <a16:creationId xmlns:a16="http://schemas.microsoft.com/office/drawing/2014/main" id="{3A48FFD2-178A-4EAD-AE3A-42896F4406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>
                <a:extLst>
                  <a:ext uri="{BEBA8EAE-BF5A-486C-A8C5-ECC9F3942E4B}">
                    <a14:imgProps xmlns:a14="http://schemas.microsoft.com/office/drawing/2010/main">
                      <a14:imgLayer r:embed="rId33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0291088" y="4613656"/>
                <a:ext cx="331660" cy="291569"/>
              </a:xfrm>
              <a:prstGeom prst="rect">
                <a:avLst/>
              </a:prstGeom>
            </p:spPr>
          </p:pic>
          <p:pic>
            <p:nvPicPr>
              <p:cNvPr id="283" name="Imagen 282">
                <a:extLst>
                  <a:ext uri="{FF2B5EF4-FFF2-40B4-BE49-F238E27FC236}">
                    <a16:creationId xmlns:a16="http://schemas.microsoft.com/office/drawing/2014/main" id="{0551D757-6B1C-4709-8C8A-1F0602EE0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0232779" y="3630609"/>
                <a:ext cx="335958" cy="280674"/>
              </a:xfrm>
              <a:prstGeom prst="rect">
                <a:avLst/>
              </a:prstGeom>
            </p:spPr>
          </p:pic>
          <p:pic>
            <p:nvPicPr>
              <p:cNvPr id="284" name="Imagen 283">
                <a:extLst>
                  <a:ext uri="{FF2B5EF4-FFF2-40B4-BE49-F238E27FC236}">
                    <a16:creationId xmlns:a16="http://schemas.microsoft.com/office/drawing/2014/main" id="{039ED7E6-921A-4EDB-9F3B-EA53364E00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0491822" y="3356589"/>
                <a:ext cx="335958" cy="280674"/>
              </a:xfrm>
              <a:prstGeom prst="rect">
                <a:avLst/>
              </a:prstGeom>
            </p:spPr>
          </p:pic>
          <p:sp>
            <p:nvSpPr>
              <p:cNvPr id="285" name="Freeform 327">
                <a:extLst>
                  <a:ext uri="{FF2B5EF4-FFF2-40B4-BE49-F238E27FC236}">
                    <a16:creationId xmlns:a16="http://schemas.microsoft.com/office/drawing/2014/main" id="{13C5B9AB-EDB4-4067-B07E-2526A902A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33656" y="4435680"/>
                <a:ext cx="178471" cy="169051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86" name="Line 435">
                <a:extLst>
                  <a:ext uri="{FF2B5EF4-FFF2-40B4-BE49-F238E27FC236}">
                    <a16:creationId xmlns:a16="http://schemas.microsoft.com/office/drawing/2014/main" id="{F32FAB1B-E006-4DB0-AB4C-07CC6C2388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22892" y="4437198"/>
                <a:ext cx="0" cy="16601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7" name="Line 606">
                <a:extLst>
                  <a:ext uri="{FF2B5EF4-FFF2-40B4-BE49-F238E27FC236}">
                    <a16:creationId xmlns:a16="http://schemas.microsoft.com/office/drawing/2014/main" id="{E7647297-ECBE-4F92-95A1-382B9A1981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469457" y="4486800"/>
                <a:ext cx="107403" cy="668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8" name="Line 607">
                <a:extLst>
                  <a:ext uri="{FF2B5EF4-FFF2-40B4-BE49-F238E27FC236}">
                    <a16:creationId xmlns:a16="http://schemas.microsoft.com/office/drawing/2014/main" id="{E87DA1C2-69C1-4E2E-9B03-C2B0D069AF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469991" y="4487812"/>
                <a:ext cx="105800" cy="6529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9" name="Freeform 327">
                <a:extLst>
                  <a:ext uri="{FF2B5EF4-FFF2-40B4-BE49-F238E27FC236}">
                    <a16:creationId xmlns:a16="http://schemas.microsoft.com/office/drawing/2014/main" id="{0BC9898F-386F-4771-A0A7-5A18A0B31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69457" y="4262472"/>
                <a:ext cx="178471" cy="169051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0" name="Line 435">
                <a:extLst>
                  <a:ext uri="{FF2B5EF4-FFF2-40B4-BE49-F238E27FC236}">
                    <a16:creationId xmlns:a16="http://schemas.microsoft.com/office/drawing/2014/main" id="{945709B8-67FE-4CDD-9E2C-39D538B4C6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58693" y="4263990"/>
                <a:ext cx="0" cy="16601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1" name="Line 606">
                <a:extLst>
                  <a:ext uri="{FF2B5EF4-FFF2-40B4-BE49-F238E27FC236}">
                    <a16:creationId xmlns:a16="http://schemas.microsoft.com/office/drawing/2014/main" id="{332BCB1E-ED29-41A0-A954-CCC7B0B528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505258" y="4313592"/>
                <a:ext cx="107403" cy="668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2" name="Line 607">
                <a:extLst>
                  <a:ext uri="{FF2B5EF4-FFF2-40B4-BE49-F238E27FC236}">
                    <a16:creationId xmlns:a16="http://schemas.microsoft.com/office/drawing/2014/main" id="{D1A6FE65-08CD-44D5-A35D-5132335EB2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05792" y="4314604"/>
                <a:ext cx="105800" cy="6529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3" name="Freeform 327">
                <a:extLst>
                  <a:ext uri="{FF2B5EF4-FFF2-40B4-BE49-F238E27FC236}">
                    <a16:creationId xmlns:a16="http://schemas.microsoft.com/office/drawing/2014/main" id="{9619E6A6-8E5D-46CD-9457-02A7EA3C5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28692" y="4352672"/>
                <a:ext cx="178471" cy="169051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4" name="Line 435">
                <a:extLst>
                  <a:ext uri="{FF2B5EF4-FFF2-40B4-BE49-F238E27FC236}">
                    <a16:creationId xmlns:a16="http://schemas.microsoft.com/office/drawing/2014/main" id="{233EC7C1-F757-4A39-9C1B-BEC86B767F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717928" y="4354190"/>
                <a:ext cx="0" cy="16601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5" name="Line 606">
                <a:extLst>
                  <a:ext uri="{FF2B5EF4-FFF2-40B4-BE49-F238E27FC236}">
                    <a16:creationId xmlns:a16="http://schemas.microsoft.com/office/drawing/2014/main" id="{A602BF75-5C96-4EDC-BE95-4951D639C9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9664493" y="4403792"/>
                <a:ext cx="107403" cy="6681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6" name="Line 607">
                <a:extLst>
                  <a:ext uri="{FF2B5EF4-FFF2-40B4-BE49-F238E27FC236}">
                    <a16:creationId xmlns:a16="http://schemas.microsoft.com/office/drawing/2014/main" id="{E92B8FA9-0F92-4628-8EE5-3DEEAFB5F2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665027" y="4404804"/>
                <a:ext cx="105800" cy="6529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pic>
            <p:nvPicPr>
              <p:cNvPr id="297" name="Imagen 296">
                <a:extLst>
                  <a:ext uri="{FF2B5EF4-FFF2-40B4-BE49-F238E27FC236}">
                    <a16:creationId xmlns:a16="http://schemas.microsoft.com/office/drawing/2014/main" id="{A9F1442C-223C-45F7-9791-6170DEFC9E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224661" y="3496300"/>
                <a:ext cx="192173" cy="192173"/>
              </a:xfrm>
              <a:prstGeom prst="rect">
                <a:avLst/>
              </a:prstGeom>
            </p:spPr>
          </p:pic>
          <p:pic>
            <p:nvPicPr>
              <p:cNvPr id="298" name="Imagen 297">
                <a:extLst>
                  <a:ext uri="{FF2B5EF4-FFF2-40B4-BE49-F238E27FC236}">
                    <a16:creationId xmlns:a16="http://schemas.microsoft.com/office/drawing/2014/main" id="{CC166997-B9FA-45F6-B543-CE7BB249F3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461745" y="3512569"/>
                <a:ext cx="192173" cy="192173"/>
              </a:xfrm>
              <a:prstGeom prst="rect">
                <a:avLst/>
              </a:prstGeom>
            </p:spPr>
          </p:pic>
          <p:sp>
            <p:nvSpPr>
              <p:cNvPr id="299" name="CuadroTexto 298">
                <a:extLst>
                  <a:ext uri="{FF2B5EF4-FFF2-40B4-BE49-F238E27FC236}">
                    <a16:creationId xmlns:a16="http://schemas.microsoft.com/office/drawing/2014/main" id="{2732FA77-DF34-4F58-9603-6E75B5557E8C}"/>
                  </a:ext>
                </a:extLst>
              </p:cNvPr>
              <p:cNvSpPr txBox="1"/>
              <p:nvPr/>
            </p:nvSpPr>
            <p:spPr>
              <a:xfrm>
                <a:off x="9440740" y="3330648"/>
                <a:ext cx="21993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sp>
            <p:nvSpPr>
              <p:cNvPr id="300" name="CuadroTexto 299">
                <a:extLst>
                  <a:ext uri="{FF2B5EF4-FFF2-40B4-BE49-F238E27FC236}">
                    <a16:creationId xmlns:a16="http://schemas.microsoft.com/office/drawing/2014/main" id="{68015DE8-73A7-4407-9D1D-42BB618BCDFF}"/>
                  </a:ext>
                </a:extLst>
              </p:cNvPr>
              <p:cNvSpPr txBox="1"/>
              <p:nvPr/>
            </p:nvSpPr>
            <p:spPr>
              <a:xfrm>
                <a:off x="9210782" y="3311374"/>
                <a:ext cx="21993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pic>
            <p:nvPicPr>
              <p:cNvPr id="301" name="Imagen 300">
                <a:extLst>
                  <a:ext uri="{FF2B5EF4-FFF2-40B4-BE49-F238E27FC236}">
                    <a16:creationId xmlns:a16="http://schemas.microsoft.com/office/drawing/2014/main" id="{CAFAF7CD-C5CB-4626-9AD1-2CDBBB318F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477440" y="3920429"/>
                <a:ext cx="199640" cy="194127"/>
              </a:xfrm>
              <a:prstGeom prst="rect">
                <a:avLst/>
              </a:prstGeom>
            </p:spPr>
          </p:pic>
          <p:sp>
            <p:nvSpPr>
              <p:cNvPr id="302" name="CuadroTexto 301">
                <a:extLst>
                  <a:ext uri="{FF2B5EF4-FFF2-40B4-BE49-F238E27FC236}">
                    <a16:creationId xmlns:a16="http://schemas.microsoft.com/office/drawing/2014/main" id="{B0EEDEC7-B279-41F3-BEAB-CB9360D98356}"/>
                  </a:ext>
                </a:extLst>
              </p:cNvPr>
              <p:cNvSpPr txBox="1"/>
              <p:nvPr/>
            </p:nvSpPr>
            <p:spPr>
              <a:xfrm>
                <a:off x="9464456" y="3738089"/>
                <a:ext cx="192172" cy="2222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100" b="1" dirty="0"/>
                  <a:t>I</a:t>
                </a:r>
              </a:p>
            </p:txBody>
          </p:sp>
          <p:sp>
            <p:nvSpPr>
              <p:cNvPr id="303" name="CuadroTexto 302">
                <a:extLst>
                  <a:ext uri="{FF2B5EF4-FFF2-40B4-BE49-F238E27FC236}">
                    <a16:creationId xmlns:a16="http://schemas.microsoft.com/office/drawing/2014/main" id="{4BD53FBB-5D70-4BC9-B767-4C7E9F8CAC8E}"/>
                  </a:ext>
                </a:extLst>
              </p:cNvPr>
              <p:cNvSpPr txBox="1"/>
              <p:nvPr/>
            </p:nvSpPr>
            <p:spPr>
              <a:xfrm>
                <a:off x="9506167" y="3977803"/>
                <a:ext cx="33054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600" b="1" dirty="0"/>
                  <a:t>…</a:t>
                </a:r>
              </a:p>
            </p:txBody>
          </p:sp>
          <p:pic>
            <p:nvPicPr>
              <p:cNvPr id="304" name="Imagen 303">
                <a:extLst>
                  <a:ext uri="{FF2B5EF4-FFF2-40B4-BE49-F238E27FC236}">
                    <a16:creationId xmlns:a16="http://schemas.microsoft.com/office/drawing/2014/main" id="{561967EA-57FF-4073-A869-7436219172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10000" b="90000" l="10000" r="90000">
                            <a14:foregroundMark x1="11927" y1="9524" x2="12844" y2="34921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454620" y="3203315"/>
                <a:ext cx="371474" cy="214705"/>
              </a:xfrm>
              <a:prstGeom prst="rect">
                <a:avLst/>
              </a:prstGeom>
            </p:spPr>
          </p:pic>
          <p:pic>
            <p:nvPicPr>
              <p:cNvPr id="305" name="Imagen 304">
                <a:extLst>
                  <a:ext uri="{FF2B5EF4-FFF2-40B4-BE49-F238E27FC236}">
                    <a16:creationId xmlns:a16="http://schemas.microsoft.com/office/drawing/2014/main" id="{BC339ACE-061F-4FD3-88DF-24A88C089C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4">
                <a:extLst>
                  <a:ext uri="{BEBA8EAE-BF5A-486C-A8C5-ECC9F3942E4B}">
                    <a14:imgProps xmlns:a14="http://schemas.microsoft.com/office/drawing/2010/main">
                      <a14:imgLayer r:embed="rId35">
                        <a14:imgEffect>
                          <a14:backgroundRemoval t="8475" b="93220" l="9000" r="90000">
                            <a14:foregroundMark x1="9000" y1="10169" x2="13000" y2="84746"/>
                            <a14:foregroundMark x1="10000" y1="79661" x2="88000" y2="93220"/>
                            <a14:foregroundMark x1="88000" y1="93220" x2="88000" y2="93220"/>
                            <a14:foregroundMark x1="88000" y1="93220" x2="83000" y2="15254"/>
                            <a14:foregroundMark x1="52000" y1="30508" x2="46000" y2="64407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155898" y="4698296"/>
                <a:ext cx="443407" cy="261610"/>
              </a:xfrm>
              <a:prstGeom prst="rect">
                <a:avLst/>
              </a:prstGeom>
            </p:spPr>
          </p:pic>
          <p:sp>
            <p:nvSpPr>
              <p:cNvPr id="306" name="CuadroTexto 305">
                <a:extLst>
                  <a:ext uri="{FF2B5EF4-FFF2-40B4-BE49-F238E27FC236}">
                    <a16:creationId xmlns:a16="http://schemas.microsoft.com/office/drawing/2014/main" id="{74627970-D2C7-4DDA-BC93-65290135B41F}"/>
                  </a:ext>
                </a:extLst>
              </p:cNvPr>
              <p:cNvSpPr txBox="1"/>
              <p:nvPr/>
            </p:nvSpPr>
            <p:spPr>
              <a:xfrm>
                <a:off x="6847343" y="682862"/>
                <a:ext cx="2997316" cy="7275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b="1" dirty="0">
                    <a:solidFill>
                      <a:schemeClr val="bg1"/>
                    </a:solidFill>
                  </a:rPr>
                  <a:t>AGO 16 AM</a:t>
                </a:r>
              </a:p>
              <a:p>
                <a:pPr algn="ctr"/>
                <a:r>
                  <a:rPr lang="es-CL" b="1" dirty="0">
                    <a:solidFill>
                      <a:schemeClr val="bg1"/>
                    </a:solidFill>
                  </a:rPr>
                  <a:t>“FAN”</a:t>
                </a:r>
              </a:p>
            </p:txBody>
          </p:sp>
          <p:pic>
            <p:nvPicPr>
              <p:cNvPr id="307" name="Imagen 306">
                <a:extLst>
                  <a:ext uri="{FF2B5EF4-FFF2-40B4-BE49-F238E27FC236}">
                    <a16:creationId xmlns:a16="http://schemas.microsoft.com/office/drawing/2014/main" id="{0690ED65-DB8A-42B5-B735-998218057D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6">
                <a:extLst>
                  <a:ext uri="{BEBA8EAE-BF5A-486C-A8C5-ECC9F3942E4B}">
                    <a14:imgProps xmlns:a14="http://schemas.microsoft.com/office/drawing/2010/main">
                      <a14:imgLayer r:embed="rId3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271395" y="3605985"/>
                <a:ext cx="396123" cy="278129"/>
              </a:xfrm>
              <a:prstGeom prst="rect">
                <a:avLst/>
              </a:prstGeom>
            </p:spPr>
          </p:pic>
          <p:sp>
            <p:nvSpPr>
              <p:cNvPr id="308" name="CuadroTexto 307">
                <a:extLst>
                  <a:ext uri="{FF2B5EF4-FFF2-40B4-BE49-F238E27FC236}">
                    <a16:creationId xmlns:a16="http://schemas.microsoft.com/office/drawing/2014/main" id="{4B82FCE7-1892-4AF6-8969-E430C37D1BB5}"/>
                  </a:ext>
                </a:extLst>
              </p:cNvPr>
              <p:cNvSpPr txBox="1"/>
              <p:nvPr/>
            </p:nvSpPr>
            <p:spPr>
              <a:xfrm>
                <a:off x="8865880" y="4463896"/>
                <a:ext cx="146685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200" dirty="0">
                    <a:solidFill>
                      <a:schemeClr val="bg1"/>
                    </a:solidFill>
                  </a:rPr>
                  <a:t>Bahía Lomas</a:t>
                </a:r>
              </a:p>
            </p:txBody>
          </p:sp>
          <p:sp>
            <p:nvSpPr>
              <p:cNvPr id="309" name="CuadroTexto 308">
                <a:extLst>
                  <a:ext uri="{FF2B5EF4-FFF2-40B4-BE49-F238E27FC236}">
                    <a16:creationId xmlns:a16="http://schemas.microsoft.com/office/drawing/2014/main" id="{F13010AB-D71B-456A-8E10-FCC8A5CD260C}"/>
                  </a:ext>
                </a:extLst>
              </p:cNvPr>
              <p:cNvSpPr txBox="1"/>
              <p:nvPr/>
            </p:nvSpPr>
            <p:spPr>
              <a:xfrm>
                <a:off x="8455450" y="3716620"/>
                <a:ext cx="146685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200" dirty="0" err="1">
                    <a:solidFill>
                      <a:schemeClr val="bg1"/>
                    </a:solidFill>
                  </a:rPr>
                  <a:t>Stubernrauch</a:t>
                </a:r>
                <a:endParaRPr lang="es-CL" sz="12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276" name="Imagen 275">
              <a:extLst>
                <a:ext uri="{FF2B5EF4-FFF2-40B4-BE49-F238E27FC236}">
                  <a16:creationId xmlns:a16="http://schemas.microsoft.com/office/drawing/2014/main" id="{40B0F1A6-07D1-4D89-B1B3-DBD13DB06A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801079" y="3958422"/>
              <a:ext cx="384095" cy="234725"/>
            </a:xfrm>
            <a:prstGeom prst="rect">
              <a:avLst/>
            </a:prstGeom>
          </p:spPr>
        </p:pic>
        <p:pic>
          <p:nvPicPr>
            <p:cNvPr id="277" name="Imagen 276">
              <a:extLst>
                <a:ext uri="{FF2B5EF4-FFF2-40B4-BE49-F238E27FC236}">
                  <a16:creationId xmlns:a16="http://schemas.microsoft.com/office/drawing/2014/main" id="{9F9437A6-C841-4E49-85FD-E212DB513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007664" y="4257803"/>
              <a:ext cx="384095" cy="234725"/>
            </a:xfrm>
            <a:prstGeom prst="rect">
              <a:avLst/>
            </a:prstGeom>
          </p:spPr>
        </p:pic>
      </p:grpSp>
      <p:grpSp>
        <p:nvGrpSpPr>
          <p:cNvPr id="310" name="Grupo 309">
            <a:extLst>
              <a:ext uri="{FF2B5EF4-FFF2-40B4-BE49-F238E27FC236}">
                <a16:creationId xmlns:a16="http://schemas.microsoft.com/office/drawing/2014/main" id="{F5332F23-C5EC-48D7-906C-908EE528F8BE}"/>
              </a:ext>
            </a:extLst>
          </p:cNvPr>
          <p:cNvGrpSpPr/>
          <p:nvPr/>
        </p:nvGrpSpPr>
        <p:grpSpPr>
          <a:xfrm>
            <a:off x="166344" y="1117056"/>
            <a:ext cx="4992266" cy="5228857"/>
            <a:chOff x="279338" y="586156"/>
            <a:chExt cx="4992266" cy="5228857"/>
          </a:xfrm>
        </p:grpSpPr>
        <p:pic>
          <p:nvPicPr>
            <p:cNvPr id="311" name="Imagen 310">
              <a:extLst>
                <a:ext uri="{FF2B5EF4-FFF2-40B4-BE49-F238E27FC236}">
                  <a16:creationId xmlns:a16="http://schemas.microsoft.com/office/drawing/2014/main" id="{21BABA35-743B-488B-9FA4-3F5473F3F3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279338" y="586156"/>
              <a:ext cx="4992266" cy="522885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312" name="CuadroTexto 311">
              <a:extLst>
                <a:ext uri="{FF2B5EF4-FFF2-40B4-BE49-F238E27FC236}">
                  <a16:creationId xmlns:a16="http://schemas.microsoft.com/office/drawing/2014/main" id="{98D0C1D1-C95D-4294-B435-8C68083B9A10}"/>
                </a:ext>
              </a:extLst>
            </p:cNvPr>
            <p:cNvSpPr txBox="1"/>
            <p:nvPr/>
          </p:nvSpPr>
          <p:spPr>
            <a:xfrm>
              <a:off x="574542" y="752002"/>
              <a:ext cx="280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17 NOCTURNO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“1° DESCARGA GENERAL” </a:t>
              </a:r>
            </a:p>
          </p:txBody>
        </p:sp>
        <p:pic>
          <p:nvPicPr>
            <p:cNvPr id="313" name="Imagen 312">
              <a:extLst>
                <a:ext uri="{FF2B5EF4-FFF2-40B4-BE49-F238E27FC236}">
                  <a16:creationId xmlns:a16="http://schemas.microsoft.com/office/drawing/2014/main" id="{B75F2D46-7FD2-47FC-A705-B6EB55D57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65107" y="3275830"/>
              <a:ext cx="335958" cy="290463"/>
            </a:xfrm>
            <a:prstGeom prst="rect">
              <a:avLst/>
            </a:prstGeom>
          </p:spPr>
        </p:pic>
        <p:pic>
          <p:nvPicPr>
            <p:cNvPr id="314" name="Imagen 313">
              <a:extLst>
                <a:ext uri="{FF2B5EF4-FFF2-40B4-BE49-F238E27FC236}">
                  <a16:creationId xmlns:a16="http://schemas.microsoft.com/office/drawing/2014/main" id="{175B5CED-6079-4BB6-A4BF-4A02D7D2BB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52865" y="3947969"/>
              <a:ext cx="331661" cy="310670"/>
            </a:xfrm>
            <a:prstGeom prst="rect">
              <a:avLst/>
            </a:prstGeom>
          </p:spPr>
        </p:pic>
        <p:pic>
          <p:nvPicPr>
            <p:cNvPr id="315" name="Imagen 314">
              <a:extLst>
                <a:ext uri="{FF2B5EF4-FFF2-40B4-BE49-F238E27FC236}">
                  <a16:creationId xmlns:a16="http://schemas.microsoft.com/office/drawing/2014/main" id="{24DB37F9-07CA-44BB-842E-2CF3E76A33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80686" y="3536014"/>
              <a:ext cx="331660" cy="291569"/>
            </a:xfrm>
            <a:prstGeom prst="rect">
              <a:avLst/>
            </a:prstGeom>
          </p:spPr>
        </p:pic>
        <p:pic>
          <p:nvPicPr>
            <p:cNvPr id="316" name="Imagen 315">
              <a:extLst>
                <a:ext uri="{FF2B5EF4-FFF2-40B4-BE49-F238E27FC236}">
                  <a16:creationId xmlns:a16="http://schemas.microsoft.com/office/drawing/2014/main" id="{FEF5CE8F-44EC-4B06-9382-276A586A7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426880" y="3499534"/>
              <a:ext cx="384095" cy="234725"/>
            </a:xfrm>
            <a:prstGeom prst="rect">
              <a:avLst/>
            </a:prstGeom>
          </p:spPr>
        </p:pic>
        <p:pic>
          <p:nvPicPr>
            <p:cNvPr id="317" name="Imagen 316">
              <a:extLst>
                <a:ext uri="{FF2B5EF4-FFF2-40B4-BE49-F238E27FC236}">
                  <a16:creationId xmlns:a16="http://schemas.microsoft.com/office/drawing/2014/main" id="{FA842D72-A49E-4FD2-83A2-56DE42652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579280" y="3651934"/>
              <a:ext cx="384095" cy="234725"/>
            </a:xfrm>
            <a:prstGeom prst="rect">
              <a:avLst/>
            </a:prstGeom>
          </p:spPr>
        </p:pic>
        <p:pic>
          <p:nvPicPr>
            <p:cNvPr id="318" name="Imagen 317">
              <a:extLst>
                <a:ext uri="{FF2B5EF4-FFF2-40B4-BE49-F238E27FC236}">
                  <a16:creationId xmlns:a16="http://schemas.microsoft.com/office/drawing/2014/main" id="{257327CC-6BF2-47E6-9E95-01A1E7B54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731680" y="3804334"/>
              <a:ext cx="384095" cy="234725"/>
            </a:xfrm>
            <a:prstGeom prst="rect">
              <a:avLst/>
            </a:prstGeom>
          </p:spPr>
        </p:pic>
        <p:pic>
          <p:nvPicPr>
            <p:cNvPr id="319" name="Imagen 318">
              <a:extLst>
                <a:ext uri="{FF2B5EF4-FFF2-40B4-BE49-F238E27FC236}">
                  <a16:creationId xmlns:a16="http://schemas.microsoft.com/office/drawing/2014/main" id="{85D93F17-0F65-4AB8-B0F6-D468754E5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1">
              <a:extLst>
                <a:ext uri="{BEBA8EAE-BF5A-486C-A8C5-ECC9F3942E4B}">
                  <a14:imgProps xmlns:a14="http://schemas.microsoft.com/office/drawing/2010/main">
                    <a14:imgLayer r:embed="rId42">
                      <a14:imgEffect>
                        <a14:backgroundRemoval t="10000" b="90000" l="10000" r="90000">
                          <a14:foregroundMark x1="19626" y1="19118" x2="47664" y2="85294"/>
                          <a14:foregroundMark x1="47664" y1="85294" x2="71028" y2="19118"/>
                          <a14:foregroundMark x1="71028" y1="19118" x2="18692" y2="1764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052700" y="3331347"/>
              <a:ext cx="369347" cy="234725"/>
            </a:xfrm>
            <a:prstGeom prst="rect">
              <a:avLst/>
            </a:prstGeom>
          </p:spPr>
        </p:pic>
        <p:pic>
          <p:nvPicPr>
            <p:cNvPr id="320" name="Imagen 319">
              <a:extLst>
                <a:ext uri="{FF2B5EF4-FFF2-40B4-BE49-F238E27FC236}">
                  <a16:creationId xmlns:a16="http://schemas.microsoft.com/office/drawing/2014/main" id="{37E02586-89BE-454E-A5BB-6C020F9455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135266" y="3647239"/>
              <a:ext cx="371252" cy="234659"/>
            </a:xfrm>
            <a:prstGeom prst="rect">
              <a:avLst/>
            </a:prstGeom>
          </p:spPr>
        </p:pic>
        <p:pic>
          <p:nvPicPr>
            <p:cNvPr id="321" name="Imagen 320">
              <a:extLst>
                <a:ext uri="{FF2B5EF4-FFF2-40B4-BE49-F238E27FC236}">
                  <a16:creationId xmlns:a16="http://schemas.microsoft.com/office/drawing/2014/main" id="{BB0D6271-CCF9-4D60-941F-E23879904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93154" y="4223155"/>
              <a:ext cx="335958" cy="280674"/>
            </a:xfrm>
            <a:prstGeom prst="rect">
              <a:avLst/>
            </a:prstGeom>
          </p:spPr>
        </p:pic>
        <p:pic>
          <p:nvPicPr>
            <p:cNvPr id="322" name="Imagen 321">
              <a:extLst>
                <a:ext uri="{FF2B5EF4-FFF2-40B4-BE49-F238E27FC236}">
                  <a16:creationId xmlns:a16="http://schemas.microsoft.com/office/drawing/2014/main" id="{043861AC-AAE9-4902-8386-DB6B0D5B95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61573" y="3869615"/>
              <a:ext cx="335958" cy="280674"/>
            </a:xfrm>
            <a:prstGeom prst="rect">
              <a:avLst/>
            </a:prstGeom>
          </p:spPr>
        </p:pic>
        <p:pic>
          <p:nvPicPr>
            <p:cNvPr id="323" name="Imagen 322">
              <a:extLst>
                <a:ext uri="{FF2B5EF4-FFF2-40B4-BE49-F238E27FC236}">
                  <a16:creationId xmlns:a16="http://schemas.microsoft.com/office/drawing/2014/main" id="{01743B56-7127-4BCF-929F-98F1FC4753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56440" y="4341461"/>
              <a:ext cx="335958" cy="280674"/>
            </a:xfrm>
            <a:prstGeom prst="rect">
              <a:avLst/>
            </a:prstGeom>
          </p:spPr>
        </p:pic>
      </p:grpSp>
      <p:grpSp>
        <p:nvGrpSpPr>
          <p:cNvPr id="324" name="Grupo 323">
            <a:extLst>
              <a:ext uri="{FF2B5EF4-FFF2-40B4-BE49-F238E27FC236}">
                <a16:creationId xmlns:a16="http://schemas.microsoft.com/office/drawing/2014/main" id="{6F73F871-20A4-409D-BD82-E07BDA76289A}"/>
              </a:ext>
            </a:extLst>
          </p:cNvPr>
          <p:cNvGrpSpPr/>
          <p:nvPr/>
        </p:nvGrpSpPr>
        <p:grpSpPr>
          <a:xfrm>
            <a:off x="213303" y="1148469"/>
            <a:ext cx="4992266" cy="5228857"/>
            <a:chOff x="6250282" y="580143"/>
            <a:chExt cx="4992266" cy="5228857"/>
          </a:xfrm>
        </p:grpSpPr>
        <p:pic>
          <p:nvPicPr>
            <p:cNvPr id="325" name="Imagen 324">
              <a:extLst>
                <a:ext uri="{FF2B5EF4-FFF2-40B4-BE49-F238E27FC236}">
                  <a16:creationId xmlns:a16="http://schemas.microsoft.com/office/drawing/2014/main" id="{20C0D369-F2A6-4561-B25E-47900610D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6250282" y="580143"/>
              <a:ext cx="4992266" cy="522885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326" name="CuadroTexto 325">
              <a:extLst>
                <a:ext uri="{FF2B5EF4-FFF2-40B4-BE49-F238E27FC236}">
                  <a16:creationId xmlns:a16="http://schemas.microsoft.com/office/drawing/2014/main" id="{C68F637C-B3F3-42EC-A736-5F8F374EFC47}"/>
                </a:ext>
              </a:extLst>
            </p:cNvPr>
            <p:cNvSpPr txBox="1"/>
            <p:nvPr/>
          </p:nvSpPr>
          <p:spPr>
            <a:xfrm>
              <a:off x="6449169" y="764781"/>
              <a:ext cx="22972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17 AM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“CASEX B-1” </a:t>
              </a:r>
            </a:p>
          </p:txBody>
        </p:sp>
        <p:pic>
          <p:nvPicPr>
            <p:cNvPr id="327" name="Imagen 326">
              <a:extLst>
                <a:ext uri="{FF2B5EF4-FFF2-40B4-BE49-F238E27FC236}">
                  <a16:creationId xmlns:a16="http://schemas.microsoft.com/office/drawing/2014/main" id="{BFE0929C-2395-4140-BE68-53AB2B8AD1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92345" y="3960252"/>
              <a:ext cx="331661" cy="310670"/>
            </a:xfrm>
            <a:prstGeom prst="rect">
              <a:avLst/>
            </a:prstGeom>
          </p:spPr>
        </p:pic>
        <p:pic>
          <p:nvPicPr>
            <p:cNvPr id="328" name="Imagen 327">
              <a:extLst>
                <a:ext uri="{FF2B5EF4-FFF2-40B4-BE49-F238E27FC236}">
                  <a16:creationId xmlns:a16="http://schemas.microsoft.com/office/drawing/2014/main" id="{33A270DC-377F-4932-A364-99B9E8863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37757" y="3297502"/>
              <a:ext cx="384095" cy="234725"/>
            </a:xfrm>
            <a:prstGeom prst="rect">
              <a:avLst/>
            </a:prstGeom>
          </p:spPr>
        </p:pic>
        <p:pic>
          <p:nvPicPr>
            <p:cNvPr id="329" name="Imagen 328">
              <a:extLst>
                <a:ext uri="{FF2B5EF4-FFF2-40B4-BE49-F238E27FC236}">
                  <a16:creationId xmlns:a16="http://schemas.microsoft.com/office/drawing/2014/main" id="{71F24B82-F299-4E8E-BF93-880A5C47B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190157" y="3449902"/>
              <a:ext cx="384095" cy="234725"/>
            </a:xfrm>
            <a:prstGeom prst="rect">
              <a:avLst/>
            </a:prstGeom>
          </p:spPr>
        </p:pic>
        <p:pic>
          <p:nvPicPr>
            <p:cNvPr id="330" name="Imagen 329">
              <a:extLst>
                <a:ext uri="{FF2B5EF4-FFF2-40B4-BE49-F238E27FC236}">
                  <a16:creationId xmlns:a16="http://schemas.microsoft.com/office/drawing/2014/main" id="{5FFF7D43-BC70-4AF0-BA65-CB49716654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342557" y="3602302"/>
              <a:ext cx="384095" cy="234725"/>
            </a:xfrm>
            <a:prstGeom prst="rect">
              <a:avLst/>
            </a:prstGeom>
          </p:spPr>
        </p:pic>
        <p:pic>
          <p:nvPicPr>
            <p:cNvPr id="331" name="Imagen 330">
              <a:extLst>
                <a:ext uri="{FF2B5EF4-FFF2-40B4-BE49-F238E27FC236}">
                  <a16:creationId xmlns:a16="http://schemas.microsoft.com/office/drawing/2014/main" id="{0B7B1D6C-8ABD-4F67-8EFD-EDDB4617B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482715" y="3888756"/>
              <a:ext cx="371252" cy="234659"/>
            </a:xfrm>
            <a:prstGeom prst="rect">
              <a:avLst/>
            </a:prstGeom>
          </p:spPr>
        </p:pic>
        <p:pic>
          <p:nvPicPr>
            <p:cNvPr id="332" name="Imagen 331">
              <a:extLst>
                <a:ext uri="{FF2B5EF4-FFF2-40B4-BE49-F238E27FC236}">
                  <a16:creationId xmlns:a16="http://schemas.microsoft.com/office/drawing/2014/main" id="{28B8CA3D-839E-467B-ACBF-89304C54A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5">
              <a:extLst>
                <a:ext uri="{BEBA8EAE-BF5A-486C-A8C5-ECC9F3942E4B}">
                  <a14:imgProps xmlns:a14="http://schemas.microsoft.com/office/drawing/2010/main">
                    <a14:imgLayer r:embed="rId46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349122" y="3719664"/>
              <a:ext cx="500133" cy="338185"/>
            </a:xfrm>
            <a:prstGeom prst="rect">
              <a:avLst/>
            </a:prstGeom>
          </p:spPr>
        </p:pic>
        <p:sp>
          <p:nvSpPr>
            <p:cNvPr id="333" name="Diagrama de flujo: retraso 332">
              <a:extLst>
                <a:ext uri="{FF2B5EF4-FFF2-40B4-BE49-F238E27FC236}">
                  <a16:creationId xmlns:a16="http://schemas.microsoft.com/office/drawing/2014/main" id="{B263B560-709A-4440-9A27-581518B8D110}"/>
                </a:ext>
              </a:extLst>
            </p:cNvPr>
            <p:cNvSpPr/>
            <p:nvPr/>
          </p:nvSpPr>
          <p:spPr>
            <a:xfrm rot="5400000">
              <a:off x="10497040" y="4217454"/>
              <a:ext cx="250033" cy="178594"/>
            </a:xfrm>
            <a:prstGeom prst="flowChartDelay">
              <a:avLst/>
            </a:prstGeom>
            <a:solidFill>
              <a:srgbClr val="FF5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334" name="Diagrama de flujo: preparación 333">
              <a:extLst>
                <a:ext uri="{FF2B5EF4-FFF2-40B4-BE49-F238E27FC236}">
                  <a16:creationId xmlns:a16="http://schemas.microsoft.com/office/drawing/2014/main" id="{837FF78C-CEA0-4D50-9131-2987030E2E11}"/>
                </a:ext>
              </a:extLst>
            </p:cNvPr>
            <p:cNvSpPr/>
            <p:nvPr/>
          </p:nvSpPr>
          <p:spPr>
            <a:xfrm>
              <a:off x="10532759" y="4253172"/>
              <a:ext cx="178595" cy="45719"/>
            </a:xfrm>
            <a:prstGeom prst="flowChartPreparation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pic>
          <p:nvPicPr>
            <p:cNvPr id="335" name="Imagen 334">
              <a:extLst>
                <a:ext uri="{FF2B5EF4-FFF2-40B4-BE49-F238E27FC236}">
                  <a16:creationId xmlns:a16="http://schemas.microsoft.com/office/drawing/2014/main" id="{13CE9FC9-4E91-413F-BDA0-052D99C92D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432634" y="4235438"/>
              <a:ext cx="335958" cy="280674"/>
            </a:xfrm>
            <a:prstGeom prst="rect">
              <a:avLst/>
            </a:prstGeom>
          </p:spPr>
        </p:pic>
        <p:pic>
          <p:nvPicPr>
            <p:cNvPr id="336" name="Imagen 335">
              <a:extLst>
                <a:ext uri="{FF2B5EF4-FFF2-40B4-BE49-F238E27FC236}">
                  <a16:creationId xmlns:a16="http://schemas.microsoft.com/office/drawing/2014/main" id="{DD31F194-FF9D-4BEE-845F-6F8E7005BA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401053" y="3881898"/>
              <a:ext cx="335958" cy="280674"/>
            </a:xfrm>
            <a:prstGeom prst="rect">
              <a:avLst/>
            </a:prstGeom>
          </p:spPr>
        </p:pic>
        <p:pic>
          <p:nvPicPr>
            <p:cNvPr id="337" name="Imagen 336">
              <a:extLst>
                <a:ext uri="{FF2B5EF4-FFF2-40B4-BE49-F238E27FC236}">
                  <a16:creationId xmlns:a16="http://schemas.microsoft.com/office/drawing/2014/main" id="{E2720882-7A3D-4135-8DB1-FAB3EBA23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95920" y="4353744"/>
              <a:ext cx="335958" cy="280674"/>
            </a:xfrm>
            <a:prstGeom prst="rect">
              <a:avLst/>
            </a:prstGeom>
          </p:spPr>
        </p:pic>
        <p:pic>
          <p:nvPicPr>
            <p:cNvPr id="338" name="Imagen 337">
              <a:extLst>
                <a:ext uri="{FF2B5EF4-FFF2-40B4-BE49-F238E27FC236}">
                  <a16:creationId xmlns:a16="http://schemas.microsoft.com/office/drawing/2014/main" id="{D453802D-8FE0-49C4-8A17-87F857508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534604" y="3367643"/>
              <a:ext cx="371252" cy="234659"/>
            </a:xfrm>
            <a:prstGeom prst="rect">
              <a:avLst/>
            </a:prstGeom>
          </p:spPr>
        </p:pic>
      </p:grpSp>
      <p:grpSp>
        <p:nvGrpSpPr>
          <p:cNvPr id="339" name="Grupo 338">
            <a:extLst>
              <a:ext uri="{FF2B5EF4-FFF2-40B4-BE49-F238E27FC236}">
                <a16:creationId xmlns:a16="http://schemas.microsoft.com/office/drawing/2014/main" id="{4B6F25F2-DBAD-4C0F-9924-16E9306580AA}"/>
              </a:ext>
            </a:extLst>
          </p:cNvPr>
          <p:cNvGrpSpPr/>
          <p:nvPr/>
        </p:nvGrpSpPr>
        <p:grpSpPr>
          <a:xfrm>
            <a:off x="57439" y="1090955"/>
            <a:ext cx="5271328" cy="5228857"/>
            <a:chOff x="276" y="580143"/>
            <a:chExt cx="5271328" cy="5228857"/>
          </a:xfrm>
        </p:grpSpPr>
        <p:pic>
          <p:nvPicPr>
            <p:cNvPr id="340" name="Imagen 339">
              <a:extLst>
                <a:ext uri="{FF2B5EF4-FFF2-40B4-BE49-F238E27FC236}">
                  <a16:creationId xmlns:a16="http://schemas.microsoft.com/office/drawing/2014/main" id="{F513E779-179B-460A-BB05-E04C6424A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279338" y="580143"/>
              <a:ext cx="4992266" cy="522885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341" name="CuadroTexto 340">
              <a:extLst>
                <a:ext uri="{FF2B5EF4-FFF2-40B4-BE49-F238E27FC236}">
                  <a16:creationId xmlns:a16="http://schemas.microsoft.com/office/drawing/2014/main" id="{97F903DB-4E95-454E-90D6-59C90B035D83}"/>
                </a:ext>
              </a:extLst>
            </p:cNvPr>
            <p:cNvSpPr txBox="1"/>
            <p:nvPr/>
          </p:nvSpPr>
          <p:spPr>
            <a:xfrm>
              <a:off x="276" y="757355"/>
              <a:ext cx="34937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17 PM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“DEFENSA A/A DURANTE 2° DESCARGA GENERAL” </a:t>
              </a:r>
            </a:p>
          </p:txBody>
        </p:sp>
        <p:pic>
          <p:nvPicPr>
            <p:cNvPr id="342" name="Imagen 341">
              <a:extLst>
                <a:ext uri="{FF2B5EF4-FFF2-40B4-BE49-F238E27FC236}">
                  <a16:creationId xmlns:a16="http://schemas.microsoft.com/office/drawing/2014/main" id="{5325D281-CFDD-4CC0-99B7-5E92DF16C7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69786" y="2779675"/>
              <a:ext cx="335958" cy="280674"/>
            </a:xfrm>
            <a:prstGeom prst="rect">
              <a:avLst/>
            </a:prstGeom>
          </p:spPr>
        </p:pic>
        <p:pic>
          <p:nvPicPr>
            <p:cNvPr id="343" name="Imagen 342">
              <a:extLst>
                <a:ext uri="{FF2B5EF4-FFF2-40B4-BE49-F238E27FC236}">
                  <a16:creationId xmlns:a16="http://schemas.microsoft.com/office/drawing/2014/main" id="{1D6B7F82-0D00-42BC-ABB4-BD9AF6D51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28222" y="3286453"/>
              <a:ext cx="335958" cy="280674"/>
            </a:xfrm>
            <a:prstGeom prst="rect">
              <a:avLst/>
            </a:prstGeom>
          </p:spPr>
        </p:pic>
        <p:pic>
          <p:nvPicPr>
            <p:cNvPr id="344" name="Imagen 343">
              <a:extLst>
                <a:ext uri="{FF2B5EF4-FFF2-40B4-BE49-F238E27FC236}">
                  <a16:creationId xmlns:a16="http://schemas.microsoft.com/office/drawing/2014/main" id="{E3872B3A-6557-4CF5-A95D-4D67EDACF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05744" y="3084683"/>
              <a:ext cx="335958" cy="280674"/>
            </a:xfrm>
            <a:prstGeom prst="rect">
              <a:avLst/>
            </a:prstGeom>
          </p:spPr>
        </p:pic>
        <p:sp>
          <p:nvSpPr>
            <p:cNvPr id="345" name="Diagrama de flujo: retraso 344">
              <a:extLst>
                <a:ext uri="{FF2B5EF4-FFF2-40B4-BE49-F238E27FC236}">
                  <a16:creationId xmlns:a16="http://schemas.microsoft.com/office/drawing/2014/main" id="{F804C01C-2C13-438E-9BE3-ABB39B0E3A4B}"/>
                </a:ext>
              </a:extLst>
            </p:cNvPr>
            <p:cNvSpPr/>
            <p:nvPr/>
          </p:nvSpPr>
          <p:spPr>
            <a:xfrm rot="16200000">
              <a:off x="4352540" y="2066198"/>
              <a:ext cx="354405" cy="216045"/>
            </a:xfrm>
            <a:prstGeom prst="flowChartDelay">
              <a:avLst/>
            </a:prstGeom>
            <a:solidFill>
              <a:srgbClr val="FF5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46" name="Diagrama de flujo: retraso 345">
              <a:extLst>
                <a:ext uri="{FF2B5EF4-FFF2-40B4-BE49-F238E27FC236}">
                  <a16:creationId xmlns:a16="http://schemas.microsoft.com/office/drawing/2014/main" id="{EB9D6B3D-7DA0-49B1-8360-781E3E6BD437}"/>
                </a:ext>
              </a:extLst>
            </p:cNvPr>
            <p:cNvSpPr/>
            <p:nvPr/>
          </p:nvSpPr>
          <p:spPr>
            <a:xfrm rot="16200000">
              <a:off x="4826820" y="2254557"/>
              <a:ext cx="354405" cy="216045"/>
            </a:xfrm>
            <a:prstGeom prst="flowChartDelay">
              <a:avLst/>
            </a:prstGeom>
            <a:solidFill>
              <a:srgbClr val="FF5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347" name="Imagen 346">
              <a:extLst>
                <a:ext uri="{FF2B5EF4-FFF2-40B4-BE49-F238E27FC236}">
                  <a16:creationId xmlns:a16="http://schemas.microsoft.com/office/drawing/2014/main" id="{FD3DA194-6933-4B98-AE84-F4E9B6107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84840" y="3376502"/>
              <a:ext cx="335958" cy="290463"/>
            </a:xfrm>
            <a:prstGeom prst="rect">
              <a:avLst/>
            </a:prstGeom>
          </p:spPr>
        </p:pic>
        <p:pic>
          <p:nvPicPr>
            <p:cNvPr id="348" name="Imagen 347">
              <a:extLst>
                <a:ext uri="{FF2B5EF4-FFF2-40B4-BE49-F238E27FC236}">
                  <a16:creationId xmlns:a16="http://schemas.microsoft.com/office/drawing/2014/main" id="{A9883B47-F76A-4E55-9F88-28CA4E4E00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77420" y="3578879"/>
              <a:ext cx="331660" cy="291569"/>
            </a:xfrm>
            <a:prstGeom prst="rect">
              <a:avLst/>
            </a:prstGeom>
          </p:spPr>
        </p:pic>
        <p:pic>
          <p:nvPicPr>
            <p:cNvPr id="349" name="Imagen 348">
              <a:extLst>
                <a:ext uri="{FF2B5EF4-FFF2-40B4-BE49-F238E27FC236}">
                  <a16:creationId xmlns:a16="http://schemas.microsoft.com/office/drawing/2014/main" id="{62A6BA6D-8C5A-4DF0-9BD8-E13F05E7D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473641" y="3477814"/>
              <a:ext cx="384095" cy="234725"/>
            </a:xfrm>
            <a:prstGeom prst="rect">
              <a:avLst/>
            </a:prstGeom>
          </p:spPr>
        </p:pic>
        <p:pic>
          <p:nvPicPr>
            <p:cNvPr id="350" name="Imagen 349">
              <a:extLst>
                <a:ext uri="{FF2B5EF4-FFF2-40B4-BE49-F238E27FC236}">
                  <a16:creationId xmlns:a16="http://schemas.microsoft.com/office/drawing/2014/main" id="{C2BF3979-0E6E-4834-8FFC-7247DD9FB1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583423" y="3660559"/>
              <a:ext cx="384095" cy="234725"/>
            </a:xfrm>
            <a:prstGeom prst="rect">
              <a:avLst/>
            </a:prstGeom>
          </p:spPr>
        </p:pic>
        <p:pic>
          <p:nvPicPr>
            <p:cNvPr id="351" name="Imagen 350">
              <a:extLst>
                <a:ext uri="{FF2B5EF4-FFF2-40B4-BE49-F238E27FC236}">
                  <a16:creationId xmlns:a16="http://schemas.microsoft.com/office/drawing/2014/main" id="{1DE952CA-32DD-460C-93F7-916B586A1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1">
              <a:extLst>
                <a:ext uri="{BEBA8EAE-BF5A-486C-A8C5-ECC9F3942E4B}">
                  <a14:imgProps xmlns:a14="http://schemas.microsoft.com/office/drawing/2010/main">
                    <a14:imgLayer r:embed="rId42">
                      <a14:imgEffect>
                        <a14:backgroundRemoval t="10000" b="90000" l="10000" r="90000">
                          <a14:foregroundMark x1="19626" y1="19118" x2="47664" y2="85294"/>
                          <a14:foregroundMark x1="47664" y1="85294" x2="71028" y2="19118"/>
                          <a14:foregroundMark x1="71028" y1="19118" x2="18692" y2="1764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015493" y="3447709"/>
              <a:ext cx="369347" cy="234725"/>
            </a:xfrm>
            <a:prstGeom prst="rect">
              <a:avLst/>
            </a:prstGeom>
          </p:spPr>
        </p:pic>
        <p:pic>
          <p:nvPicPr>
            <p:cNvPr id="352" name="Imagen 351">
              <a:extLst>
                <a:ext uri="{FF2B5EF4-FFF2-40B4-BE49-F238E27FC236}">
                  <a16:creationId xmlns:a16="http://schemas.microsoft.com/office/drawing/2014/main" id="{0FAA7C1D-FC2B-403C-A150-873CEA773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237512" y="3732424"/>
              <a:ext cx="371252" cy="234659"/>
            </a:xfrm>
            <a:prstGeom prst="rect">
              <a:avLst/>
            </a:prstGeom>
          </p:spPr>
        </p:pic>
        <p:pic>
          <p:nvPicPr>
            <p:cNvPr id="353" name="Imagen 352">
              <a:extLst>
                <a:ext uri="{FF2B5EF4-FFF2-40B4-BE49-F238E27FC236}">
                  <a16:creationId xmlns:a16="http://schemas.microsoft.com/office/drawing/2014/main" id="{5F6E1826-0D82-4BDE-A3CB-ACA261E5C9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52865" y="3947969"/>
              <a:ext cx="331661" cy="310670"/>
            </a:xfrm>
            <a:prstGeom prst="rect">
              <a:avLst/>
            </a:prstGeom>
          </p:spPr>
        </p:pic>
      </p:grpSp>
      <p:grpSp>
        <p:nvGrpSpPr>
          <p:cNvPr id="354" name="Grupo 353">
            <a:extLst>
              <a:ext uri="{FF2B5EF4-FFF2-40B4-BE49-F238E27FC236}">
                <a16:creationId xmlns:a16="http://schemas.microsoft.com/office/drawing/2014/main" id="{592C3E3E-BF5A-4B5E-A8D9-C8BA6CD2ECA9}"/>
              </a:ext>
            </a:extLst>
          </p:cNvPr>
          <p:cNvGrpSpPr/>
          <p:nvPr/>
        </p:nvGrpSpPr>
        <p:grpSpPr>
          <a:xfrm>
            <a:off x="283841" y="1079331"/>
            <a:ext cx="4992266" cy="5046569"/>
            <a:chOff x="222188" y="1128488"/>
            <a:chExt cx="4992266" cy="5046569"/>
          </a:xfrm>
        </p:grpSpPr>
        <p:pic>
          <p:nvPicPr>
            <p:cNvPr id="355" name="Imagen 354">
              <a:extLst>
                <a:ext uri="{FF2B5EF4-FFF2-40B4-BE49-F238E27FC236}">
                  <a16:creationId xmlns:a16="http://schemas.microsoft.com/office/drawing/2014/main" id="{9C27BC6F-52F8-49E7-B425-6F7B9221D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222188" y="1128488"/>
              <a:ext cx="4992266" cy="504656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356" name="CuadroTexto 355">
              <a:extLst>
                <a:ext uri="{FF2B5EF4-FFF2-40B4-BE49-F238E27FC236}">
                  <a16:creationId xmlns:a16="http://schemas.microsoft.com/office/drawing/2014/main" id="{5FC6DB24-BF77-481A-99DD-C1D5B82AA869}"/>
                </a:ext>
              </a:extLst>
            </p:cNvPr>
            <p:cNvSpPr txBox="1"/>
            <p:nvPr/>
          </p:nvSpPr>
          <p:spPr>
            <a:xfrm>
              <a:off x="537755" y="1326575"/>
              <a:ext cx="134443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18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“VBSS AR”</a:t>
              </a:r>
            </a:p>
          </p:txBody>
        </p:sp>
        <p:pic>
          <p:nvPicPr>
            <p:cNvPr id="357" name="Imagen 356">
              <a:extLst>
                <a:ext uri="{FF2B5EF4-FFF2-40B4-BE49-F238E27FC236}">
                  <a16:creationId xmlns:a16="http://schemas.microsoft.com/office/drawing/2014/main" id="{7DC4B811-1C49-48D4-B185-CC0C76B541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186155" y="4266821"/>
              <a:ext cx="335958" cy="290463"/>
            </a:xfrm>
            <a:prstGeom prst="rect">
              <a:avLst/>
            </a:prstGeom>
          </p:spPr>
        </p:pic>
        <p:pic>
          <p:nvPicPr>
            <p:cNvPr id="358" name="Imagen 357">
              <a:extLst>
                <a:ext uri="{FF2B5EF4-FFF2-40B4-BE49-F238E27FC236}">
                  <a16:creationId xmlns:a16="http://schemas.microsoft.com/office/drawing/2014/main" id="{9E3DB5AC-7297-4402-B5FC-30EAFF299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972266" y="3708277"/>
              <a:ext cx="331661" cy="310670"/>
            </a:xfrm>
            <a:prstGeom prst="rect">
              <a:avLst/>
            </a:prstGeom>
          </p:spPr>
        </p:pic>
        <p:pic>
          <p:nvPicPr>
            <p:cNvPr id="359" name="Imagen 358">
              <a:extLst>
                <a:ext uri="{FF2B5EF4-FFF2-40B4-BE49-F238E27FC236}">
                  <a16:creationId xmlns:a16="http://schemas.microsoft.com/office/drawing/2014/main" id="{20137CCA-0797-48B2-8017-034A030297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339733" y="4041886"/>
              <a:ext cx="331660" cy="291569"/>
            </a:xfrm>
            <a:prstGeom prst="rect">
              <a:avLst/>
            </a:prstGeom>
          </p:spPr>
        </p:pic>
        <p:pic>
          <p:nvPicPr>
            <p:cNvPr id="360" name="Imagen 359">
              <a:extLst>
                <a:ext uri="{FF2B5EF4-FFF2-40B4-BE49-F238E27FC236}">
                  <a16:creationId xmlns:a16="http://schemas.microsoft.com/office/drawing/2014/main" id="{D16CBF23-A7E1-4836-864A-A7590D371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48899" y="3988937"/>
              <a:ext cx="335958" cy="280674"/>
            </a:xfrm>
            <a:prstGeom prst="rect">
              <a:avLst/>
            </a:prstGeom>
          </p:spPr>
        </p:pic>
        <p:pic>
          <p:nvPicPr>
            <p:cNvPr id="361" name="Imagen 360">
              <a:extLst>
                <a:ext uri="{FF2B5EF4-FFF2-40B4-BE49-F238E27FC236}">
                  <a16:creationId xmlns:a16="http://schemas.microsoft.com/office/drawing/2014/main" id="{3C7DE682-AA76-480C-9577-391367CF9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73117" y="4447945"/>
              <a:ext cx="335958" cy="280674"/>
            </a:xfrm>
            <a:prstGeom prst="rect">
              <a:avLst/>
            </a:prstGeom>
          </p:spPr>
        </p:pic>
        <p:pic>
          <p:nvPicPr>
            <p:cNvPr id="362" name="Imagen 361">
              <a:extLst>
                <a:ext uri="{FF2B5EF4-FFF2-40B4-BE49-F238E27FC236}">
                  <a16:creationId xmlns:a16="http://schemas.microsoft.com/office/drawing/2014/main" id="{8BA0ADB0-B512-4779-8FEC-19074F1844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767370" y="4315488"/>
              <a:ext cx="335958" cy="280674"/>
            </a:xfrm>
            <a:prstGeom prst="rect">
              <a:avLst/>
            </a:prstGeom>
          </p:spPr>
        </p:pic>
        <p:pic>
          <p:nvPicPr>
            <p:cNvPr id="363" name="Imagen 362">
              <a:extLst>
                <a:ext uri="{FF2B5EF4-FFF2-40B4-BE49-F238E27FC236}">
                  <a16:creationId xmlns:a16="http://schemas.microsoft.com/office/drawing/2014/main" id="{F0DF38F2-FE3E-415A-9A7B-1C346DD34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241146" y="4256777"/>
              <a:ext cx="384095" cy="234725"/>
            </a:xfrm>
            <a:prstGeom prst="rect">
              <a:avLst/>
            </a:prstGeom>
          </p:spPr>
        </p:pic>
        <p:pic>
          <p:nvPicPr>
            <p:cNvPr id="364" name="Imagen 363">
              <a:extLst>
                <a:ext uri="{FF2B5EF4-FFF2-40B4-BE49-F238E27FC236}">
                  <a16:creationId xmlns:a16="http://schemas.microsoft.com/office/drawing/2014/main" id="{0A106334-2B9D-4460-A49A-683E1497A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393546" y="4409177"/>
              <a:ext cx="384095" cy="234725"/>
            </a:xfrm>
            <a:prstGeom prst="rect">
              <a:avLst/>
            </a:prstGeom>
          </p:spPr>
        </p:pic>
        <p:pic>
          <p:nvPicPr>
            <p:cNvPr id="365" name="Imagen 364">
              <a:extLst>
                <a:ext uri="{FF2B5EF4-FFF2-40B4-BE49-F238E27FC236}">
                  <a16:creationId xmlns:a16="http://schemas.microsoft.com/office/drawing/2014/main" id="{0B84688F-278D-416B-A543-9A0441451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545946" y="4561577"/>
              <a:ext cx="384095" cy="234725"/>
            </a:xfrm>
            <a:prstGeom prst="rect">
              <a:avLst/>
            </a:prstGeom>
          </p:spPr>
        </p:pic>
        <p:pic>
          <p:nvPicPr>
            <p:cNvPr id="366" name="Imagen 365">
              <a:extLst>
                <a:ext uri="{FF2B5EF4-FFF2-40B4-BE49-F238E27FC236}">
                  <a16:creationId xmlns:a16="http://schemas.microsoft.com/office/drawing/2014/main" id="{5F6B2258-8022-4D97-8423-BDFEE2023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676421" y="4216083"/>
              <a:ext cx="371252" cy="234659"/>
            </a:xfrm>
            <a:prstGeom prst="rect">
              <a:avLst/>
            </a:prstGeom>
          </p:spPr>
        </p:pic>
        <p:pic>
          <p:nvPicPr>
            <p:cNvPr id="367" name="Imagen 366">
              <a:extLst>
                <a:ext uri="{FF2B5EF4-FFF2-40B4-BE49-F238E27FC236}">
                  <a16:creationId xmlns:a16="http://schemas.microsoft.com/office/drawing/2014/main" id="{818B2DB0-DF57-4115-BBBA-8535785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5">
              <a:extLst>
                <a:ext uri="{BEBA8EAE-BF5A-486C-A8C5-ECC9F3942E4B}">
                  <a14:imgProps xmlns:a14="http://schemas.microsoft.com/office/drawing/2010/main">
                    <a14:imgLayer r:embed="rId46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150850" y="3347153"/>
              <a:ext cx="500133" cy="338185"/>
            </a:xfrm>
            <a:prstGeom prst="rect">
              <a:avLst/>
            </a:prstGeom>
          </p:spPr>
        </p:pic>
        <p:pic>
          <p:nvPicPr>
            <p:cNvPr id="368" name="Imagen 367">
              <a:extLst>
                <a:ext uri="{FF2B5EF4-FFF2-40B4-BE49-F238E27FC236}">
                  <a16:creationId xmlns:a16="http://schemas.microsoft.com/office/drawing/2014/main" id="{229C7ECA-F456-4D55-B425-9B9A0BFE0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10000" b="90000" l="10000" r="90000">
                          <a14:foregroundMark x1="11927" y1="9524" x2="12844" y2="34921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293765" y="3564547"/>
              <a:ext cx="537509" cy="310670"/>
            </a:xfrm>
            <a:prstGeom prst="rect">
              <a:avLst/>
            </a:prstGeom>
          </p:spPr>
        </p:pic>
      </p:grpSp>
      <p:grpSp>
        <p:nvGrpSpPr>
          <p:cNvPr id="369" name="Grupo 368">
            <a:extLst>
              <a:ext uri="{FF2B5EF4-FFF2-40B4-BE49-F238E27FC236}">
                <a16:creationId xmlns:a16="http://schemas.microsoft.com/office/drawing/2014/main" id="{95153CAD-C399-4EC3-81DA-3B7878827721}"/>
              </a:ext>
            </a:extLst>
          </p:cNvPr>
          <p:cNvGrpSpPr/>
          <p:nvPr/>
        </p:nvGrpSpPr>
        <p:grpSpPr>
          <a:xfrm>
            <a:off x="204162" y="1045146"/>
            <a:ext cx="4992266" cy="5134767"/>
            <a:chOff x="58706" y="1074833"/>
            <a:chExt cx="4992266" cy="6097492"/>
          </a:xfrm>
        </p:grpSpPr>
        <p:pic>
          <p:nvPicPr>
            <p:cNvPr id="370" name="Imagen 369">
              <a:extLst>
                <a:ext uri="{FF2B5EF4-FFF2-40B4-BE49-F238E27FC236}">
                  <a16:creationId xmlns:a16="http://schemas.microsoft.com/office/drawing/2014/main" id="{C2781925-8E2A-49C3-AEAC-D38454DFD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58706" y="1074833"/>
              <a:ext cx="4992266" cy="6097492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71" name="Imagen 370">
              <a:extLst>
                <a:ext uri="{FF2B5EF4-FFF2-40B4-BE49-F238E27FC236}">
                  <a16:creationId xmlns:a16="http://schemas.microsoft.com/office/drawing/2014/main" id="{EDD58E46-C58D-4FDD-A42F-74F7D6F6F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265622" y="5216239"/>
              <a:ext cx="335958" cy="290463"/>
            </a:xfrm>
            <a:prstGeom prst="rect">
              <a:avLst/>
            </a:prstGeom>
          </p:spPr>
        </p:pic>
        <p:pic>
          <p:nvPicPr>
            <p:cNvPr id="372" name="Imagen 371">
              <a:extLst>
                <a:ext uri="{FF2B5EF4-FFF2-40B4-BE49-F238E27FC236}">
                  <a16:creationId xmlns:a16="http://schemas.microsoft.com/office/drawing/2014/main" id="{424F6FC2-52E3-4BD9-9684-EFDBDF4769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19200" y="4991304"/>
              <a:ext cx="331660" cy="291569"/>
            </a:xfrm>
            <a:prstGeom prst="rect">
              <a:avLst/>
            </a:prstGeom>
          </p:spPr>
        </p:pic>
        <p:sp>
          <p:nvSpPr>
            <p:cNvPr id="373" name="CuadroTexto 372">
              <a:extLst>
                <a:ext uri="{FF2B5EF4-FFF2-40B4-BE49-F238E27FC236}">
                  <a16:creationId xmlns:a16="http://schemas.microsoft.com/office/drawing/2014/main" id="{48CDD209-DE47-44AC-A4EC-B41F247BCBFD}"/>
                </a:ext>
              </a:extLst>
            </p:cNvPr>
            <p:cNvSpPr txBox="1"/>
            <p:nvPr/>
          </p:nvSpPr>
          <p:spPr>
            <a:xfrm>
              <a:off x="253512" y="1477469"/>
              <a:ext cx="2371729" cy="767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21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“DESEMBARCO CLF”</a:t>
              </a:r>
            </a:p>
          </p:txBody>
        </p:sp>
        <p:pic>
          <p:nvPicPr>
            <p:cNvPr id="374" name="Imagen 373">
              <a:extLst>
                <a:ext uri="{FF2B5EF4-FFF2-40B4-BE49-F238E27FC236}">
                  <a16:creationId xmlns:a16="http://schemas.microsoft.com/office/drawing/2014/main" id="{489FA9E5-EC4D-4D96-815F-4928C82200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241146" y="4256777"/>
              <a:ext cx="384095" cy="234725"/>
            </a:xfrm>
            <a:prstGeom prst="rect">
              <a:avLst/>
            </a:prstGeom>
          </p:spPr>
        </p:pic>
        <p:pic>
          <p:nvPicPr>
            <p:cNvPr id="375" name="Imagen 374">
              <a:extLst>
                <a:ext uri="{FF2B5EF4-FFF2-40B4-BE49-F238E27FC236}">
                  <a16:creationId xmlns:a16="http://schemas.microsoft.com/office/drawing/2014/main" id="{02B7B9D9-A053-4733-A2B4-718510868C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393546" y="4409177"/>
              <a:ext cx="384095" cy="234725"/>
            </a:xfrm>
            <a:prstGeom prst="rect">
              <a:avLst/>
            </a:prstGeom>
          </p:spPr>
        </p:pic>
        <p:pic>
          <p:nvPicPr>
            <p:cNvPr id="376" name="Imagen 375">
              <a:extLst>
                <a:ext uri="{FF2B5EF4-FFF2-40B4-BE49-F238E27FC236}">
                  <a16:creationId xmlns:a16="http://schemas.microsoft.com/office/drawing/2014/main" id="{9AC27293-79B5-4443-A2AA-D54E1706F4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545946" y="4561577"/>
              <a:ext cx="384095" cy="234725"/>
            </a:xfrm>
            <a:prstGeom prst="rect">
              <a:avLst/>
            </a:prstGeom>
          </p:spPr>
        </p:pic>
        <p:pic>
          <p:nvPicPr>
            <p:cNvPr id="377" name="Imagen 376">
              <a:extLst>
                <a:ext uri="{FF2B5EF4-FFF2-40B4-BE49-F238E27FC236}">
                  <a16:creationId xmlns:a16="http://schemas.microsoft.com/office/drawing/2014/main" id="{DDFB630F-4341-47E4-B92C-9264E8A8E9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676421" y="4216083"/>
              <a:ext cx="371252" cy="234659"/>
            </a:xfrm>
            <a:prstGeom prst="rect">
              <a:avLst/>
            </a:prstGeom>
          </p:spPr>
        </p:pic>
        <p:pic>
          <p:nvPicPr>
            <p:cNvPr id="378" name="Imagen 377">
              <a:extLst>
                <a:ext uri="{FF2B5EF4-FFF2-40B4-BE49-F238E27FC236}">
                  <a16:creationId xmlns:a16="http://schemas.microsoft.com/office/drawing/2014/main" id="{EFF7E794-9DF0-4412-981D-E9C63ECFAB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>
              <a:extLst>
                <a:ext uri="{BEBA8EAE-BF5A-486C-A8C5-ECC9F3942E4B}">
                  <a14:imgProps xmlns:a14="http://schemas.microsoft.com/office/drawing/2010/main">
                    <a14:imgLayer r:embed="rId48">
                      <a14:imgEffect>
                        <a14:backgroundRemoval t="9722" b="88889" l="9804" r="91176">
                          <a14:foregroundMark x1="11765" y1="19444" x2="45098" y2="84722"/>
                          <a14:foregroundMark x1="45098" y1="84722" x2="88235" y2="48611"/>
                          <a14:foregroundMark x1="88235" y1="48611" x2="23529" y2="15278"/>
                          <a14:foregroundMark x1="23529" y1="15278" x2="12745" y2="15278"/>
                          <a14:foregroundMark x1="68627" y1="23611" x2="71569" y2="26389"/>
                          <a14:foregroundMark x1="68627" y1="15278" x2="79412" y2="83333"/>
                          <a14:foregroundMark x1="79412" y1="83333" x2="74510" y2="22222"/>
                          <a14:foregroundMark x1="91176" y1="19444" x2="91176" y2="72222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04885" y="5438362"/>
              <a:ext cx="411489" cy="290463"/>
            </a:xfrm>
            <a:prstGeom prst="rect">
              <a:avLst/>
            </a:prstGeom>
          </p:spPr>
        </p:pic>
        <p:pic>
          <p:nvPicPr>
            <p:cNvPr id="379" name="Imagen 378">
              <a:extLst>
                <a:ext uri="{FF2B5EF4-FFF2-40B4-BE49-F238E27FC236}">
                  <a16:creationId xmlns:a16="http://schemas.microsoft.com/office/drawing/2014/main" id="{96DE076F-C2A2-4A68-8D31-AD0D14097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>
              <a:extLst>
                <a:ext uri="{BEBA8EAE-BF5A-486C-A8C5-ECC9F3942E4B}">
                  <a14:imgProps xmlns:a14="http://schemas.microsoft.com/office/drawing/2010/main">
                    <a14:imgLayer r:embed="rId50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953257" y="4602337"/>
              <a:ext cx="727173" cy="555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45937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9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67906" y="929814"/>
            <a:ext cx="5300830" cy="544391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568964" y="589354"/>
            <a:ext cx="4223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IV: SOSTENIMIENTO DOWEY</a:t>
            </a:r>
          </a:p>
        </p:txBody>
      </p:sp>
      <p:sp>
        <p:nvSpPr>
          <p:cNvPr id="380" name="Rectángulo: esquinas redondeadas 29">
            <a:extLst>
              <a:ext uri="{FF2B5EF4-FFF2-40B4-BE49-F238E27FC236}">
                <a16:creationId xmlns:a16="http://schemas.microsoft.com/office/drawing/2014/main" id="{FA78CA90-97F5-4A07-B691-B4B497E2E9B2}"/>
              </a:ext>
            </a:extLst>
          </p:cNvPr>
          <p:cNvSpPr/>
          <p:nvPr/>
        </p:nvSpPr>
        <p:spPr>
          <a:xfrm>
            <a:off x="5574757" y="1019165"/>
            <a:ext cx="2931885" cy="5331400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día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D+6, con la consolidación de los objetivos en tierra.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Mantener el control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y aislar operacionalmente la I.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Dowey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de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Aldebaran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. 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reagrupación de la Fuerza en I.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Dowey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, no después de D+15.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1" name="Rectángulo: esquinas redondeadas 29">
            <a:extLst>
              <a:ext uri="{FF2B5EF4-FFF2-40B4-BE49-F238E27FC236}">
                <a16:creationId xmlns:a16="http://schemas.microsoft.com/office/drawing/2014/main" id="{3E225CBC-8F41-4EF3-A279-6A822B153328}"/>
              </a:ext>
            </a:extLst>
          </p:cNvPr>
          <p:cNvSpPr/>
          <p:nvPr/>
        </p:nvSpPr>
        <p:spPr>
          <a:xfrm>
            <a:off x="8712664" y="991785"/>
            <a:ext cx="3342873" cy="5365223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="1" dirty="0">
                <a:solidFill>
                  <a:prstClr val="white"/>
                </a:solidFill>
                <a:latin typeface="Calibri"/>
              </a:rPr>
              <a:t>Escuadra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ntre el día D+6 y D+15. Se efectuará reconocimiento en Bahía Cook, navegación TPA, presencia en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Pto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Williams y ejercicios en I. Dawson.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b="1" dirty="0">
                <a:solidFill>
                  <a:prstClr val="white"/>
                </a:solidFill>
                <a:latin typeface="Calibri"/>
              </a:rPr>
              <a:t>Mando de Tipo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lang="es-ES" dirty="0">
              <a:solidFill>
                <a:prstClr val="white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Efectuar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entrenamiento característico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, en beneficio de su unidades.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C963064E-351A-4044-9CD9-E55673648E6F}"/>
              </a:ext>
            </a:extLst>
          </p:cNvPr>
          <p:cNvGrpSpPr/>
          <p:nvPr/>
        </p:nvGrpSpPr>
        <p:grpSpPr>
          <a:xfrm>
            <a:off x="164783" y="1074551"/>
            <a:ext cx="5071558" cy="4576180"/>
            <a:chOff x="164783" y="1074551"/>
            <a:chExt cx="5071558" cy="4576180"/>
          </a:xfrm>
        </p:grpSpPr>
        <p:sp>
          <p:nvSpPr>
            <p:cNvPr id="392" name="CuadroTexto 391">
              <a:extLst>
                <a:ext uri="{FF2B5EF4-FFF2-40B4-BE49-F238E27FC236}">
                  <a16:creationId xmlns:a16="http://schemas.microsoft.com/office/drawing/2014/main" id="{FFD0D288-A154-4B55-B3FC-FA4622A754DD}"/>
                </a:ext>
              </a:extLst>
            </p:cNvPr>
            <p:cNvSpPr txBox="1"/>
            <p:nvPr/>
          </p:nvSpPr>
          <p:spPr>
            <a:xfrm>
              <a:off x="520248" y="1074551"/>
              <a:ext cx="26227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21 – AGO 28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“RECONOCIMIENTO”</a:t>
              </a:r>
            </a:p>
          </p:txBody>
        </p:sp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269C5230-A72C-40FF-9984-5AA951E81C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64783" y="1790572"/>
              <a:ext cx="5071558" cy="386015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99" name="Imagen 398">
              <a:extLst>
                <a:ext uri="{FF2B5EF4-FFF2-40B4-BE49-F238E27FC236}">
                  <a16:creationId xmlns:a16="http://schemas.microsoft.com/office/drawing/2014/main" id="{1B30A529-8857-4CC4-A8D7-6A3598704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069854" y="4275573"/>
              <a:ext cx="335958" cy="280674"/>
            </a:xfrm>
            <a:prstGeom prst="rect">
              <a:avLst/>
            </a:prstGeom>
          </p:spPr>
        </p:pic>
        <p:pic>
          <p:nvPicPr>
            <p:cNvPr id="400" name="Imagen 399">
              <a:extLst>
                <a:ext uri="{FF2B5EF4-FFF2-40B4-BE49-F238E27FC236}">
                  <a16:creationId xmlns:a16="http://schemas.microsoft.com/office/drawing/2014/main" id="{8FF0C984-A65E-4FCC-9EDB-C674130891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879798" y="3788547"/>
              <a:ext cx="335958" cy="280674"/>
            </a:xfrm>
            <a:prstGeom prst="rect">
              <a:avLst/>
            </a:prstGeom>
          </p:spPr>
        </p:pic>
        <p:pic>
          <p:nvPicPr>
            <p:cNvPr id="401" name="Imagen 400">
              <a:extLst>
                <a:ext uri="{FF2B5EF4-FFF2-40B4-BE49-F238E27FC236}">
                  <a16:creationId xmlns:a16="http://schemas.microsoft.com/office/drawing/2014/main" id="{A70C6615-1CDC-4E33-8C43-4C4FE1E4F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590545" y="3983189"/>
              <a:ext cx="335958" cy="280674"/>
            </a:xfrm>
            <a:prstGeom prst="rect">
              <a:avLst/>
            </a:prstGeom>
          </p:spPr>
        </p:pic>
        <p:pic>
          <p:nvPicPr>
            <p:cNvPr id="403" name="Imagen 402">
              <a:extLst>
                <a:ext uri="{FF2B5EF4-FFF2-40B4-BE49-F238E27FC236}">
                  <a16:creationId xmlns:a16="http://schemas.microsoft.com/office/drawing/2014/main" id="{31CB1719-A6C1-4E90-A4E9-97468AAEB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622794" y="3609720"/>
              <a:ext cx="331661" cy="3106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50705337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10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244562" y="1051659"/>
            <a:ext cx="5300830" cy="51854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787332" y="630298"/>
            <a:ext cx="3000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V: RECONFIGURACIÓN</a:t>
            </a:r>
          </a:p>
        </p:txBody>
      </p:sp>
      <p:sp>
        <p:nvSpPr>
          <p:cNvPr id="41" name="Rectángulo: esquinas redondeadas 29">
            <a:extLst>
              <a:ext uri="{FF2B5EF4-FFF2-40B4-BE49-F238E27FC236}">
                <a16:creationId xmlns:a16="http://schemas.microsoft.com/office/drawing/2014/main" id="{6ADBD522-01C9-45B9-AA55-48173A88F7A8}"/>
              </a:ext>
            </a:extLst>
          </p:cNvPr>
          <p:cNvSpPr/>
          <p:nvPr/>
        </p:nvSpPr>
        <p:spPr>
          <a:xfrm>
            <a:off x="5761229" y="1097181"/>
            <a:ext cx="2931885" cy="5171465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día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D+15, con la reagrupación de la FTA en Dawson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Efectuar una demostración de las capacidades de la FT 400 al Presidente de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Canopus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noProof="0" dirty="0">
                <a:solidFill>
                  <a:prstClr val="white"/>
                </a:solidFill>
                <a:latin typeface="Calibri"/>
              </a:rPr>
              <a:t>C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on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el retorno de SEPRE a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Pta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Arenas.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" name="Rectángulo: esquinas redondeadas 29">
            <a:extLst>
              <a:ext uri="{FF2B5EF4-FFF2-40B4-BE49-F238E27FC236}">
                <a16:creationId xmlns:a16="http://schemas.microsoft.com/office/drawing/2014/main" id="{FEFEA0C3-E4D1-4B0F-B0AA-50C48A24EAB8}"/>
              </a:ext>
            </a:extLst>
          </p:cNvPr>
          <p:cNvSpPr/>
          <p:nvPr/>
        </p:nvSpPr>
        <p:spPr>
          <a:xfrm>
            <a:off x="8787668" y="1097181"/>
            <a:ext cx="3323339" cy="5194161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El día D+18, el GT 400.1 en conjunto con el GT 400.2 y GT 400.3 efectuarán una demostración de capacidades, enfocada al control de las LL.CC.MM.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id="{ABCA3C3E-C27A-4B2D-8680-935A2B0ADFED}"/>
              </a:ext>
            </a:extLst>
          </p:cNvPr>
          <p:cNvGrpSpPr/>
          <p:nvPr/>
        </p:nvGrpSpPr>
        <p:grpSpPr>
          <a:xfrm>
            <a:off x="398844" y="1213858"/>
            <a:ext cx="4992266" cy="4861040"/>
            <a:chOff x="398844" y="1213858"/>
            <a:chExt cx="4992266" cy="4861040"/>
          </a:xfrm>
        </p:grpSpPr>
        <p:grpSp>
          <p:nvGrpSpPr>
            <p:cNvPr id="44" name="Grupo 43">
              <a:extLst>
                <a:ext uri="{FF2B5EF4-FFF2-40B4-BE49-F238E27FC236}">
                  <a16:creationId xmlns:a16="http://schemas.microsoft.com/office/drawing/2014/main" id="{3D22107A-7863-40BC-886F-F4638F3D7291}"/>
                </a:ext>
              </a:extLst>
            </p:cNvPr>
            <p:cNvGrpSpPr/>
            <p:nvPr/>
          </p:nvGrpSpPr>
          <p:grpSpPr>
            <a:xfrm>
              <a:off x="398844" y="1213858"/>
              <a:ext cx="4992266" cy="4861040"/>
              <a:chOff x="6146738" y="1025411"/>
              <a:chExt cx="4992266" cy="5252723"/>
            </a:xfrm>
          </p:grpSpPr>
          <p:pic>
            <p:nvPicPr>
              <p:cNvPr id="46" name="Imagen 45">
                <a:extLst>
                  <a:ext uri="{FF2B5EF4-FFF2-40B4-BE49-F238E27FC236}">
                    <a16:creationId xmlns:a16="http://schemas.microsoft.com/office/drawing/2014/main" id="{B35C1C16-63EC-4C40-9DB2-AF94D85B75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146738" y="1025411"/>
                <a:ext cx="4992266" cy="5252723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pic>
            <p:nvPicPr>
              <p:cNvPr id="47" name="Imagen 46">
                <a:extLst>
                  <a:ext uri="{FF2B5EF4-FFF2-40B4-BE49-F238E27FC236}">
                    <a16:creationId xmlns:a16="http://schemas.microsoft.com/office/drawing/2014/main" id="{81C63175-6CCB-4B49-AD22-4704A4E65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8671446" y="4016052"/>
                <a:ext cx="942169" cy="696016"/>
              </a:xfrm>
              <a:prstGeom prst="rect">
                <a:avLst/>
              </a:prstGeom>
            </p:spPr>
          </p:pic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4E26DC6A-0E07-4E54-AA0C-077C0D939A54}"/>
                  </a:ext>
                </a:extLst>
              </p:cNvPr>
              <p:cNvSpPr txBox="1"/>
              <p:nvPr/>
            </p:nvSpPr>
            <p:spPr>
              <a:xfrm>
                <a:off x="6568587" y="1320307"/>
                <a:ext cx="2431958" cy="9977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b="1" dirty="0">
                    <a:solidFill>
                      <a:schemeClr val="bg1"/>
                    </a:solidFill>
                  </a:rPr>
                  <a:t>AGO 30</a:t>
                </a:r>
              </a:p>
              <a:p>
                <a:pPr algn="ctr"/>
                <a:r>
                  <a:rPr lang="es-CL" b="1" dirty="0">
                    <a:solidFill>
                      <a:schemeClr val="bg1"/>
                    </a:solidFill>
                  </a:rPr>
                  <a:t>“REAGRUPACIÓN FTA CON ARRIBO LY” </a:t>
                </a:r>
              </a:p>
            </p:txBody>
          </p:sp>
        </p:grp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E7B61753-17FD-4194-988F-E53E47ECE6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606904" y="3985543"/>
              <a:ext cx="335958" cy="280674"/>
            </a:xfrm>
            <a:prstGeom prst="rect">
              <a:avLst/>
            </a:prstGeom>
          </p:spPr>
        </p:pic>
      </p:grpSp>
      <p:grpSp>
        <p:nvGrpSpPr>
          <p:cNvPr id="50" name="Grupo 49">
            <a:extLst>
              <a:ext uri="{FF2B5EF4-FFF2-40B4-BE49-F238E27FC236}">
                <a16:creationId xmlns:a16="http://schemas.microsoft.com/office/drawing/2014/main" id="{A66AFA8E-33E3-4EED-8007-7E83E22D6476}"/>
              </a:ext>
            </a:extLst>
          </p:cNvPr>
          <p:cNvGrpSpPr/>
          <p:nvPr/>
        </p:nvGrpSpPr>
        <p:grpSpPr>
          <a:xfrm>
            <a:off x="376967" y="1247832"/>
            <a:ext cx="4853835" cy="4877221"/>
            <a:chOff x="6435471" y="1213858"/>
            <a:chExt cx="4853835" cy="4877221"/>
          </a:xfrm>
        </p:grpSpPr>
        <p:pic>
          <p:nvPicPr>
            <p:cNvPr id="53" name="Imagen 52">
              <a:extLst>
                <a:ext uri="{FF2B5EF4-FFF2-40B4-BE49-F238E27FC236}">
                  <a16:creationId xmlns:a16="http://schemas.microsoft.com/office/drawing/2014/main" id="{94214E57-FD10-47E8-96A6-D64CE45BB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6435471" y="1213858"/>
              <a:ext cx="4853835" cy="487722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FC7F591E-6276-4635-A202-5B66F8A4166B}"/>
                </a:ext>
              </a:extLst>
            </p:cNvPr>
            <p:cNvSpPr txBox="1"/>
            <p:nvPr/>
          </p:nvSpPr>
          <p:spPr>
            <a:xfrm>
              <a:off x="7852087" y="1355480"/>
              <a:ext cx="26987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AGO 31 Y SEP 01 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“PREPARATORÍA”  </a:t>
              </a:r>
            </a:p>
          </p:txBody>
        </p:sp>
        <p:pic>
          <p:nvPicPr>
            <p:cNvPr id="59" name="Imagen 58">
              <a:extLst>
                <a:ext uri="{FF2B5EF4-FFF2-40B4-BE49-F238E27FC236}">
                  <a16:creationId xmlns:a16="http://schemas.microsoft.com/office/drawing/2014/main" id="{DC7DFA75-E293-4569-9964-AA9F6516D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34005" y="4364240"/>
              <a:ext cx="335958" cy="280674"/>
            </a:xfrm>
            <a:prstGeom prst="rect">
              <a:avLst/>
            </a:prstGeom>
          </p:spPr>
        </p:pic>
        <p:pic>
          <p:nvPicPr>
            <p:cNvPr id="60" name="Imagen 59">
              <a:extLst>
                <a:ext uri="{FF2B5EF4-FFF2-40B4-BE49-F238E27FC236}">
                  <a16:creationId xmlns:a16="http://schemas.microsoft.com/office/drawing/2014/main" id="{B5E232E3-CB84-4E16-9791-7B65E99856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48311" y="4409529"/>
              <a:ext cx="348105" cy="235385"/>
            </a:xfrm>
            <a:prstGeom prst="rect">
              <a:avLst/>
            </a:prstGeom>
          </p:spPr>
        </p:pic>
        <p:pic>
          <p:nvPicPr>
            <p:cNvPr id="61" name="Imagen 60">
              <a:extLst>
                <a:ext uri="{FF2B5EF4-FFF2-40B4-BE49-F238E27FC236}">
                  <a16:creationId xmlns:a16="http://schemas.microsoft.com/office/drawing/2014/main" id="{FC239F63-A0DA-4DBE-B5D8-0C44FAF918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11359" y="4077885"/>
              <a:ext cx="335958" cy="280674"/>
            </a:xfrm>
            <a:prstGeom prst="rect">
              <a:avLst/>
            </a:prstGeom>
          </p:spPr>
        </p:pic>
        <p:pic>
          <p:nvPicPr>
            <p:cNvPr id="62" name="Imagen 61">
              <a:extLst>
                <a:ext uri="{FF2B5EF4-FFF2-40B4-BE49-F238E27FC236}">
                  <a16:creationId xmlns:a16="http://schemas.microsoft.com/office/drawing/2014/main" id="{4C3BB0B7-53FF-40E5-9486-515513B7A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862388" y="4125880"/>
              <a:ext cx="371474" cy="331804"/>
            </a:xfrm>
            <a:prstGeom prst="rect">
              <a:avLst/>
            </a:prstGeom>
          </p:spPr>
        </p:pic>
        <p:pic>
          <p:nvPicPr>
            <p:cNvPr id="63" name="Imagen 62">
              <a:extLst>
                <a:ext uri="{FF2B5EF4-FFF2-40B4-BE49-F238E27FC236}">
                  <a16:creationId xmlns:a16="http://schemas.microsoft.com/office/drawing/2014/main" id="{B0E04295-43FD-4C7B-983C-F8427D92C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324813" y="4090164"/>
              <a:ext cx="371474" cy="331804"/>
            </a:xfrm>
            <a:prstGeom prst="rect">
              <a:avLst/>
            </a:prstGeom>
          </p:spPr>
        </p:pic>
        <p:pic>
          <p:nvPicPr>
            <p:cNvPr id="64" name="Imagen 63">
              <a:extLst>
                <a:ext uri="{FF2B5EF4-FFF2-40B4-BE49-F238E27FC236}">
                  <a16:creationId xmlns:a16="http://schemas.microsoft.com/office/drawing/2014/main" id="{33708CAE-45FE-43CD-BB62-67E09305E2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BEBA8EAE-BF5A-486C-A8C5-ECC9F3942E4B}">
                  <a14:imgProps xmlns:a14="http://schemas.microsoft.com/office/drawing/2010/main">
                    <a14:imgLayer r:embed="rId2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73935" y="3650725"/>
              <a:ext cx="396123" cy="278129"/>
            </a:xfrm>
            <a:prstGeom prst="rect">
              <a:avLst/>
            </a:prstGeom>
          </p:spPr>
        </p:pic>
        <p:pic>
          <p:nvPicPr>
            <p:cNvPr id="65" name="Imagen 64">
              <a:extLst>
                <a:ext uri="{FF2B5EF4-FFF2-40B4-BE49-F238E27FC236}">
                  <a16:creationId xmlns:a16="http://schemas.microsoft.com/office/drawing/2014/main" id="{8420445A-E338-4762-BBBA-3018F0475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092116" y="5357471"/>
              <a:ext cx="285917" cy="320574"/>
            </a:xfrm>
            <a:prstGeom prst="rect">
              <a:avLst/>
            </a:prstGeom>
          </p:spPr>
        </p:pic>
        <p:grpSp>
          <p:nvGrpSpPr>
            <p:cNvPr id="66" name="Group 503">
              <a:extLst>
                <a:ext uri="{FF2B5EF4-FFF2-40B4-BE49-F238E27FC236}">
                  <a16:creationId xmlns:a16="http://schemas.microsoft.com/office/drawing/2014/main" id="{9CA7390F-AE2A-4886-8107-5B5B9DC5BC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71997" y="3586544"/>
              <a:ext cx="255396" cy="260172"/>
              <a:chOff x="4871" y="434"/>
              <a:chExt cx="334" cy="334"/>
            </a:xfrm>
          </p:grpSpPr>
          <p:sp>
            <p:nvSpPr>
              <p:cNvPr id="77" name="Freeform 313">
                <a:extLst>
                  <a:ext uri="{FF2B5EF4-FFF2-40B4-BE49-F238E27FC236}">
                    <a16:creationId xmlns:a16="http://schemas.microsoft.com/office/drawing/2014/main" id="{75053CB6-6BF7-4996-B8C5-F41E8DA2C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1" y="434"/>
                <a:ext cx="334" cy="334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8" name="Oval 318">
                <a:extLst>
                  <a:ext uri="{FF2B5EF4-FFF2-40B4-BE49-F238E27FC236}">
                    <a16:creationId xmlns:a16="http://schemas.microsoft.com/office/drawing/2014/main" id="{5FC3C06E-E9C0-438C-BF7C-FDB9164C0BC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984" y="547"/>
                <a:ext cx="109" cy="108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SzTx/>
                  <a:buFontTx/>
                  <a:buNone/>
                </a:pPr>
                <a:endParaRPr lang="en-US" altLang="en-US" sz="1100" b="1"/>
              </a:p>
            </p:txBody>
          </p:sp>
        </p:grpSp>
        <p:pic>
          <p:nvPicPr>
            <p:cNvPr id="67" name="Imagen 66">
              <a:extLst>
                <a:ext uri="{FF2B5EF4-FFF2-40B4-BE49-F238E27FC236}">
                  <a16:creationId xmlns:a16="http://schemas.microsoft.com/office/drawing/2014/main" id="{8A426BFA-64FD-447E-9F6E-9000918E3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392250" y="3214033"/>
              <a:ext cx="348105" cy="235385"/>
            </a:xfrm>
            <a:prstGeom prst="rect">
              <a:avLst/>
            </a:prstGeom>
          </p:spPr>
        </p:pic>
        <p:pic>
          <p:nvPicPr>
            <p:cNvPr id="68" name="Imagen 67">
              <a:extLst>
                <a:ext uri="{FF2B5EF4-FFF2-40B4-BE49-F238E27FC236}">
                  <a16:creationId xmlns:a16="http://schemas.microsoft.com/office/drawing/2014/main" id="{4720FCD9-6D9F-45E0-8237-B0673935E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46630" y="4657115"/>
              <a:ext cx="335958" cy="280674"/>
            </a:xfrm>
            <a:prstGeom prst="rect">
              <a:avLst/>
            </a:prstGeom>
          </p:spPr>
        </p:pic>
        <p:pic>
          <p:nvPicPr>
            <p:cNvPr id="69" name="Imagen 68">
              <a:extLst>
                <a:ext uri="{FF2B5EF4-FFF2-40B4-BE49-F238E27FC236}">
                  <a16:creationId xmlns:a16="http://schemas.microsoft.com/office/drawing/2014/main" id="{8BBB6823-AB50-4FAB-9FE2-B74F323195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41763" y="5234383"/>
              <a:ext cx="335958" cy="280674"/>
            </a:xfrm>
            <a:prstGeom prst="rect">
              <a:avLst/>
            </a:prstGeom>
          </p:spPr>
        </p:pic>
        <p:pic>
          <p:nvPicPr>
            <p:cNvPr id="70" name="Imagen 69">
              <a:extLst>
                <a:ext uri="{FF2B5EF4-FFF2-40B4-BE49-F238E27FC236}">
                  <a16:creationId xmlns:a16="http://schemas.microsoft.com/office/drawing/2014/main" id="{55BF103D-E46C-4925-80BD-769E78101F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BEBA8EAE-BF5A-486C-A8C5-ECC9F3942E4B}">
                  <a14:imgProps xmlns:a14="http://schemas.microsoft.com/office/drawing/2010/main">
                    <a14:imgLayer r:embed="rId30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34642" y="3100904"/>
              <a:ext cx="331661" cy="310670"/>
            </a:xfrm>
            <a:prstGeom prst="rect">
              <a:avLst/>
            </a:prstGeom>
          </p:spPr>
        </p:pic>
        <p:pic>
          <p:nvPicPr>
            <p:cNvPr id="71" name="Imagen 70">
              <a:extLst>
                <a:ext uri="{FF2B5EF4-FFF2-40B4-BE49-F238E27FC236}">
                  <a16:creationId xmlns:a16="http://schemas.microsoft.com/office/drawing/2014/main" id="{B1DD25EA-997D-431D-B22A-213E486849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BEBA8EAE-BF5A-486C-A8C5-ECC9F3942E4B}">
                  <a14:imgProps xmlns:a14="http://schemas.microsoft.com/office/drawing/2010/main">
                    <a14:imgLayer r:embed="rId32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321491" y="5196839"/>
              <a:ext cx="335958" cy="290463"/>
            </a:xfrm>
            <a:prstGeom prst="rect">
              <a:avLst/>
            </a:prstGeom>
          </p:spPr>
        </p:pic>
        <p:pic>
          <p:nvPicPr>
            <p:cNvPr id="72" name="Imagen 71">
              <a:extLst>
                <a:ext uri="{FF2B5EF4-FFF2-40B4-BE49-F238E27FC236}">
                  <a16:creationId xmlns:a16="http://schemas.microsoft.com/office/drawing/2014/main" id="{0EEC4D37-5448-4F18-B09E-E96B802012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BEBA8EAE-BF5A-486C-A8C5-ECC9F3942E4B}">
                  <a14:imgProps xmlns:a14="http://schemas.microsoft.com/office/drawing/2010/main">
                    <a14:imgLayer r:embed="rId34">
                      <a14:imgEffect>
                        <a14:backgroundRemoval t="10000" b="90000" l="10000" r="90000">
                          <a14:foregroundMark x1="11927" y1="9524" x2="12844" y2="34921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400472" y="3001779"/>
              <a:ext cx="371474" cy="214705"/>
            </a:xfrm>
            <a:prstGeom prst="rect">
              <a:avLst/>
            </a:prstGeom>
          </p:spPr>
        </p:pic>
        <p:pic>
          <p:nvPicPr>
            <p:cNvPr id="73" name="Imagen 72">
              <a:extLst>
                <a:ext uri="{FF2B5EF4-FFF2-40B4-BE49-F238E27FC236}">
                  <a16:creationId xmlns:a16="http://schemas.microsoft.com/office/drawing/2014/main" id="{351F9E6D-2180-41C0-8AA8-578A7B21A0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extLst>
                <a:ext uri="{BEBA8EAE-BF5A-486C-A8C5-ECC9F3942E4B}">
                  <a14:imgProps xmlns:a14="http://schemas.microsoft.com/office/drawing/2010/main">
                    <a14:imgLayer r:embed="rId3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300220" y="4501276"/>
              <a:ext cx="727173" cy="467621"/>
            </a:xfrm>
            <a:prstGeom prst="rect">
              <a:avLst/>
            </a:prstGeom>
          </p:spPr>
        </p:pic>
        <p:pic>
          <p:nvPicPr>
            <p:cNvPr id="74" name="Imagen 73">
              <a:extLst>
                <a:ext uri="{FF2B5EF4-FFF2-40B4-BE49-F238E27FC236}">
                  <a16:creationId xmlns:a16="http://schemas.microsoft.com/office/drawing/2014/main" id="{1B37A9FD-43D2-4995-BF85-4253C44C31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>
              <a:extLst>
                <a:ext uri="{BEBA8EAE-BF5A-486C-A8C5-ECC9F3942E4B}">
                  <a14:imgProps xmlns:a14="http://schemas.microsoft.com/office/drawing/2010/main">
                    <a14:imgLayer r:embed="rId38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17774" y="4338976"/>
              <a:ext cx="384095" cy="197665"/>
            </a:xfrm>
            <a:prstGeom prst="rect">
              <a:avLst/>
            </a:prstGeom>
          </p:spPr>
        </p:pic>
        <p:pic>
          <p:nvPicPr>
            <p:cNvPr id="75" name="Imagen 74">
              <a:extLst>
                <a:ext uri="{FF2B5EF4-FFF2-40B4-BE49-F238E27FC236}">
                  <a16:creationId xmlns:a16="http://schemas.microsoft.com/office/drawing/2014/main" id="{5B07CA6F-EB76-49B2-ABB0-8D2014952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9">
              <a:extLst>
                <a:ext uri="{BEBA8EAE-BF5A-486C-A8C5-ECC9F3942E4B}">
                  <a14:imgProps xmlns:a14="http://schemas.microsoft.com/office/drawing/2010/main">
                    <a14:imgLayer r:embed="rId40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348249" y="4048031"/>
              <a:ext cx="371252" cy="197609"/>
            </a:xfrm>
            <a:prstGeom prst="rect">
              <a:avLst/>
            </a:prstGeom>
          </p:spPr>
        </p:pic>
        <p:pic>
          <p:nvPicPr>
            <p:cNvPr id="76" name="Imagen 75">
              <a:extLst>
                <a:ext uri="{FF2B5EF4-FFF2-40B4-BE49-F238E27FC236}">
                  <a16:creationId xmlns:a16="http://schemas.microsoft.com/office/drawing/2014/main" id="{372B7C6F-F7E0-4D77-8F62-6919F5A49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1">
              <a:extLst>
                <a:ext uri="{BEBA8EAE-BF5A-486C-A8C5-ECC9F3942E4B}">
                  <a14:imgProps xmlns:a14="http://schemas.microsoft.com/office/drawing/2010/main">
                    <a14:imgLayer r:embed="rId42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34030" y="5515057"/>
              <a:ext cx="331660" cy="245534"/>
            </a:xfrm>
            <a:prstGeom prst="rect">
              <a:avLst/>
            </a:prstGeom>
          </p:spPr>
        </p:pic>
      </p:grpSp>
      <p:grpSp>
        <p:nvGrpSpPr>
          <p:cNvPr id="79" name="Grupo 78">
            <a:extLst>
              <a:ext uri="{FF2B5EF4-FFF2-40B4-BE49-F238E27FC236}">
                <a16:creationId xmlns:a16="http://schemas.microsoft.com/office/drawing/2014/main" id="{FEB08362-06EC-4051-B3B1-39A3C31FD455}"/>
              </a:ext>
            </a:extLst>
          </p:cNvPr>
          <p:cNvGrpSpPr/>
          <p:nvPr/>
        </p:nvGrpSpPr>
        <p:grpSpPr>
          <a:xfrm>
            <a:off x="422570" y="1192518"/>
            <a:ext cx="4853835" cy="4877221"/>
            <a:chOff x="6435471" y="1213858"/>
            <a:chExt cx="4853835" cy="4877221"/>
          </a:xfrm>
        </p:grpSpPr>
        <p:pic>
          <p:nvPicPr>
            <p:cNvPr id="80" name="Imagen 79">
              <a:extLst>
                <a:ext uri="{FF2B5EF4-FFF2-40B4-BE49-F238E27FC236}">
                  <a16:creationId xmlns:a16="http://schemas.microsoft.com/office/drawing/2014/main" id="{CED6322D-D108-4BFD-AF2B-851BA21A44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6435471" y="1213858"/>
              <a:ext cx="4853835" cy="487722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1" name="CuadroTexto 80">
              <a:extLst>
                <a:ext uri="{FF2B5EF4-FFF2-40B4-BE49-F238E27FC236}">
                  <a16:creationId xmlns:a16="http://schemas.microsoft.com/office/drawing/2014/main" id="{77E22BCC-3E78-4514-A6FA-0D5793012215}"/>
                </a:ext>
              </a:extLst>
            </p:cNvPr>
            <p:cNvSpPr txBox="1"/>
            <p:nvPr/>
          </p:nvSpPr>
          <p:spPr>
            <a:xfrm>
              <a:off x="6677996" y="1302098"/>
              <a:ext cx="26987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SEP 2 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“VIP DAY”  </a:t>
              </a:r>
            </a:p>
          </p:txBody>
        </p:sp>
        <p:pic>
          <p:nvPicPr>
            <p:cNvPr id="82" name="Imagen 81">
              <a:extLst>
                <a:ext uri="{FF2B5EF4-FFF2-40B4-BE49-F238E27FC236}">
                  <a16:creationId xmlns:a16="http://schemas.microsoft.com/office/drawing/2014/main" id="{0AAFF99C-05C9-4C0A-96E5-1484AB2AD0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34005" y="4364240"/>
              <a:ext cx="335958" cy="280674"/>
            </a:xfrm>
            <a:prstGeom prst="rect">
              <a:avLst/>
            </a:prstGeom>
          </p:spPr>
        </p:pic>
        <p:pic>
          <p:nvPicPr>
            <p:cNvPr id="83" name="Imagen 82">
              <a:extLst>
                <a:ext uri="{FF2B5EF4-FFF2-40B4-BE49-F238E27FC236}">
                  <a16:creationId xmlns:a16="http://schemas.microsoft.com/office/drawing/2014/main" id="{998E25ED-2E46-4855-8D87-E2A95E8E0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48311" y="4409529"/>
              <a:ext cx="348105" cy="235385"/>
            </a:xfrm>
            <a:prstGeom prst="rect">
              <a:avLst/>
            </a:prstGeom>
          </p:spPr>
        </p:pic>
        <p:pic>
          <p:nvPicPr>
            <p:cNvPr id="84" name="Imagen 83">
              <a:extLst>
                <a:ext uri="{FF2B5EF4-FFF2-40B4-BE49-F238E27FC236}">
                  <a16:creationId xmlns:a16="http://schemas.microsoft.com/office/drawing/2014/main" id="{5A9CBCB7-0683-401F-A897-D40E9D92C1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11359" y="4077885"/>
              <a:ext cx="335958" cy="280674"/>
            </a:xfrm>
            <a:prstGeom prst="rect">
              <a:avLst/>
            </a:prstGeom>
          </p:spPr>
        </p:pic>
        <p:pic>
          <p:nvPicPr>
            <p:cNvPr id="85" name="Imagen 84">
              <a:extLst>
                <a:ext uri="{FF2B5EF4-FFF2-40B4-BE49-F238E27FC236}">
                  <a16:creationId xmlns:a16="http://schemas.microsoft.com/office/drawing/2014/main" id="{A338E42D-AE55-4606-AD68-A858CA39F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862388" y="4125880"/>
              <a:ext cx="371474" cy="331804"/>
            </a:xfrm>
            <a:prstGeom prst="rect">
              <a:avLst/>
            </a:prstGeom>
          </p:spPr>
        </p:pic>
        <p:pic>
          <p:nvPicPr>
            <p:cNvPr id="86" name="Imagen 85">
              <a:extLst>
                <a:ext uri="{FF2B5EF4-FFF2-40B4-BE49-F238E27FC236}">
                  <a16:creationId xmlns:a16="http://schemas.microsoft.com/office/drawing/2014/main" id="{C85DB804-E588-4A84-8274-EDFB9106DD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324813" y="4090164"/>
              <a:ext cx="371474" cy="331804"/>
            </a:xfrm>
            <a:prstGeom prst="rect">
              <a:avLst/>
            </a:prstGeom>
          </p:spPr>
        </p:pic>
        <p:pic>
          <p:nvPicPr>
            <p:cNvPr id="88" name="Imagen 87">
              <a:extLst>
                <a:ext uri="{FF2B5EF4-FFF2-40B4-BE49-F238E27FC236}">
                  <a16:creationId xmlns:a16="http://schemas.microsoft.com/office/drawing/2014/main" id="{79EF365C-7351-44AE-B7AA-16916FC88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BEBA8EAE-BF5A-486C-A8C5-ECC9F3942E4B}">
                  <a14:imgProps xmlns:a14="http://schemas.microsoft.com/office/drawing/2010/main">
                    <a14:imgLayer r:embed="rId2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73935" y="3650725"/>
              <a:ext cx="396123" cy="278129"/>
            </a:xfrm>
            <a:prstGeom prst="rect">
              <a:avLst/>
            </a:prstGeom>
          </p:spPr>
        </p:pic>
        <p:pic>
          <p:nvPicPr>
            <p:cNvPr id="89" name="Imagen 88">
              <a:extLst>
                <a:ext uri="{FF2B5EF4-FFF2-40B4-BE49-F238E27FC236}">
                  <a16:creationId xmlns:a16="http://schemas.microsoft.com/office/drawing/2014/main" id="{3EB2E8D6-9C0D-4BDF-8D1B-1E099A10B4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092116" y="5357471"/>
              <a:ext cx="285917" cy="320574"/>
            </a:xfrm>
            <a:prstGeom prst="rect">
              <a:avLst/>
            </a:prstGeom>
          </p:spPr>
        </p:pic>
        <p:grpSp>
          <p:nvGrpSpPr>
            <p:cNvPr id="90" name="Group 503">
              <a:extLst>
                <a:ext uri="{FF2B5EF4-FFF2-40B4-BE49-F238E27FC236}">
                  <a16:creationId xmlns:a16="http://schemas.microsoft.com/office/drawing/2014/main" id="{20B8CD14-64E8-45F2-B500-74F4A6B44D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71997" y="3586544"/>
              <a:ext cx="255396" cy="260172"/>
              <a:chOff x="4871" y="434"/>
              <a:chExt cx="334" cy="334"/>
            </a:xfrm>
          </p:grpSpPr>
          <p:sp>
            <p:nvSpPr>
              <p:cNvPr id="108" name="Freeform 313">
                <a:extLst>
                  <a:ext uri="{FF2B5EF4-FFF2-40B4-BE49-F238E27FC236}">
                    <a16:creationId xmlns:a16="http://schemas.microsoft.com/office/drawing/2014/main" id="{B9162520-09D2-438E-9A05-AC2CA2C2B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1" y="434"/>
                <a:ext cx="334" cy="334"/>
              </a:xfrm>
              <a:custGeom>
                <a:avLst/>
                <a:gdLst>
                  <a:gd name="T0" fmla="*/ 179 w 312"/>
                  <a:gd name="T1" fmla="*/ 0 h 312"/>
                  <a:gd name="T2" fmla="*/ 0 w 312"/>
                  <a:gd name="T3" fmla="*/ 179 h 312"/>
                  <a:gd name="T4" fmla="*/ 179 w 312"/>
                  <a:gd name="T5" fmla="*/ 358 h 312"/>
                  <a:gd name="T6" fmla="*/ 358 w 312"/>
                  <a:gd name="T7" fmla="*/ 179 h 312"/>
                  <a:gd name="T8" fmla="*/ 179 w 312"/>
                  <a:gd name="T9" fmla="*/ 0 h 3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2" h="312">
                    <a:moveTo>
                      <a:pt x="156" y="0"/>
                    </a:moveTo>
                    <a:lnTo>
                      <a:pt x="0" y="156"/>
                    </a:lnTo>
                    <a:lnTo>
                      <a:pt x="156" y="312"/>
                    </a:lnTo>
                    <a:lnTo>
                      <a:pt x="312" y="156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rgbClr val="FF8080"/>
              </a:solidFill>
              <a:ln w="1270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9" name="Oval 318">
                <a:extLst>
                  <a:ext uri="{FF2B5EF4-FFF2-40B4-BE49-F238E27FC236}">
                    <a16:creationId xmlns:a16="http://schemas.microsoft.com/office/drawing/2014/main" id="{8047D578-5264-4474-8FD2-16BF1F9B3BB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984" y="547"/>
                <a:ext cx="109" cy="108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SzTx/>
                  <a:buFontTx/>
                  <a:buNone/>
                </a:pPr>
                <a:endParaRPr lang="en-US" altLang="en-US" sz="1100" b="1"/>
              </a:p>
            </p:txBody>
          </p:sp>
        </p:grpSp>
        <p:pic>
          <p:nvPicPr>
            <p:cNvPr id="91" name="Imagen 90">
              <a:extLst>
                <a:ext uri="{FF2B5EF4-FFF2-40B4-BE49-F238E27FC236}">
                  <a16:creationId xmlns:a16="http://schemas.microsoft.com/office/drawing/2014/main" id="{44542F09-DFA1-4892-9C70-403E79705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392250" y="3214033"/>
              <a:ext cx="348105" cy="235385"/>
            </a:xfrm>
            <a:prstGeom prst="rect">
              <a:avLst/>
            </a:prstGeom>
          </p:spPr>
        </p:pic>
        <p:pic>
          <p:nvPicPr>
            <p:cNvPr id="99" name="Imagen 98">
              <a:extLst>
                <a:ext uri="{FF2B5EF4-FFF2-40B4-BE49-F238E27FC236}">
                  <a16:creationId xmlns:a16="http://schemas.microsoft.com/office/drawing/2014/main" id="{BDEE3C2F-6153-4DB9-8979-4DAAA0B9F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46630" y="4657115"/>
              <a:ext cx="335958" cy="280674"/>
            </a:xfrm>
            <a:prstGeom prst="rect">
              <a:avLst/>
            </a:prstGeom>
          </p:spPr>
        </p:pic>
        <p:pic>
          <p:nvPicPr>
            <p:cNvPr id="100" name="Imagen 99">
              <a:extLst>
                <a:ext uri="{FF2B5EF4-FFF2-40B4-BE49-F238E27FC236}">
                  <a16:creationId xmlns:a16="http://schemas.microsoft.com/office/drawing/2014/main" id="{62325108-4C3D-48BE-A591-B3854CE862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41763" y="5234383"/>
              <a:ext cx="335958" cy="280674"/>
            </a:xfrm>
            <a:prstGeom prst="rect">
              <a:avLst/>
            </a:prstGeom>
          </p:spPr>
        </p:pic>
        <p:pic>
          <p:nvPicPr>
            <p:cNvPr id="101" name="Imagen 100">
              <a:extLst>
                <a:ext uri="{FF2B5EF4-FFF2-40B4-BE49-F238E27FC236}">
                  <a16:creationId xmlns:a16="http://schemas.microsoft.com/office/drawing/2014/main" id="{FC7BF7CE-F095-4B42-AB24-5EB58DFAB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BEBA8EAE-BF5A-486C-A8C5-ECC9F3942E4B}">
                  <a14:imgProps xmlns:a14="http://schemas.microsoft.com/office/drawing/2010/main">
                    <a14:imgLayer r:embed="rId30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34642" y="3100904"/>
              <a:ext cx="331661" cy="310670"/>
            </a:xfrm>
            <a:prstGeom prst="rect">
              <a:avLst/>
            </a:prstGeom>
          </p:spPr>
        </p:pic>
        <p:pic>
          <p:nvPicPr>
            <p:cNvPr id="102" name="Imagen 101">
              <a:extLst>
                <a:ext uri="{FF2B5EF4-FFF2-40B4-BE49-F238E27FC236}">
                  <a16:creationId xmlns:a16="http://schemas.microsoft.com/office/drawing/2014/main" id="{9A174C78-514E-48B7-ABB9-1361E1D8D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BEBA8EAE-BF5A-486C-A8C5-ECC9F3942E4B}">
                  <a14:imgProps xmlns:a14="http://schemas.microsoft.com/office/drawing/2010/main">
                    <a14:imgLayer r:embed="rId32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321491" y="5196839"/>
              <a:ext cx="335958" cy="290463"/>
            </a:xfrm>
            <a:prstGeom prst="rect">
              <a:avLst/>
            </a:prstGeom>
          </p:spPr>
        </p:pic>
        <p:pic>
          <p:nvPicPr>
            <p:cNvPr id="103" name="Imagen 102">
              <a:extLst>
                <a:ext uri="{FF2B5EF4-FFF2-40B4-BE49-F238E27FC236}">
                  <a16:creationId xmlns:a16="http://schemas.microsoft.com/office/drawing/2014/main" id="{2EC48970-F215-426D-80DC-355AC3F8E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BEBA8EAE-BF5A-486C-A8C5-ECC9F3942E4B}">
                  <a14:imgProps xmlns:a14="http://schemas.microsoft.com/office/drawing/2010/main">
                    <a14:imgLayer r:embed="rId34">
                      <a14:imgEffect>
                        <a14:backgroundRemoval t="10000" b="90000" l="10000" r="90000">
                          <a14:foregroundMark x1="11927" y1="9524" x2="12844" y2="34921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400472" y="3001779"/>
              <a:ext cx="371474" cy="214705"/>
            </a:xfrm>
            <a:prstGeom prst="rect">
              <a:avLst/>
            </a:prstGeom>
          </p:spPr>
        </p:pic>
        <p:pic>
          <p:nvPicPr>
            <p:cNvPr id="104" name="Imagen 103">
              <a:extLst>
                <a:ext uri="{FF2B5EF4-FFF2-40B4-BE49-F238E27FC236}">
                  <a16:creationId xmlns:a16="http://schemas.microsoft.com/office/drawing/2014/main" id="{E605A476-A1A7-418B-8AD1-61548EE77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extLst>
                <a:ext uri="{BEBA8EAE-BF5A-486C-A8C5-ECC9F3942E4B}">
                  <a14:imgProps xmlns:a14="http://schemas.microsoft.com/office/drawing/2010/main">
                    <a14:imgLayer r:embed="rId3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300220" y="4501276"/>
              <a:ext cx="727173" cy="467621"/>
            </a:xfrm>
            <a:prstGeom prst="rect">
              <a:avLst/>
            </a:prstGeom>
          </p:spPr>
        </p:pic>
        <p:pic>
          <p:nvPicPr>
            <p:cNvPr id="105" name="Imagen 104">
              <a:extLst>
                <a:ext uri="{FF2B5EF4-FFF2-40B4-BE49-F238E27FC236}">
                  <a16:creationId xmlns:a16="http://schemas.microsoft.com/office/drawing/2014/main" id="{219D830F-8E31-45C2-AED3-E159D876F2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>
              <a:extLst>
                <a:ext uri="{BEBA8EAE-BF5A-486C-A8C5-ECC9F3942E4B}">
                  <a14:imgProps xmlns:a14="http://schemas.microsoft.com/office/drawing/2010/main">
                    <a14:imgLayer r:embed="rId38">
                      <a14:imgEffect>
                        <a14:backgroundRemoval t="10000" b="90000" l="10000" r="90000">
                          <a14:foregroundMark x1="17593" y1="13636" x2="50000" y2="75758"/>
                          <a14:foregroundMark x1="50000" y1="75758" x2="18519" y2="16667"/>
                          <a14:foregroundMark x1="18519" y1="16667" x2="18519" y2="16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17774" y="4338976"/>
              <a:ext cx="384095" cy="197665"/>
            </a:xfrm>
            <a:prstGeom prst="rect">
              <a:avLst/>
            </a:prstGeom>
          </p:spPr>
        </p:pic>
        <p:pic>
          <p:nvPicPr>
            <p:cNvPr id="106" name="Imagen 105">
              <a:extLst>
                <a:ext uri="{FF2B5EF4-FFF2-40B4-BE49-F238E27FC236}">
                  <a16:creationId xmlns:a16="http://schemas.microsoft.com/office/drawing/2014/main" id="{C9085BFB-7389-4EB7-ACBE-F07F0191C9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9">
              <a:extLst>
                <a:ext uri="{BEBA8EAE-BF5A-486C-A8C5-ECC9F3942E4B}">
                  <a14:imgProps xmlns:a14="http://schemas.microsoft.com/office/drawing/2010/main">
                    <a14:imgLayer r:embed="rId40">
                      <a14:imgEffect>
                        <a14:backgroundRemoval t="8955" b="89552" l="9434" r="91509">
                          <a14:foregroundMark x1="15094" y1="19403" x2="55660" y2="82090"/>
                          <a14:foregroundMark x1="55660" y1="82090" x2="27358" y2="11940"/>
                          <a14:foregroundMark x1="27358" y1="11940" x2="16038" y2="14925"/>
                          <a14:foregroundMark x1="32075" y1="10448" x2="91509" y2="37313"/>
                          <a14:foregroundMark x1="91509" y1="37313" x2="64151" y2="865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348249" y="4048031"/>
              <a:ext cx="371252" cy="197609"/>
            </a:xfrm>
            <a:prstGeom prst="rect">
              <a:avLst/>
            </a:prstGeom>
          </p:spPr>
        </p:pic>
        <p:pic>
          <p:nvPicPr>
            <p:cNvPr id="107" name="Imagen 106">
              <a:extLst>
                <a:ext uri="{FF2B5EF4-FFF2-40B4-BE49-F238E27FC236}">
                  <a16:creationId xmlns:a16="http://schemas.microsoft.com/office/drawing/2014/main" id="{DB889912-9826-44FA-9CEA-4531CA74E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1">
              <a:extLst>
                <a:ext uri="{BEBA8EAE-BF5A-486C-A8C5-ECC9F3942E4B}">
                  <a14:imgProps xmlns:a14="http://schemas.microsoft.com/office/drawing/2010/main">
                    <a14:imgLayer r:embed="rId42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34030" y="5515057"/>
              <a:ext cx="331660" cy="2455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543641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11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244562" y="1051659"/>
            <a:ext cx="5300830" cy="51854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787332" y="630298"/>
            <a:ext cx="2257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VI: REEMBARCO</a:t>
            </a:r>
          </a:p>
        </p:txBody>
      </p:sp>
      <p:sp>
        <p:nvSpPr>
          <p:cNvPr id="110" name="Rectángulo: esquinas redondeadas 29">
            <a:extLst>
              <a:ext uri="{FF2B5EF4-FFF2-40B4-BE49-F238E27FC236}">
                <a16:creationId xmlns:a16="http://schemas.microsoft.com/office/drawing/2014/main" id="{DA54358D-648E-4661-A4FA-D708140AF9EE}"/>
              </a:ext>
            </a:extLst>
          </p:cNvPr>
          <p:cNvSpPr/>
          <p:nvPr/>
        </p:nvSpPr>
        <p:spPr>
          <a:xfrm>
            <a:off x="5956392" y="1051659"/>
            <a:ext cx="2931885" cy="5185438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día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D+19, con la ejecución de un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photoex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, objeto demostrar el poder naval a Aldebarán en el Teatro. 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Efectuar reconfiguración de la FTA, en espera de siguiente OA, en caso sea ordenado.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0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a FTA en condiciones de iniciar siguiente OA, no después del D+21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1" name="Rectángulo: esquinas redondeadas 29">
            <a:extLst>
              <a:ext uri="{FF2B5EF4-FFF2-40B4-BE49-F238E27FC236}">
                <a16:creationId xmlns:a16="http://schemas.microsoft.com/office/drawing/2014/main" id="{9C08FD53-4DA0-44CF-866C-FCF7D34432CB}"/>
              </a:ext>
            </a:extLst>
          </p:cNvPr>
          <p:cNvSpPr/>
          <p:nvPr/>
        </p:nvSpPr>
        <p:spPr>
          <a:xfrm>
            <a:off x="9050290" y="1051659"/>
            <a:ext cx="3017877" cy="5185438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lvl="0" algn="just"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l día D+21, la FTA debe estar en condición de zarpar y lista para efectuar siguiente OA.</a:t>
            </a:r>
          </a:p>
          <a:p>
            <a:pPr lvl="0" algn="just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b="1" dirty="0">
                <a:solidFill>
                  <a:prstClr val="white"/>
                </a:solidFill>
                <a:latin typeface="Calibri"/>
              </a:rPr>
              <a:t>GT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400.1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lvl="0" algn="just"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Entre el </a:t>
            </a:r>
            <a:r>
              <a:rPr lang="es-ES" dirty="0">
                <a:solidFill>
                  <a:prstClr val="white"/>
                </a:solidFill>
              </a:rPr>
              <a:t>día D+19 y D+21, se efectuará la redistribución de los medios y personal que participará de la Operación </a:t>
            </a:r>
            <a:r>
              <a:rPr lang="es-ES" dirty="0" err="1">
                <a:solidFill>
                  <a:prstClr val="white"/>
                </a:solidFill>
              </a:rPr>
              <a:t>Fuyue</a:t>
            </a:r>
            <a:r>
              <a:rPr lang="es-ES" dirty="0">
                <a:solidFill>
                  <a:prstClr val="white"/>
                </a:solidFill>
              </a:rPr>
              <a:t>. </a:t>
            </a:r>
          </a:p>
          <a:p>
            <a:pPr lvl="0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400.1.1 (SE):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Entre el día D+19 y D+21, se efectuará la sincronización de los diferentes SMC.</a:t>
            </a:r>
            <a:endParaRPr kumimoji="0" lang="es-ES" sz="18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7" name="Grupo 116">
            <a:extLst>
              <a:ext uri="{FF2B5EF4-FFF2-40B4-BE49-F238E27FC236}">
                <a16:creationId xmlns:a16="http://schemas.microsoft.com/office/drawing/2014/main" id="{AAE7CEA4-E7C2-43E1-89C9-28CFC3889D66}"/>
              </a:ext>
            </a:extLst>
          </p:cNvPr>
          <p:cNvGrpSpPr/>
          <p:nvPr/>
        </p:nvGrpSpPr>
        <p:grpSpPr>
          <a:xfrm>
            <a:off x="415987" y="1156168"/>
            <a:ext cx="4992266" cy="4890496"/>
            <a:chOff x="2654267" y="568404"/>
            <a:chExt cx="4992266" cy="5721191"/>
          </a:xfrm>
        </p:grpSpPr>
        <p:pic>
          <p:nvPicPr>
            <p:cNvPr id="118" name="Imagen 117">
              <a:extLst>
                <a:ext uri="{FF2B5EF4-FFF2-40B4-BE49-F238E27FC236}">
                  <a16:creationId xmlns:a16="http://schemas.microsoft.com/office/drawing/2014/main" id="{6897BCFB-8485-4947-94DA-1EAC751DC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654267" y="568404"/>
              <a:ext cx="4992266" cy="57211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19" name="Imagen 118">
              <a:extLst>
                <a:ext uri="{FF2B5EF4-FFF2-40B4-BE49-F238E27FC236}">
                  <a16:creationId xmlns:a16="http://schemas.microsoft.com/office/drawing/2014/main" id="{8EAA1620-A407-4FD0-9B57-5DB20683C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604643" y="3434492"/>
              <a:ext cx="335958" cy="290463"/>
            </a:xfrm>
            <a:prstGeom prst="rect">
              <a:avLst/>
            </a:prstGeom>
          </p:spPr>
        </p:pic>
        <p:pic>
          <p:nvPicPr>
            <p:cNvPr id="120" name="Imagen 119">
              <a:extLst>
                <a:ext uri="{FF2B5EF4-FFF2-40B4-BE49-F238E27FC236}">
                  <a16:creationId xmlns:a16="http://schemas.microsoft.com/office/drawing/2014/main" id="{798B0CC8-BE76-4D05-BA31-ED2930549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984570" y="3423509"/>
              <a:ext cx="331660" cy="291569"/>
            </a:xfrm>
            <a:prstGeom prst="rect">
              <a:avLst/>
            </a:prstGeom>
          </p:spPr>
        </p:pic>
        <p:pic>
          <p:nvPicPr>
            <p:cNvPr id="121" name="Imagen 120">
              <a:extLst>
                <a:ext uri="{FF2B5EF4-FFF2-40B4-BE49-F238E27FC236}">
                  <a16:creationId xmlns:a16="http://schemas.microsoft.com/office/drawing/2014/main" id="{A65D16CA-6156-4B76-A4DF-A0BC3C1A4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316230" y="3142835"/>
              <a:ext cx="335958" cy="280674"/>
            </a:xfrm>
            <a:prstGeom prst="rect">
              <a:avLst/>
            </a:prstGeom>
          </p:spPr>
        </p:pic>
        <p:pic>
          <p:nvPicPr>
            <p:cNvPr id="122" name="Imagen 121">
              <a:extLst>
                <a:ext uri="{FF2B5EF4-FFF2-40B4-BE49-F238E27FC236}">
                  <a16:creationId xmlns:a16="http://schemas.microsoft.com/office/drawing/2014/main" id="{EC59FC8B-5112-4F15-AC96-F41A4D10D4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02295" y="3047787"/>
              <a:ext cx="348105" cy="235385"/>
            </a:xfrm>
            <a:prstGeom prst="rect">
              <a:avLst/>
            </a:prstGeom>
          </p:spPr>
        </p:pic>
        <p:pic>
          <p:nvPicPr>
            <p:cNvPr id="123" name="Imagen 122">
              <a:extLst>
                <a:ext uri="{FF2B5EF4-FFF2-40B4-BE49-F238E27FC236}">
                  <a16:creationId xmlns:a16="http://schemas.microsoft.com/office/drawing/2014/main" id="{EB2092A8-8952-454F-A448-CF13472D3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136104" y="3878059"/>
              <a:ext cx="348105" cy="235385"/>
            </a:xfrm>
            <a:prstGeom prst="rect">
              <a:avLst/>
            </a:prstGeom>
          </p:spPr>
        </p:pic>
        <p:pic>
          <p:nvPicPr>
            <p:cNvPr id="124" name="Imagen 123">
              <a:extLst>
                <a:ext uri="{FF2B5EF4-FFF2-40B4-BE49-F238E27FC236}">
                  <a16:creationId xmlns:a16="http://schemas.microsoft.com/office/drawing/2014/main" id="{7391A6DA-1FAA-4AF5-A47B-33A1255ED7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10000" b="90000" l="10000" r="90000">
                          <a14:foregroundMark x1="13333" y1="14085" x2="33333" y2="81690"/>
                          <a14:foregroundMark x1="33333" y1="81690" x2="89524" y2="54930"/>
                          <a14:foregroundMark x1="89524" y1="54930" x2="41905" y2="14085"/>
                          <a14:foregroundMark x1="41905" y1="14085" x2="15238" y2="1408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951867" y="3080671"/>
              <a:ext cx="348105" cy="235385"/>
            </a:xfrm>
            <a:prstGeom prst="rect">
              <a:avLst/>
            </a:prstGeom>
          </p:spPr>
        </p:pic>
        <p:pic>
          <p:nvPicPr>
            <p:cNvPr id="125" name="Imagen 124">
              <a:extLst>
                <a:ext uri="{FF2B5EF4-FFF2-40B4-BE49-F238E27FC236}">
                  <a16:creationId xmlns:a16="http://schemas.microsoft.com/office/drawing/2014/main" id="{D9368D93-D76D-45BD-B3B4-9B46C51303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093565" y="2775223"/>
              <a:ext cx="335958" cy="280674"/>
            </a:xfrm>
            <a:prstGeom prst="rect">
              <a:avLst/>
            </a:prstGeom>
          </p:spPr>
        </p:pic>
        <p:pic>
          <p:nvPicPr>
            <p:cNvPr id="126" name="Imagen 125">
              <a:extLst>
                <a:ext uri="{FF2B5EF4-FFF2-40B4-BE49-F238E27FC236}">
                  <a16:creationId xmlns:a16="http://schemas.microsoft.com/office/drawing/2014/main" id="{339491F4-C5C8-4363-BB93-5CBFA7932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579362" y="2718762"/>
              <a:ext cx="335958" cy="280674"/>
            </a:xfrm>
            <a:prstGeom prst="rect">
              <a:avLst/>
            </a:prstGeom>
          </p:spPr>
        </p:pic>
        <p:pic>
          <p:nvPicPr>
            <p:cNvPr id="127" name="Imagen 126">
              <a:extLst>
                <a:ext uri="{FF2B5EF4-FFF2-40B4-BE49-F238E27FC236}">
                  <a16:creationId xmlns:a16="http://schemas.microsoft.com/office/drawing/2014/main" id="{0FB67781-F6B6-4CA3-8DFD-6EA505535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316230" y="2888861"/>
              <a:ext cx="335958" cy="280674"/>
            </a:xfrm>
            <a:prstGeom prst="rect">
              <a:avLst/>
            </a:prstGeom>
          </p:spPr>
        </p:pic>
        <p:pic>
          <p:nvPicPr>
            <p:cNvPr id="128" name="Imagen 127">
              <a:extLst>
                <a:ext uri="{FF2B5EF4-FFF2-40B4-BE49-F238E27FC236}">
                  <a16:creationId xmlns:a16="http://schemas.microsoft.com/office/drawing/2014/main" id="{64D17B20-4980-462E-A4EC-BAD56B588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766448" y="3737722"/>
              <a:ext cx="371474" cy="331804"/>
            </a:xfrm>
            <a:prstGeom prst="rect">
              <a:avLst/>
            </a:prstGeom>
          </p:spPr>
        </p:pic>
        <p:pic>
          <p:nvPicPr>
            <p:cNvPr id="129" name="Imagen 128">
              <a:extLst>
                <a:ext uri="{FF2B5EF4-FFF2-40B4-BE49-F238E27FC236}">
                  <a16:creationId xmlns:a16="http://schemas.microsoft.com/office/drawing/2014/main" id="{EF0D6E6A-A795-4BD9-8272-FAF3CC4CE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652188" y="3805810"/>
              <a:ext cx="371474" cy="331804"/>
            </a:xfrm>
            <a:prstGeom prst="rect">
              <a:avLst/>
            </a:prstGeom>
          </p:spPr>
        </p:pic>
        <p:pic>
          <p:nvPicPr>
            <p:cNvPr id="130" name="Imagen 129">
              <a:extLst>
                <a:ext uri="{FF2B5EF4-FFF2-40B4-BE49-F238E27FC236}">
                  <a16:creationId xmlns:a16="http://schemas.microsoft.com/office/drawing/2014/main" id="{D3C22A36-84EF-4386-81B6-D5ED19B90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345326" y="2461397"/>
              <a:ext cx="331661" cy="310670"/>
            </a:xfrm>
            <a:prstGeom prst="rect">
              <a:avLst/>
            </a:prstGeom>
          </p:spPr>
        </p:pic>
        <p:sp>
          <p:nvSpPr>
            <p:cNvPr id="131" name="CuadroTexto 130">
              <a:extLst>
                <a:ext uri="{FF2B5EF4-FFF2-40B4-BE49-F238E27FC236}">
                  <a16:creationId xmlns:a16="http://schemas.microsoft.com/office/drawing/2014/main" id="{DE16C824-30FF-4DFF-B018-0EFFBD2C8934}"/>
                </a:ext>
              </a:extLst>
            </p:cNvPr>
            <p:cNvSpPr txBox="1"/>
            <p:nvPr/>
          </p:nvSpPr>
          <p:spPr>
            <a:xfrm>
              <a:off x="3656463" y="644992"/>
              <a:ext cx="1632438" cy="756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SEP 3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“PHOTOEX” </a:t>
              </a:r>
            </a:p>
          </p:txBody>
        </p:sp>
      </p:grpSp>
      <p:grpSp>
        <p:nvGrpSpPr>
          <p:cNvPr id="132" name="Grupo 131">
            <a:extLst>
              <a:ext uri="{FF2B5EF4-FFF2-40B4-BE49-F238E27FC236}">
                <a16:creationId xmlns:a16="http://schemas.microsoft.com/office/drawing/2014/main" id="{5FA140D5-0B81-4282-B472-9A9EF2D316C6}"/>
              </a:ext>
            </a:extLst>
          </p:cNvPr>
          <p:cNvGrpSpPr/>
          <p:nvPr/>
        </p:nvGrpSpPr>
        <p:grpSpPr>
          <a:xfrm>
            <a:off x="398844" y="1149781"/>
            <a:ext cx="4992266" cy="4870746"/>
            <a:chOff x="58706" y="1074833"/>
            <a:chExt cx="4992266" cy="5736990"/>
          </a:xfrm>
        </p:grpSpPr>
        <p:pic>
          <p:nvPicPr>
            <p:cNvPr id="133" name="Imagen 132">
              <a:extLst>
                <a:ext uri="{FF2B5EF4-FFF2-40B4-BE49-F238E27FC236}">
                  <a16:creationId xmlns:a16="http://schemas.microsoft.com/office/drawing/2014/main" id="{F8E55E37-632F-4340-9978-58EAC5C990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58706" y="1074833"/>
              <a:ext cx="4992266" cy="573699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34" name="CuadroTexto 133">
              <a:extLst>
                <a:ext uri="{FF2B5EF4-FFF2-40B4-BE49-F238E27FC236}">
                  <a16:creationId xmlns:a16="http://schemas.microsoft.com/office/drawing/2014/main" id="{86D14C29-632D-458B-8EE2-C5F20EB00D85}"/>
                </a:ext>
              </a:extLst>
            </p:cNvPr>
            <p:cNvSpPr txBox="1"/>
            <p:nvPr/>
          </p:nvSpPr>
          <p:spPr>
            <a:xfrm>
              <a:off x="253512" y="1477469"/>
              <a:ext cx="1632438" cy="761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SEP 3 – SEP 5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“REEMBARCO”</a:t>
              </a:r>
            </a:p>
          </p:txBody>
        </p:sp>
        <p:pic>
          <p:nvPicPr>
            <p:cNvPr id="135" name="Imagen 134">
              <a:extLst>
                <a:ext uri="{FF2B5EF4-FFF2-40B4-BE49-F238E27FC236}">
                  <a16:creationId xmlns:a16="http://schemas.microsoft.com/office/drawing/2014/main" id="{75B54DF7-D534-4E52-86AC-FD1B308A8F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BEBA8EAE-BF5A-486C-A8C5-ECC9F3942E4B}">
                  <a14:imgProps xmlns:a14="http://schemas.microsoft.com/office/drawing/2010/main">
                    <a14:imgLayer r:embed="rId30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778717" y="4508611"/>
              <a:ext cx="942169" cy="6960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424760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12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244562" y="1035617"/>
            <a:ext cx="5300830" cy="50290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855500" y="678514"/>
            <a:ext cx="2914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VII: OPERACIÓN FUYUE</a:t>
            </a:r>
          </a:p>
        </p:txBody>
      </p:sp>
      <p:sp>
        <p:nvSpPr>
          <p:cNvPr id="53" name="Rectángulo: esquinas redondeadas 29">
            <a:extLst>
              <a:ext uri="{FF2B5EF4-FFF2-40B4-BE49-F238E27FC236}">
                <a16:creationId xmlns:a16="http://schemas.microsoft.com/office/drawing/2014/main" id="{4AC1417B-F2F1-4B3A-85A1-190C82D6B468}"/>
              </a:ext>
            </a:extLst>
          </p:cNvPr>
          <p:cNvSpPr/>
          <p:nvPr/>
        </p:nvSpPr>
        <p:spPr>
          <a:xfrm>
            <a:off x="5875664" y="1051659"/>
            <a:ext cx="2875993" cy="4998538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Pendiente definición.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Pendiente definición.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noProof="0" dirty="0">
                <a:solidFill>
                  <a:prstClr val="white"/>
                </a:solidFill>
                <a:latin typeface="Calibri"/>
              </a:rPr>
              <a:t>Pendiente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definición.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Rectángulo: esquinas redondeadas 29">
            <a:extLst>
              <a:ext uri="{FF2B5EF4-FFF2-40B4-BE49-F238E27FC236}">
                <a16:creationId xmlns:a16="http://schemas.microsoft.com/office/drawing/2014/main" id="{126D881C-C0ED-4AAA-AF5C-C246A2DD034E}"/>
              </a:ext>
            </a:extLst>
          </p:cNvPr>
          <p:cNvSpPr/>
          <p:nvPr/>
        </p:nvSpPr>
        <p:spPr>
          <a:xfrm>
            <a:off x="8996586" y="1051659"/>
            <a:ext cx="3079431" cy="4998538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lvl="0">
              <a:defRPr/>
            </a:pPr>
            <a:r>
              <a:rPr lang="es-ES" b="0" dirty="0">
                <a:solidFill>
                  <a:prstClr val="white"/>
                </a:solidFill>
                <a:latin typeface="Calibri"/>
              </a:rPr>
              <a:t>Pendien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te definición.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b="1" dirty="0">
                <a:solidFill>
                  <a:prstClr val="white"/>
                </a:solidFill>
                <a:latin typeface="Calibri"/>
              </a:rPr>
              <a:t>GT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400.1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dirty="0">
                <a:solidFill>
                  <a:prstClr val="white"/>
                </a:solidFill>
                <a:latin typeface="Calibri"/>
              </a:rPr>
              <a:t>Pendiente definición.</a:t>
            </a:r>
          </a:p>
          <a:p>
            <a:pPr lvl="0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 400.1.1 (SE):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endiente definición.</a:t>
            </a:r>
            <a:endParaRPr kumimoji="0" lang="es-ES" sz="18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100DD8C0-E833-43FE-BE36-F73A7A53568B}"/>
              </a:ext>
            </a:extLst>
          </p:cNvPr>
          <p:cNvGrpSpPr/>
          <p:nvPr/>
        </p:nvGrpSpPr>
        <p:grpSpPr>
          <a:xfrm>
            <a:off x="472155" y="1160750"/>
            <a:ext cx="4841908" cy="4749921"/>
            <a:chOff x="472155" y="1160750"/>
            <a:chExt cx="4841908" cy="4749921"/>
          </a:xfrm>
        </p:grpSpPr>
        <p:pic>
          <p:nvPicPr>
            <p:cNvPr id="59" name="Imagen 58">
              <a:extLst>
                <a:ext uri="{FF2B5EF4-FFF2-40B4-BE49-F238E27FC236}">
                  <a16:creationId xmlns:a16="http://schemas.microsoft.com/office/drawing/2014/main" id="{0907B2F8-9FA0-4754-9FB5-170304DD97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472155" y="1160750"/>
              <a:ext cx="4841908" cy="474992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" name="Imagen 59">
              <a:extLst>
                <a:ext uri="{FF2B5EF4-FFF2-40B4-BE49-F238E27FC236}">
                  <a16:creationId xmlns:a16="http://schemas.microsoft.com/office/drawing/2014/main" id="{EB990BF9-262D-44BC-B3DE-5AD6191C3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20603" y="3612931"/>
              <a:ext cx="942169" cy="592186"/>
            </a:xfrm>
            <a:prstGeom prst="rect">
              <a:avLst/>
            </a:prstGeom>
          </p:spPr>
        </p:pic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EC2AB9AC-F536-4931-BDEA-0FECBF77646E}"/>
                </a:ext>
              </a:extLst>
            </p:cNvPr>
            <p:cNvSpPr txBox="1"/>
            <p:nvPr/>
          </p:nvSpPr>
          <p:spPr>
            <a:xfrm>
              <a:off x="759553" y="1369830"/>
              <a:ext cx="16324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SEP 5 – SEP 8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“OA 2”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5047927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13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244562" y="1035617"/>
            <a:ext cx="5300830" cy="502900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759248" y="678514"/>
            <a:ext cx="5860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VIII: PAUSA OPERACIONAL AUSTRAL Y TRANSICIÓN</a:t>
            </a:r>
          </a:p>
        </p:txBody>
      </p:sp>
      <p:sp>
        <p:nvSpPr>
          <p:cNvPr id="37" name="Rectángulo: esquinas redondeadas 29">
            <a:extLst>
              <a:ext uri="{FF2B5EF4-FFF2-40B4-BE49-F238E27FC236}">
                <a16:creationId xmlns:a16="http://schemas.microsoft.com/office/drawing/2014/main" id="{B10134D2-CB06-4BF9-AD78-7D747EF238E3}"/>
              </a:ext>
            </a:extLst>
          </p:cNvPr>
          <p:cNvSpPr/>
          <p:nvPr/>
        </p:nvSpPr>
        <p:spPr>
          <a:xfrm>
            <a:off x="5759498" y="1063032"/>
            <a:ext cx="2931885" cy="4987165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Con el término de Operación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Fuyue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Permitir a las tropas una pausa en las operaciones.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endParaRPr lang="es-ES" dirty="0">
              <a:solidFill>
                <a:prstClr val="white"/>
              </a:solidFill>
              <a:latin typeface="Calibri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 vez zarpe la última 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Unidad desde Punta Arenas.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Rectángulo: esquinas redondeadas 29">
            <a:extLst>
              <a:ext uri="{FF2B5EF4-FFF2-40B4-BE49-F238E27FC236}">
                <a16:creationId xmlns:a16="http://schemas.microsoft.com/office/drawing/2014/main" id="{1FD7E8FC-6CF4-4E3F-A358-16DE09CE32B7}"/>
              </a:ext>
            </a:extLst>
          </p:cNvPr>
          <p:cNvSpPr/>
          <p:nvPr/>
        </p:nvSpPr>
        <p:spPr>
          <a:xfrm>
            <a:off x="8840763" y="1052688"/>
            <a:ext cx="3202139" cy="4987165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400.1:</a:t>
            </a:r>
          </a:p>
          <a:p>
            <a:pPr lvl="0" algn="just"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Una vez se de término a Operación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Fuyue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la FTA, efectuará una pausa operacional de a lo menos 72 horas en Punta Arenas.</a:t>
            </a:r>
          </a:p>
          <a:p>
            <a:pPr lvl="0" algn="just">
              <a:defRPr/>
            </a:pP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 algn="just"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400.1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lvl="0" algn="just"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segurid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ad del personal en puerto de campaña .</a:t>
            </a:r>
          </a:p>
          <a:p>
            <a:pPr lvl="0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s-ES" b="1" dirty="0">
                <a:solidFill>
                  <a:prstClr val="white"/>
                </a:solidFill>
                <a:latin typeface="Calibri"/>
              </a:rPr>
              <a:t>GT 400.1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(SE):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Mantener la protección del material durante estadía en puerto.</a:t>
            </a:r>
            <a:endParaRPr kumimoji="0" lang="es-ES" sz="18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0" name="Grupo 39">
            <a:extLst>
              <a:ext uri="{FF2B5EF4-FFF2-40B4-BE49-F238E27FC236}">
                <a16:creationId xmlns:a16="http://schemas.microsoft.com/office/drawing/2014/main" id="{63B9685F-AEC2-4F84-96EF-741B8E8A3E5F}"/>
              </a:ext>
            </a:extLst>
          </p:cNvPr>
          <p:cNvGrpSpPr/>
          <p:nvPr/>
        </p:nvGrpSpPr>
        <p:grpSpPr>
          <a:xfrm>
            <a:off x="572171" y="1198292"/>
            <a:ext cx="4664233" cy="4735306"/>
            <a:chOff x="494621" y="1256061"/>
            <a:chExt cx="4664233" cy="4735306"/>
          </a:xfrm>
        </p:grpSpPr>
        <p:pic>
          <p:nvPicPr>
            <p:cNvPr id="41" name="Imagen 40">
              <a:extLst>
                <a:ext uri="{FF2B5EF4-FFF2-40B4-BE49-F238E27FC236}">
                  <a16:creationId xmlns:a16="http://schemas.microsoft.com/office/drawing/2014/main" id="{6B976088-8B13-4CCF-95D1-68CACD991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494621" y="1256061"/>
              <a:ext cx="4664233" cy="4735306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2" name="Imagen 41">
              <a:extLst>
                <a:ext uri="{FF2B5EF4-FFF2-40B4-BE49-F238E27FC236}">
                  <a16:creationId xmlns:a16="http://schemas.microsoft.com/office/drawing/2014/main" id="{73869599-8061-4636-82B1-F4A837A69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95718" y="3853537"/>
              <a:ext cx="870064" cy="602294"/>
            </a:xfrm>
            <a:prstGeom prst="rect">
              <a:avLst/>
            </a:prstGeom>
          </p:spPr>
        </p:pic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DBA5013A-5587-4786-806E-E0AD5A1F46B1}"/>
                </a:ext>
              </a:extLst>
            </p:cNvPr>
            <p:cNvSpPr txBox="1"/>
            <p:nvPr/>
          </p:nvSpPr>
          <p:spPr>
            <a:xfrm>
              <a:off x="795169" y="1426097"/>
              <a:ext cx="24583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SEP 8 – SEP 13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“ESTADÍA PTA ARENAS”</a:t>
              </a:r>
            </a:p>
          </p:txBody>
        </p:sp>
      </p:grpSp>
      <p:grpSp>
        <p:nvGrpSpPr>
          <p:cNvPr id="44" name="Grupo 43">
            <a:extLst>
              <a:ext uri="{FF2B5EF4-FFF2-40B4-BE49-F238E27FC236}">
                <a16:creationId xmlns:a16="http://schemas.microsoft.com/office/drawing/2014/main" id="{03F6DE3B-03D2-450A-B488-5C45D83F162A}"/>
              </a:ext>
            </a:extLst>
          </p:cNvPr>
          <p:cNvGrpSpPr/>
          <p:nvPr/>
        </p:nvGrpSpPr>
        <p:grpSpPr>
          <a:xfrm>
            <a:off x="386843" y="1117476"/>
            <a:ext cx="5034887" cy="4625533"/>
            <a:chOff x="6262502" y="1060996"/>
            <a:chExt cx="5034887" cy="4625533"/>
          </a:xfrm>
        </p:grpSpPr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B58E404-CD8B-43D9-A698-392025CB7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6262502" y="1676642"/>
              <a:ext cx="5034887" cy="400988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6" name="Imagen 45">
              <a:extLst>
                <a:ext uri="{FF2B5EF4-FFF2-40B4-BE49-F238E27FC236}">
                  <a16:creationId xmlns:a16="http://schemas.microsoft.com/office/drawing/2014/main" id="{44B3EC81-EB40-4E6A-A363-0164E90B4F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50515" y="3251245"/>
              <a:ext cx="335958" cy="280674"/>
            </a:xfrm>
            <a:prstGeom prst="rect">
              <a:avLst/>
            </a:prstGeom>
          </p:spPr>
        </p:pic>
        <p:sp>
          <p:nvSpPr>
            <p:cNvPr id="47" name="CuadroTexto 46">
              <a:extLst>
                <a:ext uri="{FF2B5EF4-FFF2-40B4-BE49-F238E27FC236}">
                  <a16:creationId xmlns:a16="http://schemas.microsoft.com/office/drawing/2014/main" id="{D747F45F-0E7A-4345-B366-3900F9C2EAAA}"/>
                </a:ext>
              </a:extLst>
            </p:cNvPr>
            <p:cNvSpPr txBox="1"/>
            <p:nvPr/>
          </p:nvSpPr>
          <p:spPr>
            <a:xfrm>
              <a:off x="6728912" y="1060996"/>
              <a:ext cx="275679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SEP 8 – SEP 16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“RECONOCIMIENTO LY”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612009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14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07241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07240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79835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40457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40456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28546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177AD455-27DD-4915-B55F-B250DCCCEDCF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EA04D09A-7225-4248-A08B-A701C536ABAA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48ACC073-076F-4374-8C07-7171AF6FFD88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03E7C979-DC75-45F2-8E46-5F774650D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">
            <a:extLst>
              <a:ext uri="{FF2B5EF4-FFF2-40B4-BE49-F238E27FC236}">
                <a16:creationId xmlns:a16="http://schemas.microsoft.com/office/drawing/2014/main" id="{38BC0776-0EB1-4467-8E07-76A392795558}"/>
              </a:ext>
            </a:extLst>
          </p:cNvPr>
          <p:cNvSpPr/>
          <p:nvPr/>
        </p:nvSpPr>
        <p:spPr>
          <a:xfrm>
            <a:off x="66090" y="1007070"/>
            <a:ext cx="5300830" cy="51209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DC676CC6-DE9D-4974-A4D9-C4183ED80ABE}"/>
              </a:ext>
            </a:extLst>
          </p:cNvPr>
          <p:cNvSpPr txBox="1"/>
          <p:nvPr/>
        </p:nvSpPr>
        <p:spPr>
          <a:xfrm>
            <a:off x="5509473" y="615640"/>
            <a:ext cx="2257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FASE IX: RETORNO</a:t>
            </a:r>
          </a:p>
        </p:txBody>
      </p:sp>
      <p:sp>
        <p:nvSpPr>
          <p:cNvPr id="48" name="Rectángulo: esquinas redondeadas 29">
            <a:extLst>
              <a:ext uri="{FF2B5EF4-FFF2-40B4-BE49-F238E27FC236}">
                <a16:creationId xmlns:a16="http://schemas.microsoft.com/office/drawing/2014/main" id="{B43C7176-8F69-47D5-8D9B-4C0FC316C96A}"/>
              </a:ext>
            </a:extLst>
          </p:cNvPr>
          <p:cNvSpPr/>
          <p:nvPr/>
        </p:nvSpPr>
        <p:spPr>
          <a:xfrm>
            <a:off x="5528056" y="1035883"/>
            <a:ext cx="2931885" cy="5110983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fase comienza en: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Con el retorno de la primera Unidad en zarpar desde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Pta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Arenas.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objetivo principal de esta fase 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Participar de las actividades en conmemoración a las Glorias del Ejercito.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  fase termina con: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0" i="0" u="none" strike="noStrike" kern="120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 vez recala la última a su puerto base respectivo.  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CL" sz="1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Rectángulo: esquinas redondeadas 29">
            <a:extLst>
              <a:ext uri="{FF2B5EF4-FFF2-40B4-BE49-F238E27FC236}">
                <a16:creationId xmlns:a16="http://schemas.microsoft.com/office/drawing/2014/main" id="{F679044B-ED33-4B49-8C4D-9FCE9F829CD0}"/>
              </a:ext>
            </a:extLst>
          </p:cNvPr>
          <p:cNvSpPr/>
          <p:nvPr/>
        </p:nvSpPr>
        <p:spPr>
          <a:xfrm>
            <a:off x="8551148" y="1021459"/>
            <a:ext cx="3515187" cy="5125407"/>
          </a:xfrm>
          <a:prstGeom prst="roundRect">
            <a:avLst>
              <a:gd name="adj" fmla="val 3157"/>
            </a:avLst>
          </a:prstGeom>
          <a:solidFill>
            <a:srgbClr val="44546A">
              <a:lumMod val="75000"/>
            </a:srgbClr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142240" tIns="142240" rIns="142240" bIns="142240" numCol="1" spcCol="1270" anchor="t" anchorCtr="0"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="1" dirty="0">
                <a:solidFill>
                  <a:prstClr val="white"/>
                </a:solidFill>
                <a:latin typeface="Calibri"/>
              </a:rPr>
              <a:t>Escuadra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lvl="0">
              <a:defRPr/>
            </a:pPr>
            <a:r>
              <a:rPr lang="es-ES" dirty="0">
                <a:solidFill>
                  <a:prstClr val="white"/>
                </a:solidFill>
                <a:latin typeface="Calibri"/>
              </a:rPr>
              <a:t>El día D+27, se iniciará el retorno de su fuerza, considerando el ingreso a </a:t>
            </a:r>
            <a:r>
              <a:rPr lang="es-ES" dirty="0" err="1">
                <a:solidFill>
                  <a:prstClr val="white"/>
                </a:solidFill>
                <a:latin typeface="Calibri"/>
              </a:rPr>
              <a:t>Pto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 Montt con 02 UU.SS, objeto participar en las actividades en conmemoración a las Glorías del Ejercito en puertos del TOS y TOAC.</a:t>
            </a:r>
            <a:br>
              <a:rPr lang="es-ES" dirty="0">
                <a:solidFill>
                  <a:prstClr val="white"/>
                </a:solidFill>
                <a:latin typeface="Calibri"/>
              </a:rPr>
            </a:br>
            <a:endParaRPr lang="es-ES" dirty="0">
              <a:solidFill>
                <a:prstClr val="white"/>
              </a:solidFill>
              <a:latin typeface="Calibri"/>
            </a:endParaRPr>
          </a:p>
          <a:p>
            <a:pPr lvl="0"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Mando de Tipo (ME)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segurid</a:t>
            </a:r>
            <a:r>
              <a:rPr lang="es-ES" dirty="0">
                <a:solidFill>
                  <a:prstClr val="white"/>
                </a:solidFill>
                <a:latin typeface="Calibri"/>
              </a:rPr>
              <a:t>ad del personal en puerto de campaña .</a:t>
            </a:r>
          </a:p>
          <a:p>
            <a:pPr lvl="0">
              <a:defRPr/>
            </a:pPr>
            <a:b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s-ES" sz="18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7" name="Grupo 66">
            <a:extLst>
              <a:ext uri="{FF2B5EF4-FFF2-40B4-BE49-F238E27FC236}">
                <a16:creationId xmlns:a16="http://schemas.microsoft.com/office/drawing/2014/main" id="{64AA9B37-9627-4C91-96EE-833B8D1EA64D}"/>
              </a:ext>
            </a:extLst>
          </p:cNvPr>
          <p:cNvGrpSpPr/>
          <p:nvPr/>
        </p:nvGrpSpPr>
        <p:grpSpPr>
          <a:xfrm>
            <a:off x="298695" y="1195531"/>
            <a:ext cx="4920365" cy="4604095"/>
            <a:chOff x="6467458" y="774565"/>
            <a:chExt cx="4920365" cy="4604095"/>
          </a:xfrm>
        </p:grpSpPr>
        <p:pic>
          <p:nvPicPr>
            <p:cNvPr id="68" name="Imagen 67">
              <a:extLst>
                <a:ext uri="{FF2B5EF4-FFF2-40B4-BE49-F238E27FC236}">
                  <a16:creationId xmlns:a16="http://schemas.microsoft.com/office/drawing/2014/main" id="{B9B5438E-87B0-4D53-BD67-70BE79D058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b="26536"/>
            <a:stretch/>
          </p:blipFill>
          <p:spPr>
            <a:xfrm>
              <a:off x="6489591" y="3202384"/>
              <a:ext cx="4898232" cy="2176276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9" name="Imagen 68">
              <a:extLst>
                <a:ext uri="{FF2B5EF4-FFF2-40B4-BE49-F238E27FC236}">
                  <a16:creationId xmlns:a16="http://schemas.microsoft.com/office/drawing/2014/main" id="{9CA82D90-E3E1-4B67-ACEF-DC6AB129D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7839800" y="892322"/>
              <a:ext cx="3548023" cy="284716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0" name="Imagen 69">
              <a:extLst>
                <a:ext uri="{FF2B5EF4-FFF2-40B4-BE49-F238E27FC236}">
                  <a16:creationId xmlns:a16="http://schemas.microsoft.com/office/drawing/2014/main" id="{8205C59F-8786-49E6-8F8D-FA07F3567F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6467458" y="868530"/>
              <a:ext cx="2657824" cy="287095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1" name="Imagen 70">
              <a:extLst>
                <a:ext uri="{FF2B5EF4-FFF2-40B4-BE49-F238E27FC236}">
                  <a16:creationId xmlns:a16="http://schemas.microsoft.com/office/drawing/2014/main" id="{72D577A2-11F1-481B-BB46-B97F7896B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25282" y="4394671"/>
              <a:ext cx="335958" cy="280674"/>
            </a:xfrm>
            <a:prstGeom prst="rect">
              <a:avLst/>
            </a:prstGeom>
          </p:spPr>
        </p:pic>
        <p:pic>
          <p:nvPicPr>
            <p:cNvPr id="72" name="Imagen 71">
              <a:extLst>
                <a:ext uri="{FF2B5EF4-FFF2-40B4-BE49-F238E27FC236}">
                  <a16:creationId xmlns:a16="http://schemas.microsoft.com/office/drawing/2014/main" id="{9818BF38-2BF5-4E5F-AA51-91B1D7B11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654566" y="1844165"/>
              <a:ext cx="335958" cy="280674"/>
            </a:xfrm>
            <a:prstGeom prst="rect">
              <a:avLst/>
            </a:prstGeom>
          </p:spPr>
        </p:pic>
        <p:pic>
          <p:nvPicPr>
            <p:cNvPr id="73" name="Imagen 72">
              <a:extLst>
                <a:ext uri="{FF2B5EF4-FFF2-40B4-BE49-F238E27FC236}">
                  <a16:creationId xmlns:a16="http://schemas.microsoft.com/office/drawing/2014/main" id="{01D402A6-CAC3-47B7-A906-134C2746E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10711" y="1985338"/>
              <a:ext cx="335958" cy="280674"/>
            </a:xfrm>
            <a:prstGeom prst="rect">
              <a:avLst/>
            </a:prstGeom>
          </p:spPr>
        </p:pic>
        <p:pic>
          <p:nvPicPr>
            <p:cNvPr id="74" name="Imagen 73">
              <a:extLst>
                <a:ext uri="{FF2B5EF4-FFF2-40B4-BE49-F238E27FC236}">
                  <a16:creationId xmlns:a16="http://schemas.microsoft.com/office/drawing/2014/main" id="{5EDC8C16-2B0B-474C-84B4-49B44E1669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743053" y="1817880"/>
              <a:ext cx="335958" cy="280674"/>
            </a:xfrm>
            <a:prstGeom prst="rect">
              <a:avLst/>
            </a:prstGeom>
          </p:spPr>
        </p:pic>
        <p:pic>
          <p:nvPicPr>
            <p:cNvPr id="75" name="Imagen 74">
              <a:extLst>
                <a:ext uri="{FF2B5EF4-FFF2-40B4-BE49-F238E27FC236}">
                  <a16:creationId xmlns:a16="http://schemas.microsoft.com/office/drawing/2014/main" id="{11A9FE48-F91D-419C-9F31-05FE795670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57819" y="2110677"/>
              <a:ext cx="331661" cy="310670"/>
            </a:xfrm>
            <a:prstGeom prst="rect">
              <a:avLst/>
            </a:prstGeom>
          </p:spPr>
        </p:pic>
        <p:sp>
          <p:nvSpPr>
            <p:cNvPr id="76" name="CuadroTexto 75">
              <a:extLst>
                <a:ext uri="{FF2B5EF4-FFF2-40B4-BE49-F238E27FC236}">
                  <a16:creationId xmlns:a16="http://schemas.microsoft.com/office/drawing/2014/main" id="{9877294C-2D6E-4F69-AFD1-AC77F5FF0A4F}"/>
                </a:ext>
              </a:extLst>
            </p:cNvPr>
            <p:cNvSpPr txBox="1"/>
            <p:nvPr/>
          </p:nvSpPr>
          <p:spPr>
            <a:xfrm>
              <a:off x="6701416" y="774565"/>
              <a:ext cx="44515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SEP 16 – SEP 21</a:t>
              </a:r>
            </a:p>
            <a:p>
              <a:pPr algn="ctr"/>
              <a:r>
                <a:rPr lang="es-CL" b="1" dirty="0">
                  <a:solidFill>
                    <a:schemeClr val="bg1"/>
                  </a:solidFill>
                </a:rPr>
                <a:t>“PUERTOS DURANTE CONMEMORACIÓN A LAS GLORÍAS DEL EJERCITO”</a:t>
              </a:r>
            </a:p>
          </p:txBody>
        </p:sp>
      </p:grpSp>
      <p:pic>
        <p:nvPicPr>
          <p:cNvPr id="44" name="Imagen 43">
            <a:extLst>
              <a:ext uri="{FF2B5EF4-FFF2-40B4-BE49-F238E27FC236}">
                <a16:creationId xmlns:a16="http://schemas.microsoft.com/office/drawing/2014/main" id="{6456FEEC-C808-4776-B3FB-13D624EECA4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57782" y="2476486"/>
            <a:ext cx="335958" cy="29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94281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15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423283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423282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95877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356499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356498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344588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F14B65B2-6E4E-4D39-81AC-953C6A77CCE4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F8FBCC5F-7AE2-435B-8334-FBBE0C91CD48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81F84C55-0582-4AB3-9634-71412EBF5343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AE10FDDB-5383-4798-AB69-08B3C0838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2" name="Tabla 121">
            <a:extLst>
              <a:ext uri="{FF2B5EF4-FFF2-40B4-BE49-F238E27FC236}">
                <a16:creationId xmlns:a16="http://schemas.microsoft.com/office/drawing/2014/main" id="{84702F33-EC30-48A1-9F4B-E5501D9C2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706570"/>
              </p:ext>
            </p:extLst>
          </p:nvPr>
        </p:nvGraphicFramePr>
        <p:xfrm>
          <a:off x="701444" y="3394479"/>
          <a:ext cx="3357174" cy="13583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23842">
                  <a:extLst>
                    <a:ext uri="{9D8B030D-6E8A-4147-A177-3AD203B41FA5}">
                      <a16:colId xmlns:a16="http://schemas.microsoft.com/office/drawing/2014/main" val="1288502971"/>
                    </a:ext>
                  </a:extLst>
                </a:gridCol>
                <a:gridCol w="1014274">
                  <a:extLst>
                    <a:ext uri="{9D8B030D-6E8A-4147-A177-3AD203B41FA5}">
                      <a16:colId xmlns:a16="http://schemas.microsoft.com/office/drawing/2014/main" val="1946212763"/>
                    </a:ext>
                  </a:extLst>
                </a:gridCol>
                <a:gridCol w="1119058">
                  <a:extLst>
                    <a:ext uri="{9D8B030D-6E8A-4147-A177-3AD203B41FA5}">
                      <a16:colId xmlns:a16="http://schemas.microsoft.com/office/drawing/2014/main" val="3664174718"/>
                    </a:ext>
                  </a:extLst>
                </a:gridCol>
              </a:tblGrid>
              <a:tr h="5818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CL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D-MIL (M3) ESCUADRA</a:t>
                      </a: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606703"/>
                  </a:ext>
                </a:extLst>
              </a:tr>
              <a:tr h="38821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PUERTO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1414664"/>
                  </a:ext>
                </a:extLst>
              </a:tr>
              <a:tr h="38821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2916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3650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338014"/>
                  </a:ext>
                </a:extLst>
              </a:tr>
            </a:tbl>
          </a:graphicData>
        </a:graphic>
      </p:graphicFrame>
      <p:graphicFrame>
        <p:nvGraphicFramePr>
          <p:cNvPr id="123" name="Tabla 122">
            <a:extLst>
              <a:ext uri="{FF2B5EF4-FFF2-40B4-BE49-F238E27FC236}">
                <a16:creationId xmlns:a16="http://schemas.microsoft.com/office/drawing/2014/main" id="{CBA79B5E-9CF9-4690-8796-522EC0A939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912350"/>
              </p:ext>
            </p:extLst>
          </p:nvPr>
        </p:nvGraphicFramePr>
        <p:xfrm>
          <a:off x="716326" y="4941220"/>
          <a:ext cx="3342291" cy="13583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8416">
                  <a:extLst>
                    <a:ext uri="{9D8B030D-6E8A-4147-A177-3AD203B41FA5}">
                      <a16:colId xmlns:a16="http://schemas.microsoft.com/office/drawing/2014/main" val="1288502971"/>
                    </a:ext>
                  </a:extLst>
                </a:gridCol>
                <a:gridCol w="1009778">
                  <a:extLst>
                    <a:ext uri="{9D8B030D-6E8A-4147-A177-3AD203B41FA5}">
                      <a16:colId xmlns:a16="http://schemas.microsoft.com/office/drawing/2014/main" val="1946212763"/>
                    </a:ext>
                  </a:extLst>
                </a:gridCol>
                <a:gridCol w="1114097">
                  <a:extLst>
                    <a:ext uri="{9D8B030D-6E8A-4147-A177-3AD203B41FA5}">
                      <a16:colId xmlns:a16="http://schemas.microsoft.com/office/drawing/2014/main" val="3664174718"/>
                    </a:ext>
                  </a:extLst>
                </a:gridCol>
              </a:tblGrid>
              <a:tr h="5818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CL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SONOBOYAS</a:t>
                      </a: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606703"/>
                  </a:ext>
                </a:extLst>
              </a:tr>
              <a:tr h="38821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1414664"/>
                  </a:ext>
                </a:extLst>
              </a:tr>
              <a:tr h="38821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338014"/>
                  </a:ext>
                </a:extLst>
              </a:tr>
            </a:tbl>
          </a:graphicData>
        </a:graphic>
      </p:graphicFrame>
      <p:graphicFrame>
        <p:nvGraphicFramePr>
          <p:cNvPr id="124" name="Tabla 123">
            <a:extLst>
              <a:ext uri="{FF2B5EF4-FFF2-40B4-BE49-F238E27FC236}">
                <a16:creationId xmlns:a16="http://schemas.microsoft.com/office/drawing/2014/main" id="{6E76AC03-DBA6-434E-8B43-33C0E4489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0409326"/>
              </p:ext>
            </p:extLst>
          </p:nvPr>
        </p:nvGraphicFramePr>
        <p:xfrm>
          <a:off x="701444" y="909434"/>
          <a:ext cx="3357174" cy="23254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91524">
                  <a:extLst>
                    <a:ext uri="{9D8B030D-6E8A-4147-A177-3AD203B41FA5}">
                      <a16:colId xmlns:a16="http://schemas.microsoft.com/office/drawing/2014/main" val="356775338"/>
                    </a:ext>
                  </a:extLst>
                </a:gridCol>
                <a:gridCol w="1046592">
                  <a:extLst>
                    <a:ext uri="{9D8B030D-6E8A-4147-A177-3AD203B41FA5}">
                      <a16:colId xmlns:a16="http://schemas.microsoft.com/office/drawing/2014/main" val="3597278867"/>
                    </a:ext>
                  </a:extLst>
                </a:gridCol>
                <a:gridCol w="1119058">
                  <a:extLst>
                    <a:ext uri="{9D8B030D-6E8A-4147-A177-3AD203B41FA5}">
                      <a16:colId xmlns:a16="http://schemas.microsoft.com/office/drawing/2014/main" val="1789366380"/>
                    </a:ext>
                  </a:extLst>
                </a:gridCol>
              </a:tblGrid>
              <a:tr h="27124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UNIDAD</a:t>
                      </a: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TOTAL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D.M.</a:t>
                      </a: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TOTAL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D.P.</a:t>
                      </a: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635022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WILLIAMS</a:t>
                      </a:r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29,8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81172903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LYNCH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17,8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19817456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LATORRE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19,4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59687418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19,9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26,7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52401114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ARAUCANO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19,6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30,4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27734302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ALDEA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151896521"/>
                  </a:ext>
                </a:extLst>
              </a:tr>
              <a:tr h="271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CHACABUCO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9,2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8,2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55079337"/>
                  </a:ext>
                </a:extLst>
              </a:tr>
            </a:tbl>
          </a:graphicData>
        </a:graphic>
      </p:graphicFrame>
      <p:graphicFrame>
        <p:nvGraphicFramePr>
          <p:cNvPr id="125" name="Tabla 3">
            <a:extLst>
              <a:ext uri="{FF2B5EF4-FFF2-40B4-BE49-F238E27FC236}">
                <a16:creationId xmlns:a16="http://schemas.microsoft.com/office/drawing/2014/main" id="{03C00552-9D89-4D90-AFD4-495D5F580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251255"/>
              </p:ext>
            </p:extLst>
          </p:nvPr>
        </p:nvGraphicFramePr>
        <p:xfrm>
          <a:off x="5856572" y="2906412"/>
          <a:ext cx="4796163" cy="3426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6058">
                  <a:extLst>
                    <a:ext uri="{9D8B030D-6E8A-4147-A177-3AD203B41FA5}">
                      <a16:colId xmlns:a16="http://schemas.microsoft.com/office/drawing/2014/main" val="1731205099"/>
                    </a:ext>
                  </a:extLst>
                </a:gridCol>
                <a:gridCol w="1586058">
                  <a:extLst>
                    <a:ext uri="{9D8B030D-6E8A-4147-A177-3AD203B41FA5}">
                      <a16:colId xmlns:a16="http://schemas.microsoft.com/office/drawing/2014/main" val="603815377"/>
                    </a:ext>
                  </a:extLst>
                </a:gridCol>
                <a:gridCol w="1624047">
                  <a:extLst>
                    <a:ext uri="{9D8B030D-6E8A-4147-A177-3AD203B41FA5}">
                      <a16:colId xmlns:a16="http://schemas.microsoft.com/office/drawing/2014/main" val="3600965752"/>
                    </a:ext>
                  </a:extLst>
                </a:gridCol>
              </a:tblGrid>
              <a:tr h="4594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EJERCICIO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UNIDAD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CANTIDAD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09625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endParaRPr lang="es-CL" b="1" dirty="0"/>
                    </a:p>
                    <a:p>
                      <a:pPr algn="ctr"/>
                      <a:r>
                        <a:rPr lang="es-CL" b="1" dirty="0"/>
                        <a:t>FAN </a:t>
                      </a:r>
                    </a:p>
                    <a:p>
                      <a:pPr algn="ctr"/>
                      <a:r>
                        <a:rPr lang="es-CL" b="1" dirty="0"/>
                        <a:t>BÁSICO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WILLIAMS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54880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LATORRE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104641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PRAT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4728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Vip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ADELAIDE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766640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algn="ctr"/>
                      <a:endParaRPr lang="es-CL" b="1" dirty="0"/>
                    </a:p>
                    <a:p>
                      <a:pPr algn="ctr"/>
                      <a:endParaRPr lang="es-CL" b="1" dirty="0"/>
                    </a:p>
                    <a:p>
                      <a:pPr algn="ctr"/>
                      <a:r>
                        <a:rPr lang="es-CL" b="1" dirty="0"/>
                        <a:t>SUPERFICIE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WILLIAMS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54792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LATORRE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084926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PRAT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280507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/>
                        <a:t>LYNCH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8077938"/>
                  </a:ext>
                </a:extLst>
              </a:tr>
            </a:tbl>
          </a:graphicData>
        </a:graphic>
      </p:graphicFrame>
      <p:graphicFrame>
        <p:nvGraphicFramePr>
          <p:cNvPr id="126" name="Tabla 125">
            <a:extLst>
              <a:ext uri="{FF2B5EF4-FFF2-40B4-BE49-F238E27FC236}">
                <a16:creationId xmlns:a16="http://schemas.microsoft.com/office/drawing/2014/main" id="{C931DC5E-AB37-4A84-A772-0DF076CF3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664040"/>
              </p:ext>
            </p:extLst>
          </p:nvPr>
        </p:nvGraphicFramePr>
        <p:xfrm>
          <a:off x="5139971" y="904909"/>
          <a:ext cx="6543672" cy="13583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2500">
                  <a:extLst>
                    <a:ext uri="{9D8B030D-6E8A-4147-A177-3AD203B41FA5}">
                      <a16:colId xmlns:a16="http://schemas.microsoft.com/office/drawing/2014/main" val="1288502971"/>
                    </a:ext>
                  </a:extLst>
                </a:gridCol>
                <a:gridCol w="891210">
                  <a:extLst>
                    <a:ext uri="{9D8B030D-6E8A-4147-A177-3AD203B41FA5}">
                      <a16:colId xmlns:a16="http://schemas.microsoft.com/office/drawing/2014/main" val="1946212763"/>
                    </a:ext>
                  </a:extLst>
                </a:gridCol>
                <a:gridCol w="1025501">
                  <a:extLst>
                    <a:ext uri="{9D8B030D-6E8A-4147-A177-3AD203B41FA5}">
                      <a16:colId xmlns:a16="http://schemas.microsoft.com/office/drawing/2014/main" val="3664174718"/>
                    </a:ext>
                  </a:extLst>
                </a:gridCol>
                <a:gridCol w="952251">
                  <a:extLst>
                    <a:ext uri="{9D8B030D-6E8A-4147-A177-3AD203B41FA5}">
                      <a16:colId xmlns:a16="http://schemas.microsoft.com/office/drawing/2014/main" val="3853535952"/>
                    </a:ext>
                  </a:extLst>
                </a:gridCol>
                <a:gridCol w="952251">
                  <a:extLst>
                    <a:ext uri="{9D8B030D-6E8A-4147-A177-3AD203B41FA5}">
                      <a16:colId xmlns:a16="http://schemas.microsoft.com/office/drawing/2014/main" val="2644266041"/>
                    </a:ext>
                  </a:extLst>
                </a:gridCol>
                <a:gridCol w="1025501">
                  <a:extLst>
                    <a:ext uri="{9D8B030D-6E8A-4147-A177-3AD203B41FA5}">
                      <a16:colId xmlns:a16="http://schemas.microsoft.com/office/drawing/2014/main" val="1900754871"/>
                    </a:ext>
                  </a:extLst>
                </a:gridCol>
                <a:gridCol w="964458">
                  <a:extLst>
                    <a:ext uri="{9D8B030D-6E8A-4147-A177-3AD203B41FA5}">
                      <a16:colId xmlns:a16="http://schemas.microsoft.com/office/drawing/2014/main" val="2790438949"/>
                    </a:ext>
                  </a:extLst>
                </a:gridCol>
              </a:tblGrid>
              <a:tr h="581891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s-CL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H.V.</a:t>
                      </a: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CL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606703"/>
                  </a:ext>
                </a:extLst>
              </a:tr>
              <a:tr h="38821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SH-32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HH-32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HH-50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P295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P-111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PC-7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1414664"/>
                  </a:ext>
                </a:extLst>
              </a:tr>
              <a:tr h="38821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338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9072213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 86">
            <a:extLst>
              <a:ext uri="{FF2B5EF4-FFF2-40B4-BE49-F238E27FC236}">
                <a16:creationId xmlns:a16="http://schemas.microsoft.com/office/drawing/2014/main" id="{AAABA5D3-AAAD-4EAB-98B8-9DC2D65FF95B}"/>
              </a:ext>
            </a:extLst>
          </p:cNvPr>
          <p:cNvSpPr/>
          <p:nvPr/>
        </p:nvSpPr>
        <p:spPr>
          <a:xfrm>
            <a:off x="2789048" y="2950638"/>
            <a:ext cx="8116869" cy="12306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D79197A-6726-4DC7-8A74-2420D693E2F9}"/>
              </a:ext>
            </a:extLst>
          </p:cNvPr>
          <p:cNvGrpSpPr/>
          <p:nvPr/>
        </p:nvGrpSpPr>
        <p:grpSpPr>
          <a:xfrm>
            <a:off x="-987057" y="6504345"/>
            <a:ext cx="13815060" cy="308581"/>
            <a:chOff x="-987057" y="6416741"/>
            <a:chExt cx="13815060" cy="308581"/>
          </a:xfrm>
        </p:grpSpPr>
        <p:sp>
          <p:nvSpPr>
            <p:cNvPr id="92" name="Rectángulo 1">
              <a:extLst>
                <a:ext uri="{FF2B5EF4-FFF2-40B4-BE49-F238E27FC236}">
                  <a16:creationId xmlns:a16="http://schemas.microsoft.com/office/drawing/2014/main" id="{C0CA6C11-D2C7-4594-B9B9-0B3F5AA17F9A}"/>
                </a:ext>
              </a:extLst>
            </p:cNvPr>
            <p:cNvSpPr/>
            <p:nvPr/>
          </p:nvSpPr>
          <p:spPr>
            <a:xfrm>
              <a:off x="-987057" y="6416741"/>
              <a:ext cx="13815060" cy="2171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5EABFF64-A127-44F3-A9F6-2254550A518C}"/>
                </a:ext>
              </a:extLst>
            </p:cNvPr>
            <p:cNvGrpSpPr/>
            <p:nvPr/>
          </p:nvGrpSpPr>
          <p:grpSpPr>
            <a:xfrm>
              <a:off x="36870" y="6560320"/>
              <a:ext cx="8438610" cy="165002"/>
              <a:chOff x="0" y="6457083"/>
              <a:chExt cx="8438610" cy="165002"/>
            </a:xfrm>
          </p:grpSpPr>
          <p:sp>
            <p:nvSpPr>
              <p:cNvPr id="93" name="Rectángulo: esquinas redondeadas 105">
                <a:extLst>
                  <a:ext uri="{FF2B5EF4-FFF2-40B4-BE49-F238E27FC236}">
                    <a16:creationId xmlns:a16="http://schemas.microsoft.com/office/drawing/2014/main" id="{430867C6-5C74-4379-B6AD-4DBE8279BDFE}"/>
                  </a:ext>
                </a:extLst>
              </p:cNvPr>
              <p:cNvSpPr/>
              <p:nvPr/>
            </p:nvSpPr>
            <p:spPr>
              <a:xfrm>
                <a:off x="0" y="645913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PATRIOTISMO</a:t>
                </a:r>
              </a:p>
            </p:txBody>
          </p:sp>
          <p:sp>
            <p:nvSpPr>
              <p:cNvPr id="94" name="Rectángulo: esquinas redondeadas 105">
                <a:extLst>
                  <a:ext uri="{FF2B5EF4-FFF2-40B4-BE49-F238E27FC236}">
                    <a16:creationId xmlns:a16="http://schemas.microsoft.com/office/drawing/2014/main" id="{AF1A94E1-7E80-4625-998F-544048C52CDE}"/>
                  </a:ext>
                </a:extLst>
              </p:cNvPr>
              <p:cNvSpPr/>
              <p:nvPr/>
            </p:nvSpPr>
            <p:spPr>
              <a:xfrm>
                <a:off x="1381313" y="6457979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HONOR</a:t>
                </a:r>
              </a:p>
            </p:txBody>
          </p:sp>
          <p:sp>
            <p:nvSpPr>
              <p:cNvPr id="95" name="Rectángulo: esquinas redondeadas 105">
                <a:extLst>
                  <a:ext uri="{FF2B5EF4-FFF2-40B4-BE49-F238E27FC236}">
                    <a16:creationId xmlns:a16="http://schemas.microsoft.com/office/drawing/2014/main" id="{7BDDA77F-BEDA-45AF-856A-133D09E99A64}"/>
                  </a:ext>
                </a:extLst>
              </p:cNvPr>
              <p:cNvSpPr/>
              <p:nvPr/>
            </p:nvSpPr>
            <p:spPr>
              <a:xfrm>
                <a:off x="2740471" y="6457536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LEALTAD</a:t>
                </a:r>
              </a:p>
            </p:txBody>
          </p:sp>
          <p:sp>
            <p:nvSpPr>
              <p:cNvPr id="96" name="Rectángulo: esquinas redondeadas 105">
                <a:extLst>
                  <a:ext uri="{FF2B5EF4-FFF2-40B4-BE49-F238E27FC236}">
                    <a16:creationId xmlns:a16="http://schemas.microsoft.com/office/drawing/2014/main" id="{E9614543-6654-4B7E-B648-6258D28CD32E}"/>
                  </a:ext>
                </a:extLst>
              </p:cNvPr>
              <p:cNvSpPr/>
              <p:nvPr/>
            </p:nvSpPr>
            <p:spPr>
              <a:xfrm>
                <a:off x="4101010" y="6457083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VALENTÍA</a:t>
                </a:r>
              </a:p>
            </p:txBody>
          </p:sp>
          <p:sp>
            <p:nvSpPr>
              <p:cNvPr id="97" name="Rectángulo: esquinas redondeadas 105">
                <a:extLst>
                  <a:ext uri="{FF2B5EF4-FFF2-40B4-BE49-F238E27FC236}">
                    <a16:creationId xmlns:a16="http://schemas.microsoft.com/office/drawing/2014/main" id="{78EEB923-5A08-4AF5-AC62-82C0FD12960A}"/>
                  </a:ext>
                </a:extLst>
              </p:cNvPr>
              <p:cNvSpPr/>
              <p:nvPr/>
            </p:nvSpPr>
            <p:spPr>
              <a:xfrm>
                <a:off x="5472603" y="646019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INTEGRIDAD</a:t>
                </a:r>
              </a:p>
            </p:txBody>
          </p:sp>
          <p:sp>
            <p:nvSpPr>
              <p:cNvPr id="98" name="Rectángulo: esquinas redondeadas 105">
                <a:extLst>
                  <a:ext uri="{FF2B5EF4-FFF2-40B4-BE49-F238E27FC236}">
                    <a16:creationId xmlns:a16="http://schemas.microsoft.com/office/drawing/2014/main" id="{B68D3582-9D44-4F20-9B9C-E4272753BC29}"/>
                  </a:ext>
                </a:extLst>
              </p:cNvPr>
              <p:cNvSpPr/>
              <p:nvPr/>
            </p:nvSpPr>
            <p:spPr>
              <a:xfrm>
                <a:off x="6843463" y="6463305"/>
                <a:ext cx="1595147" cy="158780"/>
              </a:xfrm>
              <a:prstGeom prst="flowChartInputOutpu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sx="103000" sy="103000" algn="ctr" rotWithShape="0">
                  <a:schemeClr val="bg1">
                    <a:alpha val="4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L" sz="1000" dirty="0"/>
                  <a:t>DEBER</a:t>
                </a:r>
              </a:p>
            </p:txBody>
          </p: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483260-99DF-1C6E-47B2-9BA0FAAB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3860" y="6425794"/>
            <a:ext cx="2743200" cy="365125"/>
          </a:xfrm>
        </p:spPr>
        <p:txBody>
          <a:bodyPr/>
          <a:lstStyle/>
          <a:p>
            <a:fld id="{620F23DD-F299-E14E-834C-72016B57B255}" type="slidenum">
              <a:rPr lang="es-ES_tradnl" smtClean="0"/>
              <a:pPr/>
              <a:t>16</a:t>
            </a:fld>
            <a:endParaRPr lang="es-ES_tradnl" dirty="0"/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AA792C0-4959-46C8-AC20-5EADF8DF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12" b="91765" l="4762" r="96939">
                        <a14:foregroundMark x1="8163" y1="84706" x2="37415" y2="82353"/>
                        <a14:foregroundMark x1="37415" y1="82353" x2="90816" y2="84706"/>
                        <a14:foregroundMark x1="33673" y1="30588" x2="33673" y2="30588"/>
                        <a14:foregroundMark x1="5442" y1="91765" x2="5442" y2="91765"/>
                        <a14:foregroundMark x1="93878" y1="84706" x2="93878" y2="84706"/>
                        <a14:foregroundMark x1="96939" y1="77647" x2="96939" y2="77647"/>
                      </a14:backgroundRemoval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385" y="6359115"/>
            <a:ext cx="890855" cy="257560"/>
          </a:xfrm>
          <a:prstGeom prst="rect">
            <a:avLst/>
          </a:prstGeom>
        </p:spPr>
      </p:pic>
      <p:pic>
        <p:nvPicPr>
          <p:cNvPr id="52" name="Picture 8" descr="Fragatas de la Armada efectúan ejercicio militar en Coquimbo - La Tercera">
            <a:extLst>
              <a:ext uri="{FF2B5EF4-FFF2-40B4-BE49-F238E27FC236}">
                <a16:creationId xmlns:a16="http://schemas.microsoft.com/office/drawing/2014/main" id="{F215F1F4-C236-463C-9879-03B0E8294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333" b="50000" l="1222" r="82000"/>
                    </a14:imgEffect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46" r="17014" b="49154"/>
          <a:stretch/>
        </p:blipFill>
        <p:spPr bwMode="auto">
          <a:xfrm>
            <a:off x="5920473" y="6359114"/>
            <a:ext cx="1077629" cy="25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C0F0B285-34A1-4BD7-92D2-3BFB5547D8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12" b="96471" l="3689" r="96721">
                        <a14:foregroundMark x1="8197" y1="91765" x2="8197" y2="91765"/>
                        <a14:foregroundMark x1="9836" y1="91765" x2="9836" y2="91765"/>
                        <a14:foregroundMark x1="11475" y1="91765" x2="34426" y2="94118"/>
                        <a14:foregroundMark x1="34426" y1="94118" x2="34836" y2="94118"/>
                        <a14:foregroundMark x1="4508" y1="89412" x2="8197" y2="90588"/>
                        <a14:foregroundMark x1="36885" y1="96471" x2="65164" y2="94118"/>
                        <a14:foregroundMark x1="88115" y1="90588" x2="93852" y2="82353"/>
                        <a14:foregroundMark x1="96721" y1="83529" x2="96721" y2="83529"/>
                        <a14:foregroundMark x1="77049" y1="81176" x2="77049" y2="81176"/>
                        <a14:foregroundMark x1="54098" y1="21176" x2="54098" y2="21176"/>
                        <a14:foregroundMark x1="54098" y1="24706" x2="54098" y2="24706"/>
                        <a14:foregroundMark x1="54508" y1="29412" x2="54508" y2="29412"/>
                        <a14:foregroundMark x1="54098" y1="32941" x2="54098" y2="32941"/>
                      </a14:backgroundRemoval>
                    </a14:imgEffect>
                    <a14:imgEffect>
                      <a14:saturation sat="106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8501" y="6231709"/>
            <a:ext cx="1052572" cy="366675"/>
          </a:xfrm>
          <a:prstGeom prst="rect">
            <a:avLst/>
          </a:prstGeom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25A015D8-AA55-444F-B32F-2313FAB10A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77" b="88889" l="4828" r="98276">
                        <a14:foregroundMark x1="26552" y1="83951" x2="44483" y2="83951"/>
                        <a14:foregroundMark x1="5172" y1="86420" x2="7931" y2="86420"/>
                        <a14:foregroundMark x1="94483" y1="79012" x2="94483" y2="79012"/>
                        <a14:foregroundMark x1="98276" y1="76543" x2="98276" y2="76543"/>
                        <a14:foregroundMark x1="56552" y1="25926" x2="56552" y2="25926"/>
                        <a14:foregroundMark x1="55862" y1="48148" x2="55862" y2="48148"/>
                        <a14:foregroundMark x1="56207" y1="50617" x2="57241" y2="50617"/>
                        <a14:foregroundMark x1="64138" y1="44444" x2="64138" y2="44444"/>
                        <a14:foregroundMark x1="55517" y1="44444" x2="55517" y2="44444"/>
                        <a14:foregroundMark x1="35862" y1="54321" x2="35862" y2="54321"/>
                        <a14:foregroundMark x1="33793" y1="56790" x2="33793" y2="56790"/>
                        <a14:foregroundMark x1="28621" y1="59259" x2="28621" y2="59259"/>
                        <a14:foregroundMark x1="27586" y1="56790" x2="27586" y2="56790"/>
                        <a14:foregroundMark x1="28276" y1="48148" x2="28276" y2="48148"/>
                        <a14:foregroundMark x1="28621" y1="43210" x2="28621" y2="43210"/>
                        <a14:foregroundMark x1="26897" y1="45679" x2="26897" y2="45679"/>
                        <a14:foregroundMark x1="57241" y1="58025" x2="57241" y2="58025"/>
                        <a14:backgroundMark x1="28276" y1="48148" x2="28276" y2="48148"/>
                        <a14:backgroundMark x1="28276" y1="53086" x2="28276" y2="53086"/>
                        <a14:backgroundMark x1="28276" y1="58025" x2="28276" y2="58025"/>
                        <a14:backgroundMark x1="28966" y1="43210" x2="28966" y2="43210"/>
                        <a14:backgroundMark x1="26897" y1="45679" x2="26897" y2="45679"/>
                        <a14:backgroundMark x1="27241" y1="55556" x2="27241" y2="55556"/>
                        <a14:backgroundMark x1="56897" y1="59259" x2="56897" y2="59259"/>
                      </a14:backgroundRemoval>
                    </a14:imgEffect>
                    <a14:imgEffect>
                      <a14:brightnessContrast bright="-97000"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2980" y="6292331"/>
            <a:ext cx="1152071" cy="321785"/>
          </a:xfrm>
          <a:prstGeom prst="rect">
            <a:avLst/>
          </a:prstGeom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4E9B5BCF-9780-4ABC-A8A5-49017453FE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3897" y1="59740" x2="23897" y2="59740"/>
                        <a14:foregroundMark x1="20956" y1="55844" x2="38603" y2="85714"/>
                        <a14:foregroundMark x1="38603" y1="85714" x2="85294" y2="81818"/>
                        <a14:foregroundMark x1="85294" y1="81818" x2="87132" y2="81818"/>
                        <a14:foregroundMark x1="5882" y1="83117" x2="5882" y2="83117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3643" y="6292330"/>
            <a:ext cx="1136696" cy="321785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1521B537-9E07-44DD-8D75-3EF1D10C55E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1" b="97403" l="3676" r="98162">
                        <a14:foregroundMark x1="28240" y1="68172" x2="38603" y2="85714"/>
                        <a14:foregroundMark x1="38603" y1="85714" x2="85294" y2="81818"/>
                        <a14:foregroundMark x1="85294" y1="81818" x2="87132" y2="81818"/>
                        <a14:foregroundMark x1="94853" y1="80519" x2="94853" y2="80519"/>
                        <a14:foregroundMark x1="98162" y1="70130" x2="98162" y2="70130"/>
                        <a14:foregroundMark x1="27941" y1="22078" x2="27941" y2="22078"/>
                        <a14:foregroundMark x1="29044" y1="27273" x2="29044" y2="27273"/>
                        <a14:foregroundMark x1="28676" y1="36364" x2="28676" y2="36364"/>
                        <a14:foregroundMark x1="6250" y1="98701" x2="6250" y2="98701"/>
                        <a14:foregroundMark x1="5147" y1="94805" x2="5147" y2="94805"/>
                        <a14:foregroundMark x1="3676" y1="77922" x2="3676" y2="77922"/>
                        <a14:foregroundMark x1="21691" y1="40260" x2="22794" y2="41558"/>
                        <a14:foregroundMark x1="21324" y1="46753" x2="21677" y2="50999"/>
                        <a14:foregroundMark x1="24742" y1="92545" x2="26103" y2="93506"/>
                        <a14:backgroundMark x1="6618" y1="97403" x2="6618" y2="97403"/>
                        <a14:backgroundMark x1="5515" y1="97403" x2="5515" y2="97403"/>
                        <a14:backgroundMark x1="5147" y1="94805" x2="5147" y2="94805"/>
                        <a14:backgroundMark x1="47794" y1="50649" x2="47794" y2="50649"/>
                        <a14:backgroundMark x1="39338" y1="46753" x2="39338" y2="46753"/>
                        <a14:backgroundMark x1="37132" y1="61039" x2="37132" y2="61039"/>
                        <a14:backgroundMark x1="37132" y1="61039" x2="37132" y2="61039"/>
                        <a14:backgroundMark x1="37868" y1="62338" x2="37868" y2="62338"/>
                        <a14:backgroundMark x1="47059" y1="62338" x2="47059" y2="62338"/>
                        <a14:backgroundMark x1="67647" y1="35065" x2="67647" y2="35065"/>
                        <a14:backgroundMark x1="54779" y1="51948" x2="54779" y2="51948"/>
                        <a14:backgroundMark x1="55147" y1="50649" x2="55147" y2="50649"/>
                        <a14:backgroundMark x1="55882" y1="53247" x2="55882" y2="53247"/>
                        <a14:backgroundMark x1="55515" y1="61039" x2="55515" y2="61039"/>
                        <a14:backgroundMark x1="5515" y1="80519" x2="5515" y2="80519"/>
                        <a14:backgroundMark x1="5515" y1="77922" x2="5515" y2="77922"/>
                        <a14:backgroundMark x1="10294" y1="71429" x2="15809" y2="97403"/>
                        <a14:backgroundMark x1="3676" y1="76623" x2="3676" y2="76623"/>
                        <a14:backgroundMark x1="4412" y1="77922" x2="4412" y2="77922"/>
                        <a14:backgroundMark x1="3676" y1="79221" x2="3676" y2="79221"/>
                        <a14:backgroundMark x1="38603" y1="55844" x2="38603" y2="55844"/>
                        <a14:backgroundMark x1="12500" y1="72727" x2="12500" y2="72727"/>
                        <a14:backgroundMark x1="22794" y1="20779" x2="22794" y2="20779"/>
                        <a14:backgroundMark x1="21324" y1="20779" x2="25000" y2="20779"/>
                        <a14:backgroundMark x1="19118" y1="42857" x2="19668" y2="48427"/>
                        <a14:backgroundMark x1="18015" y1="50649" x2="17647" y2="98701"/>
                        <a14:backgroundMark x1="18382" y1="80519" x2="21691" y2="98701"/>
                        <a14:backgroundMark x1="26471" y1="25974" x2="26471" y2="25974"/>
                        <a14:backgroundMark x1="27206" y1="19481" x2="27206" y2="19481"/>
                        <a14:backgroundMark x1="27941" y1="24675" x2="27941" y2="24675"/>
                        <a14:backgroundMark x1="29412" y1="31169" x2="29412" y2="31169"/>
                      </a14:backgroundRemoval>
                    </a14:imgEffect>
                    <a14:imgEffect>
                      <a14:brightnessContrast bright="-100000" contras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562" y="6280420"/>
            <a:ext cx="1347126" cy="331558"/>
          </a:xfrm>
          <a:prstGeom prst="rect">
            <a:avLst/>
          </a:prstGeom>
        </p:spPr>
      </p:pic>
      <p:grpSp>
        <p:nvGrpSpPr>
          <p:cNvPr id="20" name="Grupo 5">
            <a:extLst>
              <a:ext uri="{FF2B5EF4-FFF2-40B4-BE49-F238E27FC236}">
                <a16:creationId xmlns:a16="http://schemas.microsoft.com/office/drawing/2014/main" id="{F14B65B2-6E4E-4D39-81AC-953C6A77CCE4}"/>
              </a:ext>
            </a:extLst>
          </p:cNvPr>
          <p:cNvGrpSpPr/>
          <p:nvPr/>
        </p:nvGrpSpPr>
        <p:grpSpPr>
          <a:xfrm>
            <a:off x="-379079" y="-6469"/>
            <a:ext cx="13881996" cy="669797"/>
            <a:chOff x="-1687853" y="-14843"/>
            <a:chExt cx="13437583" cy="669797"/>
          </a:xfrm>
        </p:grpSpPr>
        <p:sp>
          <p:nvSpPr>
            <p:cNvPr id="21" name="Rectángulo 1">
              <a:extLst>
                <a:ext uri="{FF2B5EF4-FFF2-40B4-BE49-F238E27FC236}">
                  <a16:creationId xmlns:a16="http://schemas.microsoft.com/office/drawing/2014/main" id="{F8FBCC5F-7AE2-435B-8334-FBBE0C91CD48}"/>
                </a:ext>
              </a:extLst>
            </p:cNvPr>
            <p:cNvSpPr/>
            <p:nvPr/>
          </p:nvSpPr>
          <p:spPr>
            <a:xfrm>
              <a:off x="-1623060" y="-14843"/>
              <a:ext cx="13372790" cy="613736"/>
            </a:xfrm>
            <a:prstGeom prst="rect">
              <a:avLst/>
            </a:prstGeom>
            <a:solidFill>
              <a:srgbClr val="0723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22" name="Rectángulo 3">
              <a:extLst>
                <a:ext uri="{FF2B5EF4-FFF2-40B4-BE49-F238E27FC236}">
                  <a16:creationId xmlns:a16="http://schemas.microsoft.com/office/drawing/2014/main" id="{81F84C55-0582-4AB3-9634-71412EBF5343}"/>
                </a:ext>
              </a:extLst>
            </p:cNvPr>
            <p:cNvSpPr/>
            <p:nvPr/>
          </p:nvSpPr>
          <p:spPr>
            <a:xfrm>
              <a:off x="-1687853" y="101280"/>
              <a:ext cx="13372790" cy="553674"/>
            </a:xfrm>
            <a:prstGeom prst="rect">
              <a:avLst/>
            </a:prstGeom>
            <a:solidFill>
              <a:srgbClr val="072342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23" name="Picture 6" descr="Armada de Chile | Astilleros ASMAR">
            <a:extLst>
              <a:ext uri="{FF2B5EF4-FFF2-40B4-BE49-F238E27FC236}">
                <a16:creationId xmlns:a16="http://schemas.microsoft.com/office/drawing/2014/main" id="{AE10FDDB-5383-4798-AB69-08B3C0838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59" y="-14842"/>
            <a:ext cx="403841" cy="5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4 Rectángulo redondeado">
            <a:extLst>
              <a:ext uri="{FF2B5EF4-FFF2-40B4-BE49-F238E27FC236}">
                <a16:creationId xmlns:a16="http://schemas.microsoft.com/office/drawing/2014/main" id="{82A9FF11-2971-44EA-BD28-C5934DE9F2AE}"/>
              </a:ext>
            </a:extLst>
          </p:cNvPr>
          <p:cNvSpPr/>
          <p:nvPr/>
        </p:nvSpPr>
        <p:spPr>
          <a:xfrm>
            <a:off x="4975598" y="2688871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32" name="7 CuadroTexto">
            <a:extLst>
              <a:ext uri="{FF2B5EF4-FFF2-40B4-BE49-F238E27FC236}">
                <a16:creationId xmlns:a16="http://schemas.microsoft.com/office/drawing/2014/main" id="{6CD3CA4D-B632-43EE-A43A-2E77F2F231D4}"/>
              </a:ext>
            </a:extLst>
          </p:cNvPr>
          <p:cNvSpPr txBox="1"/>
          <p:nvPr/>
        </p:nvSpPr>
        <p:spPr>
          <a:xfrm>
            <a:off x="4947795" y="2879974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chemeClr val="bg1"/>
                </a:solidFill>
              </a:rPr>
              <a:t>CRÍTICO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33" name="34 CuadroTexto">
            <a:extLst>
              <a:ext uri="{FF2B5EF4-FFF2-40B4-BE49-F238E27FC236}">
                <a16:creationId xmlns:a16="http://schemas.microsoft.com/office/drawing/2014/main" id="{C2DDEE20-ADE7-4B71-A71A-068C2C93073D}"/>
              </a:ext>
            </a:extLst>
          </p:cNvPr>
          <p:cNvSpPr txBox="1"/>
          <p:nvPr/>
        </p:nvSpPr>
        <p:spPr>
          <a:xfrm>
            <a:off x="7481851" y="2881131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MODERADO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34" name="39 CuadroTexto">
            <a:extLst>
              <a:ext uri="{FF2B5EF4-FFF2-40B4-BE49-F238E27FC236}">
                <a16:creationId xmlns:a16="http://schemas.microsoft.com/office/drawing/2014/main" id="{DC3025ED-7DF6-4FDC-9F99-C5028396288F}"/>
              </a:ext>
            </a:extLst>
          </p:cNvPr>
          <p:cNvSpPr txBox="1"/>
          <p:nvPr/>
        </p:nvSpPr>
        <p:spPr>
          <a:xfrm>
            <a:off x="9931624" y="2874950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>
                <a:solidFill>
                  <a:schemeClr val="bg1"/>
                </a:solidFill>
              </a:rPr>
              <a:t>DESPRECIABLE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35" name="40 CuadroTexto">
            <a:extLst>
              <a:ext uri="{FF2B5EF4-FFF2-40B4-BE49-F238E27FC236}">
                <a16:creationId xmlns:a16="http://schemas.microsoft.com/office/drawing/2014/main" id="{2D83E1C0-3F7F-47F6-B510-4B81696F0598}"/>
              </a:ext>
            </a:extLst>
          </p:cNvPr>
          <p:cNvSpPr txBox="1"/>
          <p:nvPr/>
        </p:nvSpPr>
        <p:spPr>
          <a:xfrm>
            <a:off x="8831849" y="2878037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MENOR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36" name="41 CuadroTexto">
            <a:extLst>
              <a:ext uri="{FF2B5EF4-FFF2-40B4-BE49-F238E27FC236}">
                <a16:creationId xmlns:a16="http://schemas.microsoft.com/office/drawing/2014/main" id="{BACC2F09-B729-4E41-A598-A53F46736952}"/>
              </a:ext>
            </a:extLst>
          </p:cNvPr>
          <p:cNvSpPr txBox="1"/>
          <p:nvPr/>
        </p:nvSpPr>
        <p:spPr>
          <a:xfrm>
            <a:off x="6032988" y="2887305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SERIO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37" name="8 Triángulo isósceles">
            <a:extLst>
              <a:ext uri="{FF2B5EF4-FFF2-40B4-BE49-F238E27FC236}">
                <a16:creationId xmlns:a16="http://schemas.microsoft.com/office/drawing/2014/main" id="{184561F0-DC04-43EB-BB47-06FDB8118740}"/>
              </a:ext>
            </a:extLst>
          </p:cNvPr>
          <p:cNvSpPr/>
          <p:nvPr/>
        </p:nvSpPr>
        <p:spPr>
          <a:xfrm>
            <a:off x="6431330" y="2682179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38" name="45 Rectángulo redondeado">
            <a:extLst>
              <a:ext uri="{FF2B5EF4-FFF2-40B4-BE49-F238E27FC236}">
                <a16:creationId xmlns:a16="http://schemas.microsoft.com/office/drawing/2014/main" id="{EF2DA1F2-2A01-4296-9D4F-AA307F7599FF}"/>
              </a:ext>
            </a:extLst>
          </p:cNvPr>
          <p:cNvSpPr/>
          <p:nvPr/>
        </p:nvSpPr>
        <p:spPr>
          <a:xfrm>
            <a:off x="4843360" y="3669608"/>
            <a:ext cx="6085889" cy="228847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39" name="46 CuadroTexto">
            <a:extLst>
              <a:ext uri="{FF2B5EF4-FFF2-40B4-BE49-F238E27FC236}">
                <a16:creationId xmlns:a16="http://schemas.microsoft.com/office/drawing/2014/main" id="{FC732734-F597-4D2A-851F-343761158D2F}"/>
              </a:ext>
            </a:extLst>
          </p:cNvPr>
          <p:cNvSpPr txBox="1"/>
          <p:nvPr/>
        </p:nvSpPr>
        <p:spPr>
          <a:xfrm>
            <a:off x="4806290" y="3860712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chemeClr val="bg1"/>
                </a:solidFill>
              </a:rPr>
              <a:t>CRÍTICO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40" name="47 CuadroTexto">
            <a:extLst>
              <a:ext uri="{FF2B5EF4-FFF2-40B4-BE49-F238E27FC236}">
                <a16:creationId xmlns:a16="http://schemas.microsoft.com/office/drawing/2014/main" id="{9858719A-421E-4A27-85E9-4B01F907E07A}"/>
              </a:ext>
            </a:extLst>
          </p:cNvPr>
          <p:cNvSpPr txBox="1"/>
          <p:nvPr/>
        </p:nvSpPr>
        <p:spPr>
          <a:xfrm>
            <a:off x="7349614" y="3861869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MODERADO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41" name="48 CuadroTexto">
            <a:extLst>
              <a:ext uri="{FF2B5EF4-FFF2-40B4-BE49-F238E27FC236}">
                <a16:creationId xmlns:a16="http://schemas.microsoft.com/office/drawing/2014/main" id="{7512730E-66AB-4EF5-8863-1B7FFC83E4E3}"/>
              </a:ext>
            </a:extLst>
          </p:cNvPr>
          <p:cNvSpPr txBox="1"/>
          <p:nvPr/>
        </p:nvSpPr>
        <p:spPr>
          <a:xfrm>
            <a:off x="9799387" y="3855688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>
                <a:solidFill>
                  <a:schemeClr val="bg1"/>
                </a:solidFill>
              </a:rPr>
              <a:t>DESPRECIABLE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42" name="50 CuadroTexto">
            <a:extLst>
              <a:ext uri="{FF2B5EF4-FFF2-40B4-BE49-F238E27FC236}">
                <a16:creationId xmlns:a16="http://schemas.microsoft.com/office/drawing/2014/main" id="{0C3ADBDA-5BF0-4F6F-9F01-546B27E8B0EC}"/>
              </a:ext>
            </a:extLst>
          </p:cNvPr>
          <p:cNvSpPr txBox="1"/>
          <p:nvPr/>
        </p:nvSpPr>
        <p:spPr>
          <a:xfrm>
            <a:off x="8699612" y="3858775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MENOR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43" name="52 CuadroTexto">
            <a:extLst>
              <a:ext uri="{FF2B5EF4-FFF2-40B4-BE49-F238E27FC236}">
                <a16:creationId xmlns:a16="http://schemas.microsoft.com/office/drawing/2014/main" id="{3B394D3D-7034-4539-9963-B6D19D162070}"/>
              </a:ext>
            </a:extLst>
          </p:cNvPr>
          <p:cNvSpPr txBox="1"/>
          <p:nvPr/>
        </p:nvSpPr>
        <p:spPr>
          <a:xfrm>
            <a:off x="5900752" y="3868043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SERIO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44" name="53 Triángulo isósceles">
            <a:extLst>
              <a:ext uri="{FF2B5EF4-FFF2-40B4-BE49-F238E27FC236}">
                <a16:creationId xmlns:a16="http://schemas.microsoft.com/office/drawing/2014/main" id="{FCE7C660-6F0A-4F1A-AE1D-3E144C242A9B}"/>
              </a:ext>
            </a:extLst>
          </p:cNvPr>
          <p:cNvSpPr/>
          <p:nvPr/>
        </p:nvSpPr>
        <p:spPr>
          <a:xfrm>
            <a:off x="7671524" y="3662917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45" name="54 Triángulo isósceles">
            <a:extLst>
              <a:ext uri="{FF2B5EF4-FFF2-40B4-BE49-F238E27FC236}">
                <a16:creationId xmlns:a16="http://schemas.microsoft.com/office/drawing/2014/main" id="{6173EE40-779B-4DA3-84C2-8FD639E8431C}"/>
              </a:ext>
            </a:extLst>
          </p:cNvPr>
          <p:cNvSpPr/>
          <p:nvPr/>
        </p:nvSpPr>
        <p:spPr>
          <a:xfrm>
            <a:off x="9120380" y="3666004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cxnSp>
        <p:nvCxnSpPr>
          <p:cNvPr id="46" name="55 Conector recto de flecha">
            <a:extLst>
              <a:ext uri="{FF2B5EF4-FFF2-40B4-BE49-F238E27FC236}">
                <a16:creationId xmlns:a16="http://schemas.microsoft.com/office/drawing/2014/main" id="{A1BCDF89-F1D2-49CF-883C-A94723B3F8C1}"/>
              </a:ext>
            </a:extLst>
          </p:cNvPr>
          <p:cNvCxnSpPr>
            <a:cxnSpLocks/>
          </p:cNvCxnSpPr>
          <p:nvPr/>
        </p:nvCxnSpPr>
        <p:spPr>
          <a:xfrm>
            <a:off x="7822327" y="3773377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65 Rectángulo redondeado">
            <a:extLst>
              <a:ext uri="{FF2B5EF4-FFF2-40B4-BE49-F238E27FC236}">
                <a16:creationId xmlns:a16="http://schemas.microsoft.com/office/drawing/2014/main" id="{DC86D872-42EF-46E0-A59C-75343015E174}"/>
              </a:ext>
            </a:extLst>
          </p:cNvPr>
          <p:cNvSpPr/>
          <p:nvPr/>
        </p:nvSpPr>
        <p:spPr>
          <a:xfrm>
            <a:off x="4975591" y="4840247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48" name="66 CuadroTexto">
            <a:extLst>
              <a:ext uri="{FF2B5EF4-FFF2-40B4-BE49-F238E27FC236}">
                <a16:creationId xmlns:a16="http://schemas.microsoft.com/office/drawing/2014/main" id="{CDA0B7B6-C0A2-4903-A663-C99AA01F1D94}"/>
              </a:ext>
            </a:extLst>
          </p:cNvPr>
          <p:cNvSpPr txBox="1"/>
          <p:nvPr/>
        </p:nvSpPr>
        <p:spPr>
          <a:xfrm>
            <a:off x="4938520" y="5031350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chemeClr val="bg1"/>
                </a:solidFill>
              </a:rPr>
              <a:t>CRÍTICO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49" name="67 CuadroTexto">
            <a:extLst>
              <a:ext uri="{FF2B5EF4-FFF2-40B4-BE49-F238E27FC236}">
                <a16:creationId xmlns:a16="http://schemas.microsoft.com/office/drawing/2014/main" id="{BD835ED7-230D-4746-A518-88961A96A331}"/>
              </a:ext>
            </a:extLst>
          </p:cNvPr>
          <p:cNvSpPr txBox="1"/>
          <p:nvPr/>
        </p:nvSpPr>
        <p:spPr>
          <a:xfrm>
            <a:off x="7481844" y="5032507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MODERADO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50" name="68 CuadroTexto">
            <a:extLst>
              <a:ext uri="{FF2B5EF4-FFF2-40B4-BE49-F238E27FC236}">
                <a16:creationId xmlns:a16="http://schemas.microsoft.com/office/drawing/2014/main" id="{A082BA22-2A88-4BEF-ADF7-C8D281F0E5D5}"/>
              </a:ext>
            </a:extLst>
          </p:cNvPr>
          <p:cNvSpPr txBox="1"/>
          <p:nvPr/>
        </p:nvSpPr>
        <p:spPr>
          <a:xfrm>
            <a:off x="9931617" y="5026326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>
                <a:solidFill>
                  <a:schemeClr val="bg1"/>
                </a:solidFill>
              </a:rPr>
              <a:t>DESPRECIABLE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53" name="69 CuadroTexto">
            <a:extLst>
              <a:ext uri="{FF2B5EF4-FFF2-40B4-BE49-F238E27FC236}">
                <a16:creationId xmlns:a16="http://schemas.microsoft.com/office/drawing/2014/main" id="{C72603CF-C261-411C-807D-E84AD91CBBFB}"/>
              </a:ext>
            </a:extLst>
          </p:cNvPr>
          <p:cNvSpPr txBox="1"/>
          <p:nvPr/>
        </p:nvSpPr>
        <p:spPr>
          <a:xfrm>
            <a:off x="8831842" y="5029413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MENOR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55" name="70 CuadroTexto">
            <a:extLst>
              <a:ext uri="{FF2B5EF4-FFF2-40B4-BE49-F238E27FC236}">
                <a16:creationId xmlns:a16="http://schemas.microsoft.com/office/drawing/2014/main" id="{CB8F4AE1-EA3A-4D44-A33E-C9271A7D6083}"/>
              </a:ext>
            </a:extLst>
          </p:cNvPr>
          <p:cNvSpPr txBox="1"/>
          <p:nvPr/>
        </p:nvSpPr>
        <p:spPr>
          <a:xfrm>
            <a:off x="6032982" y="5038681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SERIO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59" name="71 Triángulo isósceles">
            <a:extLst>
              <a:ext uri="{FF2B5EF4-FFF2-40B4-BE49-F238E27FC236}">
                <a16:creationId xmlns:a16="http://schemas.microsoft.com/office/drawing/2014/main" id="{1FE16E2F-878B-481E-9D35-77CA4CBBEA68}"/>
              </a:ext>
            </a:extLst>
          </p:cNvPr>
          <p:cNvSpPr/>
          <p:nvPr/>
        </p:nvSpPr>
        <p:spPr>
          <a:xfrm>
            <a:off x="6449890" y="4833555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60" name="72 Triángulo isósceles">
            <a:extLst>
              <a:ext uri="{FF2B5EF4-FFF2-40B4-BE49-F238E27FC236}">
                <a16:creationId xmlns:a16="http://schemas.microsoft.com/office/drawing/2014/main" id="{A31F3F2D-F1BD-4C64-A2E0-5993D4EC5FE0}"/>
              </a:ext>
            </a:extLst>
          </p:cNvPr>
          <p:cNvSpPr/>
          <p:nvPr/>
        </p:nvSpPr>
        <p:spPr>
          <a:xfrm>
            <a:off x="7824604" y="4836642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cxnSp>
        <p:nvCxnSpPr>
          <p:cNvPr id="61" name="73 Conector recto de flecha">
            <a:extLst>
              <a:ext uri="{FF2B5EF4-FFF2-40B4-BE49-F238E27FC236}">
                <a16:creationId xmlns:a16="http://schemas.microsoft.com/office/drawing/2014/main" id="{F58DF8A0-F372-4C52-831E-D1B69E18EF4C}"/>
              </a:ext>
            </a:extLst>
          </p:cNvPr>
          <p:cNvCxnSpPr>
            <a:cxnSpLocks/>
          </p:cNvCxnSpPr>
          <p:nvPr/>
        </p:nvCxnSpPr>
        <p:spPr>
          <a:xfrm>
            <a:off x="6517284" y="4944015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11 CuadroTexto">
            <a:extLst>
              <a:ext uri="{FF2B5EF4-FFF2-40B4-BE49-F238E27FC236}">
                <a16:creationId xmlns:a16="http://schemas.microsoft.com/office/drawing/2014/main" id="{9202996E-5240-409C-85DA-9AC5A3D45E3C}"/>
              </a:ext>
            </a:extLst>
          </p:cNvPr>
          <p:cNvSpPr txBox="1"/>
          <p:nvPr/>
        </p:nvSpPr>
        <p:spPr>
          <a:xfrm>
            <a:off x="2587371" y="2618245"/>
            <a:ext cx="270496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50" b="1" dirty="0">
                <a:solidFill>
                  <a:schemeClr val="bg1"/>
                </a:solidFill>
              </a:rPr>
              <a:t>FALLA DE BARCAZAS </a:t>
            </a:r>
            <a:endParaRPr lang="es-CL" sz="1350" b="1" dirty="0">
              <a:solidFill>
                <a:schemeClr val="bg1"/>
              </a:solidFill>
            </a:endParaRPr>
          </a:p>
        </p:txBody>
      </p:sp>
      <p:sp>
        <p:nvSpPr>
          <p:cNvPr id="63" name="74 CuadroTexto">
            <a:extLst>
              <a:ext uri="{FF2B5EF4-FFF2-40B4-BE49-F238E27FC236}">
                <a16:creationId xmlns:a16="http://schemas.microsoft.com/office/drawing/2014/main" id="{1708E3D8-D468-4CC2-8242-682EE494CC77}"/>
              </a:ext>
            </a:extLst>
          </p:cNvPr>
          <p:cNvSpPr txBox="1"/>
          <p:nvPr/>
        </p:nvSpPr>
        <p:spPr>
          <a:xfrm>
            <a:off x="2646294" y="3583835"/>
            <a:ext cx="19149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50" b="1" dirty="0">
                <a:solidFill>
                  <a:schemeClr val="bg1"/>
                </a:solidFill>
              </a:rPr>
              <a:t>ACCIDENTES ENTRE FZA PROPÍAS</a:t>
            </a:r>
            <a:endParaRPr lang="es-CL" sz="1350" b="1" dirty="0">
              <a:solidFill>
                <a:schemeClr val="bg1"/>
              </a:solidFill>
            </a:endParaRPr>
          </a:p>
        </p:txBody>
      </p:sp>
      <p:sp>
        <p:nvSpPr>
          <p:cNvPr id="64" name="76 CuadroTexto">
            <a:extLst>
              <a:ext uri="{FF2B5EF4-FFF2-40B4-BE49-F238E27FC236}">
                <a16:creationId xmlns:a16="http://schemas.microsoft.com/office/drawing/2014/main" id="{3F6992E0-C484-4DC9-94E5-E2F89D559195}"/>
              </a:ext>
            </a:extLst>
          </p:cNvPr>
          <p:cNvSpPr txBox="1"/>
          <p:nvPr/>
        </p:nvSpPr>
        <p:spPr>
          <a:xfrm>
            <a:off x="4941266" y="2286686"/>
            <a:ext cx="6288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</a:rPr>
              <a:t>MITIGACIÓN: CAPACIDAD REMANENTE.</a:t>
            </a:r>
          </a:p>
          <a:p>
            <a:r>
              <a:rPr lang="es-ES" sz="1200" b="1" dirty="0">
                <a:solidFill>
                  <a:schemeClr val="bg1"/>
                </a:solidFill>
              </a:rPr>
              <a:t>CONTENCIÓN: CERCANÍA A PLANTA ASMAR (M).</a:t>
            </a:r>
            <a:endParaRPr lang="es-CL" sz="1200" b="1" dirty="0">
              <a:solidFill>
                <a:schemeClr val="bg1"/>
              </a:solidFill>
            </a:endParaRPr>
          </a:p>
        </p:txBody>
      </p:sp>
      <p:sp>
        <p:nvSpPr>
          <p:cNvPr id="65" name="77 CuadroTexto">
            <a:extLst>
              <a:ext uri="{FF2B5EF4-FFF2-40B4-BE49-F238E27FC236}">
                <a16:creationId xmlns:a16="http://schemas.microsoft.com/office/drawing/2014/main" id="{77174929-969F-491C-9BD8-3A68FC8E2866}"/>
              </a:ext>
            </a:extLst>
          </p:cNvPr>
          <p:cNvSpPr txBox="1"/>
          <p:nvPr/>
        </p:nvSpPr>
        <p:spPr>
          <a:xfrm>
            <a:off x="4849773" y="3254385"/>
            <a:ext cx="638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</a:rPr>
              <a:t>MITIGACIÓN: INSTRUCCIONES ESPECIALES – COORDINACIONES PREVÍAS – BRIEFING.</a:t>
            </a:r>
          </a:p>
          <a:p>
            <a:r>
              <a:rPr lang="es-ES" sz="1200" b="1" dirty="0">
                <a:solidFill>
                  <a:schemeClr val="bg1"/>
                </a:solidFill>
              </a:rPr>
              <a:t>CONTENCIÓN: APOYO CON FZA PROPÍA.</a:t>
            </a:r>
            <a:endParaRPr lang="es-CL" sz="1200" b="1" dirty="0">
              <a:solidFill>
                <a:schemeClr val="bg1"/>
              </a:solidFill>
            </a:endParaRPr>
          </a:p>
        </p:txBody>
      </p:sp>
      <p:sp>
        <p:nvSpPr>
          <p:cNvPr id="66" name="80 CuadroTexto">
            <a:extLst>
              <a:ext uri="{FF2B5EF4-FFF2-40B4-BE49-F238E27FC236}">
                <a16:creationId xmlns:a16="http://schemas.microsoft.com/office/drawing/2014/main" id="{1AB48DDE-800C-4658-A86D-38A2CBCBA68F}"/>
              </a:ext>
            </a:extLst>
          </p:cNvPr>
          <p:cNvSpPr txBox="1"/>
          <p:nvPr/>
        </p:nvSpPr>
        <p:spPr>
          <a:xfrm>
            <a:off x="2645049" y="4791547"/>
            <a:ext cx="281713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50" b="1" dirty="0">
                <a:solidFill>
                  <a:schemeClr val="bg1"/>
                </a:solidFill>
              </a:rPr>
              <a:t>FUGA DE INFORMACIÓN</a:t>
            </a:r>
            <a:endParaRPr lang="es-CL" sz="1350" b="1" dirty="0">
              <a:solidFill>
                <a:schemeClr val="bg1"/>
              </a:solidFill>
            </a:endParaRPr>
          </a:p>
        </p:txBody>
      </p:sp>
      <p:sp>
        <p:nvSpPr>
          <p:cNvPr id="67" name="81 Triángulo isósceles">
            <a:extLst>
              <a:ext uri="{FF2B5EF4-FFF2-40B4-BE49-F238E27FC236}">
                <a16:creationId xmlns:a16="http://schemas.microsoft.com/office/drawing/2014/main" id="{166E80DF-4F99-4193-897F-A8573C5C8A11}"/>
              </a:ext>
            </a:extLst>
          </p:cNvPr>
          <p:cNvSpPr/>
          <p:nvPr/>
        </p:nvSpPr>
        <p:spPr>
          <a:xfrm>
            <a:off x="155679" y="2323006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68" name="82 CuadroTexto">
            <a:extLst>
              <a:ext uri="{FF2B5EF4-FFF2-40B4-BE49-F238E27FC236}">
                <a16:creationId xmlns:a16="http://schemas.microsoft.com/office/drawing/2014/main" id="{7D1E3DAF-E2C7-45E2-9B79-F78F99A1AF65}"/>
              </a:ext>
            </a:extLst>
          </p:cNvPr>
          <p:cNvSpPr txBox="1"/>
          <p:nvPr/>
        </p:nvSpPr>
        <p:spPr>
          <a:xfrm>
            <a:off x="352125" y="2350810"/>
            <a:ext cx="19125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chemeClr val="bg1"/>
                </a:solidFill>
              </a:rPr>
              <a:t>RIESGO EVALUADO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69" name="83 Triángulo isósceles">
            <a:extLst>
              <a:ext uri="{FF2B5EF4-FFF2-40B4-BE49-F238E27FC236}">
                <a16:creationId xmlns:a16="http://schemas.microsoft.com/office/drawing/2014/main" id="{08402269-2D05-4B8E-91CB-D1978F77C5A3}"/>
              </a:ext>
            </a:extLst>
          </p:cNvPr>
          <p:cNvSpPr/>
          <p:nvPr/>
        </p:nvSpPr>
        <p:spPr>
          <a:xfrm>
            <a:off x="163124" y="2645920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70" name="84 CuadroTexto">
            <a:extLst>
              <a:ext uri="{FF2B5EF4-FFF2-40B4-BE49-F238E27FC236}">
                <a16:creationId xmlns:a16="http://schemas.microsoft.com/office/drawing/2014/main" id="{9E428D15-37D9-4736-A812-0C1C81E1C1D0}"/>
              </a:ext>
            </a:extLst>
          </p:cNvPr>
          <p:cNvSpPr txBox="1"/>
          <p:nvPr/>
        </p:nvSpPr>
        <p:spPr>
          <a:xfrm>
            <a:off x="355212" y="2678268"/>
            <a:ext cx="19125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chemeClr val="bg1"/>
                </a:solidFill>
              </a:rPr>
              <a:t>RIESGO MITIGADO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71" name="54 Triángulo isósceles">
            <a:extLst>
              <a:ext uri="{FF2B5EF4-FFF2-40B4-BE49-F238E27FC236}">
                <a16:creationId xmlns:a16="http://schemas.microsoft.com/office/drawing/2014/main" id="{28AD3308-6584-428E-9FA1-E783DAC455EE}"/>
              </a:ext>
            </a:extLst>
          </p:cNvPr>
          <p:cNvSpPr/>
          <p:nvPr/>
        </p:nvSpPr>
        <p:spPr>
          <a:xfrm>
            <a:off x="7899307" y="2654592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cxnSp>
        <p:nvCxnSpPr>
          <p:cNvPr id="72" name="55 Conector recto de flecha">
            <a:extLst>
              <a:ext uri="{FF2B5EF4-FFF2-40B4-BE49-F238E27FC236}">
                <a16:creationId xmlns:a16="http://schemas.microsoft.com/office/drawing/2014/main" id="{068E19DE-291B-4965-93D5-6069E0239D1D}"/>
              </a:ext>
            </a:extLst>
          </p:cNvPr>
          <p:cNvCxnSpPr>
            <a:cxnSpLocks/>
          </p:cNvCxnSpPr>
          <p:nvPr/>
        </p:nvCxnSpPr>
        <p:spPr>
          <a:xfrm>
            <a:off x="6601254" y="2761965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45 Rectángulo redondeado">
            <a:extLst>
              <a:ext uri="{FF2B5EF4-FFF2-40B4-BE49-F238E27FC236}">
                <a16:creationId xmlns:a16="http://schemas.microsoft.com/office/drawing/2014/main" id="{B603992F-1C06-4A62-B037-044A7B4D8E0D}"/>
              </a:ext>
            </a:extLst>
          </p:cNvPr>
          <p:cNvSpPr/>
          <p:nvPr/>
        </p:nvSpPr>
        <p:spPr>
          <a:xfrm>
            <a:off x="4900618" y="5893172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74" name="74 CuadroTexto">
            <a:extLst>
              <a:ext uri="{FF2B5EF4-FFF2-40B4-BE49-F238E27FC236}">
                <a16:creationId xmlns:a16="http://schemas.microsoft.com/office/drawing/2014/main" id="{F98EC27C-DDA7-47D8-AA2A-EBC054813427}"/>
              </a:ext>
            </a:extLst>
          </p:cNvPr>
          <p:cNvSpPr txBox="1"/>
          <p:nvPr/>
        </p:nvSpPr>
        <p:spPr>
          <a:xfrm>
            <a:off x="2635184" y="5807398"/>
            <a:ext cx="198335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50" b="1" dirty="0">
                <a:solidFill>
                  <a:schemeClr val="bg1"/>
                </a:solidFill>
              </a:rPr>
              <a:t>APOYO GALVARINO CN</a:t>
            </a:r>
            <a:endParaRPr lang="es-CL" sz="1350" b="1" dirty="0">
              <a:solidFill>
                <a:schemeClr val="bg1"/>
              </a:solidFill>
            </a:endParaRPr>
          </a:p>
        </p:txBody>
      </p:sp>
      <p:sp>
        <p:nvSpPr>
          <p:cNvPr id="75" name="77 CuadroTexto">
            <a:extLst>
              <a:ext uri="{FF2B5EF4-FFF2-40B4-BE49-F238E27FC236}">
                <a16:creationId xmlns:a16="http://schemas.microsoft.com/office/drawing/2014/main" id="{F9909238-F527-4E4B-9511-9AC6D2C6FE6E}"/>
              </a:ext>
            </a:extLst>
          </p:cNvPr>
          <p:cNvSpPr txBox="1"/>
          <p:nvPr/>
        </p:nvSpPr>
        <p:spPr>
          <a:xfrm>
            <a:off x="4939122" y="4402997"/>
            <a:ext cx="6288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</a:rPr>
              <a:t>MITIGACIÓN: INSTRUCCIÓN A PERSONAL – RESTRICCIÓN EMPLEO DISPOSITIVOS ELEC. </a:t>
            </a:r>
          </a:p>
          <a:p>
            <a:r>
              <a:rPr lang="es-ES" sz="1200" b="1" dirty="0">
                <a:solidFill>
                  <a:schemeClr val="bg1"/>
                </a:solidFill>
              </a:rPr>
              <a:t>CONTENCIÓN: APOYO DEPTO A2 COMOPER Y DIRINTA</a:t>
            </a:r>
            <a:endParaRPr lang="es-CL" sz="1200" b="1" dirty="0">
              <a:solidFill>
                <a:schemeClr val="bg1"/>
              </a:solidFill>
            </a:endParaRPr>
          </a:p>
        </p:txBody>
      </p:sp>
      <p:sp>
        <p:nvSpPr>
          <p:cNvPr id="76" name="53 Triángulo isósceles">
            <a:extLst>
              <a:ext uri="{FF2B5EF4-FFF2-40B4-BE49-F238E27FC236}">
                <a16:creationId xmlns:a16="http://schemas.microsoft.com/office/drawing/2014/main" id="{0EBD5A59-FA82-481D-9B75-A3C9EFE6B3D7}"/>
              </a:ext>
            </a:extLst>
          </p:cNvPr>
          <p:cNvSpPr/>
          <p:nvPr/>
        </p:nvSpPr>
        <p:spPr>
          <a:xfrm>
            <a:off x="5150379" y="5900335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77" name="54 Triángulo isósceles">
            <a:extLst>
              <a:ext uri="{FF2B5EF4-FFF2-40B4-BE49-F238E27FC236}">
                <a16:creationId xmlns:a16="http://schemas.microsoft.com/office/drawing/2014/main" id="{6B3A37B5-CE85-4950-99D4-AC79FD88C0B1}"/>
              </a:ext>
            </a:extLst>
          </p:cNvPr>
          <p:cNvSpPr/>
          <p:nvPr/>
        </p:nvSpPr>
        <p:spPr>
          <a:xfrm>
            <a:off x="6488855" y="5891547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cxnSp>
        <p:nvCxnSpPr>
          <p:cNvPr id="78" name="55 Conector recto de flecha">
            <a:extLst>
              <a:ext uri="{FF2B5EF4-FFF2-40B4-BE49-F238E27FC236}">
                <a16:creationId xmlns:a16="http://schemas.microsoft.com/office/drawing/2014/main" id="{FB6FEAB6-F280-4C67-A090-9EB9EF4E08F6}"/>
              </a:ext>
            </a:extLst>
          </p:cNvPr>
          <p:cNvCxnSpPr>
            <a:cxnSpLocks/>
          </p:cNvCxnSpPr>
          <p:nvPr/>
        </p:nvCxnSpPr>
        <p:spPr>
          <a:xfrm>
            <a:off x="5196786" y="5994835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66 CuadroTexto">
            <a:extLst>
              <a:ext uri="{FF2B5EF4-FFF2-40B4-BE49-F238E27FC236}">
                <a16:creationId xmlns:a16="http://schemas.microsoft.com/office/drawing/2014/main" id="{A251792C-1628-40BD-89F1-657F22ABB320}"/>
              </a:ext>
            </a:extLst>
          </p:cNvPr>
          <p:cNvSpPr txBox="1"/>
          <p:nvPr/>
        </p:nvSpPr>
        <p:spPr>
          <a:xfrm>
            <a:off x="4981922" y="6091119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>
                <a:solidFill>
                  <a:schemeClr val="bg1"/>
                </a:solidFill>
              </a:rPr>
              <a:t>CRÍTICO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0" name="67 CuadroTexto">
            <a:extLst>
              <a:ext uri="{FF2B5EF4-FFF2-40B4-BE49-F238E27FC236}">
                <a16:creationId xmlns:a16="http://schemas.microsoft.com/office/drawing/2014/main" id="{D8EA1A19-BD15-48BE-86FA-CFA3C7326582}"/>
              </a:ext>
            </a:extLst>
          </p:cNvPr>
          <p:cNvSpPr txBox="1"/>
          <p:nvPr/>
        </p:nvSpPr>
        <p:spPr>
          <a:xfrm>
            <a:off x="7525246" y="6092276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MODERADO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1" name="68 CuadroTexto">
            <a:extLst>
              <a:ext uri="{FF2B5EF4-FFF2-40B4-BE49-F238E27FC236}">
                <a16:creationId xmlns:a16="http://schemas.microsoft.com/office/drawing/2014/main" id="{224813EA-0326-4CF2-A30F-8C02DF2B8B99}"/>
              </a:ext>
            </a:extLst>
          </p:cNvPr>
          <p:cNvSpPr txBox="1"/>
          <p:nvPr/>
        </p:nvSpPr>
        <p:spPr>
          <a:xfrm>
            <a:off x="9975019" y="6086095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>
                <a:solidFill>
                  <a:schemeClr val="bg1"/>
                </a:solidFill>
              </a:rPr>
              <a:t>DESPRECIABLE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2" name="69 CuadroTexto">
            <a:extLst>
              <a:ext uri="{FF2B5EF4-FFF2-40B4-BE49-F238E27FC236}">
                <a16:creationId xmlns:a16="http://schemas.microsoft.com/office/drawing/2014/main" id="{0F959BEC-582C-4132-9B82-C7D947C1B9BD}"/>
              </a:ext>
            </a:extLst>
          </p:cNvPr>
          <p:cNvSpPr txBox="1"/>
          <p:nvPr/>
        </p:nvSpPr>
        <p:spPr>
          <a:xfrm>
            <a:off x="8875244" y="6089182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MENOR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3" name="70 CuadroTexto">
            <a:extLst>
              <a:ext uri="{FF2B5EF4-FFF2-40B4-BE49-F238E27FC236}">
                <a16:creationId xmlns:a16="http://schemas.microsoft.com/office/drawing/2014/main" id="{AE294FE0-B697-4265-910D-33E4127C61A2}"/>
              </a:ext>
            </a:extLst>
          </p:cNvPr>
          <p:cNvSpPr txBox="1"/>
          <p:nvPr/>
        </p:nvSpPr>
        <p:spPr>
          <a:xfrm>
            <a:off x="6076384" y="6098450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SERIO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4" name="4 Rectángulo redondeado">
            <a:extLst>
              <a:ext uri="{FF2B5EF4-FFF2-40B4-BE49-F238E27FC236}">
                <a16:creationId xmlns:a16="http://schemas.microsoft.com/office/drawing/2014/main" id="{90121666-8116-412F-937A-C05C8C4B5F2D}"/>
              </a:ext>
            </a:extLst>
          </p:cNvPr>
          <p:cNvSpPr/>
          <p:nvPr/>
        </p:nvSpPr>
        <p:spPr>
          <a:xfrm>
            <a:off x="4975601" y="1602927"/>
            <a:ext cx="5953649" cy="209033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85" name="7 CuadroTexto">
            <a:extLst>
              <a:ext uri="{FF2B5EF4-FFF2-40B4-BE49-F238E27FC236}">
                <a16:creationId xmlns:a16="http://schemas.microsoft.com/office/drawing/2014/main" id="{DAD77E3F-9207-4016-B645-B3F66D6F500C}"/>
              </a:ext>
            </a:extLst>
          </p:cNvPr>
          <p:cNvSpPr txBox="1"/>
          <p:nvPr/>
        </p:nvSpPr>
        <p:spPr>
          <a:xfrm>
            <a:off x="4938530" y="1941637"/>
            <a:ext cx="13849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CRÍTICO</a:t>
            </a:r>
            <a:endParaRPr lang="es-CL" dirty="0"/>
          </a:p>
        </p:txBody>
      </p:sp>
      <p:sp>
        <p:nvSpPr>
          <p:cNvPr id="86" name="34 CuadroTexto">
            <a:extLst>
              <a:ext uri="{FF2B5EF4-FFF2-40B4-BE49-F238E27FC236}">
                <a16:creationId xmlns:a16="http://schemas.microsoft.com/office/drawing/2014/main" id="{E3502EA9-304F-4B95-873A-C15D7F8B610B}"/>
              </a:ext>
            </a:extLst>
          </p:cNvPr>
          <p:cNvSpPr txBox="1"/>
          <p:nvPr/>
        </p:nvSpPr>
        <p:spPr>
          <a:xfrm>
            <a:off x="7301336" y="1927889"/>
            <a:ext cx="13849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MODERADO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8" name="39 CuadroTexto">
            <a:extLst>
              <a:ext uri="{FF2B5EF4-FFF2-40B4-BE49-F238E27FC236}">
                <a16:creationId xmlns:a16="http://schemas.microsoft.com/office/drawing/2014/main" id="{7D74F1DB-F046-4CE7-B5E4-693E81865A16}"/>
              </a:ext>
            </a:extLst>
          </p:cNvPr>
          <p:cNvSpPr txBox="1"/>
          <p:nvPr/>
        </p:nvSpPr>
        <p:spPr>
          <a:xfrm>
            <a:off x="9544309" y="1906539"/>
            <a:ext cx="13849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>
                <a:solidFill>
                  <a:schemeClr val="bg1"/>
                </a:solidFill>
              </a:rPr>
              <a:t>DESPRECIABLE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89" name="40 CuadroTexto">
            <a:extLst>
              <a:ext uri="{FF2B5EF4-FFF2-40B4-BE49-F238E27FC236}">
                <a16:creationId xmlns:a16="http://schemas.microsoft.com/office/drawing/2014/main" id="{843B690E-8543-4B9C-BE2D-A784CD689F15}"/>
              </a:ext>
            </a:extLst>
          </p:cNvPr>
          <p:cNvSpPr txBox="1"/>
          <p:nvPr/>
        </p:nvSpPr>
        <p:spPr>
          <a:xfrm>
            <a:off x="8566444" y="1940159"/>
            <a:ext cx="13849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MENOR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90" name="41 CuadroTexto">
            <a:extLst>
              <a:ext uri="{FF2B5EF4-FFF2-40B4-BE49-F238E27FC236}">
                <a16:creationId xmlns:a16="http://schemas.microsoft.com/office/drawing/2014/main" id="{83DF1A56-59FA-4589-A130-C472C2CDB330}"/>
              </a:ext>
            </a:extLst>
          </p:cNvPr>
          <p:cNvSpPr txBox="1"/>
          <p:nvPr/>
        </p:nvSpPr>
        <p:spPr>
          <a:xfrm>
            <a:off x="5810944" y="1922725"/>
            <a:ext cx="13849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SERIO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91" name="11 CuadroTexto">
            <a:extLst>
              <a:ext uri="{FF2B5EF4-FFF2-40B4-BE49-F238E27FC236}">
                <a16:creationId xmlns:a16="http://schemas.microsoft.com/office/drawing/2014/main" id="{04BB3F8C-D83B-44CA-A22B-04103342CE33}"/>
              </a:ext>
            </a:extLst>
          </p:cNvPr>
          <p:cNvSpPr txBox="1"/>
          <p:nvPr/>
        </p:nvSpPr>
        <p:spPr>
          <a:xfrm>
            <a:off x="2646294" y="1624004"/>
            <a:ext cx="292203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35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METEOROLOGÍA ADVERSA</a:t>
            </a:r>
            <a:endParaRPr lang="es-CL" dirty="0"/>
          </a:p>
        </p:txBody>
      </p:sp>
      <p:sp>
        <p:nvSpPr>
          <p:cNvPr id="99" name="76 CuadroTexto">
            <a:extLst>
              <a:ext uri="{FF2B5EF4-FFF2-40B4-BE49-F238E27FC236}">
                <a16:creationId xmlns:a16="http://schemas.microsoft.com/office/drawing/2014/main" id="{25BBA26E-4EC8-464E-9451-EA1D6C24DE04}"/>
              </a:ext>
            </a:extLst>
          </p:cNvPr>
          <p:cNvSpPr txBox="1"/>
          <p:nvPr/>
        </p:nvSpPr>
        <p:spPr>
          <a:xfrm>
            <a:off x="4975591" y="1175303"/>
            <a:ext cx="7907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MITIGACIÓN: EVALUACIÓN METEOROLOGÍA CONSTANTE -  (RESP. OCT)</a:t>
            </a:r>
          </a:p>
          <a:p>
            <a:r>
              <a:rPr lang="es-ES" dirty="0"/>
              <a:t>CONTENCIÓN:  REPLANIFICACIÓN DEL PLAN</a:t>
            </a:r>
            <a:endParaRPr lang="es-CL" dirty="0"/>
          </a:p>
        </p:txBody>
      </p:sp>
      <p:sp>
        <p:nvSpPr>
          <p:cNvPr id="100" name="8 Triángulo isósceles">
            <a:extLst>
              <a:ext uri="{FF2B5EF4-FFF2-40B4-BE49-F238E27FC236}">
                <a16:creationId xmlns:a16="http://schemas.microsoft.com/office/drawing/2014/main" id="{03818455-E534-4758-9DDA-6B9E1506F5F4}"/>
              </a:ext>
            </a:extLst>
          </p:cNvPr>
          <p:cNvSpPr/>
          <p:nvPr/>
        </p:nvSpPr>
        <p:spPr>
          <a:xfrm>
            <a:off x="6426179" y="1634276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sp>
        <p:nvSpPr>
          <p:cNvPr id="101" name="54 Triángulo isósceles">
            <a:extLst>
              <a:ext uri="{FF2B5EF4-FFF2-40B4-BE49-F238E27FC236}">
                <a16:creationId xmlns:a16="http://schemas.microsoft.com/office/drawing/2014/main" id="{770BB8B3-0E74-4607-A582-5A6BE408C5F0}"/>
              </a:ext>
            </a:extLst>
          </p:cNvPr>
          <p:cNvSpPr/>
          <p:nvPr/>
        </p:nvSpPr>
        <p:spPr>
          <a:xfrm>
            <a:off x="7894156" y="1606689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bg1"/>
              </a:solidFill>
            </a:endParaRPr>
          </a:p>
        </p:txBody>
      </p:sp>
      <p:cxnSp>
        <p:nvCxnSpPr>
          <p:cNvPr id="102" name="55 Conector recto de flecha">
            <a:extLst>
              <a:ext uri="{FF2B5EF4-FFF2-40B4-BE49-F238E27FC236}">
                <a16:creationId xmlns:a16="http://schemas.microsoft.com/office/drawing/2014/main" id="{1DB6C209-FC33-4710-BF84-5C3A3D36F0B1}"/>
              </a:ext>
            </a:extLst>
          </p:cNvPr>
          <p:cNvCxnSpPr>
            <a:cxnSpLocks/>
          </p:cNvCxnSpPr>
          <p:nvPr/>
        </p:nvCxnSpPr>
        <p:spPr>
          <a:xfrm>
            <a:off x="6680802" y="1695673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77 CuadroTexto">
            <a:extLst>
              <a:ext uri="{FF2B5EF4-FFF2-40B4-BE49-F238E27FC236}">
                <a16:creationId xmlns:a16="http://schemas.microsoft.com/office/drawing/2014/main" id="{21B4010C-F085-44B5-9902-EFA8E2A5DC0A}"/>
              </a:ext>
            </a:extLst>
          </p:cNvPr>
          <p:cNvSpPr txBox="1"/>
          <p:nvPr/>
        </p:nvSpPr>
        <p:spPr>
          <a:xfrm>
            <a:off x="4881193" y="5455706"/>
            <a:ext cx="6288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</a:rPr>
              <a:t>MITIGACIÓN: NO HAY. </a:t>
            </a:r>
          </a:p>
          <a:p>
            <a:r>
              <a:rPr lang="es-ES" sz="1200" b="1" dirty="0">
                <a:solidFill>
                  <a:schemeClr val="bg1"/>
                </a:solidFill>
              </a:rPr>
              <a:t>CONTENCIÓN: EMPLEO LIENTUR – RESTRICCIÓN GRADO ACTIVIDAD UU.SS. (WL)</a:t>
            </a:r>
            <a:endParaRPr lang="es-CL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641120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68558</TotalTime>
  <Words>2190</Words>
  <Application>Microsoft Office PowerPoint</Application>
  <PresentationFormat>Panorámica</PresentationFormat>
  <Paragraphs>540</Paragraphs>
  <Slides>16</Slides>
  <Notes>16</Notes>
  <HiddenSlides>3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Arial</vt:lpstr>
      <vt:lpstr>Bahnschrift SemiBold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CF Felipe Arancibia</dc:creator>
  <cp:lastModifiedBy>A3.- T1 Alex Brante Órdenes</cp:lastModifiedBy>
  <cp:revision>1235</cp:revision>
  <cp:lastPrinted>2023-09-21T13:53:18Z</cp:lastPrinted>
  <dcterms:created xsi:type="dcterms:W3CDTF">2023-06-26T19:32:04Z</dcterms:created>
  <dcterms:modified xsi:type="dcterms:W3CDTF">2026-07-31T01:33:11Z</dcterms:modified>
</cp:coreProperties>
</file>