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95" r:id="rId2"/>
    <p:sldId id="303" r:id="rId3"/>
    <p:sldId id="283" r:id="rId4"/>
    <p:sldId id="301" r:id="rId5"/>
    <p:sldId id="285" r:id="rId6"/>
    <p:sldId id="297" r:id="rId7"/>
    <p:sldId id="304" r:id="rId8"/>
    <p:sldId id="298" r:id="rId9"/>
    <p:sldId id="291" r:id="rId10"/>
    <p:sldId id="300" r:id="rId11"/>
    <p:sldId id="282" r:id="rId12"/>
    <p:sldId id="296" r:id="rId13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113A0C"/>
    <a:srgbClr val="003399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104" d="100"/>
          <a:sy n="104" d="100"/>
        </p:scale>
        <p:origin x="978" y="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E09BAC-3EDF-4403-9EC2-BA95D816A95E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 phldr="1"/>
      <dgm:spPr/>
    </dgm:pt>
    <dgm:pt modelId="{C048D614-2993-4479-B7A9-F35D511EF584}">
      <dgm:prSet phldrT="[Texto]" custT="1"/>
      <dgm:spPr>
        <a:solidFill>
          <a:srgbClr val="0000CC"/>
        </a:solidFill>
      </dgm:spPr>
      <dgm:t>
        <a:bodyPr/>
        <a:lstStyle/>
        <a:p>
          <a:endParaRPr lang="es-CL" sz="1000" b="1" dirty="0">
            <a:solidFill>
              <a:srgbClr val="FFFF00"/>
            </a:solidFill>
          </a:endParaRPr>
        </a:p>
      </dgm:t>
    </dgm:pt>
    <dgm:pt modelId="{4C05FC8B-BF99-4799-BE86-81777750DF67}" type="parTrans" cxnId="{FB451201-86ED-45E8-A085-DE50EF789782}">
      <dgm:prSet/>
      <dgm:spPr/>
      <dgm:t>
        <a:bodyPr/>
        <a:lstStyle/>
        <a:p>
          <a:endParaRPr lang="es-CL" sz="1200" b="1">
            <a:solidFill>
              <a:srgbClr val="FFFF00"/>
            </a:solidFill>
          </a:endParaRPr>
        </a:p>
      </dgm:t>
    </dgm:pt>
    <dgm:pt modelId="{67866D22-2C4C-4A5C-BCB5-207910A46787}" type="sibTrans" cxnId="{FB451201-86ED-45E8-A085-DE50EF789782}">
      <dgm:prSet/>
      <dgm:spPr/>
      <dgm:t>
        <a:bodyPr/>
        <a:lstStyle/>
        <a:p>
          <a:endParaRPr lang="es-CL" sz="1200" b="1">
            <a:solidFill>
              <a:srgbClr val="FFFF00"/>
            </a:solidFill>
          </a:endParaRPr>
        </a:p>
      </dgm:t>
    </dgm:pt>
    <dgm:pt modelId="{02C9A6ED-60C9-4402-9913-BE5FB893378A}">
      <dgm:prSet phldrT="[Texto]" custT="1"/>
      <dgm:spPr>
        <a:solidFill>
          <a:srgbClr val="0000CC"/>
        </a:solidFill>
      </dgm:spPr>
      <dgm:t>
        <a:bodyPr/>
        <a:lstStyle/>
        <a:p>
          <a:endParaRPr lang="es-CL" sz="1000" b="1" dirty="0">
            <a:solidFill>
              <a:srgbClr val="FFFF00"/>
            </a:solidFill>
          </a:endParaRPr>
        </a:p>
      </dgm:t>
    </dgm:pt>
    <dgm:pt modelId="{07BBD8AC-3216-4EB2-95BF-6019131199DA}" type="parTrans" cxnId="{CD45384F-68F2-4711-882B-A2D207BB5B41}">
      <dgm:prSet/>
      <dgm:spPr/>
      <dgm:t>
        <a:bodyPr/>
        <a:lstStyle/>
        <a:p>
          <a:endParaRPr lang="es-CL" sz="1200" b="1">
            <a:solidFill>
              <a:srgbClr val="FFFF00"/>
            </a:solidFill>
          </a:endParaRPr>
        </a:p>
      </dgm:t>
    </dgm:pt>
    <dgm:pt modelId="{7629BF82-6430-4A65-AF00-BDC607FA3F46}" type="sibTrans" cxnId="{CD45384F-68F2-4711-882B-A2D207BB5B41}">
      <dgm:prSet/>
      <dgm:spPr/>
      <dgm:t>
        <a:bodyPr/>
        <a:lstStyle/>
        <a:p>
          <a:endParaRPr lang="es-CL" sz="1200" b="1">
            <a:solidFill>
              <a:srgbClr val="FFFF00"/>
            </a:solidFill>
          </a:endParaRPr>
        </a:p>
      </dgm:t>
    </dgm:pt>
    <dgm:pt modelId="{7A1AE0E8-739F-458C-9B59-46AD5C48149B}">
      <dgm:prSet phldrT="[Texto]" custT="1"/>
      <dgm:spPr>
        <a:solidFill>
          <a:srgbClr val="0000CC"/>
        </a:solidFill>
      </dgm:spPr>
      <dgm:t>
        <a:bodyPr/>
        <a:lstStyle/>
        <a:p>
          <a:endParaRPr lang="es-CL" sz="1000" b="1" dirty="0">
            <a:solidFill>
              <a:srgbClr val="FFFF00"/>
            </a:solidFill>
          </a:endParaRPr>
        </a:p>
      </dgm:t>
    </dgm:pt>
    <dgm:pt modelId="{0CFB658F-F8FC-4ADD-8CDB-57436CEFD0A3}" type="parTrans" cxnId="{ECCDA2C5-D631-4FAB-9BD8-0831556FE71C}">
      <dgm:prSet/>
      <dgm:spPr/>
      <dgm:t>
        <a:bodyPr/>
        <a:lstStyle/>
        <a:p>
          <a:endParaRPr lang="es-CL" sz="1200" b="1">
            <a:solidFill>
              <a:srgbClr val="FFFF00"/>
            </a:solidFill>
          </a:endParaRPr>
        </a:p>
      </dgm:t>
    </dgm:pt>
    <dgm:pt modelId="{AD977F9D-9FB4-40A2-BF30-141D92CB5389}" type="sibTrans" cxnId="{ECCDA2C5-D631-4FAB-9BD8-0831556FE71C}">
      <dgm:prSet/>
      <dgm:spPr/>
      <dgm:t>
        <a:bodyPr/>
        <a:lstStyle/>
        <a:p>
          <a:endParaRPr lang="es-CL" sz="1200" b="1">
            <a:solidFill>
              <a:srgbClr val="FFFF00"/>
            </a:solidFill>
          </a:endParaRPr>
        </a:p>
      </dgm:t>
    </dgm:pt>
    <dgm:pt modelId="{53DC5B2A-DBBF-4A31-AD98-1C2773E6C92B}">
      <dgm:prSet phldrT="[Texto]" custT="1"/>
      <dgm:spPr>
        <a:solidFill>
          <a:srgbClr val="0000CC"/>
        </a:solidFill>
      </dgm:spPr>
      <dgm:t>
        <a:bodyPr/>
        <a:lstStyle/>
        <a:p>
          <a:endParaRPr lang="es-CL" sz="1000" b="1" dirty="0">
            <a:solidFill>
              <a:srgbClr val="FFFF00"/>
            </a:solidFill>
          </a:endParaRPr>
        </a:p>
      </dgm:t>
    </dgm:pt>
    <dgm:pt modelId="{E916ACB6-EF5E-45E8-BD86-6A8FE6E00629}" type="parTrans" cxnId="{C3BAA85C-F761-462B-A2A6-AC8DBE382B22}">
      <dgm:prSet/>
      <dgm:spPr/>
      <dgm:t>
        <a:bodyPr/>
        <a:lstStyle/>
        <a:p>
          <a:endParaRPr lang="es-CL" sz="1200" b="1">
            <a:solidFill>
              <a:srgbClr val="FFFF00"/>
            </a:solidFill>
          </a:endParaRPr>
        </a:p>
      </dgm:t>
    </dgm:pt>
    <dgm:pt modelId="{44945D96-93A3-4579-9B6B-1A2965EC0FD2}" type="sibTrans" cxnId="{C3BAA85C-F761-462B-A2A6-AC8DBE382B22}">
      <dgm:prSet/>
      <dgm:spPr/>
      <dgm:t>
        <a:bodyPr/>
        <a:lstStyle/>
        <a:p>
          <a:endParaRPr lang="es-CL" sz="1200" b="1">
            <a:solidFill>
              <a:srgbClr val="FFFF00"/>
            </a:solidFill>
          </a:endParaRPr>
        </a:p>
      </dgm:t>
    </dgm:pt>
    <dgm:pt modelId="{0FAFC7A2-F910-4C41-A9F4-0F2B1783F392}">
      <dgm:prSet phldrT="[Texto]" custT="1"/>
      <dgm:spPr>
        <a:solidFill>
          <a:srgbClr val="0000CC"/>
        </a:solidFill>
      </dgm:spPr>
      <dgm:t>
        <a:bodyPr/>
        <a:lstStyle/>
        <a:p>
          <a:endParaRPr lang="es-CL" sz="1000" b="1" dirty="0">
            <a:solidFill>
              <a:srgbClr val="FFFF00"/>
            </a:solidFill>
          </a:endParaRPr>
        </a:p>
      </dgm:t>
    </dgm:pt>
    <dgm:pt modelId="{B60E3B4E-5098-4428-B354-AF40CF92668D}" type="parTrans" cxnId="{37C0D264-B8A5-4E5E-99BE-CE35F9BCE794}">
      <dgm:prSet/>
      <dgm:spPr/>
      <dgm:t>
        <a:bodyPr/>
        <a:lstStyle/>
        <a:p>
          <a:endParaRPr lang="es-CL" sz="1200" b="1">
            <a:solidFill>
              <a:srgbClr val="FFFF00"/>
            </a:solidFill>
          </a:endParaRPr>
        </a:p>
      </dgm:t>
    </dgm:pt>
    <dgm:pt modelId="{E76A390A-CFF6-479E-9D1F-5671A8BDED28}" type="sibTrans" cxnId="{37C0D264-B8A5-4E5E-99BE-CE35F9BCE794}">
      <dgm:prSet/>
      <dgm:spPr/>
      <dgm:t>
        <a:bodyPr/>
        <a:lstStyle/>
        <a:p>
          <a:endParaRPr lang="es-CL" sz="1200" b="1">
            <a:solidFill>
              <a:srgbClr val="FFFF00"/>
            </a:solidFill>
          </a:endParaRPr>
        </a:p>
      </dgm:t>
    </dgm:pt>
    <dgm:pt modelId="{95A7629F-852C-4F7C-AB3E-B32FE41BE29C}">
      <dgm:prSet phldrT="[Texto]" custT="1"/>
      <dgm:spPr>
        <a:solidFill>
          <a:srgbClr val="0000CC"/>
        </a:solidFill>
      </dgm:spPr>
      <dgm:t>
        <a:bodyPr/>
        <a:lstStyle/>
        <a:p>
          <a:endParaRPr lang="es-CL" sz="1100" b="1" dirty="0">
            <a:solidFill>
              <a:srgbClr val="FFFF00"/>
            </a:solidFill>
          </a:endParaRPr>
        </a:p>
      </dgm:t>
    </dgm:pt>
    <dgm:pt modelId="{83C1DBA1-8655-496C-B44C-18527BCC4B68}" type="parTrans" cxnId="{CE885AD4-8214-473B-A129-0D58D8979174}">
      <dgm:prSet/>
      <dgm:spPr/>
      <dgm:t>
        <a:bodyPr/>
        <a:lstStyle/>
        <a:p>
          <a:endParaRPr lang="es-CL" sz="1200" b="1">
            <a:solidFill>
              <a:srgbClr val="FFFF00"/>
            </a:solidFill>
          </a:endParaRPr>
        </a:p>
      </dgm:t>
    </dgm:pt>
    <dgm:pt modelId="{EF3D7770-5962-49AC-97C4-C031B06098B7}" type="sibTrans" cxnId="{CE885AD4-8214-473B-A129-0D58D8979174}">
      <dgm:prSet/>
      <dgm:spPr/>
      <dgm:t>
        <a:bodyPr/>
        <a:lstStyle/>
        <a:p>
          <a:endParaRPr lang="es-CL" sz="1200" b="1">
            <a:solidFill>
              <a:srgbClr val="FFFF00"/>
            </a:solidFill>
          </a:endParaRPr>
        </a:p>
      </dgm:t>
    </dgm:pt>
    <dgm:pt modelId="{1D1F3FE0-15AD-4F68-9440-AF17E3C178F4}" type="pres">
      <dgm:prSet presAssocID="{4EE09BAC-3EDF-4403-9EC2-BA95D816A95E}" presName="compositeShape" presStyleCnt="0">
        <dgm:presLayoutVars>
          <dgm:chMax val="7"/>
          <dgm:dir/>
          <dgm:resizeHandles val="exact"/>
        </dgm:presLayoutVars>
      </dgm:prSet>
      <dgm:spPr/>
    </dgm:pt>
    <dgm:pt modelId="{0248D8EF-B30D-4866-84A4-EDA0FFBC424C}" type="pres">
      <dgm:prSet presAssocID="{4EE09BAC-3EDF-4403-9EC2-BA95D816A95E}" presName="wedge1" presStyleLbl="node1" presStyleIdx="0" presStyleCnt="6" custScaleX="98606" custScaleY="97192"/>
      <dgm:spPr/>
      <dgm:t>
        <a:bodyPr/>
        <a:lstStyle/>
        <a:p>
          <a:endParaRPr lang="es-CL"/>
        </a:p>
      </dgm:t>
    </dgm:pt>
    <dgm:pt modelId="{3C7779C4-5EE7-4CA7-BF13-9609E6408750}" type="pres">
      <dgm:prSet presAssocID="{4EE09BAC-3EDF-4403-9EC2-BA95D816A95E}" presName="dummy1a" presStyleCnt="0"/>
      <dgm:spPr/>
    </dgm:pt>
    <dgm:pt modelId="{0D7FCA39-39A8-421B-967B-6826F4F7F169}" type="pres">
      <dgm:prSet presAssocID="{4EE09BAC-3EDF-4403-9EC2-BA95D816A95E}" presName="dummy1b" presStyleCnt="0"/>
      <dgm:spPr/>
    </dgm:pt>
    <dgm:pt modelId="{AD2DC95E-0B36-426C-A38B-08EE6C3B39F9}" type="pres">
      <dgm:prSet presAssocID="{4EE09BAC-3EDF-4403-9EC2-BA95D816A95E}" presName="wedge1Tx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7D05A7F-2DDB-406F-9F7F-B2959997F829}" type="pres">
      <dgm:prSet presAssocID="{4EE09BAC-3EDF-4403-9EC2-BA95D816A95E}" presName="wedge2" presStyleLbl="node1" presStyleIdx="1" presStyleCnt="6"/>
      <dgm:spPr/>
      <dgm:t>
        <a:bodyPr/>
        <a:lstStyle/>
        <a:p>
          <a:endParaRPr lang="es-CL"/>
        </a:p>
      </dgm:t>
    </dgm:pt>
    <dgm:pt modelId="{5B095FA1-627F-4BB2-95E0-60EEB872541E}" type="pres">
      <dgm:prSet presAssocID="{4EE09BAC-3EDF-4403-9EC2-BA95D816A95E}" presName="dummy2a" presStyleCnt="0"/>
      <dgm:spPr/>
    </dgm:pt>
    <dgm:pt modelId="{D04778EE-3AE6-441E-9D49-D405BE55C523}" type="pres">
      <dgm:prSet presAssocID="{4EE09BAC-3EDF-4403-9EC2-BA95D816A95E}" presName="dummy2b" presStyleCnt="0"/>
      <dgm:spPr/>
    </dgm:pt>
    <dgm:pt modelId="{98A35EA3-7BAC-449D-95B3-0AD78078109F}" type="pres">
      <dgm:prSet presAssocID="{4EE09BAC-3EDF-4403-9EC2-BA95D816A95E}" presName="wedge2Tx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D43E198-A12A-4C6F-A6E8-8F3E2984A47B}" type="pres">
      <dgm:prSet presAssocID="{4EE09BAC-3EDF-4403-9EC2-BA95D816A95E}" presName="wedge3" presStyleLbl="node1" presStyleIdx="2" presStyleCnt="6"/>
      <dgm:spPr/>
      <dgm:t>
        <a:bodyPr/>
        <a:lstStyle/>
        <a:p>
          <a:endParaRPr lang="es-CL"/>
        </a:p>
      </dgm:t>
    </dgm:pt>
    <dgm:pt modelId="{E41BF544-E797-4290-BD7F-C437639D79BE}" type="pres">
      <dgm:prSet presAssocID="{4EE09BAC-3EDF-4403-9EC2-BA95D816A95E}" presName="dummy3a" presStyleCnt="0"/>
      <dgm:spPr/>
    </dgm:pt>
    <dgm:pt modelId="{12ED5023-6B72-4A44-8DF0-390999F65BE8}" type="pres">
      <dgm:prSet presAssocID="{4EE09BAC-3EDF-4403-9EC2-BA95D816A95E}" presName="dummy3b" presStyleCnt="0"/>
      <dgm:spPr/>
    </dgm:pt>
    <dgm:pt modelId="{782E7602-4978-4651-9DC9-E879A68933C5}" type="pres">
      <dgm:prSet presAssocID="{4EE09BAC-3EDF-4403-9EC2-BA95D816A95E}" presName="wedge3Tx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3954079A-AF73-46EB-A871-584B7B4343FA}" type="pres">
      <dgm:prSet presAssocID="{4EE09BAC-3EDF-4403-9EC2-BA95D816A95E}" presName="wedge4" presStyleLbl="node1" presStyleIdx="3" presStyleCnt="6"/>
      <dgm:spPr/>
      <dgm:t>
        <a:bodyPr/>
        <a:lstStyle/>
        <a:p>
          <a:endParaRPr lang="es-CL"/>
        </a:p>
      </dgm:t>
    </dgm:pt>
    <dgm:pt modelId="{6A51C6E2-A04B-4405-8199-AE7C9792C460}" type="pres">
      <dgm:prSet presAssocID="{4EE09BAC-3EDF-4403-9EC2-BA95D816A95E}" presName="dummy4a" presStyleCnt="0"/>
      <dgm:spPr/>
    </dgm:pt>
    <dgm:pt modelId="{63E162C9-969F-44A4-B580-F3CB19088A70}" type="pres">
      <dgm:prSet presAssocID="{4EE09BAC-3EDF-4403-9EC2-BA95D816A95E}" presName="dummy4b" presStyleCnt="0"/>
      <dgm:spPr/>
    </dgm:pt>
    <dgm:pt modelId="{B9942CF1-5DE7-4052-8EED-F41927E3B3EF}" type="pres">
      <dgm:prSet presAssocID="{4EE09BAC-3EDF-4403-9EC2-BA95D816A95E}" presName="wedge4Tx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18AADED-8322-40E1-A5A2-8CD947CB5B1A}" type="pres">
      <dgm:prSet presAssocID="{4EE09BAC-3EDF-4403-9EC2-BA95D816A95E}" presName="wedge5" presStyleLbl="node1" presStyleIdx="4" presStyleCnt="6"/>
      <dgm:spPr/>
      <dgm:t>
        <a:bodyPr/>
        <a:lstStyle/>
        <a:p>
          <a:endParaRPr lang="es-CL"/>
        </a:p>
      </dgm:t>
    </dgm:pt>
    <dgm:pt modelId="{0CE9D2BD-22AC-405B-929D-83EC8FD7F4BD}" type="pres">
      <dgm:prSet presAssocID="{4EE09BAC-3EDF-4403-9EC2-BA95D816A95E}" presName="dummy5a" presStyleCnt="0"/>
      <dgm:spPr/>
    </dgm:pt>
    <dgm:pt modelId="{77411A10-2490-468E-BCEA-A2227AD3D35F}" type="pres">
      <dgm:prSet presAssocID="{4EE09BAC-3EDF-4403-9EC2-BA95D816A95E}" presName="dummy5b" presStyleCnt="0"/>
      <dgm:spPr/>
    </dgm:pt>
    <dgm:pt modelId="{7B1C990E-2306-47BA-8393-87AF51A16AF3}" type="pres">
      <dgm:prSet presAssocID="{4EE09BAC-3EDF-4403-9EC2-BA95D816A95E}" presName="wedge5Tx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88124B9-1DFD-4998-A4EA-C17616914DDF}" type="pres">
      <dgm:prSet presAssocID="{4EE09BAC-3EDF-4403-9EC2-BA95D816A95E}" presName="wedge6" presStyleLbl="node1" presStyleIdx="5" presStyleCnt="6"/>
      <dgm:spPr/>
      <dgm:t>
        <a:bodyPr/>
        <a:lstStyle/>
        <a:p>
          <a:endParaRPr lang="es-CL"/>
        </a:p>
      </dgm:t>
    </dgm:pt>
    <dgm:pt modelId="{25257C49-A2F2-486D-9B41-5B79BF752A1B}" type="pres">
      <dgm:prSet presAssocID="{4EE09BAC-3EDF-4403-9EC2-BA95D816A95E}" presName="dummy6a" presStyleCnt="0"/>
      <dgm:spPr/>
    </dgm:pt>
    <dgm:pt modelId="{E4079F30-C308-458D-AA6A-1D1E6D9FE90B}" type="pres">
      <dgm:prSet presAssocID="{4EE09BAC-3EDF-4403-9EC2-BA95D816A95E}" presName="dummy6b" presStyleCnt="0"/>
      <dgm:spPr/>
    </dgm:pt>
    <dgm:pt modelId="{EEB85001-A50B-4CE2-970D-8B9B7943F1CD}" type="pres">
      <dgm:prSet presAssocID="{4EE09BAC-3EDF-4403-9EC2-BA95D816A95E}" presName="wedge6Tx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F716060-F15C-42CC-B71F-F16C37DC8C38}" type="pres">
      <dgm:prSet presAssocID="{67866D22-2C4C-4A5C-BCB5-207910A46787}" presName="arrowWedge1" presStyleLbl="fgSibTrans2D1" presStyleIdx="0" presStyleCnt="6" custLinFactNeighborX="-630"/>
      <dgm:spPr/>
      <dgm:t>
        <a:bodyPr/>
        <a:lstStyle/>
        <a:p>
          <a:endParaRPr lang="es-CL"/>
        </a:p>
      </dgm:t>
    </dgm:pt>
    <dgm:pt modelId="{6CB9B6F5-432F-4EC7-80A7-E69D08CB1926}" type="pres">
      <dgm:prSet presAssocID="{7629BF82-6430-4A65-AF00-BDC607FA3F46}" presName="arrowWedge2" presStyleLbl="fgSibTrans2D1" presStyleIdx="1" presStyleCnt="6"/>
      <dgm:spPr/>
    </dgm:pt>
    <dgm:pt modelId="{B4DC3A0F-E165-4A8D-A983-F9474546BB71}" type="pres">
      <dgm:prSet presAssocID="{AD977F9D-9FB4-40A2-BF30-141D92CB5389}" presName="arrowWedge3" presStyleLbl="fgSibTrans2D1" presStyleIdx="2" presStyleCnt="6"/>
      <dgm:spPr/>
    </dgm:pt>
    <dgm:pt modelId="{A7370566-91B6-454A-9C60-601485D2BCCE}" type="pres">
      <dgm:prSet presAssocID="{E76A390A-CFF6-479E-9D1F-5671A8BDED28}" presName="arrowWedge4" presStyleLbl="fgSibTrans2D1" presStyleIdx="3" presStyleCnt="6" custLinFactNeighborY="-961"/>
      <dgm:spPr/>
    </dgm:pt>
    <dgm:pt modelId="{0D774229-B584-4287-A87C-3F4F6A270B9B}" type="pres">
      <dgm:prSet presAssocID="{EF3D7770-5962-49AC-97C4-C031B06098B7}" presName="arrowWedge5" presStyleLbl="fgSibTrans2D1" presStyleIdx="4" presStyleCnt="6"/>
      <dgm:spPr/>
    </dgm:pt>
    <dgm:pt modelId="{07CC6DC0-2E70-4407-A9B8-CB4B3B6BC80B}" type="pres">
      <dgm:prSet presAssocID="{44945D96-93A3-4579-9B6B-1A2965EC0FD2}" presName="arrowWedge6" presStyleLbl="fgSibTrans2D1" presStyleIdx="5" presStyleCnt="6"/>
      <dgm:spPr/>
    </dgm:pt>
  </dgm:ptLst>
  <dgm:cxnLst>
    <dgm:cxn modelId="{FB451201-86ED-45E8-A085-DE50EF789782}" srcId="{4EE09BAC-3EDF-4403-9EC2-BA95D816A95E}" destId="{C048D614-2993-4479-B7A9-F35D511EF584}" srcOrd="0" destOrd="0" parTransId="{4C05FC8B-BF99-4799-BE86-81777750DF67}" sibTransId="{67866D22-2C4C-4A5C-BCB5-207910A46787}"/>
    <dgm:cxn modelId="{CE885AD4-8214-473B-A129-0D58D8979174}" srcId="{4EE09BAC-3EDF-4403-9EC2-BA95D816A95E}" destId="{95A7629F-852C-4F7C-AB3E-B32FE41BE29C}" srcOrd="4" destOrd="0" parTransId="{83C1DBA1-8655-496C-B44C-18527BCC4B68}" sibTransId="{EF3D7770-5962-49AC-97C4-C031B06098B7}"/>
    <dgm:cxn modelId="{EE76DD5C-C278-4569-A51A-4CA8AF6D6D7B}" type="presOf" srcId="{7A1AE0E8-739F-458C-9B59-46AD5C48149B}" destId="{FD43E198-A12A-4C6F-A6E8-8F3E2984A47B}" srcOrd="0" destOrd="0" presId="urn:microsoft.com/office/officeart/2005/8/layout/cycle8"/>
    <dgm:cxn modelId="{37C0D264-B8A5-4E5E-99BE-CE35F9BCE794}" srcId="{4EE09BAC-3EDF-4403-9EC2-BA95D816A95E}" destId="{0FAFC7A2-F910-4C41-A9F4-0F2B1783F392}" srcOrd="3" destOrd="0" parTransId="{B60E3B4E-5098-4428-B354-AF40CF92668D}" sibTransId="{E76A390A-CFF6-479E-9D1F-5671A8BDED28}"/>
    <dgm:cxn modelId="{9E8B3E67-4D91-4A8F-9ED0-46514367F871}" type="presOf" srcId="{7A1AE0E8-739F-458C-9B59-46AD5C48149B}" destId="{782E7602-4978-4651-9DC9-E879A68933C5}" srcOrd="1" destOrd="0" presId="urn:microsoft.com/office/officeart/2005/8/layout/cycle8"/>
    <dgm:cxn modelId="{0CD97A7D-2745-4E48-9092-B4BA0498233F}" type="presOf" srcId="{95A7629F-852C-4F7C-AB3E-B32FE41BE29C}" destId="{E18AADED-8322-40E1-A5A2-8CD947CB5B1A}" srcOrd="0" destOrd="0" presId="urn:microsoft.com/office/officeart/2005/8/layout/cycle8"/>
    <dgm:cxn modelId="{ECCDA2C5-D631-4FAB-9BD8-0831556FE71C}" srcId="{4EE09BAC-3EDF-4403-9EC2-BA95D816A95E}" destId="{7A1AE0E8-739F-458C-9B59-46AD5C48149B}" srcOrd="2" destOrd="0" parTransId="{0CFB658F-F8FC-4ADD-8CDB-57436CEFD0A3}" sibTransId="{AD977F9D-9FB4-40A2-BF30-141D92CB5389}"/>
    <dgm:cxn modelId="{A21ADF87-2174-43E8-8743-2CB4AA879B48}" type="presOf" srcId="{C048D614-2993-4479-B7A9-F35D511EF584}" destId="{0248D8EF-B30D-4866-84A4-EDA0FFBC424C}" srcOrd="0" destOrd="0" presId="urn:microsoft.com/office/officeart/2005/8/layout/cycle8"/>
    <dgm:cxn modelId="{CD45384F-68F2-4711-882B-A2D207BB5B41}" srcId="{4EE09BAC-3EDF-4403-9EC2-BA95D816A95E}" destId="{02C9A6ED-60C9-4402-9913-BE5FB893378A}" srcOrd="1" destOrd="0" parTransId="{07BBD8AC-3216-4EB2-95BF-6019131199DA}" sibTransId="{7629BF82-6430-4A65-AF00-BDC607FA3F46}"/>
    <dgm:cxn modelId="{E6941E87-E39C-445A-83C4-74369B3EE022}" type="presOf" srcId="{95A7629F-852C-4F7C-AB3E-B32FE41BE29C}" destId="{7B1C990E-2306-47BA-8393-87AF51A16AF3}" srcOrd="1" destOrd="0" presId="urn:microsoft.com/office/officeart/2005/8/layout/cycle8"/>
    <dgm:cxn modelId="{A717CC50-F70D-4F21-AD88-2A79983C7A59}" type="presOf" srcId="{02C9A6ED-60C9-4402-9913-BE5FB893378A}" destId="{D7D05A7F-2DDB-406F-9F7F-B2959997F829}" srcOrd="0" destOrd="0" presId="urn:microsoft.com/office/officeart/2005/8/layout/cycle8"/>
    <dgm:cxn modelId="{BDAABCF0-13CF-419C-83B3-49FD9EFF2361}" type="presOf" srcId="{53DC5B2A-DBBF-4A31-AD98-1C2773E6C92B}" destId="{F88124B9-1DFD-4998-A4EA-C17616914DDF}" srcOrd="0" destOrd="0" presId="urn:microsoft.com/office/officeart/2005/8/layout/cycle8"/>
    <dgm:cxn modelId="{31FB4B65-CB9A-474D-A236-3C43502EB437}" type="presOf" srcId="{0FAFC7A2-F910-4C41-A9F4-0F2B1783F392}" destId="{B9942CF1-5DE7-4052-8EED-F41927E3B3EF}" srcOrd="1" destOrd="0" presId="urn:microsoft.com/office/officeart/2005/8/layout/cycle8"/>
    <dgm:cxn modelId="{A029F7B4-7BFB-4454-9C49-3CA8C0DCEEC3}" type="presOf" srcId="{02C9A6ED-60C9-4402-9913-BE5FB893378A}" destId="{98A35EA3-7BAC-449D-95B3-0AD78078109F}" srcOrd="1" destOrd="0" presId="urn:microsoft.com/office/officeart/2005/8/layout/cycle8"/>
    <dgm:cxn modelId="{6B27563D-CFDD-45C6-8CCA-AE326D870FC8}" type="presOf" srcId="{4EE09BAC-3EDF-4403-9EC2-BA95D816A95E}" destId="{1D1F3FE0-15AD-4F68-9440-AF17E3C178F4}" srcOrd="0" destOrd="0" presId="urn:microsoft.com/office/officeart/2005/8/layout/cycle8"/>
    <dgm:cxn modelId="{775F175E-D6E4-459C-9BDF-E3ABB91D8B7A}" type="presOf" srcId="{0FAFC7A2-F910-4C41-A9F4-0F2B1783F392}" destId="{3954079A-AF73-46EB-A871-584B7B4343FA}" srcOrd="0" destOrd="0" presId="urn:microsoft.com/office/officeart/2005/8/layout/cycle8"/>
    <dgm:cxn modelId="{642CC9FA-F87A-4633-98DD-41FD1D9CE476}" type="presOf" srcId="{53DC5B2A-DBBF-4A31-AD98-1C2773E6C92B}" destId="{EEB85001-A50B-4CE2-970D-8B9B7943F1CD}" srcOrd="1" destOrd="0" presId="urn:microsoft.com/office/officeart/2005/8/layout/cycle8"/>
    <dgm:cxn modelId="{B689448A-6DCF-4034-A77F-B1A9E69B91BF}" type="presOf" srcId="{C048D614-2993-4479-B7A9-F35D511EF584}" destId="{AD2DC95E-0B36-426C-A38B-08EE6C3B39F9}" srcOrd="1" destOrd="0" presId="urn:microsoft.com/office/officeart/2005/8/layout/cycle8"/>
    <dgm:cxn modelId="{C3BAA85C-F761-462B-A2A6-AC8DBE382B22}" srcId="{4EE09BAC-3EDF-4403-9EC2-BA95D816A95E}" destId="{53DC5B2A-DBBF-4A31-AD98-1C2773E6C92B}" srcOrd="5" destOrd="0" parTransId="{E916ACB6-EF5E-45E8-BD86-6A8FE6E00629}" sibTransId="{44945D96-93A3-4579-9B6B-1A2965EC0FD2}"/>
    <dgm:cxn modelId="{573E948A-4645-47A2-B45E-1277E43E3F88}" type="presParOf" srcId="{1D1F3FE0-15AD-4F68-9440-AF17E3C178F4}" destId="{0248D8EF-B30D-4866-84A4-EDA0FFBC424C}" srcOrd="0" destOrd="0" presId="urn:microsoft.com/office/officeart/2005/8/layout/cycle8"/>
    <dgm:cxn modelId="{1EA1A54D-7439-48DB-9261-5ED1AFA510C6}" type="presParOf" srcId="{1D1F3FE0-15AD-4F68-9440-AF17E3C178F4}" destId="{3C7779C4-5EE7-4CA7-BF13-9609E6408750}" srcOrd="1" destOrd="0" presId="urn:microsoft.com/office/officeart/2005/8/layout/cycle8"/>
    <dgm:cxn modelId="{DB46BFBF-6D28-4E3B-B73F-807DA4DE274D}" type="presParOf" srcId="{1D1F3FE0-15AD-4F68-9440-AF17E3C178F4}" destId="{0D7FCA39-39A8-421B-967B-6826F4F7F169}" srcOrd="2" destOrd="0" presId="urn:microsoft.com/office/officeart/2005/8/layout/cycle8"/>
    <dgm:cxn modelId="{35B7F164-2428-4DEA-AB14-672BED005DDA}" type="presParOf" srcId="{1D1F3FE0-15AD-4F68-9440-AF17E3C178F4}" destId="{AD2DC95E-0B36-426C-A38B-08EE6C3B39F9}" srcOrd="3" destOrd="0" presId="urn:microsoft.com/office/officeart/2005/8/layout/cycle8"/>
    <dgm:cxn modelId="{978DFB80-6818-40BC-868D-88D050399417}" type="presParOf" srcId="{1D1F3FE0-15AD-4F68-9440-AF17E3C178F4}" destId="{D7D05A7F-2DDB-406F-9F7F-B2959997F829}" srcOrd="4" destOrd="0" presId="urn:microsoft.com/office/officeart/2005/8/layout/cycle8"/>
    <dgm:cxn modelId="{DD5AB3B5-D3C8-4F5A-9107-E8376E1D1061}" type="presParOf" srcId="{1D1F3FE0-15AD-4F68-9440-AF17E3C178F4}" destId="{5B095FA1-627F-4BB2-95E0-60EEB872541E}" srcOrd="5" destOrd="0" presId="urn:microsoft.com/office/officeart/2005/8/layout/cycle8"/>
    <dgm:cxn modelId="{D27079B1-F740-4770-81BF-0D1AC92CC212}" type="presParOf" srcId="{1D1F3FE0-15AD-4F68-9440-AF17E3C178F4}" destId="{D04778EE-3AE6-441E-9D49-D405BE55C523}" srcOrd="6" destOrd="0" presId="urn:microsoft.com/office/officeart/2005/8/layout/cycle8"/>
    <dgm:cxn modelId="{54A2B511-8DA9-4112-93CD-BD0CEBB1732A}" type="presParOf" srcId="{1D1F3FE0-15AD-4F68-9440-AF17E3C178F4}" destId="{98A35EA3-7BAC-449D-95B3-0AD78078109F}" srcOrd="7" destOrd="0" presId="urn:microsoft.com/office/officeart/2005/8/layout/cycle8"/>
    <dgm:cxn modelId="{562898FE-F366-478B-8611-C004FA8E7FE6}" type="presParOf" srcId="{1D1F3FE0-15AD-4F68-9440-AF17E3C178F4}" destId="{FD43E198-A12A-4C6F-A6E8-8F3E2984A47B}" srcOrd="8" destOrd="0" presId="urn:microsoft.com/office/officeart/2005/8/layout/cycle8"/>
    <dgm:cxn modelId="{FD622468-CCFE-448A-AAC4-180ADA74AECD}" type="presParOf" srcId="{1D1F3FE0-15AD-4F68-9440-AF17E3C178F4}" destId="{E41BF544-E797-4290-BD7F-C437639D79BE}" srcOrd="9" destOrd="0" presId="urn:microsoft.com/office/officeart/2005/8/layout/cycle8"/>
    <dgm:cxn modelId="{86C14026-1957-4EB8-85B8-87DC4CD95076}" type="presParOf" srcId="{1D1F3FE0-15AD-4F68-9440-AF17E3C178F4}" destId="{12ED5023-6B72-4A44-8DF0-390999F65BE8}" srcOrd="10" destOrd="0" presId="urn:microsoft.com/office/officeart/2005/8/layout/cycle8"/>
    <dgm:cxn modelId="{C3E1E575-A59A-4800-8C13-5AB2274F2AB2}" type="presParOf" srcId="{1D1F3FE0-15AD-4F68-9440-AF17E3C178F4}" destId="{782E7602-4978-4651-9DC9-E879A68933C5}" srcOrd="11" destOrd="0" presId="urn:microsoft.com/office/officeart/2005/8/layout/cycle8"/>
    <dgm:cxn modelId="{6CA7C151-495F-4DCC-AE18-3D2166F6661A}" type="presParOf" srcId="{1D1F3FE0-15AD-4F68-9440-AF17E3C178F4}" destId="{3954079A-AF73-46EB-A871-584B7B4343FA}" srcOrd="12" destOrd="0" presId="urn:microsoft.com/office/officeart/2005/8/layout/cycle8"/>
    <dgm:cxn modelId="{D15A609F-609A-42DB-AAF6-4828FA9337F9}" type="presParOf" srcId="{1D1F3FE0-15AD-4F68-9440-AF17E3C178F4}" destId="{6A51C6E2-A04B-4405-8199-AE7C9792C460}" srcOrd="13" destOrd="0" presId="urn:microsoft.com/office/officeart/2005/8/layout/cycle8"/>
    <dgm:cxn modelId="{D79D8193-D129-488C-B903-1E9EA2BC3589}" type="presParOf" srcId="{1D1F3FE0-15AD-4F68-9440-AF17E3C178F4}" destId="{63E162C9-969F-44A4-B580-F3CB19088A70}" srcOrd="14" destOrd="0" presId="urn:microsoft.com/office/officeart/2005/8/layout/cycle8"/>
    <dgm:cxn modelId="{95FEA685-4721-4DB5-B39B-38C787A27D23}" type="presParOf" srcId="{1D1F3FE0-15AD-4F68-9440-AF17E3C178F4}" destId="{B9942CF1-5DE7-4052-8EED-F41927E3B3EF}" srcOrd="15" destOrd="0" presId="urn:microsoft.com/office/officeart/2005/8/layout/cycle8"/>
    <dgm:cxn modelId="{AC558A06-ED4A-43C4-9E80-4D64481FFBA5}" type="presParOf" srcId="{1D1F3FE0-15AD-4F68-9440-AF17E3C178F4}" destId="{E18AADED-8322-40E1-A5A2-8CD947CB5B1A}" srcOrd="16" destOrd="0" presId="urn:microsoft.com/office/officeart/2005/8/layout/cycle8"/>
    <dgm:cxn modelId="{4130BF30-28FC-4914-BED1-2F0AB2C3B4F5}" type="presParOf" srcId="{1D1F3FE0-15AD-4F68-9440-AF17E3C178F4}" destId="{0CE9D2BD-22AC-405B-929D-83EC8FD7F4BD}" srcOrd="17" destOrd="0" presId="urn:microsoft.com/office/officeart/2005/8/layout/cycle8"/>
    <dgm:cxn modelId="{AB915F36-0694-43F5-A932-8FA62B064F69}" type="presParOf" srcId="{1D1F3FE0-15AD-4F68-9440-AF17E3C178F4}" destId="{77411A10-2490-468E-BCEA-A2227AD3D35F}" srcOrd="18" destOrd="0" presId="urn:microsoft.com/office/officeart/2005/8/layout/cycle8"/>
    <dgm:cxn modelId="{399F65E8-038E-419C-B502-6DB4F1FCD3A3}" type="presParOf" srcId="{1D1F3FE0-15AD-4F68-9440-AF17E3C178F4}" destId="{7B1C990E-2306-47BA-8393-87AF51A16AF3}" srcOrd="19" destOrd="0" presId="urn:microsoft.com/office/officeart/2005/8/layout/cycle8"/>
    <dgm:cxn modelId="{CDF372EB-0B04-43F8-8ED8-F097003D0966}" type="presParOf" srcId="{1D1F3FE0-15AD-4F68-9440-AF17E3C178F4}" destId="{F88124B9-1DFD-4998-A4EA-C17616914DDF}" srcOrd="20" destOrd="0" presId="urn:microsoft.com/office/officeart/2005/8/layout/cycle8"/>
    <dgm:cxn modelId="{89941A1C-93BB-4D13-AD16-5FEDF3CFF43A}" type="presParOf" srcId="{1D1F3FE0-15AD-4F68-9440-AF17E3C178F4}" destId="{25257C49-A2F2-486D-9B41-5B79BF752A1B}" srcOrd="21" destOrd="0" presId="urn:microsoft.com/office/officeart/2005/8/layout/cycle8"/>
    <dgm:cxn modelId="{E5BB5BC2-B0BC-4ACA-A324-E957E8121B29}" type="presParOf" srcId="{1D1F3FE0-15AD-4F68-9440-AF17E3C178F4}" destId="{E4079F30-C308-458D-AA6A-1D1E6D9FE90B}" srcOrd="22" destOrd="0" presId="urn:microsoft.com/office/officeart/2005/8/layout/cycle8"/>
    <dgm:cxn modelId="{6F4C67CF-6370-4F59-BCAC-2EF8B421BC4D}" type="presParOf" srcId="{1D1F3FE0-15AD-4F68-9440-AF17E3C178F4}" destId="{EEB85001-A50B-4CE2-970D-8B9B7943F1CD}" srcOrd="23" destOrd="0" presId="urn:microsoft.com/office/officeart/2005/8/layout/cycle8"/>
    <dgm:cxn modelId="{BD629620-D3D0-4718-B053-FE272DCFF164}" type="presParOf" srcId="{1D1F3FE0-15AD-4F68-9440-AF17E3C178F4}" destId="{FF716060-F15C-42CC-B71F-F16C37DC8C38}" srcOrd="24" destOrd="0" presId="urn:microsoft.com/office/officeart/2005/8/layout/cycle8"/>
    <dgm:cxn modelId="{FD973B1A-1B24-45B0-A35C-F32BA2A570A9}" type="presParOf" srcId="{1D1F3FE0-15AD-4F68-9440-AF17E3C178F4}" destId="{6CB9B6F5-432F-4EC7-80A7-E69D08CB1926}" srcOrd="25" destOrd="0" presId="urn:microsoft.com/office/officeart/2005/8/layout/cycle8"/>
    <dgm:cxn modelId="{5DE4F075-4658-472A-80B3-31693787DB08}" type="presParOf" srcId="{1D1F3FE0-15AD-4F68-9440-AF17E3C178F4}" destId="{B4DC3A0F-E165-4A8D-A983-F9474546BB71}" srcOrd="26" destOrd="0" presId="urn:microsoft.com/office/officeart/2005/8/layout/cycle8"/>
    <dgm:cxn modelId="{FE2F15B4-BC40-4D7B-A280-BE5420CC98A7}" type="presParOf" srcId="{1D1F3FE0-15AD-4F68-9440-AF17E3C178F4}" destId="{A7370566-91B6-454A-9C60-601485D2BCCE}" srcOrd="27" destOrd="0" presId="urn:microsoft.com/office/officeart/2005/8/layout/cycle8"/>
    <dgm:cxn modelId="{D5303CDB-8820-49EA-9AF9-A08900645169}" type="presParOf" srcId="{1D1F3FE0-15AD-4F68-9440-AF17E3C178F4}" destId="{0D774229-B584-4287-A87C-3F4F6A270B9B}" srcOrd="28" destOrd="0" presId="urn:microsoft.com/office/officeart/2005/8/layout/cycle8"/>
    <dgm:cxn modelId="{C1520E68-7B68-48B8-AE44-FB0ECE812D84}" type="presParOf" srcId="{1D1F3FE0-15AD-4F68-9440-AF17E3C178F4}" destId="{07CC6DC0-2E70-4407-A9B8-CB4B3B6BC80B}" srcOrd="29" destOrd="0" presId="urn:microsoft.com/office/officeart/2005/8/layout/cycle8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48D8EF-B30D-4866-84A4-EDA0FFBC424C}">
      <dsp:nvSpPr>
        <dsp:cNvPr id="0" name=""/>
        <dsp:cNvSpPr/>
      </dsp:nvSpPr>
      <dsp:spPr>
        <a:xfrm>
          <a:off x="1109481" y="266299"/>
          <a:ext cx="3161107" cy="3115777"/>
        </a:xfrm>
        <a:prstGeom prst="pie">
          <a:avLst>
            <a:gd name="adj1" fmla="val 16200000"/>
            <a:gd name="adj2" fmla="val 19800000"/>
          </a:avLst>
        </a:prstGeom>
        <a:solidFill>
          <a:srgbClr val="0000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000" b="1" kern="1200" dirty="0">
            <a:solidFill>
              <a:srgbClr val="FFFF00"/>
            </a:solidFill>
          </a:endParaRPr>
        </a:p>
      </dsp:txBody>
      <dsp:txXfrm>
        <a:off x="2765299" y="664302"/>
        <a:ext cx="827909" cy="630573"/>
      </dsp:txXfrm>
    </dsp:sp>
    <dsp:sp modelId="{D7D05A7F-2DDB-406F-9F7F-B2959997F829}">
      <dsp:nvSpPr>
        <dsp:cNvPr id="0" name=""/>
        <dsp:cNvSpPr/>
      </dsp:nvSpPr>
      <dsp:spPr>
        <a:xfrm>
          <a:off x="1125301" y="287313"/>
          <a:ext cx="3205796" cy="3205796"/>
        </a:xfrm>
        <a:prstGeom prst="pie">
          <a:avLst>
            <a:gd name="adj1" fmla="val 19800000"/>
            <a:gd name="adj2" fmla="val 1800000"/>
          </a:avLst>
        </a:prstGeom>
        <a:solidFill>
          <a:srgbClr val="0000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000" b="1" kern="1200" dirty="0">
            <a:solidFill>
              <a:srgbClr val="FFFF00"/>
            </a:solidFill>
          </a:endParaRPr>
        </a:p>
      </dsp:txBody>
      <dsp:txXfrm>
        <a:off x="3300663" y="1584898"/>
        <a:ext cx="877777" cy="629709"/>
      </dsp:txXfrm>
    </dsp:sp>
    <dsp:sp modelId="{FD43E198-A12A-4C6F-A6E8-8F3E2984A47B}">
      <dsp:nvSpPr>
        <dsp:cNvPr id="0" name=""/>
        <dsp:cNvSpPr/>
      </dsp:nvSpPr>
      <dsp:spPr>
        <a:xfrm>
          <a:off x="1087137" y="353338"/>
          <a:ext cx="3205796" cy="3205796"/>
        </a:xfrm>
        <a:prstGeom prst="pie">
          <a:avLst>
            <a:gd name="adj1" fmla="val 1800000"/>
            <a:gd name="adj2" fmla="val 5400000"/>
          </a:avLst>
        </a:prstGeom>
        <a:solidFill>
          <a:srgbClr val="0000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000" b="1" kern="1200" dirty="0">
            <a:solidFill>
              <a:srgbClr val="FFFF00"/>
            </a:solidFill>
          </a:endParaRPr>
        </a:p>
      </dsp:txBody>
      <dsp:txXfrm>
        <a:off x="2766363" y="2519921"/>
        <a:ext cx="839613" cy="648792"/>
      </dsp:txXfrm>
    </dsp:sp>
    <dsp:sp modelId="{3954079A-AF73-46EB-A871-584B7B4343FA}">
      <dsp:nvSpPr>
        <dsp:cNvPr id="0" name=""/>
        <dsp:cNvSpPr/>
      </dsp:nvSpPr>
      <dsp:spPr>
        <a:xfrm>
          <a:off x="1010808" y="353338"/>
          <a:ext cx="3205796" cy="3205796"/>
        </a:xfrm>
        <a:prstGeom prst="pie">
          <a:avLst>
            <a:gd name="adj1" fmla="val 5400000"/>
            <a:gd name="adj2" fmla="val 9000000"/>
          </a:avLst>
        </a:prstGeom>
        <a:solidFill>
          <a:srgbClr val="0000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000" b="1" kern="1200" dirty="0">
            <a:solidFill>
              <a:srgbClr val="FFFF00"/>
            </a:solidFill>
          </a:endParaRPr>
        </a:p>
      </dsp:txBody>
      <dsp:txXfrm>
        <a:off x="1697764" y="2519921"/>
        <a:ext cx="839613" cy="648792"/>
      </dsp:txXfrm>
    </dsp:sp>
    <dsp:sp modelId="{E18AADED-8322-40E1-A5A2-8CD947CB5B1A}">
      <dsp:nvSpPr>
        <dsp:cNvPr id="0" name=""/>
        <dsp:cNvSpPr/>
      </dsp:nvSpPr>
      <dsp:spPr>
        <a:xfrm>
          <a:off x="972644" y="287313"/>
          <a:ext cx="3205796" cy="3205796"/>
        </a:xfrm>
        <a:prstGeom prst="pie">
          <a:avLst>
            <a:gd name="adj1" fmla="val 9000000"/>
            <a:gd name="adj2" fmla="val 12600000"/>
          </a:avLst>
        </a:prstGeom>
        <a:solidFill>
          <a:srgbClr val="0000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100" b="1" kern="1200" dirty="0">
            <a:solidFill>
              <a:srgbClr val="FFFF00"/>
            </a:solidFill>
          </a:endParaRPr>
        </a:p>
      </dsp:txBody>
      <dsp:txXfrm>
        <a:off x="1125301" y="1584898"/>
        <a:ext cx="877777" cy="629709"/>
      </dsp:txXfrm>
    </dsp:sp>
    <dsp:sp modelId="{F88124B9-1DFD-4998-A4EA-C17616914DDF}">
      <dsp:nvSpPr>
        <dsp:cNvPr id="0" name=""/>
        <dsp:cNvSpPr/>
      </dsp:nvSpPr>
      <dsp:spPr>
        <a:xfrm>
          <a:off x="1010808" y="221289"/>
          <a:ext cx="3205796" cy="3205796"/>
        </a:xfrm>
        <a:prstGeom prst="pie">
          <a:avLst>
            <a:gd name="adj1" fmla="val 12600000"/>
            <a:gd name="adj2" fmla="val 16200000"/>
          </a:avLst>
        </a:prstGeom>
        <a:solidFill>
          <a:srgbClr val="0000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000" b="1" kern="1200" dirty="0">
            <a:solidFill>
              <a:srgbClr val="FFFF00"/>
            </a:solidFill>
          </a:endParaRPr>
        </a:p>
      </dsp:txBody>
      <dsp:txXfrm>
        <a:off x="1697764" y="630792"/>
        <a:ext cx="839613" cy="648792"/>
      </dsp:txXfrm>
    </dsp:sp>
    <dsp:sp modelId="{FF716060-F15C-42CC-B71F-F16C37DC8C38}">
      <dsp:nvSpPr>
        <dsp:cNvPr id="0" name=""/>
        <dsp:cNvSpPr/>
      </dsp:nvSpPr>
      <dsp:spPr>
        <a:xfrm>
          <a:off x="866119" y="23341"/>
          <a:ext cx="3602704" cy="3602704"/>
        </a:xfrm>
        <a:prstGeom prst="circularArrow">
          <a:avLst>
            <a:gd name="adj1" fmla="val 5085"/>
            <a:gd name="adj2" fmla="val 327528"/>
            <a:gd name="adj3" fmla="val 19472472"/>
            <a:gd name="adj4" fmla="val 16200251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B9B6F5-432F-4EC7-80A7-E69D08CB1926}">
      <dsp:nvSpPr>
        <dsp:cNvPr id="0" name=""/>
        <dsp:cNvSpPr/>
      </dsp:nvSpPr>
      <dsp:spPr>
        <a:xfrm>
          <a:off x="926730" y="88859"/>
          <a:ext cx="3602704" cy="3602704"/>
        </a:xfrm>
        <a:prstGeom prst="circularArrow">
          <a:avLst>
            <a:gd name="adj1" fmla="val 5085"/>
            <a:gd name="adj2" fmla="val 327528"/>
            <a:gd name="adj3" fmla="val 1472472"/>
            <a:gd name="adj4" fmla="val 198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DC3A0F-E165-4A8D-A983-F9474546BB71}">
      <dsp:nvSpPr>
        <dsp:cNvPr id="0" name=""/>
        <dsp:cNvSpPr/>
      </dsp:nvSpPr>
      <dsp:spPr>
        <a:xfrm>
          <a:off x="888566" y="154884"/>
          <a:ext cx="3602704" cy="3602704"/>
        </a:xfrm>
        <a:prstGeom prst="circularArrow">
          <a:avLst>
            <a:gd name="adj1" fmla="val 5085"/>
            <a:gd name="adj2" fmla="val 327528"/>
            <a:gd name="adj3" fmla="val 5072221"/>
            <a:gd name="adj4" fmla="val 18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370566-91B6-454A-9C60-601485D2BCCE}">
      <dsp:nvSpPr>
        <dsp:cNvPr id="0" name=""/>
        <dsp:cNvSpPr/>
      </dsp:nvSpPr>
      <dsp:spPr>
        <a:xfrm>
          <a:off x="812471" y="120262"/>
          <a:ext cx="3602704" cy="3602704"/>
        </a:xfrm>
        <a:prstGeom prst="circularArrow">
          <a:avLst>
            <a:gd name="adj1" fmla="val 5085"/>
            <a:gd name="adj2" fmla="val 327528"/>
            <a:gd name="adj3" fmla="val 8672472"/>
            <a:gd name="adj4" fmla="val 5400251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774229-B584-4287-A87C-3F4F6A270B9B}">
      <dsp:nvSpPr>
        <dsp:cNvPr id="0" name=""/>
        <dsp:cNvSpPr/>
      </dsp:nvSpPr>
      <dsp:spPr>
        <a:xfrm>
          <a:off x="774307" y="88859"/>
          <a:ext cx="3602704" cy="3602704"/>
        </a:xfrm>
        <a:prstGeom prst="circularArrow">
          <a:avLst>
            <a:gd name="adj1" fmla="val 5085"/>
            <a:gd name="adj2" fmla="val 327528"/>
            <a:gd name="adj3" fmla="val 12272472"/>
            <a:gd name="adj4" fmla="val 90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CC6DC0-2E70-4407-A9B8-CB4B3B6BC80B}">
      <dsp:nvSpPr>
        <dsp:cNvPr id="0" name=""/>
        <dsp:cNvSpPr/>
      </dsp:nvSpPr>
      <dsp:spPr>
        <a:xfrm>
          <a:off x="812471" y="22835"/>
          <a:ext cx="3602704" cy="3602704"/>
        </a:xfrm>
        <a:prstGeom prst="circularArrow">
          <a:avLst>
            <a:gd name="adj1" fmla="val 5085"/>
            <a:gd name="adj2" fmla="val 327528"/>
            <a:gd name="adj3" fmla="val 15872221"/>
            <a:gd name="adj4" fmla="val 126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4C5FCA-E59C-4954-ACD3-09855A2B4BD0}" type="datetimeFigureOut">
              <a:rPr lang="es-CL" smtClean="0"/>
              <a:pPr/>
              <a:t>23-07-2025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3D60E2-6C8E-472A-920C-F42133B31C33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479772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561888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8697714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22758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179081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CL" smtClean="0"/>
              <a:t>PERSONAL  DEL SISTEMA EDUCACIONAL</a:t>
            </a:r>
            <a:endParaRPr lang="es-ES_tradnl" smtClean="0"/>
          </a:p>
        </p:txBody>
      </p:sp>
      <p:sp>
        <p:nvSpPr>
          <p:cNvPr id="604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4694275-321E-4A7C-A8C4-45F00809EA90}" type="slidenum">
              <a:rPr lang="es-ES_tradnl" smtClean="0">
                <a:latin typeface="Calibri" pitchFamily="34" charset="0"/>
                <a:cs typeface="Arial" pitchFamily="34" charset="0"/>
              </a:rPr>
              <a:pPr/>
              <a:t>6</a:t>
            </a:fld>
            <a:endParaRPr lang="es-ES_tradnl" smtClean="0">
              <a:latin typeface="Calibri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09908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8749093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2573696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8565164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5517632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6864622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12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995093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EE45-2982-45FB-8280-9925E713BCE7}" type="datetimeFigureOut">
              <a:rPr lang="es-CL" smtClean="0"/>
              <a:pPr/>
              <a:t>23-07-2025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C0ABB-8540-40EC-B6E8-F9B2E2FBD12F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15952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EE45-2982-45FB-8280-9925E713BCE7}" type="datetimeFigureOut">
              <a:rPr lang="es-CL" smtClean="0"/>
              <a:pPr/>
              <a:t>23-07-2025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C0ABB-8540-40EC-B6E8-F9B2E2FBD12F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16952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EE45-2982-45FB-8280-9925E713BCE7}" type="datetimeFigureOut">
              <a:rPr lang="es-CL" smtClean="0"/>
              <a:pPr/>
              <a:t>23-07-2025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C0ABB-8540-40EC-B6E8-F9B2E2FBD12F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94156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EE45-2982-45FB-8280-9925E713BCE7}" type="datetimeFigureOut">
              <a:rPr lang="es-CL" smtClean="0"/>
              <a:pPr/>
              <a:t>23-07-2025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C0ABB-8540-40EC-B6E8-F9B2E2FBD12F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49897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EE45-2982-45FB-8280-9925E713BCE7}" type="datetimeFigureOut">
              <a:rPr lang="es-CL" smtClean="0"/>
              <a:pPr/>
              <a:t>23-07-2025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C0ABB-8540-40EC-B6E8-F9B2E2FBD12F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90562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EE45-2982-45FB-8280-9925E713BCE7}" type="datetimeFigureOut">
              <a:rPr lang="es-CL" smtClean="0"/>
              <a:pPr/>
              <a:t>23-07-2025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C0ABB-8540-40EC-B6E8-F9B2E2FBD12F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0058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EE45-2982-45FB-8280-9925E713BCE7}" type="datetimeFigureOut">
              <a:rPr lang="es-CL" smtClean="0"/>
              <a:pPr/>
              <a:t>23-07-2025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C0ABB-8540-40EC-B6E8-F9B2E2FBD12F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540886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EE45-2982-45FB-8280-9925E713BCE7}" type="datetimeFigureOut">
              <a:rPr lang="es-CL" smtClean="0"/>
              <a:pPr/>
              <a:t>23-07-2025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C0ABB-8540-40EC-B6E8-F9B2E2FBD12F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3513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EE45-2982-45FB-8280-9925E713BCE7}" type="datetimeFigureOut">
              <a:rPr lang="es-CL" smtClean="0"/>
              <a:pPr/>
              <a:t>23-07-2025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C0ABB-8540-40EC-B6E8-F9B2E2FBD12F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21080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EE45-2982-45FB-8280-9925E713BCE7}" type="datetimeFigureOut">
              <a:rPr lang="es-CL" smtClean="0"/>
              <a:pPr/>
              <a:t>23-07-2025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C0ABB-8540-40EC-B6E8-F9B2E2FBD12F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79945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EE45-2982-45FB-8280-9925E713BCE7}" type="datetimeFigureOut">
              <a:rPr lang="es-CL" smtClean="0"/>
              <a:pPr/>
              <a:t>23-07-2025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C0ABB-8540-40EC-B6E8-F9B2E2FBD12F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141515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762763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762763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762763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5"/>
          <p:cNvSpPr/>
          <p:nvPr userDrawn="1"/>
        </p:nvSpPr>
        <p:spPr>
          <a:xfrm>
            <a:off x="0" y="1"/>
            <a:ext cx="9144000" cy="598376"/>
          </a:xfrm>
          <a:prstGeom prst="round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1800">
              <a:solidFill>
                <a:prstClr val="white"/>
              </a:solidFill>
            </a:endParaRPr>
          </a:p>
        </p:txBody>
      </p:sp>
      <p:pic>
        <p:nvPicPr>
          <p:cNvPr id="3" name="Picture 4" descr="http://www.armada.cl/armada/site/artic/20140519/imag/foto_0000003720140519123543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"/>
            <a:ext cx="468313" cy="6254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4" name="Rectángulo redondeado 8"/>
          <p:cNvSpPr/>
          <p:nvPr userDrawn="1"/>
        </p:nvSpPr>
        <p:spPr>
          <a:xfrm>
            <a:off x="0" y="598488"/>
            <a:ext cx="9144000" cy="625951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1800">
              <a:solidFill>
                <a:prstClr val="white"/>
              </a:solidFill>
            </a:endParaRPr>
          </a:p>
        </p:txBody>
      </p:sp>
      <p:cxnSp>
        <p:nvCxnSpPr>
          <p:cNvPr id="5" name="4 Conector recto"/>
          <p:cNvCxnSpPr/>
          <p:nvPr userDrawn="1"/>
        </p:nvCxnSpPr>
        <p:spPr>
          <a:xfrm>
            <a:off x="0" y="598488"/>
            <a:ext cx="9144000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ángulo redondeado 10"/>
          <p:cNvSpPr/>
          <p:nvPr userDrawn="1"/>
        </p:nvSpPr>
        <p:spPr>
          <a:xfrm>
            <a:off x="0" y="6593542"/>
            <a:ext cx="9144000" cy="299188"/>
          </a:xfrm>
          <a:prstGeom prst="round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1800">
              <a:solidFill>
                <a:prstClr val="white"/>
              </a:solidFill>
            </a:endParaRPr>
          </a:p>
        </p:txBody>
      </p:sp>
      <p:cxnSp>
        <p:nvCxnSpPr>
          <p:cNvPr id="7" name="6 Conector recto"/>
          <p:cNvCxnSpPr/>
          <p:nvPr userDrawn="1"/>
        </p:nvCxnSpPr>
        <p:spPr>
          <a:xfrm>
            <a:off x="0" y="6592888"/>
            <a:ext cx="9144000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3 Marcador de fecha"/>
          <p:cNvSpPr>
            <a:spLocks noGrp="1"/>
          </p:cNvSpPr>
          <p:nvPr>
            <p:ph type="dt" sz="half" idx="10"/>
          </p:nvPr>
        </p:nvSpPr>
        <p:spPr>
          <a:xfrm>
            <a:off x="34925" y="6356352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E018E4-D536-41A4-B5C7-EE633818E3CC}" type="datetime1">
              <a:rPr lang="es-CL"/>
              <a:pPr>
                <a:defRPr/>
              </a:pPr>
              <a:t>23-07-2025</a:t>
            </a:fld>
            <a:endParaRPr lang="es-CL"/>
          </a:p>
        </p:txBody>
      </p:sp>
      <p:sp>
        <p:nvSpPr>
          <p:cNvPr id="9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0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02450" y="6356352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EE40A2-0179-4744-9CC0-20C6AA85BB91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744152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4AEE45-2982-45FB-8280-9925E713BCE7}" type="datetimeFigureOut">
              <a:rPr lang="es-CL" smtClean="0"/>
              <a:pPr/>
              <a:t>23-07-2025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FC0ABB-8540-40EC-B6E8-F9B2E2FBD12F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42365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" Target="slide7.xml"/><Relationship Id="rId7" Type="http://schemas.openxmlformats.org/officeDocument/2006/relationships/image" Target="../media/image7.png"/><Relationship Id="rId2" Type="http://schemas.openxmlformats.org/officeDocument/2006/relationships/slide" Target="slide5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endParaRPr lang="es-ES_tradnl" dirty="0" smtClean="0"/>
          </a:p>
          <a:p>
            <a:endParaRPr lang="es-ES_tradnl" dirty="0"/>
          </a:p>
          <a:p>
            <a:endParaRPr lang="es-ES_tradnl" dirty="0" smtClean="0"/>
          </a:p>
          <a:p>
            <a:r>
              <a:rPr lang="es-ES_tradnl" dirty="0" smtClean="0"/>
              <a:t>TRADICI</a:t>
            </a:r>
            <a:r>
              <a:rPr lang="es-ES" dirty="0" smtClean="0"/>
              <a:t>ÓN NAVAL.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53085" cy="6102056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54685" y="1259569"/>
            <a:ext cx="9093067" cy="108491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</a:p>
        </p:txBody>
      </p:sp>
      <p:sp>
        <p:nvSpPr>
          <p:cNvPr id="16" name="Rectángulo 15"/>
          <p:cNvSpPr/>
          <p:nvPr/>
        </p:nvSpPr>
        <p:spPr>
          <a:xfrm>
            <a:off x="491590" y="4533144"/>
            <a:ext cx="8219256" cy="83099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495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EDUCACIÓN EN LA ARMADA</a:t>
            </a:r>
            <a:endParaRPr lang="es-ES" sz="495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8076455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redondeado 5"/>
          <p:cNvSpPr/>
          <p:nvPr/>
        </p:nvSpPr>
        <p:spPr>
          <a:xfrm>
            <a:off x="-108520" y="6525344"/>
            <a:ext cx="9361040" cy="332656"/>
          </a:xfrm>
          <a:prstGeom prst="roundRect">
            <a:avLst>
              <a:gd name="adj" fmla="val 8907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17 Rectángulo redondeado"/>
          <p:cNvSpPr/>
          <p:nvPr/>
        </p:nvSpPr>
        <p:spPr>
          <a:xfrm>
            <a:off x="2915816" y="2509371"/>
            <a:ext cx="3960440" cy="991637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FORMACIÓN DEL OFICIAL</a:t>
            </a:r>
            <a:endParaRPr lang="es-ES_tradnl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grpSp>
        <p:nvGrpSpPr>
          <p:cNvPr id="80" name="Grupo 79"/>
          <p:cNvGrpSpPr/>
          <p:nvPr/>
        </p:nvGrpSpPr>
        <p:grpSpPr>
          <a:xfrm>
            <a:off x="0" y="-45865"/>
            <a:ext cx="9144000" cy="605291"/>
            <a:chOff x="0" y="-45865"/>
            <a:chExt cx="9144000" cy="605291"/>
          </a:xfrm>
        </p:grpSpPr>
        <p:sp>
          <p:nvSpPr>
            <p:cNvPr id="81" name="10 Rectángulo"/>
            <p:cNvSpPr/>
            <p:nvPr/>
          </p:nvSpPr>
          <p:spPr bwMode="auto">
            <a:xfrm>
              <a:off x="0" y="-42647"/>
              <a:ext cx="9144000" cy="6020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63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EDUCACIÓN EN LA ARMADA</a:t>
              </a:r>
              <a:endParaRPr lang="es-CL" sz="2800" b="1" dirty="0"/>
            </a:p>
          </p:txBody>
        </p:sp>
        <p:pic>
          <p:nvPicPr>
            <p:cNvPr id="82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49" y="-45865"/>
              <a:ext cx="406803" cy="59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ángulo 1"/>
          <p:cNvSpPr/>
          <p:nvPr/>
        </p:nvSpPr>
        <p:spPr>
          <a:xfrm>
            <a:off x="611560" y="4632343"/>
            <a:ext cx="3635452" cy="120032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  <a:tabLst>
                <a:tab pos="540385" algn="l"/>
                <a:tab pos="571500" algn="l"/>
                <a:tab pos="5671185" algn="l"/>
              </a:tabLst>
            </a:pPr>
            <a:r>
              <a:rPr lang="es-ES_tradnl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Desarrollo </a:t>
            </a:r>
            <a:r>
              <a:rPr lang="es-ES_tradnl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secuencial de saberes durante todas las etapas de la educación </a:t>
            </a:r>
            <a:r>
              <a:rPr lang="es-ES_tradnl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lo largo de la carrera naval.</a:t>
            </a:r>
            <a:endParaRPr lang="es-CL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20 Rectángulo redondeado"/>
          <p:cNvSpPr/>
          <p:nvPr/>
        </p:nvSpPr>
        <p:spPr>
          <a:xfrm>
            <a:off x="507441" y="3845597"/>
            <a:ext cx="3563444" cy="6480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400" b="1" dirty="0" smtClean="0">
                <a:solidFill>
                  <a:schemeClr val="tx2">
                    <a:lumMod val="50000"/>
                  </a:schemeClr>
                </a:solidFill>
              </a:rPr>
              <a:t>FORMACIÓN CONTINUA </a:t>
            </a:r>
            <a:endParaRPr lang="es-CL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20 Rectángulo redondeado"/>
          <p:cNvSpPr/>
          <p:nvPr/>
        </p:nvSpPr>
        <p:spPr>
          <a:xfrm>
            <a:off x="5004048" y="3845597"/>
            <a:ext cx="3563444" cy="6480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400" b="1" dirty="0" smtClean="0">
                <a:solidFill>
                  <a:schemeClr val="tx2">
                    <a:lumMod val="50000"/>
                  </a:schemeClr>
                </a:solidFill>
              </a:rPr>
              <a:t>FORMACIÓN INTEGRAL  </a:t>
            </a:r>
            <a:endParaRPr lang="es-CL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5039746" y="4632343"/>
            <a:ext cx="3852734" cy="1754326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ts val="0"/>
              </a:spcAft>
              <a:tabLst>
                <a:tab pos="540385" algn="l"/>
                <a:tab pos="571500" algn="l"/>
                <a:tab pos="5671185" algn="l"/>
              </a:tabLst>
            </a:pPr>
            <a:r>
              <a:rPr lang="es-ES_tradnl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Incorpora </a:t>
            </a:r>
            <a:r>
              <a:rPr lang="es-ES_tradnl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todos los ámbitos de </a:t>
            </a:r>
            <a:r>
              <a:rPr lang="es-ES_tradnl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formación: </a:t>
            </a:r>
            <a:r>
              <a:rPr lang="es-ES_tradnl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militar naval, profesional, </a:t>
            </a:r>
            <a:r>
              <a:rPr lang="es-ES_tradnl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académico, </a:t>
            </a:r>
            <a:r>
              <a:rPr lang="es-ES_tradnl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físico </a:t>
            </a:r>
            <a:r>
              <a:rPr lang="es-ES_tradnl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deportivo, </a:t>
            </a:r>
            <a:r>
              <a:rPr lang="es-ES_tradnl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cultural y </a:t>
            </a:r>
            <a:r>
              <a:rPr lang="es-ES_tradnl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valórico.</a:t>
            </a:r>
            <a:endParaRPr lang="es-CL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9251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CuadroTexto 15"/>
          <p:cNvSpPr txBox="1"/>
          <p:nvPr/>
        </p:nvSpPr>
        <p:spPr>
          <a:xfrm>
            <a:off x="530573" y="118242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i="1" dirty="0" smtClean="0">
                <a:solidFill>
                  <a:schemeClr val="bg1"/>
                </a:solidFill>
                <a:latin typeface="Times New Roman"/>
                <a:cs typeface="Times New Roman"/>
              </a:rPr>
              <a:t>Formando Profesionales</a:t>
            </a:r>
          </a:p>
          <a:p>
            <a:r>
              <a:rPr lang="es-ES" sz="1200" b="1" i="1" dirty="0" smtClean="0">
                <a:solidFill>
                  <a:schemeClr val="bg1"/>
                </a:solidFill>
                <a:latin typeface="Times New Roman"/>
                <a:cs typeface="Times New Roman"/>
              </a:rPr>
              <a:t>de la Guerra en el Mar</a:t>
            </a:r>
            <a:endParaRPr lang="es-ES" sz="1200" b="1" i="1" dirty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sp>
        <p:nvSpPr>
          <p:cNvPr id="14" name="Rectángulo redondeado 5"/>
          <p:cNvSpPr/>
          <p:nvPr/>
        </p:nvSpPr>
        <p:spPr>
          <a:xfrm>
            <a:off x="-108520" y="6525344"/>
            <a:ext cx="9361040" cy="332656"/>
          </a:xfrm>
          <a:prstGeom prst="roundRect">
            <a:avLst>
              <a:gd name="adj" fmla="val 8907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CuadroTexto 15"/>
          <p:cNvSpPr txBox="1"/>
          <p:nvPr/>
        </p:nvSpPr>
        <p:spPr>
          <a:xfrm>
            <a:off x="531868" y="116632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i="1" dirty="0" smtClean="0">
                <a:solidFill>
                  <a:schemeClr val="bg1"/>
                </a:solidFill>
                <a:latin typeface="Times New Roman"/>
                <a:cs typeface="Times New Roman"/>
              </a:rPr>
              <a:t>Formando Profesionales</a:t>
            </a:r>
          </a:p>
          <a:p>
            <a:r>
              <a:rPr lang="es-ES" sz="1200" b="1" i="1" dirty="0" smtClean="0">
                <a:solidFill>
                  <a:schemeClr val="bg1"/>
                </a:solidFill>
                <a:latin typeface="Times New Roman"/>
                <a:cs typeface="Times New Roman"/>
              </a:rPr>
              <a:t>de la Guerra en el Mar</a:t>
            </a:r>
            <a:endParaRPr lang="es-ES" sz="1200" b="1" i="1" dirty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sp>
        <p:nvSpPr>
          <p:cNvPr id="10" name="9 Flecha a la derecha con muesca"/>
          <p:cNvSpPr/>
          <p:nvPr/>
        </p:nvSpPr>
        <p:spPr>
          <a:xfrm>
            <a:off x="586439" y="2396502"/>
            <a:ext cx="8064896" cy="3238294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Flecha a la derecha con muesca"/>
          <p:cNvSpPr/>
          <p:nvPr/>
        </p:nvSpPr>
        <p:spPr>
          <a:xfrm>
            <a:off x="1170168" y="3182885"/>
            <a:ext cx="2466797" cy="1558042"/>
          </a:xfrm>
          <a:prstGeom prst="notched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400" b="1" dirty="0">
              <a:solidFill>
                <a:srgbClr val="0000CC"/>
              </a:solidFill>
            </a:endParaRPr>
          </a:p>
        </p:txBody>
      </p:sp>
      <p:sp>
        <p:nvSpPr>
          <p:cNvPr id="12" name="11 Flecha a la derecha con muesca"/>
          <p:cNvSpPr/>
          <p:nvPr/>
        </p:nvSpPr>
        <p:spPr>
          <a:xfrm>
            <a:off x="3202254" y="2942286"/>
            <a:ext cx="3014328" cy="2039240"/>
          </a:xfrm>
          <a:prstGeom prst="notched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 b="1" dirty="0">
              <a:solidFill>
                <a:srgbClr val="0000CC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472148" y="3576604"/>
            <a:ext cx="2062151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s-CL" sz="1600" b="1" cap="all" dirty="0" smtClean="0">
                <a:ln w="0"/>
                <a:effectLst/>
              </a:rPr>
              <a:t>FORMACIÓN MATRIZ </a:t>
            </a:r>
            <a:endParaRPr lang="es-CL" sz="1600" b="1" cap="all" dirty="0">
              <a:ln w="0"/>
              <a:effectLst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3179725" y="3500591"/>
            <a:ext cx="2580232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s-CL" sz="1600" b="1" cap="all" dirty="0" smtClean="0">
                <a:ln w="0"/>
                <a:effectLst/>
              </a:rPr>
              <a:t>ESPECIALIZACIÓN</a:t>
            </a:r>
            <a:endParaRPr lang="es-CL" sz="1600" b="1" cap="all" dirty="0">
              <a:ln w="0"/>
              <a:effectLst/>
            </a:endParaRPr>
          </a:p>
        </p:txBody>
      </p:sp>
      <p:sp>
        <p:nvSpPr>
          <p:cNvPr id="16" name="15 Flecha a la derecha con muesca"/>
          <p:cNvSpPr/>
          <p:nvPr/>
        </p:nvSpPr>
        <p:spPr>
          <a:xfrm>
            <a:off x="133894" y="3604582"/>
            <a:ext cx="1292025" cy="792088"/>
          </a:xfrm>
          <a:prstGeom prst="notched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CL" sz="1200" b="1" dirty="0" smtClean="0">
                <a:solidFill>
                  <a:srgbClr val="0000CC"/>
                </a:solidFill>
              </a:rPr>
              <a:t>Postulante</a:t>
            </a:r>
            <a:endParaRPr lang="es-CL" sz="1200" b="1" dirty="0">
              <a:solidFill>
                <a:srgbClr val="0000CC"/>
              </a:solidFill>
            </a:endParaRPr>
          </a:p>
        </p:txBody>
      </p:sp>
      <p:sp>
        <p:nvSpPr>
          <p:cNvPr id="19" name="18 Flecha a la derecha con muesca"/>
          <p:cNvSpPr/>
          <p:nvPr/>
        </p:nvSpPr>
        <p:spPr>
          <a:xfrm>
            <a:off x="5873282" y="3195242"/>
            <a:ext cx="2499688" cy="1533328"/>
          </a:xfrm>
          <a:prstGeom prst="notched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 b="1" dirty="0">
              <a:solidFill>
                <a:srgbClr val="0000CC"/>
              </a:solidFill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5978952" y="3604582"/>
            <a:ext cx="2063792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s-CL" sz="1600" b="1" cap="all" dirty="0" smtClean="0">
                <a:ln w="0"/>
                <a:effectLst/>
              </a:rPr>
              <a:t>POSESPECIALIZACIÓN</a:t>
            </a:r>
            <a:endParaRPr lang="es-CL" sz="1600" b="1" cap="all" dirty="0">
              <a:ln w="0"/>
              <a:effectLst/>
            </a:endParaRPr>
          </a:p>
        </p:txBody>
      </p:sp>
      <p:sp>
        <p:nvSpPr>
          <p:cNvPr id="21" name="20 Rectángulo redondeado"/>
          <p:cNvSpPr/>
          <p:nvPr/>
        </p:nvSpPr>
        <p:spPr>
          <a:xfrm>
            <a:off x="302215" y="835822"/>
            <a:ext cx="3563444" cy="6480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400" b="1" dirty="0" smtClean="0">
                <a:solidFill>
                  <a:schemeClr val="tx2">
                    <a:lumMod val="50000"/>
                  </a:schemeClr>
                </a:solidFill>
              </a:rPr>
              <a:t>FORMACIÓN CONTINUA </a:t>
            </a:r>
            <a:endParaRPr lang="es-CL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794596" y="4464352"/>
            <a:ext cx="18340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 smtClean="0">
                <a:solidFill>
                  <a:schemeClr val="bg1"/>
                </a:solidFill>
              </a:rPr>
              <a:t>CARRERA NAVAL </a:t>
            </a:r>
            <a:endParaRPr lang="es-CL" b="1" dirty="0">
              <a:solidFill>
                <a:schemeClr val="bg1"/>
              </a:solidFill>
            </a:endParaRPr>
          </a:p>
        </p:txBody>
      </p:sp>
      <p:sp>
        <p:nvSpPr>
          <p:cNvPr id="24" name="23 Rectángulo redondeado"/>
          <p:cNvSpPr/>
          <p:nvPr/>
        </p:nvSpPr>
        <p:spPr>
          <a:xfrm>
            <a:off x="1425919" y="5085184"/>
            <a:ext cx="3563444" cy="6480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400" b="1" dirty="0" smtClean="0">
                <a:solidFill>
                  <a:schemeClr val="tx2">
                    <a:lumMod val="50000"/>
                  </a:schemeClr>
                </a:solidFill>
              </a:rPr>
              <a:t>ETAPAS DE FORMACIÓN </a:t>
            </a:r>
            <a:endParaRPr lang="es-CL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grpSp>
        <p:nvGrpSpPr>
          <p:cNvPr id="25" name="Grupo 24"/>
          <p:cNvGrpSpPr/>
          <p:nvPr/>
        </p:nvGrpSpPr>
        <p:grpSpPr>
          <a:xfrm>
            <a:off x="0" y="-45865"/>
            <a:ext cx="9144000" cy="605291"/>
            <a:chOff x="0" y="-45865"/>
            <a:chExt cx="9144000" cy="605291"/>
          </a:xfrm>
        </p:grpSpPr>
        <p:sp>
          <p:nvSpPr>
            <p:cNvPr id="26" name="10 Rectángulo"/>
            <p:cNvSpPr/>
            <p:nvPr/>
          </p:nvSpPr>
          <p:spPr bwMode="auto">
            <a:xfrm>
              <a:off x="0" y="-42647"/>
              <a:ext cx="9144000" cy="6020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63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EDUCACIÓN EN LA ARMADA</a:t>
              </a:r>
              <a:endParaRPr lang="es-CL" sz="2800" b="1" dirty="0"/>
            </a:p>
          </p:txBody>
        </p:sp>
        <p:pic>
          <p:nvPicPr>
            <p:cNvPr id="27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49" y="-45865"/>
              <a:ext cx="406803" cy="59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" name="20 Rectángulo redondeado"/>
          <p:cNvSpPr/>
          <p:nvPr/>
        </p:nvSpPr>
        <p:spPr>
          <a:xfrm>
            <a:off x="280272" y="1605602"/>
            <a:ext cx="5220007" cy="1177831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solidFill>
                  <a:schemeClr val="tx2">
                    <a:lumMod val="50000"/>
                  </a:schemeClr>
                </a:solidFill>
              </a:rPr>
              <a:t>Formación se desarrolla durante toda la carrera.</a:t>
            </a:r>
          </a:p>
          <a:p>
            <a:pPr algn="ctr"/>
            <a:r>
              <a:rPr lang="es-ES" b="1" dirty="0" smtClean="0">
                <a:solidFill>
                  <a:schemeClr val="tx2">
                    <a:lumMod val="50000"/>
                  </a:schemeClr>
                </a:solidFill>
              </a:rPr>
              <a:t>(preparando al oficial de acuerdo a la etapa de su carrera)</a:t>
            </a:r>
            <a:endParaRPr lang="es-CL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192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15" grpId="0"/>
      <p:bldP spid="16" grpId="0" animBg="1"/>
      <p:bldP spid="19" grpId="0" animBg="1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7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6961188" y="6077481"/>
            <a:ext cx="2133600" cy="30427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19202F0-C30A-4FE0-BA55-EFCCFD4FF523}" type="slidenum">
              <a:rPr lang="es-CL" altLang="es-CL" b="1" smtClean="0">
                <a:solidFill>
                  <a:srgbClr val="003366"/>
                </a:solidFill>
                <a:ea typeface="ＭＳ Ｐゴシック" pitchFamily="34" charset="-128"/>
              </a:rPr>
              <a:pPr/>
              <a:t>4</a:t>
            </a:fld>
            <a:endParaRPr lang="es-CL" altLang="es-CL" b="1" smtClean="0">
              <a:solidFill>
                <a:srgbClr val="003366"/>
              </a:solidFill>
              <a:ea typeface="ＭＳ Ｐゴシック" pitchFamily="34" charset="-128"/>
            </a:endParaRPr>
          </a:p>
        </p:txBody>
      </p:sp>
      <p:grpSp>
        <p:nvGrpSpPr>
          <p:cNvPr id="377859" name="Grupo 33"/>
          <p:cNvGrpSpPr>
            <a:grpSpLocks/>
          </p:cNvGrpSpPr>
          <p:nvPr/>
        </p:nvGrpSpPr>
        <p:grpSpPr bwMode="auto">
          <a:xfrm>
            <a:off x="474665" y="2369744"/>
            <a:ext cx="8188325" cy="3579413"/>
            <a:chOff x="474583" y="1907553"/>
            <a:chExt cx="8188509" cy="4295376"/>
          </a:xfrm>
        </p:grpSpPr>
        <p:grpSp>
          <p:nvGrpSpPr>
            <p:cNvPr id="377891" name="Grupo 32"/>
            <p:cNvGrpSpPr>
              <a:grpSpLocks/>
            </p:cNvGrpSpPr>
            <p:nvPr/>
          </p:nvGrpSpPr>
          <p:grpSpPr bwMode="auto">
            <a:xfrm>
              <a:off x="474583" y="1907553"/>
              <a:ext cx="8188509" cy="4295376"/>
              <a:chOff x="545320" y="1875480"/>
              <a:chExt cx="8188515" cy="4295379"/>
            </a:xfrm>
          </p:grpSpPr>
          <p:sp>
            <p:nvSpPr>
              <p:cNvPr id="25" name="Flecha derecha 21"/>
              <p:cNvSpPr/>
              <p:nvPr/>
            </p:nvSpPr>
            <p:spPr>
              <a:xfrm>
                <a:off x="545320" y="5443770"/>
                <a:ext cx="8188515" cy="727089"/>
              </a:xfrm>
              <a:prstGeom prst="rightArrow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dirty="0">
                    <a:solidFill>
                      <a:prstClr val="white"/>
                    </a:solidFill>
                  </a:rPr>
                  <a:t>PROCESO DE FORMACIÓN CONTINUA  -  TOTAL: 34 AÑOS</a:t>
                </a:r>
              </a:p>
            </p:txBody>
          </p:sp>
          <p:sp>
            <p:nvSpPr>
              <p:cNvPr id="26" name="25 CuadroTexto"/>
              <p:cNvSpPr txBox="1"/>
              <p:nvPr/>
            </p:nvSpPr>
            <p:spPr>
              <a:xfrm>
                <a:off x="3334622" y="1875480"/>
                <a:ext cx="2204421" cy="3139382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sz="1600" b="1" dirty="0">
                    <a:solidFill>
                      <a:prstClr val="black"/>
                    </a:solidFill>
                    <a:cs typeface="Arial" charset="0"/>
                  </a:rPr>
                  <a:t>DESEMPEÑO PROFESIONAL COMO ESPECIALISTA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600" b="1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000" dirty="0">
                  <a:solidFill>
                    <a:prstClr val="black"/>
                  </a:solidFill>
                  <a:cs typeface="Arial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CL" sz="1000" b="1" dirty="0">
                  <a:solidFill>
                    <a:prstClr val="black"/>
                  </a:solidFill>
                  <a:cs typeface="Arial" charset="0"/>
                </a:endParaRPr>
              </a:p>
            </p:txBody>
          </p:sp>
          <p:sp>
            <p:nvSpPr>
              <p:cNvPr id="28" name="Rectangle 26"/>
              <p:cNvSpPr>
                <a:spLocks noChangeArrowheads="1"/>
              </p:cNvSpPr>
              <p:nvPr/>
            </p:nvSpPr>
            <p:spPr bwMode="auto">
              <a:xfrm>
                <a:off x="5675097" y="2670286"/>
                <a:ext cx="335840" cy="922713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  <a:headEnd/>
                <a:tailEnd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/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vert="vert270" wrap="none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s-CL" sz="800" b="1" dirty="0">
                    <a:solidFill>
                      <a:prstClr val="white"/>
                    </a:solidFill>
                  </a:rPr>
                  <a:t>CIEM</a:t>
                </a:r>
              </a:p>
            </p:txBody>
          </p:sp>
          <p:grpSp>
            <p:nvGrpSpPr>
              <p:cNvPr id="377899" name="39 Grupo"/>
              <p:cNvGrpSpPr>
                <a:grpSpLocks/>
              </p:cNvGrpSpPr>
              <p:nvPr/>
            </p:nvGrpSpPr>
            <p:grpSpPr bwMode="auto">
              <a:xfrm>
                <a:off x="5671291" y="1876828"/>
                <a:ext cx="2988480" cy="2694961"/>
                <a:chOff x="5104897" y="1772816"/>
                <a:chExt cx="3040989" cy="2694961"/>
              </a:xfrm>
            </p:grpSpPr>
            <p:sp>
              <p:nvSpPr>
                <p:cNvPr id="66" name="65 Rectángulo"/>
                <p:cNvSpPr/>
                <p:nvPr/>
              </p:nvSpPr>
              <p:spPr bwMode="auto">
                <a:xfrm>
                  <a:off x="5104897" y="1772816"/>
                  <a:ext cx="3040989" cy="403311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62000">
                      <a:schemeClr val="accent1">
                        <a:lumMod val="75000"/>
                      </a:schemeClr>
                    </a:gs>
                    <a:gs pos="95000">
                      <a:schemeClr val="accent1">
                        <a:lumMod val="50000"/>
                      </a:schemeClr>
                    </a:gs>
                  </a:gsLst>
                  <a:lin ang="0" scaled="0"/>
                </a:gradFill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1050" b="1" dirty="0">
                      <a:solidFill>
                        <a:prstClr val="white"/>
                      </a:solidFill>
                      <a:cs typeface="Times New Roman" pitchFamily="18" charset="0"/>
                    </a:rPr>
                    <a:t>POST-ESPECIALIZACIÓN – BENEFICIO NECESIDADES INSTITUCIONALES</a:t>
                  </a:r>
                </a:p>
              </p:txBody>
            </p:sp>
            <p:sp>
              <p:nvSpPr>
                <p:cNvPr id="68" name="Rectangle 26"/>
                <p:cNvSpPr>
                  <a:spLocks noChangeArrowheads="1"/>
                </p:cNvSpPr>
                <p:nvPr/>
              </p:nvSpPr>
              <p:spPr bwMode="auto">
                <a:xfrm>
                  <a:off x="6331034" y="2221294"/>
                  <a:ext cx="915447" cy="2246483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headEnd/>
                  <a:tailEnd/>
                </a:ln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>
                      <a:solidFill>
                        <a:prstClr val="white"/>
                      </a:solidFill>
                    </a:rPr>
                    <a:t>M.D.E.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9" name="68 CuadroTexto"/>
                <p:cNvSpPr txBox="1"/>
                <p:nvPr/>
              </p:nvSpPr>
              <p:spPr bwMode="auto">
                <a:xfrm>
                  <a:off x="5104897" y="2221294"/>
                  <a:ext cx="1226137" cy="335745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62000">
                      <a:schemeClr val="accent1">
                        <a:lumMod val="75000"/>
                      </a:schemeClr>
                    </a:gs>
                    <a:gs pos="95000">
                      <a:schemeClr val="accent1">
                        <a:lumMod val="50000"/>
                      </a:schemeClr>
                    </a:gs>
                  </a:gsLst>
                  <a:lin ang="0" scaled="0"/>
                </a:gradFill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s-CL"/>
                  </a:defPPr>
                  <a:lvl1pPr algn="ctr" fontAlgn="auto">
                    <a:spcBef>
                      <a:spcPts val="0"/>
                    </a:spcBef>
                    <a:spcAft>
                      <a:spcPts val="0"/>
                    </a:spcAft>
                    <a:defRPr sz="1050" b="1">
                      <a:solidFill>
                        <a:prstClr val="white"/>
                      </a:solidFill>
                      <a:cs typeface="Times New Roman" pitchFamily="18" charset="0"/>
                    </a:defRPr>
                  </a:lvl1pPr>
                </a:lstStyle>
                <a:p>
                  <a:pPr>
                    <a:defRPr/>
                  </a:pPr>
                  <a:r>
                    <a:rPr lang="es-CL" dirty="0"/>
                    <a:t>ACADEMIA DE GUERRA NAVAL</a:t>
                  </a:r>
                </a:p>
              </p:txBody>
            </p:sp>
            <p:sp>
              <p:nvSpPr>
                <p:cNvPr id="70" name="Rectangle 26"/>
                <p:cNvSpPr>
                  <a:spLocks noChangeArrowheads="1"/>
                </p:cNvSpPr>
                <p:nvPr/>
              </p:nvSpPr>
              <p:spPr bwMode="auto">
                <a:xfrm>
                  <a:off x="7255279" y="2221295"/>
                  <a:ext cx="890607" cy="2246482"/>
                </a:xfrm>
                <a:prstGeom prst="rect">
                  <a:avLst/>
                </a:prstGeom>
                <a:solidFill>
                  <a:schemeClr val="accent1">
                    <a:lumMod val="50000"/>
                  </a:schemeClr>
                </a:solidFill>
                <a:ln>
                  <a:headEnd/>
                  <a:tailEnd/>
                </a:ln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10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000" b="1" dirty="0">
                      <a:solidFill>
                        <a:srgbClr val="FFFFFF"/>
                      </a:solidFill>
                    </a:rPr>
                    <a:t>D.A.D.</a:t>
                  </a:r>
                </a:p>
              </p:txBody>
            </p:sp>
            <p:sp>
              <p:nvSpPr>
                <p:cNvPr id="71" name="Rectangle 26"/>
                <p:cNvSpPr>
                  <a:spLocks noChangeArrowheads="1"/>
                </p:cNvSpPr>
                <p:nvPr/>
              </p:nvSpPr>
              <p:spPr bwMode="auto">
                <a:xfrm>
                  <a:off x="5441439" y="3991558"/>
                  <a:ext cx="889594" cy="476219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 w="6350" cap="rnd" cmpd="sng">
                  <a:solidFill>
                    <a:schemeClr val="bg1"/>
                  </a:solidFill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MAGISTER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DIPLOMADO 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7" name="Rectangle 26"/>
                <p:cNvSpPr>
                  <a:spLocks noChangeArrowheads="1"/>
                </p:cNvSpPr>
                <p:nvPr/>
              </p:nvSpPr>
              <p:spPr bwMode="auto">
                <a:xfrm>
                  <a:off x="5441440" y="2566272"/>
                  <a:ext cx="887580" cy="922714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 w="6350" cap="rnd" cmpd="sng">
                  <a:solidFill>
                    <a:schemeClr val="accent5">
                      <a:lumMod val="20000"/>
                      <a:lumOff val="80000"/>
                    </a:schemeClr>
                  </a:solidFill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CURSO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ESTADO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prstClr val="white"/>
                      </a:solidFill>
                    </a:rPr>
                    <a:t>MAYOR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800" b="1" dirty="0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36" name="75 Grupo"/>
              <p:cNvGrpSpPr/>
              <p:nvPr/>
            </p:nvGrpSpPr>
            <p:grpSpPr>
              <a:xfrm>
                <a:off x="545320" y="1876828"/>
                <a:ext cx="2722160" cy="2827993"/>
                <a:chOff x="545320" y="1772816"/>
                <a:chExt cx="2722160" cy="2827993"/>
              </a:xfrm>
              <a:solidFill>
                <a:srgbClr val="376092"/>
              </a:solidFill>
              <a:effectLst/>
            </p:grpSpPr>
            <p:sp>
              <p:nvSpPr>
                <p:cNvPr id="56" name="55 Rectángulo"/>
                <p:cNvSpPr/>
                <p:nvPr/>
              </p:nvSpPr>
              <p:spPr bwMode="auto">
                <a:xfrm>
                  <a:off x="2422293" y="2559966"/>
                  <a:ext cx="845186" cy="259424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  <a:cs typeface="Times New Roman" pitchFamily="18" charset="0"/>
                    </a:rPr>
                    <a:t>ESPECIALIDAD</a:t>
                  </a:r>
                </a:p>
              </p:txBody>
            </p:sp>
            <p:sp>
              <p:nvSpPr>
                <p:cNvPr id="57" name="56 Rectángulo"/>
                <p:cNvSpPr/>
                <p:nvPr/>
              </p:nvSpPr>
              <p:spPr bwMode="auto">
                <a:xfrm>
                  <a:off x="545320" y="1772816"/>
                  <a:ext cx="1004499" cy="693270"/>
                </a:xfrm>
                <a:prstGeom prst="rect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200" b="1" dirty="0">
                      <a:solidFill>
                        <a:prstClr val="black"/>
                      </a:solidFill>
                      <a:latin typeface="Calibri"/>
                      <a:cs typeface="Times New Roman" pitchFamily="18" charset="0"/>
                    </a:rPr>
                    <a:t>FORMACIÓN MATRIZ</a:t>
                  </a:r>
                </a:p>
              </p:txBody>
            </p:sp>
            <p:sp>
              <p:nvSpPr>
                <p:cNvPr id="58" name="Rectangle 5">
                  <a:hlinkClick r:id="rId2" action="ppaction://hlinksldjump"/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45320" y="2557039"/>
                  <a:ext cx="995390" cy="2038979"/>
                </a:xfrm>
                <a:prstGeom prst="rect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1"/>
                </a:lnRef>
                <a:fillRef idx="3">
                  <a:schemeClr val="accent1"/>
                </a:fillRef>
                <a:effectRef idx="3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100" b="1" dirty="0">
                      <a:solidFill>
                        <a:prstClr val="black"/>
                      </a:solidFill>
                    </a:rPr>
                    <a:t>ESCUELA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100" b="1" dirty="0">
                      <a:solidFill>
                        <a:prstClr val="black"/>
                      </a:solidFill>
                    </a:rPr>
                    <a:t>NAVAL</a:t>
                  </a:r>
                </a:p>
              </p:txBody>
            </p:sp>
            <p:sp>
              <p:nvSpPr>
                <p:cNvPr id="59" name="Text Box 31"/>
                <p:cNvSpPr txBox="1">
                  <a:spLocks noChangeArrowheads="1"/>
                </p:cNvSpPr>
                <p:nvPr/>
              </p:nvSpPr>
              <p:spPr bwMode="auto">
                <a:xfrm>
                  <a:off x="1581056" y="1772816"/>
                  <a:ext cx="1686424" cy="684620"/>
                </a:xfrm>
                <a:prstGeom prst="rect">
                  <a:avLst/>
                </a:prstGeom>
                <a:gradFill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35000">
                      <a:schemeClr val="tx2">
                        <a:lumMod val="60000"/>
                        <a:lumOff val="40000"/>
                      </a:schemeClr>
                    </a:gs>
                    <a:gs pos="75000">
                      <a:schemeClr val="accent1">
                        <a:lumMod val="75000"/>
                      </a:schemeClr>
                    </a:gs>
                  </a:gsLst>
                  <a:lin ang="0" scaled="0"/>
                </a:gra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2"/>
                </a:lnRef>
                <a:fillRef idx="3">
                  <a:schemeClr val="accent2"/>
                </a:fillRef>
                <a:effectRef idx="3">
                  <a:schemeClr val="accent2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1400" b="1" dirty="0">
                      <a:solidFill>
                        <a:prstClr val="white"/>
                      </a:solidFill>
                      <a:cs typeface="Times New Roman" pitchFamily="18" charset="0"/>
                    </a:rPr>
                    <a:t>ESPECIALIZACIÓN</a:t>
                  </a:r>
                </a:p>
              </p:txBody>
            </p:sp>
            <p:sp>
              <p:nvSpPr>
                <p:cNvPr id="60" name="59 Rectángulo"/>
                <p:cNvSpPr/>
                <p:nvPr/>
              </p:nvSpPr>
              <p:spPr bwMode="auto">
                <a:xfrm>
                  <a:off x="1581055" y="2557040"/>
                  <a:ext cx="908666" cy="235266"/>
                </a:xfrm>
                <a:prstGeom prst="rect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CL" sz="800" b="1" dirty="0">
                      <a:solidFill>
                        <a:prstClr val="black"/>
                      </a:solidFill>
                      <a:cs typeface="Times New Roman" pitchFamily="18" charset="0"/>
                    </a:rPr>
                    <a:t>PRÁCTICA PROFESIONAL</a:t>
                  </a:r>
                </a:p>
              </p:txBody>
            </p:sp>
            <p:sp>
              <p:nvSpPr>
                <p:cNvPr id="61" name="Rectangle 26">
                  <a:hlinkClick r:id="rId3" action="ppaction://hlinksldjump"/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89720" y="2792305"/>
                  <a:ext cx="777759" cy="1804279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s-CL" sz="900" b="1" dirty="0">
                    <a:solidFill>
                      <a:srgbClr val="FFFFFF"/>
                    </a:solidFill>
                  </a:endParaRP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900" b="1" dirty="0">
                      <a:solidFill>
                        <a:srgbClr val="FFFFFF"/>
                      </a:solidFill>
                    </a:rPr>
                    <a:t>A.P.N.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(1 A 3 AÑOS)</a:t>
                  </a:r>
                </a:p>
              </p:txBody>
            </p:sp>
            <p:sp>
              <p:nvSpPr>
                <p:cNvPr id="62" name="Rectangle 30"/>
                <p:cNvSpPr>
                  <a:spLocks noChangeArrowheads="1"/>
                </p:cNvSpPr>
                <p:nvPr/>
              </p:nvSpPr>
              <p:spPr bwMode="auto">
                <a:xfrm>
                  <a:off x="2023064" y="2792306"/>
                  <a:ext cx="466656" cy="1808503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>
                  <a:noFill/>
                  <a:headEnd/>
                  <a:tailEnd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/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none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BUQUE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O</a:t>
                  </a:r>
                </a:p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es-CL" sz="800" b="1" dirty="0">
                      <a:solidFill>
                        <a:srgbClr val="FFFFFF"/>
                      </a:solidFill>
                    </a:rPr>
                    <a:t>TIERRA</a:t>
                  </a:r>
                </a:p>
              </p:txBody>
            </p:sp>
            <p:grpSp>
              <p:nvGrpSpPr>
                <p:cNvPr id="63" name="32 Grupo"/>
                <p:cNvGrpSpPr>
                  <a:grpSpLocks/>
                </p:cNvGrpSpPr>
                <p:nvPr/>
              </p:nvGrpSpPr>
              <p:grpSpPr bwMode="auto">
                <a:xfrm>
                  <a:off x="1581056" y="2791603"/>
                  <a:ext cx="470974" cy="1809206"/>
                  <a:chOff x="1948961" y="2219698"/>
                  <a:chExt cx="891750" cy="1514837"/>
                </a:xfrm>
                <a:grpFill/>
              </p:grpSpPr>
              <p:sp>
                <p:nvSpPr>
                  <p:cNvPr id="64" name="Rectangle 27"/>
                  <p:cNvSpPr>
                    <a:spLocks noChangeArrowheads="1"/>
                  </p:cNvSpPr>
                  <p:nvPr/>
                </p:nvSpPr>
                <p:spPr bwMode="auto">
                  <a:xfrm>
                    <a:off x="1949120" y="2219698"/>
                    <a:ext cx="891426" cy="756000"/>
                  </a:xfrm>
                  <a:prstGeom prst="rect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  <a:headEnd/>
                    <a:tailEnd/>
                  </a:ln>
                  <a:effectLst/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1200000"/>
                    </a:lightRig>
                  </a:scene3d>
                  <a:sp3d/>
                </p:spPr>
                <p:style>
                  <a:lnRef idx="0">
                    <a:schemeClr val="accent4"/>
                  </a:lnRef>
                  <a:fillRef idx="3">
                    <a:schemeClr val="accent4"/>
                  </a:fillRef>
                  <a:effectRef idx="3">
                    <a:schemeClr val="accent4"/>
                  </a:effectRef>
                  <a:fontRef idx="minor">
                    <a:schemeClr val="lt1"/>
                  </a:fontRef>
                </p:style>
                <p:txBody>
                  <a:bodyPr wrap="none" lIns="36000" rIns="36000" anchor="ctr"/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  </a:t>
                    </a: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B.E. “E”</a:t>
                    </a:r>
                  </a:p>
                </p:txBody>
              </p:sp>
              <p:sp>
                <p:nvSpPr>
                  <p:cNvPr id="65" name="Rectangle 29"/>
                  <p:cNvSpPr>
                    <a:spLocks noChangeArrowheads="1"/>
                  </p:cNvSpPr>
                  <p:nvPr/>
                </p:nvSpPr>
                <p:spPr bwMode="auto">
                  <a:xfrm>
                    <a:off x="1948961" y="2974998"/>
                    <a:ext cx="891750" cy="759537"/>
                  </a:xfrm>
                  <a:prstGeom prst="rect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  <a:headEnd/>
                    <a:tailEnd/>
                  </a:ln>
                  <a:effectLst/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1200000"/>
                    </a:lightRig>
                  </a:scene3d>
                  <a:sp3d/>
                </p:spPr>
                <p:style>
                  <a:lnRef idx="0">
                    <a:schemeClr val="accent4"/>
                  </a:lnRef>
                  <a:fillRef idx="3">
                    <a:schemeClr val="accent4"/>
                  </a:fillRef>
                  <a:effectRef idx="3">
                    <a:schemeClr val="accent4"/>
                  </a:effectRef>
                  <a:fontRef idx="minor">
                    <a:schemeClr val="lt1"/>
                  </a:fontRef>
                </p:style>
                <p:txBody>
                  <a:bodyPr wrap="none" anchor="ctr"/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es-CL" sz="900" b="1" dirty="0">
                      <a:solidFill>
                        <a:prstClr val="black"/>
                      </a:solidFill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r>
                      <a:rPr lang="es-CL" sz="900" b="1" dirty="0">
                        <a:solidFill>
                          <a:prstClr val="black"/>
                        </a:solidFill>
                      </a:rPr>
                      <a:t>A.P.N.</a:t>
                    </a:r>
                  </a:p>
                </p:txBody>
              </p:sp>
            </p:grpSp>
          </p:grpSp>
          <p:pic>
            <p:nvPicPr>
              <p:cNvPr id="291882" name="Picture 6" descr="http://rugbyarrv.cl/wp-content/uploads/Escuela_naval_arturo_prat.jp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9628" y="2932120"/>
                <a:ext cx="496721" cy="574540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 w="6350" cap="rnd">
                <a:solidFill>
                  <a:schemeClr val="bg1"/>
                </a:solidFill>
                <a:headEnd/>
                <a:tailEnd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/>
              <a:extLst/>
            </p:spPr>
          </p:pic>
          <p:sp>
            <p:nvSpPr>
              <p:cNvPr id="377908" name="CuadroTexto 17"/>
              <p:cNvSpPr txBox="1">
                <a:spLocks noChangeArrowheads="1"/>
              </p:cNvSpPr>
              <p:nvPr/>
            </p:nvSpPr>
            <p:spPr bwMode="auto">
              <a:xfrm>
                <a:off x="662497" y="4864577"/>
                <a:ext cx="851436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Cadete Naval (4años)</a:t>
                </a:r>
              </a:p>
            </p:txBody>
          </p:sp>
          <p:sp>
            <p:nvSpPr>
              <p:cNvPr id="377909" name="CuadroTexto 76"/>
              <p:cNvSpPr txBox="1">
                <a:spLocks noChangeArrowheads="1"/>
              </p:cNvSpPr>
              <p:nvPr/>
            </p:nvSpPr>
            <p:spPr bwMode="auto">
              <a:xfrm>
                <a:off x="1355430" y="4899569"/>
                <a:ext cx="851436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GAMA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(1 año)</a:t>
                </a:r>
              </a:p>
            </p:txBody>
          </p:sp>
          <p:sp>
            <p:nvSpPr>
              <p:cNvPr id="377910" name="CuadroTexto 77"/>
              <p:cNvSpPr txBox="1">
                <a:spLocks noChangeArrowheads="1"/>
              </p:cNvSpPr>
              <p:nvPr/>
            </p:nvSpPr>
            <p:spPr bwMode="auto">
              <a:xfrm>
                <a:off x="1970136" y="4900127"/>
                <a:ext cx="851436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ST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(3 años)</a:t>
                </a:r>
              </a:p>
            </p:txBody>
          </p:sp>
          <p:sp>
            <p:nvSpPr>
              <p:cNvPr id="377911" name="CuadroTexto 78"/>
              <p:cNvSpPr txBox="1">
                <a:spLocks noChangeArrowheads="1"/>
              </p:cNvSpPr>
              <p:nvPr/>
            </p:nvSpPr>
            <p:spPr bwMode="auto">
              <a:xfrm>
                <a:off x="2865348" y="4899569"/>
                <a:ext cx="1015082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 dirty="0">
                    <a:solidFill>
                      <a:srgbClr val="000000"/>
                    </a:solidFill>
                    <a:latin typeface="Cambria" pitchFamily="18" charset="0"/>
                  </a:rPr>
                  <a:t>Teniente </a:t>
                </a:r>
                <a:r>
                  <a:rPr lang="es-CL" altLang="es-CL" sz="1200" dirty="0" smtClean="0">
                    <a:solidFill>
                      <a:srgbClr val="000000"/>
                    </a:solidFill>
                    <a:latin typeface="Cambria" pitchFamily="18" charset="0"/>
                  </a:rPr>
                  <a:t>2°</a:t>
                </a:r>
                <a:endParaRPr lang="es-CL" altLang="es-CL" sz="1200" dirty="0">
                  <a:solidFill>
                    <a:srgbClr val="000000"/>
                  </a:solidFill>
                  <a:latin typeface="Cambria" pitchFamily="18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 dirty="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2" name="CuadroTexto 84"/>
              <p:cNvSpPr txBox="1">
                <a:spLocks noChangeArrowheads="1"/>
              </p:cNvSpPr>
              <p:nvPr/>
            </p:nvSpPr>
            <p:spPr bwMode="auto">
              <a:xfrm>
                <a:off x="4235016" y="4869535"/>
                <a:ext cx="1015082" cy="5540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 dirty="0">
                    <a:solidFill>
                      <a:srgbClr val="000000"/>
                    </a:solidFill>
                    <a:latin typeface="Cambria" pitchFamily="18" charset="0"/>
                  </a:rPr>
                  <a:t>Teniente </a:t>
                </a:r>
                <a:r>
                  <a:rPr lang="es-CL" altLang="es-CL" sz="1200" dirty="0" smtClean="0">
                    <a:solidFill>
                      <a:srgbClr val="000000"/>
                    </a:solidFill>
                    <a:latin typeface="Cambria" pitchFamily="18" charset="0"/>
                  </a:rPr>
                  <a:t>1°</a:t>
                </a:r>
                <a:endParaRPr lang="es-CL" altLang="es-CL" sz="1200" dirty="0">
                  <a:solidFill>
                    <a:srgbClr val="000000"/>
                  </a:solidFill>
                  <a:latin typeface="Cambria" pitchFamily="18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 dirty="0">
                    <a:solidFill>
                      <a:srgbClr val="000000"/>
                    </a:solidFill>
                    <a:latin typeface="Cambria" pitchFamily="18" charset="0"/>
                  </a:rPr>
                  <a:t>(6 años)</a:t>
                </a:r>
              </a:p>
            </p:txBody>
          </p:sp>
          <p:sp>
            <p:nvSpPr>
              <p:cNvPr id="377913" name="CuadroTexto 85"/>
              <p:cNvSpPr txBox="1">
                <a:spLocks noChangeArrowheads="1"/>
              </p:cNvSpPr>
              <p:nvPr/>
            </p:nvSpPr>
            <p:spPr bwMode="auto">
              <a:xfrm>
                <a:off x="5771455" y="4796525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Corbeta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4" name="CuadroTexto 86"/>
              <p:cNvSpPr txBox="1">
                <a:spLocks noChangeArrowheads="1"/>
              </p:cNvSpPr>
              <p:nvPr/>
            </p:nvSpPr>
            <p:spPr bwMode="auto">
              <a:xfrm>
                <a:off x="6814525" y="4828890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Fragata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sp>
            <p:nvSpPr>
              <p:cNvPr id="377915" name="CuadroTexto 87"/>
              <p:cNvSpPr txBox="1">
                <a:spLocks noChangeArrowheads="1"/>
              </p:cNvSpPr>
              <p:nvPr/>
            </p:nvSpPr>
            <p:spPr bwMode="auto">
              <a:xfrm>
                <a:off x="7718753" y="4820769"/>
                <a:ext cx="1015082" cy="77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Capitán de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Navío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s-CL" altLang="es-CL" sz="1200">
                    <a:solidFill>
                      <a:srgbClr val="000000"/>
                    </a:solidFill>
                    <a:latin typeface="Cambria" pitchFamily="18" charset="0"/>
                  </a:rPr>
                  <a:t>(5 años)</a:t>
                </a:r>
              </a:p>
            </p:txBody>
          </p:sp>
          <p:cxnSp>
            <p:nvCxnSpPr>
              <p:cNvPr id="47" name="Conector recto 30"/>
              <p:cNvCxnSpPr/>
              <p:nvPr/>
            </p:nvCxnSpPr>
            <p:spPr>
              <a:xfrm>
                <a:off x="545320" y="4696043"/>
                <a:ext cx="0" cy="89378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Conector recto 88"/>
              <p:cNvCxnSpPr/>
              <p:nvPr/>
            </p:nvCxnSpPr>
            <p:spPr>
              <a:xfrm>
                <a:off x="1535943" y="4705568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Conector recto 89"/>
              <p:cNvCxnSpPr/>
              <p:nvPr/>
            </p:nvCxnSpPr>
            <p:spPr>
              <a:xfrm>
                <a:off x="2042367" y="4705568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Conector recto 90"/>
              <p:cNvCxnSpPr/>
              <p:nvPr/>
            </p:nvCxnSpPr>
            <p:spPr>
              <a:xfrm>
                <a:off x="2756758" y="47135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Conector recto 91"/>
              <p:cNvCxnSpPr/>
              <p:nvPr/>
            </p:nvCxnSpPr>
            <p:spPr>
              <a:xfrm>
                <a:off x="3933124" y="4697631"/>
                <a:ext cx="0" cy="893779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Conector recto 92"/>
              <p:cNvCxnSpPr/>
              <p:nvPr/>
            </p:nvCxnSpPr>
            <p:spPr>
              <a:xfrm>
                <a:off x="5592099" y="47262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Conector recto 93"/>
              <p:cNvCxnSpPr/>
              <p:nvPr/>
            </p:nvCxnSpPr>
            <p:spPr>
              <a:xfrm>
                <a:off x="6866892" y="4713506"/>
                <a:ext cx="0" cy="892192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Conector recto 94"/>
              <p:cNvCxnSpPr/>
              <p:nvPr/>
            </p:nvCxnSpPr>
            <p:spPr>
              <a:xfrm>
                <a:off x="7776550" y="4696043"/>
                <a:ext cx="0" cy="89378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Conector recto 95"/>
              <p:cNvCxnSpPr/>
              <p:nvPr/>
            </p:nvCxnSpPr>
            <p:spPr>
              <a:xfrm>
                <a:off x="8659220" y="4726206"/>
                <a:ext cx="0" cy="1006494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291865" name="Picture 8" descr="https://fbcdn-profile-a.akamaihd.net/hprofile-ak-xaf1/v/t1.0-1/p160x160/306137_351919668204232_1348516417_n.jpg?oh=fe5143deacc2c1815cc9639d3cf898cf&amp;oe=55EBBEB4&amp;__gda__=1441896121_1ad95a41745320b92fea8fb328a24f3e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0644" y="2931483"/>
              <a:ext cx="501058" cy="501059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  <p:pic>
          <p:nvPicPr>
            <p:cNvPr id="291866" name="Picture 10" descr="http://www.apolinav.cl/apolinav/pluginfile.php/2/course/section/2/apolinav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56247" y="3876205"/>
              <a:ext cx="370785" cy="543819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  <p:pic>
          <p:nvPicPr>
            <p:cNvPr id="291867" name="Picture 10" descr="http://www.apolinav.cl/apolinav/pluginfile.php/2/course/section/2/apolinav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4166" y="3187816"/>
              <a:ext cx="440889" cy="646637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6350" cap="rnd">
              <a:solidFill>
                <a:schemeClr val="bg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  <a:extLst/>
          </p:spPr>
        </p:pic>
      </p:grpSp>
      <p:sp>
        <p:nvSpPr>
          <p:cNvPr id="72" name="Rectangle 26"/>
          <p:cNvSpPr>
            <a:spLocks noChangeArrowheads="1"/>
          </p:cNvSpPr>
          <p:nvPr/>
        </p:nvSpPr>
        <p:spPr bwMode="auto">
          <a:xfrm>
            <a:off x="5931241" y="3800982"/>
            <a:ext cx="873013" cy="41880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6350" cap="rnd">
            <a:solidFill>
              <a:schemeClr val="bg1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8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CURSO DE GESTIÓN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 Y CONDUCCIÓN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MARÍTIMA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800" b="1" dirty="0">
              <a:solidFill>
                <a:prstClr val="white"/>
              </a:solidFill>
            </a:endParaRPr>
          </a:p>
        </p:txBody>
      </p:sp>
      <p:sp>
        <p:nvSpPr>
          <p:cNvPr id="93" name="92 Rectángulo"/>
          <p:cNvSpPr/>
          <p:nvPr/>
        </p:nvSpPr>
        <p:spPr>
          <a:xfrm>
            <a:off x="3203848" y="1688880"/>
            <a:ext cx="3024302" cy="33582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/>
          <a:lstStyle/>
          <a:p>
            <a:pPr marL="0" lvl="1" algn="ctr">
              <a:defRPr/>
            </a:pPr>
            <a:r>
              <a:rPr lang="es-ES" b="1" kern="0" dirty="0">
                <a:solidFill>
                  <a:prstClr val="white">
                    <a:lumMod val="85000"/>
                  </a:prstClr>
                </a:solidFill>
                <a:cs typeface="Arial" charset="0"/>
              </a:rPr>
              <a:t>CARRERA DE OFICIALES</a:t>
            </a:r>
          </a:p>
        </p:txBody>
      </p:sp>
      <p:sp>
        <p:nvSpPr>
          <p:cNvPr id="80" name="Rectangle 26"/>
          <p:cNvSpPr>
            <a:spLocks noChangeArrowheads="1"/>
          </p:cNvSpPr>
          <p:nvPr/>
        </p:nvSpPr>
        <p:spPr bwMode="auto">
          <a:xfrm>
            <a:off x="6805453" y="4616625"/>
            <a:ext cx="899619" cy="15014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tIns="36000" bIns="360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000" b="1" dirty="0">
                <a:solidFill>
                  <a:prstClr val="white"/>
                </a:solidFill>
              </a:rPr>
              <a:t>1 año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CL" sz="900" b="1" dirty="0">
              <a:solidFill>
                <a:prstClr val="white"/>
              </a:solidFill>
            </a:endParaRPr>
          </a:p>
        </p:txBody>
      </p:sp>
      <p:sp>
        <p:nvSpPr>
          <p:cNvPr id="81" name="Rectangle 26"/>
          <p:cNvSpPr>
            <a:spLocks noChangeArrowheads="1"/>
          </p:cNvSpPr>
          <p:nvPr/>
        </p:nvSpPr>
        <p:spPr bwMode="auto">
          <a:xfrm>
            <a:off x="5604323" y="4616622"/>
            <a:ext cx="326917" cy="14759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1 año</a:t>
            </a:r>
          </a:p>
        </p:txBody>
      </p:sp>
      <p:sp>
        <p:nvSpPr>
          <p:cNvPr id="82" name="Rectangle 26"/>
          <p:cNvSpPr>
            <a:spLocks noChangeArrowheads="1"/>
          </p:cNvSpPr>
          <p:nvPr/>
        </p:nvSpPr>
        <p:spPr bwMode="auto">
          <a:xfrm>
            <a:off x="5931241" y="4616625"/>
            <a:ext cx="874213" cy="15014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6350" cap="rnd" cmpd="sng">
            <a:solidFill>
              <a:schemeClr val="bg1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900" b="1" dirty="0">
                <a:solidFill>
                  <a:prstClr val="white"/>
                </a:solidFill>
              </a:rPr>
              <a:t>1 año</a:t>
            </a:r>
          </a:p>
        </p:txBody>
      </p:sp>
      <p:sp>
        <p:nvSpPr>
          <p:cNvPr id="83" name="Rectangle 26"/>
          <p:cNvSpPr>
            <a:spLocks noChangeArrowheads="1"/>
          </p:cNvSpPr>
          <p:nvPr/>
        </p:nvSpPr>
        <p:spPr bwMode="auto">
          <a:xfrm>
            <a:off x="7714531" y="4616625"/>
            <a:ext cx="875209" cy="15014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1000" b="1" dirty="0">
                <a:solidFill>
                  <a:srgbClr val="FFFFFF"/>
                </a:solidFill>
              </a:rPr>
              <a:t>1 año</a:t>
            </a:r>
          </a:p>
        </p:txBody>
      </p:sp>
      <p:sp>
        <p:nvSpPr>
          <p:cNvPr id="85" name="Rectangle 26"/>
          <p:cNvSpPr>
            <a:spLocks noChangeArrowheads="1"/>
          </p:cNvSpPr>
          <p:nvPr/>
        </p:nvSpPr>
        <p:spPr bwMode="auto">
          <a:xfrm>
            <a:off x="5634016" y="3835326"/>
            <a:ext cx="270472" cy="76891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vert270"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800" b="1" dirty="0">
                <a:solidFill>
                  <a:prstClr val="white"/>
                </a:solidFill>
              </a:rPr>
              <a:t>CINFO</a:t>
            </a:r>
          </a:p>
        </p:txBody>
      </p:sp>
      <p:grpSp>
        <p:nvGrpSpPr>
          <p:cNvPr id="75" name="Grupo 74"/>
          <p:cNvGrpSpPr/>
          <p:nvPr/>
        </p:nvGrpSpPr>
        <p:grpSpPr>
          <a:xfrm>
            <a:off x="0" y="-45865"/>
            <a:ext cx="9144000" cy="605291"/>
            <a:chOff x="0" y="-45865"/>
            <a:chExt cx="9144000" cy="605291"/>
          </a:xfrm>
        </p:grpSpPr>
        <p:sp>
          <p:nvSpPr>
            <p:cNvPr id="76" name="10 Rectángulo"/>
            <p:cNvSpPr/>
            <p:nvPr/>
          </p:nvSpPr>
          <p:spPr bwMode="auto">
            <a:xfrm>
              <a:off x="0" y="-42647"/>
              <a:ext cx="9144000" cy="6020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63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EDUCACIÓN EN LA ARMADA</a:t>
              </a:r>
              <a:endParaRPr lang="es-CL" sz="2800" b="1" dirty="0"/>
            </a:p>
          </p:txBody>
        </p:sp>
        <p:pic>
          <p:nvPicPr>
            <p:cNvPr id="77" name="Picture 4" descr="l_armada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49" y="-45865"/>
              <a:ext cx="406803" cy="59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8" name="20 Rectángulo redondeado"/>
          <p:cNvSpPr/>
          <p:nvPr/>
        </p:nvSpPr>
        <p:spPr>
          <a:xfrm>
            <a:off x="189955" y="785313"/>
            <a:ext cx="3563444" cy="6480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400" b="1" dirty="0" smtClean="0">
                <a:solidFill>
                  <a:schemeClr val="tx2">
                    <a:lumMod val="50000"/>
                  </a:schemeClr>
                </a:solidFill>
              </a:rPr>
              <a:t>FORMACIÓN CONTINUA </a:t>
            </a:r>
            <a:endParaRPr lang="es-CL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937251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redondeado 5"/>
          <p:cNvSpPr/>
          <p:nvPr/>
        </p:nvSpPr>
        <p:spPr>
          <a:xfrm>
            <a:off x="-108520" y="6525344"/>
            <a:ext cx="9361040" cy="332656"/>
          </a:xfrm>
          <a:prstGeom prst="roundRect">
            <a:avLst>
              <a:gd name="adj" fmla="val 8907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20 Rectángulo redondeado"/>
          <p:cNvSpPr/>
          <p:nvPr/>
        </p:nvSpPr>
        <p:spPr>
          <a:xfrm>
            <a:off x="383824" y="1039216"/>
            <a:ext cx="3563444" cy="6480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400" b="1" dirty="0" smtClean="0">
                <a:solidFill>
                  <a:schemeClr val="tx2">
                    <a:lumMod val="50000"/>
                  </a:schemeClr>
                </a:solidFill>
              </a:rPr>
              <a:t>FORMACIÓN INTEGRAL  </a:t>
            </a:r>
            <a:endParaRPr lang="es-CL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graphicFrame>
        <p:nvGraphicFramePr>
          <p:cNvPr id="25" name="24 Diagrama"/>
          <p:cNvGraphicFramePr/>
          <p:nvPr>
            <p:extLst>
              <p:ext uri="{D42A27DB-BD31-4B8C-83A1-F6EECF244321}">
                <p14:modId xmlns:p14="http://schemas.microsoft.com/office/powerpoint/2010/main" val="4271281816"/>
              </p:ext>
            </p:extLst>
          </p:nvPr>
        </p:nvGraphicFramePr>
        <p:xfrm>
          <a:off x="2436610" y="1600791"/>
          <a:ext cx="5303742" cy="3816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6" name="25 CuadroTexto"/>
          <p:cNvSpPr txBox="1"/>
          <p:nvPr/>
        </p:nvSpPr>
        <p:spPr>
          <a:xfrm>
            <a:off x="4055968" y="2517150"/>
            <a:ext cx="9480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VALÓRICO</a:t>
            </a:r>
            <a:endParaRPr lang="es-CL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5110827" y="2517150"/>
            <a:ext cx="11173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ACADÉMICO</a:t>
            </a:r>
            <a:endParaRPr lang="es-CL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3554217" y="3205872"/>
            <a:ext cx="9480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MILITAR</a:t>
            </a:r>
          </a:p>
          <a:p>
            <a:pPr algn="ctr"/>
            <a:r>
              <a:rPr lang="es-C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NAVAL </a:t>
            </a:r>
            <a:endParaRPr lang="es-CL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4055070" y="4173334"/>
            <a:ext cx="9489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CULTURAL</a:t>
            </a:r>
            <a:endParaRPr lang="es-CL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5076056" y="4049063"/>
            <a:ext cx="10642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FÍSICO-</a:t>
            </a:r>
          </a:p>
          <a:p>
            <a:pPr algn="ctr"/>
            <a:r>
              <a:rPr lang="es-C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DEPORTIVO</a:t>
            </a:r>
            <a:endParaRPr lang="es-CL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5432267" y="3309238"/>
            <a:ext cx="122796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PROFESIONAL</a:t>
            </a:r>
            <a:endParaRPr lang="es-CL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32 Rectángulo redondeado"/>
          <p:cNvSpPr/>
          <p:nvPr/>
        </p:nvSpPr>
        <p:spPr>
          <a:xfrm>
            <a:off x="490245" y="5417215"/>
            <a:ext cx="3563444" cy="504056"/>
          </a:xfrm>
          <a:prstGeom prst="roundRect">
            <a:avLst/>
          </a:prstGeom>
          <a:solidFill>
            <a:srgbClr val="0000CC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solidFill>
                  <a:schemeClr val="bg1"/>
                </a:solidFill>
              </a:rPr>
              <a:t>MODELOS DE FORMACIÓN </a:t>
            </a:r>
            <a:endParaRPr lang="es-CL" b="1" dirty="0">
              <a:solidFill>
                <a:schemeClr val="bg1"/>
              </a:solidFill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0" y="-45865"/>
            <a:ext cx="9144000" cy="605291"/>
            <a:chOff x="0" y="-45865"/>
            <a:chExt cx="9144000" cy="605291"/>
          </a:xfrm>
        </p:grpSpPr>
        <p:sp>
          <p:nvSpPr>
            <p:cNvPr id="19" name="10 Rectángulo"/>
            <p:cNvSpPr/>
            <p:nvPr/>
          </p:nvSpPr>
          <p:spPr bwMode="auto">
            <a:xfrm>
              <a:off x="0" y="-42647"/>
              <a:ext cx="9144000" cy="6020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63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EDUCACIÓN EN LA ARMADA</a:t>
              </a:r>
              <a:endParaRPr lang="es-CL" sz="2800" b="1" dirty="0"/>
            </a:p>
          </p:txBody>
        </p:sp>
        <p:pic>
          <p:nvPicPr>
            <p:cNvPr id="20" name="Picture 4" descr="l_armada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49" y="-45865"/>
              <a:ext cx="406803" cy="59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20 Rectángulo redondeado"/>
          <p:cNvSpPr/>
          <p:nvPr/>
        </p:nvSpPr>
        <p:spPr>
          <a:xfrm>
            <a:off x="430959" y="1891129"/>
            <a:ext cx="2435650" cy="1177831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solidFill>
                  <a:schemeClr val="tx2">
                    <a:lumMod val="50000"/>
                  </a:schemeClr>
                </a:solidFill>
              </a:rPr>
              <a:t>Abarca todos los aspectos de la educación del oficial de marina</a:t>
            </a:r>
            <a:endParaRPr lang="es-CL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93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20" name="AutoShape 35" descr="2"/>
          <p:cNvSpPr>
            <a:spLocks noChangeAspect="1" noChangeArrowheads="1"/>
          </p:cNvSpPr>
          <p:nvPr/>
        </p:nvSpPr>
        <p:spPr bwMode="auto">
          <a:xfrm>
            <a:off x="4457700" y="2844311"/>
            <a:ext cx="282946" cy="282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 sz="1350"/>
          </a:p>
        </p:txBody>
      </p:sp>
      <p:sp>
        <p:nvSpPr>
          <p:cNvPr id="38923" name="AutoShape 37" descr="2"/>
          <p:cNvSpPr>
            <a:spLocks noChangeAspect="1" noChangeArrowheads="1"/>
          </p:cNvSpPr>
          <p:nvPr/>
        </p:nvSpPr>
        <p:spPr bwMode="auto">
          <a:xfrm>
            <a:off x="4457700" y="2844311"/>
            <a:ext cx="282946" cy="282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 sz="1350"/>
          </a:p>
        </p:txBody>
      </p:sp>
      <p:sp>
        <p:nvSpPr>
          <p:cNvPr id="13" name="12 Cubo"/>
          <p:cNvSpPr/>
          <p:nvPr/>
        </p:nvSpPr>
        <p:spPr bwMode="auto">
          <a:xfrm>
            <a:off x="1043608" y="1628800"/>
            <a:ext cx="1607775" cy="627342"/>
          </a:xfrm>
          <a:prstGeom prst="cube">
            <a:avLst/>
          </a:prstGeom>
          <a:solidFill>
            <a:srgbClr val="0000FF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200" b="1" dirty="0">
                <a:solidFill>
                  <a:srgbClr val="FFFFFF"/>
                </a:solidFill>
              </a:rPr>
              <a:t>MILITAR/NAVAL</a:t>
            </a:r>
            <a:endParaRPr lang="es-ES_tradnl" sz="1200" b="1" dirty="0">
              <a:solidFill>
                <a:srgbClr val="FFFFFF"/>
              </a:solidFill>
            </a:endParaRPr>
          </a:p>
        </p:txBody>
      </p:sp>
      <p:sp>
        <p:nvSpPr>
          <p:cNvPr id="14" name="13 Cubo"/>
          <p:cNvSpPr/>
          <p:nvPr/>
        </p:nvSpPr>
        <p:spPr bwMode="auto">
          <a:xfrm>
            <a:off x="1043608" y="2420888"/>
            <a:ext cx="1607775" cy="627342"/>
          </a:xfrm>
          <a:prstGeom prst="cube">
            <a:avLst/>
          </a:prstGeom>
          <a:solidFill>
            <a:srgbClr val="0000FF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200" b="1" dirty="0">
                <a:solidFill>
                  <a:srgbClr val="FFFFFF"/>
                </a:solidFill>
              </a:rPr>
              <a:t>PROFESIONAL</a:t>
            </a:r>
            <a:endParaRPr lang="es-ES_tradnl" sz="1200" b="1" dirty="0">
              <a:solidFill>
                <a:srgbClr val="FFFFFF"/>
              </a:solidFill>
            </a:endParaRPr>
          </a:p>
        </p:txBody>
      </p:sp>
      <p:sp>
        <p:nvSpPr>
          <p:cNvPr id="15" name="14 Cubo"/>
          <p:cNvSpPr/>
          <p:nvPr/>
        </p:nvSpPr>
        <p:spPr bwMode="auto">
          <a:xfrm>
            <a:off x="1043608" y="3284984"/>
            <a:ext cx="1607775" cy="627342"/>
          </a:xfrm>
          <a:prstGeom prst="cube">
            <a:avLst/>
          </a:prstGeom>
          <a:solidFill>
            <a:srgbClr val="0000FF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200" b="1" dirty="0">
                <a:solidFill>
                  <a:srgbClr val="FFFFFF"/>
                </a:solidFill>
              </a:rPr>
              <a:t>ACADÉMICO</a:t>
            </a:r>
            <a:endParaRPr lang="es-ES_tradnl" sz="1200" b="1" dirty="0">
              <a:solidFill>
                <a:srgbClr val="FFFFFF"/>
              </a:solidFill>
            </a:endParaRPr>
          </a:p>
        </p:txBody>
      </p:sp>
      <p:sp>
        <p:nvSpPr>
          <p:cNvPr id="16" name="15 Cubo"/>
          <p:cNvSpPr/>
          <p:nvPr/>
        </p:nvSpPr>
        <p:spPr bwMode="auto">
          <a:xfrm>
            <a:off x="1043608" y="4169810"/>
            <a:ext cx="1607775" cy="627342"/>
          </a:xfrm>
          <a:prstGeom prst="cube">
            <a:avLst/>
          </a:prstGeom>
          <a:solidFill>
            <a:srgbClr val="0000FF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200" b="1" dirty="0">
                <a:solidFill>
                  <a:srgbClr val="FFFFFF"/>
                </a:solidFill>
              </a:rPr>
              <a:t>FÍSICO/</a:t>
            </a:r>
          </a:p>
          <a:p>
            <a:pPr algn="ctr">
              <a:defRPr/>
            </a:pPr>
            <a:r>
              <a:rPr lang="es-CL" sz="1200" b="1" dirty="0">
                <a:solidFill>
                  <a:srgbClr val="FFFFFF"/>
                </a:solidFill>
              </a:rPr>
              <a:t>DEPORTIVO</a:t>
            </a:r>
            <a:endParaRPr lang="es-ES_tradnl" sz="1200" b="1" dirty="0">
              <a:solidFill>
                <a:srgbClr val="FFFFFF"/>
              </a:solidFill>
            </a:endParaRPr>
          </a:p>
        </p:txBody>
      </p:sp>
      <p:sp>
        <p:nvSpPr>
          <p:cNvPr id="17" name="16 Cubo"/>
          <p:cNvSpPr/>
          <p:nvPr/>
        </p:nvSpPr>
        <p:spPr bwMode="auto">
          <a:xfrm>
            <a:off x="1043608" y="4961898"/>
            <a:ext cx="1607775" cy="627342"/>
          </a:xfrm>
          <a:prstGeom prst="cube">
            <a:avLst/>
          </a:prstGeom>
          <a:solidFill>
            <a:srgbClr val="0000FF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200" b="1" dirty="0">
                <a:solidFill>
                  <a:srgbClr val="FFFFFF"/>
                </a:solidFill>
              </a:rPr>
              <a:t>VALÓRICO</a:t>
            </a:r>
            <a:endParaRPr lang="es-ES_tradnl" sz="1200" b="1" dirty="0">
              <a:solidFill>
                <a:srgbClr val="FFFFFF"/>
              </a:solidFill>
            </a:endParaRPr>
          </a:p>
        </p:txBody>
      </p:sp>
      <p:sp>
        <p:nvSpPr>
          <p:cNvPr id="18" name="17 Cubo"/>
          <p:cNvSpPr/>
          <p:nvPr/>
        </p:nvSpPr>
        <p:spPr bwMode="auto">
          <a:xfrm>
            <a:off x="1043608" y="5825994"/>
            <a:ext cx="1607775" cy="627342"/>
          </a:xfrm>
          <a:prstGeom prst="cube">
            <a:avLst/>
          </a:prstGeom>
          <a:solidFill>
            <a:srgbClr val="0000FF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200" b="1" dirty="0">
                <a:solidFill>
                  <a:srgbClr val="FFFFFF"/>
                </a:solidFill>
              </a:rPr>
              <a:t>CULTURAL</a:t>
            </a:r>
            <a:endParaRPr lang="es-ES_tradnl" sz="1200" b="1" dirty="0">
              <a:solidFill>
                <a:srgbClr val="FFFFFF"/>
              </a:solidFill>
            </a:endParaRPr>
          </a:p>
        </p:txBody>
      </p:sp>
      <p:sp>
        <p:nvSpPr>
          <p:cNvPr id="38925" name="Rectangle 4"/>
          <p:cNvSpPr txBox="1">
            <a:spLocks noChangeArrowheads="1"/>
          </p:cNvSpPr>
          <p:nvPr/>
        </p:nvSpPr>
        <p:spPr bwMode="auto">
          <a:xfrm>
            <a:off x="3203848" y="913194"/>
            <a:ext cx="6172200" cy="471359"/>
          </a:xfrm>
          <a:prstGeom prst="rect">
            <a:avLst/>
          </a:prstGeom>
          <a:noFill/>
          <a:effectLst>
            <a:outerShdw dist="12700" dir="13500000" algn="br" rotWithShape="0">
              <a:schemeClr val="bg2">
                <a:lumMod val="50000"/>
              </a:schemeClr>
            </a:outerShdw>
          </a:effectLst>
        </p:spPr>
        <p:txBody>
          <a:bodyPr wrap="square" tIns="81000" bIns="81000">
            <a:spAutoFit/>
          </a:bodyPr>
          <a:lstStyle>
            <a:defPPr>
              <a:defRPr lang="es-ES"/>
            </a:defPPr>
            <a:lvl1pPr algn="ctr">
              <a:spcBef>
                <a:spcPts val="0"/>
              </a:spcBef>
              <a:buNone/>
              <a:defRPr sz="2400" b="1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ES_tradnl" sz="2000" dirty="0" smtClean="0">
                <a:solidFill>
                  <a:schemeClr val="tx1"/>
                </a:solidFill>
              </a:rPr>
              <a:t>MODELOS DE FORMACIÓN NAVAL</a:t>
            </a:r>
            <a:endParaRPr lang="es-ES_tradnl" sz="1800" dirty="0" smtClean="0">
              <a:solidFill>
                <a:schemeClr val="tx1"/>
              </a:solidFill>
            </a:endParaRPr>
          </a:p>
        </p:txBody>
      </p:sp>
      <p:sp>
        <p:nvSpPr>
          <p:cNvPr id="32" name="Rectangle 3"/>
          <p:cNvSpPr>
            <a:spLocks noChangeArrowheads="1"/>
          </p:cNvSpPr>
          <p:nvPr/>
        </p:nvSpPr>
        <p:spPr bwMode="auto">
          <a:xfrm>
            <a:off x="3031392" y="1496080"/>
            <a:ext cx="5825897" cy="5055230"/>
          </a:xfrm>
          <a:prstGeom prst="rect">
            <a:avLst/>
          </a:prstGeom>
          <a:noFill/>
          <a:ln w="9525">
            <a:solidFill>
              <a:schemeClr val="bg2">
                <a:lumMod val="1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marL="271463" indent="-271463" algn="just">
              <a:buFont typeface="Wingdings" pitchFamily="2" charset="2"/>
              <a:buChar char="Ø"/>
            </a:pPr>
            <a:r>
              <a:rPr lang="es-CL" b="1" dirty="0">
                <a:latin typeface="+mj-lt"/>
              </a:rPr>
              <a:t>Enseñanza formal para lograr un Marino apto para el combate y capaz de representar a la Institución en actividades militares</a:t>
            </a:r>
            <a:r>
              <a:rPr lang="es-CL" b="1" dirty="0" smtClean="0">
                <a:latin typeface="+mj-lt"/>
              </a:rPr>
              <a:t>.</a:t>
            </a:r>
          </a:p>
          <a:p>
            <a:pPr marL="271463" indent="-271463" algn="just">
              <a:buFont typeface="Wingdings" pitchFamily="2" charset="2"/>
              <a:buChar char="Ø"/>
            </a:pPr>
            <a:endParaRPr lang="es-CL" b="1" dirty="0">
              <a:latin typeface="+mj-lt"/>
            </a:endParaRPr>
          </a:p>
          <a:p>
            <a:pPr marL="271463" indent="-271463" algn="just">
              <a:buFont typeface="Wingdings" pitchFamily="2" charset="2"/>
              <a:buChar char="Ø"/>
            </a:pPr>
            <a:r>
              <a:rPr lang="es-ES_tradnl" b="1" dirty="0">
                <a:latin typeface="+mj-lt"/>
              </a:rPr>
              <a:t>Actividades tendientes a que conozca, experimente y ejecute todas las actividades </a:t>
            </a:r>
            <a:r>
              <a:rPr lang="es-ES_tradnl" b="1" dirty="0" smtClean="0">
                <a:latin typeface="+mj-lt"/>
              </a:rPr>
              <a:t>propias de </a:t>
            </a:r>
            <a:r>
              <a:rPr lang="es-ES_tradnl" b="1" dirty="0">
                <a:latin typeface="+mj-lt"/>
              </a:rPr>
              <a:t>la profesión</a:t>
            </a:r>
            <a:r>
              <a:rPr lang="es-ES_tradnl" b="1" dirty="0" smtClean="0">
                <a:latin typeface="+mj-lt"/>
              </a:rPr>
              <a:t>.</a:t>
            </a:r>
          </a:p>
          <a:p>
            <a:pPr marL="271463" indent="-271463" algn="just">
              <a:buFont typeface="Wingdings" pitchFamily="2" charset="2"/>
              <a:buChar char="Ø"/>
            </a:pPr>
            <a:endParaRPr lang="es-CL" b="1" dirty="0">
              <a:latin typeface="+mj-lt"/>
            </a:endParaRPr>
          </a:p>
          <a:p>
            <a:pPr marL="271463" indent="-271463" algn="just">
              <a:buFont typeface="Wingdings" pitchFamily="2" charset="2"/>
              <a:buChar char="Ø"/>
            </a:pPr>
            <a:r>
              <a:rPr lang="es-CL" b="1" dirty="0" smtClean="0">
                <a:latin typeface="+mj-lt"/>
              </a:rPr>
              <a:t>Enseñanza de conocimientos científico-humanista que le permiten obtener un titulo profesional.</a:t>
            </a:r>
          </a:p>
          <a:p>
            <a:pPr marL="271463" indent="-271463" algn="just">
              <a:buFont typeface="Wingdings" pitchFamily="2" charset="2"/>
              <a:buChar char="Ø"/>
            </a:pPr>
            <a:endParaRPr lang="es-CL" b="1" dirty="0">
              <a:latin typeface="+mj-lt"/>
            </a:endParaRPr>
          </a:p>
          <a:p>
            <a:pPr marL="271463" indent="-271463" algn="just">
              <a:buFont typeface="Wingdings" pitchFamily="2" charset="2"/>
              <a:buChar char="Ø"/>
            </a:pPr>
            <a:r>
              <a:rPr lang="es-CL" b="1" dirty="0">
                <a:latin typeface="+mj-lt"/>
              </a:rPr>
              <a:t>Alcanzar una capacidad psicofísica que permita enfrentar con éxito los rigores de la vida en el mar</a:t>
            </a:r>
            <a:r>
              <a:rPr lang="es-CL" b="1" dirty="0" smtClean="0">
                <a:latin typeface="+mj-lt"/>
              </a:rPr>
              <a:t>.</a:t>
            </a:r>
          </a:p>
          <a:p>
            <a:pPr marL="271463" indent="-271463" algn="just">
              <a:buFont typeface="Wingdings" pitchFamily="2" charset="2"/>
              <a:buChar char="Ø"/>
            </a:pPr>
            <a:endParaRPr lang="es-CL" b="1" dirty="0">
              <a:latin typeface="+mj-lt"/>
            </a:endParaRPr>
          </a:p>
          <a:p>
            <a:pPr marL="271463" indent="-271463" algn="just">
              <a:buFont typeface="Wingdings" pitchFamily="2" charset="2"/>
              <a:buChar char="Ø"/>
            </a:pPr>
            <a:r>
              <a:rPr lang="es-ES_tradnl" b="1" dirty="0">
                <a:latin typeface="+mj-lt"/>
              </a:rPr>
              <a:t>Adquisición de los valores, doctrinas y conductas propias </a:t>
            </a:r>
            <a:r>
              <a:rPr lang="es-ES_tradnl" b="1" dirty="0" smtClean="0">
                <a:latin typeface="+mj-lt"/>
              </a:rPr>
              <a:t>del hombre de armas.</a:t>
            </a:r>
          </a:p>
          <a:p>
            <a:pPr marL="271463" indent="-271463" algn="just">
              <a:buFont typeface="Wingdings" pitchFamily="2" charset="2"/>
              <a:buChar char="Ø"/>
            </a:pPr>
            <a:endParaRPr lang="es-ES_tradnl" b="1" dirty="0">
              <a:latin typeface="+mj-lt"/>
            </a:endParaRPr>
          </a:p>
          <a:p>
            <a:pPr marL="271463" indent="-271463" algn="just">
              <a:buFont typeface="Wingdings" pitchFamily="2" charset="2"/>
              <a:buChar char="Ø"/>
            </a:pPr>
            <a:r>
              <a:rPr lang="es-ES_tradnl" b="1" dirty="0">
                <a:latin typeface="+mj-lt"/>
              </a:rPr>
              <a:t>Actividades tendientes a acercar y formar al personal en las expresiones culturales y de las artes.</a:t>
            </a:r>
            <a:endParaRPr lang="es-CL" b="1" dirty="0">
              <a:latin typeface="+mj-lt"/>
            </a:endParaRPr>
          </a:p>
        </p:txBody>
      </p:sp>
      <p:sp>
        <p:nvSpPr>
          <p:cNvPr id="23" name="22 Flecha derecha"/>
          <p:cNvSpPr/>
          <p:nvPr/>
        </p:nvSpPr>
        <p:spPr>
          <a:xfrm>
            <a:off x="2598466" y="1796131"/>
            <a:ext cx="397939" cy="200535"/>
          </a:xfrm>
          <a:prstGeom prst="rightArrow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1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/>
          </a:p>
        </p:txBody>
      </p:sp>
      <p:sp>
        <p:nvSpPr>
          <p:cNvPr id="24" name="23 Flecha derecha"/>
          <p:cNvSpPr/>
          <p:nvPr/>
        </p:nvSpPr>
        <p:spPr>
          <a:xfrm>
            <a:off x="2581410" y="2634292"/>
            <a:ext cx="397939" cy="200535"/>
          </a:xfrm>
          <a:prstGeom prst="rightArrow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1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/>
          </a:p>
        </p:txBody>
      </p:sp>
      <p:sp>
        <p:nvSpPr>
          <p:cNvPr id="25" name="24 Flecha derecha"/>
          <p:cNvSpPr/>
          <p:nvPr/>
        </p:nvSpPr>
        <p:spPr>
          <a:xfrm>
            <a:off x="2581411" y="3504821"/>
            <a:ext cx="397939" cy="200535"/>
          </a:xfrm>
          <a:prstGeom prst="rightArrow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1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/>
          </a:p>
        </p:txBody>
      </p:sp>
      <p:sp>
        <p:nvSpPr>
          <p:cNvPr id="26" name="25 Flecha derecha"/>
          <p:cNvSpPr/>
          <p:nvPr/>
        </p:nvSpPr>
        <p:spPr>
          <a:xfrm>
            <a:off x="2581412" y="4383213"/>
            <a:ext cx="397939" cy="200535"/>
          </a:xfrm>
          <a:prstGeom prst="rightArrow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1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/>
          </a:p>
        </p:txBody>
      </p:sp>
      <p:sp>
        <p:nvSpPr>
          <p:cNvPr id="27" name="26 Flecha derecha"/>
          <p:cNvSpPr/>
          <p:nvPr/>
        </p:nvSpPr>
        <p:spPr>
          <a:xfrm>
            <a:off x="2615523" y="5165894"/>
            <a:ext cx="397939" cy="200535"/>
          </a:xfrm>
          <a:prstGeom prst="rightArrow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1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/>
          </a:p>
        </p:txBody>
      </p:sp>
      <p:sp>
        <p:nvSpPr>
          <p:cNvPr id="28" name="27 Flecha derecha"/>
          <p:cNvSpPr/>
          <p:nvPr/>
        </p:nvSpPr>
        <p:spPr>
          <a:xfrm>
            <a:off x="2633453" y="5985090"/>
            <a:ext cx="397939" cy="200535"/>
          </a:xfrm>
          <a:prstGeom prst="rightArrow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1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/>
          </a:p>
        </p:txBody>
      </p:sp>
      <p:grpSp>
        <p:nvGrpSpPr>
          <p:cNvPr id="21" name="Grupo 20"/>
          <p:cNvGrpSpPr/>
          <p:nvPr/>
        </p:nvGrpSpPr>
        <p:grpSpPr>
          <a:xfrm>
            <a:off x="0" y="-45865"/>
            <a:ext cx="9144000" cy="605291"/>
            <a:chOff x="0" y="-45865"/>
            <a:chExt cx="9144000" cy="605291"/>
          </a:xfrm>
        </p:grpSpPr>
        <p:sp>
          <p:nvSpPr>
            <p:cNvPr id="22" name="10 Rectángulo"/>
            <p:cNvSpPr/>
            <p:nvPr/>
          </p:nvSpPr>
          <p:spPr bwMode="auto">
            <a:xfrm>
              <a:off x="0" y="-42647"/>
              <a:ext cx="9144000" cy="6020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63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EDUCACIÓN EN LA ARMADA</a:t>
              </a:r>
              <a:endParaRPr lang="es-CL" sz="2800" b="1" dirty="0"/>
            </a:p>
          </p:txBody>
        </p:sp>
        <p:pic>
          <p:nvPicPr>
            <p:cNvPr id="29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49" y="-45865"/>
              <a:ext cx="406803" cy="59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" name="20 Rectángulo redondeado"/>
          <p:cNvSpPr/>
          <p:nvPr/>
        </p:nvSpPr>
        <p:spPr>
          <a:xfrm>
            <a:off x="103431" y="729631"/>
            <a:ext cx="3563444" cy="6480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400" b="1" dirty="0" smtClean="0">
                <a:solidFill>
                  <a:schemeClr val="tx2">
                    <a:lumMod val="50000"/>
                  </a:schemeClr>
                </a:solidFill>
              </a:rPr>
              <a:t>FORMACIÓN INTEGRAL  </a:t>
            </a:r>
            <a:endParaRPr lang="es-CL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861910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redondeado 5"/>
          <p:cNvSpPr/>
          <p:nvPr/>
        </p:nvSpPr>
        <p:spPr>
          <a:xfrm>
            <a:off x="-108520" y="6525344"/>
            <a:ext cx="9361040" cy="332656"/>
          </a:xfrm>
          <a:prstGeom prst="roundRect">
            <a:avLst>
              <a:gd name="adj" fmla="val 8907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17 Rectángulo redondeado"/>
          <p:cNvSpPr/>
          <p:nvPr/>
        </p:nvSpPr>
        <p:spPr>
          <a:xfrm>
            <a:off x="2195736" y="1630243"/>
            <a:ext cx="4464495" cy="991637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ESTABLECIMIENTOS DE EDUCACIÓN</a:t>
            </a:r>
            <a:endParaRPr lang="es-ES_tradnl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grpSp>
        <p:nvGrpSpPr>
          <p:cNvPr id="80" name="Grupo 79"/>
          <p:cNvGrpSpPr/>
          <p:nvPr/>
        </p:nvGrpSpPr>
        <p:grpSpPr>
          <a:xfrm>
            <a:off x="0" y="-45865"/>
            <a:ext cx="9144000" cy="605291"/>
            <a:chOff x="0" y="-45865"/>
            <a:chExt cx="9144000" cy="605291"/>
          </a:xfrm>
        </p:grpSpPr>
        <p:sp>
          <p:nvSpPr>
            <p:cNvPr id="81" name="10 Rectángulo"/>
            <p:cNvSpPr/>
            <p:nvPr/>
          </p:nvSpPr>
          <p:spPr bwMode="auto">
            <a:xfrm>
              <a:off x="0" y="-42647"/>
              <a:ext cx="9144000" cy="6020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63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EDUCACIÓN EN LA ARMADA</a:t>
              </a:r>
              <a:endParaRPr lang="es-CL" sz="2800" b="1" dirty="0"/>
            </a:p>
          </p:txBody>
        </p:sp>
        <p:pic>
          <p:nvPicPr>
            <p:cNvPr id="82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49" y="-45865"/>
              <a:ext cx="406803" cy="59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17 Rectángulo redondeado"/>
          <p:cNvSpPr/>
          <p:nvPr/>
        </p:nvSpPr>
        <p:spPr>
          <a:xfrm>
            <a:off x="971600" y="4293096"/>
            <a:ext cx="1728192" cy="807229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ESCUELAS</a:t>
            </a:r>
            <a:endParaRPr lang="es-ES_tradnl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8" name="17 Rectángulo redondeado"/>
          <p:cNvSpPr/>
          <p:nvPr/>
        </p:nvSpPr>
        <p:spPr>
          <a:xfrm>
            <a:off x="6283424" y="4293096"/>
            <a:ext cx="2304256" cy="807229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CENTROS DE INSTRUCCIÓN</a:t>
            </a:r>
            <a:endParaRPr lang="es-ES_tradnl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9" name="17 Rectángulo redondeado"/>
          <p:cNvSpPr/>
          <p:nvPr/>
        </p:nvSpPr>
        <p:spPr>
          <a:xfrm>
            <a:off x="3203848" y="4294430"/>
            <a:ext cx="2575520" cy="805895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ACADEMIAS</a:t>
            </a:r>
            <a:endParaRPr lang="es-ES_tradnl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10" name="15 Flecha a la derecha con muesca"/>
          <p:cNvSpPr/>
          <p:nvPr/>
        </p:nvSpPr>
        <p:spPr>
          <a:xfrm rot="7345997">
            <a:off x="1724415" y="3209312"/>
            <a:ext cx="1292025" cy="792088"/>
          </a:xfrm>
          <a:prstGeom prst="notched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CL" sz="1200" b="1" dirty="0">
              <a:solidFill>
                <a:srgbClr val="0000CC"/>
              </a:solidFill>
            </a:endParaRPr>
          </a:p>
        </p:txBody>
      </p:sp>
      <p:sp>
        <p:nvSpPr>
          <p:cNvPr id="11" name="15 Flecha a la derecha con muesca"/>
          <p:cNvSpPr/>
          <p:nvPr/>
        </p:nvSpPr>
        <p:spPr>
          <a:xfrm rot="5400000">
            <a:off x="3625594" y="3097674"/>
            <a:ext cx="1292025" cy="792088"/>
          </a:xfrm>
          <a:prstGeom prst="notched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CL" sz="1200" b="1" dirty="0">
              <a:solidFill>
                <a:srgbClr val="0000CC"/>
              </a:solidFill>
            </a:endParaRPr>
          </a:p>
        </p:txBody>
      </p:sp>
      <p:sp>
        <p:nvSpPr>
          <p:cNvPr id="12" name="15 Flecha a la derecha con muesca"/>
          <p:cNvSpPr/>
          <p:nvPr/>
        </p:nvSpPr>
        <p:spPr>
          <a:xfrm rot="3024665">
            <a:off x="5723001" y="3146340"/>
            <a:ext cx="1292025" cy="792088"/>
          </a:xfrm>
          <a:prstGeom prst="notched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CL" sz="1200" b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300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redondeado 5"/>
          <p:cNvSpPr/>
          <p:nvPr/>
        </p:nvSpPr>
        <p:spPr>
          <a:xfrm>
            <a:off x="-108520" y="6525344"/>
            <a:ext cx="9361040" cy="332656"/>
          </a:xfrm>
          <a:prstGeom prst="roundRect">
            <a:avLst>
              <a:gd name="adj" fmla="val 8907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29 Rectángulo redondeado"/>
          <p:cNvSpPr/>
          <p:nvPr/>
        </p:nvSpPr>
        <p:spPr>
          <a:xfrm>
            <a:off x="4267720" y="3467423"/>
            <a:ext cx="1228675" cy="463441"/>
          </a:xfrm>
          <a:prstGeom prst="roundRect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s-CL" sz="1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ESC. INF. MARINA</a:t>
            </a:r>
            <a:endParaRPr lang="es-ES_tradnl" sz="1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31" name="30 Rectángulo redondeado"/>
          <p:cNvSpPr/>
          <p:nvPr/>
        </p:nvSpPr>
        <p:spPr>
          <a:xfrm>
            <a:off x="4267720" y="4176483"/>
            <a:ext cx="1228675" cy="463441"/>
          </a:xfrm>
          <a:prstGeom prst="roundRect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s-CL" sz="1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ESC. ABASTECIMIENTO</a:t>
            </a:r>
            <a:endParaRPr lang="es-ES_tradnl" sz="1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33" name="32 Rectángulo redondeado"/>
          <p:cNvSpPr/>
          <p:nvPr/>
        </p:nvSpPr>
        <p:spPr>
          <a:xfrm>
            <a:off x="4267720" y="4905099"/>
            <a:ext cx="1228675" cy="463441"/>
          </a:xfrm>
          <a:prstGeom prst="roundRect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s-CL" sz="1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ESC. LITORAL</a:t>
            </a:r>
            <a:endParaRPr lang="es-CL" sz="1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37" name="36 Rectángulo redondeado"/>
          <p:cNvSpPr/>
          <p:nvPr/>
        </p:nvSpPr>
        <p:spPr>
          <a:xfrm>
            <a:off x="4283968" y="5601229"/>
            <a:ext cx="1228675" cy="463441"/>
          </a:xfrm>
          <a:prstGeom prst="roundRect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s-CL" sz="1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ESC. FF.EE.</a:t>
            </a:r>
            <a:endParaRPr lang="es-CL" sz="1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cxnSp>
        <p:nvCxnSpPr>
          <p:cNvPr id="56" name="55 Conector angular"/>
          <p:cNvCxnSpPr>
            <a:endCxn id="37" idx="1"/>
          </p:cNvCxnSpPr>
          <p:nvPr/>
        </p:nvCxnSpPr>
        <p:spPr>
          <a:xfrm rot="16200000" flipH="1">
            <a:off x="2871686" y="4420251"/>
            <a:ext cx="2580582" cy="211485"/>
          </a:xfrm>
          <a:prstGeom prst="bentConnector2">
            <a:avLst/>
          </a:prstGeom>
          <a:ln w="63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56 Conector angular"/>
          <p:cNvCxnSpPr/>
          <p:nvPr/>
        </p:nvCxnSpPr>
        <p:spPr>
          <a:xfrm rot="16200000" flipH="1">
            <a:off x="3211415" y="4080515"/>
            <a:ext cx="1901124" cy="211486"/>
          </a:xfrm>
          <a:prstGeom prst="bentConnector2">
            <a:avLst/>
          </a:prstGeom>
          <a:ln w="63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57 Conector angular"/>
          <p:cNvCxnSpPr>
            <a:endCxn id="31" idx="1"/>
          </p:cNvCxnSpPr>
          <p:nvPr/>
        </p:nvCxnSpPr>
        <p:spPr>
          <a:xfrm rot="16200000" flipH="1">
            <a:off x="3555758" y="3736171"/>
            <a:ext cx="1212438" cy="211486"/>
          </a:xfrm>
          <a:prstGeom prst="bentConnector2">
            <a:avLst/>
          </a:prstGeom>
          <a:ln w="63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58 Conector angular"/>
          <p:cNvCxnSpPr>
            <a:endCxn id="30" idx="1"/>
          </p:cNvCxnSpPr>
          <p:nvPr/>
        </p:nvCxnSpPr>
        <p:spPr>
          <a:xfrm rot="16200000" flipH="1">
            <a:off x="3930252" y="3361676"/>
            <a:ext cx="463450" cy="211486"/>
          </a:xfrm>
          <a:prstGeom prst="bentConnector2">
            <a:avLst/>
          </a:prstGeom>
          <a:ln w="63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cto 6"/>
          <p:cNvCxnSpPr/>
          <p:nvPr/>
        </p:nvCxnSpPr>
        <p:spPr>
          <a:xfrm flipV="1">
            <a:off x="792232" y="1700808"/>
            <a:ext cx="7687351" cy="11532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8"/>
          <p:cNvCxnSpPr/>
          <p:nvPr/>
        </p:nvCxnSpPr>
        <p:spPr>
          <a:xfrm>
            <a:off x="792232" y="1700808"/>
            <a:ext cx="0" cy="4935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Conector recto 70"/>
          <p:cNvCxnSpPr/>
          <p:nvPr/>
        </p:nvCxnSpPr>
        <p:spPr>
          <a:xfrm>
            <a:off x="2259674" y="1683455"/>
            <a:ext cx="0" cy="4935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Conector recto 71"/>
          <p:cNvCxnSpPr/>
          <p:nvPr/>
        </p:nvCxnSpPr>
        <p:spPr>
          <a:xfrm>
            <a:off x="3851920" y="1705628"/>
            <a:ext cx="0" cy="4935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Conector recto 72"/>
          <p:cNvCxnSpPr/>
          <p:nvPr/>
        </p:nvCxnSpPr>
        <p:spPr>
          <a:xfrm>
            <a:off x="5461138" y="1712340"/>
            <a:ext cx="0" cy="4935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Conector recto 73"/>
          <p:cNvCxnSpPr/>
          <p:nvPr/>
        </p:nvCxnSpPr>
        <p:spPr>
          <a:xfrm>
            <a:off x="6876256" y="1683455"/>
            <a:ext cx="0" cy="4935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Conector recto 74"/>
          <p:cNvCxnSpPr/>
          <p:nvPr/>
        </p:nvCxnSpPr>
        <p:spPr>
          <a:xfrm>
            <a:off x="4572000" y="1218744"/>
            <a:ext cx="0" cy="4935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Conector recto 75"/>
          <p:cNvCxnSpPr/>
          <p:nvPr/>
        </p:nvCxnSpPr>
        <p:spPr>
          <a:xfrm>
            <a:off x="8479583" y="1683455"/>
            <a:ext cx="0" cy="4935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15 Rectángulo redondeado"/>
          <p:cNvSpPr/>
          <p:nvPr/>
        </p:nvSpPr>
        <p:spPr>
          <a:xfrm>
            <a:off x="2987824" y="900768"/>
            <a:ext cx="3146483" cy="591911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b="1" dirty="0">
                <a:solidFill>
                  <a:schemeClr val="bg1"/>
                </a:solidFill>
                <a:cs typeface="Times New Roman" pitchFamily="18" charset="0"/>
              </a:rPr>
              <a:t>DIRECCIÓN DE EDUCACIÓN</a:t>
            </a:r>
            <a:endParaRPr lang="es-ES_tradnl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18" name="17 Rectángulo redondeado"/>
          <p:cNvSpPr/>
          <p:nvPr/>
        </p:nvSpPr>
        <p:spPr>
          <a:xfrm>
            <a:off x="277342" y="1959955"/>
            <a:ext cx="1046415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1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 algn="ctr">
              <a:defRPr/>
            </a:pPr>
            <a:r>
              <a:rPr lang="es-ES" sz="1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ESCUELA NAVAL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 algn="ctr">
              <a:defRPr/>
            </a:pP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19" name="18 Rectángulo redondeado"/>
          <p:cNvSpPr/>
          <p:nvPr/>
        </p:nvSpPr>
        <p:spPr>
          <a:xfrm>
            <a:off x="1636083" y="1974871"/>
            <a:ext cx="1249301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ESCUELA DE GRUMETES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20" name="19 Rectángulo redondeado"/>
          <p:cNvSpPr/>
          <p:nvPr/>
        </p:nvSpPr>
        <p:spPr>
          <a:xfrm>
            <a:off x="3257923" y="1974871"/>
            <a:ext cx="1453355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ACADEMIA POLITECNICA </a:t>
            </a:r>
          </a:p>
          <a:p>
            <a:pPr algn="ctr">
              <a:defRPr/>
            </a:pPr>
            <a:r>
              <a:rPr lang="es-ES_tradnl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NAVAL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21" name="20 Rectángulo redondeado"/>
          <p:cNvSpPr/>
          <p:nvPr/>
        </p:nvSpPr>
        <p:spPr>
          <a:xfrm>
            <a:off x="6440976" y="1974871"/>
            <a:ext cx="1186460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ESCUELA DE SUBMARINOS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38" name="37 Rectángulo redondeado"/>
          <p:cNvSpPr/>
          <p:nvPr/>
        </p:nvSpPr>
        <p:spPr>
          <a:xfrm>
            <a:off x="4856800" y="1974871"/>
            <a:ext cx="1255552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ESCUELA DE AVIACIÓN </a:t>
            </a:r>
          </a:p>
          <a:p>
            <a:pPr algn="ctr">
              <a:defRPr/>
            </a:pPr>
            <a:r>
              <a:rPr lang="es-ES_tradnl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NAVAL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69" name="17 Rectángulo redondeado"/>
          <p:cNvSpPr/>
          <p:nvPr/>
        </p:nvSpPr>
        <p:spPr>
          <a:xfrm>
            <a:off x="7956376" y="1988840"/>
            <a:ext cx="1046415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1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 algn="ctr">
              <a:defRPr/>
            </a:pPr>
            <a:r>
              <a:rPr lang="es-ES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ACADEMIA DE GUERRA NAVAL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 algn="ctr">
              <a:defRPr/>
            </a:pP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grpSp>
        <p:nvGrpSpPr>
          <p:cNvPr id="80" name="Grupo 79"/>
          <p:cNvGrpSpPr/>
          <p:nvPr/>
        </p:nvGrpSpPr>
        <p:grpSpPr>
          <a:xfrm>
            <a:off x="0" y="-45865"/>
            <a:ext cx="9144000" cy="605291"/>
            <a:chOff x="0" y="-45865"/>
            <a:chExt cx="9144000" cy="605291"/>
          </a:xfrm>
        </p:grpSpPr>
        <p:sp>
          <p:nvSpPr>
            <p:cNvPr id="81" name="10 Rectángulo"/>
            <p:cNvSpPr/>
            <p:nvPr/>
          </p:nvSpPr>
          <p:spPr bwMode="auto">
            <a:xfrm>
              <a:off x="0" y="-42647"/>
              <a:ext cx="9144000" cy="6020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63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EDUCACIÓN EN LA ARMADA</a:t>
              </a:r>
              <a:endParaRPr lang="es-CL" sz="2800" b="1" dirty="0"/>
            </a:p>
          </p:txBody>
        </p:sp>
        <p:pic>
          <p:nvPicPr>
            <p:cNvPr id="82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49" y="-45865"/>
              <a:ext cx="406803" cy="59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0" name="29 Rectángulo redondeado"/>
          <p:cNvSpPr/>
          <p:nvPr/>
        </p:nvSpPr>
        <p:spPr>
          <a:xfrm>
            <a:off x="5863605" y="3488513"/>
            <a:ext cx="1228675" cy="463441"/>
          </a:xfrm>
          <a:prstGeom prst="roundRect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s-CL" sz="1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ESC. INTELIGENCIA</a:t>
            </a:r>
            <a:endParaRPr lang="es-ES_tradnl" sz="1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cxnSp>
        <p:nvCxnSpPr>
          <p:cNvPr id="47" name="58 Conector angular"/>
          <p:cNvCxnSpPr/>
          <p:nvPr/>
        </p:nvCxnSpPr>
        <p:spPr>
          <a:xfrm rot="5400000">
            <a:off x="6161031" y="3348799"/>
            <a:ext cx="278876" cy="13253"/>
          </a:xfrm>
          <a:prstGeom prst="bentConnector3">
            <a:avLst>
              <a:gd name="adj1" fmla="val 2403"/>
            </a:avLst>
          </a:prstGeom>
          <a:ln w="63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29 Rectángulo redondeado"/>
          <p:cNvSpPr/>
          <p:nvPr/>
        </p:nvSpPr>
        <p:spPr>
          <a:xfrm>
            <a:off x="2456421" y="3450808"/>
            <a:ext cx="1228675" cy="463441"/>
          </a:xfrm>
          <a:prstGeom prst="roundRect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s-CL" sz="1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ESC. ARMAMENTO</a:t>
            </a:r>
            <a:endParaRPr lang="es-ES_tradnl" sz="1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52" name="30 Rectángulo redondeado"/>
          <p:cNvSpPr/>
          <p:nvPr/>
        </p:nvSpPr>
        <p:spPr>
          <a:xfrm>
            <a:off x="2456421" y="4199797"/>
            <a:ext cx="1228675" cy="463441"/>
          </a:xfrm>
          <a:prstGeom prst="roundRect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s-CL" sz="1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ESC. OPERACIONES</a:t>
            </a:r>
            <a:endParaRPr lang="es-ES_tradnl" sz="1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53" name="32 Rectángulo redondeado"/>
          <p:cNvSpPr/>
          <p:nvPr/>
        </p:nvSpPr>
        <p:spPr>
          <a:xfrm>
            <a:off x="2456421" y="4888484"/>
            <a:ext cx="1228675" cy="463441"/>
          </a:xfrm>
          <a:prstGeom prst="roundRect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s-CL" sz="1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ESC. INGENIERÍA</a:t>
            </a:r>
            <a:endParaRPr lang="es-CL" sz="1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54" name="36 Rectángulo redondeado"/>
          <p:cNvSpPr/>
          <p:nvPr/>
        </p:nvSpPr>
        <p:spPr>
          <a:xfrm>
            <a:off x="2456421" y="5567949"/>
            <a:ext cx="1228675" cy="463441"/>
          </a:xfrm>
          <a:prstGeom prst="roundRect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s-CL" sz="1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ESC. SANIDAD</a:t>
            </a:r>
            <a:endParaRPr lang="es-CL" sz="1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cxnSp>
        <p:nvCxnSpPr>
          <p:cNvPr id="55" name="55 Conector angular"/>
          <p:cNvCxnSpPr>
            <a:endCxn id="54" idx="1"/>
          </p:cNvCxnSpPr>
          <p:nvPr/>
        </p:nvCxnSpPr>
        <p:spPr>
          <a:xfrm rot="16200000" flipH="1">
            <a:off x="1060387" y="4403636"/>
            <a:ext cx="2580582" cy="211485"/>
          </a:xfrm>
          <a:prstGeom prst="bentConnector2">
            <a:avLst/>
          </a:prstGeom>
          <a:ln w="63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56 Conector angular"/>
          <p:cNvCxnSpPr/>
          <p:nvPr/>
        </p:nvCxnSpPr>
        <p:spPr>
          <a:xfrm rot="16200000" flipH="1">
            <a:off x="1400116" y="4063900"/>
            <a:ext cx="1901124" cy="211486"/>
          </a:xfrm>
          <a:prstGeom prst="bentConnector2">
            <a:avLst/>
          </a:prstGeom>
          <a:ln w="63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57 Conector angular"/>
          <p:cNvCxnSpPr>
            <a:endCxn id="52" idx="1"/>
          </p:cNvCxnSpPr>
          <p:nvPr/>
        </p:nvCxnSpPr>
        <p:spPr>
          <a:xfrm rot="16200000" flipH="1">
            <a:off x="1744459" y="3719556"/>
            <a:ext cx="1212438" cy="211486"/>
          </a:xfrm>
          <a:prstGeom prst="bentConnector2">
            <a:avLst/>
          </a:prstGeom>
          <a:ln w="63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58 Conector angular"/>
          <p:cNvCxnSpPr>
            <a:endCxn id="51" idx="1"/>
          </p:cNvCxnSpPr>
          <p:nvPr/>
        </p:nvCxnSpPr>
        <p:spPr>
          <a:xfrm rot="16200000" flipH="1">
            <a:off x="2118953" y="3345061"/>
            <a:ext cx="463450" cy="211486"/>
          </a:xfrm>
          <a:prstGeom prst="bentConnector2">
            <a:avLst/>
          </a:prstGeom>
          <a:ln w="63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ector recto 4"/>
          <p:cNvCxnSpPr/>
          <p:nvPr/>
        </p:nvCxnSpPr>
        <p:spPr>
          <a:xfrm flipV="1">
            <a:off x="2244935" y="3219079"/>
            <a:ext cx="4055257" cy="777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ector recto 27"/>
          <p:cNvCxnSpPr/>
          <p:nvPr/>
        </p:nvCxnSpPr>
        <p:spPr>
          <a:xfrm>
            <a:off x="4056234" y="2655116"/>
            <a:ext cx="0" cy="57174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36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" name="Conector recto 42"/>
          <p:cNvCxnSpPr/>
          <p:nvPr/>
        </p:nvCxnSpPr>
        <p:spPr>
          <a:xfrm>
            <a:off x="7829540" y="5553685"/>
            <a:ext cx="648072" cy="0"/>
          </a:xfrm>
          <a:prstGeom prst="line">
            <a:avLst/>
          </a:prstGeom>
          <a:ln w="190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ector recto 41"/>
          <p:cNvCxnSpPr/>
          <p:nvPr/>
        </p:nvCxnSpPr>
        <p:spPr>
          <a:xfrm>
            <a:off x="7847708" y="4813920"/>
            <a:ext cx="648072" cy="0"/>
          </a:xfrm>
          <a:prstGeom prst="line">
            <a:avLst/>
          </a:prstGeom>
          <a:ln w="190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7829540" y="4149080"/>
            <a:ext cx="648072" cy="0"/>
          </a:xfrm>
          <a:prstGeom prst="line">
            <a:avLst/>
          </a:prstGeom>
          <a:ln w="190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Conector recto 3"/>
          <p:cNvCxnSpPr/>
          <p:nvPr/>
        </p:nvCxnSpPr>
        <p:spPr>
          <a:xfrm flipH="1">
            <a:off x="1952976" y="2420888"/>
            <a:ext cx="24265" cy="10239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ángulo redondeado 5"/>
          <p:cNvSpPr/>
          <p:nvPr/>
        </p:nvSpPr>
        <p:spPr>
          <a:xfrm>
            <a:off x="-108520" y="6525344"/>
            <a:ext cx="9361040" cy="332656"/>
          </a:xfrm>
          <a:prstGeom prst="roundRect">
            <a:avLst>
              <a:gd name="adj" fmla="val 8907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29 Rectángulo redondeado"/>
          <p:cNvSpPr/>
          <p:nvPr/>
        </p:nvSpPr>
        <p:spPr>
          <a:xfrm>
            <a:off x="6966526" y="3915616"/>
            <a:ext cx="1228675" cy="463441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s-C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B.E. </a:t>
            </a:r>
            <a:r>
              <a:rPr lang="es-CL" sz="1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ESMERALDA</a:t>
            </a:r>
          </a:p>
          <a:p>
            <a:pPr algn="ctr"/>
            <a:r>
              <a:rPr lang="es-ES" sz="1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(CENTRO INS. GAMAS)</a:t>
            </a:r>
            <a:endParaRPr lang="es-ES_tradnl" sz="1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33" name="32 Rectángulo redondeado"/>
          <p:cNvSpPr/>
          <p:nvPr/>
        </p:nvSpPr>
        <p:spPr>
          <a:xfrm>
            <a:off x="6961988" y="4612440"/>
            <a:ext cx="1228675" cy="463441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s-C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CENTRO ENTREN.</a:t>
            </a:r>
          </a:p>
          <a:p>
            <a:pPr algn="ctr"/>
            <a:r>
              <a:rPr lang="es-CL" sz="1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BÁSICO </a:t>
            </a:r>
            <a:r>
              <a:rPr lang="es-C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I.M.</a:t>
            </a:r>
          </a:p>
        </p:txBody>
      </p:sp>
      <p:sp>
        <p:nvSpPr>
          <p:cNvPr id="37" name="36 Rectángulo redondeado"/>
          <p:cNvSpPr/>
          <p:nvPr/>
        </p:nvSpPr>
        <p:spPr>
          <a:xfrm>
            <a:off x="6989015" y="5291581"/>
            <a:ext cx="1228675" cy="502087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s-C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CENTRO </a:t>
            </a:r>
            <a:r>
              <a:rPr lang="es-CL" sz="1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DE INSTRUCCIÓN SHOA </a:t>
            </a:r>
            <a:endParaRPr lang="es-CL" sz="1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cxnSp>
        <p:nvCxnSpPr>
          <p:cNvPr id="56" name="55 Conector angular"/>
          <p:cNvCxnSpPr/>
          <p:nvPr/>
        </p:nvCxnSpPr>
        <p:spPr>
          <a:xfrm rot="5400000">
            <a:off x="6559896" y="3630055"/>
            <a:ext cx="3841346" cy="5914"/>
          </a:xfrm>
          <a:prstGeom prst="bentConnector3">
            <a:avLst>
              <a:gd name="adj1" fmla="val 50000"/>
            </a:avLst>
          </a:prstGeom>
          <a:ln w="190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cto 6"/>
          <p:cNvCxnSpPr/>
          <p:nvPr/>
        </p:nvCxnSpPr>
        <p:spPr>
          <a:xfrm flipV="1">
            <a:off x="792232" y="1700808"/>
            <a:ext cx="7687351" cy="11532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8"/>
          <p:cNvCxnSpPr/>
          <p:nvPr/>
        </p:nvCxnSpPr>
        <p:spPr>
          <a:xfrm>
            <a:off x="792232" y="1700808"/>
            <a:ext cx="0" cy="4935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Conector recto 70"/>
          <p:cNvCxnSpPr/>
          <p:nvPr/>
        </p:nvCxnSpPr>
        <p:spPr>
          <a:xfrm>
            <a:off x="2027239" y="1683455"/>
            <a:ext cx="0" cy="4935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Conector recto 71"/>
          <p:cNvCxnSpPr/>
          <p:nvPr/>
        </p:nvCxnSpPr>
        <p:spPr>
          <a:xfrm>
            <a:off x="3309561" y="1705628"/>
            <a:ext cx="0" cy="4935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Conector recto 72"/>
          <p:cNvCxnSpPr/>
          <p:nvPr/>
        </p:nvCxnSpPr>
        <p:spPr>
          <a:xfrm>
            <a:off x="4846771" y="1712340"/>
            <a:ext cx="0" cy="4935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Conector recto 73"/>
          <p:cNvCxnSpPr/>
          <p:nvPr/>
        </p:nvCxnSpPr>
        <p:spPr>
          <a:xfrm>
            <a:off x="6015392" y="1683455"/>
            <a:ext cx="0" cy="4935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Conector recto 74"/>
          <p:cNvCxnSpPr/>
          <p:nvPr/>
        </p:nvCxnSpPr>
        <p:spPr>
          <a:xfrm>
            <a:off x="4572000" y="1218744"/>
            <a:ext cx="0" cy="4935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Conector recto 75"/>
          <p:cNvCxnSpPr/>
          <p:nvPr/>
        </p:nvCxnSpPr>
        <p:spPr>
          <a:xfrm>
            <a:off x="7399463" y="1683455"/>
            <a:ext cx="0" cy="4935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15 Rectángulo redondeado"/>
          <p:cNvSpPr/>
          <p:nvPr/>
        </p:nvSpPr>
        <p:spPr>
          <a:xfrm>
            <a:off x="2987824" y="900768"/>
            <a:ext cx="3146483" cy="591911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b="1" dirty="0">
                <a:solidFill>
                  <a:schemeClr val="bg1"/>
                </a:solidFill>
                <a:cs typeface="Times New Roman" pitchFamily="18" charset="0"/>
              </a:rPr>
              <a:t>DIRECCIÓN DE EDUCACIÓN</a:t>
            </a:r>
            <a:endParaRPr lang="es-ES_tradnl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18" name="17 Rectángulo redondeado"/>
          <p:cNvSpPr/>
          <p:nvPr/>
        </p:nvSpPr>
        <p:spPr>
          <a:xfrm>
            <a:off x="277342" y="1959955"/>
            <a:ext cx="1046415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1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 algn="ctr">
              <a:defRPr/>
            </a:pPr>
            <a:r>
              <a:rPr lang="es-ES" sz="1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ESCUELA NAVAL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 algn="ctr">
              <a:defRPr/>
            </a:pP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19" name="18 Rectángulo redondeado"/>
          <p:cNvSpPr/>
          <p:nvPr/>
        </p:nvSpPr>
        <p:spPr>
          <a:xfrm>
            <a:off x="1403648" y="1974871"/>
            <a:ext cx="1249301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ESCUELA DE GRUMETES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20" name="19 Rectángulo redondeado"/>
          <p:cNvSpPr/>
          <p:nvPr/>
        </p:nvSpPr>
        <p:spPr>
          <a:xfrm>
            <a:off x="2715564" y="1974871"/>
            <a:ext cx="1453355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ACADEMIA POLITECNICA </a:t>
            </a:r>
          </a:p>
          <a:p>
            <a:pPr algn="ctr">
              <a:defRPr/>
            </a:pPr>
            <a:r>
              <a:rPr lang="es-ES_tradnl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NAVAL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21" name="20 Rectángulo redondeado"/>
          <p:cNvSpPr/>
          <p:nvPr/>
        </p:nvSpPr>
        <p:spPr>
          <a:xfrm>
            <a:off x="5580112" y="1974871"/>
            <a:ext cx="1186460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ESCUELA DE SUBMARINOS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38" name="37 Rectángulo redondeado"/>
          <p:cNvSpPr/>
          <p:nvPr/>
        </p:nvSpPr>
        <p:spPr>
          <a:xfrm>
            <a:off x="4242433" y="1974871"/>
            <a:ext cx="1255552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ESCUELA DE AVIACIÓN </a:t>
            </a:r>
          </a:p>
          <a:p>
            <a:pPr algn="ctr">
              <a:defRPr/>
            </a:pPr>
            <a:r>
              <a:rPr lang="es-ES_tradnl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NAVAL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69" name="17 Rectángulo redondeado"/>
          <p:cNvSpPr/>
          <p:nvPr/>
        </p:nvSpPr>
        <p:spPr>
          <a:xfrm>
            <a:off x="6876256" y="1988840"/>
            <a:ext cx="1046415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1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 algn="ctr">
              <a:defRPr/>
            </a:pPr>
            <a:r>
              <a:rPr lang="es-ES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ACADEMIA DE GUERRA NAVAL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 algn="ctr">
              <a:defRPr/>
            </a:pP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grpSp>
        <p:nvGrpSpPr>
          <p:cNvPr id="80" name="Grupo 79"/>
          <p:cNvGrpSpPr/>
          <p:nvPr/>
        </p:nvGrpSpPr>
        <p:grpSpPr>
          <a:xfrm>
            <a:off x="0" y="-45865"/>
            <a:ext cx="9144000" cy="605291"/>
            <a:chOff x="0" y="-45865"/>
            <a:chExt cx="9144000" cy="605291"/>
          </a:xfrm>
        </p:grpSpPr>
        <p:sp>
          <p:nvSpPr>
            <p:cNvPr id="81" name="10 Rectángulo"/>
            <p:cNvSpPr/>
            <p:nvPr/>
          </p:nvSpPr>
          <p:spPr bwMode="auto">
            <a:xfrm>
              <a:off x="0" y="-42647"/>
              <a:ext cx="9144000" cy="6020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63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EDUCACIÓN EN LA ARMADA</a:t>
              </a:r>
              <a:endParaRPr lang="es-CL" sz="2800" b="1" dirty="0"/>
            </a:p>
          </p:txBody>
        </p:sp>
        <p:pic>
          <p:nvPicPr>
            <p:cNvPr id="82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49" y="-45865"/>
              <a:ext cx="406803" cy="59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2" name="31 Rectángulo redondeado"/>
          <p:cNvSpPr/>
          <p:nvPr/>
        </p:nvSpPr>
        <p:spPr>
          <a:xfrm>
            <a:off x="6988496" y="3889991"/>
            <a:ext cx="1202166" cy="50006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4" name="33 CuadroTexto"/>
          <p:cNvSpPr txBox="1"/>
          <p:nvPr/>
        </p:nvSpPr>
        <p:spPr>
          <a:xfrm>
            <a:off x="5248517" y="4451179"/>
            <a:ext cx="14463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b="1" dirty="0" smtClean="0">
                <a:solidFill>
                  <a:srgbClr val="FF0000"/>
                </a:solidFill>
              </a:rPr>
              <a:t>DEPENDENCIA TÉCNICA NO MILITAR </a:t>
            </a:r>
            <a:endParaRPr lang="es-CL" sz="1200" b="1" dirty="0">
              <a:solidFill>
                <a:srgbClr val="FF0000"/>
              </a:solidFill>
            </a:endParaRPr>
          </a:p>
        </p:txBody>
      </p:sp>
      <p:sp>
        <p:nvSpPr>
          <p:cNvPr id="36" name="35 Rectángulo redondeado"/>
          <p:cNvSpPr/>
          <p:nvPr/>
        </p:nvSpPr>
        <p:spPr>
          <a:xfrm>
            <a:off x="6988496" y="4595081"/>
            <a:ext cx="1170418" cy="50006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9" name="38 Rectángulo redondeado"/>
          <p:cNvSpPr/>
          <p:nvPr/>
        </p:nvSpPr>
        <p:spPr>
          <a:xfrm>
            <a:off x="6988496" y="5319151"/>
            <a:ext cx="1229194" cy="50006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1" name="30 Rectángulo redondeado"/>
          <p:cNvSpPr/>
          <p:nvPr/>
        </p:nvSpPr>
        <p:spPr>
          <a:xfrm>
            <a:off x="1403648" y="3140968"/>
            <a:ext cx="1228675" cy="463441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s-C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CENTRO NAVAL INSTRUCCIÓN RECLUTAS</a:t>
            </a:r>
            <a:endParaRPr lang="es-ES_tradnl" sz="1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40" name="29 Rectángulo redondeado"/>
          <p:cNvSpPr/>
          <p:nvPr/>
        </p:nvSpPr>
        <p:spPr>
          <a:xfrm>
            <a:off x="1669735" y="4490234"/>
            <a:ext cx="2364399" cy="102803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s-CL" sz="2000" b="1" dirty="0" smtClean="0">
                <a:solidFill>
                  <a:schemeClr val="tx1"/>
                </a:solidFill>
                <a:cs typeface="Times New Roman" pitchFamily="18" charset="0"/>
              </a:rPr>
              <a:t>CENTROS DE INSTRUCCIÓN </a:t>
            </a:r>
            <a:endParaRPr lang="es-ES_tradnl" sz="20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8" name="Abrir llave 7"/>
          <p:cNvSpPr/>
          <p:nvPr/>
        </p:nvSpPr>
        <p:spPr>
          <a:xfrm>
            <a:off x="6300192" y="3789040"/>
            <a:ext cx="216024" cy="2072969"/>
          </a:xfrm>
          <a:prstGeom prst="lef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66020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redondeado 5"/>
          <p:cNvSpPr/>
          <p:nvPr/>
        </p:nvSpPr>
        <p:spPr>
          <a:xfrm>
            <a:off x="-108520" y="6525344"/>
            <a:ext cx="9361040" cy="332656"/>
          </a:xfrm>
          <a:prstGeom prst="roundRect">
            <a:avLst>
              <a:gd name="adj" fmla="val 8907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15 Rectángulo redondeado"/>
          <p:cNvSpPr/>
          <p:nvPr/>
        </p:nvSpPr>
        <p:spPr>
          <a:xfrm>
            <a:off x="2699792" y="1277982"/>
            <a:ext cx="2883493" cy="380969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100" b="1" dirty="0">
                <a:solidFill>
                  <a:schemeClr val="bg1"/>
                </a:solidFill>
                <a:cs typeface="Times New Roman" pitchFamily="18" charset="0"/>
              </a:rPr>
              <a:t>DIRECCIÓN DE EDUCACIÓN</a:t>
            </a:r>
            <a:endParaRPr lang="es-ES_tradnl" sz="11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18" name="17 Rectángulo redondeado"/>
          <p:cNvSpPr/>
          <p:nvPr/>
        </p:nvSpPr>
        <p:spPr>
          <a:xfrm>
            <a:off x="370836" y="2122392"/>
            <a:ext cx="1046415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FORMACIÓN MATRIZ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19" name="18 Rectángulo redondeado"/>
          <p:cNvSpPr/>
          <p:nvPr/>
        </p:nvSpPr>
        <p:spPr>
          <a:xfrm>
            <a:off x="1758230" y="2122392"/>
            <a:ext cx="1249301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ESPECIALIZACIÓN 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20" name="19 Rectángulo redondeado"/>
          <p:cNvSpPr/>
          <p:nvPr/>
        </p:nvSpPr>
        <p:spPr>
          <a:xfrm>
            <a:off x="3380070" y="2122392"/>
            <a:ext cx="1453355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POSESPECIALIZACIÓN 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21" name="20 Rectángulo redondeado"/>
          <p:cNvSpPr/>
          <p:nvPr/>
        </p:nvSpPr>
        <p:spPr>
          <a:xfrm>
            <a:off x="7164288" y="2122392"/>
            <a:ext cx="1186460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CENTROS DE INSTRUCCIÓN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38" name="37 Rectángulo redondeado"/>
          <p:cNvSpPr/>
          <p:nvPr/>
        </p:nvSpPr>
        <p:spPr>
          <a:xfrm>
            <a:off x="5332672" y="2122392"/>
            <a:ext cx="1255552" cy="695161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CAPACITACIÓN </a:t>
            </a:r>
            <a:endParaRPr lang="es-ES_tradnl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cxnSp>
        <p:nvCxnSpPr>
          <p:cNvPr id="41" name="40 Conector angular"/>
          <p:cNvCxnSpPr>
            <a:stCxn id="16" idx="2"/>
            <a:endCxn id="18" idx="0"/>
          </p:cNvCxnSpPr>
          <p:nvPr/>
        </p:nvCxnSpPr>
        <p:spPr>
          <a:xfrm rot="5400000">
            <a:off x="2286072" y="266924"/>
            <a:ext cx="463441" cy="3247495"/>
          </a:xfrm>
          <a:prstGeom prst="bentConnector3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41 Conector angular"/>
          <p:cNvCxnSpPr>
            <a:stCxn id="16" idx="2"/>
            <a:endCxn id="19" idx="0"/>
          </p:cNvCxnSpPr>
          <p:nvPr/>
        </p:nvCxnSpPr>
        <p:spPr>
          <a:xfrm rot="5400000">
            <a:off x="3030490" y="1011342"/>
            <a:ext cx="463441" cy="1758658"/>
          </a:xfrm>
          <a:prstGeom prst="bentConnector3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42 Conector angular"/>
          <p:cNvCxnSpPr>
            <a:endCxn id="20" idx="0"/>
          </p:cNvCxnSpPr>
          <p:nvPr/>
        </p:nvCxnSpPr>
        <p:spPr>
          <a:xfrm rot="5400000">
            <a:off x="3892424" y="1873275"/>
            <a:ext cx="463442" cy="34793"/>
          </a:xfrm>
          <a:prstGeom prst="bentConnector3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43 Conector angular"/>
          <p:cNvCxnSpPr>
            <a:endCxn id="38" idx="0"/>
          </p:cNvCxnSpPr>
          <p:nvPr/>
        </p:nvCxnSpPr>
        <p:spPr>
          <a:xfrm>
            <a:off x="4141541" y="1890671"/>
            <a:ext cx="1818907" cy="231721"/>
          </a:xfrm>
          <a:prstGeom prst="bentConnector2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44 Conector angular"/>
          <p:cNvCxnSpPr>
            <a:endCxn id="21" idx="0"/>
          </p:cNvCxnSpPr>
          <p:nvPr/>
        </p:nvCxnSpPr>
        <p:spPr>
          <a:xfrm>
            <a:off x="3998818" y="1890671"/>
            <a:ext cx="3758700" cy="231721"/>
          </a:xfrm>
          <a:prstGeom prst="bentConnector2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63 Rectángulo redondeado"/>
          <p:cNvSpPr/>
          <p:nvPr/>
        </p:nvSpPr>
        <p:spPr>
          <a:xfrm>
            <a:off x="1413726" y="4236354"/>
            <a:ext cx="3563444" cy="6480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400" b="1" dirty="0" smtClean="0">
                <a:solidFill>
                  <a:schemeClr val="tx2">
                    <a:lumMod val="50000"/>
                  </a:schemeClr>
                </a:solidFill>
              </a:rPr>
              <a:t>ORGANIZACIÓN FUNCIONAL DEA </a:t>
            </a:r>
            <a:endParaRPr lang="es-CL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grpSp>
        <p:nvGrpSpPr>
          <p:cNvPr id="69" name="Grupo 68"/>
          <p:cNvGrpSpPr/>
          <p:nvPr/>
        </p:nvGrpSpPr>
        <p:grpSpPr>
          <a:xfrm>
            <a:off x="0" y="-45865"/>
            <a:ext cx="9144000" cy="605291"/>
            <a:chOff x="0" y="-45865"/>
            <a:chExt cx="9144000" cy="605291"/>
          </a:xfrm>
        </p:grpSpPr>
        <p:sp>
          <p:nvSpPr>
            <p:cNvPr id="70" name="10 Rectángulo"/>
            <p:cNvSpPr/>
            <p:nvPr/>
          </p:nvSpPr>
          <p:spPr bwMode="auto">
            <a:xfrm>
              <a:off x="0" y="-42647"/>
              <a:ext cx="9144000" cy="6020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63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EDUCACIÓN EN LA ARMADA</a:t>
              </a:r>
              <a:endParaRPr lang="es-CL" sz="2800" b="1" dirty="0"/>
            </a:p>
          </p:txBody>
        </p:sp>
        <p:pic>
          <p:nvPicPr>
            <p:cNvPr id="71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49" y="-45865"/>
              <a:ext cx="406803" cy="59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35675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redondeado 5"/>
          <p:cNvSpPr/>
          <p:nvPr/>
        </p:nvSpPr>
        <p:spPr>
          <a:xfrm>
            <a:off x="-108520" y="6525344"/>
            <a:ext cx="9361040" cy="332656"/>
          </a:xfrm>
          <a:prstGeom prst="roundRect">
            <a:avLst>
              <a:gd name="adj" fmla="val 8907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4" name="14 Grupo"/>
          <p:cNvGrpSpPr/>
          <p:nvPr/>
        </p:nvGrpSpPr>
        <p:grpSpPr>
          <a:xfrm>
            <a:off x="370836" y="1277982"/>
            <a:ext cx="8562616" cy="4815314"/>
            <a:chOff x="298828" y="1340768"/>
            <a:chExt cx="8562616" cy="4815314"/>
          </a:xfrm>
        </p:grpSpPr>
        <p:sp>
          <p:nvSpPr>
            <p:cNvPr id="16" name="15 Rectángulo redondeado"/>
            <p:cNvSpPr/>
            <p:nvPr/>
          </p:nvSpPr>
          <p:spPr>
            <a:xfrm>
              <a:off x="2627784" y="1340768"/>
              <a:ext cx="2883493" cy="380969"/>
            </a:xfrm>
            <a:prstGeom prst="roundRect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1100" b="1" dirty="0">
                  <a:solidFill>
                    <a:schemeClr val="bg1"/>
                  </a:solidFill>
                  <a:cs typeface="Times New Roman" pitchFamily="18" charset="0"/>
                </a:rPr>
                <a:t>DIRECCIÓN DE EDUCACIÓN</a:t>
              </a:r>
              <a:endParaRPr lang="es-ES_tradnl" sz="1100" b="1" dirty="0">
                <a:solidFill>
                  <a:schemeClr val="bg1"/>
                </a:solidFill>
                <a:cs typeface="Times New Roman" pitchFamily="18" charset="0"/>
              </a:endParaRPr>
            </a:p>
          </p:txBody>
        </p:sp>
        <p:sp>
          <p:nvSpPr>
            <p:cNvPr id="18" name="17 Rectángulo redondeado"/>
            <p:cNvSpPr/>
            <p:nvPr/>
          </p:nvSpPr>
          <p:spPr>
            <a:xfrm>
              <a:off x="298828" y="2185178"/>
              <a:ext cx="1046415" cy="695161"/>
            </a:xfrm>
            <a:prstGeom prst="round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1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FORMACIÓN MATRIZ</a:t>
              </a:r>
              <a:endParaRPr lang="es-ES_tradnl" sz="1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sp>
          <p:nvSpPr>
            <p:cNvPr id="19" name="18 Rectángulo redondeado"/>
            <p:cNvSpPr/>
            <p:nvPr/>
          </p:nvSpPr>
          <p:spPr>
            <a:xfrm>
              <a:off x="1686222" y="2185178"/>
              <a:ext cx="1249301" cy="695161"/>
            </a:xfrm>
            <a:prstGeom prst="round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1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ESPECIALIZACIÓN </a:t>
              </a:r>
              <a:endParaRPr lang="es-ES_tradnl" sz="1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sp>
          <p:nvSpPr>
            <p:cNvPr id="20" name="19 Rectángulo redondeado"/>
            <p:cNvSpPr/>
            <p:nvPr/>
          </p:nvSpPr>
          <p:spPr>
            <a:xfrm>
              <a:off x="3308062" y="2185178"/>
              <a:ext cx="1453355" cy="695161"/>
            </a:xfrm>
            <a:prstGeom prst="round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1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POSESPECIALIZACIÓN </a:t>
              </a:r>
              <a:endParaRPr lang="es-ES_tradnl" sz="1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sp>
          <p:nvSpPr>
            <p:cNvPr id="21" name="20 Rectángulo redondeado"/>
            <p:cNvSpPr/>
            <p:nvPr/>
          </p:nvSpPr>
          <p:spPr>
            <a:xfrm>
              <a:off x="7092280" y="2185178"/>
              <a:ext cx="1186460" cy="695161"/>
            </a:xfrm>
            <a:prstGeom prst="round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1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CENTROS DE INSTRUCCIÓN</a:t>
              </a:r>
              <a:endParaRPr lang="es-ES_tradnl" sz="1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sp>
          <p:nvSpPr>
            <p:cNvPr id="24" name="23 Rectángulo redondeado"/>
            <p:cNvSpPr/>
            <p:nvPr/>
          </p:nvSpPr>
          <p:spPr>
            <a:xfrm>
              <a:off x="500110" y="3112059"/>
              <a:ext cx="903538" cy="463441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1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ESCUELA </a:t>
              </a:r>
            </a:p>
            <a:p>
              <a:pPr algn="ctr">
                <a:defRPr/>
              </a:pPr>
              <a:r>
                <a:rPr lang="es-CL" sz="1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NAVAL</a:t>
              </a:r>
              <a:endParaRPr lang="es-ES_tradn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sp>
          <p:nvSpPr>
            <p:cNvPr id="25" name="24 Rectángulo redondeado"/>
            <p:cNvSpPr/>
            <p:nvPr/>
          </p:nvSpPr>
          <p:spPr>
            <a:xfrm>
              <a:off x="500110" y="3829655"/>
              <a:ext cx="903538" cy="463441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es-CL" sz="1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ESCUELA DE GRUMETES</a:t>
              </a:r>
              <a:endParaRPr lang="es-ES_tradn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sp>
          <p:nvSpPr>
            <p:cNvPr id="26" name="25 Rectángulo redondeado"/>
            <p:cNvSpPr/>
            <p:nvPr/>
          </p:nvSpPr>
          <p:spPr>
            <a:xfrm>
              <a:off x="1953408" y="3112059"/>
              <a:ext cx="1106424" cy="463441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es-CL" sz="1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ACADEMIA POLITÉCNICA NAVAL</a:t>
              </a:r>
              <a:endParaRPr lang="es-ES_tradn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sp>
          <p:nvSpPr>
            <p:cNvPr id="27" name="26 Rectángulo redondeado"/>
            <p:cNvSpPr/>
            <p:nvPr/>
          </p:nvSpPr>
          <p:spPr>
            <a:xfrm>
              <a:off x="1953408" y="3817949"/>
              <a:ext cx="1106424" cy="463441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es-CL" sz="1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ESCUELA DE SUBMARINOS</a:t>
              </a:r>
              <a:endParaRPr lang="es-ES_tradn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sp>
          <p:nvSpPr>
            <p:cNvPr id="28" name="27 Rectángulo redondeado"/>
            <p:cNvSpPr/>
            <p:nvPr/>
          </p:nvSpPr>
          <p:spPr>
            <a:xfrm>
              <a:off x="1953408" y="4435870"/>
              <a:ext cx="1106424" cy="463441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es-CL" sz="1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ESCUELA DE AVIACIÓN NAVAL</a:t>
              </a:r>
              <a:endParaRPr lang="es-ES_tradn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sp>
          <p:nvSpPr>
            <p:cNvPr id="29" name="28 Rectángulo redondeado"/>
            <p:cNvSpPr/>
            <p:nvPr/>
          </p:nvSpPr>
          <p:spPr>
            <a:xfrm>
              <a:off x="1953408" y="5053791"/>
              <a:ext cx="1106424" cy="463441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es-CL" sz="1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CENTRO DE INSTRUCCIÓN </a:t>
              </a:r>
              <a:r>
                <a:rPr lang="es-CL" sz="10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SHOA </a:t>
              </a:r>
              <a:endParaRPr lang="es-ES_tradn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sp>
          <p:nvSpPr>
            <p:cNvPr id="30" name="29 Rectángulo redondeado"/>
            <p:cNvSpPr/>
            <p:nvPr/>
          </p:nvSpPr>
          <p:spPr>
            <a:xfrm>
              <a:off x="7421479" y="3059738"/>
              <a:ext cx="1439965" cy="523742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es-CL" sz="1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B.E. </a:t>
              </a:r>
              <a:r>
                <a:rPr lang="es-CL" sz="10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ESMERALDA</a:t>
              </a:r>
            </a:p>
            <a:p>
              <a:pPr algn="ctr"/>
              <a:r>
                <a:rPr lang="es-ES" sz="10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(CENTRO </a:t>
              </a:r>
              <a:r>
                <a:rPr lang="es-ES" sz="1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INS. GAMAS</a:t>
              </a:r>
              <a:r>
                <a:rPr lang="es-ES" sz="10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)</a:t>
              </a:r>
              <a:endParaRPr lang="es-ES_tradn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sp>
          <p:nvSpPr>
            <p:cNvPr id="31" name="30 Rectángulo redondeado"/>
            <p:cNvSpPr/>
            <p:nvPr/>
          </p:nvSpPr>
          <p:spPr>
            <a:xfrm>
              <a:off x="7447781" y="3861048"/>
              <a:ext cx="1228675" cy="463441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es-CL" sz="1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CENTRO NAVAL INSTRUCCIÓN RECLUTAS</a:t>
              </a:r>
              <a:endParaRPr lang="es-ES_tradn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sp>
          <p:nvSpPr>
            <p:cNvPr id="33" name="32 Rectángulo redondeado"/>
            <p:cNvSpPr/>
            <p:nvPr/>
          </p:nvSpPr>
          <p:spPr>
            <a:xfrm>
              <a:off x="7447781" y="4549735"/>
              <a:ext cx="1228675" cy="463441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es-CL" sz="1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CENTRO ENTREN.</a:t>
              </a:r>
            </a:p>
            <a:p>
              <a:pPr algn="ctr"/>
              <a:r>
                <a:rPr lang="es-CL" sz="10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BÁSICO </a:t>
              </a:r>
              <a:r>
                <a:rPr lang="es-CL" sz="1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I.M.</a:t>
              </a:r>
            </a:p>
          </p:txBody>
        </p:sp>
        <p:sp>
          <p:nvSpPr>
            <p:cNvPr id="34" name="33 Rectángulo redondeado"/>
            <p:cNvSpPr/>
            <p:nvPr/>
          </p:nvSpPr>
          <p:spPr>
            <a:xfrm>
              <a:off x="3563888" y="3068960"/>
              <a:ext cx="1121093" cy="463441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es-CL" sz="1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ACADEMIA DE GUERRA NAVAL</a:t>
              </a:r>
              <a:endParaRPr lang="es-ES_tradn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sp>
          <p:nvSpPr>
            <p:cNvPr id="36" name="35 Rectángulo redondeado"/>
            <p:cNvSpPr/>
            <p:nvPr/>
          </p:nvSpPr>
          <p:spPr>
            <a:xfrm>
              <a:off x="3563888" y="3816550"/>
              <a:ext cx="1121093" cy="463441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es-CL" sz="1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ACADEMIA </a:t>
              </a:r>
              <a:r>
                <a:rPr lang="es-CL" sz="10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 </a:t>
              </a:r>
              <a:r>
                <a:rPr lang="es-CL" sz="1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POLITÉCNICA NAVAL </a:t>
              </a:r>
              <a:endParaRPr lang="es-ES_tradn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sp>
          <p:nvSpPr>
            <p:cNvPr id="38" name="37 Rectángulo redondeado"/>
            <p:cNvSpPr/>
            <p:nvPr/>
          </p:nvSpPr>
          <p:spPr>
            <a:xfrm>
              <a:off x="5260664" y="2185178"/>
              <a:ext cx="1255552" cy="695161"/>
            </a:xfrm>
            <a:prstGeom prst="round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1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CAPACITACIÓN </a:t>
              </a:r>
              <a:endParaRPr lang="es-ES_tradnl" sz="1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sp>
          <p:nvSpPr>
            <p:cNvPr id="39" name="38 Rectángulo redondeado"/>
            <p:cNvSpPr/>
            <p:nvPr/>
          </p:nvSpPr>
          <p:spPr>
            <a:xfrm>
              <a:off x="5566917" y="3068960"/>
              <a:ext cx="1021307" cy="463441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es-CL" sz="10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CENTRO DE EDUCACIÓN A DISTANCIA</a:t>
              </a:r>
              <a:endParaRPr lang="es-ES_tradn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sp>
          <p:nvSpPr>
            <p:cNvPr id="40" name="39 Rectángulo redondeado"/>
            <p:cNvSpPr/>
            <p:nvPr/>
          </p:nvSpPr>
          <p:spPr>
            <a:xfrm>
              <a:off x="5566917" y="3829655"/>
              <a:ext cx="1021307" cy="463441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es-CL" sz="10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CENTRO DE IDIOMAS</a:t>
              </a:r>
              <a:endParaRPr lang="es-ES_tradn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cxnSp>
          <p:nvCxnSpPr>
            <p:cNvPr id="41" name="40 Conector angular"/>
            <p:cNvCxnSpPr>
              <a:stCxn id="16" idx="2"/>
              <a:endCxn id="18" idx="0"/>
            </p:cNvCxnSpPr>
            <p:nvPr/>
          </p:nvCxnSpPr>
          <p:spPr>
            <a:xfrm rot="5400000">
              <a:off x="2214064" y="329710"/>
              <a:ext cx="463441" cy="3247495"/>
            </a:xfrm>
            <a:prstGeom prst="bentConnector3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41 Conector angular"/>
            <p:cNvCxnSpPr>
              <a:stCxn id="16" idx="2"/>
              <a:endCxn id="19" idx="0"/>
            </p:cNvCxnSpPr>
            <p:nvPr/>
          </p:nvCxnSpPr>
          <p:spPr>
            <a:xfrm rot="5400000">
              <a:off x="2958482" y="1074128"/>
              <a:ext cx="463441" cy="1758658"/>
            </a:xfrm>
            <a:prstGeom prst="bentConnector3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42 Conector angular"/>
            <p:cNvCxnSpPr>
              <a:endCxn id="20" idx="0"/>
            </p:cNvCxnSpPr>
            <p:nvPr/>
          </p:nvCxnSpPr>
          <p:spPr>
            <a:xfrm rot="5400000">
              <a:off x="3820416" y="1936061"/>
              <a:ext cx="463442" cy="34793"/>
            </a:xfrm>
            <a:prstGeom prst="bentConnector3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43 Conector angular"/>
            <p:cNvCxnSpPr>
              <a:endCxn id="38" idx="0"/>
            </p:cNvCxnSpPr>
            <p:nvPr/>
          </p:nvCxnSpPr>
          <p:spPr>
            <a:xfrm>
              <a:off x="4069533" y="1953457"/>
              <a:ext cx="1818907" cy="231721"/>
            </a:xfrm>
            <a:prstGeom prst="bentConnector2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44 Conector angular"/>
            <p:cNvCxnSpPr>
              <a:endCxn id="21" idx="0"/>
            </p:cNvCxnSpPr>
            <p:nvPr/>
          </p:nvCxnSpPr>
          <p:spPr>
            <a:xfrm>
              <a:off x="3926810" y="1953457"/>
              <a:ext cx="3758700" cy="231721"/>
            </a:xfrm>
            <a:prstGeom prst="bentConnector2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45 Conector angular"/>
            <p:cNvCxnSpPr>
              <a:endCxn id="25" idx="1"/>
            </p:cNvCxnSpPr>
            <p:nvPr/>
          </p:nvCxnSpPr>
          <p:spPr>
            <a:xfrm rot="16200000" flipH="1">
              <a:off x="-142695" y="3418570"/>
              <a:ext cx="1181037" cy="104574"/>
            </a:xfrm>
            <a:prstGeom prst="bentConnector2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46 Conector angular"/>
            <p:cNvCxnSpPr>
              <a:endCxn id="24" idx="1"/>
            </p:cNvCxnSpPr>
            <p:nvPr/>
          </p:nvCxnSpPr>
          <p:spPr>
            <a:xfrm rot="16200000" flipH="1">
              <a:off x="216102" y="3059772"/>
              <a:ext cx="463442" cy="104574"/>
            </a:xfrm>
            <a:prstGeom prst="bentConnector2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47 Conector angular"/>
            <p:cNvCxnSpPr>
              <a:endCxn id="29" idx="1"/>
            </p:cNvCxnSpPr>
            <p:nvPr/>
          </p:nvCxnSpPr>
          <p:spPr>
            <a:xfrm rot="16200000" flipH="1">
              <a:off x="655961" y="3988065"/>
              <a:ext cx="2405174" cy="189720"/>
            </a:xfrm>
            <a:prstGeom prst="bentConnector2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48 Conector angular"/>
            <p:cNvCxnSpPr>
              <a:endCxn id="28" idx="1"/>
            </p:cNvCxnSpPr>
            <p:nvPr/>
          </p:nvCxnSpPr>
          <p:spPr>
            <a:xfrm rot="16200000" flipH="1">
              <a:off x="964922" y="3679105"/>
              <a:ext cx="1787252" cy="189720"/>
            </a:xfrm>
            <a:prstGeom prst="bentConnector2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49 Conector angular"/>
            <p:cNvCxnSpPr>
              <a:endCxn id="27" idx="1"/>
            </p:cNvCxnSpPr>
            <p:nvPr/>
          </p:nvCxnSpPr>
          <p:spPr>
            <a:xfrm rot="16200000" flipH="1">
              <a:off x="1273882" y="3370144"/>
              <a:ext cx="1169332" cy="189720"/>
            </a:xfrm>
            <a:prstGeom prst="bentConnector2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50 Conector angular"/>
            <p:cNvCxnSpPr>
              <a:endCxn id="26" idx="1"/>
            </p:cNvCxnSpPr>
            <p:nvPr/>
          </p:nvCxnSpPr>
          <p:spPr>
            <a:xfrm rot="16200000" flipH="1">
              <a:off x="1626827" y="3017199"/>
              <a:ext cx="463442" cy="189720"/>
            </a:xfrm>
            <a:prstGeom prst="bentConnector2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51 Conector angular"/>
            <p:cNvCxnSpPr>
              <a:endCxn id="36" idx="1"/>
            </p:cNvCxnSpPr>
            <p:nvPr/>
          </p:nvCxnSpPr>
          <p:spPr>
            <a:xfrm rot="16200000" flipH="1">
              <a:off x="2907913" y="3392296"/>
              <a:ext cx="1167934" cy="144016"/>
            </a:xfrm>
            <a:prstGeom prst="bentConnector2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52 Conector angular"/>
            <p:cNvCxnSpPr>
              <a:endCxn id="34" idx="1"/>
            </p:cNvCxnSpPr>
            <p:nvPr/>
          </p:nvCxnSpPr>
          <p:spPr>
            <a:xfrm rot="16200000" flipH="1">
              <a:off x="3281707" y="3018499"/>
              <a:ext cx="420345" cy="144017"/>
            </a:xfrm>
            <a:prstGeom prst="bentConnector2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53 Conector angular"/>
            <p:cNvCxnSpPr>
              <a:endCxn id="40" idx="1"/>
            </p:cNvCxnSpPr>
            <p:nvPr/>
          </p:nvCxnSpPr>
          <p:spPr>
            <a:xfrm rot="16200000" flipH="1">
              <a:off x="4874984" y="3369442"/>
              <a:ext cx="1181037" cy="202829"/>
            </a:xfrm>
            <a:prstGeom prst="bentConnector2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54 Conector angular"/>
            <p:cNvCxnSpPr>
              <a:endCxn id="39" idx="1"/>
            </p:cNvCxnSpPr>
            <p:nvPr/>
          </p:nvCxnSpPr>
          <p:spPr>
            <a:xfrm rot="16200000" flipH="1">
              <a:off x="5255329" y="2989092"/>
              <a:ext cx="420347" cy="202829"/>
            </a:xfrm>
            <a:prstGeom prst="bentConnector2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56 Conector angular"/>
            <p:cNvCxnSpPr>
              <a:endCxn id="33" idx="1"/>
            </p:cNvCxnSpPr>
            <p:nvPr/>
          </p:nvCxnSpPr>
          <p:spPr>
            <a:xfrm rot="16200000" flipH="1">
              <a:off x="6391476" y="3725151"/>
              <a:ext cx="1901124" cy="211486"/>
            </a:xfrm>
            <a:prstGeom prst="bentConnector2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57 Conector angular"/>
            <p:cNvCxnSpPr>
              <a:endCxn id="31" idx="1"/>
            </p:cNvCxnSpPr>
            <p:nvPr/>
          </p:nvCxnSpPr>
          <p:spPr>
            <a:xfrm rot="16200000" flipH="1">
              <a:off x="6735819" y="3380807"/>
              <a:ext cx="1212438" cy="211486"/>
            </a:xfrm>
            <a:prstGeom prst="bentConnector2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58 Conector angular"/>
            <p:cNvCxnSpPr/>
            <p:nvPr/>
          </p:nvCxnSpPr>
          <p:spPr>
            <a:xfrm rot="16200000" flipH="1">
              <a:off x="7064677" y="3019872"/>
              <a:ext cx="563800" cy="211485"/>
            </a:xfrm>
            <a:prstGeom prst="bentConnector2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59 Rectángulo redondeado"/>
            <p:cNvSpPr/>
            <p:nvPr/>
          </p:nvSpPr>
          <p:spPr>
            <a:xfrm>
              <a:off x="1953408" y="5692641"/>
              <a:ext cx="1106424" cy="463441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es-CL" sz="1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imes New Roman" pitchFamily="18" charset="0"/>
                </a:rPr>
                <a:t>ESCUELA DE GRUMETES</a:t>
              </a:r>
              <a:endParaRPr lang="es-ES_tradnl" sz="1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endParaRPr>
            </a:p>
          </p:txBody>
        </p:sp>
        <p:cxnSp>
          <p:nvCxnSpPr>
            <p:cNvPr id="61" name="60 Conector angular"/>
            <p:cNvCxnSpPr>
              <a:endCxn id="60" idx="1"/>
            </p:cNvCxnSpPr>
            <p:nvPr/>
          </p:nvCxnSpPr>
          <p:spPr>
            <a:xfrm rot="16200000" flipH="1">
              <a:off x="336537" y="4307490"/>
              <a:ext cx="3044023" cy="189720"/>
            </a:xfrm>
            <a:prstGeom prst="bentConnector2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4" name="63 Rectángulo redondeado"/>
          <p:cNvSpPr/>
          <p:nvPr/>
        </p:nvSpPr>
        <p:spPr>
          <a:xfrm>
            <a:off x="3550950" y="5238978"/>
            <a:ext cx="3563444" cy="6480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400" b="1" dirty="0" smtClean="0">
                <a:solidFill>
                  <a:schemeClr val="tx2">
                    <a:lumMod val="50000"/>
                  </a:schemeClr>
                </a:solidFill>
              </a:rPr>
              <a:t>ORGANIZACIÓN FUNCIONAL DEA </a:t>
            </a:r>
            <a:endParaRPr lang="es-CL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" name="1 Rectángulo redondeado"/>
          <p:cNvSpPr/>
          <p:nvPr/>
        </p:nvSpPr>
        <p:spPr>
          <a:xfrm>
            <a:off x="7510553" y="2996952"/>
            <a:ext cx="1398993" cy="55123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5" name="64 Rectángulo redondeado"/>
          <p:cNvSpPr/>
          <p:nvPr/>
        </p:nvSpPr>
        <p:spPr>
          <a:xfrm>
            <a:off x="7524328" y="4509120"/>
            <a:ext cx="1228675" cy="463441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7" name="66 Rectángulo redondeado"/>
          <p:cNvSpPr/>
          <p:nvPr/>
        </p:nvSpPr>
        <p:spPr>
          <a:xfrm>
            <a:off x="2033535" y="5007257"/>
            <a:ext cx="1098305" cy="447189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8" name="67 Rectángulo redondeado"/>
          <p:cNvSpPr/>
          <p:nvPr/>
        </p:nvSpPr>
        <p:spPr>
          <a:xfrm>
            <a:off x="6241725" y="6115935"/>
            <a:ext cx="865118" cy="23172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CuadroTexto"/>
          <p:cNvSpPr txBox="1"/>
          <p:nvPr/>
        </p:nvSpPr>
        <p:spPr>
          <a:xfrm>
            <a:off x="7106843" y="6093296"/>
            <a:ext cx="21049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200" b="1" dirty="0" smtClean="0">
                <a:solidFill>
                  <a:srgbClr val="FF0000"/>
                </a:solidFill>
              </a:rPr>
              <a:t>SOLO DEPENDENCIA </a:t>
            </a:r>
            <a:r>
              <a:rPr lang="es-CL" sz="1200" b="1" dirty="0" smtClean="0">
                <a:solidFill>
                  <a:srgbClr val="FF0000"/>
                </a:solidFill>
              </a:rPr>
              <a:t>TÉCNICA </a:t>
            </a:r>
            <a:endParaRPr lang="es-CL" sz="1200" b="1" dirty="0">
              <a:solidFill>
                <a:srgbClr val="FF0000"/>
              </a:solidFill>
            </a:endParaRPr>
          </a:p>
        </p:txBody>
      </p:sp>
      <p:grpSp>
        <p:nvGrpSpPr>
          <p:cNvPr id="69" name="Grupo 68"/>
          <p:cNvGrpSpPr/>
          <p:nvPr/>
        </p:nvGrpSpPr>
        <p:grpSpPr>
          <a:xfrm>
            <a:off x="0" y="-45865"/>
            <a:ext cx="9144000" cy="605291"/>
            <a:chOff x="0" y="-45865"/>
            <a:chExt cx="9144000" cy="605291"/>
          </a:xfrm>
        </p:grpSpPr>
        <p:sp>
          <p:nvSpPr>
            <p:cNvPr id="70" name="10 Rectángulo"/>
            <p:cNvSpPr/>
            <p:nvPr/>
          </p:nvSpPr>
          <p:spPr bwMode="auto">
            <a:xfrm>
              <a:off x="0" y="-42647"/>
              <a:ext cx="9144000" cy="60207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63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EDUCACIÓN EN LA ARMADA</a:t>
              </a:r>
              <a:endParaRPr lang="es-CL" sz="2800" b="1" dirty="0"/>
            </a:p>
          </p:txBody>
        </p:sp>
        <p:pic>
          <p:nvPicPr>
            <p:cNvPr id="71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749" y="-45865"/>
              <a:ext cx="406803" cy="594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70580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endParaRPr lang="es-ES_tradnl" dirty="0" smtClean="0"/>
          </a:p>
          <a:p>
            <a:endParaRPr lang="es-ES_tradnl" dirty="0"/>
          </a:p>
          <a:p>
            <a:endParaRPr lang="es-ES_tradnl" dirty="0" smtClean="0"/>
          </a:p>
          <a:p>
            <a:r>
              <a:rPr lang="es-ES_tradnl" dirty="0" smtClean="0"/>
              <a:t>TRADICI</a:t>
            </a:r>
            <a:r>
              <a:rPr lang="es-ES" dirty="0" smtClean="0"/>
              <a:t>ÓN NAVAL.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53085" cy="6102056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54685" y="1259569"/>
            <a:ext cx="9093067" cy="108491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</a:p>
        </p:txBody>
      </p:sp>
      <p:sp>
        <p:nvSpPr>
          <p:cNvPr id="16" name="Rectángulo 15"/>
          <p:cNvSpPr/>
          <p:nvPr/>
        </p:nvSpPr>
        <p:spPr>
          <a:xfrm>
            <a:off x="491590" y="4533144"/>
            <a:ext cx="8219256" cy="83099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495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EDUCACIÓN EN LA ARMADA</a:t>
            </a:r>
            <a:endParaRPr lang="es-ES" sz="495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7069138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1898</TotalTime>
  <Words>642</Words>
  <Application>Microsoft Office PowerPoint</Application>
  <PresentationFormat>Presentación en pantalla (4:3)</PresentationFormat>
  <Paragraphs>232</Paragraphs>
  <Slides>12</Slides>
  <Notes>11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9" baseType="lpstr">
      <vt:lpstr>ＭＳ Ｐゴシック</vt:lpstr>
      <vt:lpstr>Arial</vt:lpstr>
      <vt:lpstr>Calibri</vt:lpstr>
      <vt:lpstr>Cambria</vt:lpstr>
      <vt:lpstr>Times New Roman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Grados en la Armada</dc:title>
  <dc:creator>CA Felipe Carvajal</dc:creator>
  <cp:lastModifiedBy>I18 Asesor Act. Profesionales PC. Gonzalo Maldonado V.</cp:lastModifiedBy>
  <cp:revision>74</cp:revision>
  <dcterms:created xsi:type="dcterms:W3CDTF">2018-07-04T13:43:42Z</dcterms:created>
  <dcterms:modified xsi:type="dcterms:W3CDTF">2025-07-23T19:22:46Z</dcterms:modified>
</cp:coreProperties>
</file>