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2"/>
  </p:notesMasterIdLst>
  <p:sldIdLst>
    <p:sldId id="256" r:id="rId2"/>
    <p:sldId id="257" r:id="rId3"/>
    <p:sldId id="302" r:id="rId4"/>
    <p:sldId id="304" r:id="rId5"/>
    <p:sldId id="307" r:id="rId6"/>
    <p:sldId id="306" r:id="rId7"/>
    <p:sldId id="308" r:id="rId8"/>
    <p:sldId id="309" r:id="rId9"/>
    <p:sldId id="310" r:id="rId10"/>
    <p:sldId id="311" r:id="rId11"/>
  </p:sldIdLst>
  <p:sldSz cx="9144000" cy="5143500" type="screen16x9"/>
  <p:notesSz cx="6858000" cy="9144000"/>
  <p:embeddedFontLst>
    <p:embeddedFont>
      <p:font typeface="Arvo" panose="020B0604020202020204" charset="0"/>
      <p:regular r:id="rId13"/>
      <p:bold r:id="rId14"/>
      <p:italic r:id="rId15"/>
      <p:boldItalic r:id="rId16"/>
    </p:embeddedFont>
    <p:embeddedFont>
      <p:font typeface="Roboto Condensed" panose="02000000000000000000" pitchFamily="2" charset="0"/>
      <p:regular r:id="rId17"/>
      <p:bold r:id="rId18"/>
      <p:italic r:id="rId19"/>
      <p:boldItalic r:id="rId20"/>
    </p:embeddedFont>
    <p:embeddedFont>
      <p:font typeface="Roboto Condensed Light" panose="02000000000000000000" pitchFamily="2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11" autoAdjust="0"/>
    <p:restoredTop sz="94226" autoAdjust="0"/>
  </p:normalViewPr>
  <p:slideViewPr>
    <p:cSldViewPr snapToGrid="0">
      <p:cViewPr varScale="1">
        <p:scale>
          <a:sx n="103" d="100"/>
          <a:sy n="103" d="100"/>
        </p:scale>
        <p:origin x="94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.campos.oli@gmail.com" userId="585699ce1a2498a2" providerId="LiveId" clId="{CC415C85-6499-4E38-9DB9-25BA4D8FEC66}"/>
    <pc:docChg chg="delSld modSld">
      <pc:chgData name="v.campos.oli@gmail.com" userId="585699ce1a2498a2" providerId="LiveId" clId="{CC415C85-6499-4E38-9DB9-25BA4D8FEC66}" dt="2025-08-13T12:17:20.868" v="1" actId="47"/>
      <pc:docMkLst>
        <pc:docMk/>
      </pc:docMkLst>
      <pc:sldChg chg="modSp del mod">
        <pc:chgData name="v.campos.oli@gmail.com" userId="585699ce1a2498a2" providerId="LiveId" clId="{CC415C85-6499-4E38-9DB9-25BA4D8FEC66}" dt="2025-08-13T12:17:20.868" v="1" actId="47"/>
        <pc:sldMkLst>
          <pc:docMk/>
          <pc:sldMk cId="4288000393" sldId="312"/>
        </pc:sldMkLst>
        <pc:spChg chg="mod">
          <ac:chgData name="v.campos.oli@gmail.com" userId="585699ce1a2498a2" providerId="LiveId" clId="{CC415C85-6499-4E38-9DB9-25BA4D8FEC66}" dt="2025-08-13T12:17:19.018" v="0" actId="6549"/>
          <ac:spMkLst>
            <pc:docMk/>
            <pc:sldMk cId="4288000393" sldId="312"/>
            <ac:spMk id="4" creationId="{D23B61E9-5710-5992-DF3B-00451FFFB3F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pPr/>
              <a:t>8/13/2025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097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8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PROYECTO DE INTEGRACIÓN DE HABILIDADES COMUNICATIVAS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Objetivos</a:t>
            </a:r>
            <a:endParaRPr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6E0E4EFE-4552-38B9-EE4F-7DAB4DBF2240}"/>
              </a:ext>
            </a:extLst>
          </p:cNvPr>
          <p:cNvSpPr/>
          <p:nvPr/>
        </p:nvSpPr>
        <p:spPr>
          <a:xfrm>
            <a:off x="484194" y="1609027"/>
            <a:ext cx="8154524" cy="23831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1950" indent="-285750" algn="just">
              <a:spcBef>
                <a:spcPts val="600"/>
              </a:spcBef>
              <a:buClr>
                <a:schemeClr val="accent1"/>
              </a:buClr>
              <a:buSzPct val="78909"/>
              <a:buFont typeface="Wingdings" panose="05000000000000000000" pitchFamily="2" charset="2"/>
              <a:buChar char="v"/>
            </a:pPr>
            <a:r>
              <a:rPr lang="es-MX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Cabin"/>
              </a:rPr>
              <a:t>Planificar la elaboración de un proyecto relacionado con el ámbito naval.</a:t>
            </a:r>
          </a:p>
          <a:p>
            <a:pPr marL="361950" indent="-285750" algn="just">
              <a:spcBef>
                <a:spcPts val="600"/>
              </a:spcBef>
              <a:buClr>
                <a:schemeClr val="accent1"/>
              </a:buClr>
              <a:buSzPct val="78909"/>
              <a:buFont typeface="Wingdings" panose="05000000000000000000" pitchFamily="2" charset="2"/>
              <a:buChar char="v"/>
            </a:pPr>
            <a:r>
              <a:rPr lang="es-MX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Cabin"/>
              </a:rPr>
              <a:t> </a:t>
            </a:r>
          </a:p>
          <a:p>
            <a:pPr marL="361950" indent="-285750" algn="just">
              <a:spcBef>
                <a:spcPts val="600"/>
              </a:spcBef>
              <a:buClr>
                <a:schemeClr val="accent1"/>
              </a:buClr>
              <a:buSzPct val="78909"/>
              <a:buFont typeface="Wingdings" panose="05000000000000000000" pitchFamily="2" charset="2"/>
              <a:buChar char="v"/>
            </a:pPr>
            <a:r>
              <a:rPr lang="es-MX" sz="1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Cabin"/>
              </a:rPr>
              <a:t>Crear un proyecto innovador, a partir de alguna necesidad propia de </a:t>
            </a:r>
            <a:r>
              <a:rPr lang="es-MX" sz="1400" b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Cabin"/>
              </a:rPr>
              <a:t>la Escuela Naval.</a:t>
            </a:r>
            <a:endParaRPr lang="es-MX" sz="14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  <a:sym typeface="Cabin"/>
            </a:endParaRPr>
          </a:p>
          <a:p>
            <a:pPr marL="361950" indent="-285750" algn="just">
              <a:spcBef>
                <a:spcPts val="600"/>
              </a:spcBef>
              <a:buClr>
                <a:schemeClr val="accent1"/>
              </a:buClr>
              <a:buSzPct val="78909"/>
              <a:buFont typeface="Wingdings" panose="05000000000000000000" pitchFamily="2" charset="2"/>
              <a:buChar char="v"/>
            </a:pPr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Cabin"/>
              </a:rPr>
              <a:t>  </a:t>
            </a:r>
            <a:endParaRPr lang="es-MX" sz="1400" dirty="0">
              <a:solidFill>
                <a:schemeClr val="bg1"/>
              </a:solidFill>
              <a:latin typeface="Arial" panose="020B0604020202020204" pitchFamily="34" charset="0"/>
              <a:ea typeface="Cabin"/>
              <a:cs typeface="Arial" panose="020B0604020202020204" pitchFamily="34" charset="0"/>
              <a:sym typeface="Cabin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59946" y="526852"/>
            <a:ext cx="66968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100" b="1" dirty="0">
                <a:solidFill>
                  <a:schemeClr val="accent1">
                    <a:lumMod val="75000"/>
                  </a:schemeClr>
                </a:solidFill>
              </a:rPr>
              <a:t>Hoy trabajaremos…</a:t>
            </a:r>
          </a:p>
          <a:p>
            <a:endParaRPr lang="es-ES" sz="21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s-ES" sz="18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Características de un proyecto</a:t>
            </a:r>
          </a:p>
          <a:p>
            <a:endParaRPr lang="es-ES" sz="18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Lluvia de ideas </a:t>
            </a:r>
          </a:p>
          <a:p>
            <a:endParaRPr lang="es-ES" sz="18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Selección de una idea innovadora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050" dirty="0"/>
          </a:p>
          <a:p>
            <a:pPr marL="257175" indent="-257175">
              <a:buFont typeface="+mj-lt"/>
              <a:buAutoNum type="arabicPeriod"/>
            </a:pPr>
            <a:endParaRPr lang="es-ES" sz="1050" dirty="0"/>
          </a:p>
          <a:p>
            <a:pPr marL="257175" indent="-257175"/>
            <a:endParaRPr lang="es-ES" sz="1050" dirty="0"/>
          </a:p>
          <a:p>
            <a:pPr marL="257175" indent="-257175">
              <a:buAutoNum type="arabicPeriod"/>
            </a:pPr>
            <a:endParaRPr lang="es-ES" sz="1050" dirty="0"/>
          </a:p>
        </p:txBody>
      </p:sp>
      <p:sp>
        <p:nvSpPr>
          <p:cNvPr id="3" name="2 Rectángulo"/>
          <p:cNvSpPr/>
          <p:nvPr/>
        </p:nvSpPr>
        <p:spPr>
          <a:xfrm>
            <a:off x="583809" y="309489"/>
            <a:ext cx="7948245" cy="4579034"/>
          </a:xfrm>
          <a:prstGeom prst="rect">
            <a:avLst/>
          </a:prstGeom>
          <a:noFill/>
          <a:ln w="63500">
            <a:solidFill>
              <a:schemeClr val="accent2"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50"/>
          </a:p>
        </p:txBody>
      </p:sp>
    </p:spTree>
    <p:extLst>
      <p:ext uri="{BB962C8B-B14F-4D97-AF65-F5344CB8AC3E}">
        <p14:creationId xmlns:p14="http://schemas.microsoft.com/office/powerpoint/2010/main" val="2450115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2207" y="548640"/>
            <a:ext cx="5775110" cy="562708"/>
          </a:xfrm>
        </p:spPr>
        <p:txBody>
          <a:bodyPr>
            <a:noAutofit/>
          </a:bodyPr>
          <a:lstStyle/>
          <a:p>
            <a:r>
              <a:rPr lang="es-CL" sz="2400" dirty="0"/>
              <a:t>Momento 1: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217E222-A234-863B-2B45-295AA261B9CB}"/>
              </a:ext>
            </a:extLst>
          </p:cNvPr>
          <p:cNvSpPr/>
          <p:nvPr/>
        </p:nvSpPr>
        <p:spPr>
          <a:xfrm>
            <a:off x="416313" y="1349241"/>
            <a:ext cx="7731511" cy="30592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¿En qué consiste un proyecto? ¿Desde dónde surge?</a:t>
            </a:r>
          </a:p>
          <a:p>
            <a:endParaRPr lang="es-MX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¿Qué importancia tienen las habilidades comunicativas en la elaboración de un proyecto?</a:t>
            </a:r>
          </a:p>
          <a:p>
            <a:endParaRPr lang="es-MX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¿Qué partes, según usted, lo constituyen?</a:t>
            </a:r>
          </a:p>
        </p:txBody>
      </p:sp>
    </p:spTree>
    <p:extLst>
      <p:ext uri="{BB962C8B-B14F-4D97-AF65-F5344CB8AC3E}">
        <p14:creationId xmlns:p14="http://schemas.microsoft.com/office/powerpoint/2010/main" val="3194074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8048" y="392574"/>
            <a:ext cx="6267157" cy="782077"/>
          </a:xfrm>
        </p:spPr>
        <p:txBody>
          <a:bodyPr/>
          <a:lstStyle/>
          <a:p>
            <a:r>
              <a:rPr lang="es-CL" sz="2400" dirty="0">
                <a:solidFill>
                  <a:schemeClr val="bg1"/>
                </a:solidFill>
              </a:rPr>
              <a:t>Momento 2: Trabajando en nuestro proyecto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379828" y="1390186"/>
            <a:ext cx="5805382" cy="3561914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lphaLcParenR"/>
            </a:pPr>
            <a:r>
              <a:rPr lang="es-ES" sz="1600" b="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grupos de 4 personas generen una lluvia de ideas que surjan de una necesidad propia de la Escuela Naval.</a:t>
            </a:r>
          </a:p>
          <a:p>
            <a:endParaRPr lang="es-ES" sz="1600" b="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s-E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Definan con cuál de ellas trabajarán.</a:t>
            </a:r>
            <a:endParaRPr lang="es-ES" sz="1600" b="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641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5281" y="392575"/>
            <a:ext cx="5727394" cy="766200"/>
          </a:xfrm>
        </p:spPr>
        <p:txBody>
          <a:bodyPr/>
          <a:lstStyle/>
          <a:p>
            <a:r>
              <a:rPr lang="es-ES" sz="2400" b="1" dirty="0"/>
              <a:t>Pasos para la realización de un proyecto </a:t>
            </a:r>
          </a:p>
        </p:txBody>
      </p:sp>
      <p:sp>
        <p:nvSpPr>
          <p:cNvPr id="1026" name="AutoShape 2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28" name="AutoShape 4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30" name="AutoShape 6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" name="9 CuadroTexto"/>
          <p:cNvSpPr txBox="1"/>
          <p:nvPr/>
        </p:nvSpPr>
        <p:spPr>
          <a:xfrm>
            <a:off x="345281" y="1663809"/>
            <a:ext cx="78058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88323" y="1371621"/>
            <a:ext cx="7919768" cy="30078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5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0AC29B5-183C-7259-4AFF-980394BD7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381" y="1893467"/>
            <a:ext cx="6530906" cy="218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556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28" name="AutoShape 4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30" name="AutoShape 6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" name="9 CuadroTexto"/>
          <p:cNvSpPr txBox="1"/>
          <p:nvPr/>
        </p:nvSpPr>
        <p:spPr>
          <a:xfrm>
            <a:off x="345281" y="1663809"/>
            <a:ext cx="78058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88323" y="1371621"/>
            <a:ext cx="7919768" cy="30078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5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D19DEEE-9184-8791-654D-692513A32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8443" y="1457093"/>
            <a:ext cx="5504064" cy="286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482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28" name="AutoShape 4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30" name="AutoShape 6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" name="9 CuadroTexto"/>
          <p:cNvSpPr txBox="1"/>
          <p:nvPr/>
        </p:nvSpPr>
        <p:spPr>
          <a:xfrm>
            <a:off x="345281" y="1663809"/>
            <a:ext cx="78058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88323" y="1371621"/>
            <a:ext cx="7919768" cy="370590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5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942ED34-3E8A-2284-7FF2-D5720564F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1502" y="1531433"/>
            <a:ext cx="6169194" cy="340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036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28" name="AutoShape 4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30" name="AutoShape 6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" name="9 CuadroTexto"/>
          <p:cNvSpPr txBox="1"/>
          <p:nvPr/>
        </p:nvSpPr>
        <p:spPr>
          <a:xfrm>
            <a:off x="345281" y="1663809"/>
            <a:ext cx="78058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88323" y="1371621"/>
            <a:ext cx="7919768" cy="36166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5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0106EC1-DE62-BB42-38A6-A5916551D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665" y="1501697"/>
            <a:ext cx="5410669" cy="324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336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28" name="AutoShape 4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30" name="AutoShape 6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" name="9 CuadroTexto"/>
          <p:cNvSpPr txBox="1"/>
          <p:nvPr/>
        </p:nvSpPr>
        <p:spPr>
          <a:xfrm>
            <a:off x="345281" y="1663809"/>
            <a:ext cx="78058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88323" y="1371621"/>
            <a:ext cx="7919768" cy="36166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5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B474C3C-00A8-DA1D-5EE5-F85BC0E9C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513" y="1449659"/>
            <a:ext cx="6666775" cy="3397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822959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150</Words>
  <Application>Microsoft Office PowerPoint</Application>
  <PresentationFormat>Presentación en pantalla (16:9)</PresentationFormat>
  <Paragraphs>37</Paragraphs>
  <Slides>10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Roboto Condensed</vt:lpstr>
      <vt:lpstr>Arial</vt:lpstr>
      <vt:lpstr>Wingdings</vt:lpstr>
      <vt:lpstr>Roboto Condensed Light</vt:lpstr>
      <vt:lpstr>Arvo</vt:lpstr>
      <vt:lpstr>Salerio template</vt:lpstr>
      <vt:lpstr>PROYECTO DE INTEGRACIÓN DE HABILIDADES COMUNICATIVAS</vt:lpstr>
      <vt:lpstr>Objetivos</vt:lpstr>
      <vt:lpstr>Presentación de PowerPoint</vt:lpstr>
      <vt:lpstr>Momento 1:</vt:lpstr>
      <vt:lpstr>Momento 2: Trabajando en nuestro proyecto</vt:lpstr>
      <vt:lpstr>Pasos para la realización de un proyecto 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v.campos.oli@gmail.com</cp:lastModifiedBy>
  <cp:revision>101</cp:revision>
  <dcterms:modified xsi:type="dcterms:W3CDTF">2025-08-13T12:17:28Z</dcterms:modified>
</cp:coreProperties>
</file>