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329" r:id="rId2"/>
    <p:sldId id="256" r:id="rId3"/>
    <p:sldId id="301" r:id="rId4"/>
    <p:sldId id="258" r:id="rId5"/>
    <p:sldId id="307" r:id="rId6"/>
    <p:sldId id="259" r:id="rId7"/>
    <p:sldId id="311" r:id="rId8"/>
    <p:sldId id="262" r:id="rId9"/>
    <p:sldId id="327" r:id="rId10"/>
    <p:sldId id="313" r:id="rId11"/>
    <p:sldId id="323" r:id="rId12"/>
    <p:sldId id="282" r:id="rId13"/>
    <p:sldId id="315" r:id="rId14"/>
    <p:sldId id="316" r:id="rId15"/>
    <p:sldId id="317" r:id="rId16"/>
    <p:sldId id="325" r:id="rId17"/>
    <p:sldId id="326" r:id="rId18"/>
    <p:sldId id="318" r:id="rId19"/>
    <p:sldId id="321" r:id="rId20"/>
    <p:sldId id="319" r:id="rId21"/>
    <p:sldId id="308" r:id="rId22"/>
    <p:sldId id="320" r:id="rId23"/>
    <p:sldId id="324" r:id="rId24"/>
    <p:sldId id="328" r:id="rId25"/>
    <p:sldId id="304" r:id="rId26"/>
    <p:sldId id="305" r:id="rId27"/>
    <p:sldId id="3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sorterViewPr>
    <p:cViewPr>
      <p:scale>
        <a:sx n="100" d="100"/>
        <a:sy n="100" d="100"/>
      </p:scale>
      <p:origin x="0" y="-52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60906018-5DD4-44AC-8A55-1AE9787547AC}">
      <dgm:prSet phldrT="[Texto]" custT="1"/>
      <dgm:spPr/>
      <dgm:t>
        <a:bodyPr/>
        <a:lstStyle/>
        <a:p>
          <a:r>
            <a:rPr lang="es-ES" sz="2400" dirty="0" smtClean="0">
              <a:latin typeface="Arial" panose="020B0604020202020204" pitchFamily="34" charset="0"/>
              <a:cs typeface="Arial" panose="020B0604020202020204" pitchFamily="34" charset="0"/>
            </a:rPr>
            <a:t>DERECHO NACIONAL PÚBLICO</a:t>
          </a:r>
          <a:endParaRPr lang="es-ES" sz="2400" dirty="0">
            <a:latin typeface="Arial" panose="020B0604020202020204" pitchFamily="34" charset="0"/>
            <a:cs typeface="Arial" panose="020B0604020202020204" pitchFamily="34" charset="0"/>
          </a:endParaRP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Penal</a:t>
          </a:r>
          <a:endParaRPr lang="es-ES" sz="1800" dirty="0">
            <a:latin typeface="Arial" panose="020B0604020202020204" pitchFamily="34" charset="0"/>
            <a:cs typeface="Arial" panose="020B0604020202020204" pitchFamily="34" charset="0"/>
          </a:endParaRP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Procesal</a:t>
          </a:r>
          <a:endParaRPr lang="es-ES" sz="1800" dirty="0">
            <a:latin typeface="Arial" panose="020B0604020202020204" pitchFamily="34" charset="0"/>
            <a:cs typeface="Arial" panose="020B0604020202020204" pitchFamily="34" charset="0"/>
          </a:endParaRP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Administrativo</a:t>
          </a:r>
          <a:endParaRPr lang="es-ES" sz="1800" dirty="0">
            <a:latin typeface="Arial" panose="020B0604020202020204" pitchFamily="34" charset="0"/>
            <a:cs typeface="Arial" panose="020B0604020202020204" pitchFamily="34" charset="0"/>
          </a:endParaRP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smtClean="0">
              <a:latin typeface="Arial" panose="020B0604020202020204" pitchFamily="34" charset="0"/>
              <a:cs typeface="Arial" panose="020B0604020202020204" pitchFamily="34" charset="0"/>
            </a:rPr>
            <a:t> </a:t>
          </a:r>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Constitucional</a:t>
          </a:r>
          <a:endParaRPr lang="es-ES" sz="1800" dirty="0">
            <a:latin typeface="Arial" panose="020B0604020202020204" pitchFamily="34" charset="0"/>
            <a:cs typeface="Arial" panose="020B0604020202020204" pitchFamily="34" charset="0"/>
          </a:endParaRP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algn="just">
            <a:lnSpc>
              <a:spcPct val="100000"/>
            </a:lnSpc>
          </a:pPr>
          <a:r>
            <a:rPr lang="es-MX" sz="1200" dirty="0" smtClean="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dirty="0" smtClean="0">
              <a:latin typeface="Arial" panose="020B0604020202020204" pitchFamily="34" charset="0"/>
              <a:cs typeface="Arial" panose="020B0604020202020204" pitchFamily="34" charset="0"/>
            </a:rPr>
            <a:t>Administración del Estado. </a:t>
          </a: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3D22B2C4-E88B-4203-8456-7AA764CC8584}">
      <dgm:prSet custT="1"/>
      <dgm:spPr/>
      <dgm:t>
        <a:bodyPr/>
        <a:lstStyle/>
        <a:p>
          <a:pPr algn="just">
            <a:lnSpc>
              <a:spcPct val="100000"/>
            </a:lnSpc>
          </a:pPr>
          <a:r>
            <a:rPr lang="es-MX" sz="1200" dirty="0" smtClean="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smtClean="0">
            <a:latin typeface="Arial" panose="020B0604020202020204" pitchFamily="34" charset="0"/>
            <a:cs typeface="Arial" panose="020B0604020202020204" pitchFamily="34" charset="0"/>
          </a:endParaRPr>
        </a:p>
        <a:p>
          <a:pPr algn="just">
            <a:lnSpc>
              <a:spcPct val="100000"/>
            </a:lnSpc>
          </a:pPr>
          <a:r>
            <a:rPr lang="es-MX" sz="1200" dirty="0" smtClean="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0788C3CB-AD22-47D3-8A8C-9C8E29EA2FCF}">
      <dgm:prSet custT="1"/>
      <dgm:spPr/>
      <dgm:t>
        <a:bodyPr/>
        <a:lstStyle/>
        <a:p>
          <a:pPr>
            <a:lnSpc>
              <a:spcPct val="100000"/>
            </a:lnSpc>
          </a:pPr>
          <a:r>
            <a:rPr lang="es-MX" sz="1200" b="0" dirty="0" smtClean="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dirty="0">
            <a:latin typeface="Arial" panose="020B0604020202020204" pitchFamily="34" charset="0"/>
            <a:cs typeface="Arial" panose="020B0604020202020204" pitchFamily="34" charset="0"/>
          </a:endParaRPr>
        </a:p>
      </dgm:t>
    </dgm:pt>
    <dgm:pt modelId="{E91C167F-A2AE-4009-838B-35665FF2CA55}" type="parTrans" cxnId="{3A310C70-A82E-4CE7-87F1-5EFE226F9824}">
      <dgm:prSet/>
      <dgm:spPr/>
      <dgm:t>
        <a:bodyPr/>
        <a:lstStyle/>
        <a:p>
          <a:endParaRPr lang="es-ES"/>
        </a:p>
      </dgm:t>
    </dgm:pt>
    <dgm:pt modelId="{E356BA45-BDCE-49AF-A786-BE3AE8B02303}" type="sibTrans" cxnId="{3A310C70-A82E-4CE7-87F1-5EFE226F9824}">
      <dgm:prSet/>
      <dgm:spPr/>
      <dgm:t>
        <a:bodyPr/>
        <a:lstStyle/>
        <a:p>
          <a:endParaRPr lang="es-ES"/>
        </a:p>
      </dgm:t>
    </dgm:pt>
    <dgm:pt modelId="{B6090D1F-C3E8-468C-9CE8-372EAD87340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200" dirty="0" smtClean="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dirty="0" smtClean="0">
              <a:latin typeface="Arial" panose="020B0604020202020204" pitchFamily="34" charset="0"/>
              <a:cs typeface="Arial" panose="020B0604020202020204" pitchFamily="34" charset="0"/>
            </a:rPr>
            <a:t>intervención.</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t>
        <a:bodyPr/>
        <a:lstStyle/>
        <a:p>
          <a:endParaRPr lang="es-ES"/>
        </a:p>
      </dgm:t>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t>
        <a:bodyPr/>
        <a:lstStyle/>
        <a:p>
          <a:endParaRPr lang="es-ES"/>
        </a:p>
      </dgm:t>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t>
        <a:bodyPr/>
        <a:lstStyle/>
        <a:p>
          <a:endParaRPr lang="es-ES"/>
        </a:p>
      </dgm:t>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t>
        <a:bodyPr/>
        <a:lstStyle/>
        <a:p>
          <a:endParaRPr lang="es-ES"/>
        </a:p>
      </dgm:t>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t>
        <a:bodyPr/>
        <a:lstStyle/>
        <a:p>
          <a:endParaRPr lang="es-ES"/>
        </a:p>
      </dgm:t>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t>
        <a:bodyPr/>
        <a:lstStyle/>
        <a:p>
          <a:endParaRPr lang="es-ES"/>
        </a:p>
      </dgm:t>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t>
        <a:bodyPr/>
        <a:lstStyle/>
        <a:p>
          <a:endParaRPr lang="es-ES"/>
        </a:p>
      </dgm:t>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t>
        <a:bodyPr/>
        <a:lstStyle/>
        <a:p>
          <a:endParaRPr lang="es-ES"/>
        </a:p>
      </dgm:t>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t>
        <a:bodyPr/>
        <a:lstStyle/>
        <a:p>
          <a:endParaRPr lang="es-ES"/>
        </a:p>
      </dgm:t>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t>
        <a:bodyPr/>
        <a:lstStyle/>
        <a:p>
          <a:endParaRPr lang="es-ES"/>
        </a:p>
      </dgm:t>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t>
        <a:bodyPr/>
        <a:lstStyle/>
        <a:p>
          <a:endParaRPr lang="es-ES"/>
        </a:p>
      </dgm:t>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t>
        <a:bodyPr/>
        <a:lstStyle/>
        <a:p>
          <a:endParaRPr lang="es-ES"/>
        </a:p>
      </dgm:t>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t>
        <a:bodyPr/>
        <a:lstStyle/>
        <a:p>
          <a:endParaRPr lang="es-ES"/>
        </a:p>
      </dgm:t>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24497">
        <dgm:presLayoutVars>
          <dgm:chPref val="3"/>
        </dgm:presLayoutVars>
      </dgm:prSet>
      <dgm:spPr/>
      <dgm:t>
        <a:bodyPr/>
        <a:lstStyle/>
        <a:p>
          <a:endParaRPr lang="es-ES"/>
        </a:p>
      </dgm:t>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t>
        <a:bodyPr/>
        <a:lstStyle/>
        <a:p>
          <a:endParaRPr lang="es-ES"/>
        </a:p>
      </dgm:t>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t>
        <a:bodyPr/>
        <a:lstStyle/>
        <a:p>
          <a:endParaRPr lang="es-ES"/>
        </a:p>
      </dgm:t>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3" presStyleCnt="4"/>
      <dgm:spPr/>
      <dgm:t>
        <a:bodyPr/>
        <a:lstStyle/>
        <a:p>
          <a:endParaRPr lang="es-ES"/>
        </a:p>
      </dgm:t>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3" presStyleCnt="4"/>
      <dgm:spPr/>
    </dgm:pt>
    <dgm:pt modelId="{D59C23B4-E91F-4F08-914C-1463DBCD3049}" type="pres">
      <dgm:prSet presAssocID="{3D22B2C4-E88B-4203-8456-7AA764CC8584}" presName="text3" presStyleLbl="fgAcc3" presStyleIdx="3" presStyleCnt="4" custScaleX="143293">
        <dgm:presLayoutVars>
          <dgm:chPref val="3"/>
        </dgm:presLayoutVars>
      </dgm:prSet>
      <dgm:spPr/>
      <dgm:t>
        <a:bodyPr/>
        <a:lstStyle/>
        <a:p>
          <a:endParaRPr lang="es-ES"/>
        </a:p>
      </dgm:t>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258ED6B8-B32F-4598-B117-0DA514AC8060}" type="presOf" srcId="{60906018-5DD4-44AC-8A55-1AE9787547AC}" destId="{936E1969-D95F-4B22-872B-04E25B462743}"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13B1474-F229-473D-B2A9-BCE86E6A4213}" srcId="{922CAFC8-3D4A-4636-8C0A-98558420F518}" destId="{3D22B2C4-E88B-4203-8456-7AA764CC8584}" srcOrd="0" destOrd="0" parTransId="{06212E1B-D852-4A1C-844A-A6720A215997}" sibTransId="{FAA27187-8293-4CC5-9C61-4211FCF75B88}"/>
    <dgm:cxn modelId="{88685167-6985-4408-A76D-3E59D40AF2DA}" type="presOf" srcId="{E91C167F-A2AE-4009-838B-35665FF2CA55}" destId="{27B00F9B-7175-45CD-8F61-1B70F74CA157}"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C7912CF1-8C7D-4EEC-8036-892C22E87153}" type="presOf" srcId="{C8D2AEA3-8011-437B-9AF0-EC961490F3A4}" destId="{E0FC0C76-1789-469D-99B1-47FB6BD113E2}"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29A3FC66-EF42-48B6-BABA-15EE1583E746}" type="presOf" srcId="{086B6B2C-D5B4-4091-8510-0519FE6559D2}" destId="{ADF777F5-0C87-4F33-AA43-0029423108D3}"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794FB4E-BEC3-412C-9203-8AE8F6DCB186}" type="presOf" srcId="{3D22B2C4-E88B-4203-8456-7AA764CC8584}" destId="{D59C23B4-E91F-4F08-914C-1463DBCD3049}"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A65A3B38-D406-457A-9B1D-A5525BB98E50}" type="presOf" srcId="{922CAFC8-3D4A-4636-8C0A-98558420F518}" destId="{02BC42DC-8DAD-4E10-8841-99761252EA06}" srcOrd="0" destOrd="0" presId="urn:microsoft.com/office/officeart/2005/8/layout/hierarchy1"/>
    <dgm:cxn modelId="{4D3CB37F-7B43-4958-B9EF-A7C4F661390E}" type="presOf" srcId="{06212E1B-D852-4A1C-844A-A6720A215997}" destId="{C62B0E2B-714F-496B-B005-7E4EBF11807C}"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1A1F9EB5-1D00-4D73-8D9F-BCB591628668}" srcId="{C8D2AEA3-8011-437B-9AF0-EC961490F3A4}" destId="{B6090D1F-C3E8-468C-9CE8-372EAD87340E}" srcOrd="0" destOrd="0" parTransId="{23CAB354-0612-45B2-9000-AD67899E2F5E}" sibTransId="{1614F39E-5593-42D2-8598-7FD202AE827F}"/>
    <dgm:cxn modelId="{3A310C70-A82E-4CE7-87F1-5EFE226F9824}" srcId="{540310FD-56DD-4EF0-9AB5-2DA6585EE3B8}" destId="{0788C3CB-AD22-47D3-8A8C-9C8E29EA2FCF}" srcOrd="0" destOrd="0" parTransId="{E91C167F-A2AE-4009-838B-35665FF2CA55}" sibTransId="{E356BA45-BDCE-49AF-A786-BE3AE8B02303}"/>
    <dgm:cxn modelId="{822632E3-533F-4514-98F5-2A43D38B4D9F}" type="presOf" srcId="{9B2DF668-99F5-42B3-9A6A-610BCF811E67}" destId="{3E8AD31E-F208-49C4-9477-672557517D7B}"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4103C245-0E48-4ADB-B9BD-EEDE9DB818FE}" srcId="{B36AFFA9-8E78-48DE-A2F2-483958E3BDD0}" destId="{44F76AD0-33F9-4AB8-A3DD-D1D87FA5CA5E}" srcOrd="0" destOrd="0" parTransId="{3204DBFA-71C2-4E7C-80A9-DA41C51202AE}" sibTransId="{C37C460E-AA97-4ECF-80E1-CD2272D8B444}"/>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E0A3A8-E192-40F4-8D0A-9AF5C52F29F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46937B2B-4356-42D2-A882-BB305745B661}">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sz="2400" b="1" dirty="0" smtClean="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Conjunto de personas (nacionales y extranjeros), </a:t>
          </a:r>
          <a:r>
            <a:rPr lang="es-ES" altLang="es-ES" sz="1600" dirty="0" smtClean="0">
              <a:latin typeface="Arial" panose="020B0604020202020204" pitchFamily="34" charset="0"/>
            </a:rPr>
            <a:t>estrechamente ligados entre sí por lazos de sangre, raza, vínculos espirituales, </a:t>
          </a:r>
          <a:r>
            <a:rPr lang="es-ES" sz="1600" dirty="0" smtClean="0">
              <a:latin typeface="Arial" panose="020B0604020202020204" pitchFamily="34" charset="0"/>
              <a:cs typeface="Arial" panose="020B0604020202020204" pitchFamily="34" charset="0"/>
            </a:rPr>
            <a:t>que viven en un territorio determinado y se someten al poder soberano</a:t>
          </a:r>
          <a:endParaRPr lang="es-CL" sz="16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3D7AC703-9E44-4347-8253-07E47509221F}">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400" dirty="0" smtClean="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400" dirty="0" smtClean="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TERRITORIO	</a:t>
          </a:r>
        </a:p>
        <a:p>
          <a:pPr algn="l" defTabSz="2000250">
            <a:lnSpc>
              <a:spcPct val="90000"/>
            </a:lnSpc>
            <a:spcBef>
              <a:spcPct val="0"/>
            </a:spcBef>
            <a:spcAft>
              <a:spcPct val="35000"/>
            </a:spcAft>
          </a:pPr>
          <a:endParaRPr lang="es-CL" sz="2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23B0639C-5A7D-43C7-A256-93042BF3119F}">
      <dgm:prSet custT="1"/>
      <dgm:spPr/>
      <dgm:t>
        <a:bodyPr/>
        <a:lstStyle/>
        <a:p>
          <a:r>
            <a:rPr lang="es-ES" sz="2400" b="1" dirty="0" smtClean="0">
              <a:latin typeface="Arial" panose="020B0604020202020204" pitchFamily="34" charset="0"/>
              <a:cs typeface="Arial" panose="020B0604020202020204" pitchFamily="34" charset="0"/>
            </a:rPr>
            <a:t>ORGANIZACIÓN POLÍTICA</a:t>
          </a:r>
          <a:endParaRPr lang="es-ES" sz="2400" b="1" dirty="0">
            <a:latin typeface="Arial" panose="020B0604020202020204" pitchFamily="34" charset="0"/>
            <a:cs typeface="Arial" panose="020B0604020202020204" pitchFamily="34" charset="0"/>
          </a:endParaRPr>
        </a:p>
      </dgm:t>
    </dgm:pt>
    <dgm:pt modelId="{783D0012-6880-4477-B46A-111DC8C1B7A2}" type="parTrans" cxnId="{B0515F96-73BB-49D9-96D7-55BBB147514F}">
      <dgm:prSet/>
      <dgm:spPr/>
      <dgm:t>
        <a:bodyPr/>
        <a:lstStyle/>
        <a:p>
          <a:endParaRPr lang="es-ES"/>
        </a:p>
      </dgm:t>
    </dgm:pt>
    <dgm:pt modelId="{B8C6B0D9-12F8-48B8-B09D-A3A24CDE3792}" type="sibTrans" cxnId="{B0515F96-73BB-49D9-96D7-55BBB147514F}">
      <dgm:prSet/>
      <dgm:spPr/>
      <dgm:t>
        <a:bodyPr/>
        <a:lstStyle/>
        <a:p>
          <a:endParaRPr lang="es-ES"/>
        </a:p>
      </dgm:t>
    </dgm:pt>
    <dgm:pt modelId="{935A6171-EEF8-4EA3-B17B-780BFA08FABF}">
      <dgm:prSet custT="1"/>
      <dgm:spPr/>
      <dgm:t>
        <a:bodyPr/>
        <a:lstStyle/>
        <a:p>
          <a:pPr algn="just"/>
          <a:r>
            <a:rPr lang="es-ES" sz="1800" dirty="0" smtClean="0">
              <a:latin typeface="Arial" panose="020B0604020202020204" pitchFamily="34" charset="0"/>
              <a:cs typeface="Arial" panose="020B0604020202020204" pitchFamily="34" charset="0"/>
            </a:rPr>
            <a:t>Espacio físico donde vive el grupo humano sometido al poder Estatal (aéreo, ,marítimo y terrestre).</a:t>
          </a:r>
          <a:endParaRPr lang="es-CL" sz="1800" dirty="0">
            <a:latin typeface="Arial" panose="020B0604020202020204" pitchFamily="34" charset="0"/>
            <a:cs typeface="Arial" panose="020B0604020202020204" pitchFamily="34" charset="0"/>
          </a:endParaRPr>
        </a:p>
      </dgm:t>
    </dgm:pt>
    <dgm:pt modelId="{FA773DC4-98D0-465F-92BA-1B53B8BFF4BA}" type="parTrans" cxnId="{EA001D55-CF96-4708-80EE-0A8E9B06DB9D}">
      <dgm:prSet/>
      <dgm:spPr/>
      <dgm:t>
        <a:bodyPr/>
        <a:lstStyle/>
        <a:p>
          <a:endParaRPr lang="es-ES"/>
        </a:p>
      </dgm:t>
    </dgm:pt>
    <dgm:pt modelId="{429F13D2-64B2-4E6F-8833-5340CBEDCAC0}" type="sibTrans" cxnId="{EA001D55-CF96-4708-80EE-0A8E9B06DB9D}">
      <dgm:prSet/>
      <dgm:spPr/>
      <dgm:t>
        <a:bodyPr/>
        <a:lstStyle/>
        <a:p>
          <a:endParaRPr lang="es-ES"/>
        </a:p>
      </dgm:t>
    </dgm:pt>
    <dgm:pt modelId="{CDE32574-9583-4FE3-AC6D-4F7FD4ADEC0A}">
      <dgm:prSet custT="1"/>
      <dgm:spPr/>
      <dgm:t>
        <a:bodyPr/>
        <a:lstStyle/>
        <a:p>
          <a:r>
            <a:rPr lang="es-ES" sz="1800" dirty="0" smtClean="0">
              <a:latin typeface="Arial" panose="020B0604020202020204" pitchFamily="34" charset="0"/>
              <a:cs typeface="Arial" panose="020B0604020202020204" pitchFamily="34" charset="0"/>
            </a:rPr>
            <a:t>Forma como se configura el Estado, institucionalización del poder. </a:t>
          </a:r>
          <a:endParaRPr lang="es-ES" sz="1800" dirty="0">
            <a:latin typeface="Arial" panose="020B0604020202020204" pitchFamily="34" charset="0"/>
            <a:cs typeface="Arial" panose="020B0604020202020204" pitchFamily="34" charset="0"/>
          </a:endParaRPr>
        </a:p>
      </dgm:t>
    </dgm:pt>
    <dgm:pt modelId="{3CA6769D-4C39-4EC0-8289-17FF37BA2390}" type="parTrans" cxnId="{9813CC66-673C-4C20-9A86-962340EFB317}">
      <dgm:prSet/>
      <dgm:spPr/>
      <dgm:t>
        <a:bodyPr/>
        <a:lstStyle/>
        <a:p>
          <a:endParaRPr lang="es-ES"/>
        </a:p>
      </dgm:t>
    </dgm:pt>
    <dgm:pt modelId="{D345360A-B131-4E68-8A71-D3C0434BC2E8}" type="sibTrans" cxnId="{9813CC66-673C-4C20-9A86-962340EFB317}">
      <dgm:prSet/>
      <dgm:spPr/>
      <dgm:t>
        <a:bodyPr/>
        <a:lstStyle/>
        <a:p>
          <a:endParaRPr lang="es-ES"/>
        </a:p>
      </dgm:t>
    </dgm:pt>
    <dgm:pt modelId="{9BE2B591-E2E5-47F1-9662-99E6DA0B5B9A}" type="pres">
      <dgm:prSet presAssocID="{37E0A3A8-E192-40F4-8D0A-9AF5C52F29FA}" presName="Name0" presStyleCnt="0">
        <dgm:presLayoutVars>
          <dgm:dir/>
          <dgm:resizeHandles val="exact"/>
        </dgm:presLayoutVars>
      </dgm:prSet>
      <dgm:spPr/>
      <dgm:t>
        <a:bodyPr/>
        <a:lstStyle/>
        <a:p>
          <a:endParaRPr lang="es-ES"/>
        </a:p>
      </dgm:t>
    </dgm:pt>
    <dgm:pt modelId="{D8111743-D3C0-4588-8997-6FAF911D4445}" type="pres">
      <dgm:prSet presAssocID="{46937B2B-4356-42D2-A882-BB305745B661}" presName="node" presStyleLbl="node1" presStyleIdx="0" presStyleCnt="3">
        <dgm:presLayoutVars>
          <dgm:bulletEnabled val="1"/>
        </dgm:presLayoutVars>
      </dgm:prSet>
      <dgm:spPr/>
      <dgm:t>
        <a:bodyPr/>
        <a:lstStyle/>
        <a:p>
          <a:endParaRPr lang="es-ES"/>
        </a:p>
      </dgm:t>
    </dgm:pt>
    <dgm:pt modelId="{6293FBE6-8336-463C-9034-A3BE523E0F8B}" type="pres">
      <dgm:prSet presAssocID="{21141E17-2A8D-4E59-9B9F-DE393154DE4A}" presName="sibTrans" presStyleCnt="0"/>
      <dgm:spPr/>
      <dgm:t>
        <a:bodyPr/>
        <a:lstStyle/>
        <a:p>
          <a:endParaRPr lang="es-ES"/>
        </a:p>
      </dgm:t>
    </dgm:pt>
    <dgm:pt modelId="{EEBA3577-7966-4D43-9384-92E38BD677E4}" type="pres">
      <dgm:prSet presAssocID="{3D7AC703-9E44-4347-8253-07E47509221F}" presName="node" presStyleLbl="node1" presStyleIdx="1" presStyleCnt="3">
        <dgm:presLayoutVars>
          <dgm:bulletEnabled val="1"/>
        </dgm:presLayoutVars>
      </dgm:prSet>
      <dgm:spPr/>
      <dgm:t>
        <a:bodyPr/>
        <a:lstStyle/>
        <a:p>
          <a:endParaRPr lang="es-ES"/>
        </a:p>
      </dgm:t>
    </dgm:pt>
    <dgm:pt modelId="{5A4FD465-0F7A-4C98-B69B-3D06296EB8F0}" type="pres">
      <dgm:prSet presAssocID="{7527E4CD-BAE3-426E-A2C0-8CBB6EB03A14}" presName="sibTrans" presStyleCnt="0"/>
      <dgm:spPr/>
      <dgm:t>
        <a:bodyPr/>
        <a:lstStyle/>
        <a:p>
          <a:endParaRPr lang="es-ES"/>
        </a:p>
      </dgm:t>
    </dgm:pt>
    <dgm:pt modelId="{0FD5DC2F-6DA3-42ED-A205-8A46C42AF56C}" type="pres">
      <dgm:prSet presAssocID="{23B0639C-5A7D-43C7-A256-93042BF3119F}" presName="node" presStyleLbl="node1" presStyleIdx="2" presStyleCnt="3">
        <dgm:presLayoutVars>
          <dgm:bulletEnabled val="1"/>
        </dgm:presLayoutVars>
      </dgm:prSet>
      <dgm:spPr/>
      <dgm:t>
        <a:bodyPr/>
        <a:lstStyle/>
        <a:p>
          <a:endParaRPr lang="es-ES"/>
        </a:p>
      </dgm:t>
    </dgm:pt>
  </dgm:ptLst>
  <dgm:cxnLst>
    <dgm:cxn modelId="{B0515F96-73BB-49D9-96D7-55BBB147514F}" srcId="{37E0A3A8-E192-40F4-8D0A-9AF5C52F29FA}" destId="{23B0639C-5A7D-43C7-A256-93042BF3119F}" srcOrd="2" destOrd="0" parTransId="{783D0012-6880-4477-B46A-111DC8C1B7A2}" sibTransId="{B8C6B0D9-12F8-48B8-B09D-A3A24CDE3792}"/>
    <dgm:cxn modelId="{627C84B6-AB7C-44E2-A9F2-E21EAF5C2CDF}" srcId="{37E0A3A8-E192-40F4-8D0A-9AF5C52F29FA}" destId="{3D7AC703-9E44-4347-8253-07E47509221F}" srcOrd="1" destOrd="0" parTransId="{0D350805-B917-45E5-A43E-3E91E4643FEE}" sibTransId="{7527E4CD-BAE3-426E-A2C0-8CBB6EB03A14}"/>
    <dgm:cxn modelId="{96836DBE-0301-42F1-B35F-FB9617299F65}" type="presOf" srcId="{CDE32574-9583-4FE3-AC6D-4F7FD4ADEC0A}" destId="{0FD5DC2F-6DA3-42ED-A205-8A46C42AF56C}" srcOrd="0" destOrd="1" presId="urn:microsoft.com/office/officeart/2005/8/layout/hList6"/>
    <dgm:cxn modelId="{4BF715CE-376C-4215-978F-1C1C01176E77}" srcId="{37E0A3A8-E192-40F4-8D0A-9AF5C52F29FA}" destId="{46937B2B-4356-42D2-A882-BB305745B661}" srcOrd="0" destOrd="0" parTransId="{6709CC62-C473-4BF9-8921-5FB0ED7FFDFD}" sibTransId="{21141E17-2A8D-4E59-9B9F-DE393154DE4A}"/>
    <dgm:cxn modelId="{9BF6B0F7-4A73-4290-A1CC-DA448F036D74}" type="presOf" srcId="{3D7AC703-9E44-4347-8253-07E47509221F}" destId="{EEBA3577-7966-4D43-9384-92E38BD677E4}" srcOrd="0" destOrd="0" presId="urn:microsoft.com/office/officeart/2005/8/layout/hList6"/>
    <dgm:cxn modelId="{F3A4E5E2-5471-43FF-98B9-2959ABE09D54}" type="presOf" srcId="{46937B2B-4356-42D2-A882-BB305745B661}" destId="{D8111743-D3C0-4588-8997-6FAF911D4445}" srcOrd="0" destOrd="0" presId="urn:microsoft.com/office/officeart/2005/8/layout/hList6"/>
    <dgm:cxn modelId="{EA001D55-CF96-4708-80EE-0A8E9B06DB9D}" srcId="{3D7AC703-9E44-4347-8253-07E47509221F}" destId="{935A6171-EEF8-4EA3-B17B-780BFA08FABF}" srcOrd="0" destOrd="0" parTransId="{FA773DC4-98D0-465F-92BA-1B53B8BFF4BA}" sibTransId="{429F13D2-64B2-4E6F-8833-5340CBEDCAC0}"/>
    <dgm:cxn modelId="{9813CC66-673C-4C20-9A86-962340EFB317}" srcId="{23B0639C-5A7D-43C7-A256-93042BF3119F}" destId="{CDE32574-9583-4FE3-AC6D-4F7FD4ADEC0A}" srcOrd="0" destOrd="0" parTransId="{3CA6769D-4C39-4EC0-8289-17FF37BA2390}" sibTransId="{D345360A-B131-4E68-8A71-D3C0434BC2E8}"/>
    <dgm:cxn modelId="{13329BEC-F0E1-47CA-8E6D-CC0DC554AAEF}" type="presOf" srcId="{23B0639C-5A7D-43C7-A256-93042BF3119F}" destId="{0FD5DC2F-6DA3-42ED-A205-8A46C42AF56C}" srcOrd="0" destOrd="0" presId="urn:microsoft.com/office/officeart/2005/8/layout/hList6"/>
    <dgm:cxn modelId="{ACB29680-ED63-45EC-83E4-1334A8143E90}" type="presOf" srcId="{37E0A3A8-E192-40F4-8D0A-9AF5C52F29FA}" destId="{9BE2B591-E2E5-47F1-9662-99E6DA0B5B9A}" srcOrd="0" destOrd="0" presId="urn:microsoft.com/office/officeart/2005/8/layout/hList6"/>
    <dgm:cxn modelId="{D690AAB6-7507-4E1F-941C-A1C68C256CE1}" type="presOf" srcId="{935A6171-EEF8-4EA3-B17B-780BFA08FABF}" destId="{EEBA3577-7966-4D43-9384-92E38BD677E4}" srcOrd="0" destOrd="1" presId="urn:microsoft.com/office/officeart/2005/8/layout/hList6"/>
    <dgm:cxn modelId="{F4E067CD-7249-427C-AD54-65C739B5E71B}" type="presParOf" srcId="{9BE2B591-E2E5-47F1-9662-99E6DA0B5B9A}" destId="{D8111743-D3C0-4588-8997-6FAF911D4445}" srcOrd="0" destOrd="0" presId="urn:microsoft.com/office/officeart/2005/8/layout/hList6"/>
    <dgm:cxn modelId="{994F98F8-4307-419E-B9E2-E68ACC16225E}" type="presParOf" srcId="{9BE2B591-E2E5-47F1-9662-99E6DA0B5B9A}" destId="{6293FBE6-8336-463C-9034-A3BE523E0F8B}" srcOrd="1" destOrd="0" presId="urn:microsoft.com/office/officeart/2005/8/layout/hList6"/>
    <dgm:cxn modelId="{228D23E1-3BF0-46D4-A405-D53FB7678812}" type="presParOf" srcId="{9BE2B591-E2E5-47F1-9662-99E6DA0B5B9A}" destId="{EEBA3577-7966-4D43-9384-92E38BD677E4}" srcOrd="2" destOrd="0" presId="urn:microsoft.com/office/officeart/2005/8/layout/hList6"/>
    <dgm:cxn modelId="{8CDFDC6C-A436-4C3B-B9A5-AF91C91C4B87}" type="presParOf" srcId="{9BE2B591-E2E5-47F1-9662-99E6DA0B5B9A}" destId="{5A4FD465-0F7A-4C98-B69B-3D06296EB8F0}" srcOrd="3" destOrd="0" presId="urn:microsoft.com/office/officeart/2005/8/layout/hList6"/>
    <dgm:cxn modelId="{077BA449-04AC-49EA-A985-3AF8C54FD782}" type="presParOf" srcId="{9BE2B591-E2E5-47F1-9662-99E6DA0B5B9A}" destId="{0FD5DC2F-6DA3-42ED-A205-8A46C42AF56C}"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ABAAD0-2A8C-4AFA-B853-9EB628DF483F}"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9EAAF4CA-9DD5-4A57-87FE-397EB8D88283}">
      <dgm:prSet phldrT="[Texto]" custT="1"/>
      <dgm:spPr/>
      <dgm:t>
        <a:bodyPr/>
        <a:lstStyle/>
        <a:p>
          <a:r>
            <a:rPr lang="es-ES" sz="3200" dirty="0" smtClean="0">
              <a:latin typeface="Arial" panose="020B0604020202020204" pitchFamily="34" charset="0"/>
              <a:cs typeface="Arial" panose="020B0604020202020204" pitchFamily="34" charset="0"/>
            </a:rPr>
            <a:t>CARACTERÍSTICAS DEL PODER POLÍTICO</a:t>
          </a:r>
          <a:endParaRPr lang="es-ES" sz="3200" dirty="0">
            <a:latin typeface="Arial" panose="020B0604020202020204" pitchFamily="34" charset="0"/>
            <a:cs typeface="Arial" panose="020B0604020202020204" pitchFamily="34" charset="0"/>
          </a:endParaRPr>
        </a:p>
      </dgm:t>
    </dgm:pt>
    <dgm:pt modelId="{3BBB2B13-E466-4E0D-9DE1-DC9B626E9CA2}" type="parTrans" cxnId="{3A563D0B-02B9-4D77-A844-350FC63EC751}">
      <dgm:prSet/>
      <dgm:spPr/>
      <dgm:t>
        <a:bodyPr/>
        <a:lstStyle/>
        <a:p>
          <a:endParaRPr lang="es-ES"/>
        </a:p>
      </dgm:t>
    </dgm:pt>
    <dgm:pt modelId="{34CE1766-A8E9-4218-BCAB-E03848DEEA5C}" type="sibTrans" cxnId="{3A563D0B-02B9-4D77-A844-350FC63EC751}">
      <dgm:prSet/>
      <dgm:spPr/>
      <dgm:t>
        <a:bodyPr/>
        <a:lstStyle/>
        <a:p>
          <a:endParaRPr lang="es-ES"/>
        </a:p>
      </dgm:t>
    </dgm:pt>
    <dgm:pt modelId="{8DA25542-BE13-4245-AE82-0C0C863C6DF2}">
      <dgm:prSet phldrT="[Texto]"/>
      <dgm:spPr/>
      <dgm:t>
        <a:bodyPr/>
        <a:lstStyle/>
        <a:p>
          <a:r>
            <a:rPr lang="es-ES" altLang="es-ES" b="1" smtClean="0">
              <a:latin typeface="Arial" panose="020B0604020202020204" pitchFamily="34" charset="0"/>
            </a:rPr>
            <a:t>SOBERANO</a:t>
          </a:r>
          <a:endParaRPr lang="es-ES" dirty="0"/>
        </a:p>
      </dgm:t>
    </dgm:pt>
    <dgm:pt modelId="{10D15E1B-8E3B-4D61-8FB0-C7B6B20FA779}" type="parTrans" cxnId="{9715DFF5-603D-4EB2-9760-A0AA46C7E338}">
      <dgm:prSet/>
      <dgm:spPr/>
      <dgm:t>
        <a:bodyPr/>
        <a:lstStyle/>
        <a:p>
          <a:endParaRPr lang="es-ES"/>
        </a:p>
      </dgm:t>
    </dgm:pt>
    <dgm:pt modelId="{B77C6E42-8815-45B3-8F1E-D874BC23A06F}" type="sibTrans" cxnId="{9715DFF5-603D-4EB2-9760-A0AA46C7E338}">
      <dgm:prSet/>
      <dgm:spPr/>
      <dgm:t>
        <a:bodyPr/>
        <a:lstStyle/>
        <a:p>
          <a:endParaRPr lang="es-ES"/>
        </a:p>
      </dgm:t>
    </dgm:pt>
    <dgm:pt modelId="{C073CEC5-0A0A-46AA-8103-E90B507F0956}">
      <dgm:prSet phldrT="[Texto]"/>
      <dgm:spPr/>
      <dgm:t>
        <a:bodyPr/>
        <a:lstStyle/>
        <a:p>
          <a:r>
            <a:rPr lang="es-ES" altLang="es-ES" b="1" smtClean="0">
              <a:latin typeface="Arial" panose="020B0604020202020204" pitchFamily="34" charset="0"/>
            </a:rPr>
            <a:t>COACTIVO</a:t>
          </a:r>
          <a:r>
            <a:rPr lang="es-ES" altLang="es-ES" smtClean="0">
              <a:latin typeface="Arial" panose="020B0604020202020204" pitchFamily="34" charset="0"/>
            </a:rPr>
            <a:t>.</a:t>
          </a:r>
          <a:endParaRPr lang="es-ES" dirty="0"/>
        </a:p>
      </dgm:t>
    </dgm:pt>
    <dgm:pt modelId="{2DEFC52F-6338-4E08-8C7F-F2463FFD2354}" type="parTrans" cxnId="{75E1EB37-69A4-44CA-A402-178ED9725041}">
      <dgm:prSet/>
      <dgm:spPr/>
      <dgm:t>
        <a:bodyPr/>
        <a:lstStyle/>
        <a:p>
          <a:endParaRPr lang="es-ES"/>
        </a:p>
      </dgm:t>
    </dgm:pt>
    <dgm:pt modelId="{A7787834-2365-42EB-95C2-6CF2C171ACB8}" type="sibTrans" cxnId="{75E1EB37-69A4-44CA-A402-178ED9725041}">
      <dgm:prSet/>
      <dgm:spPr/>
      <dgm:t>
        <a:bodyPr/>
        <a:lstStyle/>
        <a:p>
          <a:endParaRPr lang="es-ES"/>
        </a:p>
      </dgm:t>
    </dgm:pt>
    <dgm:pt modelId="{1D472A0F-7267-4CC2-AFB0-BA4938C28662}">
      <dgm:prSet phldrT="[Texto]"/>
      <dgm:spPr/>
      <dgm:t>
        <a:bodyPr/>
        <a:lstStyle/>
        <a:p>
          <a:r>
            <a:rPr lang="es-ES" altLang="es-ES" b="1" smtClean="0">
              <a:latin typeface="Arial" panose="020B0604020202020204" pitchFamily="34" charset="0"/>
            </a:rPr>
            <a:t>GLOBAL</a:t>
          </a:r>
          <a:r>
            <a:rPr lang="es-ES" altLang="es-ES" smtClean="0">
              <a:latin typeface="Arial" panose="020B0604020202020204" pitchFamily="34" charset="0"/>
            </a:rPr>
            <a:t>.</a:t>
          </a:r>
          <a:endParaRPr lang="es-ES" dirty="0"/>
        </a:p>
      </dgm:t>
    </dgm:pt>
    <dgm:pt modelId="{95C30237-A7D8-4BEC-A8A7-3E7D1AE76B87}" type="parTrans" cxnId="{EB35B3E6-198A-40CF-B793-5CCC8B04B807}">
      <dgm:prSet/>
      <dgm:spPr/>
      <dgm:t>
        <a:bodyPr/>
        <a:lstStyle/>
        <a:p>
          <a:endParaRPr lang="es-ES"/>
        </a:p>
      </dgm:t>
    </dgm:pt>
    <dgm:pt modelId="{794A8E45-5544-4678-B975-5D58809BECD8}" type="sibTrans" cxnId="{EB35B3E6-198A-40CF-B793-5CCC8B04B807}">
      <dgm:prSet/>
      <dgm:spPr/>
      <dgm:t>
        <a:bodyPr/>
        <a:lstStyle/>
        <a:p>
          <a:endParaRPr lang="es-ES"/>
        </a:p>
      </dgm:t>
    </dgm:pt>
    <dgm:pt modelId="{790D6989-A1A8-4CDC-BB74-5355C4B7CBF1}">
      <dgm:prSet phldrT="[Texto]"/>
      <dgm:spPr/>
      <dgm:t>
        <a:bodyPr/>
        <a:lstStyle/>
        <a:p>
          <a:r>
            <a:rPr lang="es-ES" altLang="es-ES" b="1" dirty="0" smtClean="0">
              <a:latin typeface="Arial" panose="020B0604020202020204" pitchFamily="34" charset="0"/>
            </a:rPr>
            <a:t>INSTITUCIONALIZADO.</a:t>
          </a:r>
          <a:endParaRPr lang="es-ES" b="1" dirty="0"/>
        </a:p>
      </dgm:t>
    </dgm:pt>
    <dgm:pt modelId="{FC6DDF1B-EDDA-4D64-A44F-80588E7D7410}" type="parTrans" cxnId="{1B8CBC1D-2873-48EB-955A-0EF21181E55E}">
      <dgm:prSet/>
      <dgm:spPr/>
      <dgm:t>
        <a:bodyPr/>
        <a:lstStyle/>
        <a:p>
          <a:endParaRPr lang="es-ES"/>
        </a:p>
      </dgm:t>
    </dgm:pt>
    <dgm:pt modelId="{98DD3186-95C7-4971-845E-12BBB2B4E018}" type="sibTrans" cxnId="{1B8CBC1D-2873-48EB-955A-0EF21181E55E}">
      <dgm:prSet/>
      <dgm:spPr/>
      <dgm:t>
        <a:bodyPr/>
        <a:lstStyle/>
        <a:p>
          <a:endParaRPr lang="es-ES"/>
        </a:p>
      </dgm:t>
    </dgm:pt>
    <dgm:pt modelId="{8E6370D7-E659-4AE9-A084-2DD7491C2349}">
      <dgm:prSet custT="1"/>
      <dgm:spPr/>
      <dgm:t>
        <a:bodyPr/>
        <a:lstStyle/>
        <a:p>
          <a:r>
            <a:rPr lang="es-ES" altLang="es-ES" sz="1400" b="1" smtClean="0">
              <a:latin typeface="Arial" panose="020B0604020202020204" pitchFamily="34" charset="0"/>
            </a:rPr>
            <a:t>Es supremo y no se somete a otro.</a:t>
          </a:r>
          <a:endParaRPr lang="es-ES" altLang="es-ES" sz="1400" b="1" dirty="0" smtClean="0">
            <a:latin typeface="Arial" panose="020B0604020202020204" pitchFamily="34" charset="0"/>
          </a:endParaRPr>
        </a:p>
      </dgm:t>
    </dgm:pt>
    <dgm:pt modelId="{3EC1B698-1403-4843-B900-5007A18B44E0}" type="parTrans" cxnId="{7E98EE28-B39B-485A-9A78-7A144765A2B6}">
      <dgm:prSet/>
      <dgm:spPr/>
      <dgm:t>
        <a:bodyPr/>
        <a:lstStyle/>
        <a:p>
          <a:endParaRPr lang="es-ES"/>
        </a:p>
      </dgm:t>
    </dgm:pt>
    <dgm:pt modelId="{BFFB2F07-9D62-49C2-B129-808C7A048C28}" type="sibTrans" cxnId="{7E98EE28-B39B-485A-9A78-7A144765A2B6}">
      <dgm:prSet/>
      <dgm:spPr/>
      <dgm:t>
        <a:bodyPr/>
        <a:lstStyle/>
        <a:p>
          <a:endParaRPr lang="es-ES"/>
        </a:p>
      </dgm:t>
    </dgm:pt>
    <dgm:pt modelId="{D7899D49-A49B-480F-9143-0913DD1E83C0}">
      <dgm:prSet custT="1"/>
      <dgm:spPr/>
      <dgm:t>
        <a:bodyPr/>
        <a:lstStyle/>
        <a:p>
          <a:r>
            <a:rPr lang="es-ES" altLang="es-ES" sz="1400" b="1" smtClean="0">
              <a:latin typeface="Arial" panose="020B0604020202020204" pitchFamily="34" charset="0"/>
            </a:rPr>
            <a:t>Tiene el monopolio de la fuerza física legitima.</a:t>
          </a:r>
          <a:endParaRPr lang="es-ES" altLang="es-ES" sz="1400" b="1" dirty="0" smtClean="0">
            <a:latin typeface="Arial" panose="020B0604020202020204" pitchFamily="34" charset="0"/>
          </a:endParaRPr>
        </a:p>
      </dgm:t>
    </dgm:pt>
    <dgm:pt modelId="{AE72F3AB-9AB3-460A-8E84-34C970A0951B}" type="parTrans" cxnId="{55969087-4820-4F2D-93FC-161FCE62E777}">
      <dgm:prSet/>
      <dgm:spPr/>
      <dgm:t>
        <a:bodyPr/>
        <a:lstStyle/>
        <a:p>
          <a:endParaRPr lang="es-ES"/>
        </a:p>
      </dgm:t>
    </dgm:pt>
    <dgm:pt modelId="{752936FA-CC3F-494A-A2BF-3E0EA97B4D99}" type="sibTrans" cxnId="{55969087-4820-4F2D-93FC-161FCE62E777}">
      <dgm:prSet/>
      <dgm:spPr/>
      <dgm:t>
        <a:bodyPr/>
        <a:lstStyle/>
        <a:p>
          <a:endParaRPr lang="es-ES"/>
        </a:p>
      </dgm:t>
    </dgm:pt>
    <dgm:pt modelId="{2A105889-CF60-4DF1-84E3-DFCF94729BC1}">
      <dgm:prSet custT="1"/>
      <dgm:spPr/>
      <dgm:t>
        <a:bodyPr/>
        <a:lstStyle/>
        <a:p>
          <a:r>
            <a:rPr lang="es-ES" altLang="es-ES" sz="1400" b="1" smtClean="0">
              <a:latin typeface="Arial" panose="020B0604020202020204" pitchFamily="34" charset="0"/>
            </a:rPr>
            <a:t>Afecta a todos los que habitan su territorio.</a:t>
          </a:r>
          <a:endParaRPr lang="es-ES" altLang="es-ES" sz="1400" b="1" dirty="0" smtClean="0">
            <a:latin typeface="Arial" panose="020B0604020202020204" pitchFamily="34" charset="0"/>
          </a:endParaRPr>
        </a:p>
      </dgm:t>
    </dgm:pt>
    <dgm:pt modelId="{ABE61260-D2F6-48A0-9DD6-13E6E78666A1}" type="parTrans" cxnId="{BBC79AD8-6968-4CB4-A88D-370342450A64}">
      <dgm:prSet/>
      <dgm:spPr/>
      <dgm:t>
        <a:bodyPr/>
        <a:lstStyle/>
        <a:p>
          <a:endParaRPr lang="es-ES"/>
        </a:p>
      </dgm:t>
    </dgm:pt>
    <dgm:pt modelId="{4F7E021E-5059-403A-9DFE-EE781B55B27D}" type="sibTrans" cxnId="{BBC79AD8-6968-4CB4-A88D-370342450A64}">
      <dgm:prSet/>
      <dgm:spPr/>
      <dgm:t>
        <a:bodyPr/>
        <a:lstStyle/>
        <a:p>
          <a:endParaRPr lang="es-ES"/>
        </a:p>
      </dgm:t>
    </dgm:pt>
    <dgm:pt modelId="{5C996474-38D5-4CB5-A373-558EDB980B53}">
      <dgm:prSet custT="1"/>
      <dgm:spPr/>
      <dgm:t>
        <a:bodyPr/>
        <a:lstStyle/>
        <a:p>
          <a:r>
            <a:rPr lang="es-ES" altLang="es-ES" sz="1200" b="1" dirty="0" smtClean="0">
              <a:latin typeface="Arial" panose="020B0604020202020204" pitchFamily="34" charset="0"/>
            </a:rPr>
            <a:t>El titular del Poder es el </a:t>
          </a:r>
          <a:r>
            <a:rPr lang="es-ES" altLang="es-ES" sz="1200" b="1" u="sng" dirty="0" smtClean="0">
              <a:solidFill>
                <a:schemeClr val="tx1"/>
              </a:solidFill>
              <a:latin typeface="Arial" panose="020B0604020202020204" pitchFamily="34" charset="0"/>
            </a:rPr>
            <a:t>Estado,</a:t>
          </a:r>
          <a:r>
            <a:rPr lang="es-ES" altLang="es-ES" sz="1200" b="1" dirty="0" smtClean="0">
              <a:latin typeface="Arial" panose="020B0604020202020204" pitchFamily="34" charset="0"/>
            </a:rPr>
            <a:t> el que es ejercido por el gobernante mediante las normas del </a:t>
          </a:r>
          <a:r>
            <a:rPr lang="es-ES" altLang="es-ES" sz="1200" b="1" u="sng" dirty="0" smtClean="0">
              <a:latin typeface="Arial" panose="020B0604020202020204" pitchFamily="34" charset="0"/>
            </a:rPr>
            <a:t>Derecho</a:t>
          </a:r>
        </a:p>
      </dgm:t>
    </dgm:pt>
    <dgm:pt modelId="{2ECB3F40-91E7-4E32-B3EF-283A3D21A67F}" type="parTrans" cxnId="{9373608C-B711-485D-B0A7-C59EF20E6F85}">
      <dgm:prSet/>
      <dgm:spPr/>
      <dgm:t>
        <a:bodyPr/>
        <a:lstStyle/>
        <a:p>
          <a:endParaRPr lang="es-ES"/>
        </a:p>
      </dgm:t>
    </dgm:pt>
    <dgm:pt modelId="{6508AB5A-0046-4C6D-8971-188038F2FB79}" type="sibTrans" cxnId="{9373608C-B711-485D-B0A7-C59EF20E6F85}">
      <dgm:prSet/>
      <dgm:spPr/>
      <dgm:t>
        <a:bodyPr/>
        <a:lstStyle/>
        <a:p>
          <a:endParaRPr lang="es-ES"/>
        </a:p>
      </dgm:t>
    </dgm:pt>
    <dgm:pt modelId="{E317CB48-9F17-4212-B642-584A46A37910}" type="pres">
      <dgm:prSet presAssocID="{8AABAAD0-2A8C-4AFA-B853-9EB628DF483F}" presName="hierChild1" presStyleCnt="0">
        <dgm:presLayoutVars>
          <dgm:orgChart val="1"/>
          <dgm:chPref val="1"/>
          <dgm:dir/>
          <dgm:animOne val="branch"/>
          <dgm:animLvl val="lvl"/>
          <dgm:resizeHandles/>
        </dgm:presLayoutVars>
      </dgm:prSet>
      <dgm:spPr/>
      <dgm:t>
        <a:bodyPr/>
        <a:lstStyle/>
        <a:p>
          <a:endParaRPr lang="es-ES"/>
        </a:p>
      </dgm:t>
    </dgm:pt>
    <dgm:pt modelId="{25760B55-66F5-4777-8422-F5A60A03BDA7}" type="pres">
      <dgm:prSet presAssocID="{9EAAF4CA-9DD5-4A57-87FE-397EB8D88283}" presName="hierRoot1" presStyleCnt="0">
        <dgm:presLayoutVars>
          <dgm:hierBranch val="init"/>
        </dgm:presLayoutVars>
      </dgm:prSet>
      <dgm:spPr/>
      <dgm:t>
        <a:bodyPr/>
        <a:lstStyle/>
        <a:p>
          <a:endParaRPr lang="es-ES"/>
        </a:p>
      </dgm:t>
    </dgm:pt>
    <dgm:pt modelId="{2225E824-E475-46F3-88F3-3CF611F21173}" type="pres">
      <dgm:prSet presAssocID="{9EAAF4CA-9DD5-4A57-87FE-397EB8D88283}" presName="rootComposite1" presStyleCnt="0"/>
      <dgm:spPr/>
      <dgm:t>
        <a:bodyPr/>
        <a:lstStyle/>
        <a:p>
          <a:endParaRPr lang="es-ES"/>
        </a:p>
      </dgm:t>
    </dgm:pt>
    <dgm:pt modelId="{9F19D673-77A4-40AE-9E57-9E6810C221F3}" type="pres">
      <dgm:prSet presAssocID="{9EAAF4CA-9DD5-4A57-87FE-397EB8D88283}" presName="rootText1" presStyleLbl="node0" presStyleIdx="0" presStyleCnt="1" custScaleX="223535">
        <dgm:presLayoutVars>
          <dgm:chMax/>
          <dgm:chPref val="3"/>
        </dgm:presLayoutVars>
      </dgm:prSet>
      <dgm:spPr/>
      <dgm:t>
        <a:bodyPr/>
        <a:lstStyle/>
        <a:p>
          <a:endParaRPr lang="es-ES"/>
        </a:p>
      </dgm:t>
    </dgm:pt>
    <dgm:pt modelId="{74EA0B97-2655-4CF4-ABC4-042150C01BCB}" type="pres">
      <dgm:prSet presAssocID="{9EAAF4CA-9DD5-4A57-87FE-397EB8D88283}" presName="titleText1" presStyleLbl="fgAcc0" presStyleIdx="0" presStyleCnt="1">
        <dgm:presLayoutVars>
          <dgm:chMax val="0"/>
          <dgm:chPref val="0"/>
        </dgm:presLayoutVars>
      </dgm:prSet>
      <dgm:spPr/>
      <dgm:t>
        <a:bodyPr/>
        <a:lstStyle/>
        <a:p>
          <a:endParaRPr lang="es-ES"/>
        </a:p>
      </dgm:t>
    </dgm:pt>
    <dgm:pt modelId="{347361E6-2CD3-417E-BE03-B9B87001AB2D}" type="pres">
      <dgm:prSet presAssocID="{9EAAF4CA-9DD5-4A57-87FE-397EB8D88283}" presName="rootConnector1" presStyleLbl="node1" presStyleIdx="0" presStyleCnt="8"/>
      <dgm:spPr/>
      <dgm:t>
        <a:bodyPr/>
        <a:lstStyle/>
        <a:p>
          <a:endParaRPr lang="es-ES"/>
        </a:p>
      </dgm:t>
    </dgm:pt>
    <dgm:pt modelId="{7C8C8972-BF16-4546-A8E6-5C8FEA2FCC87}" type="pres">
      <dgm:prSet presAssocID="{9EAAF4CA-9DD5-4A57-87FE-397EB8D88283}" presName="hierChild2" presStyleCnt="0"/>
      <dgm:spPr/>
      <dgm:t>
        <a:bodyPr/>
        <a:lstStyle/>
        <a:p>
          <a:endParaRPr lang="es-ES"/>
        </a:p>
      </dgm:t>
    </dgm:pt>
    <dgm:pt modelId="{5ECC57FF-2BEE-4721-AEFF-E12004DA1EE4}" type="pres">
      <dgm:prSet presAssocID="{10D15E1B-8E3B-4D61-8FB0-C7B6B20FA779}" presName="Name37" presStyleLbl="parChTrans1D2" presStyleIdx="0" presStyleCnt="4"/>
      <dgm:spPr/>
      <dgm:t>
        <a:bodyPr/>
        <a:lstStyle/>
        <a:p>
          <a:endParaRPr lang="es-ES"/>
        </a:p>
      </dgm:t>
    </dgm:pt>
    <dgm:pt modelId="{6C7B6D75-DDAA-4822-8101-B3995171DDAB}" type="pres">
      <dgm:prSet presAssocID="{8DA25542-BE13-4245-AE82-0C0C863C6DF2}" presName="hierRoot2" presStyleCnt="0">
        <dgm:presLayoutVars>
          <dgm:hierBranch val="init"/>
        </dgm:presLayoutVars>
      </dgm:prSet>
      <dgm:spPr/>
      <dgm:t>
        <a:bodyPr/>
        <a:lstStyle/>
        <a:p>
          <a:endParaRPr lang="es-ES"/>
        </a:p>
      </dgm:t>
    </dgm:pt>
    <dgm:pt modelId="{88D69295-3BD4-43AF-BCAF-2E938AA803B1}" type="pres">
      <dgm:prSet presAssocID="{8DA25542-BE13-4245-AE82-0C0C863C6DF2}" presName="rootComposite" presStyleCnt="0"/>
      <dgm:spPr/>
      <dgm:t>
        <a:bodyPr/>
        <a:lstStyle/>
        <a:p>
          <a:endParaRPr lang="es-ES"/>
        </a:p>
      </dgm:t>
    </dgm:pt>
    <dgm:pt modelId="{A94801DA-EB34-4F2E-913C-141F7E0D14C7}" type="pres">
      <dgm:prSet presAssocID="{8DA25542-BE13-4245-AE82-0C0C863C6DF2}" presName="rootText" presStyleLbl="node1" presStyleIdx="0" presStyleCnt="8">
        <dgm:presLayoutVars>
          <dgm:chMax/>
          <dgm:chPref val="3"/>
        </dgm:presLayoutVars>
      </dgm:prSet>
      <dgm:spPr/>
      <dgm:t>
        <a:bodyPr/>
        <a:lstStyle/>
        <a:p>
          <a:endParaRPr lang="es-ES"/>
        </a:p>
      </dgm:t>
    </dgm:pt>
    <dgm:pt modelId="{1C8F79B7-F001-46DF-8D5E-E0802F7A458E}" type="pres">
      <dgm:prSet presAssocID="{8DA25542-BE13-4245-AE82-0C0C863C6DF2}" presName="titleText2" presStyleLbl="fgAcc1" presStyleIdx="0" presStyleCnt="8">
        <dgm:presLayoutVars>
          <dgm:chMax val="0"/>
          <dgm:chPref val="0"/>
        </dgm:presLayoutVars>
      </dgm:prSet>
      <dgm:spPr/>
      <dgm:t>
        <a:bodyPr/>
        <a:lstStyle/>
        <a:p>
          <a:endParaRPr lang="es-ES"/>
        </a:p>
      </dgm:t>
    </dgm:pt>
    <dgm:pt modelId="{04DAC9E6-A440-4CBE-ADE7-A138DCF3A41F}" type="pres">
      <dgm:prSet presAssocID="{8DA25542-BE13-4245-AE82-0C0C863C6DF2}" presName="rootConnector" presStyleLbl="node2" presStyleIdx="0" presStyleCnt="0"/>
      <dgm:spPr/>
      <dgm:t>
        <a:bodyPr/>
        <a:lstStyle/>
        <a:p>
          <a:endParaRPr lang="es-ES"/>
        </a:p>
      </dgm:t>
    </dgm:pt>
    <dgm:pt modelId="{DA8D4A57-D55F-4FC7-85C5-AD84A8D73841}" type="pres">
      <dgm:prSet presAssocID="{8DA25542-BE13-4245-AE82-0C0C863C6DF2}" presName="hierChild4" presStyleCnt="0"/>
      <dgm:spPr/>
      <dgm:t>
        <a:bodyPr/>
        <a:lstStyle/>
        <a:p>
          <a:endParaRPr lang="es-ES"/>
        </a:p>
      </dgm:t>
    </dgm:pt>
    <dgm:pt modelId="{E98F2184-26C1-4050-B133-A7D7B3584533}" type="pres">
      <dgm:prSet presAssocID="{3EC1B698-1403-4843-B900-5007A18B44E0}" presName="Name37" presStyleLbl="parChTrans1D3" presStyleIdx="0" presStyleCnt="4"/>
      <dgm:spPr/>
      <dgm:t>
        <a:bodyPr/>
        <a:lstStyle/>
        <a:p>
          <a:endParaRPr lang="es-ES"/>
        </a:p>
      </dgm:t>
    </dgm:pt>
    <dgm:pt modelId="{25C2B0AD-BEC5-4F2E-BA64-A8DE98B2621B}" type="pres">
      <dgm:prSet presAssocID="{8E6370D7-E659-4AE9-A084-2DD7491C2349}" presName="hierRoot2" presStyleCnt="0">
        <dgm:presLayoutVars>
          <dgm:hierBranch val="init"/>
        </dgm:presLayoutVars>
      </dgm:prSet>
      <dgm:spPr/>
      <dgm:t>
        <a:bodyPr/>
        <a:lstStyle/>
        <a:p>
          <a:endParaRPr lang="es-ES"/>
        </a:p>
      </dgm:t>
    </dgm:pt>
    <dgm:pt modelId="{B33B8E56-6979-45AD-8593-A2A49CD32C98}" type="pres">
      <dgm:prSet presAssocID="{8E6370D7-E659-4AE9-A084-2DD7491C2349}" presName="rootComposite" presStyleCnt="0"/>
      <dgm:spPr/>
      <dgm:t>
        <a:bodyPr/>
        <a:lstStyle/>
        <a:p>
          <a:endParaRPr lang="es-ES"/>
        </a:p>
      </dgm:t>
    </dgm:pt>
    <dgm:pt modelId="{477ED413-B43A-4CE6-8AF5-8AAD6C6AE304}" type="pres">
      <dgm:prSet presAssocID="{8E6370D7-E659-4AE9-A084-2DD7491C2349}" presName="rootText" presStyleLbl="node1" presStyleIdx="1" presStyleCnt="8">
        <dgm:presLayoutVars>
          <dgm:chMax/>
          <dgm:chPref val="3"/>
        </dgm:presLayoutVars>
      </dgm:prSet>
      <dgm:spPr/>
      <dgm:t>
        <a:bodyPr/>
        <a:lstStyle/>
        <a:p>
          <a:endParaRPr lang="es-ES"/>
        </a:p>
      </dgm:t>
    </dgm:pt>
    <dgm:pt modelId="{B080F04B-8AED-4A08-AB97-C56DC2CD8E6E}" type="pres">
      <dgm:prSet presAssocID="{8E6370D7-E659-4AE9-A084-2DD7491C2349}" presName="titleText2" presStyleLbl="fgAcc1" presStyleIdx="1" presStyleCnt="8">
        <dgm:presLayoutVars>
          <dgm:chMax val="0"/>
          <dgm:chPref val="0"/>
        </dgm:presLayoutVars>
      </dgm:prSet>
      <dgm:spPr/>
      <dgm:t>
        <a:bodyPr/>
        <a:lstStyle/>
        <a:p>
          <a:endParaRPr lang="es-ES"/>
        </a:p>
      </dgm:t>
    </dgm:pt>
    <dgm:pt modelId="{731B33BF-E76E-4A14-ABED-AC2D39D9D9F0}" type="pres">
      <dgm:prSet presAssocID="{8E6370D7-E659-4AE9-A084-2DD7491C2349}" presName="rootConnector" presStyleLbl="node3" presStyleIdx="0" presStyleCnt="0"/>
      <dgm:spPr/>
      <dgm:t>
        <a:bodyPr/>
        <a:lstStyle/>
        <a:p>
          <a:endParaRPr lang="es-ES"/>
        </a:p>
      </dgm:t>
    </dgm:pt>
    <dgm:pt modelId="{11966077-4560-4895-B62F-F862202F1376}" type="pres">
      <dgm:prSet presAssocID="{8E6370D7-E659-4AE9-A084-2DD7491C2349}" presName="hierChild4" presStyleCnt="0"/>
      <dgm:spPr/>
      <dgm:t>
        <a:bodyPr/>
        <a:lstStyle/>
        <a:p>
          <a:endParaRPr lang="es-ES"/>
        </a:p>
      </dgm:t>
    </dgm:pt>
    <dgm:pt modelId="{21ECC496-440A-4BDA-9A1D-BF8C23311153}" type="pres">
      <dgm:prSet presAssocID="{8E6370D7-E659-4AE9-A084-2DD7491C2349}" presName="hierChild5" presStyleCnt="0"/>
      <dgm:spPr/>
      <dgm:t>
        <a:bodyPr/>
        <a:lstStyle/>
        <a:p>
          <a:endParaRPr lang="es-ES"/>
        </a:p>
      </dgm:t>
    </dgm:pt>
    <dgm:pt modelId="{D1AE44B9-4F9A-4C02-80B8-431313E4E02C}" type="pres">
      <dgm:prSet presAssocID="{8DA25542-BE13-4245-AE82-0C0C863C6DF2}" presName="hierChild5" presStyleCnt="0"/>
      <dgm:spPr/>
      <dgm:t>
        <a:bodyPr/>
        <a:lstStyle/>
        <a:p>
          <a:endParaRPr lang="es-ES"/>
        </a:p>
      </dgm:t>
    </dgm:pt>
    <dgm:pt modelId="{1241A023-9B17-4292-A741-AE245AE465C4}" type="pres">
      <dgm:prSet presAssocID="{2DEFC52F-6338-4E08-8C7F-F2463FFD2354}" presName="Name37" presStyleLbl="parChTrans1D2" presStyleIdx="1" presStyleCnt="4"/>
      <dgm:spPr/>
      <dgm:t>
        <a:bodyPr/>
        <a:lstStyle/>
        <a:p>
          <a:endParaRPr lang="es-ES"/>
        </a:p>
      </dgm:t>
    </dgm:pt>
    <dgm:pt modelId="{7A3A8E6F-71CE-49D7-BEB8-17886E726B5D}" type="pres">
      <dgm:prSet presAssocID="{C073CEC5-0A0A-46AA-8103-E90B507F0956}" presName="hierRoot2" presStyleCnt="0">
        <dgm:presLayoutVars>
          <dgm:hierBranch val="init"/>
        </dgm:presLayoutVars>
      </dgm:prSet>
      <dgm:spPr/>
      <dgm:t>
        <a:bodyPr/>
        <a:lstStyle/>
        <a:p>
          <a:endParaRPr lang="es-ES"/>
        </a:p>
      </dgm:t>
    </dgm:pt>
    <dgm:pt modelId="{26D45BA3-468E-44A0-912F-80D3D28B2BCB}" type="pres">
      <dgm:prSet presAssocID="{C073CEC5-0A0A-46AA-8103-E90B507F0956}" presName="rootComposite" presStyleCnt="0"/>
      <dgm:spPr/>
      <dgm:t>
        <a:bodyPr/>
        <a:lstStyle/>
        <a:p>
          <a:endParaRPr lang="es-ES"/>
        </a:p>
      </dgm:t>
    </dgm:pt>
    <dgm:pt modelId="{73AEC811-EA4B-4060-9E48-C100E06A8D7B}" type="pres">
      <dgm:prSet presAssocID="{C073CEC5-0A0A-46AA-8103-E90B507F0956}" presName="rootText" presStyleLbl="node1" presStyleIdx="2" presStyleCnt="8">
        <dgm:presLayoutVars>
          <dgm:chMax/>
          <dgm:chPref val="3"/>
        </dgm:presLayoutVars>
      </dgm:prSet>
      <dgm:spPr/>
      <dgm:t>
        <a:bodyPr/>
        <a:lstStyle/>
        <a:p>
          <a:endParaRPr lang="es-ES"/>
        </a:p>
      </dgm:t>
    </dgm:pt>
    <dgm:pt modelId="{6E218D7C-6C9D-49BA-BB1B-C15745D2967F}" type="pres">
      <dgm:prSet presAssocID="{C073CEC5-0A0A-46AA-8103-E90B507F0956}" presName="titleText2" presStyleLbl="fgAcc1" presStyleIdx="2" presStyleCnt="8">
        <dgm:presLayoutVars>
          <dgm:chMax val="0"/>
          <dgm:chPref val="0"/>
        </dgm:presLayoutVars>
      </dgm:prSet>
      <dgm:spPr/>
      <dgm:t>
        <a:bodyPr/>
        <a:lstStyle/>
        <a:p>
          <a:endParaRPr lang="es-ES"/>
        </a:p>
      </dgm:t>
    </dgm:pt>
    <dgm:pt modelId="{40BEA266-56A8-4CE3-BED0-89865BA9FBDD}" type="pres">
      <dgm:prSet presAssocID="{C073CEC5-0A0A-46AA-8103-E90B507F0956}" presName="rootConnector" presStyleLbl="node2" presStyleIdx="0" presStyleCnt="0"/>
      <dgm:spPr/>
      <dgm:t>
        <a:bodyPr/>
        <a:lstStyle/>
        <a:p>
          <a:endParaRPr lang="es-ES"/>
        </a:p>
      </dgm:t>
    </dgm:pt>
    <dgm:pt modelId="{99DD9808-37E0-4EDF-A781-35DE7240BBA8}" type="pres">
      <dgm:prSet presAssocID="{C073CEC5-0A0A-46AA-8103-E90B507F0956}" presName="hierChild4" presStyleCnt="0"/>
      <dgm:spPr/>
      <dgm:t>
        <a:bodyPr/>
        <a:lstStyle/>
        <a:p>
          <a:endParaRPr lang="es-ES"/>
        </a:p>
      </dgm:t>
    </dgm:pt>
    <dgm:pt modelId="{C25AB06F-4465-492D-B383-AC87E57A4516}" type="pres">
      <dgm:prSet presAssocID="{AE72F3AB-9AB3-460A-8E84-34C970A0951B}" presName="Name37" presStyleLbl="parChTrans1D3" presStyleIdx="1" presStyleCnt="4"/>
      <dgm:spPr/>
      <dgm:t>
        <a:bodyPr/>
        <a:lstStyle/>
        <a:p>
          <a:endParaRPr lang="es-ES"/>
        </a:p>
      </dgm:t>
    </dgm:pt>
    <dgm:pt modelId="{0A8CAEC8-31BA-4ABC-A99F-916E48CFC982}" type="pres">
      <dgm:prSet presAssocID="{D7899D49-A49B-480F-9143-0913DD1E83C0}" presName="hierRoot2" presStyleCnt="0">
        <dgm:presLayoutVars>
          <dgm:hierBranch val="init"/>
        </dgm:presLayoutVars>
      </dgm:prSet>
      <dgm:spPr/>
      <dgm:t>
        <a:bodyPr/>
        <a:lstStyle/>
        <a:p>
          <a:endParaRPr lang="es-ES"/>
        </a:p>
      </dgm:t>
    </dgm:pt>
    <dgm:pt modelId="{08F141EF-A45F-4AA5-B892-FEBDC6FD0DDA}" type="pres">
      <dgm:prSet presAssocID="{D7899D49-A49B-480F-9143-0913DD1E83C0}" presName="rootComposite" presStyleCnt="0"/>
      <dgm:spPr/>
      <dgm:t>
        <a:bodyPr/>
        <a:lstStyle/>
        <a:p>
          <a:endParaRPr lang="es-ES"/>
        </a:p>
      </dgm:t>
    </dgm:pt>
    <dgm:pt modelId="{C4EFD7A0-2B1F-4BC1-B727-E5E99EA81F36}" type="pres">
      <dgm:prSet presAssocID="{D7899D49-A49B-480F-9143-0913DD1E83C0}" presName="rootText" presStyleLbl="node1" presStyleIdx="3" presStyleCnt="8">
        <dgm:presLayoutVars>
          <dgm:chMax/>
          <dgm:chPref val="3"/>
        </dgm:presLayoutVars>
      </dgm:prSet>
      <dgm:spPr/>
      <dgm:t>
        <a:bodyPr/>
        <a:lstStyle/>
        <a:p>
          <a:endParaRPr lang="es-ES"/>
        </a:p>
      </dgm:t>
    </dgm:pt>
    <dgm:pt modelId="{DBFFD69F-37DB-4D5F-B73A-6D76FA64102A}" type="pres">
      <dgm:prSet presAssocID="{D7899D49-A49B-480F-9143-0913DD1E83C0}" presName="titleText2" presStyleLbl="fgAcc1" presStyleIdx="3" presStyleCnt="8">
        <dgm:presLayoutVars>
          <dgm:chMax val="0"/>
          <dgm:chPref val="0"/>
        </dgm:presLayoutVars>
      </dgm:prSet>
      <dgm:spPr/>
      <dgm:t>
        <a:bodyPr/>
        <a:lstStyle/>
        <a:p>
          <a:endParaRPr lang="es-ES"/>
        </a:p>
      </dgm:t>
    </dgm:pt>
    <dgm:pt modelId="{1C586F00-B5FC-4EEA-A712-F34AE1512239}" type="pres">
      <dgm:prSet presAssocID="{D7899D49-A49B-480F-9143-0913DD1E83C0}" presName="rootConnector" presStyleLbl="node3" presStyleIdx="0" presStyleCnt="0"/>
      <dgm:spPr/>
      <dgm:t>
        <a:bodyPr/>
        <a:lstStyle/>
        <a:p>
          <a:endParaRPr lang="es-ES"/>
        </a:p>
      </dgm:t>
    </dgm:pt>
    <dgm:pt modelId="{70745DCF-C44E-4C65-B6AF-449F60D6E124}" type="pres">
      <dgm:prSet presAssocID="{D7899D49-A49B-480F-9143-0913DD1E83C0}" presName="hierChild4" presStyleCnt="0"/>
      <dgm:spPr/>
      <dgm:t>
        <a:bodyPr/>
        <a:lstStyle/>
        <a:p>
          <a:endParaRPr lang="es-ES"/>
        </a:p>
      </dgm:t>
    </dgm:pt>
    <dgm:pt modelId="{89940CB1-70A0-441F-91DB-D83F0F7B6871}" type="pres">
      <dgm:prSet presAssocID="{D7899D49-A49B-480F-9143-0913DD1E83C0}" presName="hierChild5" presStyleCnt="0"/>
      <dgm:spPr/>
      <dgm:t>
        <a:bodyPr/>
        <a:lstStyle/>
        <a:p>
          <a:endParaRPr lang="es-ES"/>
        </a:p>
      </dgm:t>
    </dgm:pt>
    <dgm:pt modelId="{B7FA67A4-38E4-4621-853A-D8FAF1ECBD40}" type="pres">
      <dgm:prSet presAssocID="{C073CEC5-0A0A-46AA-8103-E90B507F0956}" presName="hierChild5" presStyleCnt="0"/>
      <dgm:spPr/>
      <dgm:t>
        <a:bodyPr/>
        <a:lstStyle/>
        <a:p>
          <a:endParaRPr lang="es-ES"/>
        </a:p>
      </dgm:t>
    </dgm:pt>
    <dgm:pt modelId="{B8E779A2-A911-4019-B68A-46B34789F756}" type="pres">
      <dgm:prSet presAssocID="{95C30237-A7D8-4BEC-A8A7-3E7D1AE76B87}" presName="Name37" presStyleLbl="parChTrans1D2" presStyleIdx="2" presStyleCnt="4"/>
      <dgm:spPr/>
      <dgm:t>
        <a:bodyPr/>
        <a:lstStyle/>
        <a:p>
          <a:endParaRPr lang="es-ES"/>
        </a:p>
      </dgm:t>
    </dgm:pt>
    <dgm:pt modelId="{430C1FF0-769B-4EBF-90AD-E54611203CF9}" type="pres">
      <dgm:prSet presAssocID="{1D472A0F-7267-4CC2-AFB0-BA4938C28662}" presName="hierRoot2" presStyleCnt="0">
        <dgm:presLayoutVars>
          <dgm:hierBranch val="init"/>
        </dgm:presLayoutVars>
      </dgm:prSet>
      <dgm:spPr/>
      <dgm:t>
        <a:bodyPr/>
        <a:lstStyle/>
        <a:p>
          <a:endParaRPr lang="es-ES"/>
        </a:p>
      </dgm:t>
    </dgm:pt>
    <dgm:pt modelId="{77B5DFD1-88FB-49A7-84D9-6FF634AEAC47}" type="pres">
      <dgm:prSet presAssocID="{1D472A0F-7267-4CC2-AFB0-BA4938C28662}" presName="rootComposite" presStyleCnt="0"/>
      <dgm:spPr/>
      <dgm:t>
        <a:bodyPr/>
        <a:lstStyle/>
        <a:p>
          <a:endParaRPr lang="es-ES"/>
        </a:p>
      </dgm:t>
    </dgm:pt>
    <dgm:pt modelId="{C10C3175-1B47-4FC9-A665-F7F68AEE7513}" type="pres">
      <dgm:prSet presAssocID="{1D472A0F-7267-4CC2-AFB0-BA4938C28662}" presName="rootText" presStyleLbl="node1" presStyleIdx="4" presStyleCnt="8">
        <dgm:presLayoutVars>
          <dgm:chMax/>
          <dgm:chPref val="3"/>
        </dgm:presLayoutVars>
      </dgm:prSet>
      <dgm:spPr/>
      <dgm:t>
        <a:bodyPr/>
        <a:lstStyle/>
        <a:p>
          <a:endParaRPr lang="es-ES"/>
        </a:p>
      </dgm:t>
    </dgm:pt>
    <dgm:pt modelId="{E813523F-7AC9-4935-B0EC-1C35B0BF13F9}" type="pres">
      <dgm:prSet presAssocID="{1D472A0F-7267-4CC2-AFB0-BA4938C28662}" presName="titleText2" presStyleLbl="fgAcc1" presStyleIdx="4" presStyleCnt="8">
        <dgm:presLayoutVars>
          <dgm:chMax val="0"/>
          <dgm:chPref val="0"/>
        </dgm:presLayoutVars>
      </dgm:prSet>
      <dgm:spPr/>
      <dgm:t>
        <a:bodyPr/>
        <a:lstStyle/>
        <a:p>
          <a:endParaRPr lang="es-ES"/>
        </a:p>
      </dgm:t>
    </dgm:pt>
    <dgm:pt modelId="{A2A45C89-F556-4C00-B28F-EC528A0887CC}" type="pres">
      <dgm:prSet presAssocID="{1D472A0F-7267-4CC2-AFB0-BA4938C28662}" presName="rootConnector" presStyleLbl="node2" presStyleIdx="0" presStyleCnt="0"/>
      <dgm:spPr/>
      <dgm:t>
        <a:bodyPr/>
        <a:lstStyle/>
        <a:p>
          <a:endParaRPr lang="es-ES"/>
        </a:p>
      </dgm:t>
    </dgm:pt>
    <dgm:pt modelId="{7B64C113-6030-410F-BD09-5432FEAF3E67}" type="pres">
      <dgm:prSet presAssocID="{1D472A0F-7267-4CC2-AFB0-BA4938C28662}" presName="hierChild4" presStyleCnt="0"/>
      <dgm:spPr/>
      <dgm:t>
        <a:bodyPr/>
        <a:lstStyle/>
        <a:p>
          <a:endParaRPr lang="es-ES"/>
        </a:p>
      </dgm:t>
    </dgm:pt>
    <dgm:pt modelId="{C5201B27-B50E-46BD-8835-5DB2D752ECDC}" type="pres">
      <dgm:prSet presAssocID="{ABE61260-D2F6-48A0-9DD6-13E6E78666A1}" presName="Name37" presStyleLbl="parChTrans1D3" presStyleIdx="2" presStyleCnt="4"/>
      <dgm:spPr/>
      <dgm:t>
        <a:bodyPr/>
        <a:lstStyle/>
        <a:p>
          <a:endParaRPr lang="es-ES"/>
        </a:p>
      </dgm:t>
    </dgm:pt>
    <dgm:pt modelId="{00C0F930-A981-4CFC-8851-14491576EA87}" type="pres">
      <dgm:prSet presAssocID="{2A105889-CF60-4DF1-84E3-DFCF94729BC1}" presName="hierRoot2" presStyleCnt="0">
        <dgm:presLayoutVars>
          <dgm:hierBranch val="init"/>
        </dgm:presLayoutVars>
      </dgm:prSet>
      <dgm:spPr/>
      <dgm:t>
        <a:bodyPr/>
        <a:lstStyle/>
        <a:p>
          <a:endParaRPr lang="es-ES"/>
        </a:p>
      </dgm:t>
    </dgm:pt>
    <dgm:pt modelId="{9196CDF4-E76B-43A0-9CBB-7D622D6B468C}" type="pres">
      <dgm:prSet presAssocID="{2A105889-CF60-4DF1-84E3-DFCF94729BC1}" presName="rootComposite" presStyleCnt="0"/>
      <dgm:spPr/>
      <dgm:t>
        <a:bodyPr/>
        <a:lstStyle/>
        <a:p>
          <a:endParaRPr lang="es-ES"/>
        </a:p>
      </dgm:t>
    </dgm:pt>
    <dgm:pt modelId="{FF926EE6-3127-48FC-8169-A5E478BD7A1D}" type="pres">
      <dgm:prSet presAssocID="{2A105889-CF60-4DF1-84E3-DFCF94729BC1}" presName="rootText" presStyleLbl="node1" presStyleIdx="5" presStyleCnt="8">
        <dgm:presLayoutVars>
          <dgm:chMax/>
          <dgm:chPref val="3"/>
        </dgm:presLayoutVars>
      </dgm:prSet>
      <dgm:spPr/>
      <dgm:t>
        <a:bodyPr/>
        <a:lstStyle/>
        <a:p>
          <a:endParaRPr lang="es-ES"/>
        </a:p>
      </dgm:t>
    </dgm:pt>
    <dgm:pt modelId="{D1D50FD7-F378-477A-94AB-0FEEE4811322}" type="pres">
      <dgm:prSet presAssocID="{2A105889-CF60-4DF1-84E3-DFCF94729BC1}" presName="titleText2" presStyleLbl="fgAcc1" presStyleIdx="5" presStyleCnt="8">
        <dgm:presLayoutVars>
          <dgm:chMax val="0"/>
          <dgm:chPref val="0"/>
        </dgm:presLayoutVars>
      </dgm:prSet>
      <dgm:spPr/>
      <dgm:t>
        <a:bodyPr/>
        <a:lstStyle/>
        <a:p>
          <a:endParaRPr lang="es-ES"/>
        </a:p>
      </dgm:t>
    </dgm:pt>
    <dgm:pt modelId="{0EC7A0AD-B09A-4BDB-ADC4-5FC9002A6C86}" type="pres">
      <dgm:prSet presAssocID="{2A105889-CF60-4DF1-84E3-DFCF94729BC1}" presName="rootConnector" presStyleLbl="node3" presStyleIdx="0" presStyleCnt="0"/>
      <dgm:spPr/>
      <dgm:t>
        <a:bodyPr/>
        <a:lstStyle/>
        <a:p>
          <a:endParaRPr lang="es-ES"/>
        </a:p>
      </dgm:t>
    </dgm:pt>
    <dgm:pt modelId="{0C5CB09A-47D4-4188-BA09-D8087D10CBB9}" type="pres">
      <dgm:prSet presAssocID="{2A105889-CF60-4DF1-84E3-DFCF94729BC1}" presName="hierChild4" presStyleCnt="0"/>
      <dgm:spPr/>
      <dgm:t>
        <a:bodyPr/>
        <a:lstStyle/>
        <a:p>
          <a:endParaRPr lang="es-ES"/>
        </a:p>
      </dgm:t>
    </dgm:pt>
    <dgm:pt modelId="{40CE3E2B-0E80-4A19-BB0C-B39C4B3749AA}" type="pres">
      <dgm:prSet presAssocID="{2A105889-CF60-4DF1-84E3-DFCF94729BC1}" presName="hierChild5" presStyleCnt="0"/>
      <dgm:spPr/>
      <dgm:t>
        <a:bodyPr/>
        <a:lstStyle/>
        <a:p>
          <a:endParaRPr lang="es-ES"/>
        </a:p>
      </dgm:t>
    </dgm:pt>
    <dgm:pt modelId="{E1565270-574F-4C41-A4AD-2F32BED5220D}" type="pres">
      <dgm:prSet presAssocID="{1D472A0F-7267-4CC2-AFB0-BA4938C28662}" presName="hierChild5" presStyleCnt="0"/>
      <dgm:spPr/>
      <dgm:t>
        <a:bodyPr/>
        <a:lstStyle/>
        <a:p>
          <a:endParaRPr lang="es-ES"/>
        </a:p>
      </dgm:t>
    </dgm:pt>
    <dgm:pt modelId="{DE9684E3-BB55-403C-9FE7-B5D94233FF4D}" type="pres">
      <dgm:prSet presAssocID="{FC6DDF1B-EDDA-4D64-A44F-80588E7D7410}" presName="Name37" presStyleLbl="parChTrans1D2" presStyleIdx="3" presStyleCnt="4"/>
      <dgm:spPr/>
      <dgm:t>
        <a:bodyPr/>
        <a:lstStyle/>
        <a:p>
          <a:endParaRPr lang="es-ES"/>
        </a:p>
      </dgm:t>
    </dgm:pt>
    <dgm:pt modelId="{2F25AC36-03C6-4197-9A26-DBF9AA93D0E3}" type="pres">
      <dgm:prSet presAssocID="{790D6989-A1A8-4CDC-BB74-5355C4B7CBF1}" presName="hierRoot2" presStyleCnt="0">
        <dgm:presLayoutVars>
          <dgm:hierBranch val="init"/>
        </dgm:presLayoutVars>
      </dgm:prSet>
      <dgm:spPr/>
      <dgm:t>
        <a:bodyPr/>
        <a:lstStyle/>
        <a:p>
          <a:endParaRPr lang="es-ES"/>
        </a:p>
      </dgm:t>
    </dgm:pt>
    <dgm:pt modelId="{6379BA64-AA12-4039-9ED6-933D28F93F5B}" type="pres">
      <dgm:prSet presAssocID="{790D6989-A1A8-4CDC-BB74-5355C4B7CBF1}" presName="rootComposite" presStyleCnt="0"/>
      <dgm:spPr/>
      <dgm:t>
        <a:bodyPr/>
        <a:lstStyle/>
        <a:p>
          <a:endParaRPr lang="es-ES"/>
        </a:p>
      </dgm:t>
    </dgm:pt>
    <dgm:pt modelId="{940F5C89-6DE1-4A17-90DD-8CB4641D410A}" type="pres">
      <dgm:prSet presAssocID="{790D6989-A1A8-4CDC-BB74-5355C4B7CBF1}" presName="rootText" presStyleLbl="node1" presStyleIdx="6" presStyleCnt="8">
        <dgm:presLayoutVars>
          <dgm:chMax/>
          <dgm:chPref val="3"/>
        </dgm:presLayoutVars>
      </dgm:prSet>
      <dgm:spPr/>
      <dgm:t>
        <a:bodyPr/>
        <a:lstStyle/>
        <a:p>
          <a:endParaRPr lang="es-ES"/>
        </a:p>
      </dgm:t>
    </dgm:pt>
    <dgm:pt modelId="{744A7235-7658-4348-9920-FFDF6CECD0F9}" type="pres">
      <dgm:prSet presAssocID="{790D6989-A1A8-4CDC-BB74-5355C4B7CBF1}" presName="titleText2" presStyleLbl="fgAcc1" presStyleIdx="6" presStyleCnt="8">
        <dgm:presLayoutVars>
          <dgm:chMax val="0"/>
          <dgm:chPref val="0"/>
        </dgm:presLayoutVars>
      </dgm:prSet>
      <dgm:spPr/>
      <dgm:t>
        <a:bodyPr/>
        <a:lstStyle/>
        <a:p>
          <a:endParaRPr lang="es-ES"/>
        </a:p>
      </dgm:t>
    </dgm:pt>
    <dgm:pt modelId="{BE852262-18CA-4BB0-AA0B-A3867D2449FD}" type="pres">
      <dgm:prSet presAssocID="{790D6989-A1A8-4CDC-BB74-5355C4B7CBF1}" presName="rootConnector" presStyleLbl="node2" presStyleIdx="0" presStyleCnt="0"/>
      <dgm:spPr/>
      <dgm:t>
        <a:bodyPr/>
        <a:lstStyle/>
        <a:p>
          <a:endParaRPr lang="es-ES"/>
        </a:p>
      </dgm:t>
    </dgm:pt>
    <dgm:pt modelId="{AF808C4C-7BC8-46D1-8288-5554600547C4}" type="pres">
      <dgm:prSet presAssocID="{790D6989-A1A8-4CDC-BB74-5355C4B7CBF1}" presName="hierChild4" presStyleCnt="0"/>
      <dgm:spPr/>
      <dgm:t>
        <a:bodyPr/>
        <a:lstStyle/>
        <a:p>
          <a:endParaRPr lang="es-ES"/>
        </a:p>
      </dgm:t>
    </dgm:pt>
    <dgm:pt modelId="{0A760AA8-E5D6-42D2-B772-0D5E7EF3D7FF}" type="pres">
      <dgm:prSet presAssocID="{2ECB3F40-91E7-4E32-B3EF-283A3D21A67F}" presName="Name37" presStyleLbl="parChTrans1D3" presStyleIdx="3" presStyleCnt="4"/>
      <dgm:spPr/>
      <dgm:t>
        <a:bodyPr/>
        <a:lstStyle/>
        <a:p>
          <a:endParaRPr lang="es-ES"/>
        </a:p>
      </dgm:t>
    </dgm:pt>
    <dgm:pt modelId="{9691C71F-B5C3-4922-A367-B87CA4F9ABA5}" type="pres">
      <dgm:prSet presAssocID="{5C996474-38D5-4CB5-A373-558EDB980B53}" presName="hierRoot2" presStyleCnt="0">
        <dgm:presLayoutVars>
          <dgm:hierBranch val="init"/>
        </dgm:presLayoutVars>
      </dgm:prSet>
      <dgm:spPr/>
      <dgm:t>
        <a:bodyPr/>
        <a:lstStyle/>
        <a:p>
          <a:endParaRPr lang="es-ES"/>
        </a:p>
      </dgm:t>
    </dgm:pt>
    <dgm:pt modelId="{9EA308D1-D007-4BBA-B9FC-87DD8E68AD1E}" type="pres">
      <dgm:prSet presAssocID="{5C996474-38D5-4CB5-A373-558EDB980B53}" presName="rootComposite" presStyleCnt="0"/>
      <dgm:spPr/>
      <dgm:t>
        <a:bodyPr/>
        <a:lstStyle/>
        <a:p>
          <a:endParaRPr lang="es-ES"/>
        </a:p>
      </dgm:t>
    </dgm:pt>
    <dgm:pt modelId="{D1D1E40F-D065-4A01-A0F1-6228E58D2AC3}" type="pres">
      <dgm:prSet presAssocID="{5C996474-38D5-4CB5-A373-558EDB980B53}" presName="rootText" presStyleLbl="node1" presStyleIdx="7" presStyleCnt="8" custScaleY="141328">
        <dgm:presLayoutVars>
          <dgm:chMax/>
          <dgm:chPref val="3"/>
        </dgm:presLayoutVars>
      </dgm:prSet>
      <dgm:spPr/>
      <dgm:t>
        <a:bodyPr/>
        <a:lstStyle/>
        <a:p>
          <a:endParaRPr lang="es-ES"/>
        </a:p>
      </dgm:t>
    </dgm:pt>
    <dgm:pt modelId="{9B073921-64F6-4F30-AAC2-787C573BF938}" type="pres">
      <dgm:prSet presAssocID="{5C996474-38D5-4CB5-A373-558EDB980B53}" presName="titleText2" presStyleLbl="fgAcc1" presStyleIdx="7" presStyleCnt="8" custLinFactNeighborY="67928">
        <dgm:presLayoutVars>
          <dgm:chMax val="0"/>
          <dgm:chPref val="0"/>
        </dgm:presLayoutVars>
      </dgm:prSet>
      <dgm:spPr/>
      <dgm:t>
        <a:bodyPr/>
        <a:lstStyle/>
        <a:p>
          <a:endParaRPr lang="es-ES"/>
        </a:p>
      </dgm:t>
    </dgm:pt>
    <dgm:pt modelId="{6AB4ACBF-6D80-461E-BFA9-8AAD977EDE1B}" type="pres">
      <dgm:prSet presAssocID="{5C996474-38D5-4CB5-A373-558EDB980B53}" presName="rootConnector" presStyleLbl="node3" presStyleIdx="0" presStyleCnt="0"/>
      <dgm:spPr/>
      <dgm:t>
        <a:bodyPr/>
        <a:lstStyle/>
        <a:p>
          <a:endParaRPr lang="es-ES"/>
        </a:p>
      </dgm:t>
    </dgm:pt>
    <dgm:pt modelId="{6B6E501C-8385-4444-81B1-79ACC134C9DD}" type="pres">
      <dgm:prSet presAssocID="{5C996474-38D5-4CB5-A373-558EDB980B53}" presName="hierChild4" presStyleCnt="0"/>
      <dgm:spPr/>
      <dgm:t>
        <a:bodyPr/>
        <a:lstStyle/>
        <a:p>
          <a:endParaRPr lang="es-ES"/>
        </a:p>
      </dgm:t>
    </dgm:pt>
    <dgm:pt modelId="{E0EF3E71-6254-4437-A410-58D22C4DBF60}" type="pres">
      <dgm:prSet presAssocID="{5C996474-38D5-4CB5-A373-558EDB980B53}" presName="hierChild5" presStyleCnt="0"/>
      <dgm:spPr/>
      <dgm:t>
        <a:bodyPr/>
        <a:lstStyle/>
        <a:p>
          <a:endParaRPr lang="es-ES"/>
        </a:p>
      </dgm:t>
    </dgm:pt>
    <dgm:pt modelId="{81773F0A-78D7-428E-B22A-5CC0BD711CA4}" type="pres">
      <dgm:prSet presAssocID="{790D6989-A1A8-4CDC-BB74-5355C4B7CBF1}" presName="hierChild5" presStyleCnt="0"/>
      <dgm:spPr/>
      <dgm:t>
        <a:bodyPr/>
        <a:lstStyle/>
        <a:p>
          <a:endParaRPr lang="es-ES"/>
        </a:p>
      </dgm:t>
    </dgm:pt>
    <dgm:pt modelId="{899A3571-47CE-480C-A119-8E38A95DE811}" type="pres">
      <dgm:prSet presAssocID="{9EAAF4CA-9DD5-4A57-87FE-397EB8D88283}" presName="hierChild3" presStyleCnt="0"/>
      <dgm:spPr/>
      <dgm:t>
        <a:bodyPr/>
        <a:lstStyle/>
        <a:p>
          <a:endParaRPr lang="es-ES"/>
        </a:p>
      </dgm:t>
    </dgm:pt>
  </dgm:ptLst>
  <dgm:cxnLst>
    <dgm:cxn modelId="{7E98EE28-B39B-485A-9A78-7A144765A2B6}" srcId="{8DA25542-BE13-4245-AE82-0C0C863C6DF2}" destId="{8E6370D7-E659-4AE9-A084-2DD7491C2349}" srcOrd="0" destOrd="0" parTransId="{3EC1B698-1403-4843-B900-5007A18B44E0}" sibTransId="{BFFB2F07-9D62-49C2-B129-808C7A048C28}"/>
    <dgm:cxn modelId="{72C3AE88-052D-4F5B-B641-85E0B2A1927C}" type="presOf" srcId="{2A105889-CF60-4DF1-84E3-DFCF94729BC1}" destId="{0EC7A0AD-B09A-4BDB-ADC4-5FC9002A6C86}" srcOrd="1" destOrd="0" presId="urn:microsoft.com/office/officeart/2008/layout/NameandTitleOrganizationalChart"/>
    <dgm:cxn modelId="{CCF58562-DAD9-4AF2-8424-1248424CAA69}" type="presOf" srcId="{790D6989-A1A8-4CDC-BB74-5355C4B7CBF1}" destId="{BE852262-18CA-4BB0-AA0B-A3867D2449FD}" srcOrd="1" destOrd="0" presId="urn:microsoft.com/office/officeart/2008/layout/NameandTitleOrganizationalChart"/>
    <dgm:cxn modelId="{035C9478-D1D7-4D9A-BD99-12D3FF40FCA1}" type="presOf" srcId="{5C996474-38D5-4CB5-A373-558EDB980B53}" destId="{6AB4ACBF-6D80-461E-BFA9-8AAD977EDE1B}" srcOrd="1" destOrd="0" presId="urn:microsoft.com/office/officeart/2008/layout/NameandTitleOrganizationalChart"/>
    <dgm:cxn modelId="{14A4E203-2696-4F9A-A286-5FFF98761838}" type="presOf" srcId="{790D6989-A1A8-4CDC-BB74-5355C4B7CBF1}" destId="{940F5C89-6DE1-4A17-90DD-8CB4641D410A}" srcOrd="0" destOrd="0" presId="urn:microsoft.com/office/officeart/2008/layout/NameandTitleOrganizationalChart"/>
    <dgm:cxn modelId="{0BFDB270-5CB3-4297-9F2E-AAB35AFBAB93}" type="presOf" srcId="{8AABAAD0-2A8C-4AFA-B853-9EB628DF483F}" destId="{E317CB48-9F17-4212-B642-584A46A37910}" srcOrd="0" destOrd="0" presId="urn:microsoft.com/office/officeart/2008/layout/NameandTitleOrganizationalChart"/>
    <dgm:cxn modelId="{BE373794-A4C4-456A-933E-CCC68EB2D298}" type="presOf" srcId="{10D15E1B-8E3B-4D61-8FB0-C7B6B20FA779}" destId="{5ECC57FF-2BEE-4721-AEFF-E12004DA1EE4}" srcOrd="0" destOrd="0" presId="urn:microsoft.com/office/officeart/2008/layout/NameandTitleOrganizationalChart"/>
    <dgm:cxn modelId="{BBC79AD8-6968-4CB4-A88D-370342450A64}" srcId="{1D472A0F-7267-4CC2-AFB0-BA4938C28662}" destId="{2A105889-CF60-4DF1-84E3-DFCF94729BC1}" srcOrd="0" destOrd="0" parTransId="{ABE61260-D2F6-48A0-9DD6-13E6E78666A1}" sibTransId="{4F7E021E-5059-403A-9DFE-EE781B55B27D}"/>
    <dgm:cxn modelId="{2A20CB22-97EE-45DF-9701-AEF0DBA615A6}" type="presOf" srcId="{2A105889-CF60-4DF1-84E3-DFCF94729BC1}" destId="{FF926EE6-3127-48FC-8169-A5E478BD7A1D}" srcOrd="0" destOrd="0" presId="urn:microsoft.com/office/officeart/2008/layout/NameandTitleOrganizationalChart"/>
    <dgm:cxn modelId="{55969087-4820-4F2D-93FC-161FCE62E777}" srcId="{C073CEC5-0A0A-46AA-8103-E90B507F0956}" destId="{D7899D49-A49B-480F-9143-0913DD1E83C0}" srcOrd="0" destOrd="0" parTransId="{AE72F3AB-9AB3-460A-8E84-34C970A0951B}" sibTransId="{752936FA-CC3F-494A-A2BF-3E0EA97B4D99}"/>
    <dgm:cxn modelId="{693A8628-7FD6-47F8-A734-356E8E26B5B3}" type="presOf" srcId="{5C996474-38D5-4CB5-A373-558EDB980B53}" destId="{D1D1E40F-D065-4A01-A0F1-6228E58D2AC3}" srcOrd="0" destOrd="0" presId="urn:microsoft.com/office/officeart/2008/layout/NameandTitleOrganizationalChart"/>
    <dgm:cxn modelId="{29BCF07F-2248-4013-B8F5-DA36633CA260}" type="presOf" srcId="{D7899D49-A49B-480F-9143-0913DD1E83C0}" destId="{C4EFD7A0-2B1F-4BC1-B727-E5E99EA81F36}" srcOrd="0" destOrd="0" presId="urn:microsoft.com/office/officeart/2008/layout/NameandTitleOrganizationalChart"/>
    <dgm:cxn modelId="{970E49C4-8B51-43CF-9120-5E033A71CADA}" type="presOf" srcId="{3EC1B698-1403-4843-B900-5007A18B44E0}" destId="{E98F2184-26C1-4050-B133-A7D7B3584533}" srcOrd="0" destOrd="0" presId="urn:microsoft.com/office/officeart/2008/layout/NameandTitleOrganizationalChart"/>
    <dgm:cxn modelId="{3A563D0B-02B9-4D77-A844-350FC63EC751}" srcId="{8AABAAD0-2A8C-4AFA-B853-9EB628DF483F}" destId="{9EAAF4CA-9DD5-4A57-87FE-397EB8D88283}" srcOrd="0" destOrd="0" parTransId="{3BBB2B13-E466-4E0D-9DE1-DC9B626E9CA2}" sibTransId="{34CE1766-A8E9-4218-BCAB-E03848DEEA5C}"/>
    <dgm:cxn modelId="{8F584E9A-1B4E-45B6-A229-03C273141B71}" type="presOf" srcId="{9EAAF4CA-9DD5-4A57-87FE-397EB8D88283}" destId="{9F19D673-77A4-40AE-9E57-9E6810C221F3}" srcOrd="0" destOrd="0" presId="urn:microsoft.com/office/officeart/2008/layout/NameandTitleOrganizationalChart"/>
    <dgm:cxn modelId="{9FFC5443-C8D9-4810-995B-1E34AE4250A5}" type="presOf" srcId="{1D472A0F-7267-4CC2-AFB0-BA4938C28662}" destId="{C10C3175-1B47-4FC9-A665-F7F68AEE7513}" srcOrd="0" destOrd="0" presId="urn:microsoft.com/office/officeart/2008/layout/NameandTitleOrganizationalChart"/>
    <dgm:cxn modelId="{1B8CBC1D-2873-48EB-955A-0EF21181E55E}" srcId="{9EAAF4CA-9DD5-4A57-87FE-397EB8D88283}" destId="{790D6989-A1A8-4CDC-BB74-5355C4B7CBF1}" srcOrd="3" destOrd="0" parTransId="{FC6DDF1B-EDDA-4D64-A44F-80588E7D7410}" sibTransId="{98DD3186-95C7-4971-845E-12BBB2B4E018}"/>
    <dgm:cxn modelId="{7EBE31E4-25D4-4744-A4C1-CB69C5CD0296}" type="presOf" srcId="{8E6370D7-E659-4AE9-A084-2DD7491C2349}" destId="{477ED413-B43A-4CE6-8AF5-8AAD6C6AE304}" srcOrd="0" destOrd="0" presId="urn:microsoft.com/office/officeart/2008/layout/NameandTitleOrganizationalChart"/>
    <dgm:cxn modelId="{3F650336-E349-4849-920C-B3A28300745D}" type="presOf" srcId="{752936FA-CC3F-494A-A2BF-3E0EA97B4D99}" destId="{DBFFD69F-37DB-4D5F-B73A-6D76FA64102A}" srcOrd="0" destOrd="0" presId="urn:microsoft.com/office/officeart/2008/layout/NameandTitleOrganizationalChart"/>
    <dgm:cxn modelId="{61A6AE36-3245-4B09-9E2D-3075E491E99D}" type="presOf" srcId="{C073CEC5-0A0A-46AA-8103-E90B507F0956}" destId="{40BEA266-56A8-4CE3-BED0-89865BA9FBDD}" srcOrd="1" destOrd="0" presId="urn:microsoft.com/office/officeart/2008/layout/NameandTitleOrganizationalChart"/>
    <dgm:cxn modelId="{75E1EB37-69A4-44CA-A402-178ED9725041}" srcId="{9EAAF4CA-9DD5-4A57-87FE-397EB8D88283}" destId="{C073CEC5-0A0A-46AA-8103-E90B507F0956}" srcOrd="1" destOrd="0" parTransId="{2DEFC52F-6338-4E08-8C7F-F2463FFD2354}" sibTransId="{A7787834-2365-42EB-95C2-6CF2C171ACB8}"/>
    <dgm:cxn modelId="{EB35B3E6-198A-40CF-B793-5CCC8B04B807}" srcId="{9EAAF4CA-9DD5-4A57-87FE-397EB8D88283}" destId="{1D472A0F-7267-4CC2-AFB0-BA4938C28662}" srcOrd="2" destOrd="0" parTransId="{95C30237-A7D8-4BEC-A8A7-3E7D1AE76B87}" sibTransId="{794A8E45-5544-4678-B975-5D58809BECD8}"/>
    <dgm:cxn modelId="{16F875C3-6798-435F-AA8C-645BEFC22E5E}" type="presOf" srcId="{D7899D49-A49B-480F-9143-0913DD1E83C0}" destId="{1C586F00-B5FC-4EEA-A712-F34AE1512239}" srcOrd="1" destOrd="0" presId="urn:microsoft.com/office/officeart/2008/layout/NameandTitleOrganizationalChart"/>
    <dgm:cxn modelId="{842A128A-711F-4664-961C-E1FDF8670235}" type="presOf" srcId="{8DA25542-BE13-4245-AE82-0C0C863C6DF2}" destId="{A94801DA-EB34-4F2E-913C-141F7E0D14C7}" srcOrd="0" destOrd="0" presId="urn:microsoft.com/office/officeart/2008/layout/NameandTitleOrganizationalChart"/>
    <dgm:cxn modelId="{50EBDFAA-483E-4105-8877-0FCF8CC82515}" type="presOf" srcId="{9EAAF4CA-9DD5-4A57-87FE-397EB8D88283}" destId="{347361E6-2CD3-417E-BE03-B9B87001AB2D}" srcOrd="1" destOrd="0" presId="urn:microsoft.com/office/officeart/2008/layout/NameandTitleOrganizationalChart"/>
    <dgm:cxn modelId="{D912C559-13E4-47E5-AA45-03103B41779F}" type="presOf" srcId="{C073CEC5-0A0A-46AA-8103-E90B507F0956}" destId="{73AEC811-EA4B-4060-9E48-C100E06A8D7B}" srcOrd="0" destOrd="0" presId="urn:microsoft.com/office/officeart/2008/layout/NameandTitleOrganizationalChart"/>
    <dgm:cxn modelId="{02628E7A-555E-4437-B995-A6CECF84D339}" type="presOf" srcId="{AE72F3AB-9AB3-460A-8E84-34C970A0951B}" destId="{C25AB06F-4465-492D-B383-AC87E57A4516}" srcOrd="0" destOrd="0" presId="urn:microsoft.com/office/officeart/2008/layout/NameandTitleOrganizationalChart"/>
    <dgm:cxn modelId="{7188077A-A3E1-4540-A33C-40330D4EC905}" type="presOf" srcId="{2DEFC52F-6338-4E08-8C7F-F2463FFD2354}" destId="{1241A023-9B17-4292-A741-AE245AE465C4}" srcOrd="0" destOrd="0" presId="urn:microsoft.com/office/officeart/2008/layout/NameandTitleOrganizationalChart"/>
    <dgm:cxn modelId="{F9D83E38-D841-4C8A-8C25-C56EF0F7C336}" type="presOf" srcId="{BFFB2F07-9D62-49C2-B129-808C7A048C28}" destId="{B080F04B-8AED-4A08-AB97-C56DC2CD8E6E}" srcOrd="0" destOrd="0" presId="urn:microsoft.com/office/officeart/2008/layout/NameandTitleOrganizationalChart"/>
    <dgm:cxn modelId="{9373608C-B711-485D-B0A7-C59EF20E6F85}" srcId="{790D6989-A1A8-4CDC-BB74-5355C4B7CBF1}" destId="{5C996474-38D5-4CB5-A373-558EDB980B53}" srcOrd="0" destOrd="0" parTransId="{2ECB3F40-91E7-4E32-B3EF-283A3D21A67F}" sibTransId="{6508AB5A-0046-4C6D-8971-188038F2FB79}"/>
    <dgm:cxn modelId="{3221BEEE-27D9-4C98-AFB5-6378396D221B}" type="presOf" srcId="{8DA25542-BE13-4245-AE82-0C0C863C6DF2}" destId="{04DAC9E6-A440-4CBE-ADE7-A138DCF3A41F}" srcOrd="1" destOrd="0" presId="urn:microsoft.com/office/officeart/2008/layout/NameandTitleOrganizationalChart"/>
    <dgm:cxn modelId="{C8A38C04-6B7C-48EB-B87E-AD0803CE4FF4}" type="presOf" srcId="{6508AB5A-0046-4C6D-8971-188038F2FB79}" destId="{9B073921-64F6-4F30-AAC2-787C573BF938}" srcOrd="0" destOrd="0" presId="urn:microsoft.com/office/officeart/2008/layout/NameandTitleOrganizationalChart"/>
    <dgm:cxn modelId="{6F1ADBFE-085C-45E4-9185-922DF79562D3}" type="presOf" srcId="{1D472A0F-7267-4CC2-AFB0-BA4938C28662}" destId="{A2A45C89-F556-4C00-B28F-EC528A0887CC}" srcOrd="1" destOrd="0" presId="urn:microsoft.com/office/officeart/2008/layout/NameandTitleOrganizationalChart"/>
    <dgm:cxn modelId="{8E77A752-CFC8-4594-B3E0-6E6BE4D3E7C8}" type="presOf" srcId="{ABE61260-D2F6-48A0-9DD6-13E6E78666A1}" destId="{C5201B27-B50E-46BD-8835-5DB2D752ECDC}" srcOrd="0" destOrd="0" presId="urn:microsoft.com/office/officeart/2008/layout/NameandTitleOrganizationalChart"/>
    <dgm:cxn modelId="{1952CB6F-CD4B-4AA5-A93C-9C83F5EF5558}" type="presOf" srcId="{95C30237-A7D8-4BEC-A8A7-3E7D1AE76B87}" destId="{B8E779A2-A911-4019-B68A-46B34789F756}" srcOrd="0" destOrd="0" presId="urn:microsoft.com/office/officeart/2008/layout/NameandTitleOrganizationalChart"/>
    <dgm:cxn modelId="{F29E504F-FBA7-4BA6-8653-C0A9FA225548}" type="presOf" srcId="{2ECB3F40-91E7-4E32-B3EF-283A3D21A67F}" destId="{0A760AA8-E5D6-42D2-B772-0D5E7EF3D7FF}" srcOrd="0" destOrd="0" presId="urn:microsoft.com/office/officeart/2008/layout/NameandTitleOrganizationalChart"/>
    <dgm:cxn modelId="{4AC9AC5F-36C0-4D02-BC16-ABBA373939BD}" type="presOf" srcId="{4F7E021E-5059-403A-9DFE-EE781B55B27D}" destId="{D1D50FD7-F378-477A-94AB-0FEEE4811322}" srcOrd="0" destOrd="0" presId="urn:microsoft.com/office/officeart/2008/layout/NameandTitleOrganizationalChart"/>
    <dgm:cxn modelId="{3BCE2499-6D5D-41ED-8168-1E785FBCC136}" type="presOf" srcId="{FC6DDF1B-EDDA-4D64-A44F-80588E7D7410}" destId="{DE9684E3-BB55-403C-9FE7-B5D94233FF4D}" srcOrd="0" destOrd="0" presId="urn:microsoft.com/office/officeart/2008/layout/NameandTitleOrganizationalChart"/>
    <dgm:cxn modelId="{4C535DD0-BE27-42C7-9216-96550BF57CCB}" type="presOf" srcId="{794A8E45-5544-4678-B975-5D58809BECD8}" destId="{E813523F-7AC9-4935-B0EC-1C35B0BF13F9}" srcOrd="0" destOrd="0" presId="urn:microsoft.com/office/officeart/2008/layout/NameandTitleOrganizationalChart"/>
    <dgm:cxn modelId="{6A52CC4B-C123-4C3E-A09B-096BF92FBAAB}" type="presOf" srcId="{34CE1766-A8E9-4218-BCAB-E03848DEEA5C}" destId="{74EA0B97-2655-4CF4-ABC4-042150C01BCB}" srcOrd="0" destOrd="0" presId="urn:microsoft.com/office/officeart/2008/layout/NameandTitleOrganizationalChart"/>
    <dgm:cxn modelId="{6B59D1E9-8454-4726-A942-FC5BC3A54142}" type="presOf" srcId="{B77C6E42-8815-45B3-8F1E-D874BC23A06F}" destId="{1C8F79B7-F001-46DF-8D5E-E0802F7A458E}" srcOrd="0" destOrd="0" presId="urn:microsoft.com/office/officeart/2008/layout/NameandTitleOrganizationalChart"/>
    <dgm:cxn modelId="{C5071D6C-A8B2-42A3-85F5-C291840B3F35}" type="presOf" srcId="{8E6370D7-E659-4AE9-A084-2DD7491C2349}" destId="{731B33BF-E76E-4A14-ABED-AC2D39D9D9F0}" srcOrd="1" destOrd="0" presId="urn:microsoft.com/office/officeart/2008/layout/NameandTitleOrganizationalChart"/>
    <dgm:cxn modelId="{4A4B1D85-E0CA-4A70-89CE-A5EE89BFB0C8}" type="presOf" srcId="{A7787834-2365-42EB-95C2-6CF2C171ACB8}" destId="{6E218D7C-6C9D-49BA-BB1B-C15745D2967F}" srcOrd="0" destOrd="0" presId="urn:microsoft.com/office/officeart/2008/layout/NameandTitleOrganizationalChart"/>
    <dgm:cxn modelId="{9715DFF5-603D-4EB2-9760-A0AA46C7E338}" srcId="{9EAAF4CA-9DD5-4A57-87FE-397EB8D88283}" destId="{8DA25542-BE13-4245-AE82-0C0C863C6DF2}" srcOrd="0" destOrd="0" parTransId="{10D15E1B-8E3B-4D61-8FB0-C7B6B20FA779}" sibTransId="{B77C6E42-8815-45B3-8F1E-D874BC23A06F}"/>
    <dgm:cxn modelId="{11ABAA83-5E1B-47B7-B874-FCBCB9E8ED18}" type="presOf" srcId="{98DD3186-95C7-4971-845E-12BBB2B4E018}" destId="{744A7235-7658-4348-9920-FFDF6CECD0F9}" srcOrd="0" destOrd="0" presId="urn:microsoft.com/office/officeart/2008/layout/NameandTitleOrganizationalChart"/>
    <dgm:cxn modelId="{C2E2C6A9-D17E-4419-B08A-811D8B187325}" type="presParOf" srcId="{E317CB48-9F17-4212-B642-584A46A37910}" destId="{25760B55-66F5-4777-8422-F5A60A03BDA7}" srcOrd="0" destOrd="0" presId="urn:microsoft.com/office/officeart/2008/layout/NameandTitleOrganizationalChart"/>
    <dgm:cxn modelId="{6C12F161-656C-4E76-B688-DF14ACFC64C4}" type="presParOf" srcId="{25760B55-66F5-4777-8422-F5A60A03BDA7}" destId="{2225E824-E475-46F3-88F3-3CF611F21173}" srcOrd="0" destOrd="0" presId="urn:microsoft.com/office/officeart/2008/layout/NameandTitleOrganizationalChart"/>
    <dgm:cxn modelId="{61A210F6-3F37-4E92-B9C1-03E22CFB7375}" type="presParOf" srcId="{2225E824-E475-46F3-88F3-3CF611F21173}" destId="{9F19D673-77A4-40AE-9E57-9E6810C221F3}" srcOrd="0" destOrd="0" presId="urn:microsoft.com/office/officeart/2008/layout/NameandTitleOrganizationalChart"/>
    <dgm:cxn modelId="{BF46E9EC-E522-4DDC-93D1-BE3358E35DEB}" type="presParOf" srcId="{2225E824-E475-46F3-88F3-3CF611F21173}" destId="{74EA0B97-2655-4CF4-ABC4-042150C01BCB}" srcOrd="1" destOrd="0" presId="urn:microsoft.com/office/officeart/2008/layout/NameandTitleOrganizationalChart"/>
    <dgm:cxn modelId="{B717F406-D7CF-4C62-BCAB-5B336B0AFC0D}" type="presParOf" srcId="{2225E824-E475-46F3-88F3-3CF611F21173}" destId="{347361E6-2CD3-417E-BE03-B9B87001AB2D}" srcOrd="2" destOrd="0" presId="urn:microsoft.com/office/officeart/2008/layout/NameandTitleOrganizationalChart"/>
    <dgm:cxn modelId="{F745527B-8DA6-4E70-AC8E-137FC37289FC}" type="presParOf" srcId="{25760B55-66F5-4777-8422-F5A60A03BDA7}" destId="{7C8C8972-BF16-4546-A8E6-5C8FEA2FCC87}" srcOrd="1" destOrd="0" presId="urn:microsoft.com/office/officeart/2008/layout/NameandTitleOrganizationalChart"/>
    <dgm:cxn modelId="{D9420FB0-4E7D-473A-B8B5-1E3C83CDF727}" type="presParOf" srcId="{7C8C8972-BF16-4546-A8E6-5C8FEA2FCC87}" destId="{5ECC57FF-2BEE-4721-AEFF-E12004DA1EE4}" srcOrd="0" destOrd="0" presId="urn:microsoft.com/office/officeart/2008/layout/NameandTitleOrganizationalChart"/>
    <dgm:cxn modelId="{B3FEBBE8-2381-42AA-86B9-F46858E6A35D}" type="presParOf" srcId="{7C8C8972-BF16-4546-A8E6-5C8FEA2FCC87}" destId="{6C7B6D75-DDAA-4822-8101-B3995171DDAB}" srcOrd="1" destOrd="0" presId="urn:microsoft.com/office/officeart/2008/layout/NameandTitleOrganizationalChart"/>
    <dgm:cxn modelId="{4EC4DF26-B159-4821-945E-F49EB245A303}" type="presParOf" srcId="{6C7B6D75-DDAA-4822-8101-B3995171DDAB}" destId="{88D69295-3BD4-43AF-BCAF-2E938AA803B1}" srcOrd="0" destOrd="0" presId="urn:microsoft.com/office/officeart/2008/layout/NameandTitleOrganizationalChart"/>
    <dgm:cxn modelId="{4CAA9C67-008C-4DF0-868F-D055DDA9A572}" type="presParOf" srcId="{88D69295-3BD4-43AF-BCAF-2E938AA803B1}" destId="{A94801DA-EB34-4F2E-913C-141F7E0D14C7}" srcOrd="0" destOrd="0" presId="urn:microsoft.com/office/officeart/2008/layout/NameandTitleOrganizationalChart"/>
    <dgm:cxn modelId="{27CAE3B6-E902-4A2C-AADA-F35535F35DB7}" type="presParOf" srcId="{88D69295-3BD4-43AF-BCAF-2E938AA803B1}" destId="{1C8F79B7-F001-46DF-8D5E-E0802F7A458E}" srcOrd="1" destOrd="0" presId="urn:microsoft.com/office/officeart/2008/layout/NameandTitleOrganizationalChart"/>
    <dgm:cxn modelId="{988E423C-C72F-419B-BCF6-A228090C5728}" type="presParOf" srcId="{88D69295-3BD4-43AF-BCAF-2E938AA803B1}" destId="{04DAC9E6-A440-4CBE-ADE7-A138DCF3A41F}" srcOrd="2" destOrd="0" presId="urn:microsoft.com/office/officeart/2008/layout/NameandTitleOrganizationalChart"/>
    <dgm:cxn modelId="{C6817820-E8F6-4B4A-8177-82E627680AC6}" type="presParOf" srcId="{6C7B6D75-DDAA-4822-8101-B3995171DDAB}" destId="{DA8D4A57-D55F-4FC7-85C5-AD84A8D73841}" srcOrd="1" destOrd="0" presId="urn:microsoft.com/office/officeart/2008/layout/NameandTitleOrganizationalChart"/>
    <dgm:cxn modelId="{2B087A70-8339-4AF5-9EF8-06876FEB055E}" type="presParOf" srcId="{DA8D4A57-D55F-4FC7-85C5-AD84A8D73841}" destId="{E98F2184-26C1-4050-B133-A7D7B3584533}" srcOrd="0" destOrd="0" presId="urn:microsoft.com/office/officeart/2008/layout/NameandTitleOrganizationalChart"/>
    <dgm:cxn modelId="{D904ECFF-11E9-4660-A2CA-F57A0933E91C}" type="presParOf" srcId="{DA8D4A57-D55F-4FC7-85C5-AD84A8D73841}" destId="{25C2B0AD-BEC5-4F2E-BA64-A8DE98B2621B}" srcOrd="1" destOrd="0" presId="urn:microsoft.com/office/officeart/2008/layout/NameandTitleOrganizationalChart"/>
    <dgm:cxn modelId="{46CADD5E-0711-48CE-9A67-4B5060DAADE2}" type="presParOf" srcId="{25C2B0AD-BEC5-4F2E-BA64-A8DE98B2621B}" destId="{B33B8E56-6979-45AD-8593-A2A49CD32C98}" srcOrd="0" destOrd="0" presId="urn:microsoft.com/office/officeart/2008/layout/NameandTitleOrganizationalChart"/>
    <dgm:cxn modelId="{2D3699F7-9FF6-4F57-97E3-822714C9DC6C}" type="presParOf" srcId="{B33B8E56-6979-45AD-8593-A2A49CD32C98}" destId="{477ED413-B43A-4CE6-8AF5-8AAD6C6AE304}" srcOrd="0" destOrd="0" presId="urn:microsoft.com/office/officeart/2008/layout/NameandTitleOrganizationalChart"/>
    <dgm:cxn modelId="{01026C69-30ED-48B3-850C-E32C4FA524EC}" type="presParOf" srcId="{B33B8E56-6979-45AD-8593-A2A49CD32C98}" destId="{B080F04B-8AED-4A08-AB97-C56DC2CD8E6E}" srcOrd="1" destOrd="0" presId="urn:microsoft.com/office/officeart/2008/layout/NameandTitleOrganizationalChart"/>
    <dgm:cxn modelId="{C5E3C100-BF7A-41A5-930A-6F3525BC9628}" type="presParOf" srcId="{B33B8E56-6979-45AD-8593-A2A49CD32C98}" destId="{731B33BF-E76E-4A14-ABED-AC2D39D9D9F0}" srcOrd="2" destOrd="0" presId="urn:microsoft.com/office/officeart/2008/layout/NameandTitleOrganizationalChart"/>
    <dgm:cxn modelId="{A85871B4-2F1F-4333-9B4D-BC78C64095E8}" type="presParOf" srcId="{25C2B0AD-BEC5-4F2E-BA64-A8DE98B2621B}" destId="{11966077-4560-4895-B62F-F862202F1376}" srcOrd="1" destOrd="0" presId="urn:microsoft.com/office/officeart/2008/layout/NameandTitleOrganizationalChart"/>
    <dgm:cxn modelId="{13FAE1BF-60DA-4B4B-A087-EDB1F223019D}" type="presParOf" srcId="{25C2B0AD-BEC5-4F2E-BA64-A8DE98B2621B}" destId="{21ECC496-440A-4BDA-9A1D-BF8C23311153}" srcOrd="2" destOrd="0" presId="urn:microsoft.com/office/officeart/2008/layout/NameandTitleOrganizationalChart"/>
    <dgm:cxn modelId="{9261C492-629E-411F-8966-77BC18C1B457}" type="presParOf" srcId="{6C7B6D75-DDAA-4822-8101-B3995171DDAB}" destId="{D1AE44B9-4F9A-4C02-80B8-431313E4E02C}" srcOrd="2" destOrd="0" presId="urn:microsoft.com/office/officeart/2008/layout/NameandTitleOrganizationalChart"/>
    <dgm:cxn modelId="{38930670-80E5-402C-B8A1-B8031C69155B}" type="presParOf" srcId="{7C8C8972-BF16-4546-A8E6-5C8FEA2FCC87}" destId="{1241A023-9B17-4292-A741-AE245AE465C4}" srcOrd="2" destOrd="0" presId="urn:microsoft.com/office/officeart/2008/layout/NameandTitleOrganizationalChart"/>
    <dgm:cxn modelId="{A71E6FDC-2032-451D-8ED5-EBAA38059EDF}" type="presParOf" srcId="{7C8C8972-BF16-4546-A8E6-5C8FEA2FCC87}" destId="{7A3A8E6F-71CE-49D7-BEB8-17886E726B5D}" srcOrd="3" destOrd="0" presId="urn:microsoft.com/office/officeart/2008/layout/NameandTitleOrganizationalChart"/>
    <dgm:cxn modelId="{F8ED5D62-642B-4C75-92CB-B51AE5FF47CE}" type="presParOf" srcId="{7A3A8E6F-71CE-49D7-BEB8-17886E726B5D}" destId="{26D45BA3-468E-44A0-912F-80D3D28B2BCB}" srcOrd="0" destOrd="0" presId="urn:microsoft.com/office/officeart/2008/layout/NameandTitleOrganizationalChart"/>
    <dgm:cxn modelId="{5B39240E-929A-46F3-80E0-D1F8692168D9}" type="presParOf" srcId="{26D45BA3-468E-44A0-912F-80D3D28B2BCB}" destId="{73AEC811-EA4B-4060-9E48-C100E06A8D7B}" srcOrd="0" destOrd="0" presId="urn:microsoft.com/office/officeart/2008/layout/NameandTitleOrganizationalChart"/>
    <dgm:cxn modelId="{A6623157-24CF-40EA-B628-A98E0DD76B20}" type="presParOf" srcId="{26D45BA3-468E-44A0-912F-80D3D28B2BCB}" destId="{6E218D7C-6C9D-49BA-BB1B-C15745D2967F}" srcOrd="1" destOrd="0" presId="urn:microsoft.com/office/officeart/2008/layout/NameandTitleOrganizationalChart"/>
    <dgm:cxn modelId="{6FFCAC26-CDAE-49E9-8FB8-6C31EA4F5E31}" type="presParOf" srcId="{26D45BA3-468E-44A0-912F-80D3D28B2BCB}" destId="{40BEA266-56A8-4CE3-BED0-89865BA9FBDD}" srcOrd="2" destOrd="0" presId="urn:microsoft.com/office/officeart/2008/layout/NameandTitleOrganizationalChart"/>
    <dgm:cxn modelId="{4A53A476-898A-4600-A5CA-4F98A653A399}" type="presParOf" srcId="{7A3A8E6F-71CE-49D7-BEB8-17886E726B5D}" destId="{99DD9808-37E0-4EDF-A781-35DE7240BBA8}" srcOrd="1" destOrd="0" presId="urn:microsoft.com/office/officeart/2008/layout/NameandTitleOrganizationalChart"/>
    <dgm:cxn modelId="{FA6153AD-B987-4408-9C39-B953C080D187}" type="presParOf" srcId="{99DD9808-37E0-4EDF-A781-35DE7240BBA8}" destId="{C25AB06F-4465-492D-B383-AC87E57A4516}" srcOrd="0" destOrd="0" presId="urn:microsoft.com/office/officeart/2008/layout/NameandTitleOrganizationalChart"/>
    <dgm:cxn modelId="{77B4BF7C-B73B-44F3-A28E-352A188B4F8D}" type="presParOf" srcId="{99DD9808-37E0-4EDF-A781-35DE7240BBA8}" destId="{0A8CAEC8-31BA-4ABC-A99F-916E48CFC982}" srcOrd="1" destOrd="0" presId="urn:microsoft.com/office/officeart/2008/layout/NameandTitleOrganizationalChart"/>
    <dgm:cxn modelId="{07C24018-9592-4B7F-A0F5-807E29923804}" type="presParOf" srcId="{0A8CAEC8-31BA-4ABC-A99F-916E48CFC982}" destId="{08F141EF-A45F-4AA5-B892-FEBDC6FD0DDA}" srcOrd="0" destOrd="0" presId="urn:microsoft.com/office/officeart/2008/layout/NameandTitleOrganizationalChart"/>
    <dgm:cxn modelId="{C6263954-BE84-4365-92D3-33E31F59BF8F}" type="presParOf" srcId="{08F141EF-A45F-4AA5-B892-FEBDC6FD0DDA}" destId="{C4EFD7A0-2B1F-4BC1-B727-E5E99EA81F36}" srcOrd="0" destOrd="0" presId="urn:microsoft.com/office/officeart/2008/layout/NameandTitleOrganizationalChart"/>
    <dgm:cxn modelId="{8AF14C1C-7CE9-4DB6-8AD7-82ABFD47EFA7}" type="presParOf" srcId="{08F141EF-A45F-4AA5-B892-FEBDC6FD0DDA}" destId="{DBFFD69F-37DB-4D5F-B73A-6D76FA64102A}" srcOrd="1" destOrd="0" presId="urn:microsoft.com/office/officeart/2008/layout/NameandTitleOrganizationalChart"/>
    <dgm:cxn modelId="{A941DEE0-2D08-4171-9442-B3E37BCB3211}" type="presParOf" srcId="{08F141EF-A45F-4AA5-B892-FEBDC6FD0DDA}" destId="{1C586F00-B5FC-4EEA-A712-F34AE1512239}" srcOrd="2" destOrd="0" presId="urn:microsoft.com/office/officeart/2008/layout/NameandTitleOrganizationalChart"/>
    <dgm:cxn modelId="{0FF8B48B-465C-46D4-BEFA-E0A53D31261B}" type="presParOf" srcId="{0A8CAEC8-31BA-4ABC-A99F-916E48CFC982}" destId="{70745DCF-C44E-4C65-B6AF-449F60D6E124}" srcOrd="1" destOrd="0" presId="urn:microsoft.com/office/officeart/2008/layout/NameandTitleOrganizationalChart"/>
    <dgm:cxn modelId="{8762FAAE-75AE-47C2-94FD-EB8FC6FE873E}" type="presParOf" srcId="{0A8CAEC8-31BA-4ABC-A99F-916E48CFC982}" destId="{89940CB1-70A0-441F-91DB-D83F0F7B6871}" srcOrd="2" destOrd="0" presId="urn:microsoft.com/office/officeart/2008/layout/NameandTitleOrganizationalChart"/>
    <dgm:cxn modelId="{C8491176-AAB2-483D-8548-57AB33997CF2}" type="presParOf" srcId="{7A3A8E6F-71CE-49D7-BEB8-17886E726B5D}" destId="{B7FA67A4-38E4-4621-853A-D8FAF1ECBD40}" srcOrd="2" destOrd="0" presId="urn:microsoft.com/office/officeart/2008/layout/NameandTitleOrganizationalChart"/>
    <dgm:cxn modelId="{58D571B0-CB45-4040-B06F-99E86F03A197}" type="presParOf" srcId="{7C8C8972-BF16-4546-A8E6-5C8FEA2FCC87}" destId="{B8E779A2-A911-4019-B68A-46B34789F756}" srcOrd="4" destOrd="0" presId="urn:microsoft.com/office/officeart/2008/layout/NameandTitleOrganizationalChart"/>
    <dgm:cxn modelId="{2CCEEC6D-2AEA-4EE8-9F31-AA339FCDCCEE}" type="presParOf" srcId="{7C8C8972-BF16-4546-A8E6-5C8FEA2FCC87}" destId="{430C1FF0-769B-4EBF-90AD-E54611203CF9}" srcOrd="5" destOrd="0" presId="urn:microsoft.com/office/officeart/2008/layout/NameandTitleOrganizationalChart"/>
    <dgm:cxn modelId="{51DA74F6-9D7A-4F4F-9843-71689C1BF5EA}" type="presParOf" srcId="{430C1FF0-769B-4EBF-90AD-E54611203CF9}" destId="{77B5DFD1-88FB-49A7-84D9-6FF634AEAC47}" srcOrd="0" destOrd="0" presId="urn:microsoft.com/office/officeart/2008/layout/NameandTitleOrganizationalChart"/>
    <dgm:cxn modelId="{3210F9F9-57B0-4BC4-BCEB-07C1C87AE182}" type="presParOf" srcId="{77B5DFD1-88FB-49A7-84D9-6FF634AEAC47}" destId="{C10C3175-1B47-4FC9-A665-F7F68AEE7513}" srcOrd="0" destOrd="0" presId="urn:microsoft.com/office/officeart/2008/layout/NameandTitleOrganizationalChart"/>
    <dgm:cxn modelId="{74134BFE-10EB-4952-BAD7-13A7192CD56F}" type="presParOf" srcId="{77B5DFD1-88FB-49A7-84D9-6FF634AEAC47}" destId="{E813523F-7AC9-4935-B0EC-1C35B0BF13F9}" srcOrd="1" destOrd="0" presId="urn:microsoft.com/office/officeart/2008/layout/NameandTitleOrganizationalChart"/>
    <dgm:cxn modelId="{31582588-CCC5-4233-80F4-E8FD82CE6B60}" type="presParOf" srcId="{77B5DFD1-88FB-49A7-84D9-6FF634AEAC47}" destId="{A2A45C89-F556-4C00-B28F-EC528A0887CC}" srcOrd="2" destOrd="0" presId="urn:microsoft.com/office/officeart/2008/layout/NameandTitleOrganizationalChart"/>
    <dgm:cxn modelId="{6DEC3B92-E787-4693-B379-467797C80E8C}" type="presParOf" srcId="{430C1FF0-769B-4EBF-90AD-E54611203CF9}" destId="{7B64C113-6030-410F-BD09-5432FEAF3E67}" srcOrd="1" destOrd="0" presId="urn:microsoft.com/office/officeart/2008/layout/NameandTitleOrganizationalChart"/>
    <dgm:cxn modelId="{41A07D42-33D6-45D6-8013-B03854D03BEB}" type="presParOf" srcId="{7B64C113-6030-410F-BD09-5432FEAF3E67}" destId="{C5201B27-B50E-46BD-8835-5DB2D752ECDC}" srcOrd="0" destOrd="0" presId="urn:microsoft.com/office/officeart/2008/layout/NameandTitleOrganizationalChart"/>
    <dgm:cxn modelId="{B296BF8D-9226-4AB9-8F8D-A135CCC61345}" type="presParOf" srcId="{7B64C113-6030-410F-BD09-5432FEAF3E67}" destId="{00C0F930-A981-4CFC-8851-14491576EA87}" srcOrd="1" destOrd="0" presId="urn:microsoft.com/office/officeart/2008/layout/NameandTitleOrganizationalChart"/>
    <dgm:cxn modelId="{F8010393-5203-4555-A598-6869566E742F}" type="presParOf" srcId="{00C0F930-A981-4CFC-8851-14491576EA87}" destId="{9196CDF4-E76B-43A0-9CBB-7D622D6B468C}" srcOrd="0" destOrd="0" presId="urn:microsoft.com/office/officeart/2008/layout/NameandTitleOrganizationalChart"/>
    <dgm:cxn modelId="{A15621DA-31E0-4133-8C07-A0A807157533}" type="presParOf" srcId="{9196CDF4-E76B-43A0-9CBB-7D622D6B468C}" destId="{FF926EE6-3127-48FC-8169-A5E478BD7A1D}" srcOrd="0" destOrd="0" presId="urn:microsoft.com/office/officeart/2008/layout/NameandTitleOrganizationalChart"/>
    <dgm:cxn modelId="{31C4A2FE-78AC-4619-9B1A-F8031094BD04}" type="presParOf" srcId="{9196CDF4-E76B-43A0-9CBB-7D622D6B468C}" destId="{D1D50FD7-F378-477A-94AB-0FEEE4811322}" srcOrd="1" destOrd="0" presId="urn:microsoft.com/office/officeart/2008/layout/NameandTitleOrganizationalChart"/>
    <dgm:cxn modelId="{5208602B-92F4-442E-AC77-249FCADE9858}" type="presParOf" srcId="{9196CDF4-E76B-43A0-9CBB-7D622D6B468C}" destId="{0EC7A0AD-B09A-4BDB-ADC4-5FC9002A6C86}" srcOrd="2" destOrd="0" presId="urn:microsoft.com/office/officeart/2008/layout/NameandTitleOrganizationalChart"/>
    <dgm:cxn modelId="{65B2D611-68DB-45EB-993C-97C589EA2352}" type="presParOf" srcId="{00C0F930-A981-4CFC-8851-14491576EA87}" destId="{0C5CB09A-47D4-4188-BA09-D8087D10CBB9}" srcOrd="1" destOrd="0" presId="urn:microsoft.com/office/officeart/2008/layout/NameandTitleOrganizationalChart"/>
    <dgm:cxn modelId="{E1D88F66-7F27-4CDC-81C5-71B3F827070C}" type="presParOf" srcId="{00C0F930-A981-4CFC-8851-14491576EA87}" destId="{40CE3E2B-0E80-4A19-BB0C-B39C4B3749AA}" srcOrd="2" destOrd="0" presId="urn:microsoft.com/office/officeart/2008/layout/NameandTitleOrganizationalChart"/>
    <dgm:cxn modelId="{D3C3A5BA-FD5F-423D-9E9C-6DEB5B05612F}" type="presParOf" srcId="{430C1FF0-769B-4EBF-90AD-E54611203CF9}" destId="{E1565270-574F-4C41-A4AD-2F32BED5220D}" srcOrd="2" destOrd="0" presId="urn:microsoft.com/office/officeart/2008/layout/NameandTitleOrganizationalChart"/>
    <dgm:cxn modelId="{E2E91DA4-4548-463F-A1A3-0C7C008DF2B1}" type="presParOf" srcId="{7C8C8972-BF16-4546-A8E6-5C8FEA2FCC87}" destId="{DE9684E3-BB55-403C-9FE7-B5D94233FF4D}" srcOrd="6" destOrd="0" presId="urn:microsoft.com/office/officeart/2008/layout/NameandTitleOrganizationalChart"/>
    <dgm:cxn modelId="{6AC9CFD9-37BA-4697-B43E-6B3CECF2FDEF}" type="presParOf" srcId="{7C8C8972-BF16-4546-A8E6-5C8FEA2FCC87}" destId="{2F25AC36-03C6-4197-9A26-DBF9AA93D0E3}" srcOrd="7" destOrd="0" presId="urn:microsoft.com/office/officeart/2008/layout/NameandTitleOrganizationalChart"/>
    <dgm:cxn modelId="{DC8D4CB9-C80B-4694-9B45-07803A4D6640}" type="presParOf" srcId="{2F25AC36-03C6-4197-9A26-DBF9AA93D0E3}" destId="{6379BA64-AA12-4039-9ED6-933D28F93F5B}" srcOrd="0" destOrd="0" presId="urn:microsoft.com/office/officeart/2008/layout/NameandTitleOrganizationalChart"/>
    <dgm:cxn modelId="{1AC93566-289A-4EA7-996C-60079CC26890}" type="presParOf" srcId="{6379BA64-AA12-4039-9ED6-933D28F93F5B}" destId="{940F5C89-6DE1-4A17-90DD-8CB4641D410A}" srcOrd="0" destOrd="0" presId="urn:microsoft.com/office/officeart/2008/layout/NameandTitleOrganizationalChart"/>
    <dgm:cxn modelId="{B4B40CAC-E100-4555-B3F0-72DBA9E56DF1}" type="presParOf" srcId="{6379BA64-AA12-4039-9ED6-933D28F93F5B}" destId="{744A7235-7658-4348-9920-FFDF6CECD0F9}" srcOrd="1" destOrd="0" presId="urn:microsoft.com/office/officeart/2008/layout/NameandTitleOrganizationalChart"/>
    <dgm:cxn modelId="{ACF8488B-1A92-441D-A53C-65FF48EA0AA4}" type="presParOf" srcId="{6379BA64-AA12-4039-9ED6-933D28F93F5B}" destId="{BE852262-18CA-4BB0-AA0B-A3867D2449FD}" srcOrd="2" destOrd="0" presId="urn:microsoft.com/office/officeart/2008/layout/NameandTitleOrganizationalChart"/>
    <dgm:cxn modelId="{7519F13D-A8E9-4FE3-9310-5233D769E3F2}" type="presParOf" srcId="{2F25AC36-03C6-4197-9A26-DBF9AA93D0E3}" destId="{AF808C4C-7BC8-46D1-8288-5554600547C4}" srcOrd="1" destOrd="0" presId="urn:microsoft.com/office/officeart/2008/layout/NameandTitleOrganizationalChart"/>
    <dgm:cxn modelId="{547E26E1-1B61-4FD7-863A-470CD81CAB16}" type="presParOf" srcId="{AF808C4C-7BC8-46D1-8288-5554600547C4}" destId="{0A760AA8-E5D6-42D2-B772-0D5E7EF3D7FF}" srcOrd="0" destOrd="0" presId="urn:microsoft.com/office/officeart/2008/layout/NameandTitleOrganizationalChart"/>
    <dgm:cxn modelId="{45180F72-E461-4D4C-BB68-FB527681B6FD}" type="presParOf" srcId="{AF808C4C-7BC8-46D1-8288-5554600547C4}" destId="{9691C71F-B5C3-4922-A367-B87CA4F9ABA5}" srcOrd="1" destOrd="0" presId="urn:microsoft.com/office/officeart/2008/layout/NameandTitleOrganizationalChart"/>
    <dgm:cxn modelId="{1D548806-6498-4592-8217-27EB97D031BA}" type="presParOf" srcId="{9691C71F-B5C3-4922-A367-B87CA4F9ABA5}" destId="{9EA308D1-D007-4BBA-B9FC-87DD8E68AD1E}" srcOrd="0" destOrd="0" presId="urn:microsoft.com/office/officeart/2008/layout/NameandTitleOrganizationalChart"/>
    <dgm:cxn modelId="{7BC2854C-03EB-4429-BF72-4699D0339BC8}" type="presParOf" srcId="{9EA308D1-D007-4BBA-B9FC-87DD8E68AD1E}" destId="{D1D1E40F-D065-4A01-A0F1-6228E58D2AC3}" srcOrd="0" destOrd="0" presId="urn:microsoft.com/office/officeart/2008/layout/NameandTitleOrganizationalChart"/>
    <dgm:cxn modelId="{A060D4AF-18AA-4BD1-83FE-0B9F3AB34396}" type="presParOf" srcId="{9EA308D1-D007-4BBA-B9FC-87DD8E68AD1E}" destId="{9B073921-64F6-4F30-AAC2-787C573BF938}" srcOrd="1" destOrd="0" presId="urn:microsoft.com/office/officeart/2008/layout/NameandTitleOrganizationalChart"/>
    <dgm:cxn modelId="{320C4085-C6E0-4855-ABDD-9BA784B15A98}" type="presParOf" srcId="{9EA308D1-D007-4BBA-B9FC-87DD8E68AD1E}" destId="{6AB4ACBF-6D80-461E-BFA9-8AAD977EDE1B}" srcOrd="2" destOrd="0" presId="urn:microsoft.com/office/officeart/2008/layout/NameandTitleOrganizationalChart"/>
    <dgm:cxn modelId="{FE1F8836-88DC-4A16-BF03-17D2040023A4}" type="presParOf" srcId="{9691C71F-B5C3-4922-A367-B87CA4F9ABA5}" destId="{6B6E501C-8385-4444-81B1-79ACC134C9DD}" srcOrd="1" destOrd="0" presId="urn:microsoft.com/office/officeart/2008/layout/NameandTitleOrganizationalChart"/>
    <dgm:cxn modelId="{0D08533D-D0D6-4738-BA26-08900ED96369}" type="presParOf" srcId="{9691C71F-B5C3-4922-A367-B87CA4F9ABA5}" destId="{E0EF3E71-6254-4437-A410-58D22C4DBF60}" srcOrd="2" destOrd="0" presId="urn:microsoft.com/office/officeart/2008/layout/NameandTitleOrganizationalChart"/>
    <dgm:cxn modelId="{C68F76BE-7307-48FB-8016-287C357E647A}" type="presParOf" srcId="{2F25AC36-03C6-4197-9A26-DBF9AA93D0E3}" destId="{81773F0A-78D7-428E-B22A-5CC0BD711CA4}" srcOrd="2" destOrd="0" presId="urn:microsoft.com/office/officeart/2008/layout/NameandTitleOrganizationalChart"/>
    <dgm:cxn modelId="{4AC34D8A-9A89-4C74-BA7E-BF0AB73BFB19}" type="presParOf" srcId="{25760B55-66F5-4777-8422-F5A60A03BDA7}" destId="{899A3571-47CE-480C-A119-8E38A95DE811}"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accent2_2" csCatId="accent2" phldr="1"/>
      <dgm:spPr/>
      <dgm:t>
        <a:bodyPr/>
        <a:lstStyle/>
        <a:p>
          <a:endParaRPr lang="es-ES"/>
        </a:p>
      </dgm:t>
    </dgm:pt>
    <dgm:pt modelId="{3189F47B-137B-4B5E-BB79-E70518185DF5}">
      <dgm:prSet custT="1"/>
      <dgm:spPr/>
      <dgm:t>
        <a:bodyPr/>
        <a:lstStyle/>
        <a:p>
          <a:r>
            <a:rPr lang="es-ES" sz="2400" smtClean="0">
              <a:latin typeface="Arial" panose="020B0604020202020204" pitchFamily="34" charset="0"/>
              <a:cs typeface="Arial" panose="020B0604020202020204" pitchFamily="34" charset="0"/>
            </a:rPr>
            <a:t>DEFINICIÓN N°3</a:t>
          </a:r>
          <a:endParaRPr lang="es-ES" sz="2400" dirty="0">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smtClean="0">
              <a:latin typeface="Arial" panose="020B0604020202020204" pitchFamily="34" charset="0"/>
              <a:cs typeface="Arial" panose="020B0604020202020204" pitchFamily="34" charset="0"/>
            </a:rPr>
            <a:t>DEFINICIÓN N°1</a:t>
          </a: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60CB4240-1804-4074-9FDE-6DDE1D47535C}">
      <dgm:prSet custT="1"/>
      <dgm:spPr/>
      <dgm:t>
        <a:bodyPr/>
        <a:lstStyle/>
        <a:p>
          <a:r>
            <a:rPr lang="es-ES" sz="2400" smtClean="0">
              <a:latin typeface="Arial" panose="020B0604020202020204" pitchFamily="34" charset="0"/>
              <a:cs typeface="Arial" panose="020B0604020202020204" pitchFamily="34" charset="0"/>
            </a:rPr>
            <a:t>DEFINICIÓN N°2</a:t>
          </a:r>
          <a:endParaRPr lang="es-ES" sz="2400" dirty="0">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D817CAC7-092D-4B52-942F-DB6E76EF6183}">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r>
            <a:rPr lang="es-ES" sz="2400" dirty="0" smtClean="0">
              <a:latin typeface="Arial" panose="020B0604020202020204" pitchFamily="34" charset="0"/>
              <a:cs typeface="Arial" panose="020B0604020202020204" pitchFamily="34" charset="0"/>
            </a:rPr>
            <a:t>Donde se radica la titularidad de la función ejecutiva, legislativa y judicial. </a:t>
          </a:r>
          <a:endParaRPr lang="es-ES" sz="2000" dirty="0">
            <a:latin typeface="Arial" panose="020B0604020202020204" pitchFamily="34" charset="0"/>
            <a:cs typeface="Arial" panose="020B0604020202020204" pitchFamily="34" charset="0"/>
          </a:endParaRPr>
        </a:p>
      </dgm:t>
    </dgm:pt>
    <dgm:pt modelId="{60727321-7CE1-4077-ADAE-F67F8573A7EE}" type="parTrans" cxnId="{6D62E716-9376-42E8-9359-F677C54860F6}">
      <dgm:prSet/>
      <dgm:spPr/>
      <dgm:t>
        <a:bodyPr/>
        <a:lstStyle/>
        <a:p>
          <a:endParaRPr lang="es-ES"/>
        </a:p>
      </dgm:t>
    </dgm:pt>
    <dgm:pt modelId="{770D9F4E-6CF3-4FD0-8178-ABC9B7236047}" type="sibTrans" cxnId="{6D62E716-9376-42E8-9359-F677C54860F6}">
      <dgm:prSet/>
      <dgm:spPr/>
      <dgm:t>
        <a:bodyPr/>
        <a:lstStyle/>
        <a:p>
          <a:endParaRPr lang="es-ES"/>
        </a:p>
      </dgm:t>
    </dgm:pt>
    <dgm:pt modelId="{72D9EB03-92A2-409C-91DB-9383892937CA}">
      <dgm:prSet custT="1"/>
      <dgm:spPr>
        <a:ln>
          <a:solidFill>
            <a:schemeClr val="tx1">
              <a:alpha val="90000"/>
            </a:schemeClr>
          </a:solidFill>
        </a:ln>
      </dgm:spPr>
      <dgm:t>
        <a:bodyPr/>
        <a:lstStyle/>
        <a:p>
          <a:pPr algn="ctr"/>
          <a:r>
            <a:rPr lang="es-ES" sz="2400" dirty="0" smtClean="0">
              <a:latin typeface="Arial" panose="020B0604020202020204" pitchFamily="34" charset="0"/>
              <a:cs typeface="Arial" panose="020B0604020202020204" pitchFamily="34" charset="0"/>
            </a:rPr>
            <a:t>Poder Ejecutivo</a:t>
          </a:r>
          <a:endParaRPr lang="es-ES" sz="2400" dirty="0">
            <a:latin typeface="Arial" panose="020B0604020202020204" pitchFamily="34" charset="0"/>
            <a:cs typeface="Arial" panose="020B0604020202020204" pitchFamily="34" charset="0"/>
          </a:endParaRPr>
        </a:p>
      </dgm:t>
    </dgm:pt>
    <dgm:pt modelId="{AD0E3ECC-507D-44AF-BF71-EDBD49B09E03}" type="parTrans" cxnId="{665AA51E-B5F9-4276-97A0-B3ED7362D964}">
      <dgm:prSet/>
      <dgm:spPr/>
      <dgm:t>
        <a:bodyPr/>
        <a:lstStyle/>
        <a:p>
          <a:endParaRPr lang="es-ES"/>
        </a:p>
      </dgm:t>
    </dgm:pt>
    <dgm:pt modelId="{2956EED9-6A87-4188-A962-BAA6904767C0}" type="sibTrans" cxnId="{665AA51E-B5F9-4276-97A0-B3ED7362D964}">
      <dgm:prSet/>
      <dgm:spPr/>
      <dgm:t>
        <a:bodyPr/>
        <a:lstStyle/>
        <a:p>
          <a:endParaRPr lang="es-ES"/>
        </a:p>
      </dgm:t>
    </dgm:pt>
    <dgm:pt modelId="{89A3D00F-E239-45D4-8576-8BDCEA67925B}">
      <dgm:prSet custT="1"/>
      <dgm:spPr>
        <a:ln>
          <a:solidFill>
            <a:schemeClr val="tx1">
              <a:alpha val="90000"/>
            </a:schemeClr>
          </a:solidFill>
        </a:ln>
      </dgm:spPr>
      <dgm:t>
        <a:bodyPr/>
        <a:lstStyle/>
        <a:p>
          <a:pPr algn="l"/>
          <a:endParaRPr lang="es-ES" sz="2400" dirty="0">
            <a:latin typeface="Arial" panose="020B0604020202020204" pitchFamily="34" charset="0"/>
            <a:cs typeface="Arial" panose="020B0604020202020204" pitchFamily="34" charset="0"/>
          </a:endParaRPr>
        </a:p>
      </dgm:t>
    </dgm:pt>
    <dgm:pt modelId="{9C2461CB-4C83-4CD1-8347-CE8B6B684D2F}" type="parTrans" cxnId="{630E2059-5BB8-47B7-9A5B-6280A64D260E}">
      <dgm:prSet/>
      <dgm:spPr/>
      <dgm:t>
        <a:bodyPr/>
        <a:lstStyle/>
        <a:p>
          <a:endParaRPr lang="es-ES"/>
        </a:p>
      </dgm:t>
    </dgm:pt>
    <dgm:pt modelId="{40D25A7F-8110-4884-8BAF-85FE923D207D}" type="sibTrans" cxnId="{630E2059-5BB8-47B7-9A5B-6280A64D260E}">
      <dgm:prSet/>
      <dgm:spPr/>
      <dgm:t>
        <a:bodyPr/>
        <a:lstStyle/>
        <a:p>
          <a:endParaRPr lang="es-ES"/>
        </a:p>
      </dgm:t>
    </dgm:pt>
    <dgm:pt modelId="{5F35E32A-F337-4F65-B617-4E33C3177584}">
      <dgm:prSet custT="1"/>
      <dgm:spPr>
        <a:ln>
          <a:solidFill>
            <a:schemeClr val="tx1">
              <a:alpha val="90000"/>
            </a:schemeClr>
          </a:solidFill>
        </a:ln>
      </dgm:spPr>
      <dgm:t>
        <a:bodyPr/>
        <a:lstStyle/>
        <a:p>
          <a:pPr algn="ctr"/>
          <a:r>
            <a:rPr lang="es-ES" sz="2400" dirty="0" smtClean="0">
              <a:latin typeface="Arial" panose="020B0604020202020204" pitchFamily="34" charset="0"/>
              <a:cs typeface="Arial" panose="020B0604020202020204" pitchFamily="34" charset="0"/>
            </a:rPr>
            <a:t>Dirección superior del Estado</a:t>
          </a:r>
          <a:endParaRPr lang="es-ES" sz="2400" dirty="0">
            <a:latin typeface="Arial" panose="020B0604020202020204" pitchFamily="34" charset="0"/>
            <a:cs typeface="Arial" panose="020B0604020202020204" pitchFamily="34" charset="0"/>
          </a:endParaRPr>
        </a:p>
      </dgm:t>
    </dgm:pt>
    <dgm:pt modelId="{AED40ACB-2F65-48B1-B4EC-9D116D81D2F0}" type="parTrans" cxnId="{A45F566D-AF98-4532-823C-BFA32DF289BC}">
      <dgm:prSet/>
      <dgm:spPr/>
    </dgm:pt>
    <dgm:pt modelId="{1B46E49D-A8EF-4D0A-85A1-0B2692254D7F}" type="sibTrans" cxnId="{A45F566D-AF98-4532-823C-BFA32DF289BC}">
      <dgm:prSet/>
      <dgm:spPr/>
    </dgm:pt>
    <dgm:pt modelId="{BBE8F2F5-9352-4A68-9BDF-C9EE27B7BFA0}">
      <dgm:prSet custT="1"/>
      <dgm:spPr>
        <a:ln>
          <a:solidFill>
            <a:schemeClr val="tx1">
              <a:alpha val="90000"/>
            </a:schemeClr>
          </a:solidFill>
        </a:ln>
      </dgm:spPr>
      <dgm:t>
        <a:bodyPr/>
        <a:lstStyle/>
        <a:p>
          <a:pPr algn="ctr"/>
          <a:endParaRPr lang="es-ES" sz="2000" dirty="0">
            <a:latin typeface="Arial" panose="020B0604020202020204" pitchFamily="34" charset="0"/>
            <a:cs typeface="Arial" panose="020B0604020202020204" pitchFamily="34" charset="0"/>
          </a:endParaRPr>
        </a:p>
      </dgm:t>
    </dgm:pt>
    <dgm:pt modelId="{19AB09B6-A36B-4762-9E98-C5AA548DD3C0}" type="parTrans" cxnId="{B2D03352-9D22-4C80-A4DB-84E98C0C16B9}">
      <dgm:prSet/>
      <dgm:spPr/>
    </dgm:pt>
    <dgm:pt modelId="{CD8887D6-F35E-4075-B446-EA2E3305E007}" type="sibTrans" cxnId="{B2D03352-9D22-4C80-A4DB-84E98C0C16B9}">
      <dgm:prSet/>
      <dgm:spPr/>
    </dgm:pt>
    <dgm:pt modelId="{AF6F4C98-94E2-416E-BE4D-735515724254}">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endParaRPr lang="es-ES" sz="2000" dirty="0">
            <a:latin typeface="Arial" panose="020B0604020202020204" pitchFamily="34" charset="0"/>
            <a:cs typeface="Arial" panose="020B0604020202020204" pitchFamily="34" charset="0"/>
          </a:endParaRPr>
        </a:p>
      </dgm:t>
    </dgm:pt>
    <dgm:pt modelId="{606E04E0-935C-42BC-8644-FE6C41623B07}" type="parTrans" cxnId="{195678BA-7360-4C60-9B2B-8E68FE1EAB30}">
      <dgm:prSet/>
      <dgm:spPr/>
    </dgm:pt>
    <dgm:pt modelId="{77993159-7AFA-47B5-8EFD-416A67235702}" type="sibTrans" cxnId="{195678BA-7360-4C60-9B2B-8E68FE1EAB30}">
      <dgm:prSet/>
      <dgm:spPr/>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3"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3"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t>
        <a:bodyPr/>
        <a:lstStyle/>
        <a:p>
          <a:endParaRPr lang="es-ES"/>
        </a:p>
      </dgm:t>
    </dgm:pt>
    <dgm:pt modelId="{14264F15-1609-42B5-B9CC-4B96344AF54E}" type="pres">
      <dgm:prSet presAssocID="{60CB4240-1804-4074-9FDE-6DDE1D47535C}" presName="parentShp" presStyleLbl="node1" presStyleIdx="1" presStyleCnt="3">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3">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3"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3">
        <dgm:presLayoutVars>
          <dgm:bulletEnabled val="1"/>
        </dgm:presLayoutVars>
      </dgm:prSet>
      <dgm:spPr/>
      <dgm:t>
        <a:bodyPr/>
        <a:lstStyle/>
        <a:p>
          <a:endParaRPr lang="es-ES"/>
        </a:p>
      </dgm:t>
    </dgm:pt>
  </dgm:ptLst>
  <dgm:cxnLst>
    <dgm:cxn modelId="{195678BA-7360-4C60-9B2B-8E68FE1EAB30}" srcId="{46937B2B-4356-42D2-A882-BB305745B661}" destId="{AF6F4C98-94E2-416E-BE4D-735515724254}" srcOrd="0" destOrd="0" parTransId="{606E04E0-935C-42BC-8644-FE6C41623B07}" sibTransId="{77993159-7AFA-47B5-8EFD-416A67235702}"/>
    <dgm:cxn modelId="{F65A2E4F-F254-4574-B5E4-3967B48D47B4}" type="presOf" srcId="{5F35E32A-F337-4F65-B617-4E33C3177584}" destId="{8BD5F5EB-608B-4340-B572-787CFDA830D6}" srcOrd="0" destOrd="1" presId="urn:microsoft.com/office/officeart/2005/8/layout/vList6"/>
    <dgm:cxn modelId="{30C9C7F9-C1EA-4066-940E-33D9952129EF}" type="presOf" srcId="{D817CAC7-092D-4B52-942F-DB6E76EF6183}" destId="{891FCF62-9683-45C4-ADB0-D21D109756C5}" srcOrd="0" destOrd="1" presId="urn:microsoft.com/office/officeart/2005/8/layout/vList6"/>
    <dgm:cxn modelId="{B3C6DBE8-617C-4583-896C-9BF57EC81454}" type="presOf" srcId="{72D9EB03-92A2-409C-91DB-9383892937CA}" destId="{AE950177-2655-4B1A-8C61-19D1804A06B0}" srcOrd="0" destOrd="1" presId="urn:microsoft.com/office/officeart/2005/8/layout/vList6"/>
    <dgm:cxn modelId="{609CE9C3-5FF1-4F7F-8E63-D37AFCAC6500}" type="presOf" srcId="{46937B2B-4356-42D2-A882-BB305745B661}" destId="{9D038932-3497-41FE-8776-180FC9F8B69F}" srcOrd="0" destOrd="0" presId="urn:microsoft.com/office/officeart/2005/8/layout/vList6"/>
    <dgm:cxn modelId="{42F92C19-9899-4D1F-BE65-E80E99D164E4}" type="presOf" srcId="{60CB4240-1804-4074-9FDE-6DDE1D47535C}" destId="{14264F15-1609-42B5-B9CC-4B96344AF54E}" srcOrd="0" destOrd="0" presId="urn:microsoft.com/office/officeart/2005/8/layout/vList6"/>
    <dgm:cxn modelId="{665AA51E-B5F9-4276-97A0-B3ED7362D964}" srcId="{60CB4240-1804-4074-9FDE-6DDE1D47535C}" destId="{72D9EB03-92A2-409C-91DB-9383892937CA}" srcOrd="1" destOrd="0" parTransId="{AD0E3ECC-507D-44AF-BF71-EDBD49B09E03}" sibTransId="{2956EED9-6A87-4188-A962-BAA6904767C0}"/>
    <dgm:cxn modelId="{630E2059-5BB8-47B7-9A5B-6280A64D260E}" srcId="{60CB4240-1804-4074-9FDE-6DDE1D47535C}" destId="{89A3D00F-E239-45D4-8576-8BDCEA67925B}" srcOrd="0" destOrd="0" parTransId="{9C2461CB-4C83-4CD1-8347-CE8B6B684D2F}" sibTransId="{40D25A7F-8110-4884-8BAF-85FE923D207D}"/>
    <dgm:cxn modelId="{4BF2776B-A9A8-498F-943C-FCBEFAE49049}" type="presOf" srcId="{BBE8F2F5-9352-4A68-9BDF-C9EE27B7BFA0}" destId="{8BD5F5EB-608B-4340-B572-787CFDA830D6}"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6D62E716-9376-42E8-9359-F677C54860F6}" srcId="{46937B2B-4356-42D2-A882-BB305745B661}" destId="{D817CAC7-092D-4B52-942F-DB6E76EF6183}" srcOrd="1" destOrd="0" parTransId="{60727321-7CE1-4077-ADAE-F67F8573A7EE}" sibTransId="{770D9F4E-6CF3-4FD0-8178-ABC9B7236047}"/>
    <dgm:cxn modelId="{B2D03352-9D22-4C80-A4DB-84E98C0C16B9}" srcId="{3189F47B-137B-4B5E-BB79-E70518185DF5}" destId="{BBE8F2F5-9352-4A68-9BDF-C9EE27B7BFA0}" srcOrd="0" destOrd="0" parTransId="{19AB09B6-A36B-4762-9E98-C5AA548DD3C0}" sibTransId="{CD8887D6-F35E-4075-B446-EA2E3305E007}"/>
    <dgm:cxn modelId="{4BF715CE-376C-4215-978F-1C1C01176E77}" srcId="{37E0A3A8-E192-40F4-8D0A-9AF5C52F29FA}" destId="{46937B2B-4356-42D2-A882-BB305745B661}" srcOrd="0" destOrd="0" parTransId="{6709CC62-C473-4BF9-8921-5FB0ED7FFDFD}" sibTransId="{21141E17-2A8D-4E59-9B9F-DE393154DE4A}"/>
    <dgm:cxn modelId="{FD3BFE0A-8668-403A-978E-95657D1DA568}" type="presOf" srcId="{AF6F4C98-94E2-416E-BE4D-735515724254}" destId="{891FCF62-9683-45C4-ADB0-D21D109756C5}" srcOrd="0" destOrd="0" presId="urn:microsoft.com/office/officeart/2005/8/layout/vList6"/>
    <dgm:cxn modelId="{A45F566D-AF98-4532-823C-BFA32DF289BC}" srcId="{3189F47B-137B-4B5E-BB79-E70518185DF5}" destId="{5F35E32A-F337-4F65-B617-4E33C3177584}" srcOrd="1" destOrd="0" parTransId="{AED40ACB-2F65-48B1-B4EC-9D116D81D2F0}" sibTransId="{1B46E49D-A8EF-4D0A-85A1-0B2692254D7F}"/>
    <dgm:cxn modelId="{1ADFC42E-8396-47A5-B32C-5B7215DB7271}" srcId="{37E0A3A8-E192-40F4-8D0A-9AF5C52F29FA}" destId="{3189F47B-137B-4B5E-BB79-E70518185DF5}" srcOrd="2" destOrd="0" parTransId="{1D71B62B-95D7-4A4D-8226-0938F0BF31B2}" sibTransId="{9B5CE620-BB27-4320-8855-F3B3C85BEC16}"/>
    <dgm:cxn modelId="{622AE3FB-B05B-4954-B7E3-468DEF09AF7C}" type="presOf" srcId="{89A3D00F-E239-45D4-8576-8BDCEA67925B}" destId="{AE950177-2655-4B1A-8C61-19D1804A06B0}" srcOrd="0" destOrd="0" presId="urn:microsoft.com/office/officeart/2005/8/layout/vList6"/>
    <dgm:cxn modelId="{20E2D64F-201E-47F3-8819-264A400F36ED}" type="presOf" srcId="{3189F47B-137B-4B5E-BB79-E70518185DF5}" destId="{075DC76E-35E5-4B18-9A2E-176F94881413}"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B19FDA-149C-401E-B405-8AB30E1314A6}"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95F9458F-2AB0-47D0-A408-31B28F783AD6}">
      <dgm:prSet phldrT="[Texto]" custT="1"/>
      <dgm:spPr/>
      <dgm:t>
        <a:bodyPr/>
        <a:lstStyle/>
        <a:p>
          <a:r>
            <a:rPr lang="es-ES" sz="2000" dirty="0" smtClean="0">
              <a:latin typeface="Arial" panose="020B0604020202020204" pitchFamily="34" charset="0"/>
              <a:cs typeface="Arial" panose="020B0604020202020204" pitchFamily="34" charset="0"/>
            </a:rPr>
            <a:t>TIPOS DE GOBIERNO</a:t>
          </a:r>
          <a:endParaRPr lang="es-ES" sz="2000" dirty="0">
            <a:latin typeface="Arial" panose="020B0604020202020204" pitchFamily="34" charset="0"/>
            <a:cs typeface="Arial" panose="020B0604020202020204" pitchFamily="34" charset="0"/>
          </a:endParaRPr>
        </a:p>
      </dgm:t>
    </dgm:pt>
    <dgm:pt modelId="{377142B2-B7D7-47D5-957B-A7CFD34C2B5E}" type="par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FD7C786C-C37E-4070-A415-03BA77229065}" type="sib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81AD2486-16D8-492F-B71E-4D03C8B3CEC2}">
      <dgm:prSet phldrT="[Texto]" custT="1"/>
      <dgm:spPr/>
      <dgm:t>
        <a:bodyPr/>
        <a:lstStyle/>
        <a:p>
          <a:r>
            <a:rPr lang="es-ES" sz="1600" dirty="0" smtClean="0">
              <a:latin typeface="Arial" panose="020B0604020202020204" pitchFamily="34" charset="0"/>
              <a:cs typeface="Arial" panose="020B0604020202020204" pitchFamily="34" charset="0"/>
            </a:rPr>
            <a:t>AUTOCRACIA</a:t>
          </a:r>
        </a:p>
        <a:p>
          <a:r>
            <a:rPr lang="es-ES" sz="1200" dirty="0" smtClean="0">
              <a:latin typeface="Arial" panose="020B0604020202020204" pitchFamily="34" charset="0"/>
              <a:cs typeface="Arial" panose="020B0604020202020204" pitchFamily="34" charset="0"/>
            </a:rPr>
            <a:t>Concentración de poder y falta de control sobre su ejercicio </a:t>
          </a:r>
          <a:endParaRPr lang="es-ES" sz="1200" dirty="0">
            <a:latin typeface="Arial" panose="020B0604020202020204" pitchFamily="34" charset="0"/>
            <a:cs typeface="Arial" panose="020B0604020202020204" pitchFamily="34" charset="0"/>
          </a:endParaRPr>
        </a:p>
      </dgm:t>
    </dgm:pt>
    <dgm:pt modelId="{39DC3DC6-3025-4753-BB1F-0F9AFECEB40B}" type="par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07DAB185-5D32-45D6-B1E3-5B7FEA507C08}" type="sib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51EFA133-D02B-44F2-93E5-3A82C6FF1910}">
      <dgm:prSet phldrT="[Texto]" custT="1"/>
      <dgm:spPr/>
      <dgm:t>
        <a:bodyPr/>
        <a:lstStyle/>
        <a:p>
          <a:r>
            <a:rPr lang="es-ES" sz="1600" dirty="0" smtClean="0">
              <a:latin typeface="Arial" panose="020B0604020202020204" pitchFamily="34" charset="0"/>
              <a:cs typeface="Arial" panose="020B0604020202020204" pitchFamily="34" charset="0"/>
            </a:rPr>
            <a:t>Autoritario</a:t>
          </a:r>
        </a:p>
        <a:p>
          <a:r>
            <a:rPr lang="es-ES" sz="1200" dirty="0" smtClean="0">
              <a:latin typeface="Arial" panose="020B0604020202020204" pitchFamily="34" charset="0"/>
              <a:cs typeface="Arial" panose="020B0604020202020204" pitchFamily="34" charset="0"/>
            </a:rPr>
            <a:t>1 detentador del poder, que monopoliza el poder político</a:t>
          </a:r>
          <a:endParaRPr lang="es-ES" sz="1200" dirty="0">
            <a:latin typeface="Arial" panose="020B0604020202020204" pitchFamily="34" charset="0"/>
            <a:cs typeface="Arial" panose="020B0604020202020204" pitchFamily="34" charset="0"/>
          </a:endParaRPr>
        </a:p>
      </dgm:t>
    </dgm:pt>
    <dgm:pt modelId="{E19874DB-FC20-44C6-B51A-357F8184FA52}" type="par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F482204C-4E6B-450F-A107-7FFEC2595DC9}" type="sib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71CF69BF-3C55-4FAA-A504-63C6CAB77B01}">
      <dgm:prSet phldrT="[Texto]" custT="1"/>
      <dgm:spPr/>
      <dgm:t>
        <a:bodyPr/>
        <a:lstStyle/>
        <a:p>
          <a:r>
            <a:rPr lang="es-ES" sz="1600" dirty="0" smtClean="0">
              <a:latin typeface="Arial" panose="020B0604020202020204" pitchFamily="34" charset="0"/>
              <a:cs typeface="Arial" panose="020B0604020202020204" pitchFamily="34" charset="0"/>
            </a:rPr>
            <a:t>Totalitarista</a:t>
          </a:r>
        </a:p>
        <a:p>
          <a:r>
            <a:rPr lang="es-ES" sz="1200" dirty="0" smtClean="0">
              <a:latin typeface="Arial" panose="020B0604020202020204" pitchFamily="34" charset="0"/>
              <a:cs typeface="Arial" panose="020B0604020202020204" pitchFamily="34" charset="0"/>
            </a:rPr>
            <a:t>Ideología estatal sobre toda la sociedad estatal</a:t>
          </a:r>
          <a:endParaRPr lang="es-ES" sz="1200" dirty="0">
            <a:latin typeface="Arial" panose="020B0604020202020204" pitchFamily="34" charset="0"/>
            <a:cs typeface="Arial" panose="020B0604020202020204" pitchFamily="34" charset="0"/>
          </a:endParaRPr>
        </a:p>
      </dgm:t>
    </dgm:pt>
    <dgm:pt modelId="{BB1451EC-4A87-44E8-9BD6-A846C5926716}" type="par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7087445F-2E1D-401C-A424-B72FAAEA7B77}" type="sib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5BF73AA9-3D93-4A08-A7F0-6B36EEBFC857}">
      <dgm:prSet phldrT="[Texto]" custT="1"/>
      <dgm:spPr/>
      <dgm:t>
        <a:bodyPr/>
        <a:lstStyle/>
        <a:p>
          <a:r>
            <a:rPr lang="es-ES" sz="1600" dirty="0" smtClean="0">
              <a:latin typeface="Arial" panose="020B0604020202020204" pitchFamily="34" charset="0"/>
              <a:cs typeface="Arial" panose="020B0604020202020204" pitchFamily="34" charset="0"/>
            </a:rPr>
            <a:t>DEMOCRACIA</a:t>
          </a:r>
          <a:endParaRPr lang="es-ES" sz="1600" dirty="0">
            <a:latin typeface="Arial" panose="020B0604020202020204" pitchFamily="34" charset="0"/>
            <a:cs typeface="Arial" panose="020B0604020202020204" pitchFamily="34" charset="0"/>
          </a:endParaRPr>
        </a:p>
      </dgm:t>
    </dgm:pt>
    <dgm:pt modelId="{20C928CA-8867-4038-A1BE-9CBB6E377304}" type="par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F8CE15B1-1F87-45E2-81CD-D0329F6D5541}" type="sib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9ED66A7F-A167-4189-8402-0471645DDDF5}">
      <dgm:prSet phldrT="[Texto]" custT="1"/>
      <dgm:spPr/>
      <dgm:t>
        <a:bodyPr/>
        <a:lstStyle/>
        <a:p>
          <a:r>
            <a:rPr lang="es-ES" sz="1600" dirty="0" smtClean="0">
              <a:latin typeface="Arial" panose="020B0604020202020204" pitchFamily="34" charset="0"/>
              <a:cs typeface="Arial" panose="020B0604020202020204" pitchFamily="34" charset="0"/>
            </a:rPr>
            <a:t>Directa</a:t>
          </a:r>
          <a:endParaRPr lang="es-ES" sz="1600" dirty="0">
            <a:latin typeface="Arial" panose="020B0604020202020204" pitchFamily="34" charset="0"/>
            <a:cs typeface="Arial" panose="020B0604020202020204" pitchFamily="34" charset="0"/>
          </a:endParaRPr>
        </a:p>
      </dgm:t>
    </dgm:pt>
    <dgm:pt modelId="{497D2DD3-3492-4342-9325-4242ADE4DBC4}" type="par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0F8F6B35-F674-4CBD-A537-795F78AC9697}" type="sib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C1150A65-0301-4096-B315-C0B8899BB1D1}">
      <dgm:prSet custT="1"/>
      <dgm:spPr/>
      <dgm:t>
        <a:bodyPr/>
        <a:lstStyle/>
        <a:p>
          <a:r>
            <a:rPr lang="es-ES" sz="1600" dirty="0" smtClean="0">
              <a:latin typeface="Arial" panose="020B0604020202020204" pitchFamily="34" charset="0"/>
              <a:cs typeface="Arial" panose="020B0604020202020204" pitchFamily="34" charset="0"/>
            </a:rPr>
            <a:t>Representativa</a:t>
          </a:r>
          <a:endParaRPr lang="es-ES" sz="1600" dirty="0">
            <a:latin typeface="Arial" panose="020B0604020202020204" pitchFamily="34" charset="0"/>
            <a:cs typeface="Arial" panose="020B0604020202020204" pitchFamily="34" charset="0"/>
          </a:endParaRPr>
        </a:p>
      </dgm:t>
    </dgm:pt>
    <dgm:pt modelId="{AE639354-E4CE-410F-A734-3D8CE93D27A3}" type="parTrans" cxnId="{84039D0D-E683-48EF-97AE-538639DC94CC}">
      <dgm:prSet/>
      <dgm:spPr/>
      <dgm:t>
        <a:bodyPr/>
        <a:lstStyle/>
        <a:p>
          <a:endParaRPr lang="es-ES"/>
        </a:p>
      </dgm:t>
    </dgm:pt>
    <dgm:pt modelId="{456B6198-F493-4DB8-A1FB-0A354F305AD1}" type="sibTrans" cxnId="{84039D0D-E683-48EF-97AE-538639DC94CC}">
      <dgm:prSet/>
      <dgm:spPr/>
      <dgm:t>
        <a:bodyPr/>
        <a:lstStyle/>
        <a:p>
          <a:endParaRPr lang="es-ES"/>
        </a:p>
      </dgm:t>
    </dgm:pt>
    <dgm:pt modelId="{208D8DA4-187D-454F-BCA3-EE20AF45637F}">
      <dgm:prSet/>
      <dgm:spPr/>
      <dgm:t>
        <a:bodyPr/>
        <a:lstStyle/>
        <a:p>
          <a:r>
            <a:rPr lang="es-ES" dirty="0" smtClean="0"/>
            <a:t>Parlamentarismo</a:t>
          </a:r>
          <a:endParaRPr lang="es-ES" dirty="0"/>
        </a:p>
      </dgm:t>
    </dgm:pt>
    <dgm:pt modelId="{F9159A28-AF0E-4E18-B1E6-CEBBEFEAC2AA}" type="parTrans" cxnId="{C83B8C36-99BF-47DA-A76A-EE9A94467BDB}">
      <dgm:prSet/>
      <dgm:spPr/>
      <dgm:t>
        <a:bodyPr/>
        <a:lstStyle/>
        <a:p>
          <a:endParaRPr lang="es-ES"/>
        </a:p>
      </dgm:t>
    </dgm:pt>
    <dgm:pt modelId="{D10C32D5-5D54-4FA4-8B86-4AD55C68C8A1}" type="sibTrans" cxnId="{C83B8C36-99BF-47DA-A76A-EE9A94467BDB}">
      <dgm:prSet/>
      <dgm:spPr/>
      <dgm:t>
        <a:bodyPr/>
        <a:lstStyle/>
        <a:p>
          <a:endParaRPr lang="es-ES"/>
        </a:p>
      </dgm:t>
    </dgm:pt>
    <dgm:pt modelId="{71475733-90C9-49C7-9FA2-083441A13632}">
      <dgm:prSet/>
      <dgm:spPr/>
      <dgm:t>
        <a:bodyPr/>
        <a:lstStyle/>
        <a:p>
          <a:r>
            <a:rPr lang="es-ES" dirty="0" smtClean="0"/>
            <a:t>Presidencialismo</a:t>
          </a:r>
          <a:endParaRPr lang="es-ES" dirty="0"/>
        </a:p>
      </dgm:t>
    </dgm:pt>
    <dgm:pt modelId="{580C2605-16FD-49E7-AFFA-E4057D9974B8}" type="parTrans" cxnId="{90B57AB5-BD11-4819-85C8-9EB168D7F415}">
      <dgm:prSet/>
      <dgm:spPr/>
      <dgm:t>
        <a:bodyPr/>
        <a:lstStyle/>
        <a:p>
          <a:endParaRPr lang="es-ES"/>
        </a:p>
      </dgm:t>
    </dgm:pt>
    <dgm:pt modelId="{581498FA-C0B4-4053-B813-6D1313DB9547}" type="sibTrans" cxnId="{90B57AB5-BD11-4819-85C8-9EB168D7F415}">
      <dgm:prSet/>
      <dgm:spPr/>
      <dgm:t>
        <a:bodyPr/>
        <a:lstStyle/>
        <a:p>
          <a:endParaRPr lang="es-ES"/>
        </a:p>
      </dgm:t>
    </dgm:pt>
    <dgm:pt modelId="{9B9C9C1D-05A2-4D30-9BE2-A3F10A9CF317}">
      <dgm:prSet custT="1"/>
      <dgm:spPr/>
      <dgm:t>
        <a:bodyPr/>
        <a:lstStyle/>
        <a:p>
          <a:pPr algn="just"/>
          <a:r>
            <a:rPr lang="es-ES" sz="1200" dirty="0" smtClean="0">
              <a:latin typeface="Arial" panose="020B0604020202020204" pitchFamily="34" charset="0"/>
              <a:cs typeface="Arial" panose="020B0604020202020204" pitchFamily="34" charset="0"/>
            </a:rPr>
            <a:t>-</a:t>
          </a:r>
          <a:r>
            <a:rPr lang="es-ES" sz="1100" dirty="0" smtClean="0">
              <a:latin typeface="Arial" panose="020B0604020202020204" pitchFamily="34" charset="0"/>
              <a:cs typeface="Arial" panose="020B0604020202020204" pitchFamily="34" charset="0"/>
            </a:rPr>
            <a:t>Único detentador de poder.</a:t>
          </a:r>
        </a:p>
        <a:p>
          <a:pPr algn="just"/>
          <a:r>
            <a:rPr lang="es-ES" sz="1100" dirty="0" smtClean="0">
              <a:latin typeface="Arial" panose="020B0604020202020204" pitchFamily="34" charset="0"/>
              <a:cs typeface="Arial" panose="020B0604020202020204" pitchFamily="34" charset="0"/>
            </a:rPr>
            <a:t>-No participación en la formación de la voluntad.</a:t>
          </a:r>
        </a:p>
        <a:p>
          <a:pPr algn="just"/>
          <a:r>
            <a:rPr lang="es-ES" sz="1100" dirty="0" smtClean="0">
              <a:latin typeface="Arial" panose="020B0604020202020204" pitchFamily="34" charset="0"/>
              <a:cs typeface="Arial" panose="020B0604020202020204" pitchFamily="34" charset="0"/>
            </a:rPr>
            <a:t>-Existencia ideología  que defiende y justifica el poder. </a:t>
          </a:r>
          <a:endParaRPr lang="es-ES" sz="1100" dirty="0">
            <a:latin typeface="Arial" panose="020B0604020202020204" pitchFamily="34" charset="0"/>
            <a:cs typeface="Arial" panose="020B0604020202020204" pitchFamily="34" charset="0"/>
          </a:endParaRPr>
        </a:p>
      </dgm:t>
    </dgm:pt>
    <dgm:pt modelId="{C26DC86B-5111-4E9A-9056-4B5C61C47BDB}" type="parTrans" cxnId="{E21C7993-5310-4FC1-948F-78F2DD9A40A4}">
      <dgm:prSet/>
      <dgm:spPr/>
      <dgm:t>
        <a:bodyPr/>
        <a:lstStyle/>
        <a:p>
          <a:endParaRPr lang="es-ES"/>
        </a:p>
      </dgm:t>
    </dgm:pt>
    <dgm:pt modelId="{05ACE7DA-B50D-4550-BC8E-05FA18150749}" type="sibTrans" cxnId="{E21C7993-5310-4FC1-948F-78F2DD9A40A4}">
      <dgm:prSet/>
      <dgm:spPr/>
      <dgm:t>
        <a:bodyPr/>
        <a:lstStyle/>
        <a:p>
          <a:endParaRPr lang="es-ES"/>
        </a:p>
      </dgm:t>
    </dgm:pt>
    <dgm:pt modelId="{C683FF19-93A6-4DE1-8DB1-36A1E43C714C}">
      <dgm:prSet custT="1"/>
      <dgm:spPr/>
      <dgm:t>
        <a:bodyPr/>
        <a:lstStyle/>
        <a:p>
          <a:pPr algn="l"/>
          <a:r>
            <a:rPr lang="es-ES" sz="1000" dirty="0" smtClean="0">
              <a:latin typeface="Arial" panose="020B0604020202020204" pitchFamily="34" charset="0"/>
              <a:cs typeface="Arial" panose="020B0604020202020204" pitchFamily="34" charset="0"/>
            </a:rPr>
            <a:t>-Modela íntegramente la vida</a:t>
          </a:r>
        </a:p>
        <a:p>
          <a:pPr algn="l"/>
          <a:r>
            <a:rPr lang="es-ES" sz="1000" dirty="0" smtClean="0">
              <a:latin typeface="Arial" panose="020B0604020202020204" pitchFamily="34" charset="0"/>
              <a:cs typeface="Arial" panose="020B0604020202020204" pitchFamily="34" charset="0"/>
            </a:rPr>
            <a:t>-Ideología única y excluyente</a:t>
          </a:r>
        </a:p>
        <a:p>
          <a:pPr algn="l"/>
          <a:r>
            <a:rPr lang="es-ES" sz="1000" dirty="0" smtClean="0">
              <a:latin typeface="Arial" panose="020B0604020202020204" pitchFamily="34" charset="0"/>
              <a:cs typeface="Arial" panose="020B0604020202020204" pitchFamily="34" charset="0"/>
            </a:rPr>
            <a:t>-Aparato policial compulsivo</a:t>
          </a:r>
        </a:p>
        <a:p>
          <a:pPr algn="l"/>
          <a:r>
            <a:rPr lang="es-ES" sz="1000" dirty="0" smtClean="0">
              <a:latin typeface="Arial" panose="020B0604020202020204" pitchFamily="34" charset="0"/>
              <a:cs typeface="Arial" panose="020B0604020202020204" pitchFamily="34" charset="0"/>
            </a:rPr>
            <a:t>-Partido único</a:t>
          </a:r>
          <a:endParaRPr lang="es-ES" sz="1000" dirty="0">
            <a:latin typeface="Arial" panose="020B0604020202020204" pitchFamily="34" charset="0"/>
            <a:cs typeface="Arial" panose="020B0604020202020204" pitchFamily="34" charset="0"/>
          </a:endParaRPr>
        </a:p>
      </dgm:t>
    </dgm:pt>
    <dgm:pt modelId="{D1189ECC-9486-4D20-9BB7-15BCFC266861}" type="parTrans" cxnId="{E3A22FE3-F284-4EEC-821A-9CBE0622CD29}">
      <dgm:prSet/>
      <dgm:spPr/>
      <dgm:t>
        <a:bodyPr/>
        <a:lstStyle/>
        <a:p>
          <a:endParaRPr lang="es-ES"/>
        </a:p>
      </dgm:t>
    </dgm:pt>
    <dgm:pt modelId="{9B59886C-4886-4C61-8C84-19A843FF8EB9}" type="sibTrans" cxnId="{E3A22FE3-F284-4EEC-821A-9CBE0622CD29}">
      <dgm:prSet/>
      <dgm:spPr/>
      <dgm:t>
        <a:bodyPr/>
        <a:lstStyle/>
        <a:p>
          <a:endParaRPr lang="es-ES"/>
        </a:p>
      </dgm:t>
    </dgm:pt>
    <dgm:pt modelId="{9110673D-4417-4283-B409-536F34DC2A16}" type="pres">
      <dgm:prSet presAssocID="{08B19FDA-149C-401E-B405-8AB30E1314A6}" presName="hierChild1" presStyleCnt="0">
        <dgm:presLayoutVars>
          <dgm:chPref val="1"/>
          <dgm:dir/>
          <dgm:animOne val="branch"/>
          <dgm:animLvl val="lvl"/>
          <dgm:resizeHandles/>
        </dgm:presLayoutVars>
      </dgm:prSet>
      <dgm:spPr/>
      <dgm:t>
        <a:bodyPr/>
        <a:lstStyle/>
        <a:p>
          <a:endParaRPr lang="es-ES"/>
        </a:p>
      </dgm:t>
    </dgm:pt>
    <dgm:pt modelId="{C1C06805-82EE-4A96-98C8-8F0EB8363F8E}" type="pres">
      <dgm:prSet presAssocID="{95F9458F-2AB0-47D0-A408-31B28F783AD6}" presName="hierRoot1" presStyleCnt="0"/>
      <dgm:spPr/>
    </dgm:pt>
    <dgm:pt modelId="{74068A55-326F-420E-8788-7F77923E79CC}" type="pres">
      <dgm:prSet presAssocID="{95F9458F-2AB0-47D0-A408-31B28F783AD6}" presName="composite" presStyleCnt="0"/>
      <dgm:spPr/>
    </dgm:pt>
    <dgm:pt modelId="{3E217A7D-C2E2-4F34-9D33-9EB43EDA1683}" type="pres">
      <dgm:prSet presAssocID="{95F9458F-2AB0-47D0-A408-31B28F783AD6}" presName="background" presStyleLbl="node0" presStyleIdx="0" presStyleCnt="1"/>
      <dgm:spPr/>
    </dgm:pt>
    <dgm:pt modelId="{A17431BD-8865-45E3-BF8C-864C9D0FDCB3}" type="pres">
      <dgm:prSet presAssocID="{95F9458F-2AB0-47D0-A408-31B28F783AD6}" presName="text" presStyleLbl="fgAcc0" presStyleIdx="0" presStyleCnt="1" custScaleX="178651" custScaleY="67695">
        <dgm:presLayoutVars>
          <dgm:chPref val="3"/>
        </dgm:presLayoutVars>
      </dgm:prSet>
      <dgm:spPr/>
      <dgm:t>
        <a:bodyPr/>
        <a:lstStyle/>
        <a:p>
          <a:endParaRPr lang="es-ES"/>
        </a:p>
      </dgm:t>
    </dgm:pt>
    <dgm:pt modelId="{F43F91D9-25F3-43F2-BC54-07B4C211A709}" type="pres">
      <dgm:prSet presAssocID="{95F9458F-2AB0-47D0-A408-31B28F783AD6}" presName="hierChild2" presStyleCnt="0"/>
      <dgm:spPr/>
    </dgm:pt>
    <dgm:pt modelId="{CB82E531-AAC3-4387-9715-C378720CD39B}" type="pres">
      <dgm:prSet presAssocID="{39DC3DC6-3025-4753-BB1F-0F9AFECEB40B}" presName="Name10" presStyleLbl="parChTrans1D2" presStyleIdx="0" presStyleCnt="2"/>
      <dgm:spPr/>
      <dgm:t>
        <a:bodyPr/>
        <a:lstStyle/>
        <a:p>
          <a:endParaRPr lang="es-ES"/>
        </a:p>
      </dgm:t>
    </dgm:pt>
    <dgm:pt modelId="{8800C055-7FB1-4394-960B-F6FD765DA0DF}" type="pres">
      <dgm:prSet presAssocID="{81AD2486-16D8-492F-B71E-4D03C8B3CEC2}" presName="hierRoot2" presStyleCnt="0"/>
      <dgm:spPr/>
    </dgm:pt>
    <dgm:pt modelId="{E53E7C5E-6667-4FAE-83BC-236A5682F04A}" type="pres">
      <dgm:prSet presAssocID="{81AD2486-16D8-492F-B71E-4D03C8B3CEC2}" presName="composite2" presStyleCnt="0"/>
      <dgm:spPr/>
    </dgm:pt>
    <dgm:pt modelId="{7ED7125B-1ED5-4567-BD10-2CC06911B3F3}" type="pres">
      <dgm:prSet presAssocID="{81AD2486-16D8-492F-B71E-4D03C8B3CEC2}" presName="background2" presStyleLbl="node2" presStyleIdx="0" presStyleCnt="2"/>
      <dgm:spPr/>
    </dgm:pt>
    <dgm:pt modelId="{B20E4F6A-5AD5-4489-B9F7-F4407D33865A}" type="pres">
      <dgm:prSet presAssocID="{81AD2486-16D8-492F-B71E-4D03C8B3CEC2}" presName="text2" presStyleLbl="fgAcc2" presStyleIdx="0" presStyleCnt="2">
        <dgm:presLayoutVars>
          <dgm:chPref val="3"/>
        </dgm:presLayoutVars>
      </dgm:prSet>
      <dgm:spPr/>
      <dgm:t>
        <a:bodyPr/>
        <a:lstStyle/>
        <a:p>
          <a:endParaRPr lang="es-ES"/>
        </a:p>
      </dgm:t>
    </dgm:pt>
    <dgm:pt modelId="{82856CD7-0EA8-46C9-B2A3-187D555F6D6A}" type="pres">
      <dgm:prSet presAssocID="{81AD2486-16D8-492F-B71E-4D03C8B3CEC2}" presName="hierChild3" presStyleCnt="0"/>
      <dgm:spPr/>
    </dgm:pt>
    <dgm:pt modelId="{F9449A0F-D611-4F48-AA1C-1ED90984B0D9}" type="pres">
      <dgm:prSet presAssocID="{E19874DB-FC20-44C6-B51A-357F8184FA52}" presName="Name17" presStyleLbl="parChTrans1D3" presStyleIdx="0" presStyleCnt="4"/>
      <dgm:spPr/>
      <dgm:t>
        <a:bodyPr/>
        <a:lstStyle/>
        <a:p>
          <a:endParaRPr lang="es-ES"/>
        </a:p>
      </dgm:t>
    </dgm:pt>
    <dgm:pt modelId="{B6C5F203-367A-489E-8180-3B272A2FA40A}" type="pres">
      <dgm:prSet presAssocID="{51EFA133-D02B-44F2-93E5-3A82C6FF1910}" presName="hierRoot3" presStyleCnt="0"/>
      <dgm:spPr/>
    </dgm:pt>
    <dgm:pt modelId="{9C594413-EA8E-4E4A-8F22-96A916CD90F0}" type="pres">
      <dgm:prSet presAssocID="{51EFA133-D02B-44F2-93E5-3A82C6FF1910}" presName="composite3" presStyleCnt="0"/>
      <dgm:spPr/>
    </dgm:pt>
    <dgm:pt modelId="{009DFE0D-26A3-404E-A389-627AA6697EA3}" type="pres">
      <dgm:prSet presAssocID="{51EFA133-D02B-44F2-93E5-3A82C6FF1910}" presName="background3" presStyleLbl="node3" presStyleIdx="0" presStyleCnt="4"/>
      <dgm:spPr/>
    </dgm:pt>
    <dgm:pt modelId="{04B78003-D5CC-40EB-AE39-67EA3BB2EEA9}" type="pres">
      <dgm:prSet presAssocID="{51EFA133-D02B-44F2-93E5-3A82C6FF1910}" presName="text3" presStyleLbl="fgAcc3" presStyleIdx="0" presStyleCnt="4">
        <dgm:presLayoutVars>
          <dgm:chPref val="3"/>
        </dgm:presLayoutVars>
      </dgm:prSet>
      <dgm:spPr/>
      <dgm:t>
        <a:bodyPr/>
        <a:lstStyle/>
        <a:p>
          <a:endParaRPr lang="es-ES"/>
        </a:p>
      </dgm:t>
    </dgm:pt>
    <dgm:pt modelId="{CB8CCB37-7077-479E-B446-5CF40906FDDA}" type="pres">
      <dgm:prSet presAssocID="{51EFA133-D02B-44F2-93E5-3A82C6FF1910}" presName="hierChild4" presStyleCnt="0"/>
      <dgm:spPr/>
    </dgm:pt>
    <dgm:pt modelId="{117A2F28-10C1-4EDB-B094-D55E5E09D20F}" type="pres">
      <dgm:prSet presAssocID="{C26DC86B-5111-4E9A-9056-4B5C61C47BDB}" presName="Name23" presStyleLbl="parChTrans1D4" presStyleIdx="0" presStyleCnt="4"/>
      <dgm:spPr/>
      <dgm:t>
        <a:bodyPr/>
        <a:lstStyle/>
        <a:p>
          <a:endParaRPr lang="es-ES"/>
        </a:p>
      </dgm:t>
    </dgm:pt>
    <dgm:pt modelId="{E3406D38-96B0-43C3-B629-569B027CBE80}" type="pres">
      <dgm:prSet presAssocID="{9B9C9C1D-05A2-4D30-9BE2-A3F10A9CF317}" presName="hierRoot4" presStyleCnt="0"/>
      <dgm:spPr/>
    </dgm:pt>
    <dgm:pt modelId="{4D2C4930-F762-47B8-8AA3-AA14498D85C8}" type="pres">
      <dgm:prSet presAssocID="{9B9C9C1D-05A2-4D30-9BE2-A3F10A9CF317}" presName="composite4" presStyleCnt="0"/>
      <dgm:spPr/>
    </dgm:pt>
    <dgm:pt modelId="{C102CB25-4C2E-422D-9C2E-274A13113AF3}" type="pres">
      <dgm:prSet presAssocID="{9B9C9C1D-05A2-4D30-9BE2-A3F10A9CF317}" presName="background4" presStyleLbl="node4" presStyleIdx="0" presStyleCnt="4"/>
      <dgm:spPr/>
    </dgm:pt>
    <dgm:pt modelId="{17524FDA-0B32-4A96-8EC9-177CAEB3C42B}" type="pres">
      <dgm:prSet presAssocID="{9B9C9C1D-05A2-4D30-9BE2-A3F10A9CF317}" presName="text4" presStyleLbl="fgAcc4" presStyleIdx="0" presStyleCnt="4" custScaleY="123941">
        <dgm:presLayoutVars>
          <dgm:chPref val="3"/>
        </dgm:presLayoutVars>
      </dgm:prSet>
      <dgm:spPr/>
      <dgm:t>
        <a:bodyPr/>
        <a:lstStyle/>
        <a:p>
          <a:endParaRPr lang="es-ES"/>
        </a:p>
      </dgm:t>
    </dgm:pt>
    <dgm:pt modelId="{87C3C606-530A-401C-9EFC-2D32FEC8AAD8}" type="pres">
      <dgm:prSet presAssocID="{9B9C9C1D-05A2-4D30-9BE2-A3F10A9CF317}" presName="hierChild5" presStyleCnt="0"/>
      <dgm:spPr/>
    </dgm:pt>
    <dgm:pt modelId="{A4C0B6B4-3047-4BD8-8E83-0EA1C0A3D1C1}" type="pres">
      <dgm:prSet presAssocID="{BB1451EC-4A87-44E8-9BD6-A846C5926716}" presName="Name17" presStyleLbl="parChTrans1D3" presStyleIdx="1" presStyleCnt="4"/>
      <dgm:spPr/>
      <dgm:t>
        <a:bodyPr/>
        <a:lstStyle/>
        <a:p>
          <a:endParaRPr lang="es-ES"/>
        </a:p>
      </dgm:t>
    </dgm:pt>
    <dgm:pt modelId="{12DCA15B-EC8A-4180-A1CD-55A43A45FD4D}" type="pres">
      <dgm:prSet presAssocID="{71CF69BF-3C55-4FAA-A504-63C6CAB77B01}" presName="hierRoot3" presStyleCnt="0"/>
      <dgm:spPr/>
    </dgm:pt>
    <dgm:pt modelId="{83D9391D-33A6-4BB2-9B4A-355D22981439}" type="pres">
      <dgm:prSet presAssocID="{71CF69BF-3C55-4FAA-A504-63C6CAB77B01}" presName="composite3" presStyleCnt="0"/>
      <dgm:spPr/>
    </dgm:pt>
    <dgm:pt modelId="{3D6C9B67-BF91-4A3F-9F36-8DD856324FAA}" type="pres">
      <dgm:prSet presAssocID="{71CF69BF-3C55-4FAA-A504-63C6CAB77B01}" presName="background3" presStyleLbl="node3" presStyleIdx="1" presStyleCnt="4"/>
      <dgm:spPr/>
    </dgm:pt>
    <dgm:pt modelId="{9BAFB7F2-FC27-429F-84DD-30CEDA3A1FF8}" type="pres">
      <dgm:prSet presAssocID="{71CF69BF-3C55-4FAA-A504-63C6CAB77B01}" presName="text3" presStyleLbl="fgAcc3" presStyleIdx="1" presStyleCnt="4">
        <dgm:presLayoutVars>
          <dgm:chPref val="3"/>
        </dgm:presLayoutVars>
      </dgm:prSet>
      <dgm:spPr/>
      <dgm:t>
        <a:bodyPr/>
        <a:lstStyle/>
        <a:p>
          <a:endParaRPr lang="es-ES"/>
        </a:p>
      </dgm:t>
    </dgm:pt>
    <dgm:pt modelId="{0C63F4D6-476F-4B2B-9398-5F3EE0B8288E}" type="pres">
      <dgm:prSet presAssocID="{71CF69BF-3C55-4FAA-A504-63C6CAB77B01}" presName="hierChild4" presStyleCnt="0"/>
      <dgm:spPr/>
    </dgm:pt>
    <dgm:pt modelId="{7ADC09FF-0B15-4311-BF0A-6E52798C9292}" type="pres">
      <dgm:prSet presAssocID="{D1189ECC-9486-4D20-9BB7-15BCFC266861}" presName="Name23" presStyleLbl="parChTrans1D4" presStyleIdx="1" presStyleCnt="4"/>
      <dgm:spPr/>
      <dgm:t>
        <a:bodyPr/>
        <a:lstStyle/>
        <a:p>
          <a:endParaRPr lang="es-ES"/>
        </a:p>
      </dgm:t>
    </dgm:pt>
    <dgm:pt modelId="{9B573CCA-8148-4CFF-9951-54B02585C038}" type="pres">
      <dgm:prSet presAssocID="{C683FF19-93A6-4DE1-8DB1-36A1E43C714C}" presName="hierRoot4" presStyleCnt="0"/>
      <dgm:spPr/>
    </dgm:pt>
    <dgm:pt modelId="{62E3ADF5-1ED2-468C-9E0C-57DF0E957443}" type="pres">
      <dgm:prSet presAssocID="{C683FF19-93A6-4DE1-8DB1-36A1E43C714C}" presName="composite4" presStyleCnt="0"/>
      <dgm:spPr/>
    </dgm:pt>
    <dgm:pt modelId="{7506F099-F026-4701-8313-FA446CAA5922}" type="pres">
      <dgm:prSet presAssocID="{C683FF19-93A6-4DE1-8DB1-36A1E43C714C}" presName="background4" presStyleLbl="node4" presStyleIdx="1" presStyleCnt="4"/>
      <dgm:spPr/>
    </dgm:pt>
    <dgm:pt modelId="{39505BC0-3E67-4422-9A40-6B96ED95DC2A}" type="pres">
      <dgm:prSet presAssocID="{C683FF19-93A6-4DE1-8DB1-36A1E43C714C}" presName="text4" presStyleLbl="fgAcc4" presStyleIdx="1" presStyleCnt="4" custLinFactNeighborX="781">
        <dgm:presLayoutVars>
          <dgm:chPref val="3"/>
        </dgm:presLayoutVars>
      </dgm:prSet>
      <dgm:spPr/>
      <dgm:t>
        <a:bodyPr/>
        <a:lstStyle/>
        <a:p>
          <a:endParaRPr lang="es-ES"/>
        </a:p>
      </dgm:t>
    </dgm:pt>
    <dgm:pt modelId="{76FFFD50-8D19-4608-9B0A-4E9CB64302C3}" type="pres">
      <dgm:prSet presAssocID="{C683FF19-93A6-4DE1-8DB1-36A1E43C714C}" presName="hierChild5" presStyleCnt="0"/>
      <dgm:spPr/>
    </dgm:pt>
    <dgm:pt modelId="{B468ED3F-902B-4417-A48C-E8340C0BE9D3}" type="pres">
      <dgm:prSet presAssocID="{20C928CA-8867-4038-A1BE-9CBB6E377304}" presName="Name10" presStyleLbl="parChTrans1D2" presStyleIdx="1" presStyleCnt="2"/>
      <dgm:spPr/>
      <dgm:t>
        <a:bodyPr/>
        <a:lstStyle/>
        <a:p>
          <a:endParaRPr lang="es-ES"/>
        </a:p>
      </dgm:t>
    </dgm:pt>
    <dgm:pt modelId="{5F880102-2B3B-48EE-A401-ED6D8C60A42C}" type="pres">
      <dgm:prSet presAssocID="{5BF73AA9-3D93-4A08-A7F0-6B36EEBFC857}" presName="hierRoot2" presStyleCnt="0"/>
      <dgm:spPr/>
    </dgm:pt>
    <dgm:pt modelId="{4EA04983-4CAC-42BF-B9F2-49A03210B4DF}" type="pres">
      <dgm:prSet presAssocID="{5BF73AA9-3D93-4A08-A7F0-6B36EEBFC857}" presName="composite2" presStyleCnt="0"/>
      <dgm:spPr/>
    </dgm:pt>
    <dgm:pt modelId="{3B8A095A-1F8C-4A65-94C8-960A94656A31}" type="pres">
      <dgm:prSet presAssocID="{5BF73AA9-3D93-4A08-A7F0-6B36EEBFC857}" presName="background2" presStyleLbl="node2" presStyleIdx="1" presStyleCnt="2"/>
      <dgm:spPr/>
    </dgm:pt>
    <dgm:pt modelId="{A9097114-323F-4490-B5F3-08CDED98AF6A}" type="pres">
      <dgm:prSet presAssocID="{5BF73AA9-3D93-4A08-A7F0-6B36EEBFC857}" presName="text2" presStyleLbl="fgAcc2" presStyleIdx="1" presStyleCnt="2" custLinFactNeighborY="1197">
        <dgm:presLayoutVars>
          <dgm:chPref val="3"/>
        </dgm:presLayoutVars>
      </dgm:prSet>
      <dgm:spPr/>
      <dgm:t>
        <a:bodyPr/>
        <a:lstStyle/>
        <a:p>
          <a:endParaRPr lang="es-ES"/>
        </a:p>
      </dgm:t>
    </dgm:pt>
    <dgm:pt modelId="{34A402EE-3680-4EE2-BB4C-2FBC601825B1}" type="pres">
      <dgm:prSet presAssocID="{5BF73AA9-3D93-4A08-A7F0-6B36EEBFC857}" presName="hierChild3" presStyleCnt="0"/>
      <dgm:spPr/>
    </dgm:pt>
    <dgm:pt modelId="{40683CAD-7AE1-4E41-9210-36BE28000655}" type="pres">
      <dgm:prSet presAssocID="{497D2DD3-3492-4342-9325-4242ADE4DBC4}" presName="Name17" presStyleLbl="parChTrans1D3" presStyleIdx="2" presStyleCnt="4"/>
      <dgm:spPr/>
      <dgm:t>
        <a:bodyPr/>
        <a:lstStyle/>
        <a:p>
          <a:endParaRPr lang="es-ES"/>
        </a:p>
      </dgm:t>
    </dgm:pt>
    <dgm:pt modelId="{85B9A104-4137-4612-9BEF-F5BCE900583D}" type="pres">
      <dgm:prSet presAssocID="{9ED66A7F-A167-4189-8402-0471645DDDF5}" presName="hierRoot3" presStyleCnt="0"/>
      <dgm:spPr/>
    </dgm:pt>
    <dgm:pt modelId="{3402F146-60D3-4667-83B7-A74B2F16F8BB}" type="pres">
      <dgm:prSet presAssocID="{9ED66A7F-A167-4189-8402-0471645DDDF5}" presName="composite3" presStyleCnt="0"/>
      <dgm:spPr/>
    </dgm:pt>
    <dgm:pt modelId="{0E554554-C1B4-49E7-8154-A17895889B22}" type="pres">
      <dgm:prSet presAssocID="{9ED66A7F-A167-4189-8402-0471645DDDF5}" presName="background3" presStyleLbl="node3" presStyleIdx="2" presStyleCnt="4"/>
      <dgm:spPr/>
    </dgm:pt>
    <dgm:pt modelId="{B4ED5BF8-7D7E-49B9-BE84-161ADD1E24B2}" type="pres">
      <dgm:prSet presAssocID="{9ED66A7F-A167-4189-8402-0471645DDDF5}" presName="text3" presStyleLbl="fgAcc3" presStyleIdx="2" presStyleCnt="4">
        <dgm:presLayoutVars>
          <dgm:chPref val="3"/>
        </dgm:presLayoutVars>
      </dgm:prSet>
      <dgm:spPr/>
      <dgm:t>
        <a:bodyPr/>
        <a:lstStyle/>
        <a:p>
          <a:endParaRPr lang="es-ES"/>
        </a:p>
      </dgm:t>
    </dgm:pt>
    <dgm:pt modelId="{89D22CA1-4DD2-417A-8603-0684FF1A886F}" type="pres">
      <dgm:prSet presAssocID="{9ED66A7F-A167-4189-8402-0471645DDDF5}" presName="hierChild4" presStyleCnt="0"/>
      <dgm:spPr/>
    </dgm:pt>
    <dgm:pt modelId="{6B63E555-BD74-4489-9FFC-F0E5203E0A66}" type="pres">
      <dgm:prSet presAssocID="{AE639354-E4CE-410F-A734-3D8CE93D27A3}" presName="Name17" presStyleLbl="parChTrans1D3" presStyleIdx="3" presStyleCnt="4"/>
      <dgm:spPr/>
      <dgm:t>
        <a:bodyPr/>
        <a:lstStyle/>
        <a:p>
          <a:endParaRPr lang="es-ES"/>
        </a:p>
      </dgm:t>
    </dgm:pt>
    <dgm:pt modelId="{FBB1FDB5-361E-40C2-93E0-2F607D97B7A5}" type="pres">
      <dgm:prSet presAssocID="{C1150A65-0301-4096-B315-C0B8899BB1D1}" presName="hierRoot3" presStyleCnt="0"/>
      <dgm:spPr/>
    </dgm:pt>
    <dgm:pt modelId="{2D1AAAD4-9909-4490-B2AA-D1466DC076E4}" type="pres">
      <dgm:prSet presAssocID="{C1150A65-0301-4096-B315-C0B8899BB1D1}" presName="composite3" presStyleCnt="0"/>
      <dgm:spPr/>
    </dgm:pt>
    <dgm:pt modelId="{EF88741A-9304-440D-85AD-747CF6BC745E}" type="pres">
      <dgm:prSet presAssocID="{C1150A65-0301-4096-B315-C0B8899BB1D1}" presName="background3" presStyleLbl="node3" presStyleIdx="3" presStyleCnt="4"/>
      <dgm:spPr/>
    </dgm:pt>
    <dgm:pt modelId="{5A54E853-E0AC-4A35-93C5-409E5ED41551}" type="pres">
      <dgm:prSet presAssocID="{C1150A65-0301-4096-B315-C0B8899BB1D1}" presName="text3" presStyleLbl="fgAcc3" presStyleIdx="3" presStyleCnt="4">
        <dgm:presLayoutVars>
          <dgm:chPref val="3"/>
        </dgm:presLayoutVars>
      </dgm:prSet>
      <dgm:spPr/>
      <dgm:t>
        <a:bodyPr/>
        <a:lstStyle/>
        <a:p>
          <a:endParaRPr lang="es-ES"/>
        </a:p>
      </dgm:t>
    </dgm:pt>
    <dgm:pt modelId="{EE7C656F-6188-4DBD-AA27-986EB07A7FAA}" type="pres">
      <dgm:prSet presAssocID="{C1150A65-0301-4096-B315-C0B8899BB1D1}" presName="hierChild4" presStyleCnt="0"/>
      <dgm:spPr/>
    </dgm:pt>
    <dgm:pt modelId="{B4536131-954E-4E91-A219-8020CA030EE3}" type="pres">
      <dgm:prSet presAssocID="{F9159A28-AF0E-4E18-B1E6-CEBBEFEAC2AA}" presName="Name23" presStyleLbl="parChTrans1D4" presStyleIdx="2" presStyleCnt="4"/>
      <dgm:spPr/>
      <dgm:t>
        <a:bodyPr/>
        <a:lstStyle/>
        <a:p>
          <a:endParaRPr lang="es-ES"/>
        </a:p>
      </dgm:t>
    </dgm:pt>
    <dgm:pt modelId="{B73A542A-1E93-4EEC-9FFC-712DEE988369}" type="pres">
      <dgm:prSet presAssocID="{208D8DA4-187D-454F-BCA3-EE20AF45637F}" presName="hierRoot4" presStyleCnt="0"/>
      <dgm:spPr/>
    </dgm:pt>
    <dgm:pt modelId="{35F22318-03F8-4034-AEEF-476B9C4C0B6A}" type="pres">
      <dgm:prSet presAssocID="{208D8DA4-187D-454F-BCA3-EE20AF45637F}" presName="composite4" presStyleCnt="0"/>
      <dgm:spPr/>
    </dgm:pt>
    <dgm:pt modelId="{1F56465F-60EC-45E1-85E5-7A19EAB9E7B2}" type="pres">
      <dgm:prSet presAssocID="{208D8DA4-187D-454F-BCA3-EE20AF45637F}" presName="background4" presStyleLbl="node4" presStyleIdx="2" presStyleCnt="4"/>
      <dgm:spPr/>
    </dgm:pt>
    <dgm:pt modelId="{84BF34D8-BBE1-4771-BD74-3D66DF54F983}" type="pres">
      <dgm:prSet presAssocID="{208D8DA4-187D-454F-BCA3-EE20AF45637F}" presName="text4" presStyleLbl="fgAcc4" presStyleIdx="2" presStyleCnt="4">
        <dgm:presLayoutVars>
          <dgm:chPref val="3"/>
        </dgm:presLayoutVars>
      </dgm:prSet>
      <dgm:spPr/>
      <dgm:t>
        <a:bodyPr/>
        <a:lstStyle/>
        <a:p>
          <a:endParaRPr lang="es-ES"/>
        </a:p>
      </dgm:t>
    </dgm:pt>
    <dgm:pt modelId="{E182CC3E-959B-4798-B3DA-71B0804F1438}" type="pres">
      <dgm:prSet presAssocID="{208D8DA4-187D-454F-BCA3-EE20AF45637F}" presName="hierChild5" presStyleCnt="0"/>
      <dgm:spPr/>
    </dgm:pt>
    <dgm:pt modelId="{17D2F3F3-5289-44D2-B760-7E1E34056628}" type="pres">
      <dgm:prSet presAssocID="{580C2605-16FD-49E7-AFFA-E4057D9974B8}" presName="Name23" presStyleLbl="parChTrans1D4" presStyleIdx="3" presStyleCnt="4"/>
      <dgm:spPr/>
      <dgm:t>
        <a:bodyPr/>
        <a:lstStyle/>
        <a:p>
          <a:endParaRPr lang="es-ES"/>
        </a:p>
      </dgm:t>
    </dgm:pt>
    <dgm:pt modelId="{D1F70BDE-A24C-461F-B056-1FFA4E5514D4}" type="pres">
      <dgm:prSet presAssocID="{71475733-90C9-49C7-9FA2-083441A13632}" presName="hierRoot4" presStyleCnt="0"/>
      <dgm:spPr/>
    </dgm:pt>
    <dgm:pt modelId="{11E0B8E2-8ECC-4319-916E-5A2E19D4EB83}" type="pres">
      <dgm:prSet presAssocID="{71475733-90C9-49C7-9FA2-083441A13632}" presName="composite4" presStyleCnt="0"/>
      <dgm:spPr/>
    </dgm:pt>
    <dgm:pt modelId="{926C6740-AEB4-4A55-B30A-24F46C006F9C}" type="pres">
      <dgm:prSet presAssocID="{71475733-90C9-49C7-9FA2-083441A13632}" presName="background4" presStyleLbl="node4" presStyleIdx="3" presStyleCnt="4"/>
      <dgm:spPr/>
    </dgm:pt>
    <dgm:pt modelId="{3DE6609B-6223-4A2F-A846-81F03787DA0C}" type="pres">
      <dgm:prSet presAssocID="{71475733-90C9-49C7-9FA2-083441A13632}" presName="text4" presStyleLbl="fgAcc4" presStyleIdx="3" presStyleCnt="4">
        <dgm:presLayoutVars>
          <dgm:chPref val="3"/>
        </dgm:presLayoutVars>
      </dgm:prSet>
      <dgm:spPr/>
      <dgm:t>
        <a:bodyPr/>
        <a:lstStyle/>
        <a:p>
          <a:endParaRPr lang="es-ES"/>
        </a:p>
      </dgm:t>
    </dgm:pt>
    <dgm:pt modelId="{A329654A-BF03-44A2-9860-8EE39569A6FD}" type="pres">
      <dgm:prSet presAssocID="{71475733-90C9-49C7-9FA2-083441A13632}" presName="hierChild5" presStyleCnt="0"/>
      <dgm:spPr/>
    </dgm:pt>
  </dgm:ptLst>
  <dgm:cxnLst>
    <dgm:cxn modelId="{E3A22FE3-F284-4EEC-821A-9CBE0622CD29}" srcId="{71CF69BF-3C55-4FAA-A504-63C6CAB77B01}" destId="{C683FF19-93A6-4DE1-8DB1-36A1E43C714C}" srcOrd="0" destOrd="0" parTransId="{D1189ECC-9486-4D20-9BB7-15BCFC266861}" sibTransId="{9B59886C-4886-4C61-8C84-19A843FF8EB9}"/>
    <dgm:cxn modelId="{9F5F2D38-9F95-4562-8CAE-DE6832EE923E}" type="presOf" srcId="{51EFA133-D02B-44F2-93E5-3A82C6FF1910}" destId="{04B78003-D5CC-40EB-AE39-67EA3BB2EEA9}" srcOrd="0" destOrd="0" presId="urn:microsoft.com/office/officeart/2005/8/layout/hierarchy1"/>
    <dgm:cxn modelId="{84377C4F-6D08-4DE3-A66A-224448E71FE3}" type="presOf" srcId="{9B9C9C1D-05A2-4D30-9BE2-A3F10A9CF317}" destId="{17524FDA-0B32-4A96-8EC9-177CAEB3C42B}" srcOrd="0" destOrd="0" presId="urn:microsoft.com/office/officeart/2005/8/layout/hierarchy1"/>
    <dgm:cxn modelId="{69D1D488-1C09-487A-BEF7-B826010A70AC}" srcId="{95F9458F-2AB0-47D0-A408-31B28F783AD6}" destId="{81AD2486-16D8-492F-B71E-4D03C8B3CEC2}" srcOrd="0" destOrd="0" parTransId="{39DC3DC6-3025-4753-BB1F-0F9AFECEB40B}" sibTransId="{07DAB185-5D32-45D6-B1E3-5B7FEA507C08}"/>
    <dgm:cxn modelId="{BDD49B6D-6819-41DC-ABB7-F0699A588ABB}" type="presOf" srcId="{E19874DB-FC20-44C6-B51A-357F8184FA52}" destId="{F9449A0F-D611-4F48-AA1C-1ED90984B0D9}" srcOrd="0" destOrd="0" presId="urn:microsoft.com/office/officeart/2005/8/layout/hierarchy1"/>
    <dgm:cxn modelId="{11E69B6A-C6E0-4B17-9CDC-E3B40F699A5A}" type="presOf" srcId="{C26DC86B-5111-4E9A-9056-4B5C61C47BDB}" destId="{117A2F28-10C1-4EDB-B094-D55E5E09D20F}" srcOrd="0" destOrd="0" presId="urn:microsoft.com/office/officeart/2005/8/layout/hierarchy1"/>
    <dgm:cxn modelId="{6ABD9EE9-A0A3-4BB6-B50C-66A9C55D7CCC}" type="presOf" srcId="{C683FF19-93A6-4DE1-8DB1-36A1E43C714C}" destId="{39505BC0-3E67-4422-9A40-6B96ED95DC2A}" srcOrd="0" destOrd="0" presId="urn:microsoft.com/office/officeart/2005/8/layout/hierarchy1"/>
    <dgm:cxn modelId="{E030FD27-8F96-44FD-8EF9-286CCCE4ECF9}" type="presOf" srcId="{208D8DA4-187D-454F-BCA3-EE20AF45637F}" destId="{84BF34D8-BBE1-4771-BD74-3D66DF54F983}" srcOrd="0" destOrd="0" presId="urn:microsoft.com/office/officeart/2005/8/layout/hierarchy1"/>
    <dgm:cxn modelId="{E2D342CE-E8F5-4D19-80EE-79428DF2EEB3}" type="presOf" srcId="{71CF69BF-3C55-4FAA-A504-63C6CAB77B01}" destId="{9BAFB7F2-FC27-429F-84DD-30CEDA3A1FF8}" srcOrd="0" destOrd="0" presId="urn:microsoft.com/office/officeart/2005/8/layout/hierarchy1"/>
    <dgm:cxn modelId="{22F3CB6A-A1B0-4C1D-82B1-131F9106BF69}" type="presOf" srcId="{F9159A28-AF0E-4E18-B1E6-CEBBEFEAC2AA}" destId="{B4536131-954E-4E91-A219-8020CA030EE3}" srcOrd="0" destOrd="0" presId="urn:microsoft.com/office/officeart/2005/8/layout/hierarchy1"/>
    <dgm:cxn modelId="{800FB36E-7977-495A-8C1C-66E359A76424}" type="presOf" srcId="{81AD2486-16D8-492F-B71E-4D03C8B3CEC2}" destId="{B20E4F6A-5AD5-4489-B9F7-F4407D33865A}" srcOrd="0" destOrd="0" presId="urn:microsoft.com/office/officeart/2005/8/layout/hierarchy1"/>
    <dgm:cxn modelId="{713457A6-5664-4357-BC45-551210ADC330}" type="presOf" srcId="{D1189ECC-9486-4D20-9BB7-15BCFC266861}" destId="{7ADC09FF-0B15-4311-BF0A-6E52798C9292}" srcOrd="0" destOrd="0" presId="urn:microsoft.com/office/officeart/2005/8/layout/hierarchy1"/>
    <dgm:cxn modelId="{6045B064-C2E8-45CA-98F5-096CF7B04035}" type="presOf" srcId="{9ED66A7F-A167-4189-8402-0471645DDDF5}" destId="{B4ED5BF8-7D7E-49B9-BE84-161ADD1E24B2}" srcOrd="0" destOrd="0" presId="urn:microsoft.com/office/officeart/2005/8/layout/hierarchy1"/>
    <dgm:cxn modelId="{ED941D70-C50F-42F9-B0BA-1BD4812C238D}" type="presOf" srcId="{71475733-90C9-49C7-9FA2-083441A13632}" destId="{3DE6609B-6223-4A2F-A846-81F03787DA0C}" srcOrd="0" destOrd="0" presId="urn:microsoft.com/office/officeart/2005/8/layout/hierarchy1"/>
    <dgm:cxn modelId="{127C1B07-F0EA-40D8-860D-8AC2E4846BAC}" srcId="{81AD2486-16D8-492F-B71E-4D03C8B3CEC2}" destId="{51EFA133-D02B-44F2-93E5-3A82C6FF1910}" srcOrd="0" destOrd="0" parTransId="{E19874DB-FC20-44C6-B51A-357F8184FA52}" sibTransId="{F482204C-4E6B-450F-A107-7FFEC2595DC9}"/>
    <dgm:cxn modelId="{2EE64FEB-1ADB-4CC1-8BDC-1A0E241A536C}" type="presOf" srcId="{C1150A65-0301-4096-B315-C0B8899BB1D1}" destId="{5A54E853-E0AC-4A35-93C5-409E5ED41551}" srcOrd="0" destOrd="0" presId="urn:microsoft.com/office/officeart/2005/8/layout/hierarchy1"/>
    <dgm:cxn modelId="{7A7AAB34-BD39-47DD-BE16-647BFE375837}" type="presOf" srcId="{497D2DD3-3492-4342-9325-4242ADE4DBC4}" destId="{40683CAD-7AE1-4E41-9210-36BE28000655}" srcOrd="0" destOrd="0" presId="urn:microsoft.com/office/officeart/2005/8/layout/hierarchy1"/>
    <dgm:cxn modelId="{39A1F6A4-409E-4805-97CE-5A74EF2535F4}" type="presOf" srcId="{95F9458F-2AB0-47D0-A408-31B28F783AD6}" destId="{A17431BD-8865-45E3-BF8C-864C9D0FDCB3}" srcOrd="0" destOrd="0" presId="urn:microsoft.com/office/officeart/2005/8/layout/hierarchy1"/>
    <dgm:cxn modelId="{77C7C545-6D83-4652-8F84-B1A37F356499}" type="presOf" srcId="{BB1451EC-4A87-44E8-9BD6-A846C5926716}" destId="{A4C0B6B4-3047-4BD8-8E83-0EA1C0A3D1C1}" srcOrd="0" destOrd="0" presId="urn:microsoft.com/office/officeart/2005/8/layout/hierarchy1"/>
    <dgm:cxn modelId="{C83B8C36-99BF-47DA-A76A-EE9A94467BDB}" srcId="{C1150A65-0301-4096-B315-C0B8899BB1D1}" destId="{208D8DA4-187D-454F-BCA3-EE20AF45637F}" srcOrd="0" destOrd="0" parTransId="{F9159A28-AF0E-4E18-B1E6-CEBBEFEAC2AA}" sibTransId="{D10C32D5-5D54-4FA4-8B86-4AD55C68C8A1}"/>
    <dgm:cxn modelId="{BAFE0513-4CFE-4A54-AD79-B5E9B8E42A16}" type="presOf" srcId="{580C2605-16FD-49E7-AFFA-E4057D9974B8}" destId="{17D2F3F3-5289-44D2-B760-7E1E34056628}" srcOrd="0" destOrd="0" presId="urn:microsoft.com/office/officeart/2005/8/layout/hierarchy1"/>
    <dgm:cxn modelId="{A7BE8F42-0A85-4FB1-927F-0A7DF6E1812D}" srcId="{81AD2486-16D8-492F-B71E-4D03C8B3CEC2}" destId="{71CF69BF-3C55-4FAA-A504-63C6CAB77B01}" srcOrd="1" destOrd="0" parTransId="{BB1451EC-4A87-44E8-9BD6-A846C5926716}" sibTransId="{7087445F-2E1D-401C-A424-B72FAAEA7B77}"/>
    <dgm:cxn modelId="{05D9CAD1-0902-47D4-A351-D685A474104E}" srcId="{95F9458F-2AB0-47D0-A408-31B28F783AD6}" destId="{5BF73AA9-3D93-4A08-A7F0-6B36EEBFC857}" srcOrd="1" destOrd="0" parTransId="{20C928CA-8867-4038-A1BE-9CBB6E377304}" sibTransId="{F8CE15B1-1F87-45E2-81CD-D0329F6D5541}"/>
    <dgm:cxn modelId="{BD4A2F1B-1E9A-4A19-BA65-85B3E84194CA}" type="presOf" srcId="{5BF73AA9-3D93-4A08-A7F0-6B36EEBFC857}" destId="{A9097114-323F-4490-B5F3-08CDED98AF6A}" srcOrd="0" destOrd="0" presId="urn:microsoft.com/office/officeart/2005/8/layout/hierarchy1"/>
    <dgm:cxn modelId="{90B57AB5-BD11-4819-85C8-9EB168D7F415}" srcId="{C1150A65-0301-4096-B315-C0B8899BB1D1}" destId="{71475733-90C9-49C7-9FA2-083441A13632}" srcOrd="1" destOrd="0" parTransId="{580C2605-16FD-49E7-AFFA-E4057D9974B8}" sibTransId="{581498FA-C0B4-4053-B813-6D1313DB9547}"/>
    <dgm:cxn modelId="{12A700E2-D4E2-4B74-BE03-36EC08A28355}" srcId="{08B19FDA-149C-401E-B405-8AB30E1314A6}" destId="{95F9458F-2AB0-47D0-A408-31B28F783AD6}" srcOrd="0" destOrd="0" parTransId="{377142B2-B7D7-47D5-957B-A7CFD34C2B5E}" sibTransId="{FD7C786C-C37E-4070-A415-03BA77229065}"/>
    <dgm:cxn modelId="{83C0E0BF-B0D3-4685-A1DC-8E3A2A79EC7C}" srcId="{5BF73AA9-3D93-4A08-A7F0-6B36EEBFC857}" destId="{9ED66A7F-A167-4189-8402-0471645DDDF5}" srcOrd="0" destOrd="0" parTransId="{497D2DD3-3492-4342-9325-4242ADE4DBC4}" sibTransId="{0F8F6B35-F674-4CBD-A537-795F78AC9697}"/>
    <dgm:cxn modelId="{E21C7993-5310-4FC1-948F-78F2DD9A40A4}" srcId="{51EFA133-D02B-44F2-93E5-3A82C6FF1910}" destId="{9B9C9C1D-05A2-4D30-9BE2-A3F10A9CF317}" srcOrd="0" destOrd="0" parTransId="{C26DC86B-5111-4E9A-9056-4B5C61C47BDB}" sibTransId="{05ACE7DA-B50D-4550-BC8E-05FA18150749}"/>
    <dgm:cxn modelId="{0AEEBE68-B0CE-45DD-BA4A-9FB21AA879AA}" type="presOf" srcId="{39DC3DC6-3025-4753-BB1F-0F9AFECEB40B}" destId="{CB82E531-AAC3-4387-9715-C378720CD39B}" srcOrd="0" destOrd="0" presId="urn:microsoft.com/office/officeart/2005/8/layout/hierarchy1"/>
    <dgm:cxn modelId="{84039D0D-E683-48EF-97AE-538639DC94CC}" srcId="{5BF73AA9-3D93-4A08-A7F0-6B36EEBFC857}" destId="{C1150A65-0301-4096-B315-C0B8899BB1D1}" srcOrd="1" destOrd="0" parTransId="{AE639354-E4CE-410F-A734-3D8CE93D27A3}" sibTransId="{456B6198-F493-4DB8-A1FB-0A354F305AD1}"/>
    <dgm:cxn modelId="{89F8B64F-6249-469D-8E15-891A5DFF03C5}" type="presOf" srcId="{08B19FDA-149C-401E-B405-8AB30E1314A6}" destId="{9110673D-4417-4283-B409-536F34DC2A16}" srcOrd="0" destOrd="0" presId="urn:microsoft.com/office/officeart/2005/8/layout/hierarchy1"/>
    <dgm:cxn modelId="{219DC7F6-4B47-4850-9C31-7FB2DCAAC289}" type="presOf" srcId="{AE639354-E4CE-410F-A734-3D8CE93D27A3}" destId="{6B63E555-BD74-4489-9FFC-F0E5203E0A66}" srcOrd="0" destOrd="0" presId="urn:microsoft.com/office/officeart/2005/8/layout/hierarchy1"/>
    <dgm:cxn modelId="{78A77FEF-9BF6-428A-9EE9-6891D7CDDE8C}" type="presOf" srcId="{20C928CA-8867-4038-A1BE-9CBB6E377304}" destId="{B468ED3F-902B-4417-A48C-E8340C0BE9D3}" srcOrd="0" destOrd="0" presId="urn:microsoft.com/office/officeart/2005/8/layout/hierarchy1"/>
    <dgm:cxn modelId="{AEC4B209-BF93-4DEC-B979-6F5B393DF3B7}" type="presParOf" srcId="{9110673D-4417-4283-B409-536F34DC2A16}" destId="{C1C06805-82EE-4A96-98C8-8F0EB8363F8E}" srcOrd="0" destOrd="0" presId="urn:microsoft.com/office/officeart/2005/8/layout/hierarchy1"/>
    <dgm:cxn modelId="{403223E2-C5D5-4091-8563-B55D7E79051B}" type="presParOf" srcId="{C1C06805-82EE-4A96-98C8-8F0EB8363F8E}" destId="{74068A55-326F-420E-8788-7F77923E79CC}" srcOrd="0" destOrd="0" presId="urn:microsoft.com/office/officeart/2005/8/layout/hierarchy1"/>
    <dgm:cxn modelId="{4D39DA93-679C-4A7F-8E42-99B3B6700CE8}" type="presParOf" srcId="{74068A55-326F-420E-8788-7F77923E79CC}" destId="{3E217A7D-C2E2-4F34-9D33-9EB43EDA1683}" srcOrd="0" destOrd="0" presId="urn:microsoft.com/office/officeart/2005/8/layout/hierarchy1"/>
    <dgm:cxn modelId="{214880A0-2A60-446E-A8B0-DC61D6369529}" type="presParOf" srcId="{74068A55-326F-420E-8788-7F77923E79CC}" destId="{A17431BD-8865-45E3-BF8C-864C9D0FDCB3}" srcOrd="1" destOrd="0" presId="urn:microsoft.com/office/officeart/2005/8/layout/hierarchy1"/>
    <dgm:cxn modelId="{50C3BB13-2CF6-4DC3-A5A0-B32E639A0D83}" type="presParOf" srcId="{C1C06805-82EE-4A96-98C8-8F0EB8363F8E}" destId="{F43F91D9-25F3-43F2-BC54-07B4C211A709}" srcOrd="1" destOrd="0" presId="urn:microsoft.com/office/officeart/2005/8/layout/hierarchy1"/>
    <dgm:cxn modelId="{253DBC0B-2A3D-4319-A20D-C8426FE006A1}" type="presParOf" srcId="{F43F91D9-25F3-43F2-BC54-07B4C211A709}" destId="{CB82E531-AAC3-4387-9715-C378720CD39B}" srcOrd="0" destOrd="0" presId="urn:microsoft.com/office/officeart/2005/8/layout/hierarchy1"/>
    <dgm:cxn modelId="{91E37CE4-9712-4C91-AF09-7D46DD9E1DCB}" type="presParOf" srcId="{F43F91D9-25F3-43F2-BC54-07B4C211A709}" destId="{8800C055-7FB1-4394-960B-F6FD765DA0DF}" srcOrd="1" destOrd="0" presId="urn:microsoft.com/office/officeart/2005/8/layout/hierarchy1"/>
    <dgm:cxn modelId="{D2FF5CE0-F98A-4E2D-8E04-A07FB3B4219B}" type="presParOf" srcId="{8800C055-7FB1-4394-960B-F6FD765DA0DF}" destId="{E53E7C5E-6667-4FAE-83BC-236A5682F04A}" srcOrd="0" destOrd="0" presId="urn:microsoft.com/office/officeart/2005/8/layout/hierarchy1"/>
    <dgm:cxn modelId="{263D4B9A-4984-432E-8C43-0AC162B0A284}" type="presParOf" srcId="{E53E7C5E-6667-4FAE-83BC-236A5682F04A}" destId="{7ED7125B-1ED5-4567-BD10-2CC06911B3F3}" srcOrd="0" destOrd="0" presId="urn:microsoft.com/office/officeart/2005/8/layout/hierarchy1"/>
    <dgm:cxn modelId="{F20C7B1C-2A54-4E87-85BF-05FD87D0D926}" type="presParOf" srcId="{E53E7C5E-6667-4FAE-83BC-236A5682F04A}" destId="{B20E4F6A-5AD5-4489-B9F7-F4407D33865A}" srcOrd="1" destOrd="0" presId="urn:microsoft.com/office/officeart/2005/8/layout/hierarchy1"/>
    <dgm:cxn modelId="{B18E6A4F-947A-4690-9B81-79A272913B47}" type="presParOf" srcId="{8800C055-7FB1-4394-960B-F6FD765DA0DF}" destId="{82856CD7-0EA8-46C9-B2A3-187D555F6D6A}" srcOrd="1" destOrd="0" presId="urn:microsoft.com/office/officeart/2005/8/layout/hierarchy1"/>
    <dgm:cxn modelId="{62BC89E5-7612-4856-A9B6-448706A40D10}" type="presParOf" srcId="{82856CD7-0EA8-46C9-B2A3-187D555F6D6A}" destId="{F9449A0F-D611-4F48-AA1C-1ED90984B0D9}" srcOrd="0" destOrd="0" presId="urn:microsoft.com/office/officeart/2005/8/layout/hierarchy1"/>
    <dgm:cxn modelId="{44D376E6-047D-4FCA-9F6B-5AE3BF8C124A}" type="presParOf" srcId="{82856CD7-0EA8-46C9-B2A3-187D555F6D6A}" destId="{B6C5F203-367A-489E-8180-3B272A2FA40A}" srcOrd="1" destOrd="0" presId="urn:microsoft.com/office/officeart/2005/8/layout/hierarchy1"/>
    <dgm:cxn modelId="{C15E3957-0C1C-4286-9A45-CD09D8424FAF}" type="presParOf" srcId="{B6C5F203-367A-489E-8180-3B272A2FA40A}" destId="{9C594413-EA8E-4E4A-8F22-96A916CD90F0}" srcOrd="0" destOrd="0" presId="urn:microsoft.com/office/officeart/2005/8/layout/hierarchy1"/>
    <dgm:cxn modelId="{C62F0383-DE0F-4ECA-8CD9-5252377C47B6}" type="presParOf" srcId="{9C594413-EA8E-4E4A-8F22-96A916CD90F0}" destId="{009DFE0D-26A3-404E-A389-627AA6697EA3}" srcOrd="0" destOrd="0" presId="urn:microsoft.com/office/officeart/2005/8/layout/hierarchy1"/>
    <dgm:cxn modelId="{ADE813DE-0AAA-4648-A97E-F7264ACDA8C7}" type="presParOf" srcId="{9C594413-EA8E-4E4A-8F22-96A916CD90F0}" destId="{04B78003-D5CC-40EB-AE39-67EA3BB2EEA9}" srcOrd="1" destOrd="0" presId="urn:microsoft.com/office/officeart/2005/8/layout/hierarchy1"/>
    <dgm:cxn modelId="{C34C1E6E-FD57-4605-BE7A-522387ED1FB8}" type="presParOf" srcId="{B6C5F203-367A-489E-8180-3B272A2FA40A}" destId="{CB8CCB37-7077-479E-B446-5CF40906FDDA}" srcOrd="1" destOrd="0" presId="urn:microsoft.com/office/officeart/2005/8/layout/hierarchy1"/>
    <dgm:cxn modelId="{558441F7-6B9B-49E5-B18B-6BB02CAED711}" type="presParOf" srcId="{CB8CCB37-7077-479E-B446-5CF40906FDDA}" destId="{117A2F28-10C1-4EDB-B094-D55E5E09D20F}" srcOrd="0" destOrd="0" presId="urn:microsoft.com/office/officeart/2005/8/layout/hierarchy1"/>
    <dgm:cxn modelId="{78738667-7B4F-4C73-A9F8-A8F64F44D90E}" type="presParOf" srcId="{CB8CCB37-7077-479E-B446-5CF40906FDDA}" destId="{E3406D38-96B0-43C3-B629-569B027CBE80}" srcOrd="1" destOrd="0" presId="urn:microsoft.com/office/officeart/2005/8/layout/hierarchy1"/>
    <dgm:cxn modelId="{18A8DDFB-442B-4A62-98F7-82858C5A6167}" type="presParOf" srcId="{E3406D38-96B0-43C3-B629-569B027CBE80}" destId="{4D2C4930-F762-47B8-8AA3-AA14498D85C8}" srcOrd="0" destOrd="0" presId="urn:microsoft.com/office/officeart/2005/8/layout/hierarchy1"/>
    <dgm:cxn modelId="{E595C243-2DE4-41B5-B1CA-D0A9E69544D8}" type="presParOf" srcId="{4D2C4930-F762-47B8-8AA3-AA14498D85C8}" destId="{C102CB25-4C2E-422D-9C2E-274A13113AF3}" srcOrd="0" destOrd="0" presId="urn:microsoft.com/office/officeart/2005/8/layout/hierarchy1"/>
    <dgm:cxn modelId="{F6CB1603-F4A4-4E13-843E-6CAFC07FBD01}" type="presParOf" srcId="{4D2C4930-F762-47B8-8AA3-AA14498D85C8}" destId="{17524FDA-0B32-4A96-8EC9-177CAEB3C42B}" srcOrd="1" destOrd="0" presId="urn:microsoft.com/office/officeart/2005/8/layout/hierarchy1"/>
    <dgm:cxn modelId="{1EDCAC64-E5DD-4DB0-A7DF-DE96B91B1426}" type="presParOf" srcId="{E3406D38-96B0-43C3-B629-569B027CBE80}" destId="{87C3C606-530A-401C-9EFC-2D32FEC8AAD8}" srcOrd="1" destOrd="0" presId="urn:microsoft.com/office/officeart/2005/8/layout/hierarchy1"/>
    <dgm:cxn modelId="{34ECA7C4-ECB1-470F-8745-4A933C077D8D}" type="presParOf" srcId="{82856CD7-0EA8-46C9-B2A3-187D555F6D6A}" destId="{A4C0B6B4-3047-4BD8-8E83-0EA1C0A3D1C1}" srcOrd="2" destOrd="0" presId="urn:microsoft.com/office/officeart/2005/8/layout/hierarchy1"/>
    <dgm:cxn modelId="{5DEA0208-1AA4-4A0A-8D64-60CE319BAD9E}" type="presParOf" srcId="{82856CD7-0EA8-46C9-B2A3-187D555F6D6A}" destId="{12DCA15B-EC8A-4180-A1CD-55A43A45FD4D}" srcOrd="3" destOrd="0" presId="urn:microsoft.com/office/officeart/2005/8/layout/hierarchy1"/>
    <dgm:cxn modelId="{BF56A8A8-11A5-4CF3-BCDD-EF61A617A992}" type="presParOf" srcId="{12DCA15B-EC8A-4180-A1CD-55A43A45FD4D}" destId="{83D9391D-33A6-4BB2-9B4A-355D22981439}" srcOrd="0" destOrd="0" presId="urn:microsoft.com/office/officeart/2005/8/layout/hierarchy1"/>
    <dgm:cxn modelId="{2FC35CEF-AF6B-4343-8571-98242F77A0A2}" type="presParOf" srcId="{83D9391D-33A6-4BB2-9B4A-355D22981439}" destId="{3D6C9B67-BF91-4A3F-9F36-8DD856324FAA}" srcOrd="0" destOrd="0" presId="urn:microsoft.com/office/officeart/2005/8/layout/hierarchy1"/>
    <dgm:cxn modelId="{42FB9AE4-43C1-4C0B-8CD2-D2E222A67F48}" type="presParOf" srcId="{83D9391D-33A6-4BB2-9B4A-355D22981439}" destId="{9BAFB7F2-FC27-429F-84DD-30CEDA3A1FF8}" srcOrd="1" destOrd="0" presId="urn:microsoft.com/office/officeart/2005/8/layout/hierarchy1"/>
    <dgm:cxn modelId="{E96CF31D-0507-40D1-BB25-C042274EC7DE}" type="presParOf" srcId="{12DCA15B-EC8A-4180-A1CD-55A43A45FD4D}" destId="{0C63F4D6-476F-4B2B-9398-5F3EE0B8288E}" srcOrd="1" destOrd="0" presId="urn:microsoft.com/office/officeart/2005/8/layout/hierarchy1"/>
    <dgm:cxn modelId="{72020CB6-150F-46C4-B563-25DD734E90C6}" type="presParOf" srcId="{0C63F4D6-476F-4B2B-9398-5F3EE0B8288E}" destId="{7ADC09FF-0B15-4311-BF0A-6E52798C9292}" srcOrd="0" destOrd="0" presId="urn:microsoft.com/office/officeart/2005/8/layout/hierarchy1"/>
    <dgm:cxn modelId="{4BF78371-541F-4F90-8CC0-2FBEC12F89C9}" type="presParOf" srcId="{0C63F4D6-476F-4B2B-9398-5F3EE0B8288E}" destId="{9B573CCA-8148-4CFF-9951-54B02585C038}" srcOrd="1" destOrd="0" presId="urn:microsoft.com/office/officeart/2005/8/layout/hierarchy1"/>
    <dgm:cxn modelId="{B798B946-FB5A-4000-A9B7-50F2D6578A18}" type="presParOf" srcId="{9B573CCA-8148-4CFF-9951-54B02585C038}" destId="{62E3ADF5-1ED2-468C-9E0C-57DF0E957443}" srcOrd="0" destOrd="0" presId="urn:microsoft.com/office/officeart/2005/8/layout/hierarchy1"/>
    <dgm:cxn modelId="{334A3714-7315-4642-BB8D-330989BD3D21}" type="presParOf" srcId="{62E3ADF5-1ED2-468C-9E0C-57DF0E957443}" destId="{7506F099-F026-4701-8313-FA446CAA5922}" srcOrd="0" destOrd="0" presId="urn:microsoft.com/office/officeart/2005/8/layout/hierarchy1"/>
    <dgm:cxn modelId="{7C0F2127-7F38-4A35-BCFF-B5D4D01A9D65}" type="presParOf" srcId="{62E3ADF5-1ED2-468C-9E0C-57DF0E957443}" destId="{39505BC0-3E67-4422-9A40-6B96ED95DC2A}" srcOrd="1" destOrd="0" presId="urn:microsoft.com/office/officeart/2005/8/layout/hierarchy1"/>
    <dgm:cxn modelId="{F24579AB-52B1-46DC-9E00-D616323FC456}" type="presParOf" srcId="{9B573CCA-8148-4CFF-9951-54B02585C038}" destId="{76FFFD50-8D19-4608-9B0A-4E9CB64302C3}" srcOrd="1" destOrd="0" presId="urn:microsoft.com/office/officeart/2005/8/layout/hierarchy1"/>
    <dgm:cxn modelId="{3E71D91E-0953-4865-8B90-C3F7B2502B01}" type="presParOf" srcId="{F43F91D9-25F3-43F2-BC54-07B4C211A709}" destId="{B468ED3F-902B-4417-A48C-E8340C0BE9D3}" srcOrd="2" destOrd="0" presId="urn:microsoft.com/office/officeart/2005/8/layout/hierarchy1"/>
    <dgm:cxn modelId="{FA32FCD8-E010-4EA2-9248-717FBA2C8B13}" type="presParOf" srcId="{F43F91D9-25F3-43F2-BC54-07B4C211A709}" destId="{5F880102-2B3B-48EE-A401-ED6D8C60A42C}" srcOrd="3" destOrd="0" presId="urn:microsoft.com/office/officeart/2005/8/layout/hierarchy1"/>
    <dgm:cxn modelId="{DDB06971-C6C5-48FF-82D4-3C1CDA7D5FC4}" type="presParOf" srcId="{5F880102-2B3B-48EE-A401-ED6D8C60A42C}" destId="{4EA04983-4CAC-42BF-B9F2-49A03210B4DF}" srcOrd="0" destOrd="0" presId="urn:microsoft.com/office/officeart/2005/8/layout/hierarchy1"/>
    <dgm:cxn modelId="{E3162DEA-0C21-46A3-AE9D-4B980B823CA8}" type="presParOf" srcId="{4EA04983-4CAC-42BF-B9F2-49A03210B4DF}" destId="{3B8A095A-1F8C-4A65-94C8-960A94656A31}" srcOrd="0" destOrd="0" presId="urn:microsoft.com/office/officeart/2005/8/layout/hierarchy1"/>
    <dgm:cxn modelId="{E4ECCC40-F8C9-49AB-A782-1172C060DD1E}" type="presParOf" srcId="{4EA04983-4CAC-42BF-B9F2-49A03210B4DF}" destId="{A9097114-323F-4490-B5F3-08CDED98AF6A}" srcOrd="1" destOrd="0" presId="urn:microsoft.com/office/officeart/2005/8/layout/hierarchy1"/>
    <dgm:cxn modelId="{2E451D75-1E7C-4E85-80B2-FE77291250F9}" type="presParOf" srcId="{5F880102-2B3B-48EE-A401-ED6D8C60A42C}" destId="{34A402EE-3680-4EE2-BB4C-2FBC601825B1}" srcOrd="1" destOrd="0" presId="urn:microsoft.com/office/officeart/2005/8/layout/hierarchy1"/>
    <dgm:cxn modelId="{39EADD1C-9E5F-433A-8308-2A24EAFF4043}" type="presParOf" srcId="{34A402EE-3680-4EE2-BB4C-2FBC601825B1}" destId="{40683CAD-7AE1-4E41-9210-36BE28000655}" srcOrd="0" destOrd="0" presId="urn:microsoft.com/office/officeart/2005/8/layout/hierarchy1"/>
    <dgm:cxn modelId="{F8809837-646E-4472-AAEB-4CB55062D4D4}" type="presParOf" srcId="{34A402EE-3680-4EE2-BB4C-2FBC601825B1}" destId="{85B9A104-4137-4612-9BEF-F5BCE900583D}" srcOrd="1" destOrd="0" presId="urn:microsoft.com/office/officeart/2005/8/layout/hierarchy1"/>
    <dgm:cxn modelId="{4EAD877F-0890-4181-A7EB-DDA902CB7A11}" type="presParOf" srcId="{85B9A104-4137-4612-9BEF-F5BCE900583D}" destId="{3402F146-60D3-4667-83B7-A74B2F16F8BB}" srcOrd="0" destOrd="0" presId="urn:microsoft.com/office/officeart/2005/8/layout/hierarchy1"/>
    <dgm:cxn modelId="{7B7A0E86-9B24-4762-8312-9BD98F7C28E6}" type="presParOf" srcId="{3402F146-60D3-4667-83B7-A74B2F16F8BB}" destId="{0E554554-C1B4-49E7-8154-A17895889B22}" srcOrd="0" destOrd="0" presId="urn:microsoft.com/office/officeart/2005/8/layout/hierarchy1"/>
    <dgm:cxn modelId="{D49CA14F-87DC-4212-BEDB-7FC812274589}" type="presParOf" srcId="{3402F146-60D3-4667-83B7-A74B2F16F8BB}" destId="{B4ED5BF8-7D7E-49B9-BE84-161ADD1E24B2}" srcOrd="1" destOrd="0" presId="urn:microsoft.com/office/officeart/2005/8/layout/hierarchy1"/>
    <dgm:cxn modelId="{CA14D79A-FC6C-4995-91FA-8B29E3CF97B4}" type="presParOf" srcId="{85B9A104-4137-4612-9BEF-F5BCE900583D}" destId="{89D22CA1-4DD2-417A-8603-0684FF1A886F}" srcOrd="1" destOrd="0" presId="urn:microsoft.com/office/officeart/2005/8/layout/hierarchy1"/>
    <dgm:cxn modelId="{F03A9031-2862-4861-ABDF-F43800844C0B}" type="presParOf" srcId="{34A402EE-3680-4EE2-BB4C-2FBC601825B1}" destId="{6B63E555-BD74-4489-9FFC-F0E5203E0A66}" srcOrd="2" destOrd="0" presId="urn:microsoft.com/office/officeart/2005/8/layout/hierarchy1"/>
    <dgm:cxn modelId="{8CAB5608-2C38-4811-812E-F1886450C636}" type="presParOf" srcId="{34A402EE-3680-4EE2-BB4C-2FBC601825B1}" destId="{FBB1FDB5-361E-40C2-93E0-2F607D97B7A5}" srcOrd="3" destOrd="0" presId="urn:microsoft.com/office/officeart/2005/8/layout/hierarchy1"/>
    <dgm:cxn modelId="{8B44F87E-C889-4D49-83C5-22E888601542}" type="presParOf" srcId="{FBB1FDB5-361E-40C2-93E0-2F607D97B7A5}" destId="{2D1AAAD4-9909-4490-B2AA-D1466DC076E4}" srcOrd="0" destOrd="0" presId="urn:microsoft.com/office/officeart/2005/8/layout/hierarchy1"/>
    <dgm:cxn modelId="{DEAB6AB1-DA2D-41E5-AA5C-174D0E8E5380}" type="presParOf" srcId="{2D1AAAD4-9909-4490-B2AA-D1466DC076E4}" destId="{EF88741A-9304-440D-85AD-747CF6BC745E}" srcOrd="0" destOrd="0" presId="urn:microsoft.com/office/officeart/2005/8/layout/hierarchy1"/>
    <dgm:cxn modelId="{F872F927-7C50-4AF1-8497-ACC06A4E337E}" type="presParOf" srcId="{2D1AAAD4-9909-4490-B2AA-D1466DC076E4}" destId="{5A54E853-E0AC-4A35-93C5-409E5ED41551}" srcOrd="1" destOrd="0" presId="urn:microsoft.com/office/officeart/2005/8/layout/hierarchy1"/>
    <dgm:cxn modelId="{128403DF-362E-4A98-82A4-A97CA8392A3C}" type="presParOf" srcId="{FBB1FDB5-361E-40C2-93E0-2F607D97B7A5}" destId="{EE7C656F-6188-4DBD-AA27-986EB07A7FAA}" srcOrd="1" destOrd="0" presId="urn:microsoft.com/office/officeart/2005/8/layout/hierarchy1"/>
    <dgm:cxn modelId="{46B5350B-84B1-4B6E-ADCA-60834BF3E169}" type="presParOf" srcId="{EE7C656F-6188-4DBD-AA27-986EB07A7FAA}" destId="{B4536131-954E-4E91-A219-8020CA030EE3}" srcOrd="0" destOrd="0" presId="urn:microsoft.com/office/officeart/2005/8/layout/hierarchy1"/>
    <dgm:cxn modelId="{F28CF3F4-8F87-49E3-8DFE-37098DD9C90C}" type="presParOf" srcId="{EE7C656F-6188-4DBD-AA27-986EB07A7FAA}" destId="{B73A542A-1E93-4EEC-9FFC-712DEE988369}" srcOrd="1" destOrd="0" presId="urn:microsoft.com/office/officeart/2005/8/layout/hierarchy1"/>
    <dgm:cxn modelId="{2BB7D428-52AB-4871-B8AC-3914ED9895AF}" type="presParOf" srcId="{B73A542A-1E93-4EEC-9FFC-712DEE988369}" destId="{35F22318-03F8-4034-AEEF-476B9C4C0B6A}" srcOrd="0" destOrd="0" presId="urn:microsoft.com/office/officeart/2005/8/layout/hierarchy1"/>
    <dgm:cxn modelId="{BA0E560B-F364-44FF-8556-92DF4BB2B6AD}" type="presParOf" srcId="{35F22318-03F8-4034-AEEF-476B9C4C0B6A}" destId="{1F56465F-60EC-45E1-85E5-7A19EAB9E7B2}" srcOrd="0" destOrd="0" presId="urn:microsoft.com/office/officeart/2005/8/layout/hierarchy1"/>
    <dgm:cxn modelId="{BE594A64-3B38-4C73-BF8F-3E192CEA42DC}" type="presParOf" srcId="{35F22318-03F8-4034-AEEF-476B9C4C0B6A}" destId="{84BF34D8-BBE1-4771-BD74-3D66DF54F983}" srcOrd="1" destOrd="0" presId="urn:microsoft.com/office/officeart/2005/8/layout/hierarchy1"/>
    <dgm:cxn modelId="{209EE03B-8B93-46AB-A124-2BF9EA5F633A}" type="presParOf" srcId="{B73A542A-1E93-4EEC-9FFC-712DEE988369}" destId="{E182CC3E-959B-4798-B3DA-71B0804F1438}" srcOrd="1" destOrd="0" presId="urn:microsoft.com/office/officeart/2005/8/layout/hierarchy1"/>
    <dgm:cxn modelId="{177D3043-227E-4D27-8011-7813C98F8E94}" type="presParOf" srcId="{EE7C656F-6188-4DBD-AA27-986EB07A7FAA}" destId="{17D2F3F3-5289-44D2-B760-7E1E34056628}" srcOrd="2" destOrd="0" presId="urn:microsoft.com/office/officeart/2005/8/layout/hierarchy1"/>
    <dgm:cxn modelId="{4495BB09-E44B-4F1F-A7A7-9B705313113B}" type="presParOf" srcId="{EE7C656F-6188-4DBD-AA27-986EB07A7FAA}" destId="{D1F70BDE-A24C-461F-B056-1FFA4E5514D4}" srcOrd="3" destOrd="0" presId="urn:microsoft.com/office/officeart/2005/8/layout/hierarchy1"/>
    <dgm:cxn modelId="{6F7E90BA-4122-4D2B-A8A9-DA5D978A17AB}" type="presParOf" srcId="{D1F70BDE-A24C-461F-B056-1FFA4E5514D4}" destId="{11E0B8E2-8ECC-4319-916E-5A2E19D4EB83}" srcOrd="0" destOrd="0" presId="urn:microsoft.com/office/officeart/2005/8/layout/hierarchy1"/>
    <dgm:cxn modelId="{0CFD8D01-79D8-4BF2-A789-7225ECA01120}" type="presParOf" srcId="{11E0B8E2-8ECC-4319-916E-5A2E19D4EB83}" destId="{926C6740-AEB4-4A55-B30A-24F46C006F9C}" srcOrd="0" destOrd="0" presId="urn:microsoft.com/office/officeart/2005/8/layout/hierarchy1"/>
    <dgm:cxn modelId="{660A8296-E2EC-4440-81F8-FA7BE6037FA1}" type="presParOf" srcId="{11E0B8E2-8ECC-4319-916E-5A2E19D4EB83}" destId="{3DE6609B-6223-4A2F-A846-81F03787DA0C}" srcOrd="1" destOrd="0" presId="urn:microsoft.com/office/officeart/2005/8/layout/hierarchy1"/>
    <dgm:cxn modelId="{C696C779-1BF0-4718-A4D8-E9799A44A884}" type="presParOf" srcId="{D1F70BDE-A24C-461F-B056-1FFA4E5514D4}" destId="{A329654A-BF03-44A2-9860-8EE39569A6F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DE NACIONALIDAD</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QUIENES SON CHILENOS</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smtClean="0">
              <a:latin typeface="Arial" panose="020B0604020202020204" pitchFamily="34" charset="0"/>
              <a:cs typeface="Arial" panose="020B0604020202020204" pitchFamily="34" charset="0"/>
            </a:rPr>
            <a:t> </a:t>
          </a:r>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smtClean="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smtClean="0">
              <a:latin typeface="Arial" panose="020B0604020202020204" pitchFamily="34" charset="0"/>
              <a:cs typeface="Arial" panose="020B0604020202020204" pitchFamily="34" charset="0"/>
            </a:rPr>
            <a:t>ART. 11 CPR</a:t>
          </a:r>
          <a:endParaRPr lang="es-ES" sz="1800" dirty="0">
            <a:latin typeface="Arial" panose="020B0604020202020204" pitchFamily="34" charset="0"/>
            <a:cs typeface="Arial" panose="020B0604020202020204" pitchFamily="34" charset="0"/>
          </a:endParaRP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smtClean="0">
              <a:latin typeface="Arial" panose="020B0604020202020204" pitchFamily="34" charset="0"/>
              <a:cs typeface="Arial" panose="020B0604020202020204" pitchFamily="34" charset="0"/>
            </a:rPr>
            <a:t>ART. 10 CPR</a:t>
          </a:r>
          <a:endParaRPr lang="es-ES" sz="1800" dirty="0">
            <a:latin typeface="Arial" panose="020B0604020202020204" pitchFamily="34" charset="0"/>
            <a:cs typeface="Arial" panose="020B0604020202020204" pitchFamily="34" charset="0"/>
          </a:endParaRP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smtClean="0">
              <a:solidFill>
                <a:schemeClr val="tx1"/>
              </a:solidFill>
              <a:latin typeface="Arial" panose="020B0604020202020204" pitchFamily="34" charset="0"/>
              <a:cs typeface="Arial" panose="020B0604020202020204" pitchFamily="34" charset="0"/>
            </a:rPr>
            <a:t>FUENTES </a:t>
          </a:r>
          <a:endParaRPr lang="es-ES" sz="2400" dirty="0">
            <a:solidFill>
              <a:schemeClr val="tx1"/>
            </a:solidFill>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smtClean="0">
              <a:latin typeface="Arial" panose="020B0604020202020204" pitchFamily="34" charset="0"/>
              <a:cs typeface="Arial" panose="020B0604020202020204" pitchFamily="34" charset="0"/>
            </a:rPr>
            <a:t>Vínculo jurídico que une a una persona con un Estado.</a:t>
          </a:r>
          <a:endParaRPr lang="es-CL" sz="1800" dirty="0" smtClean="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4">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3"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3" presStyleCnt="4">
        <dgm:presLayoutVars>
          <dgm:bulletEnabled val="1"/>
        </dgm:presLayoutVars>
      </dgm:prSet>
      <dgm:spPr/>
      <dgm:t>
        <a:bodyPr/>
        <a:lstStyle/>
        <a:p>
          <a:endParaRPr lang="es-ES"/>
        </a:p>
      </dgm:t>
    </dgm:pt>
  </dgm:ptLst>
  <dgm:cxnLst>
    <dgm:cxn modelId="{41506DCD-75E3-4FE1-860E-DC983456064B}" srcId="{3189F47B-137B-4B5E-BB79-E70518185DF5}" destId="{2646C9CE-FAB4-4C33-9882-4835E1420807}" srcOrd="0" destOrd="0" parTransId="{4C32521C-0BA7-499A-84F6-482CC88A8BB8}" sibTransId="{66B2239F-C87E-403A-9594-F8CB8E63F842}"/>
    <dgm:cxn modelId="{259FEE62-7FAC-4022-A6A7-7C20C3AF6B1E}" type="presOf" srcId="{67A4EEEE-8D11-4643-ABF2-2FC19A194900}" destId="{5A5CB28E-12CD-4DAD-A0D1-7F3A9518D96B}" srcOrd="0" destOrd="1" presId="urn:microsoft.com/office/officeart/2005/8/layout/vList6"/>
    <dgm:cxn modelId="{30520A2A-2CC6-4F3D-A17F-B7E61CC10C04}" type="presOf" srcId="{2646C9CE-FAB4-4C33-9882-4835E1420807}" destId="{8BD5F5EB-608B-4340-B572-787CFDA830D6}" srcOrd="0" destOrd="0" presId="urn:microsoft.com/office/officeart/2005/8/layout/vList6"/>
    <dgm:cxn modelId="{F306CFC2-F167-49AA-952E-CF976B48106A}" type="presOf" srcId="{89469E02-902F-43CC-8EEB-9A97266E3F36}" destId="{891FCF62-9683-45C4-ADB0-D21D109756C5}"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DDFA0846-7C8C-48F8-971F-3B49BF6F6425}" type="presOf" srcId="{A0865694-F0D0-44C1-9159-F94135D9648F}" destId="{8BD5F5EB-608B-4340-B572-787CFDA830D6}" srcOrd="0" destOrd="1" presId="urn:microsoft.com/office/officeart/2005/8/layout/vList6"/>
    <dgm:cxn modelId="{42F92C19-9899-4D1F-BE65-E80E99D164E4}" type="presOf" srcId="{60CB4240-1804-4074-9FDE-6DDE1D47535C}" destId="{14264F15-1609-42B5-B9CC-4B96344AF54E}" srcOrd="0" destOrd="0" presId="urn:microsoft.com/office/officeart/2005/8/layout/vList6"/>
    <dgm:cxn modelId="{BB6ECFF6-FFC9-4EF4-A42C-522E91356C47}" srcId="{A7E77750-4A28-4384-80DA-413E912234DB}" destId="{313DD29E-014B-419F-952E-767FEC02108A}" srcOrd="0" destOrd="0" parTransId="{9DE6EEF3-18FF-4F8F-B105-699BBE6128A7}" sibTransId="{C1E185B5-C52E-42FC-A6A6-5A2D5C2404E7}"/>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B540D433-0F17-4BB6-A9B7-56077BA78F6A}" srcId="{46937B2B-4356-42D2-A882-BB305745B661}" destId="{89469E02-902F-43CC-8EEB-9A97266E3F36}" srcOrd="0" destOrd="0" parTransId="{333B3BB0-52D5-4913-A569-32535E0AA7BF}" sibTransId="{BA595149-9A75-4BD0-B469-36AA90390E4B}"/>
    <dgm:cxn modelId="{98FAE914-37F5-42E4-9627-9EA5FFD0478E}" type="presOf" srcId="{313DD29E-014B-419F-952E-767FEC02108A}" destId="{5A5CB28E-12CD-4DAD-A0D1-7F3A9518D96B}"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2AAEDA42-5600-4EA6-9813-7A921881BBC9}" srcId="{37E0A3A8-E192-40F4-8D0A-9AF5C52F29FA}" destId="{A7E77750-4A28-4384-80DA-413E912234DB}" srcOrd="3" destOrd="0" parTransId="{862EB902-74B3-4FAA-8A11-C3C37B6330A5}" sibTransId="{A8D35D92-2E7A-4936-8E55-9DE94E71DADC}"/>
    <dgm:cxn modelId="{8CCFDBF9-872D-43E8-A4CD-48D64A0A9491}" srcId="{A7E77750-4A28-4384-80DA-413E912234DB}" destId="{67A4EEEE-8D11-4643-ABF2-2FC19A194900}" srcOrd="1" destOrd="0" parTransId="{A2709F21-78AD-4EA8-B6E5-CB04DDE98C37}" sibTransId="{180542A5-1691-4326-9243-07F1CB110B7D}"/>
    <dgm:cxn modelId="{4BF715CE-376C-4215-978F-1C1C01176E77}" srcId="{37E0A3A8-E192-40F4-8D0A-9AF5C52F29FA}" destId="{46937B2B-4356-42D2-A882-BB305745B661}" srcOrd="0" destOrd="0" parTransId="{6709CC62-C473-4BF9-8921-5FB0ED7FFDFD}" sibTransId="{21141E17-2A8D-4E59-9B9F-DE393154DE4A}"/>
    <dgm:cxn modelId="{E79CC89B-3777-4E35-8286-4B4756CF10BD}" type="presOf" srcId="{3D7AC703-9E44-4347-8253-07E47509221F}" destId="{AE950177-2655-4B1A-8C61-19D1804A06B0}"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29798B4C-7255-4570-B6A3-1A85B962CDDA}" type="presOf" srcId="{90FF1BE6-416F-4B19-85DE-75287F0CA473}" destId="{AE950177-2655-4B1A-8C61-19D1804A06B0}" srcOrd="0" destOrd="1" presId="urn:microsoft.com/office/officeart/2005/8/layout/vList6"/>
    <dgm:cxn modelId="{20E2D64F-201E-47F3-8819-264A400F36ED}" type="presOf" srcId="{3189F47B-137B-4B5E-BB79-E70518185DF5}" destId="{075DC76E-35E5-4B18-9A2E-176F94881413}" srcOrd="0" destOrd="0" presId="urn:microsoft.com/office/officeart/2005/8/layout/vList6"/>
    <dgm:cxn modelId="{F9ACEBB6-469F-43A9-861F-BE326D4CCB22}" srcId="{60CB4240-1804-4074-9FDE-6DDE1D47535C}" destId="{90FF1BE6-416F-4B19-85DE-75287F0CA473}" srcOrd="1" destOrd="0" parTransId="{0FBF1364-C9B3-43D5-B00F-28B21F59F728}" sibTransId="{AF33B3F8-E160-4ED5-B142-872C25BAD349}"/>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smtClean="0">
              <a:solidFill>
                <a:schemeClr val="tx1"/>
              </a:solidFill>
              <a:latin typeface="Arial" panose="020B0604020202020204" pitchFamily="34" charset="0"/>
              <a:cs typeface="Arial" panose="020B0604020202020204" pitchFamily="34" charset="0"/>
            </a:rPr>
            <a:t>Nacionalización por gracia </a:t>
          </a:r>
        </a:p>
        <a:p>
          <a:r>
            <a:rPr lang="es-MX" sz="1800" b="0" smtClean="0">
              <a:latin typeface="Arial" panose="020B0604020202020204" pitchFamily="34" charset="0"/>
              <a:cs typeface="Arial" panose="020B0604020202020204" pitchFamily="34" charset="0"/>
            </a:rPr>
            <a:t>(Ricardo Ezzatti).</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smtClean="0">
              <a:solidFill>
                <a:schemeClr val="tx1"/>
              </a:solidFill>
              <a:latin typeface="Arial" panose="020B0604020202020204" pitchFamily="34" charset="0"/>
              <a:cs typeface="Arial" panose="020B0604020202020204" pitchFamily="34" charset="0"/>
            </a:rPr>
            <a:t>(Requisito).</a:t>
          </a:r>
          <a:endParaRPr lang="es-CL" sz="2400" b="1" smtClean="0">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smtClean="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smtClean="0">
              <a:latin typeface="Arial" panose="020B0604020202020204" pitchFamily="34" charset="0"/>
              <a:cs typeface="Arial" panose="020B0604020202020204" pitchFamily="34" charset="0"/>
            </a:rPr>
            <a:t>(Matías Zaldivia, Diego  </a:t>
          </a:r>
          <a:r>
            <a:rPr lang="en-US" sz="1800" b="0" i="0" smtClean="0">
              <a:latin typeface="Arial" panose="020B0604020202020204" pitchFamily="34" charset="0"/>
              <a:cs typeface="Arial" panose="020B0604020202020204" pitchFamily="34" charset="0"/>
            </a:rPr>
            <a:t>Buonanotte</a:t>
          </a:r>
          <a:r>
            <a:rPr lang="es-MX" sz="1800" b="0" smtClean="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725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ScaleY="111783" custLinFactNeighborY="7151"/>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X="-1043" custLinFactNeighborY="3942"/>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smtClean="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dirty="0" err="1" smtClean="0">
              <a:solidFill>
                <a:schemeClr val="bg1"/>
              </a:solidFill>
              <a:latin typeface="Arial" panose="020B0604020202020204" pitchFamily="34" charset="0"/>
              <a:cs typeface="Arial" panose="020B0604020202020204" pitchFamily="34" charset="0"/>
            </a:rPr>
            <a:t>acerdote</a:t>
          </a:r>
          <a:r>
            <a:rPr lang="en-US" sz="1200" b="0" i="0" dirty="0" smtClean="0">
              <a:solidFill>
                <a:schemeClr val="bg1"/>
              </a:solidFill>
              <a:latin typeface="Arial" panose="020B0604020202020204" pitchFamily="34" charset="0"/>
              <a:cs typeface="Arial" panose="020B0604020202020204" pitchFamily="34" charset="0"/>
            </a:rPr>
            <a:t> </a:t>
          </a:r>
          <a:r>
            <a:rPr lang="en-US" sz="1200" b="0" i="0" dirty="0" err="1" smtClean="0">
              <a:solidFill>
                <a:schemeClr val="bg1"/>
              </a:solidFill>
              <a:latin typeface="Arial" panose="020B0604020202020204" pitchFamily="34" charset="0"/>
              <a:cs typeface="Arial" panose="020B0604020202020204" pitchFamily="34" charset="0"/>
            </a:rPr>
            <a:t>irlandés</a:t>
          </a:r>
          <a:r>
            <a:rPr lang="en-US" sz="1200" b="0" i="0" dirty="0" smtClean="0">
              <a:solidFill>
                <a:schemeClr val="bg1"/>
              </a:solidFill>
              <a:latin typeface="Arial" panose="020B0604020202020204" pitchFamily="34" charset="0"/>
              <a:cs typeface="Arial" panose="020B0604020202020204" pitchFamily="34" charset="0"/>
            </a:rPr>
            <a:t> John Joseph Reilly</a:t>
          </a:r>
          <a:r>
            <a:rPr lang="es-MX" sz="1200" b="0" dirty="0" smtClean="0">
              <a:solidFill>
                <a:schemeClr val="bg1"/>
              </a:solidFill>
              <a:latin typeface="Arial" panose="020B0604020202020204" pitchFamily="34" charset="0"/>
              <a:cs typeface="Arial" panose="020B0604020202020204" pitchFamily="34" charset="0"/>
            </a:rPr>
            <a:t>).</a:t>
          </a:r>
          <a:endParaRPr lang="es-CL" sz="1200" b="0" dirty="0">
            <a:solidFill>
              <a:schemeClr val="bg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smtClean="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9771" custLinFactNeighborY="-539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LinFactNeighborY="4073"/>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Y="-3661"/>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REQUISITOS</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600" dirty="0">
              <a:latin typeface="Arial" panose="020B0604020202020204" pitchFamily="34" charset="0"/>
              <a:cs typeface="Arial" panose="020B0604020202020204" pitchFamily="34" charset="0"/>
            </a:rPr>
            <a:t>Ser chileno.</a:t>
          </a:r>
          <a:endParaRPr lang="es-ES" sz="120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DERECHOS</a:t>
          </a:r>
          <a:endParaRPr lang="es-ES" sz="2400" dirty="0">
            <a:solidFill>
              <a:schemeClr val="tx1"/>
            </a:solidFill>
            <a:latin typeface="Arial" panose="020B0604020202020204" pitchFamily="34" charset="0"/>
            <a:cs typeface="Arial" panose="020B0604020202020204" pitchFamily="34" charset="0"/>
          </a:endParaRP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C0486314-B9F4-4F1A-89D0-99FF8AE13EF7}">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Sufragio</a:t>
          </a:r>
        </a:p>
      </dgm:t>
    </dgm:pt>
    <dgm:pt modelId="{91425A52-1317-473D-BD23-6EA9BDCCD810}" type="parTrans" cxnId="{404E0FFE-D903-4BCF-BCC5-A38D526A406F}">
      <dgm:prSet/>
      <dgm:spPr/>
      <dgm:t>
        <a:bodyPr/>
        <a:lstStyle/>
        <a:p>
          <a:endParaRPr lang="es-ES"/>
        </a:p>
      </dgm:t>
    </dgm:pt>
    <dgm:pt modelId="{16988E0A-792D-40BC-A926-626BF46F075C}" type="sibTrans" cxnId="{404E0FFE-D903-4BCF-BCC5-A38D526A406F}">
      <dgm:prSet/>
      <dgm:spPr/>
      <dgm:t>
        <a:bodyPr/>
        <a:lstStyle/>
        <a:p>
          <a:endParaRPr lang="es-ES"/>
        </a:p>
      </dgm:t>
    </dgm:pt>
    <dgm:pt modelId="{EB7EC185-0DF8-4A96-8465-72CA546589B1}">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Otros derechos que la Constitución o la ley </a:t>
          </a:r>
          <a:r>
            <a:rPr lang="es-ES" dirty="0" smtClean="0">
              <a:latin typeface="Arial" panose="020B0604020202020204" pitchFamily="34" charset="0"/>
              <a:cs typeface="Arial" panose="020B0604020202020204" pitchFamily="34" charset="0"/>
            </a:rPr>
            <a:t>confieran. </a:t>
          </a:r>
          <a:endParaRPr lang="es-ES" dirty="0">
            <a:latin typeface="Arial" panose="020B0604020202020204" pitchFamily="34" charset="0"/>
            <a:cs typeface="Arial" panose="020B0604020202020204" pitchFamily="34" charset="0"/>
          </a:endParaRPr>
        </a:p>
      </dgm:t>
    </dgm:pt>
    <dgm:pt modelId="{0E2C9314-7722-44DB-AEBD-1B62891B3465}" type="parTrans" cxnId="{3999FDE0-42EB-4869-92C1-86DA6CAFE04A}">
      <dgm:prSet/>
      <dgm:spPr/>
      <dgm:t>
        <a:bodyPr/>
        <a:lstStyle/>
        <a:p>
          <a:endParaRPr lang="es-ES"/>
        </a:p>
      </dgm:t>
    </dgm:pt>
    <dgm:pt modelId="{8B4A1C0B-39BF-4B33-9BD5-70322029E84B}" type="sibTrans" cxnId="{3999FDE0-42EB-4869-92C1-86DA6CAFE04A}">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6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600" dirty="0">
              <a:latin typeface="Arial" panose="020B0604020202020204" pitchFamily="34" charset="0"/>
              <a:cs typeface="Arial" panose="020B0604020202020204" pitchFamily="34" charset="0"/>
            </a:rPr>
            <a:t>No estar condenado a pena aflictiva </a:t>
          </a:r>
          <a:r>
            <a:rPr lang="es-MX" sz="1600" b="1" dirty="0">
              <a:latin typeface="Arial" panose="020B0604020202020204" pitchFamily="34" charset="0"/>
              <a:cs typeface="Arial" panose="020B0604020202020204" pitchFamily="34" charset="0"/>
            </a:rPr>
            <a:t>(Art. 37 CP).</a:t>
          </a:r>
          <a:endParaRPr lang="es-CL" sz="14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REGULACIÓN</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8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C2A20B9D-EAF1-4521-A8EB-BF20E0479378}">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Ser elegidos en cargo de elección </a:t>
          </a:r>
          <a:r>
            <a:rPr lang="es-ES" dirty="0" smtClean="0">
              <a:latin typeface="Arial" panose="020B0604020202020204" pitchFamily="34" charset="0"/>
              <a:cs typeface="Arial" panose="020B0604020202020204" pitchFamily="34" charset="0"/>
            </a:rPr>
            <a:t>popular.</a:t>
          </a:r>
          <a:endParaRPr lang="es-ES" dirty="0">
            <a:latin typeface="Arial" panose="020B0604020202020204" pitchFamily="34" charset="0"/>
            <a:cs typeface="Arial" panose="020B0604020202020204" pitchFamily="34" charset="0"/>
          </a:endParaRPr>
        </a:p>
      </dgm:t>
    </dgm:pt>
    <dgm:pt modelId="{B5DB7077-CD76-4333-B319-1535F5DAB083}" type="parTrans" cxnId="{F9521F48-5159-4BF6-A460-3BA12FD84B18}">
      <dgm:prSet/>
      <dgm:spPr/>
      <dgm:t>
        <a:bodyPr/>
        <a:lstStyle/>
        <a:p>
          <a:endParaRPr lang="es-CL"/>
        </a:p>
      </dgm:t>
    </dgm:pt>
    <dgm:pt modelId="{DCF168F1-016C-4E22-8A3E-9D0E363B3320}" type="sibTrans" cxnId="{F9521F48-5159-4BF6-A460-3BA12FD84B18}">
      <dgm:prSet/>
      <dgm:spPr/>
      <dgm:t>
        <a:bodyPr/>
        <a:lstStyle/>
        <a:p>
          <a:endParaRPr lang="es-CL"/>
        </a:p>
      </dgm:t>
    </dgm:pt>
    <dgm:pt modelId="{3D7AC703-9E44-4347-8253-07E47509221F}">
      <dgm:prSet custT="1"/>
      <dgm:spPr>
        <a:ln>
          <a:solidFill>
            <a:schemeClr val="tx1">
              <a:alpha val="90000"/>
            </a:schemeClr>
          </a:solidFill>
        </a:ln>
      </dgm:spPr>
      <dgm:t>
        <a:bodyPr/>
        <a:lstStyle/>
        <a:p>
          <a:pPr algn="l"/>
          <a:r>
            <a:rPr lang="es-ES" altLang="es-ES" sz="1400" b="1" u="sng" dirty="0" smtClean="0">
              <a:solidFill>
                <a:schemeClr val="accent2"/>
              </a:solidFill>
            </a:rPr>
            <a:t>Ciudadano</a:t>
          </a:r>
          <a:r>
            <a:rPr lang="es-ES" altLang="es-ES" sz="1400" b="1" dirty="0" smtClean="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1" presStyleCnt="4">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1"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2"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2" presStyleCnt="4">
        <dgm:presLayoutVars>
          <dgm:bulletEnabled val="1"/>
        </dgm:presLayoutVars>
      </dgm:prSet>
      <dgm:spPr/>
      <dgm:t>
        <a:bodyPr/>
        <a:lstStyle/>
        <a:p>
          <a:endParaRPr lang="es-ES"/>
        </a:p>
      </dgm:t>
    </dgm:pt>
    <dgm:pt modelId="{58F9399E-F97F-4C8A-91B5-2BDFEC6D13EC}" type="pres">
      <dgm:prSet presAssocID="{A8D35D92-2E7A-4936-8E55-9DE94E71DADC}" presName="spacing" presStyleCnt="0"/>
      <dgm:spPr/>
      <dgm:t>
        <a:bodyPr/>
        <a:lstStyle/>
        <a:p>
          <a:endParaRPr lang="es-ES"/>
        </a:p>
      </dgm:t>
    </dgm:pt>
    <dgm:pt modelId="{13C776B8-6B4D-42EA-957E-A34AD1718864}" type="pres">
      <dgm:prSet presAssocID="{829BB8A2-B7B5-4887-ADDB-A983646596E0}" presName="linNode" presStyleCnt="0"/>
      <dgm:spPr/>
      <dgm:t>
        <a:bodyPr/>
        <a:lstStyle/>
        <a:p>
          <a:endParaRPr lang="es-ES"/>
        </a:p>
      </dgm:t>
    </dgm:pt>
    <dgm:pt modelId="{90065EAB-2466-4643-A338-BD93C2C1AF9A}" type="pres">
      <dgm:prSet presAssocID="{829BB8A2-B7B5-4887-ADDB-A983646596E0}" presName="parentShp" presStyleLbl="node1" presStyleIdx="3" presStyleCnt="4">
        <dgm:presLayoutVars>
          <dgm:bulletEnabled val="1"/>
        </dgm:presLayoutVars>
      </dgm:prSet>
      <dgm:spPr/>
      <dgm:t>
        <a:bodyPr/>
        <a:lstStyle/>
        <a:p>
          <a:endParaRPr lang="es-ES"/>
        </a:p>
      </dgm:t>
    </dgm:pt>
    <dgm:pt modelId="{E0E91D10-8476-4C10-A89A-30435F2F6DB7}" type="pres">
      <dgm:prSet presAssocID="{829BB8A2-B7B5-4887-ADDB-A983646596E0}" presName="childShp" presStyleLbl="bgAccFollowNode1" presStyleIdx="3" presStyleCnt="4">
        <dgm:presLayoutVars>
          <dgm:bulletEnabled val="1"/>
        </dgm:presLayoutVars>
      </dgm:prSet>
      <dgm:spPr/>
      <dgm:t>
        <a:bodyPr/>
        <a:lstStyle/>
        <a:p>
          <a:endParaRPr lang="es-ES"/>
        </a:p>
      </dgm:t>
    </dgm:pt>
  </dgm:ptLst>
  <dgm:cxnLst>
    <dgm:cxn modelId="{78BEC2AF-A791-468C-B8FD-912C52BBB87D}" srcId="{37E0A3A8-E192-40F4-8D0A-9AF5C52F29FA}" destId="{829BB8A2-B7B5-4887-ADDB-A983646596E0}" srcOrd="3" destOrd="0" parTransId="{8AA89B28-FD9C-4688-933B-4C588C6FC379}" sibTransId="{0D3401A2-9072-4782-B792-370E3F1CC64F}"/>
    <dgm:cxn modelId="{1ADFC42E-8396-47A5-B32C-5B7215DB7271}" srcId="{37E0A3A8-E192-40F4-8D0A-9AF5C52F29FA}" destId="{3189F47B-137B-4B5E-BB79-E70518185DF5}" srcOrd="1" destOrd="0" parTransId="{1D71B62B-95D7-4A4D-8226-0938F0BF31B2}" sibTransId="{9B5CE620-BB27-4320-8855-F3B3C85BEC16}"/>
    <dgm:cxn modelId="{06E6596D-2B48-4B73-B00F-035A52CAA06A}" srcId="{A7E77750-4A28-4384-80DA-413E912234DB}" destId="{2E060AE0-2A09-4C4A-85B1-4598D45F3470}" srcOrd="0" destOrd="0" parTransId="{F8E226B6-1C31-4E13-83CC-B1D044775C53}" sibTransId="{54F649AA-5940-47D0-A040-0AF410804B15}"/>
    <dgm:cxn modelId="{3FE1CC71-93CA-45D7-BAE8-52A4133FD2C3}" type="presOf" srcId="{3D7AC703-9E44-4347-8253-07E47509221F}" destId="{891FCF62-9683-45C4-ADB0-D21D109756C5}" srcOrd="0" destOrd="0"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00010AD8-5C29-43CB-A92F-29B5F75E25FD}" type="presOf" srcId="{C2A20B9D-EAF1-4521-A8EB-BF20E0479378}" destId="{E0E91D10-8476-4C10-A89A-30435F2F6DB7}" srcOrd="0" destOrd="1" presId="urn:microsoft.com/office/officeart/2005/8/layout/vList6"/>
    <dgm:cxn modelId="{8C6CABBE-F4BD-45EA-B848-CAEB3FC7C2EE}" type="presOf" srcId="{C0486314-B9F4-4F1A-89D0-99FF8AE13EF7}" destId="{E0E91D10-8476-4C10-A89A-30435F2F6DB7}" srcOrd="0" destOrd="0" presId="urn:microsoft.com/office/officeart/2005/8/layout/vList6"/>
    <dgm:cxn modelId="{404E0FFE-D903-4BCF-BCC5-A38D526A406F}" srcId="{829BB8A2-B7B5-4887-ADDB-A983646596E0}" destId="{C0486314-B9F4-4F1A-89D0-99FF8AE13EF7}" srcOrd="0" destOrd="0" parTransId="{91425A52-1317-473D-BD23-6EA9BDCCD810}" sibTransId="{16988E0A-792D-40BC-A926-626BF46F075C}"/>
    <dgm:cxn modelId="{777FE3E2-7D71-48CB-8ED7-5FA1BBB90B61}" type="presOf" srcId="{EB7EC185-0DF8-4A96-8465-72CA546589B1}" destId="{E0E91D10-8476-4C10-A89A-30435F2F6DB7}" srcOrd="0" destOrd="2" presId="urn:microsoft.com/office/officeart/2005/8/layout/vList6"/>
    <dgm:cxn modelId="{30520A2A-2CC6-4F3D-A17F-B7E61CC10C04}" type="presOf" srcId="{2646C9CE-FAB4-4C33-9882-4835E1420807}" destId="{8BD5F5EB-608B-4340-B572-787CFDA830D6}" srcOrd="0" destOrd="0" presId="urn:microsoft.com/office/officeart/2005/8/layout/vList6"/>
    <dgm:cxn modelId="{4BF715CE-376C-4215-978F-1C1C01176E77}" srcId="{37E0A3A8-E192-40F4-8D0A-9AF5C52F29FA}" destId="{46937B2B-4356-42D2-A882-BB305745B661}" srcOrd="0" destOrd="0" parTransId="{6709CC62-C473-4BF9-8921-5FB0ED7FFDFD}" sibTransId="{21141E17-2A8D-4E59-9B9F-DE393154DE4A}"/>
    <dgm:cxn modelId="{20E54B96-EFA4-4483-9EDA-59DE798EC1C9}" type="presOf" srcId="{2A9C4EC6-2DDB-4527-9A53-B0E0EF73E52E}" destId="{8BD5F5EB-608B-4340-B572-787CFDA830D6}" srcOrd="0" destOrd="1"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3999FDE0-42EB-4869-92C1-86DA6CAFE04A}" srcId="{829BB8A2-B7B5-4887-ADDB-A983646596E0}" destId="{EB7EC185-0DF8-4A96-8465-72CA546589B1}" srcOrd="2" destOrd="0" parTransId="{0E2C9314-7722-44DB-AEBD-1B62891B3465}" sibTransId="{8B4A1C0B-39BF-4B33-9BD5-70322029E84B}"/>
    <dgm:cxn modelId="{20E2D64F-201E-47F3-8819-264A400F36ED}" type="presOf" srcId="{3189F47B-137B-4B5E-BB79-E70518185DF5}" destId="{075DC76E-35E5-4B18-9A2E-176F94881413}" srcOrd="0" destOrd="0" presId="urn:microsoft.com/office/officeart/2005/8/layout/vList6"/>
    <dgm:cxn modelId="{48DE21F2-8855-4A1B-BEB3-DB7B4E025F7E}" type="presOf" srcId="{1347F24E-263A-4B3E-9397-CE9266B44713}" destId="{5A5CB28E-12CD-4DAD-A0D1-7F3A9518D96B}" srcOrd="0" destOrd="1" presId="urn:microsoft.com/office/officeart/2005/8/layout/vList6"/>
    <dgm:cxn modelId="{C8D668E3-0701-41C0-850A-885BBFECD246}" type="presOf" srcId="{F3B84170-84C6-4969-B108-A9DB972AE9A6}" destId="{5A5CB28E-12CD-4DAD-A0D1-7F3A9518D96B}" srcOrd="0" destOrd="2"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F9521F48-5159-4BF6-A460-3BA12FD84B18}" srcId="{829BB8A2-B7B5-4887-ADDB-A983646596E0}" destId="{C2A20B9D-EAF1-4521-A8EB-BF20E0479378}" srcOrd="1" destOrd="0" parTransId="{B5DB7077-CD76-4333-B319-1535F5DAB083}" sibTransId="{DCF168F1-016C-4E22-8A3E-9D0E363B3320}"/>
    <dgm:cxn modelId="{513A25BE-6DD1-4C34-BF2E-536E914DE35E}" srcId="{A7E77750-4A28-4384-80DA-413E912234DB}" destId="{1347F24E-263A-4B3E-9397-CE9266B44713}" srcOrd="1" destOrd="0" parTransId="{543DCE2D-D0BC-4268-9A63-05A79142ABD9}" sibTransId="{33D10F3A-088B-4849-A121-46B0E01B2D37}"/>
    <dgm:cxn modelId="{ADCB5519-55F6-405E-BB70-4C811C4E1D7E}" type="presOf" srcId="{A7E77750-4A28-4384-80DA-413E912234DB}" destId="{6D30D61E-1835-413F-80CF-88DAEBCA4427}" srcOrd="0" destOrd="0" presId="urn:microsoft.com/office/officeart/2005/8/layout/vList6"/>
    <dgm:cxn modelId="{627C84B6-AB7C-44E2-A9F2-E21EAF5C2CDF}" srcId="{46937B2B-4356-42D2-A882-BB305745B661}" destId="{3D7AC703-9E44-4347-8253-07E47509221F}" srcOrd="0" destOrd="0" parTransId="{0D350805-B917-45E5-A43E-3E91E4643FEE}" sibTransId="{7527E4CD-BAE3-426E-A2C0-8CBB6EB03A14}"/>
    <dgm:cxn modelId="{6E043885-9A9F-4DD9-902A-F5787E7E3A5F}" srcId="{A7E77750-4A28-4384-80DA-413E912234DB}" destId="{F3B84170-84C6-4969-B108-A9DB972AE9A6}" srcOrd="2" destOrd="0" parTransId="{DCFC7F19-D644-4A7A-BBF0-15EAEDBC38E1}" sibTransId="{70FD1835-5B46-47BA-84EC-82251DFC7CD6}"/>
    <dgm:cxn modelId="{7508660A-C2A8-4501-9C26-29FDE8DABD97}" type="presOf" srcId="{829BB8A2-B7B5-4887-ADDB-A983646596E0}" destId="{90065EAB-2466-4643-A338-BD93C2C1AF9A}"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108209"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10258" y="1378170"/>
          <a:ext cx="4343671" cy="630157"/>
        </a:xfrm>
        <a:custGeom>
          <a:avLst/>
          <a:gdLst/>
          <a:ahLst/>
          <a:cxnLst/>
          <a:rect l="0" t="0" r="0" b="0"/>
          <a:pathLst>
            <a:path>
              <a:moveTo>
                <a:pt x="0" y="0"/>
              </a:moveTo>
              <a:lnTo>
                <a:pt x="0" y="429433"/>
              </a:lnTo>
              <a:lnTo>
                <a:pt x="4343671" y="429433"/>
              </a:lnTo>
              <a:lnTo>
                <a:pt x="4343671"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725572"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10258" y="1378170"/>
          <a:ext cx="961033" cy="630157"/>
        </a:xfrm>
        <a:custGeom>
          <a:avLst/>
          <a:gdLst/>
          <a:ahLst/>
          <a:cxnLst/>
          <a:rect l="0" t="0" r="0" b="0"/>
          <a:pathLst>
            <a:path>
              <a:moveTo>
                <a:pt x="0" y="0"/>
              </a:moveTo>
              <a:lnTo>
                <a:pt x="0" y="429433"/>
              </a:lnTo>
              <a:lnTo>
                <a:pt x="961033" y="429433"/>
              </a:lnTo>
              <a:lnTo>
                <a:pt x="961033"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735285" y="2825499"/>
          <a:ext cx="91440" cy="630157"/>
        </a:xfrm>
        <a:custGeom>
          <a:avLst/>
          <a:gdLst/>
          <a:ahLst/>
          <a:cxnLst/>
          <a:rect l="0" t="0" r="0" b="0"/>
          <a:pathLst>
            <a:path>
              <a:moveTo>
                <a:pt x="61927" y="0"/>
              </a:moveTo>
              <a:lnTo>
                <a:pt x="61927" y="429433"/>
              </a:lnTo>
              <a:lnTo>
                <a:pt x="45720" y="429433"/>
              </a:ln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797212" y="1378170"/>
          <a:ext cx="2013045" cy="630157"/>
        </a:xfrm>
        <a:custGeom>
          <a:avLst/>
          <a:gdLst/>
          <a:ahLst/>
          <a:cxnLst/>
          <a:rect l="0" t="0" r="0" b="0"/>
          <a:pathLst>
            <a:path>
              <a:moveTo>
                <a:pt x="2013045" y="0"/>
              </a:moveTo>
              <a:lnTo>
                <a:pt x="2013045"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086963" y="2907102"/>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132683" y="1378170"/>
          <a:ext cx="4677575" cy="630157"/>
        </a:xfrm>
        <a:custGeom>
          <a:avLst/>
          <a:gdLst/>
          <a:ahLst/>
          <a:cxnLst/>
          <a:rect l="0" t="0" r="0" b="0"/>
          <a:pathLst>
            <a:path>
              <a:moveTo>
                <a:pt x="4677575" y="0"/>
              </a:moveTo>
              <a:lnTo>
                <a:pt x="4677575"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282584" y="2297"/>
          <a:ext cx="5055347"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23332" y="231007"/>
          <a:ext cx="5055347"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DERECHO NACIONAL PÚBLICO</a:t>
          </a:r>
          <a:endParaRPr lang="es-ES" sz="2400" kern="1200" dirty="0">
            <a:latin typeface="Arial" panose="020B0604020202020204" pitchFamily="34" charset="0"/>
            <a:cs typeface="Arial" panose="020B0604020202020204" pitchFamily="34" charset="0"/>
          </a:endParaRPr>
        </a:p>
      </dsp:txBody>
      <dsp:txXfrm>
        <a:off x="3563630" y="271305"/>
        <a:ext cx="4974751" cy="1295277"/>
      </dsp:txXfrm>
    </dsp:sp>
    <dsp:sp modelId="{F703F53A-FA9A-42B8-A44E-B9E9D8010748}">
      <dsp:nvSpPr>
        <dsp:cNvPr id="0" name=""/>
        <dsp:cNvSpPr/>
      </dsp:nvSpPr>
      <dsp:spPr>
        <a:xfrm>
          <a:off x="70227" y="2008327"/>
          <a:ext cx="2124911" cy="89877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10975" y="2237037"/>
          <a:ext cx="2124911" cy="89877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Penal</a:t>
          </a:r>
          <a:endParaRPr lang="es-ES" sz="1800" kern="1200" dirty="0">
            <a:latin typeface="Arial" panose="020B0604020202020204" pitchFamily="34" charset="0"/>
            <a:cs typeface="Arial" panose="020B0604020202020204" pitchFamily="34" charset="0"/>
          </a:endParaRPr>
        </a:p>
      </dsp:txBody>
      <dsp:txXfrm>
        <a:off x="337299" y="2263361"/>
        <a:ext cx="2072263" cy="846127"/>
      </dsp:txXfrm>
    </dsp:sp>
    <dsp:sp modelId="{3ABB1A90-89CA-489B-AE90-F44A88744BE6}">
      <dsp:nvSpPr>
        <dsp:cNvPr id="0" name=""/>
        <dsp:cNvSpPr/>
      </dsp:nvSpPr>
      <dsp:spPr>
        <a:xfrm>
          <a:off x="49318" y="3537259"/>
          <a:ext cx="216672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290066" y="3765970"/>
          <a:ext cx="216672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100000"/>
            </a:lnSpc>
            <a:spcBef>
              <a:spcPct val="0"/>
            </a:spcBef>
            <a:spcAft>
              <a:spcPct val="35000"/>
            </a:spcAft>
          </a:pPr>
          <a:r>
            <a:rPr lang="es-MX" sz="1200" b="0" kern="1200" dirty="0" smtClean="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kern="1200" dirty="0">
            <a:latin typeface="Arial" panose="020B0604020202020204" pitchFamily="34" charset="0"/>
            <a:cs typeface="Arial" panose="020B0604020202020204" pitchFamily="34" charset="0"/>
          </a:endParaRPr>
        </a:p>
      </dsp:txBody>
      <dsp:txXfrm>
        <a:off x="330364" y="3806268"/>
        <a:ext cx="2086133" cy="1295277"/>
      </dsp:txXfrm>
    </dsp:sp>
    <dsp:sp modelId="{967A4530-D31D-464F-A575-CFEC273B01AF}">
      <dsp:nvSpPr>
        <dsp:cNvPr id="0" name=""/>
        <dsp:cNvSpPr/>
      </dsp:nvSpPr>
      <dsp:spPr>
        <a:xfrm>
          <a:off x="2692841" y="2008327"/>
          <a:ext cx="2208742" cy="817172"/>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33589" y="2237037"/>
          <a:ext cx="2208742" cy="817172"/>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Procesal</a:t>
          </a:r>
          <a:endParaRPr lang="es-ES" sz="1800" kern="1200" dirty="0">
            <a:latin typeface="Arial" panose="020B0604020202020204" pitchFamily="34" charset="0"/>
            <a:cs typeface="Arial" panose="020B0604020202020204" pitchFamily="34" charset="0"/>
          </a:endParaRPr>
        </a:p>
      </dsp:txBody>
      <dsp:txXfrm>
        <a:off x="2957523" y="2260971"/>
        <a:ext cx="2160874" cy="769304"/>
      </dsp:txXfrm>
    </dsp:sp>
    <dsp:sp modelId="{30001B45-0DAD-490E-BE17-A08A94A9DCE5}">
      <dsp:nvSpPr>
        <dsp:cNvPr id="0" name=""/>
        <dsp:cNvSpPr/>
      </dsp:nvSpPr>
      <dsp:spPr>
        <a:xfrm>
          <a:off x="2697641" y="3455656"/>
          <a:ext cx="2166729" cy="165049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938388" y="3684367"/>
          <a:ext cx="2166729" cy="1650497"/>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smtClean="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kern="1200" dirty="0" smtClean="0">
              <a:latin typeface="Arial" panose="020B0604020202020204" pitchFamily="34" charset="0"/>
              <a:cs typeface="Arial" panose="020B0604020202020204" pitchFamily="34" charset="0"/>
            </a:rPr>
            <a:t>intervención.</a:t>
          </a:r>
        </a:p>
      </dsp:txBody>
      <dsp:txXfrm>
        <a:off x="2986729" y="3732708"/>
        <a:ext cx="2070047" cy="1553815"/>
      </dsp:txXfrm>
    </dsp:sp>
    <dsp:sp modelId="{AF6DCDF3-8796-4001-A953-D93D87197E81}">
      <dsp:nvSpPr>
        <dsp:cNvPr id="0" name=""/>
        <dsp:cNvSpPr/>
      </dsp:nvSpPr>
      <dsp:spPr>
        <a:xfrm>
          <a:off x="5366872" y="2008327"/>
          <a:ext cx="280883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607619" y="2237037"/>
          <a:ext cx="280883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Administrativo</a:t>
          </a:r>
          <a:endParaRPr lang="es-ES" sz="1800" kern="1200" dirty="0">
            <a:latin typeface="Arial" panose="020B0604020202020204" pitchFamily="34" charset="0"/>
            <a:cs typeface="Arial" panose="020B0604020202020204" pitchFamily="34" charset="0"/>
          </a:endParaRPr>
        </a:p>
      </dsp:txBody>
      <dsp:txXfrm>
        <a:off x="5647917" y="2277335"/>
        <a:ext cx="2728243" cy="1295277"/>
      </dsp:txXfrm>
    </dsp:sp>
    <dsp:sp modelId="{F40699FA-8129-4331-AF29-040CD33E3912}">
      <dsp:nvSpPr>
        <dsp:cNvPr id="0" name=""/>
        <dsp:cNvSpPr/>
      </dsp:nvSpPr>
      <dsp:spPr>
        <a:xfrm>
          <a:off x="5422535" y="4014357"/>
          <a:ext cx="2697513"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663283" y="4243067"/>
          <a:ext cx="2697513"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kern="1200" dirty="0" smtClean="0">
              <a:latin typeface="Arial" panose="020B0604020202020204" pitchFamily="34" charset="0"/>
              <a:cs typeface="Arial" panose="020B0604020202020204" pitchFamily="34" charset="0"/>
            </a:rPr>
            <a:t>Administración del Estado. </a:t>
          </a:r>
          <a:endParaRPr lang="es-ES" sz="1200" kern="1200" dirty="0">
            <a:latin typeface="Arial" panose="020B0604020202020204" pitchFamily="34" charset="0"/>
            <a:cs typeface="Arial" panose="020B0604020202020204" pitchFamily="34" charset="0"/>
          </a:endParaRPr>
        </a:p>
      </dsp:txBody>
      <dsp:txXfrm>
        <a:off x="5703581" y="4283365"/>
        <a:ext cx="2616917" cy="1295277"/>
      </dsp:txXfrm>
    </dsp:sp>
    <dsp:sp modelId="{4B752901-8136-4A36-9FA3-BDC5AED744FF}">
      <dsp:nvSpPr>
        <dsp:cNvPr id="0" name=""/>
        <dsp:cNvSpPr/>
      </dsp:nvSpPr>
      <dsp:spPr>
        <a:xfrm>
          <a:off x="8785217" y="2008327"/>
          <a:ext cx="2737424"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25965" y="2237037"/>
          <a:ext cx="2737424"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 </a:t>
          </a: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Constitucional</a:t>
          </a:r>
          <a:endParaRPr lang="es-ES" sz="1800" kern="1200" dirty="0">
            <a:latin typeface="Arial" panose="020B0604020202020204" pitchFamily="34" charset="0"/>
            <a:cs typeface="Arial" panose="020B0604020202020204" pitchFamily="34" charset="0"/>
          </a:endParaRPr>
        </a:p>
      </dsp:txBody>
      <dsp:txXfrm>
        <a:off x="9066263" y="2277335"/>
        <a:ext cx="2656828" cy="1295277"/>
      </dsp:txXfrm>
    </dsp:sp>
    <dsp:sp modelId="{A596A546-9306-4E25-A6B9-BE93BAFC5369}">
      <dsp:nvSpPr>
        <dsp:cNvPr id="0" name=""/>
        <dsp:cNvSpPr/>
      </dsp:nvSpPr>
      <dsp:spPr>
        <a:xfrm>
          <a:off x="8601543" y="4014357"/>
          <a:ext cx="3104771"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842291" y="4243067"/>
          <a:ext cx="3104771"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smtClean="0">
            <a:latin typeface="Arial" panose="020B0604020202020204" pitchFamily="34" charset="0"/>
            <a:cs typeface="Arial" panose="020B0604020202020204" pitchFamily="34" charset="0"/>
          </a:endParaRPr>
        </a:p>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882589" y="4283365"/>
        <a:ext cx="3024175" cy="12952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11743-D3C0-4588-8997-6FAF911D4445}">
      <dsp:nvSpPr>
        <dsp:cNvPr id="0" name=""/>
        <dsp:cNvSpPr/>
      </dsp:nvSpPr>
      <dsp:spPr>
        <a:xfrm rot="16200000">
          <a:off x="-322820"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ES" sz="2400" b="1" kern="1200" dirty="0" smtClean="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Conjunto de personas (nacionales y extranjeros), </a:t>
          </a:r>
          <a:r>
            <a:rPr lang="es-ES" altLang="es-ES" sz="1600" kern="1200" dirty="0" smtClean="0">
              <a:latin typeface="Arial" panose="020B0604020202020204" pitchFamily="34" charset="0"/>
            </a:rPr>
            <a:t>estrechamente ligados entre sí por lazos de sangre, raza, vínculos espirituales, </a:t>
          </a:r>
          <a:r>
            <a:rPr lang="es-ES" sz="1600" kern="1200" dirty="0" smtClean="0">
              <a:latin typeface="Arial" panose="020B0604020202020204" pitchFamily="34" charset="0"/>
              <a:cs typeface="Arial" panose="020B0604020202020204" pitchFamily="34" charset="0"/>
            </a:rPr>
            <a:t>que viven en un territorio determinado y se someten al poder soberano</a:t>
          </a:r>
          <a:endParaRPr lang="es-CL" sz="1600" kern="12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kern="1200" dirty="0">
            <a:latin typeface="Arial" panose="020B0604020202020204" pitchFamily="34" charset="0"/>
            <a:cs typeface="Arial" panose="020B0604020202020204" pitchFamily="34" charset="0"/>
          </a:endParaRPr>
        </a:p>
      </dsp:txBody>
      <dsp:txXfrm rot="5400000">
        <a:off x="1362" y="837169"/>
        <a:ext cx="3537485" cy="2511508"/>
      </dsp:txXfrm>
    </dsp:sp>
    <dsp:sp modelId="{EEBA3577-7966-4D43-9384-92E38BD677E4}">
      <dsp:nvSpPr>
        <dsp:cNvPr id="0" name=""/>
        <dsp:cNvSpPr/>
      </dsp:nvSpPr>
      <dsp:spPr>
        <a:xfrm rot="16200000">
          <a:off x="3479976"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smtClean="0">
              <a:latin typeface="Arial" panose="020B0604020202020204" pitchFamily="34" charset="0"/>
              <a:cs typeface="Arial" panose="020B0604020202020204" pitchFamily="34" charset="0"/>
            </a:rPr>
            <a:t>      </a:t>
          </a:r>
          <a:r>
            <a:rPr lang="es-ES" sz="2400" b="1" kern="1200" dirty="0" smtClean="0">
              <a:latin typeface="Arial" panose="020B0604020202020204" pitchFamily="34" charset="0"/>
              <a:cs typeface="Arial" panose="020B0604020202020204" pitchFamily="34" charset="0"/>
            </a:rPr>
            <a:t>TERRITORIO	</a:t>
          </a:r>
        </a:p>
        <a:p>
          <a:pPr lvl="0" algn="l" defTabSz="2000250">
            <a:lnSpc>
              <a:spcPct val="90000"/>
            </a:lnSpc>
            <a:spcBef>
              <a:spcPct val="0"/>
            </a:spcBef>
            <a:spcAft>
              <a:spcPct val="35000"/>
            </a:spcAft>
          </a:pPr>
          <a:endParaRPr lang="es-CL" sz="2400" kern="1200" dirty="0"/>
        </a:p>
        <a:p>
          <a:pPr marL="171450" lvl="1" indent="-171450" algn="just"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Espacio físico donde vive el grupo humano sometido al poder Estatal (aéreo, ,marítimo y terrestre).</a:t>
          </a:r>
          <a:endParaRPr lang="es-CL" sz="1800" kern="1200" dirty="0">
            <a:latin typeface="Arial" panose="020B0604020202020204" pitchFamily="34" charset="0"/>
            <a:cs typeface="Arial" panose="020B0604020202020204" pitchFamily="34" charset="0"/>
          </a:endParaRPr>
        </a:p>
      </dsp:txBody>
      <dsp:txXfrm rot="5400000">
        <a:off x="3804158" y="837169"/>
        <a:ext cx="3537485" cy="2511508"/>
      </dsp:txXfrm>
    </dsp:sp>
    <dsp:sp modelId="{0FD5DC2F-6DA3-42ED-A205-8A46C42AF56C}">
      <dsp:nvSpPr>
        <dsp:cNvPr id="0" name=""/>
        <dsp:cNvSpPr/>
      </dsp:nvSpPr>
      <dsp:spPr>
        <a:xfrm rot="16200000">
          <a:off x="7282773"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lvl="0" algn="l"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ORGANIZACIÓN POLÍTICA</a:t>
          </a:r>
          <a:endParaRPr lang="es-ES" sz="2400" b="1"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Forma como se configura el Estado, institucionalización del poder. </a:t>
          </a:r>
          <a:endParaRPr lang="es-ES" sz="1800" kern="1200" dirty="0">
            <a:latin typeface="Arial" panose="020B0604020202020204" pitchFamily="34" charset="0"/>
            <a:cs typeface="Arial" panose="020B0604020202020204" pitchFamily="34" charset="0"/>
          </a:endParaRPr>
        </a:p>
      </dsp:txBody>
      <dsp:txXfrm rot="5400000">
        <a:off x="7606955" y="837169"/>
        <a:ext cx="3537485" cy="25115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60AA8-E5D6-42D2-B772-0D5E7EF3D7FF}">
      <dsp:nvSpPr>
        <dsp:cNvPr id="0" name=""/>
        <dsp:cNvSpPr/>
      </dsp:nvSpPr>
      <dsp:spPr>
        <a:xfrm>
          <a:off x="9546052"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9684E3-BB55-403C-9FE7-B5D94233FF4D}">
      <dsp:nvSpPr>
        <dsp:cNvPr id="0" name=""/>
        <dsp:cNvSpPr/>
      </dsp:nvSpPr>
      <dsp:spPr>
        <a:xfrm>
          <a:off x="5479197" y="1442926"/>
          <a:ext cx="4112575" cy="626910"/>
        </a:xfrm>
        <a:custGeom>
          <a:avLst/>
          <a:gdLst/>
          <a:ahLst/>
          <a:cxnLst/>
          <a:rect l="0" t="0" r="0" b="0"/>
          <a:pathLst>
            <a:path>
              <a:moveTo>
                <a:pt x="0" y="0"/>
              </a:moveTo>
              <a:lnTo>
                <a:pt x="0" y="373735"/>
              </a:lnTo>
              <a:lnTo>
                <a:pt x="4112575" y="373735"/>
              </a:lnTo>
              <a:lnTo>
                <a:pt x="4112575"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201B27-B50E-46BD-8835-5DB2D752ECDC}">
      <dsp:nvSpPr>
        <dsp:cNvPr id="0" name=""/>
        <dsp:cNvSpPr/>
      </dsp:nvSpPr>
      <dsp:spPr>
        <a:xfrm>
          <a:off x="6734480"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E779A2-A911-4019-B68A-46B34789F756}">
      <dsp:nvSpPr>
        <dsp:cNvPr id="0" name=""/>
        <dsp:cNvSpPr/>
      </dsp:nvSpPr>
      <dsp:spPr>
        <a:xfrm>
          <a:off x="5479197" y="1442926"/>
          <a:ext cx="1301003" cy="626910"/>
        </a:xfrm>
        <a:custGeom>
          <a:avLst/>
          <a:gdLst/>
          <a:ahLst/>
          <a:cxnLst/>
          <a:rect l="0" t="0" r="0" b="0"/>
          <a:pathLst>
            <a:path>
              <a:moveTo>
                <a:pt x="0" y="0"/>
              </a:moveTo>
              <a:lnTo>
                <a:pt x="0" y="373735"/>
              </a:lnTo>
              <a:lnTo>
                <a:pt x="1301003" y="373735"/>
              </a:lnTo>
              <a:lnTo>
                <a:pt x="1301003"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5AB06F-4465-492D-B383-AC87E57A4516}">
      <dsp:nvSpPr>
        <dsp:cNvPr id="0" name=""/>
        <dsp:cNvSpPr/>
      </dsp:nvSpPr>
      <dsp:spPr>
        <a:xfrm>
          <a:off x="3922908"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1A023-9B17-4292-A741-AE245AE465C4}">
      <dsp:nvSpPr>
        <dsp:cNvPr id="0" name=""/>
        <dsp:cNvSpPr/>
      </dsp:nvSpPr>
      <dsp:spPr>
        <a:xfrm>
          <a:off x="3968628" y="1442926"/>
          <a:ext cx="1510568" cy="626910"/>
        </a:xfrm>
        <a:custGeom>
          <a:avLst/>
          <a:gdLst/>
          <a:ahLst/>
          <a:cxnLst/>
          <a:rect l="0" t="0" r="0" b="0"/>
          <a:pathLst>
            <a:path>
              <a:moveTo>
                <a:pt x="1510568" y="0"/>
              </a:moveTo>
              <a:lnTo>
                <a:pt x="1510568"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8F2184-26C1-4050-B133-A7D7B3584533}">
      <dsp:nvSpPr>
        <dsp:cNvPr id="0" name=""/>
        <dsp:cNvSpPr/>
      </dsp:nvSpPr>
      <dsp:spPr>
        <a:xfrm>
          <a:off x="1111336"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CC57FF-2BEE-4721-AEFF-E12004DA1EE4}">
      <dsp:nvSpPr>
        <dsp:cNvPr id="0" name=""/>
        <dsp:cNvSpPr/>
      </dsp:nvSpPr>
      <dsp:spPr>
        <a:xfrm>
          <a:off x="1157056" y="1442926"/>
          <a:ext cx="4322140" cy="626910"/>
        </a:xfrm>
        <a:custGeom>
          <a:avLst/>
          <a:gdLst/>
          <a:ahLst/>
          <a:cxnLst/>
          <a:rect l="0" t="0" r="0" b="0"/>
          <a:pathLst>
            <a:path>
              <a:moveTo>
                <a:pt x="4322140" y="0"/>
              </a:moveTo>
              <a:lnTo>
                <a:pt x="4322140"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19D673-77A4-40AE-9E57-9E6810C221F3}">
      <dsp:nvSpPr>
        <dsp:cNvPr id="0" name=""/>
        <dsp:cNvSpPr/>
      </dsp:nvSpPr>
      <dsp:spPr>
        <a:xfrm>
          <a:off x="3136935" y="357888"/>
          <a:ext cx="4684523"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153111"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CARACTERÍSTICAS DEL PODER POLÍTICO</a:t>
          </a:r>
          <a:endParaRPr lang="es-ES" sz="3200" kern="1200" dirty="0">
            <a:latin typeface="Arial" panose="020B0604020202020204" pitchFamily="34" charset="0"/>
            <a:cs typeface="Arial" panose="020B0604020202020204" pitchFamily="34" charset="0"/>
          </a:endParaRPr>
        </a:p>
      </dsp:txBody>
      <dsp:txXfrm>
        <a:off x="3136935" y="357888"/>
        <a:ext cx="4684523" cy="1085037"/>
      </dsp:txXfrm>
    </dsp:sp>
    <dsp:sp modelId="{74EA0B97-2655-4CF4-ABC4-042150C01BCB}">
      <dsp:nvSpPr>
        <dsp:cNvPr id="0" name=""/>
        <dsp:cNvSpPr/>
      </dsp:nvSpPr>
      <dsp:spPr>
        <a:xfrm>
          <a:off x="4850500" y="1201806"/>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4850500" y="1201806"/>
        <a:ext cx="1886090" cy="361679"/>
      </dsp:txXfrm>
    </dsp:sp>
    <dsp:sp modelId="{A94801DA-EB34-4F2E-913C-141F7E0D14C7}">
      <dsp:nvSpPr>
        <dsp:cNvPr id="0" name=""/>
        <dsp:cNvSpPr/>
      </dsp:nvSpPr>
      <dsp:spPr>
        <a:xfrm>
          <a:off x="109228"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SOBERANO</a:t>
          </a:r>
          <a:endParaRPr lang="es-ES" sz="1400" kern="1200" dirty="0"/>
        </a:p>
      </dsp:txBody>
      <dsp:txXfrm>
        <a:off x="109228" y="2069837"/>
        <a:ext cx="2095655" cy="1085037"/>
      </dsp:txXfrm>
    </dsp:sp>
    <dsp:sp modelId="{1C8F79B7-F001-46DF-8D5E-E0802F7A458E}">
      <dsp:nvSpPr>
        <dsp:cNvPr id="0" name=""/>
        <dsp:cNvSpPr/>
      </dsp:nvSpPr>
      <dsp:spPr>
        <a:xfrm>
          <a:off x="528359"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528359" y="2913755"/>
        <a:ext cx="1886090" cy="361679"/>
      </dsp:txXfrm>
    </dsp:sp>
    <dsp:sp modelId="{477ED413-B43A-4CE6-8AF5-8AAD6C6AE304}">
      <dsp:nvSpPr>
        <dsp:cNvPr id="0" name=""/>
        <dsp:cNvSpPr/>
      </dsp:nvSpPr>
      <dsp:spPr>
        <a:xfrm>
          <a:off x="109228"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Es supremo y no se somete a otro.</a:t>
          </a:r>
          <a:endParaRPr lang="es-ES" altLang="es-ES" sz="1400" b="1" kern="1200" dirty="0" smtClean="0">
            <a:latin typeface="Arial" panose="020B0604020202020204" pitchFamily="34" charset="0"/>
          </a:endParaRPr>
        </a:p>
      </dsp:txBody>
      <dsp:txXfrm>
        <a:off x="109228" y="3781785"/>
        <a:ext cx="2095655" cy="1085037"/>
      </dsp:txXfrm>
    </dsp:sp>
    <dsp:sp modelId="{B080F04B-8AED-4A08-AB97-C56DC2CD8E6E}">
      <dsp:nvSpPr>
        <dsp:cNvPr id="0" name=""/>
        <dsp:cNvSpPr/>
      </dsp:nvSpPr>
      <dsp:spPr>
        <a:xfrm>
          <a:off x="528359"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528359" y="4625703"/>
        <a:ext cx="1886090" cy="361679"/>
      </dsp:txXfrm>
    </dsp:sp>
    <dsp:sp modelId="{73AEC811-EA4B-4060-9E48-C100E06A8D7B}">
      <dsp:nvSpPr>
        <dsp:cNvPr id="0" name=""/>
        <dsp:cNvSpPr/>
      </dsp:nvSpPr>
      <dsp:spPr>
        <a:xfrm>
          <a:off x="2920800"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COACTIVO</a:t>
          </a:r>
          <a:r>
            <a:rPr lang="es-ES" altLang="es-ES" sz="1400" kern="1200" smtClean="0">
              <a:latin typeface="Arial" panose="020B0604020202020204" pitchFamily="34" charset="0"/>
            </a:rPr>
            <a:t>.</a:t>
          </a:r>
          <a:endParaRPr lang="es-ES" sz="1400" kern="1200" dirty="0"/>
        </a:p>
      </dsp:txBody>
      <dsp:txXfrm>
        <a:off x="2920800" y="2069837"/>
        <a:ext cx="2095655" cy="1085037"/>
      </dsp:txXfrm>
    </dsp:sp>
    <dsp:sp modelId="{6E218D7C-6C9D-49BA-BB1B-C15745D2967F}">
      <dsp:nvSpPr>
        <dsp:cNvPr id="0" name=""/>
        <dsp:cNvSpPr/>
      </dsp:nvSpPr>
      <dsp:spPr>
        <a:xfrm>
          <a:off x="3339931"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3339931" y="2913755"/>
        <a:ext cx="1886090" cy="361679"/>
      </dsp:txXfrm>
    </dsp:sp>
    <dsp:sp modelId="{C4EFD7A0-2B1F-4BC1-B727-E5E99EA81F36}">
      <dsp:nvSpPr>
        <dsp:cNvPr id="0" name=""/>
        <dsp:cNvSpPr/>
      </dsp:nvSpPr>
      <dsp:spPr>
        <a:xfrm>
          <a:off x="2920800"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Tiene el monopolio de la fuerza física legitima.</a:t>
          </a:r>
          <a:endParaRPr lang="es-ES" altLang="es-ES" sz="1400" b="1" kern="1200" dirty="0" smtClean="0">
            <a:latin typeface="Arial" panose="020B0604020202020204" pitchFamily="34" charset="0"/>
          </a:endParaRPr>
        </a:p>
      </dsp:txBody>
      <dsp:txXfrm>
        <a:off x="2920800" y="3781785"/>
        <a:ext cx="2095655" cy="1085037"/>
      </dsp:txXfrm>
    </dsp:sp>
    <dsp:sp modelId="{DBFFD69F-37DB-4D5F-B73A-6D76FA64102A}">
      <dsp:nvSpPr>
        <dsp:cNvPr id="0" name=""/>
        <dsp:cNvSpPr/>
      </dsp:nvSpPr>
      <dsp:spPr>
        <a:xfrm>
          <a:off x="3339931"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3339931" y="4625703"/>
        <a:ext cx="1886090" cy="361679"/>
      </dsp:txXfrm>
    </dsp:sp>
    <dsp:sp modelId="{C10C3175-1B47-4FC9-A665-F7F68AEE7513}">
      <dsp:nvSpPr>
        <dsp:cNvPr id="0" name=""/>
        <dsp:cNvSpPr/>
      </dsp:nvSpPr>
      <dsp:spPr>
        <a:xfrm>
          <a:off x="5732372"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GLOBAL</a:t>
          </a:r>
          <a:r>
            <a:rPr lang="es-ES" altLang="es-ES" sz="1400" kern="1200" smtClean="0">
              <a:latin typeface="Arial" panose="020B0604020202020204" pitchFamily="34" charset="0"/>
            </a:rPr>
            <a:t>.</a:t>
          </a:r>
          <a:endParaRPr lang="es-ES" sz="1400" kern="1200" dirty="0"/>
        </a:p>
      </dsp:txBody>
      <dsp:txXfrm>
        <a:off x="5732372" y="2069837"/>
        <a:ext cx="2095655" cy="1085037"/>
      </dsp:txXfrm>
    </dsp:sp>
    <dsp:sp modelId="{E813523F-7AC9-4935-B0EC-1C35B0BF13F9}">
      <dsp:nvSpPr>
        <dsp:cNvPr id="0" name=""/>
        <dsp:cNvSpPr/>
      </dsp:nvSpPr>
      <dsp:spPr>
        <a:xfrm>
          <a:off x="6151504"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6151504" y="2913755"/>
        <a:ext cx="1886090" cy="361679"/>
      </dsp:txXfrm>
    </dsp:sp>
    <dsp:sp modelId="{FF926EE6-3127-48FC-8169-A5E478BD7A1D}">
      <dsp:nvSpPr>
        <dsp:cNvPr id="0" name=""/>
        <dsp:cNvSpPr/>
      </dsp:nvSpPr>
      <dsp:spPr>
        <a:xfrm>
          <a:off x="5732372"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Afecta a todos los que habitan su territorio.</a:t>
          </a:r>
          <a:endParaRPr lang="es-ES" altLang="es-ES" sz="1400" b="1" kern="1200" dirty="0" smtClean="0">
            <a:latin typeface="Arial" panose="020B0604020202020204" pitchFamily="34" charset="0"/>
          </a:endParaRPr>
        </a:p>
      </dsp:txBody>
      <dsp:txXfrm>
        <a:off x="5732372" y="3781785"/>
        <a:ext cx="2095655" cy="1085037"/>
      </dsp:txXfrm>
    </dsp:sp>
    <dsp:sp modelId="{D1D50FD7-F378-477A-94AB-0FEEE4811322}">
      <dsp:nvSpPr>
        <dsp:cNvPr id="0" name=""/>
        <dsp:cNvSpPr/>
      </dsp:nvSpPr>
      <dsp:spPr>
        <a:xfrm>
          <a:off x="6151504"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6151504" y="4625703"/>
        <a:ext cx="1886090" cy="361679"/>
      </dsp:txXfrm>
    </dsp:sp>
    <dsp:sp modelId="{940F5C89-6DE1-4A17-90DD-8CB4641D410A}">
      <dsp:nvSpPr>
        <dsp:cNvPr id="0" name=""/>
        <dsp:cNvSpPr/>
      </dsp:nvSpPr>
      <dsp:spPr>
        <a:xfrm>
          <a:off x="8543945"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dirty="0" smtClean="0">
              <a:latin typeface="Arial" panose="020B0604020202020204" pitchFamily="34" charset="0"/>
            </a:rPr>
            <a:t>INSTITUCIONALIZADO.</a:t>
          </a:r>
          <a:endParaRPr lang="es-ES" sz="1400" b="1" kern="1200" dirty="0"/>
        </a:p>
      </dsp:txBody>
      <dsp:txXfrm>
        <a:off x="8543945" y="2069837"/>
        <a:ext cx="2095655" cy="1085037"/>
      </dsp:txXfrm>
    </dsp:sp>
    <dsp:sp modelId="{744A7235-7658-4348-9920-FFDF6CECD0F9}">
      <dsp:nvSpPr>
        <dsp:cNvPr id="0" name=""/>
        <dsp:cNvSpPr/>
      </dsp:nvSpPr>
      <dsp:spPr>
        <a:xfrm>
          <a:off x="8963076"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8963076" y="2913755"/>
        <a:ext cx="1886090" cy="361679"/>
      </dsp:txXfrm>
    </dsp:sp>
    <dsp:sp modelId="{D1D1E40F-D065-4A01-A0F1-6228E58D2AC3}">
      <dsp:nvSpPr>
        <dsp:cNvPr id="0" name=""/>
        <dsp:cNvSpPr/>
      </dsp:nvSpPr>
      <dsp:spPr>
        <a:xfrm>
          <a:off x="8543945" y="3781785"/>
          <a:ext cx="2095655" cy="153346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153111" numCol="1" spcCol="1270" anchor="ctr" anchorCtr="0">
          <a:noAutofit/>
        </a:bodyPr>
        <a:lstStyle/>
        <a:p>
          <a:pPr lvl="0" algn="ctr" defTabSz="533400">
            <a:lnSpc>
              <a:spcPct val="90000"/>
            </a:lnSpc>
            <a:spcBef>
              <a:spcPct val="0"/>
            </a:spcBef>
            <a:spcAft>
              <a:spcPct val="35000"/>
            </a:spcAft>
          </a:pPr>
          <a:r>
            <a:rPr lang="es-ES" altLang="es-ES" sz="1200" b="1" kern="1200" dirty="0" smtClean="0">
              <a:latin typeface="Arial" panose="020B0604020202020204" pitchFamily="34" charset="0"/>
            </a:rPr>
            <a:t>El titular del Poder es el </a:t>
          </a:r>
          <a:r>
            <a:rPr lang="es-ES" altLang="es-ES" sz="1200" b="1" u="sng" kern="1200" dirty="0" smtClean="0">
              <a:solidFill>
                <a:schemeClr val="tx1"/>
              </a:solidFill>
              <a:latin typeface="Arial" panose="020B0604020202020204" pitchFamily="34" charset="0"/>
            </a:rPr>
            <a:t>Estado,</a:t>
          </a:r>
          <a:r>
            <a:rPr lang="es-ES" altLang="es-ES" sz="1200" b="1" kern="1200" dirty="0" smtClean="0">
              <a:latin typeface="Arial" panose="020B0604020202020204" pitchFamily="34" charset="0"/>
            </a:rPr>
            <a:t> el que es ejercido por el gobernante mediante las normas del </a:t>
          </a:r>
          <a:r>
            <a:rPr lang="es-ES" altLang="es-ES" sz="1200" b="1" u="sng" kern="1200" dirty="0" smtClean="0">
              <a:latin typeface="Arial" panose="020B0604020202020204" pitchFamily="34" charset="0"/>
            </a:rPr>
            <a:t>Derecho</a:t>
          </a:r>
        </a:p>
      </dsp:txBody>
      <dsp:txXfrm>
        <a:off x="8543945" y="3781785"/>
        <a:ext cx="2095655" cy="1533461"/>
      </dsp:txXfrm>
    </dsp:sp>
    <dsp:sp modelId="{9B073921-64F6-4F30-AAC2-787C573BF938}">
      <dsp:nvSpPr>
        <dsp:cNvPr id="0" name=""/>
        <dsp:cNvSpPr/>
      </dsp:nvSpPr>
      <dsp:spPr>
        <a:xfrm>
          <a:off x="8963076" y="5095597"/>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8963076" y="5095597"/>
        <a:ext cx="1886090" cy="3616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34284"/>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85750" lvl="1" indent="0" algn="l" defTabSz="288925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Donde se radica la titularidad de la función ejecutiva, legislativa y judicial. </a:t>
          </a:r>
          <a:endParaRPr lang="es-ES" sz="2000" kern="1200" dirty="0">
            <a:latin typeface="Arial" panose="020B0604020202020204" pitchFamily="34" charset="0"/>
            <a:cs typeface="Arial" panose="020B0604020202020204" pitchFamily="34" charset="0"/>
          </a:endParaRPr>
        </a:p>
      </dsp:txBody>
      <dsp:txXfrm>
        <a:off x="4458320" y="197794"/>
        <a:ext cx="6196951" cy="981057"/>
      </dsp:txXfrm>
    </dsp:sp>
    <dsp:sp modelId="{9D038932-3497-41FE-8776-180FC9F8B69F}">
      <dsp:nvSpPr>
        <dsp:cNvPr id="0" name=""/>
        <dsp:cNvSpPr/>
      </dsp:nvSpPr>
      <dsp:spPr>
        <a:xfrm>
          <a:off x="0" y="0"/>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N°1</a:t>
          </a:r>
          <a:endParaRPr lang="es-ES" sz="2400" kern="1200" dirty="0">
            <a:latin typeface="Arial" panose="020B0604020202020204" pitchFamily="34" charset="0"/>
            <a:cs typeface="Arial" panose="020B0604020202020204" pitchFamily="34" charset="0"/>
          </a:endParaRPr>
        </a:p>
      </dsp:txBody>
      <dsp:txXfrm>
        <a:off x="63855" y="63855"/>
        <a:ext cx="4330610" cy="1180367"/>
      </dsp:txXfrm>
    </dsp:sp>
    <dsp:sp modelId="{AE950177-2655-4B1A-8C61-19D1804A06B0}">
      <dsp:nvSpPr>
        <dsp:cNvPr id="0" name=""/>
        <dsp:cNvSpPr/>
      </dsp:nvSpPr>
      <dsp:spPr>
        <a:xfrm>
          <a:off x="4458320" y="1438885"/>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endParaRPr lang="es-ES" sz="2400" kern="1200" dirty="0">
            <a:latin typeface="Arial" panose="020B0604020202020204" pitchFamily="34" charset="0"/>
            <a:cs typeface="Arial" panose="020B0604020202020204" pitchFamily="34" charset="0"/>
          </a:endParaRPr>
        </a:p>
        <a:p>
          <a:pPr marL="228600" lvl="1" indent="-228600" algn="ctr" defTabSz="106680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Poder Ejecutivo</a:t>
          </a:r>
          <a:endParaRPr lang="es-ES" sz="2400" kern="1200" dirty="0">
            <a:latin typeface="Arial" panose="020B0604020202020204" pitchFamily="34" charset="0"/>
            <a:cs typeface="Arial" panose="020B0604020202020204" pitchFamily="34" charset="0"/>
          </a:endParaRPr>
        </a:p>
      </dsp:txBody>
      <dsp:txXfrm>
        <a:off x="4458320" y="1602395"/>
        <a:ext cx="6196951" cy="981057"/>
      </dsp:txXfrm>
    </dsp:sp>
    <dsp:sp modelId="{14264F15-1609-42B5-B9CC-4B96344AF54E}">
      <dsp:nvSpPr>
        <dsp:cNvPr id="0" name=""/>
        <dsp:cNvSpPr/>
      </dsp:nvSpPr>
      <dsp:spPr>
        <a:xfrm>
          <a:off x="0" y="1438885"/>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N°2</a:t>
          </a:r>
          <a:endParaRPr lang="es-ES" sz="2400" kern="1200" dirty="0">
            <a:latin typeface="Arial" panose="020B0604020202020204" pitchFamily="34" charset="0"/>
            <a:cs typeface="Arial" panose="020B0604020202020204" pitchFamily="34" charset="0"/>
          </a:endParaRPr>
        </a:p>
      </dsp:txBody>
      <dsp:txXfrm>
        <a:off x="63855" y="1502740"/>
        <a:ext cx="4330610" cy="1180367"/>
      </dsp:txXfrm>
    </dsp:sp>
    <dsp:sp modelId="{8BD5F5EB-608B-4340-B572-787CFDA830D6}">
      <dsp:nvSpPr>
        <dsp:cNvPr id="0" name=""/>
        <dsp:cNvSpPr/>
      </dsp:nvSpPr>
      <dsp:spPr>
        <a:xfrm>
          <a:off x="4458320" y="2877770"/>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ctr" defTabSz="106680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Dirección superior del Estado</a:t>
          </a:r>
          <a:endParaRPr lang="es-ES" sz="2400" kern="1200" dirty="0">
            <a:latin typeface="Arial" panose="020B0604020202020204" pitchFamily="34" charset="0"/>
            <a:cs typeface="Arial" panose="020B0604020202020204" pitchFamily="34" charset="0"/>
          </a:endParaRPr>
        </a:p>
      </dsp:txBody>
      <dsp:txXfrm>
        <a:off x="4458320" y="3041280"/>
        <a:ext cx="6196951" cy="981057"/>
      </dsp:txXfrm>
    </dsp:sp>
    <dsp:sp modelId="{075DC76E-35E5-4B18-9A2E-176F94881413}">
      <dsp:nvSpPr>
        <dsp:cNvPr id="0" name=""/>
        <dsp:cNvSpPr/>
      </dsp:nvSpPr>
      <dsp:spPr>
        <a:xfrm>
          <a:off x="0" y="2859418"/>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N°3</a:t>
          </a:r>
          <a:endParaRPr lang="es-ES" sz="2400" kern="1200" dirty="0">
            <a:latin typeface="Arial" panose="020B0604020202020204" pitchFamily="34" charset="0"/>
            <a:cs typeface="Arial" panose="020B0604020202020204" pitchFamily="34" charset="0"/>
          </a:endParaRPr>
        </a:p>
      </dsp:txBody>
      <dsp:txXfrm>
        <a:off x="63855" y="2923273"/>
        <a:ext cx="4330610" cy="118036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2F3F3-5289-44D2-B760-7E1E34056628}">
      <dsp:nvSpPr>
        <dsp:cNvPr id="0" name=""/>
        <dsp:cNvSpPr/>
      </dsp:nvSpPr>
      <dsp:spPr>
        <a:xfrm>
          <a:off x="8677735" y="4099064"/>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536131-954E-4E91-A219-8020CA030EE3}">
      <dsp:nvSpPr>
        <dsp:cNvPr id="0" name=""/>
        <dsp:cNvSpPr/>
      </dsp:nvSpPr>
      <dsp:spPr>
        <a:xfrm>
          <a:off x="7580578" y="4099064"/>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3E555-BD74-4489-9FFC-F0E5203E0A66}">
      <dsp:nvSpPr>
        <dsp:cNvPr id="0" name=""/>
        <dsp:cNvSpPr/>
      </dsp:nvSpPr>
      <dsp:spPr>
        <a:xfrm>
          <a:off x="7580578" y="2450517"/>
          <a:ext cx="1097157" cy="508500"/>
        </a:xfrm>
        <a:custGeom>
          <a:avLst/>
          <a:gdLst/>
          <a:ahLst/>
          <a:cxnLst/>
          <a:rect l="0" t="0" r="0" b="0"/>
          <a:pathLst>
            <a:path>
              <a:moveTo>
                <a:pt x="0" y="0"/>
              </a:moveTo>
              <a:lnTo>
                <a:pt x="0" y="342181"/>
              </a:lnTo>
              <a:lnTo>
                <a:pt x="1097157" y="342181"/>
              </a:lnTo>
              <a:lnTo>
                <a:pt x="1097157"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683CAD-7AE1-4E41-9210-36BE28000655}">
      <dsp:nvSpPr>
        <dsp:cNvPr id="0" name=""/>
        <dsp:cNvSpPr/>
      </dsp:nvSpPr>
      <dsp:spPr>
        <a:xfrm>
          <a:off x="6483421" y="2450517"/>
          <a:ext cx="1097157" cy="508500"/>
        </a:xfrm>
        <a:custGeom>
          <a:avLst/>
          <a:gdLst/>
          <a:ahLst/>
          <a:cxnLst/>
          <a:rect l="0" t="0" r="0" b="0"/>
          <a:pathLst>
            <a:path>
              <a:moveTo>
                <a:pt x="1097157" y="0"/>
              </a:moveTo>
              <a:lnTo>
                <a:pt x="1097157" y="342181"/>
              </a:lnTo>
              <a:lnTo>
                <a:pt x="0" y="342181"/>
              </a:lnTo>
              <a:lnTo>
                <a:pt x="0"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68ED3F-902B-4417-A48C-E8340C0BE9D3}">
      <dsp:nvSpPr>
        <dsp:cNvPr id="0" name=""/>
        <dsp:cNvSpPr/>
      </dsp:nvSpPr>
      <dsp:spPr>
        <a:xfrm>
          <a:off x="5386264" y="774678"/>
          <a:ext cx="2194314" cy="535793"/>
        </a:xfrm>
        <a:custGeom>
          <a:avLst/>
          <a:gdLst/>
          <a:ahLst/>
          <a:cxnLst/>
          <a:rect l="0" t="0" r="0" b="0"/>
          <a:pathLst>
            <a:path>
              <a:moveTo>
                <a:pt x="0" y="0"/>
              </a:moveTo>
              <a:lnTo>
                <a:pt x="0" y="369474"/>
              </a:lnTo>
              <a:lnTo>
                <a:pt x="2194314" y="369474"/>
              </a:lnTo>
              <a:lnTo>
                <a:pt x="2194314" y="535793"/>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DC09FF-0B15-4311-BF0A-6E52798C9292}">
      <dsp:nvSpPr>
        <dsp:cNvPr id="0" name=""/>
        <dsp:cNvSpPr/>
      </dsp:nvSpPr>
      <dsp:spPr>
        <a:xfrm>
          <a:off x="4243387" y="4099064"/>
          <a:ext cx="91440" cy="522146"/>
        </a:xfrm>
        <a:custGeom>
          <a:avLst/>
          <a:gdLst/>
          <a:ahLst/>
          <a:cxnLst/>
          <a:rect l="0" t="0" r="0" b="0"/>
          <a:pathLst>
            <a:path>
              <a:moveTo>
                <a:pt x="45720" y="0"/>
              </a:moveTo>
              <a:lnTo>
                <a:pt x="45720" y="355827"/>
              </a:lnTo>
              <a:lnTo>
                <a:pt x="59741" y="355827"/>
              </a:lnTo>
              <a:lnTo>
                <a:pt x="59741"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C0B6B4-3047-4BD8-8E83-0EA1C0A3D1C1}">
      <dsp:nvSpPr>
        <dsp:cNvPr id="0" name=""/>
        <dsp:cNvSpPr/>
      </dsp:nvSpPr>
      <dsp:spPr>
        <a:xfrm>
          <a:off x="3191950" y="2436871"/>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7A2F28-10C1-4EDB-B094-D55E5E09D20F}">
      <dsp:nvSpPr>
        <dsp:cNvPr id="0" name=""/>
        <dsp:cNvSpPr/>
      </dsp:nvSpPr>
      <dsp:spPr>
        <a:xfrm>
          <a:off x="2049073" y="4099064"/>
          <a:ext cx="91440" cy="522146"/>
        </a:xfrm>
        <a:custGeom>
          <a:avLst/>
          <a:gdLst/>
          <a:ahLst/>
          <a:cxnLst/>
          <a:rect l="0" t="0" r="0" b="0"/>
          <a:pathLst>
            <a:path>
              <a:moveTo>
                <a:pt x="45720" y="0"/>
              </a:moveTo>
              <a:lnTo>
                <a:pt x="4572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49A0F-D611-4F48-AA1C-1ED90984B0D9}">
      <dsp:nvSpPr>
        <dsp:cNvPr id="0" name=""/>
        <dsp:cNvSpPr/>
      </dsp:nvSpPr>
      <dsp:spPr>
        <a:xfrm>
          <a:off x="2094793" y="2436871"/>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82E531-AAC3-4387-9715-C378720CD39B}">
      <dsp:nvSpPr>
        <dsp:cNvPr id="0" name=""/>
        <dsp:cNvSpPr/>
      </dsp:nvSpPr>
      <dsp:spPr>
        <a:xfrm>
          <a:off x="3191950" y="774678"/>
          <a:ext cx="2194314" cy="522146"/>
        </a:xfrm>
        <a:custGeom>
          <a:avLst/>
          <a:gdLst/>
          <a:ahLst/>
          <a:cxnLst/>
          <a:rect l="0" t="0" r="0" b="0"/>
          <a:pathLst>
            <a:path>
              <a:moveTo>
                <a:pt x="2194314" y="0"/>
              </a:moveTo>
              <a:lnTo>
                <a:pt x="2194314" y="355827"/>
              </a:lnTo>
              <a:lnTo>
                <a:pt x="0" y="355827"/>
              </a:lnTo>
              <a:lnTo>
                <a:pt x="0" y="52214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217A7D-C2E2-4F34-9D33-9EB43EDA1683}">
      <dsp:nvSpPr>
        <dsp:cNvPr id="0" name=""/>
        <dsp:cNvSpPr/>
      </dsp:nvSpPr>
      <dsp:spPr>
        <a:xfrm>
          <a:off x="3782561" y="2924"/>
          <a:ext cx="3207406" cy="77175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7431BD-8865-45E3-BF8C-864C9D0FDCB3}">
      <dsp:nvSpPr>
        <dsp:cNvPr id="0" name=""/>
        <dsp:cNvSpPr/>
      </dsp:nvSpPr>
      <dsp:spPr>
        <a:xfrm>
          <a:off x="3982044" y="192433"/>
          <a:ext cx="3207406" cy="77175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TIPOS DE GOBIERNO</a:t>
          </a:r>
          <a:endParaRPr lang="es-ES" sz="2000" kern="1200" dirty="0">
            <a:latin typeface="Arial" panose="020B0604020202020204" pitchFamily="34" charset="0"/>
            <a:cs typeface="Arial" panose="020B0604020202020204" pitchFamily="34" charset="0"/>
          </a:endParaRPr>
        </a:p>
      </dsp:txBody>
      <dsp:txXfrm>
        <a:off x="4004648" y="215037"/>
        <a:ext cx="3162198" cy="726546"/>
      </dsp:txXfrm>
    </dsp:sp>
    <dsp:sp modelId="{7ED7125B-1ED5-4567-BD10-2CC06911B3F3}">
      <dsp:nvSpPr>
        <dsp:cNvPr id="0" name=""/>
        <dsp:cNvSpPr/>
      </dsp:nvSpPr>
      <dsp:spPr>
        <a:xfrm>
          <a:off x="2294276" y="1296825"/>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E4F6A-5AD5-4489-B9F7-F4407D33865A}">
      <dsp:nvSpPr>
        <dsp:cNvPr id="0" name=""/>
        <dsp:cNvSpPr/>
      </dsp:nvSpPr>
      <dsp:spPr>
        <a:xfrm>
          <a:off x="2493759" y="1486334"/>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AUTOCRACIA</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Concentración de poder y falta de control sobre su ejercicio </a:t>
          </a:r>
          <a:endParaRPr lang="es-ES" sz="1200" kern="1200" dirty="0">
            <a:latin typeface="Arial" panose="020B0604020202020204" pitchFamily="34" charset="0"/>
            <a:cs typeface="Arial" panose="020B0604020202020204" pitchFamily="34" charset="0"/>
          </a:endParaRPr>
        </a:p>
      </dsp:txBody>
      <dsp:txXfrm>
        <a:off x="2527150" y="1519725"/>
        <a:ext cx="1728565" cy="1073263"/>
      </dsp:txXfrm>
    </dsp:sp>
    <dsp:sp modelId="{009DFE0D-26A3-404E-A389-627AA6697EA3}">
      <dsp:nvSpPr>
        <dsp:cNvPr id="0" name=""/>
        <dsp:cNvSpPr/>
      </dsp:nvSpPr>
      <dsp:spPr>
        <a:xfrm>
          <a:off x="1197119"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78003-D5CC-40EB-AE39-67EA3BB2EEA9}">
      <dsp:nvSpPr>
        <dsp:cNvPr id="0" name=""/>
        <dsp:cNvSpPr/>
      </dsp:nvSpPr>
      <dsp:spPr>
        <a:xfrm>
          <a:off x="1396602"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Autoritario</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1 detentador del poder, que monopoliza el poder político</a:t>
          </a:r>
          <a:endParaRPr lang="es-ES" sz="1200" kern="1200" dirty="0">
            <a:latin typeface="Arial" panose="020B0604020202020204" pitchFamily="34" charset="0"/>
            <a:cs typeface="Arial" panose="020B0604020202020204" pitchFamily="34" charset="0"/>
          </a:endParaRPr>
        </a:p>
      </dsp:txBody>
      <dsp:txXfrm>
        <a:off x="1429993" y="3181918"/>
        <a:ext cx="1728565" cy="1073263"/>
      </dsp:txXfrm>
    </dsp:sp>
    <dsp:sp modelId="{C102CB25-4C2E-422D-9C2E-274A13113AF3}">
      <dsp:nvSpPr>
        <dsp:cNvPr id="0" name=""/>
        <dsp:cNvSpPr/>
      </dsp:nvSpPr>
      <dsp:spPr>
        <a:xfrm>
          <a:off x="1197119" y="4621211"/>
          <a:ext cx="1795347" cy="141298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524FDA-0B32-4A96-8EC9-177CAEB3C42B}">
      <dsp:nvSpPr>
        <dsp:cNvPr id="0" name=""/>
        <dsp:cNvSpPr/>
      </dsp:nvSpPr>
      <dsp:spPr>
        <a:xfrm>
          <a:off x="1396602" y="4810720"/>
          <a:ext cx="1795347" cy="141298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t>
          </a:r>
          <a:r>
            <a:rPr lang="es-ES" sz="1100" kern="1200" dirty="0" smtClean="0">
              <a:latin typeface="Arial" panose="020B0604020202020204" pitchFamily="34" charset="0"/>
              <a:cs typeface="Arial" panose="020B0604020202020204" pitchFamily="34" charset="0"/>
            </a:rPr>
            <a:t>Único detentador de poder.</a:t>
          </a:r>
        </a:p>
        <a:p>
          <a:pPr lvl="0" algn="just" defTabSz="5334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-No participación en la formación de la voluntad.</a:t>
          </a:r>
        </a:p>
        <a:p>
          <a:pPr lvl="0" algn="just" defTabSz="5334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-Existencia ideología  que defiende y justifica el poder. </a:t>
          </a:r>
          <a:endParaRPr lang="es-ES" sz="1100" kern="1200" dirty="0">
            <a:latin typeface="Arial" panose="020B0604020202020204" pitchFamily="34" charset="0"/>
            <a:cs typeface="Arial" panose="020B0604020202020204" pitchFamily="34" charset="0"/>
          </a:endParaRPr>
        </a:p>
      </dsp:txBody>
      <dsp:txXfrm>
        <a:off x="1437987" y="4852105"/>
        <a:ext cx="1712577" cy="1330214"/>
      </dsp:txXfrm>
    </dsp:sp>
    <dsp:sp modelId="{3D6C9B67-BF91-4A3F-9F36-8DD856324FAA}">
      <dsp:nvSpPr>
        <dsp:cNvPr id="0" name=""/>
        <dsp:cNvSpPr/>
      </dsp:nvSpPr>
      <dsp:spPr>
        <a:xfrm>
          <a:off x="3391433"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B7F2-FC27-429F-84DD-30CEDA3A1FF8}">
      <dsp:nvSpPr>
        <dsp:cNvPr id="0" name=""/>
        <dsp:cNvSpPr/>
      </dsp:nvSpPr>
      <dsp:spPr>
        <a:xfrm>
          <a:off x="3590916"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Totalitarista</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Ideología estatal sobre toda la sociedad estatal</a:t>
          </a:r>
          <a:endParaRPr lang="es-ES" sz="1200" kern="1200" dirty="0">
            <a:latin typeface="Arial" panose="020B0604020202020204" pitchFamily="34" charset="0"/>
            <a:cs typeface="Arial" panose="020B0604020202020204" pitchFamily="34" charset="0"/>
          </a:endParaRPr>
        </a:p>
      </dsp:txBody>
      <dsp:txXfrm>
        <a:off x="3624307" y="3181918"/>
        <a:ext cx="1728565" cy="1073263"/>
      </dsp:txXfrm>
    </dsp:sp>
    <dsp:sp modelId="{7506F099-F026-4701-8313-FA446CAA5922}">
      <dsp:nvSpPr>
        <dsp:cNvPr id="0" name=""/>
        <dsp:cNvSpPr/>
      </dsp:nvSpPr>
      <dsp:spPr>
        <a:xfrm>
          <a:off x="3405455"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505BC0-3E67-4422-9A40-6B96ED95DC2A}">
      <dsp:nvSpPr>
        <dsp:cNvPr id="0" name=""/>
        <dsp:cNvSpPr/>
      </dsp:nvSpPr>
      <dsp:spPr>
        <a:xfrm>
          <a:off x="3604938"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-Modela íntegramente la vida</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-Ideología única y excluyente</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-Aparato policial compulsivo</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-Partido único</a:t>
          </a:r>
          <a:endParaRPr lang="es-ES" sz="1000" kern="1200" dirty="0">
            <a:latin typeface="Arial" panose="020B0604020202020204" pitchFamily="34" charset="0"/>
            <a:cs typeface="Arial" panose="020B0604020202020204" pitchFamily="34" charset="0"/>
          </a:endParaRPr>
        </a:p>
      </dsp:txBody>
      <dsp:txXfrm>
        <a:off x="3638329" y="4844111"/>
        <a:ext cx="1728565" cy="1073263"/>
      </dsp:txXfrm>
    </dsp:sp>
    <dsp:sp modelId="{3B8A095A-1F8C-4A65-94C8-960A94656A31}">
      <dsp:nvSpPr>
        <dsp:cNvPr id="0" name=""/>
        <dsp:cNvSpPr/>
      </dsp:nvSpPr>
      <dsp:spPr>
        <a:xfrm>
          <a:off x="6682904" y="131047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97114-323F-4490-B5F3-08CDED98AF6A}">
      <dsp:nvSpPr>
        <dsp:cNvPr id="0" name=""/>
        <dsp:cNvSpPr/>
      </dsp:nvSpPr>
      <dsp:spPr>
        <a:xfrm>
          <a:off x="6882387" y="149998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DEMOCRACIA</a:t>
          </a:r>
          <a:endParaRPr lang="es-ES" sz="1600" kern="1200" dirty="0">
            <a:latin typeface="Arial" panose="020B0604020202020204" pitchFamily="34" charset="0"/>
            <a:cs typeface="Arial" panose="020B0604020202020204" pitchFamily="34" charset="0"/>
          </a:endParaRPr>
        </a:p>
      </dsp:txBody>
      <dsp:txXfrm>
        <a:off x="6915778" y="1533371"/>
        <a:ext cx="1728565" cy="1073263"/>
      </dsp:txXfrm>
    </dsp:sp>
    <dsp:sp modelId="{0E554554-C1B4-49E7-8154-A17895889B22}">
      <dsp:nvSpPr>
        <dsp:cNvPr id="0" name=""/>
        <dsp:cNvSpPr/>
      </dsp:nvSpPr>
      <dsp:spPr>
        <a:xfrm>
          <a:off x="5585747"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D5BF8-7D7E-49B9-BE84-161ADD1E24B2}">
      <dsp:nvSpPr>
        <dsp:cNvPr id="0" name=""/>
        <dsp:cNvSpPr/>
      </dsp:nvSpPr>
      <dsp:spPr>
        <a:xfrm>
          <a:off x="5785230"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Directa</a:t>
          </a:r>
          <a:endParaRPr lang="es-ES" sz="1600" kern="1200" dirty="0">
            <a:latin typeface="Arial" panose="020B0604020202020204" pitchFamily="34" charset="0"/>
            <a:cs typeface="Arial" panose="020B0604020202020204" pitchFamily="34" charset="0"/>
          </a:endParaRPr>
        </a:p>
      </dsp:txBody>
      <dsp:txXfrm>
        <a:off x="5818621" y="3181918"/>
        <a:ext cx="1728565" cy="1073263"/>
      </dsp:txXfrm>
    </dsp:sp>
    <dsp:sp modelId="{EF88741A-9304-440D-85AD-747CF6BC745E}">
      <dsp:nvSpPr>
        <dsp:cNvPr id="0" name=""/>
        <dsp:cNvSpPr/>
      </dsp:nvSpPr>
      <dsp:spPr>
        <a:xfrm>
          <a:off x="7780061"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54E853-E0AC-4A35-93C5-409E5ED41551}">
      <dsp:nvSpPr>
        <dsp:cNvPr id="0" name=""/>
        <dsp:cNvSpPr/>
      </dsp:nvSpPr>
      <dsp:spPr>
        <a:xfrm>
          <a:off x="7979544"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Representativa</a:t>
          </a:r>
          <a:endParaRPr lang="es-ES" sz="1600" kern="1200" dirty="0">
            <a:latin typeface="Arial" panose="020B0604020202020204" pitchFamily="34" charset="0"/>
            <a:cs typeface="Arial" panose="020B0604020202020204" pitchFamily="34" charset="0"/>
          </a:endParaRPr>
        </a:p>
      </dsp:txBody>
      <dsp:txXfrm>
        <a:off x="8012935" y="3181918"/>
        <a:ext cx="1728565" cy="1073263"/>
      </dsp:txXfrm>
    </dsp:sp>
    <dsp:sp modelId="{1F56465F-60EC-45E1-85E5-7A19EAB9E7B2}">
      <dsp:nvSpPr>
        <dsp:cNvPr id="0" name=""/>
        <dsp:cNvSpPr/>
      </dsp:nvSpPr>
      <dsp:spPr>
        <a:xfrm>
          <a:off x="6682904"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F34D8-BBE1-4771-BD74-3D66DF54F983}">
      <dsp:nvSpPr>
        <dsp:cNvPr id="0" name=""/>
        <dsp:cNvSpPr/>
      </dsp:nvSpPr>
      <dsp:spPr>
        <a:xfrm>
          <a:off x="6882387"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Parlamentarismo</a:t>
          </a:r>
          <a:endParaRPr lang="es-ES" sz="1800" kern="1200" dirty="0"/>
        </a:p>
      </dsp:txBody>
      <dsp:txXfrm>
        <a:off x="6915778" y="4844111"/>
        <a:ext cx="1728565" cy="1073263"/>
      </dsp:txXfrm>
    </dsp:sp>
    <dsp:sp modelId="{926C6740-AEB4-4A55-B30A-24F46C006F9C}">
      <dsp:nvSpPr>
        <dsp:cNvPr id="0" name=""/>
        <dsp:cNvSpPr/>
      </dsp:nvSpPr>
      <dsp:spPr>
        <a:xfrm>
          <a:off x="8877218"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E6609B-6223-4A2F-A846-81F03787DA0C}">
      <dsp:nvSpPr>
        <dsp:cNvPr id="0" name=""/>
        <dsp:cNvSpPr/>
      </dsp:nvSpPr>
      <dsp:spPr>
        <a:xfrm>
          <a:off x="9076701"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Presidencialismo</a:t>
          </a:r>
          <a:endParaRPr lang="es-ES" sz="1800" kern="1200" dirty="0"/>
        </a:p>
      </dsp:txBody>
      <dsp:txXfrm>
        <a:off x="9110092" y="4844111"/>
        <a:ext cx="1728565" cy="10732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MX" sz="2000" kern="1200" dirty="0" smtClean="0">
              <a:latin typeface="Arial" panose="020B0604020202020204" pitchFamily="34" charset="0"/>
              <a:cs typeface="Arial" panose="020B0604020202020204" pitchFamily="34" charset="0"/>
            </a:rPr>
            <a:t>Vínculo jurídico que une a una persona con un Estado.</a:t>
          </a:r>
          <a:endParaRPr lang="es-CL" sz="2000" kern="1200" dirty="0" smtClean="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smtClean="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FUENTES </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 </a:t>
          </a:r>
          <a:endParaRPr lang="es-ES" sz="18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10 CPR</a:t>
          </a:r>
          <a:endParaRPr lang="es-ES" sz="1800" kern="1200" dirty="0">
            <a:latin typeface="Arial" panose="020B0604020202020204" pitchFamily="34" charset="0"/>
            <a:cs typeface="Arial" panose="020B0604020202020204" pitchFamily="34" charset="0"/>
          </a:endParaRP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QUIENES SON CHILENOS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11 CPR</a:t>
          </a:r>
          <a:endParaRPr lang="es-ES" sz="1800" kern="1200" dirty="0">
            <a:latin typeface="Arial" panose="020B0604020202020204" pitchFamily="34" charset="0"/>
            <a:cs typeface="Arial" panose="020B0604020202020204" pitchFamily="34" charset="0"/>
          </a:endParaRP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DE NACIONALIDAD</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smtClean="0">
              <a:solidFill>
                <a:schemeClr val="tx1"/>
              </a:solidFill>
              <a:latin typeface="Arial" panose="020B0604020202020204" pitchFamily="34" charset="0"/>
              <a:cs typeface="Arial" panose="020B0604020202020204" pitchFamily="34" charset="0"/>
            </a:rPr>
            <a:t>Nacionalización por gracia </a:t>
          </a:r>
        </a:p>
        <a:p>
          <a:pPr lvl="0" algn="ctr" defTabSz="1066800">
            <a:lnSpc>
              <a:spcPct val="90000"/>
            </a:lnSpc>
            <a:spcBef>
              <a:spcPct val="0"/>
            </a:spcBef>
            <a:spcAft>
              <a:spcPct val="35000"/>
            </a:spcAft>
          </a:pPr>
          <a:r>
            <a:rPr lang="es-MX" sz="1800" b="0" kern="1200" smtClean="0">
              <a:latin typeface="Arial" panose="020B0604020202020204" pitchFamily="34" charset="0"/>
              <a:cs typeface="Arial" panose="020B0604020202020204" pitchFamily="34" charset="0"/>
            </a:rPr>
            <a:t>(Ricardo Ezzatti).</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smtClean="0">
              <a:solidFill>
                <a:schemeClr val="tx1"/>
              </a:solidFill>
              <a:latin typeface="Arial" panose="020B0604020202020204" pitchFamily="34" charset="0"/>
              <a:cs typeface="Arial" panose="020B0604020202020204" pitchFamily="34" charset="0"/>
            </a:rPr>
            <a:t>Extranjeros que obtuvieran carta de nacionalización </a:t>
          </a:r>
        </a:p>
        <a:p>
          <a:pPr lvl="0" algn="ctr" defTabSz="1066800">
            <a:lnSpc>
              <a:spcPct val="90000"/>
            </a:lnSpc>
            <a:spcBef>
              <a:spcPct val="0"/>
            </a:spcBef>
            <a:spcAft>
              <a:spcPct val="35000"/>
            </a:spcAft>
          </a:pPr>
          <a:r>
            <a:rPr lang="es-MX" sz="1800" b="0" kern="1200" smtClean="0">
              <a:latin typeface="Arial" panose="020B0604020202020204" pitchFamily="34" charset="0"/>
              <a:cs typeface="Arial" panose="020B0604020202020204" pitchFamily="34" charset="0"/>
            </a:rPr>
            <a:t>(Matías Zaldivia, Diego  </a:t>
          </a:r>
          <a:r>
            <a:rPr lang="en-US" sz="1800" b="0" i="0" kern="1200" smtClean="0">
              <a:latin typeface="Arial" panose="020B0604020202020204" pitchFamily="34" charset="0"/>
              <a:cs typeface="Arial" panose="020B0604020202020204" pitchFamily="34" charset="0"/>
            </a:rPr>
            <a:t>Buonanotte</a:t>
          </a:r>
          <a:r>
            <a:rPr lang="es-MX" sz="1800" b="0" kern="1200" smtClean="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smtClean="0">
              <a:solidFill>
                <a:schemeClr val="tx1"/>
              </a:solidFill>
              <a:latin typeface="Arial" panose="020B0604020202020204" pitchFamily="34" charset="0"/>
              <a:cs typeface="Arial" panose="020B0604020202020204" pitchFamily="34" charset="0"/>
            </a:rPr>
            <a:t>(Requisito).</a:t>
          </a:r>
          <a:endParaRPr lang="es-CL" sz="2400" b="1" kern="1200" smtClean="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Revocación nacionalización por gracia </a:t>
          </a:r>
        </a:p>
        <a:p>
          <a:pPr lvl="0" algn="ctr" defTabSz="1066800">
            <a:lnSpc>
              <a:spcPct val="90000"/>
            </a:lnSpc>
            <a:spcBef>
              <a:spcPct val="0"/>
            </a:spcBef>
            <a:spcAft>
              <a:spcPct val="35000"/>
            </a:spcAft>
          </a:pPr>
          <a:r>
            <a:rPr lang="es-MX" sz="1200" b="0" kern="120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kern="1200" dirty="0" err="1" smtClean="0">
              <a:solidFill>
                <a:schemeClr val="bg1"/>
              </a:solidFill>
              <a:latin typeface="Arial" panose="020B0604020202020204" pitchFamily="34" charset="0"/>
              <a:cs typeface="Arial" panose="020B0604020202020204" pitchFamily="34" charset="0"/>
            </a:rPr>
            <a:t>acerdote</a:t>
          </a:r>
          <a:r>
            <a:rPr lang="en-US" sz="1200" b="0" i="0" kern="1200" dirty="0" smtClean="0">
              <a:solidFill>
                <a:schemeClr val="bg1"/>
              </a:solidFill>
              <a:latin typeface="Arial" panose="020B0604020202020204" pitchFamily="34" charset="0"/>
              <a:cs typeface="Arial" panose="020B0604020202020204" pitchFamily="34" charset="0"/>
            </a:rPr>
            <a:t> </a:t>
          </a:r>
          <a:r>
            <a:rPr lang="en-US" sz="1200" b="0" i="0" kern="1200" dirty="0" err="1" smtClean="0">
              <a:solidFill>
                <a:schemeClr val="bg1"/>
              </a:solidFill>
              <a:latin typeface="Arial" panose="020B0604020202020204" pitchFamily="34" charset="0"/>
              <a:cs typeface="Arial" panose="020B0604020202020204" pitchFamily="34" charset="0"/>
            </a:rPr>
            <a:t>irlandés</a:t>
          </a:r>
          <a:r>
            <a:rPr lang="en-US" sz="1200" b="0" i="0" kern="1200" dirty="0" smtClean="0">
              <a:solidFill>
                <a:schemeClr val="bg1"/>
              </a:solidFill>
              <a:latin typeface="Arial" panose="020B0604020202020204" pitchFamily="34" charset="0"/>
              <a:cs typeface="Arial" panose="020B0604020202020204" pitchFamily="34" charset="0"/>
            </a:rPr>
            <a:t> John Joseph Reilly</a:t>
          </a:r>
          <a:r>
            <a:rPr lang="es-MX" sz="1200" b="0" kern="1200" dirty="0" smtClean="0">
              <a:solidFill>
                <a:schemeClr val="bg1"/>
              </a:solidFill>
              <a:latin typeface="Arial" panose="020B0604020202020204" pitchFamily="34" charset="0"/>
              <a:cs typeface="Arial" panose="020B0604020202020204" pitchFamily="34" charset="0"/>
            </a:rPr>
            <a:t>).</a:t>
          </a:r>
          <a:endParaRPr lang="es-CL" sz="1200" b="0" kern="1200" dirty="0">
            <a:solidFill>
              <a:schemeClr val="bg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smtClean="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altLang="es-ES" sz="1400" b="1" u="sng" kern="1200" dirty="0" smtClean="0">
              <a:solidFill>
                <a:schemeClr val="accent2"/>
              </a:solidFill>
            </a:rPr>
            <a:t>Ciudadano</a:t>
          </a:r>
          <a:r>
            <a:rPr lang="es-ES" altLang="es-ES" sz="1400" b="1" kern="1200" dirty="0" smtClean="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8BD5F5EB-608B-4340-B572-787CFDA830D6}">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ARTÍCULOS 13 Y 14 CPR. </a:t>
          </a:r>
        </a:p>
      </dsp:txBody>
      <dsp:txXfrm>
        <a:off x="4458320" y="1193007"/>
        <a:ext cx="6322649" cy="729662"/>
      </dsp:txXfrm>
    </dsp:sp>
    <dsp:sp modelId="{075DC76E-35E5-4B18-9A2E-176F94881413}">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REGULACIÓN</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5A5CB28E-12CD-4DAD-A0D1-7F3A9518D96B}">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Ser chileno.</a:t>
          </a:r>
          <a:endParaRPr lang="es-ES" sz="1200" kern="1200" dirty="0"/>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No estar condenado a pena aflictiva </a:t>
          </a:r>
          <a:r>
            <a:rPr lang="es-MX" sz="1600" b="1" kern="1200" dirty="0">
              <a:latin typeface="Arial" panose="020B0604020202020204" pitchFamily="34" charset="0"/>
              <a:cs typeface="Arial" panose="020B0604020202020204" pitchFamily="34" charset="0"/>
            </a:rPr>
            <a:t>(Art. 37 CP).</a:t>
          </a:r>
          <a:endParaRPr lang="es-CL" sz="1400" b="1" kern="1200" dirty="0">
            <a:latin typeface="Arial" panose="020B0604020202020204" pitchFamily="34" charset="0"/>
            <a:cs typeface="Arial" panose="020B0604020202020204" pitchFamily="34" charset="0"/>
          </a:endParaRPr>
        </a:p>
      </dsp:txBody>
      <dsp:txXfrm>
        <a:off x="4458320" y="2263178"/>
        <a:ext cx="6322649" cy="729662"/>
      </dsp:txXfrm>
    </dsp:sp>
    <dsp:sp modelId="{6D30D61E-1835-413F-80CF-88DAEBCA4427}">
      <dsp:nvSpPr>
        <dsp:cNvPr id="0" name=""/>
        <dsp:cNvSpPr/>
      </dsp:nvSpPr>
      <dsp:spPr>
        <a:xfrm>
          <a:off x="0" y="214156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REQUISITOS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89060"/>
        <a:ext cx="4363336" cy="877898"/>
      </dsp:txXfrm>
    </dsp:sp>
    <dsp:sp modelId="{E0E91D10-8476-4C10-A89A-30435F2F6DB7}">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Sufragio</a:t>
          </a: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Ser elegidos en cargo de elección </a:t>
          </a:r>
          <a:r>
            <a:rPr lang="es-ES" sz="1600" kern="1200" dirty="0" smtClean="0">
              <a:latin typeface="Arial" panose="020B0604020202020204" pitchFamily="34" charset="0"/>
              <a:cs typeface="Arial" panose="020B0604020202020204" pitchFamily="34" charset="0"/>
            </a:rPr>
            <a:t>popular.</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Otros derechos que la Constitución o la ley </a:t>
          </a:r>
          <a:r>
            <a:rPr lang="es-ES" sz="1600" kern="1200" dirty="0" smtClean="0">
              <a:latin typeface="Arial" panose="020B0604020202020204" pitchFamily="34" charset="0"/>
              <a:cs typeface="Arial" panose="020B0604020202020204" pitchFamily="34" charset="0"/>
            </a:rPr>
            <a:t>confieran. </a:t>
          </a:r>
          <a:endParaRPr lang="es-ES" sz="1600" kern="1200" dirty="0">
            <a:latin typeface="Arial" panose="020B0604020202020204" pitchFamily="34" charset="0"/>
            <a:cs typeface="Arial" panose="020B0604020202020204" pitchFamily="34" charset="0"/>
          </a:endParaRPr>
        </a:p>
      </dsp:txBody>
      <dsp:txXfrm>
        <a:off x="4458320" y="3333349"/>
        <a:ext cx="6322649" cy="729662"/>
      </dsp:txXfrm>
    </dsp:sp>
    <dsp:sp modelId="{90065EAB-2466-4643-A338-BD93C2C1AF9A}">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DERECHOS</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B38BD1-B580-45F3-BC25-CFE4D1598B15}" type="datetimeFigureOut">
              <a:rPr lang="en-US" smtClean="0"/>
              <a:t>7/30/2023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D26D69-4222-42DB-820A-7B4DD9DA4D5A}" type="slidenum">
              <a:rPr lang="en-US" smtClean="0"/>
              <a:t>‹Nº›</a:t>
            </a:fld>
            <a:endParaRPr lang="en-US"/>
          </a:p>
        </p:txBody>
      </p:sp>
    </p:spTree>
    <p:extLst>
      <p:ext uri="{BB962C8B-B14F-4D97-AF65-F5344CB8AC3E}">
        <p14:creationId xmlns:p14="http://schemas.microsoft.com/office/powerpoint/2010/main" val="3087984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888936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3523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356740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557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66744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279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16957FC-4B7A-49F2-8820-E1B394C4F63F}" type="datetimeFigureOut">
              <a:rPr lang="en-US" smtClean="0"/>
              <a:t>7/30/2023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3635723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16957FC-4B7A-49F2-8820-E1B394C4F63F}" type="datetimeFigureOut">
              <a:rPr lang="en-US" smtClean="0"/>
              <a:t>7/30/2023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4150204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916957FC-4B7A-49F2-8820-E1B394C4F63F}" type="datetimeFigureOut">
              <a:rPr lang="en-US" smtClean="0"/>
              <a:t>7/30/2023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213023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16957FC-4B7A-49F2-8820-E1B394C4F63F}" type="datetimeFigureOut">
              <a:rPr lang="en-US" smtClean="0"/>
              <a:t>7/30/2023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346846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16957FC-4B7A-49F2-8820-E1B394C4F63F}" type="datetimeFigureOut">
              <a:rPr lang="en-US" smtClean="0"/>
              <a:t>7/30/2023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9A90D77-3A4F-4FEC-88F4-8FE42C5D8C9A}" type="slidenum">
              <a:rPr lang="en-US" smtClean="0"/>
              <a:t>‹Nº›</a:t>
            </a:fld>
            <a:endParaRPr lang="en-US"/>
          </a:p>
        </p:txBody>
      </p:sp>
    </p:spTree>
    <p:extLst>
      <p:ext uri="{BB962C8B-B14F-4D97-AF65-F5344CB8AC3E}">
        <p14:creationId xmlns:p14="http://schemas.microsoft.com/office/powerpoint/2010/main" val="338367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916957FC-4B7A-49F2-8820-E1B394C4F63F}" type="datetimeFigureOut">
              <a:rPr lang="en-US" smtClean="0"/>
              <a:t>7/30/2023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4150024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178528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3631680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966496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16957FC-4B7A-49F2-8820-E1B394C4F63F}" type="datetimeFigureOut">
              <a:rPr lang="en-US" smtClean="0"/>
              <a:t>7/30/2023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9A90D77-3A4F-4FEC-88F4-8FE42C5D8C9A}"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02983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3.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“BOTE”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a:t>
            </a:r>
            <a:r>
              <a:rPr lang="es-MX" sz="2000" b="1">
                <a:latin typeface="Arial" panose="020B0604020202020204" pitchFamily="34" charset="0"/>
                <a:cs typeface="Arial" panose="020B0604020202020204" pitchFamily="34" charset="0"/>
              </a:rPr>
              <a:t>:  </a:t>
            </a:r>
            <a:r>
              <a:rPr lang="es-MX" sz="2000" smtClean="0">
                <a:latin typeface="Arial" panose="020B0604020202020204" pitchFamily="34" charset="0"/>
                <a:cs typeface="Arial" panose="020B0604020202020204" pitchFamily="34" charset="0"/>
              </a:rPr>
              <a:t>21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2462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73791" y="491461"/>
            <a:ext cx="10058400" cy="1860550"/>
          </a:xfrm>
        </p:spPr>
        <p:txBody>
          <a:bodyPr>
            <a:normAutofit/>
          </a:bodyPr>
          <a:lstStyle/>
          <a:p>
            <a:pPr algn="ctr"/>
            <a:r>
              <a:rPr lang="es-MX" sz="5300" dirty="0" smtClean="0">
                <a:latin typeface="Arial" panose="020B0604020202020204" pitchFamily="34" charset="0"/>
                <a:cs typeface="Arial" panose="020B0604020202020204" pitchFamily="34" charset="0"/>
              </a:rPr>
              <a:t>EDUCACIÓN CÍVICA</a:t>
            </a:r>
            <a:br>
              <a:rPr lang="es-MX" sz="5300" dirty="0" smtClean="0">
                <a:latin typeface="Arial" panose="020B0604020202020204" pitchFamily="34" charset="0"/>
                <a:cs typeface="Arial" panose="020B0604020202020204" pitchFamily="34" charset="0"/>
              </a:rPr>
            </a:br>
            <a:r>
              <a:rPr lang="es-MX" sz="4000" dirty="0">
                <a:latin typeface="Arial" panose="020B0604020202020204" pitchFamily="34" charset="0"/>
                <a:cs typeface="Arial" panose="020B0604020202020204" pitchFamily="34" charset="0"/>
              </a:rPr>
              <a:t/>
            </a:r>
            <a:br>
              <a:rPr lang="es-MX" sz="4000" dirty="0">
                <a:latin typeface="Arial" panose="020B0604020202020204" pitchFamily="34" charset="0"/>
                <a:cs typeface="Arial" panose="020B0604020202020204" pitchFamily="34" charset="0"/>
              </a:rPr>
            </a:br>
            <a:r>
              <a:rPr lang="es-MX" sz="4000" dirty="0" smtClean="0">
                <a:latin typeface="Arial" panose="020B0604020202020204" pitchFamily="34" charset="0"/>
                <a:cs typeface="Arial" panose="020B0604020202020204" pitchFamily="34" charset="0"/>
              </a:rPr>
              <a:t>UNIDAD TEMÁTICA 2.1.</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614985" y="2501355"/>
            <a:ext cx="10058400" cy="4022725"/>
          </a:xfrm>
        </p:spPr>
        <p:txBody>
          <a:bodyPr/>
          <a:lstStyle/>
          <a:p>
            <a:endParaRPr lang="es-MX" dirty="0" smtClean="0"/>
          </a:p>
          <a:p>
            <a:endParaRPr lang="es-MX" dirty="0"/>
          </a:p>
          <a:p>
            <a:pPr algn="ctr"/>
            <a:r>
              <a:rPr lang="es-ES" altLang="es-ES" sz="4000" b="1" dirty="0" smtClean="0">
                <a:solidFill>
                  <a:schemeClr val="accent2"/>
                </a:solidFill>
              </a:rPr>
              <a:t>Introducción </a:t>
            </a:r>
            <a:r>
              <a:rPr lang="es-ES" altLang="es-ES" sz="4000" b="1" dirty="0">
                <a:solidFill>
                  <a:schemeClr val="accent2"/>
                </a:solidFill>
              </a:rPr>
              <a:t>al Derecho Constitucional.</a:t>
            </a:r>
          </a:p>
          <a:p>
            <a:endParaRPr lang="en-US" dirty="0"/>
          </a:p>
        </p:txBody>
      </p:sp>
    </p:spTree>
    <p:extLst>
      <p:ext uri="{BB962C8B-B14F-4D97-AF65-F5344CB8AC3E}">
        <p14:creationId xmlns:p14="http://schemas.microsoft.com/office/powerpoint/2010/main" val="40621550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3498040665"/>
              </p:ext>
            </p:extLst>
          </p:nvPr>
        </p:nvGraphicFramePr>
        <p:xfrm>
          <a:off x="195618" y="177422"/>
          <a:ext cx="11996382" cy="56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9007522" y="2265528"/>
            <a:ext cx="3184478" cy="3670815"/>
          </a:xfrm>
          <a:prstGeom prst="rect">
            <a:avLst/>
          </a:prstGeom>
          <a:noFill/>
          <a:ln w="666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195617" y="406399"/>
            <a:ext cx="2881412" cy="461665"/>
          </a:xfrm>
          <a:prstGeom prst="rect">
            <a:avLst/>
          </a:prstGeom>
          <a:noFill/>
        </p:spPr>
        <p:txBody>
          <a:bodyPr wrap="square" rtlCol="0">
            <a:spAutoFit/>
          </a:bodyPr>
          <a:lstStyle/>
          <a:p>
            <a:r>
              <a:rPr lang="es-MX" sz="2400" b="1" dirty="0" smtClean="0">
                <a:latin typeface="Arial" panose="020B0604020202020204" pitchFamily="34" charset="0"/>
                <a:cs typeface="Arial" panose="020B0604020202020204" pitchFamily="34" charset="0"/>
              </a:rPr>
              <a:t>RECORDATORIO.</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0472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32848" y="109917"/>
            <a:ext cx="10058400" cy="1449387"/>
          </a:xfrm>
        </p:spPr>
        <p:txBody>
          <a:bodyPr>
            <a:normAutofit/>
          </a:bodyPr>
          <a:lstStyle/>
          <a:p>
            <a:pPr algn="ctr"/>
            <a:r>
              <a:rPr lang="es-MX" sz="4000" dirty="0" smtClean="0">
                <a:latin typeface="Arial" panose="020B0604020202020204" pitchFamily="34" charset="0"/>
                <a:cs typeface="Arial" panose="020B0604020202020204" pitchFamily="34" charset="0"/>
              </a:rPr>
              <a:t>DERECHO CONSTITUCIONAL</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232848" y="1709785"/>
            <a:ext cx="10058400" cy="4022725"/>
          </a:xfrm>
        </p:spPr>
        <p:txBody>
          <a:bodyPr/>
          <a:lstStyle/>
          <a:p>
            <a:endParaRPr lang="es-MX" dirty="0" smtClean="0"/>
          </a:p>
          <a:p>
            <a:pPr marL="0" indent="0">
              <a:buNone/>
            </a:pPr>
            <a:endParaRPr lang="es-ES" altLang="es-ES" b="1" dirty="0">
              <a:latin typeface="Arial" panose="020B0604020202020204" pitchFamily="34" charset="0"/>
            </a:endParaRPr>
          </a:p>
          <a:p>
            <a:pPr algn="just"/>
            <a:r>
              <a:rPr lang="es-ES" altLang="es-ES" sz="3200" dirty="0" smtClean="0">
                <a:latin typeface="Arial" panose="020B0604020202020204" pitchFamily="34" charset="0"/>
              </a:rPr>
              <a:t>Conjunto </a:t>
            </a:r>
            <a:r>
              <a:rPr lang="es-ES" altLang="es-ES" sz="3200" dirty="0">
                <a:latin typeface="Arial" panose="020B0604020202020204" pitchFamily="34" charset="0"/>
              </a:rPr>
              <a:t>de principios y normas jurídicas que regulan la forma del Estado, la organización y atribuciones de los poderes públicos y el régimen de garantías individuales.</a:t>
            </a:r>
          </a:p>
          <a:p>
            <a:endParaRPr lang="en-US" dirty="0"/>
          </a:p>
        </p:txBody>
      </p:sp>
    </p:spTree>
    <p:extLst>
      <p:ext uri="{BB962C8B-B14F-4D97-AF65-F5344CB8AC3E}">
        <p14:creationId xmlns:p14="http://schemas.microsoft.com/office/powerpoint/2010/main" val="4018339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28132" y="1925069"/>
            <a:ext cx="10058400" cy="1449387"/>
          </a:xfrm>
        </p:spPr>
        <p:txBody>
          <a:bodyPr>
            <a:normAutofit/>
          </a:bodyPr>
          <a:lstStyle/>
          <a:p>
            <a:pPr algn="ctr"/>
            <a:r>
              <a:rPr lang="es-MX" sz="4000" dirty="0" smtClean="0">
                <a:latin typeface="Arial" panose="020B0604020202020204" pitchFamily="34" charset="0"/>
                <a:cs typeface="Arial" panose="020B0604020202020204" pitchFamily="34" charset="0"/>
              </a:rPr>
              <a:t>CONCEPTO DE ESTADO, GOBIERNO NACIONALIDAD Y CIUDADANÍA</a:t>
            </a:r>
            <a:endParaRPr lang="en-US" sz="5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8643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00836" y="248993"/>
            <a:ext cx="10058400" cy="900112"/>
          </a:xfrm>
        </p:spPr>
        <p:txBody>
          <a:bodyPr>
            <a:normAutofit/>
          </a:bodyPr>
          <a:lstStyle/>
          <a:p>
            <a:pPr algn="ctr"/>
            <a:r>
              <a:rPr lang="es-MX" sz="3600" dirty="0" smtClean="0">
                <a:latin typeface="Arial" panose="020B0604020202020204" pitchFamily="34" charset="0"/>
                <a:cs typeface="Arial" panose="020B0604020202020204" pitchFamily="34" charset="0"/>
              </a:rPr>
              <a:t> </a:t>
            </a:r>
            <a:r>
              <a:rPr lang="es-MX" sz="3600" dirty="0" smtClean="0">
                <a:solidFill>
                  <a:schemeClr val="tx1"/>
                </a:solidFill>
                <a:latin typeface="Arial" panose="020B0604020202020204" pitchFamily="34" charset="0"/>
                <a:cs typeface="Arial" panose="020B0604020202020204" pitchFamily="34" charset="0"/>
              </a:rPr>
              <a:t>DEFINICIÓN  DE ESTADO</a:t>
            </a:r>
            <a:endParaRPr lang="en-US" sz="3600" dirty="0">
              <a:solidFill>
                <a:schemeClr val="tx1"/>
              </a:solidFill>
              <a:latin typeface="Arial" panose="020B0604020202020204" pitchFamily="34" charset="0"/>
              <a:cs typeface="Arial" panose="020B0604020202020204" pitchFamily="34" charset="0"/>
            </a:endParaRPr>
          </a:p>
        </p:txBody>
      </p:sp>
      <p:sp>
        <p:nvSpPr>
          <p:cNvPr id="5" name="Marcador de contenido 4"/>
          <p:cNvSpPr>
            <a:spLocks noGrp="1"/>
          </p:cNvSpPr>
          <p:nvPr>
            <p:ph idx="4294967295"/>
          </p:nvPr>
        </p:nvSpPr>
        <p:spPr>
          <a:xfrm>
            <a:off x="669048" y="2097752"/>
            <a:ext cx="10721975" cy="4024312"/>
          </a:xfrm>
        </p:spPr>
        <p:txBody>
          <a:bodyPr>
            <a:normAutofit/>
          </a:bodyPr>
          <a:lstStyle/>
          <a:p>
            <a:pPr algn="ctr"/>
            <a:r>
              <a:rPr lang="es-ES" altLang="es-ES" sz="3200" dirty="0">
                <a:solidFill>
                  <a:schemeClr val="tx1"/>
                </a:solidFill>
                <a:latin typeface="Arial" panose="020B0604020202020204" pitchFamily="34" charset="0"/>
              </a:rPr>
              <a:t>Agrupación humana, fijada en un territorio determinado y en el que existe un orden social, político y jurídico orientado hacia el bien común, establecido y mantenido por una autoridad dotada de poderes de </a:t>
            </a:r>
            <a:r>
              <a:rPr lang="es-ES" altLang="es-ES" sz="3200" dirty="0" smtClean="0">
                <a:solidFill>
                  <a:schemeClr val="tx1"/>
                </a:solidFill>
                <a:latin typeface="Arial" panose="020B0604020202020204" pitchFamily="34" charset="0"/>
              </a:rPr>
              <a:t>coerción.</a:t>
            </a:r>
            <a:endParaRPr lang="es-ES" altLang="es-ES" sz="3200" dirty="0">
              <a:solidFill>
                <a:schemeClr val="tx1"/>
              </a:solidFill>
              <a:latin typeface="Arial" panose="020B0604020202020204" pitchFamily="34" charset="0"/>
            </a:endParaRPr>
          </a:p>
          <a:p>
            <a:pPr algn="ctr"/>
            <a:endParaRPr lang="en-US" sz="3200" dirty="0"/>
          </a:p>
        </p:txBody>
      </p:sp>
    </p:spTree>
    <p:extLst>
      <p:ext uri="{BB962C8B-B14F-4D97-AF65-F5344CB8AC3E}">
        <p14:creationId xmlns:p14="http://schemas.microsoft.com/office/powerpoint/2010/main" val="25737056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30514" y="0"/>
            <a:ext cx="10058400" cy="1106487"/>
          </a:xfrm>
        </p:spPr>
        <p:txBody>
          <a:bodyPr>
            <a:normAutofit/>
          </a:bodyPr>
          <a:lstStyle/>
          <a:p>
            <a:pPr algn="ctr"/>
            <a:r>
              <a:rPr lang="es-MX" sz="3600" dirty="0" smtClean="0">
                <a:latin typeface="Arial" panose="020B0604020202020204" pitchFamily="34" charset="0"/>
                <a:cs typeface="Arial" panose="020B0604020202020204" pitchFamily="34" charset="0"/>
              </a:rPr>
              <a:t>ELEMENTOS DEL ESTADO</a:t>
            </a:r>
            <a:endParaRPr lang="en-US" sz="36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176347383"/>
              </p:ext>
            </p:extLst>
          </p:nvPr>
        </p:nvGraphicFramePr>
        <p:xfrm>
          <a:off x="763142" y="1548995"/>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90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D8111743-D3C0-4588-8997-6FAF911D4445}"/>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EBA3577-7966-4D43-9384-92E38BD677E4}"/>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0FD5DC2F-6DA3-42ED-A205-8A46C42AF56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435925708"/>
              </p:ext>
            </p:extLst>
          </p:nvPr>
        </p:nvGraphicFramePr>
        <p:xfrm>
          <a:off x="890300" y="441061"/>
          <a:ext cx="10958395" cy="567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4519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280" y="286603"/>
            <a:ext cx="10058400" cy="918083"/>
          </a:xfrm>
        </p:spPr>
        <p:txBody>
          <a:bodyPr>
            <a:normAutofit/>
          </a:bodyPr>
          <a:lstStyle/>
          <a:p>
            <a:pPr algn="ctr"/>
            <a:r>
              <a:rPr lang="es-MX" sz="3600" dirty="0" smtClean="0">
                <a:latin typeface="Arial" panose="020B0604020202020204" pitchFamily="34" charset="0"/>
                <a:cs typeface="Arial" panose="020B0604020202020204" pitchFamily="34" charset="0"/>
              </a:rPr>
              <a:t>FUNCIONES DEL ESTADO</a:t>
            </a:r>
            <a:endParaRPr lang="en-US" sz="36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normAutofit/>
          </a:bodyPr>
          <a:lstStyle/>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CONSTITUYENTE.</a:t>
            </a:r>
          </a:p>
          <a:p>
            <a:r>
              <a:rPr lang="es-MX" dirty="0" smtClean="0">
                <a:solidFill>
                  <a:schemeClr val="tx1"/>
                </a:solidFill>
                <a:latin typeface="Arial" panose="020B0604020202020204" pitchFamily="34" charset="0"/>
                <a:cs typeface="Arial" panose="020B0604020202020204" pitchFamily="34" charset="0"/>
              </a:rPr>
              <a:t>Ejercicio de la soberanía, se establecen las reglas positivas de mayor relevancia</a:t>
            </a:r>
          </a:p>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ELECTORAL.</a:t>
            </a:r>
          </a:p>
          <a:p>
            <a:r>
              <a:rPr lang="es-MX" dirty="0" smtClean="0">
                <a:solidFill>
                  <a:schemeClr val="tx1"/>
                </a:solidFill>
                <a:latin typeface="Arial" panose="020B0604020202020204" pitchFamily="34" charset="0"/>
                <a:cs typeface="Arial" panose="020B0604020202020204" pitchFamily="34" charset="0"/>
              </a:rPr>
              <a:t>A través de ella se ejerce una intervención importante en la vida institucional democrática, cuya importancia dependerá del tipo de gobierno que se posea-</a:t>
            </a:r>
            <a:endParaRPr lang="es-MX"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DE CONTROL .</a:t>
            </a:r>
          </a:p>
          <a:p>
            <a:r>
              <a:rPr lang="es-MX" dirty="0" smtClean="0">
                <a:solidFill>
                  <a:schemeClr val="tx1"/>
                </a:solidFill>
                <a:latin typeface="Arial" panose="020B0604020202020204" pitchFamily="34" charset="0"/>
                <a:cs typeface="Arial" panose="020B0604020202020204" pitchFamily="34" charset="0"/>
              </a:rPr>
              <a:t>Determinados órganos velan que las autoridades que componen la estructura del Estado actúen dentro de su competencia y se mantengan dentro del marco de sus atribuciones. </a:t>
            </a:r>
          </a:p>
          <a:p>
            <a:r>
              <a:rPr lang="es-MX" dirty="0" smtClean="0">
                <a:solidFill>
                  <a:schemeClr val="tx1"/>
                </a:solidFill>
                <a:latin typeface="Arial" panose="020B0604020202020204" pitchFamily="34" charset="0"/>
                <a:cs typeface="Arial" panose="020B0604020202020204" pitchFamily="34" charset="0"/>
              </a:rPr>
              <a:t>El control puede ser preventivo o represivo.</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0586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76523" y="232878"/>
            <a:ext cx="10058400" cy="1449387"/>
          </a:xfrm>
        </p:spPr>
        <p:txBody>
          <a:bodyPr>
            <a:normAutofit/>
          </a:bodyPr>
          <a:lstStyle/>
          <a:p>
            <a:pPr lvl="0" algn="ctr"/>
            <a:r>
              <a:rPr lang="es-MX" sz="4000" dirty="0" smtClean="0">
                <a:solidFill>
                  <a:schemeClr val="tx1"/>
                </a:solidFill>
                <a:latin typeface="Arial" panose="020B0604020202020204" pitchFamily="34" charset="0"/>
                <a:cs typeface="Arial" panose="020B0604020202020204" pitchFamily="34" charset="0"/>
              </a:rPr>
              <a:t>FORMAS DE ESTADO</a:t>
            </a:r>
            <a:br>
              <a:rPr lang="es-MX" sz="4000" dirty="0" smtClean="0">
                <a:solidFill>
                  <a:schemeClr val="tx1"/>
                </a:solidFill>
                <a:latin typeface="Arial" panose="020B0604020202020204" pitchFamily="34" charset="0"/>
                <a:cs typeface="Arial" panose="020B0604020202020204" pitchFamily="34" charset="0"/>
              </a:rPr>
            </a:br>
            <a:r>
              <a:rPr lang="es-MX" sz="2000" dirty="0">
                <a:latin typeface="Arial" panose="020B0604020202020204" pitchFamily="34" charset="0"/>
                <a:cs typeface="Arial" panose="020B0604020202020204" pitchFamily="34" charset="0"/>
              </a:rPr>
              <a:t>(</a:t>
            </a:r>
            <a:r>
              <a:rPr lang="es-ES" altLang="es-ES" sz="2000" b="1" dirty="0" smtClean="0">
                <a:solidFill>
                  <a:schemeClr val="tx1"/>
                </a:solidFill>
                <a:latin typeface="Arial" panose="020B0604020202020204" pitchFamily="34" charset="0"/>
              </a:rPr>
              <a:t>Como </a:t>
            </a:r>
            <a:r>
              <a:rPr lang="es-ES" altLang="es-ES" sz="2000" b="1" dirty="0">
                <a:solidFill>
                  <a:schemeClr val="tx1"/>
                </a:solidFill>
                <a:latin typeface="Arial" panose="020B0604020202020204" pitchFamily="34" charset="0"/>
              </a:rPr>
              <a:t>se organiza el </a:t>
            </a:r>
            <a:r>
              <a:rPr lang="es-ES" altLang="es-ES" sz="2000" b="1" u="sng" dirty="0">
                <a:solidFill>
                  <a:schemeClr val="tx1"/>
                </a:solidFill>
                <a:latin typeface="Arial" panose="020B0604020202020204" pitchFamily="34" charset="0"/>
              </a:rPr>
              <a:t>PODER</a:t>
            </a:r>
            <a:r>
              <a:rPr lang="es-ES" altLang="es-ES" sz="2000" b="1" dirty="0">
                <a:solidFill>
                  <a:schemeClr val="tx1"/>
                </a:solidFill>
                <a:latin typeface="Arial" panose="020B0604020202020204" pitchFamily="34" charset="0"/>
              </a:rPr>
              <a:t> dentro del </a:t>
            </a:r>
            <a:r>
              <a:rPr lang="es-ES" altLang="es-ES" sz="2000" b="1" dirty="0" smtClean="0">
                <a:solidFill>
                  <a:schemeClr val="tx1"/>
                </a:solidFill>
                <a:latin typeface="Arial" panose="020B0604020202020204" pitchFamily="34" charset="0"/>
              </a:rPr>
              <a:t>Estado)</a:t>
            </a:r>
            <a:r>
              <a:rPr lang="es-ES" altLang="es-ES" sz="2000" b="1" dirty="0">
                <a:solidFill>
                  <a:schemeClr val="tx1"/>
                </a:solidFill>
                <a:latin typeface="Arial" panose="020B0604020202020204" pitchFamily="34" charset="0"/>
              </a:rPr>
              <a:t/>
            </a:r>
            <a:br>
              <a:rPr lang="es-ES" altLang="es-ES" sz="2000" b="1" dirty="0">
                <a:solidFill>
                  <a:schemeClr val="tx1"/>
                </a:solidFill>
                <a:latin typeface="Arial" panose="020B0604020202020204" pitchFamily="34" charset="0"/>
              </a:rPr>
            </a:br>
            <a:endParaRPr lang="en-US" sz="2000" dirty="0">
              <a:solidFill>
                <a:schemeClr val="tx1"/>
              </a:solidFill>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0" y="1846263"/>
            <a:ext cx="4938713" cy="736600"/>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UNITARIO</a:t>
            </a:r>
            <a:endParaRPr lang="en-US" sz="3200" dirty="0">
              <a:solidFill>
                <a:schemeClr val="tx1"/>
              </a:solidFill>
              <a:latin typeface="Arial" panose="020B0604020202020204" pitchFamily="34" charset="0"/>
              <a:cs typeface="Arial" panose="020B0604020202020204" pitchFamily="34" charset="0"/>
            </a:endParaRPr>
          </a:p>
        </p:txBody>
      </p:sp>
      <p:sp>
        <p:nvSpPr>
          <p:cNvPr id="4" name="Marcador de contenido 3"/>
          <p:cNvSpPr>
            <a:spLocks noGrp="1"/>
          </p:cNvSpPr>
          <p:nvPr>
            <p:ph sz="half" idx="4294967295"/>
          </p:nvPr>
        </p:nvSpPr>
        <p:spPr>
          <a:xfrm>
            <a:off x="348343" y="2611211"/>
            <a:ext cx="4938713" cy="3286125"/>
          </a:xfrm>
          <a:ln w="25400">
            <a:solidFill>
              <a:schemeClr val="dk1">
                <a:shade val="80000"/>
                <a:hueOff val="0"/>
                <a:satOff val="0"/>
                <a:lumOff val="0"/>
              </a:schemeClr>
            </a:solidFill>
          </a:ln>
        </p:spPr>
        <p:txBody>
          <a:bodyPr/>
          <a:lstStyle/>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Existe un  solo centro de poder político.</a:t>
            </a:r>
          </a:p>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a:p>
            <a:pPr marL="0" indent="0" algn="just">
              <a:buNone/>
            </a:pPr>
            <a:endParaRPr lang="es-ES" altLang="es-ES" sz="1800" dirty="0">
              <a:solidFill>
                <a:schemeClr val="tx1"/>
              </a:solidFill>
              <a:latin typeface="Arial" panose="020B0604020202020204" pitchFamily="34" charset="0"/>
              <a:cs typeface="Arial" panose="020B0604020202020204" pitchFamily="34" charset="0"/>
            </a:endParaRPr>
          </a:p>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 </a:t>
            </a:r>
          </a:p>
          <a:p>
            <a:pPr marL="0" indent="0">
              <a:buNone/>
            </a:pPr>
            <a:endParaRPr lang="es-ES" altLang="es-ES" dirty="0">
              <a:solidFill>
                <a:schemeClr val="tx1"/>
              </a:solidFill>
              <a:latin typeface="Arial" panose="020B0604020202020204" pitchFamily="34" charset="0"/>
              <a:cs typeface="Arial" panose="020B0604020202020204" pitchFamily="34" charset="0"/>
            </a:endParaRPr>
          </a:p>
          <a:p>
            <a:pPr marL="0" indent="0">
              <a:buNone/>
            </a:pPr>
            <a:endParaRPr lang="es-ES" altLang="es-ES" dirty="0">
              <a:solidFill>
                <a:schemeClr val="tx1"/>
              </a:solidFill>
              <a:latin typeface="Arial" panose="020B0604020202020204" pitchFamily="34" charset="0"/>
              <a:cs typeface="Arial" panose="020B0604020202020204" pitchFamily="34" charset="0"/>
            </a:endParaRPr>
          </a:p>
          <a:p>
            <a:pPr marL="87313" indent="-87313"/>
            <a:endParaRPr lang="es-MX" sz="1600" dirty="0" smtClean="0">
              <a:solidFill>
                <a:schemeClr val="tx1"/>
              </a:solidFill>
              <a:latin typeface="Arial" panose="020B0604020202020204" pitchFamily="34" charset="0"/>
              <a:cs typeface="Arial" panose="020B0604020202020204" pitchFamily="34" charset="0"/>
            </a:endParaRPr>
          </a:p>
          <a:p>
            <a:endParaRPr lang="es-MX" dirty="0" smtClean="0">
              <a:solidFill>
                <a:schemeClr val="tx1"/>
              </a:solidFill>
              <a:latin typeface="Arial" panose="020B0604020202020204" pitchFamily="34" charset="0"/>
              <a:cs typeface="Arial" panose="020B0604020202020204" pitchFamily="34" charset="0"/>
            </a:endParaRPr>
          </a:p>
        </p:txBody>
      </p:sp>
      <p:sp>
        <p:nvSpPr>
          <p:cNvPr id="5" name="Marcador de texto 4"/>
          <p:cNvSpPr>
            <a:spLocks noGrp="1"/>
          </p:cNvSpPr>
          <p:nvPr>
            <p:ph type="body" sz="quarter" idx="4294967295"/>
          </p:nvPr>
        </p:nvSpPr>
        <p:spPr>
          <a:xfrm>
            <a:off x="7254875" y="1846263"/>
            <a:ext cx="4937125" cy="736600"/>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FEDERAL</a:t>
            </a:r>
            <a:endParaRPr lang="en-US" sz="3200" dirty="0">
              <a:solidFill>
                <a:schemeClr val="tx1"/>
              </a:solidFill>
              <a:latin typeface="Arial" panose="020B0604020202020204" pitchFamily="34" charset="0"/>
              <a:cs typeface="Arial" panose="020B0604020202020204" pitchFamily="34" charset="0"/>
            </a:endParaRPr>
          </a:p>
        </p:txBody>
      </p:sp>
      <p:sp>
        <p:nvSpPr>
          <p:cNvPr id="6" name="Marcador de contenido 5"/>
          <p:cNvSpPr>
            <a:spLocks noGrp="1"/>
          </p:cNvSpPr>
          <p:nvPr>
            <p:ph sz="quarter" idx="4294967295"/>
          </p:nvPr>
        </p:nvSpPr>
        <p:spPr>
          <a:xfrm>
            <a:off x="7008132" y="2409371"/>
            <a:ext cx="4937125" cy="3715658"/>
          </a:xfrm>
          <a:ln w="25400">
            <a:solidFill>
              <a:schemeClr val="dk1">
                <a:shade val="80000"/>
                <a:hueOff val="0"/>
                <a:satOff val="0"/>
                <a:lumOff val="0"/>
              </a:schemeClr>
            </a:solidFill>
          </a:ln>
        </p:spPr>
        <p:txBody>
          <a:bodyPr>
            <a:normAutofit fontScale="25000" lnSpcReduction="20000"/>
          </a:bodyPr>
          <a:lstStyle/>
          <a:p>
            <a:pPr marL="0" indent="0">
              <a:buNone/>
            </a:pPr>
            <a:r>
              <a:rPr lang="es-ES" altLang="es-ES" sz="2800" b="1" dirty="0">
                <a:solidFill>
                  <a:schemeClr val="tx1"/>
                </a:solidFill>
                <a:latin typeface="Arial" panose="020B0604020202020204" pitchFamily="34" charset="0"/>
              </a:rPr>
              <a:t> </a:t>
            </a:r>
            <a:endParaRPr lang="es-ES" altLang="es-ES" sz="2800" b="1" dirty="0" smtClean="0">
              <a:solidFill>
                <a:schemeClr val="tx1"/>
              </a:solidFill>
              <a:latin typeface="Arial" panose="020B0604020202020204" pitchFamily="34" charset="0"/>
            </a:endParaRPr>
          </a:p>
          <a:p>
            <a:pPr marL="0" indent="0" algn="just">
              <a:lnSpc>
                <a:spcPct val="120000"/>
              </a:lnSpc>
              <a:buNone/>
            </a:pPr>
            <a:r>
              <a:rPr lang="es-ES" altLang="es-ES" sz="5600" dirty="0" smtClean="0">
                <a:solidFill>
                  <a:schemeClr val="tx1"/>
                </a:solidFill>
                <a:latin typeface="Arial" panose="020B0604020202020204" pitchFamily="34" charset="0"/>
              </a:rPr>
              <a:t>2 Poderes: Poder </a:t>
            </a:r>
            <a:r>
              <a:rPr lang="es-ES" altLang="es-ES" sz="5600" dirty="0">
                <a:solidFill>
                  <a:schemeClr val="tx1"/>
                </a:solidFill>
                <a:latin typeface="Arial" panose="020B0604020202020204" pitchFamily="34" charset="0"/>
              </a:rPr>
              <a:t>central y poderes locales</a:t>
            </a:r>
            <a:r>
              <a:rPr lang="es-ES" altLang="es-ES" sz="5600" dirty="0" smtClean="0">
                <a:solidFill>
                  <a:schemeClr val="tx1"/>
                </a:solidFill>
                <a:latin typeface="Arial" panose="020B0604020202020204" pitchFamily="34" charset="0"/>
              </a:rPr>
              <a:t>.</a:t>
            </a:r>
          </a:p>
          <a:p>
            <a:pPr marL="0" indent="0" algn="just">
              <a:lnSpc>
                <a:spcPct val="120000"/>
              </a:lnSpc>
              <a:buNone/>
            </a:pPr>
            <a:r>
              <a:rPr lang="es-ES" altLang="es-ES" sz="5600" dirty="0" smtClean="0">
                <a:solidFill>
                  <a:schemeClr val="tx1"/>
                </a:solidFill>
                <a:latin typeface="Arial" panose="020B0604020202020204" pitchFamily="34" charset="0"/>
              </a:rPr>
              <a:t>La constitución deberá regular la distribución de competencias del Estado Federal y Estado Federados</a:t>
            </a:r>
          </a:p>
          <a:p>
            <a:pPr marL="0" indent="0" algn="just">
              <a:lnSpc>
                <a:spcPct val="120000"/>
              </a:lnSpc>
              <a:buNone/>
            </a:pPr>
            <a:r>
              <a:rPr lang="es-ES" altLang="es-ES" sz="5600" dirty="0" smtClean="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endParaRPr lang="es-ES" altLang="es-ES" sz="5600" dirty="0">
              <a:solidFill>
                <a:schemeClr val="tx1"/>
              </a:solidFill>
              <a:latin typeface="Arial" panose="020B0604020202020204" pitchFamily="34" charset="0"/>
            </a:endParaRPr>
          </a:p>
          <a:p>
            <a:pPr marL="0" indent="0" algn="just">
              <a:lnSpc>
                <a:spcPct val="120000"/>
              </a:lnSpc>
              <a:buNone/>
            </a:pPr>
            <a:r>
              <a:rPr lang="es-ES" altLang="es-ES" sz="5600" dirty="0" smtClean="0">
                <a:solidFill>
                  <a:schemeClr val="tx1"/>
                </a:solidFill>
                <a:latin typeface="Arial" panose="020B0604020202020204" pitchFamily="34" charset="0"/>
              </a:rPr>
              <a:t> Por su parte, cada Estado Federado tiene un OJ propio, aplicable a las personas que habitan dentro de aquel Estado, sobre aquellas materias no reservadas al Estado Federal.</a:t>
            </a:r>
          </a:p>
          <a:p>
            <a:pPr marL="0" indent="0" algn="just">
              <a:lnSpc>
                <a:spcPct val="120000"/>
              </a:lnSpc>
              <a:buNone/>
            </a:pPr>
            <a:r>
              <a:rPr lang="es-ES" altLang="es-ES" sz="5600" dirty="0" smtClean="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a:p>
            <a:pPr marL="0" indent="0" algn="just">
              <a:lnSpc>
                <a:spcPct val="120000"/>
              </a:lnSpc>
              <a:buNone/>
            </a:pPr>
            <a:endParaRPr lang="es-ES" altLang="es-ES" sz="5600" dirty="0" smtClean="0">
              <a:solidFill>
                <a:schemeClr val="tx1"/>
              </a:solidFill>
              <a:latin typeface="Arial" panose="020B0604020202020204" pitchFamily="34" charset="0"/>
            </a:endParaRPr>
          </a:p>
          <a:p>
            <a:pPr marL="0" indent="0">
              <a:buNone/>
            </a:pPr>
            <a:endParaRPr lang="es-ES" altLang="es-ES" sz="5600" dirty="0" smtClean="0">
              <a:solidFill>
                <a:schemeClr val="tx1"/>
              </a:solidFill>
              <a:latin typeface="Arial" panose="020B0604020202020204" pitchFamily="34" charset="0"/>
            </a:endParaRPr>
          </a:p>
          <a:p>
            <a:pPr>
              <a:buFontTx/>
              <a:buNone/>
            </a:pPr>
            <a:r>
              <a:rPr lang="es-ES" altLang="es-ES" sz="2400" b="1" dirty="0" smtClean="0">
                <a:solidFill>
                  <a:srgbClr val="CC3300"/>
                </a:solidFill>
                <a:latin typeface="Arial" panose="020B0604020202020204" pitchFamily="34" charset="0"/>
              </a:rPr>
              <a:t> </a:t>
            </a:r>
          </a:p>
          <a:p>
            <a:endParaRPr lang="en-US" dirty="0"/>
          </a:p>
        </p:txBody>
      </p:sp>
    </p:spTree>
    <p:extLst>
      <p:ext uri="{BB962C8B-B14F-4D97-AF65-F5344CB8AC3E}">
        <p14:creationId xmlns:p14="http://schemas.microsoft.com/office/powerpoint/2010/main" val="35193908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413542" y="320408"/>
            <a:ext cx="11378602" cy="790575"/>
          </a:xfrm>
        </p:spPr>
        <p:txBody>
          <a:bodyPr>
            <a:noAutofit/>
          </a:bodyPr>
          <a:lstStyle/>
          <a:p>
            <a:pPr algn="ctr"/>
            <a:r>
              <a:rPr lang="es-MX" sz="3200" b="1" dirty="0" smtClean="0">
                <a:latin typeface="Arial" panose="020B0604020202020204" pitchFamily="34" charset="0"/>
                <a:cs typeface="Arial" panose="020B0604020202020204" pitchFamily="34" charset="0"/>
              </a:rPr>
              <a:t>PAÍSES CON ESTADOS UNITARIOS Y FEDERALES</a:t>
            </a:r>
            <a:endParaRPr lang="en-US" sz="32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413543" y="1846263"/>
            <a:ext cx="4938713" cy="736600"/>
          </a:xfrm>
        </p:spPr>
        <p:txBody>
          <a:bodyPr>
            <a:normAutofit/>
          </a:bodyPr>
          <a:lstStyle/>
          <a:p>
            <a:pPr marL="0" indent="0" algn="ctr">
              <a:buNone/>
            </a:pPr>
            <a:r>
              <a:rPr lang="es-MX" sz="2800" dirty="0" smtClean="0">
                <a:latin typeface="Arial" panose="020B0604020202020204" pitchFamily="34" charset="0"/>
                <a:cs typeface="Arial" panose="020B0604020202020204" pitchFamily="34" charset="0"/>
              </a:rPr>
              <a:t>UNITARIOS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13542" y="2582862"/>
            <a:ext cx="4938713"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t>
            </a:r>
            <a:r>
              <a:rPr lang="es-MX" sz="2800" dirty="0" smtClean="0">
                <a:latin typeface="Arial" panose="020B0604020202020204" pitchFamily="34" charset="0"/>
                <a:cs typeface="Arial" panose="020B0604020202020204" pitchFamily="34" charset="0"/>
              </a:rPr>
              <a:t>Colombia.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t>
            </a:r>
            <a:r>
              <a:rPr lang="es-MX" sz="2800" dirty="0" smtClean="0">
                <a:latin typeface="Arial" panose="020B0604020202020204" pitchFamily="34" charset="0"/>
                <a:cs typeface="Arial" panose="020B0604020202020204" pitchFamily="34" charset="0"/>
              </a:rPr>
              <a:t>Perú</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p:txBody>
      </p:sp>
      <p:sp>
        <p:nvSpPr>
          <p:cNvPr id="8" name="Marcador de texto 7"/>
          <p:cNvSpPr>
            <a:spLocks noGrp="1"/>
          </p:cNvSpPr>
          <p:nvPr>
            <p:ph type="body" sz="quarter" idx="4294967295"/>
          </p:nvPr>
        </p:nvSpPr>
        <p:spPr>
          <a:xfrm>
            <a:off x="7254874" y="1846263"/>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FEDERALES</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 </a:t>
            </a:r>
            <a:r>
              <a:rPr lang="es-MX" sz="2800" dirty="0">
                <a:latin typeface="Arial" panose="020B0604020202020204" pitchFamily="34" charset="0"/>
                <a:cs typeface="Arial" panose="020B0604020202020204" pitchFamily="34" charset="0"/>
              </a:rPr>
              <a:t>Argentina.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114" y="2582861"/>
            <a:ext cx="1415141"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1484" y="3713430"/>
            <a:ext cx="1410301"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11484" y="4759013"/>
            <a:ext cx="1440089"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0" name="Picture 2" descr="https://upload.wikimedia.org/wikipedia/commons/thumb/2/21/Flag_of_Colombia.svg/135px-Flag_of_Colombia.svg.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7112" y="3595137"/>
            <a:ext cx="1415141" cy="10455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le:Flag of Peru (state).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112" y="4759013"/>
            <a:ext cx="1385616" cy="106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2112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32114" y="301852"/>
            <a:ext cx="10058400" cy="859291"/>
          </a:xfrm>
        </p:spPr>
        <p:txBody>
          <a:bodyPr>
            <a:normAutofit/>
          </a:bodyPr>
          <a:lstStyle/>
          <a:p>
            <a:pPr algn="ctr"/>
            <a:r>
              <a:rPr lang="es-MX" sz="3200" dirty="0" smtClean="0">
                <a:latin typeface="Arial" panose="020B0604020202020204" pitchFamily="34" charset="0"/>
                <a:cs typeface="Arial" panose="020B0604020202020204" pitchFamily="34" charset="0"/>
              </a:rPr>
              <a:t>FORMA DEL ESTADO CHILENO</a:t>
            </a:r>
            <a:endParaRPr lang="en-US"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99885" y="2049463"/>
            <a:ext cx="10728007" cy="4022725"/>
          </a:xfrm>
        </p:spPr>
        <p:txBody>
          <a:bodyPr>
            <a:normAutofit/>
          </a:bodyPr>
          <a:lstStyle/>
          <a:p>
            <a:r>
              <a:rPr lang="es-MX" dirty="0" smtClean="0">
                <a:latin typeface="Arial" panose="020B0604020202020204" pitchFamily="34" charset="0"/>
                <a:cs typeface="Arial" panose="020B0604020202020204" pitchFamily="34" charset="0"/>
              </a:rPr>
              <a:t> Artículo 3, inciso primero de la C.P.R.</a:t>
            </a:r>
          </a:p>
          <a:p>
            <a:endParaRPr lang="es-MX" sz="2800" dirty="0">
              <a:latin typeface="Arial" panose="020B0604020202020204" pitchFamily="34" charset="0"/>
              <a:cs typeface="Arial" panose="020B0604020202020204" pitchFamily="34" charset="0"/>
            </a:endParaRPr>
          </a:p>
          <a:p>
            <a:pPr algn="ctr"/>
            <a:r>
              <a:rPr lang="es-MX" sz="3900" b="1" dirty="0" smtClean="0">
                <a:latin typeface="Arial" panose="020B0604020202020204" pitchFamily="34" charset="0"/>
                <a:cs typeface="Arial" panose="020B0604020202020204" pitchFamily="34" charset="0"/>
              </a:rPr>
              <a:t>“El </a:t>
            </a:r>
            <a:r>
              <a:rPr lang="es-MX" sz="3900" b="1" dirty="0">
                <a:latin typeface="Arial" panose="020B0604020202020204" pitchFamily="34" charset="0"/>
                <a:cs typeface="Arial" panose="020B0604020202020204" pitchFamily="34" charset="0"/>
              </a:rPr>
              <a:t>Estado de Chile es </a:t>
            </a:r>
            <a:r>
              <a:rPr lang="es-MX" sz="3900" b="1" dirty="0" smtClean="0">
                <a:latin typeface="Arial" panose="020B0604020202020204" pitchFamily="34" charset="0"/>
                <a:cs typeface="Arial" panose="020B0604020202020204" pitchFamily="34" charset="0"/>
              </a:rPr>
              <a:t>unitario”.</a:t>
            </a:r>
          </a:p>
          <a:p>
            <a:pPr algn="just"/>
            <a:endParaRPr lang="es-MX"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Existe un ordenamiento jurídico generado por órganos centrales, aplicable a todas las personas que habitan el territorio, y sobre todas las materias de competencia estatal.</a:t>
            </a:r>
          </a:p>
          <a:p>
            <a:pPr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Ver artículo 154° N° 2 de la Ley N° 21.533. (Reforma constitucional, segundo proceso constituyente)</a:t>
            </a:r>
          </a:p>
          <a:p>
            <a:pPr algn="just"/>
            <a:endParaRPr lang="en-US" dirty="0"/>
          </a:p>
        </p:txBody>
      </p:sp>
      <p:pic>
        <p:nvPicPr>
          <p:cNvPr id="4"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14235" y="204718"/>
            <a:ext cx="1952557" cy="13017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820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91770" y="2624139"/>
            <a:ext cx="10058400" cy="960437"/>
          </a:xfrm>
        </p:spPr>
        <p:txBody>
          <a:bodyPr>
            <a:normAutofit/>
          </a:bodyPr>
          <a:lstStyle/>
          <a:p>
            <a:pPr algn="ctr"/>
            <a:r>
              <a:rPr lang="es-MX" sz="3600" dirty="0" smtClean="0">
                <a:latin typeface="Arial" panose="020B0604020202020204" pitchFamily="34" charset="0"/>
                <a:cs typeface="Arial" panose="020B0604020202020204" pitchFamily="34" charset="0"/>
              </a:rPr>
              <a:t> GOBIERNO</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28405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80464545"/>
              </p:ext>
            </p:extLst>
          </p:nvPr>
        </p:nvGraphicFramePr>
        <p:xfrm>
          <a:off x="276356" y="1563508"/>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3048000" y="377372"/>
            <a:ext cx="5602514" cy="769441"/>
          </a:xfrm>
          <a:prstGeom prst="rect">
            <a:avLst/>
          </a:prstGeom>
          <a:noFill/>
        </p:spPr>
        <p:txBody>
          <a:bodyPr wrap="square" rtlCol="0">
            <a:spAutoFit/>
          </a:bodyPr>
          <a:lstStyle/>
          <a:p>
            <a:pPr algn="ctr"/>
            <a:r>
              <a:rPr lang="es-MX" dirty="0"/>
              <a:t> </a:t>
            </a:r>
            <a:r>
              <a:rPr lang="es-MX" dirty="0" smtClean="0"/>
              <a:t> </a:t>
            </a:r>
            <a:r>
              <a:rPr lang="es-MX" sz="4400" dirty="0" smtClean="0">
                <a:latin typeface="Arial" panose="020B0604020202020204" pitchFamily="34" charset="0"/>
                <a:cs typeface="Arial" panose="020B0604020202020204" pitchFamily="34" charset="0"/>
              </a:rPr>
              <a:t>GOBIERNO</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11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964545586"/>
              </p:ext>
            </p:extLst>
          </p:nvPr>
        </p:nvGraphicFramePr>
        <p:xfrm>
          <a:off x="122830" y="0"/>
          <a:ext cx="12069169" cy="6226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6946710" y="4722125"/>
            <a:ext cx="4012443" cy="1313435"/>
          </a:xfrm>
          <a:prstGeom prst="rect">
            <a:avLst/>
          </a:prstGeom>
          <a:noFill/>
          <a:ln w="7302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06339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idx="4294967295"/>
          </p:nvPr>
        </p:nvSpPr>
        <p:spPr>
          <a:xfrm>
            <a:off x="1178257" y="96269"/>
            <a:ext cx="10058400" cy="927100"/>
          </a:xfrm>
        </p:spPr>
        <p:txBody>
          <a:bodyPr/>
          <a:lstStyle/>
          <a:p>
            <a:pPr algn="ctr"/>
            <a:r>
              <a:rPr lang="es-MX" dirty="0" smtClean="0">
                <a:latin typeface="Arial" panose="020B0604020202020204" pitchFamily="34" charset="0"/>
                <a:cs typeface="Arial" panose="020B0604020202020204" pitchFamily="34" charset="0"/>
              </a:rPr>
              <a:t>DEMOCRACIA</a:t>
            </a:r>
            <a:endParaRPr lang="en-US" dirty="0">
              <a:latin typeface="Arial" panose="020B0604020202020204" pitchFamily="34" charset="0"/>
              <a:cs typeface="Arial" panose="020B0604020202020204" pitchFamily="34" charset="0"/>
            </a:endParaRPr>
          </a:p>
        </p:txBody>
      </p:sp>
      <p:sp>
        <p:nvSpPr>
          <p:cNvPr id="7" name="CuadroTexto 6"/>
          <p:cNvSpPr txBox="1"/>
          <p:nvPr/>
        </p:nvSpPr>
        <p:spPr>
          <a:xfrm>
            <a:off x="354841" y="1146199"/>
            <a:ext cx="11354938" cy="5663089"/>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1.- Gobierno del pueblo.</a:t>
            </a:r>
          </a:p>
          <a:p>
            <a:pPr algn="just"/>
            <a:endParaRPr lang="es-MX" dirty="0" smtClean="0">
              <a:latin typeface="Arial" panose="020B0604020202020204" pitchFamily="34" charset="0"/>
              <a:cs typeface="Arial" panose="020B0604020202020204" pitchFamily="34" charset="0"/>
            </a:endParaRPr>
          </a:p>
          <a:p>
            <a:pPr marL="363538" indent="-363538" algn="just"/>
            <a:r>
              <a:rPr lang="es-MX" dirty="0" smtClean="0">
                <a:latin typeface="Arial" panose="020B0604020202020204" pitchFamily="34" charset="0"/>
                <a:cs typeface="Arial" panose="020B0604020202020204" pitchFamily="34" charset="0"/>
              </a:rPr>
              <a:t>2.- RAE: Doctrina política favorable a la intervención del pueblo  en el gobierno”, como  “predominio del pueblo en el gobierno político de un Estado”.</a:t>
            </a:r>
          </a:p>
          <a:p>
            <a:pPr marL="363538" indent="-363538" algn="just"/>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3.- ABRAHAM LINCOLN (Discurso en el cementerio nacional de Gettysburg, 1863)</a:t>
            </a:r>
          </a:p>
          <a:p>
            <a:endParaRPr lang="es-MX" dirty="0">
              <a:latin typeface="Arial" panose="020B0604020202020204" pitchFamily="34" charset="0"/>
              <a:cs typeface="Arial" panose="020B0604020202020204" pitchFamily="34" charset="0"/>
            </a:endParaRPr>
          </a:p>
          <a:p>
            <a:pPr algn="ctr"/>
            <a:r>
              <a:rPr lang="es-MX" sz="2000" i="1" dirty="0" smtClean="0">
                <a:latin typeface="Arial" panose="020B0604020202020204" pitchFamily="34" charset="0"/>
                <a:cs typeface="Arial" panose="020B0604020202020204" pitchFamily="34" charset="0"/>
              </a:rPr>
              <a:t>“Declaramos</a:t>
            </a:r>
            <a:r>
              <a:rPr lang="es-MX" sz="2000" i="1" dirty="0">
                <a:latin typeface="Arial" panose="020B0604020202020204" pitchFamily="34" charset="0"/>
                <a:cs typeface="Arial" panose="020B0604020202020204" pitchFamily="34" charset="0"/>
              </a:rPr>
              <a:t>… que en esta nación, bajo la ayuda de Dios, renacerá la libertad, y que el gobierno del pueblo, por el pueblo y para el pueblo no perecerá en la tierra</a:t>
            </a:r>
            <a:r>
              <a:rPr lang="es-MX" sz="2000" i="1" dirty="0" smtClean="0">
                <a:latin typeface="Arial" panose="020B0604020202020204" pitchFamily="34" charset="0"/>
                <a:cs typeface="Arial" panose="020B0604020202020204" pitchFamily="34" charset="0"/>
              </a:rPr>
              <a:t>”</a:t>
            </a:r>
          </a:p>
          <a:p>
            <a:endParaRPr lang="es-MX" sz="2000" i="1" dirty="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DEL PUEBLO</a:t>
            </a:r>
            <a:r>
              <a:rPr lang="es-MX" sz="2000" i="1" dirty="0" smtClean="0">
                <a:latin typeface="Arial" panose="020B0604020202020204" pitchFamily="34" charset="0"/>
                <a:cs typeface="Arial" panose="020B0604020202020204" pitchFamily="34" charset="0"/>
              </a:rPr>
              <a:t>: Titular y depositario del poder.</a:t>
            </a:r>
          </a:p>
          <a:p>
            <a:endParaRPr lang="es-MX" sz="2000" i="1" dirty="0" smtClean="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POR EL PUEBLO</a:t>
            </a:r>
            <a:r>
              <a:rPr lang="es-MX" sz="2000" i="1" dirty="0" smtClean="0">
                <a:latin typeface="Arial" panose="020B0604020202020204" pitchFamily="34" charset="0"/>
                <a:cs typeface="Arial" panose="020B0604020202020204" pitchFamily="34" charset="0"/>
              </a:rPr>
              <a:t>: El pueblo es el titular del poder y lo ejerce. No admite que otros lo hagan s/ su consentimiento.</a:t>
            </a:r>
          </a:p>
          <a:p>
            <a:endParaRPr lang="es-MX" sz="2000" i="1" dirty="0" smtClean="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PARA EL PUEBLO</a:t>
            </a:r>
            <a:r>
              <a:rPr lang="es-MX" sz="2000" i="1" dirty="0" smtClean="0">
                <a:latin typeface="Arial" panose="020B0604020202020204" pitchFamily="34" charset="0"/>
                <a:cs typeface="Arial" panose="020B0604020202020204" pitchFamily="34" charset="0"/>
              </a:rPr>
              <a:t>:  Implica ayudar a que todas las personas y grupos cumplan su vocación, sin exclusiones.</a:t>
            </a:r>
            <a:endParaRPr lang="es-MX" sz="2000" i="1" dirty="0">
              <a:latin typeface="Arial" panose="020B0604020202020204" pitchFamily="34" charset="0"/>
              <a:cs typeface="Arial" panose="020B0604020202020204" pitchFamily="34" charset="0"/>
            </a:endParaRPr>
          </a:p>
          <a:p>
            <a:endParaRPr lang="es-MX" dirty="0" smtClean="0">
              <a:latin typeface="Arial" panose="020B0604020202020204" pitchFamily="34" charset="0"/>
              <a:cs typeface="Arial" panose="020B0604020202020204" pitchFamily="34" charset="0"/>
            </a:endParaRPr>
          </a:p>
          <a:p>
            <a:pPr algn="ctr"/>
            <a:r>
              <a:rPr lang="es-MX" dirty="0" smtClean="0">
                <a:latin typeface="Arial" panose="020B0604020202020204" pitchFamily="34" charset="0"/>
                <a:cs typeface="Arial" panose="020B0604020202020204" pitchFamily="34" charset="0"/>
              </a:rPr>
              <a:t>“</a:t>
            </a:r>
            <a:endParaRPr lang="es-MX"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4090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280" y="286603"/>
            <a:ext cx="10058400" cy="750627"/>
          </a:xfrm>
        </p:spPr>
        <p:txBody>
          <a:bodyPr>
            <a:normAutofit/>
          </a:bodyPr>
          <a:lstStyle/>
          <a:p>
            <a:pPr algn="ctr"/>
            <a:r>
              <a:rPr lang="es-MX" sz="3600" dirty="0" smtClean="0">
                <a:latin typeface="Arial" panose="020B0604020202020204" pitchFamily="34" charset="0"/>
                <a:cs typeface="Arial" panose="020B0604020202020204" pitchFamily="34" charset="0"/>
              </a:rPr>
              <a:t>DEMOCRACIA DIRECTA Y REPRESENTATIVA</a:t>
            </a:r>
            <a:endParaRPr lang="en-US" sz="3600" dirty="0">
              <a:latin typeface="Arial" panose="020B0604020202020204" pitchFamily="34" charset="0"/>
              <a:cs typeface="Arial" panose="020B0604020202020204" pitchFamily="34" charset="0"/>
            </a:endParaRPr>
          </a:p>
        </p:txBody>
      </p:sp>
      <p:sp>
        <p:nvSpPr>
          <p:cNvPr id="7" name="Marcador de texto 6"/>
          <p:cNvSpPr>
            <a:spLocks noGrp="1"/>
          </p:cNvSpPr>
          <p:nvPr>
            <p:ph type="body" idx="1"/>
          </p:nvPr>
        </p:nvSpPr>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DIRECTA</a:t>
            </a:r>
            <a:endParaRPr lang="en-US" sz="3200"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half" idx="2"/>
          </p:nvPr>
        </p:nvSpPr>
        <p:spPr>
          <a:ln>
            <a:solidFill>
              <a:schemeClr val="tx1"/>
            </a:solidFill>
          </a:ln>
        </p:spPr>
        <p:txBody>
          <a:bodyPr>
            <a:normAutofit/>
          </a:bodyPr>
          <a:lstStyle/>
          <a:p>
            <a:pPr algn="just"/>
            <a:r>
              <a:rPr lang="es-MX" sz="2400" dirty="0" smtClean="0">
                <a:solidFill>
                  <a:schemeClr val="tx1"/>
                </a:solidFill>
                <a:latin typeface="Arial" panose="020B0604020202020204" pitchFamily="34" charset="0"/>
                <a:cs typeface="Arial" panose="020B0604020202020204" pitchFamily="34" charset="0"/>
              </a:rPr>
              <a:t>El pueblo, en cuanto titular del poder lo ejerce por sí mismo (legisla, ejecuta y juzga).</a:t>
            </a:r>
            <a:endParaRPr lang="en-US" sz="2400" dirty="0">
              <a:solidFill>
                <a:schemeClr val="tx1"/>
              </a:solidFill>
              <a:latin typeface="Arial" panose="020B0604020202020204" pitchFamily="34" charset="0"/>
              <a:cs typeface="Arial" panose="020B0604020202020204" pitchFamily="34" charset="0"/>
            </a:endParaRPr>
          </a:p>
        </p:txBody>
      </p:sp>
      <p:sp>
        <p:nvSpPr>
          <p:cNvPr id="9" name="Marcador de texto 8"/>
          <p:cNvSpPr>
            <a:spLocks noGrp="1"/>
          </p:cNvSpPr>
          <p:nvPr>
            <p:ph type="body" sz="quarter" idx="3"/>
          </p:nvPr>
        </p:nvSpPr>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REPRESENTATIVA</a:t>
            </a:r>
            <a:endParaRPr lang="en-US" sz="3200" dirty="0">
              <a:solidFill>
                <a:schemeClr val="tx1"/>
              </a:solidFill>
              <a:latin typeface="Arial" panose="020B0604020202020204" pitchFamily="34" charset="0"/>
              <a:cs typeface="Arial" panose="020B0604020202020204" pitchFamily="34" charset="0"/>
            </a:endParaRPr>
          </a:p>
        </p:txBody>
      </p:sp>
      <p:sp>
        <p:nvSpPr>
          <p:cNvPr id="10" name="Marcador de contenido 9"/>
          <p:cNvSpPr>
            <a:spLocks noGrp="1"/>
          </p:cNvSpPr>
          <p:nvPr>
            <p:ph sz="quarter" idx="4"/>
          </p:nvPr>
        </p:nvSpPr>
        <p:spPr>
          <a:ln>
            <a:solidFill>
              <a:schemeClr val="tx1"/>
            </a:solidFill>
          </a:ln>
        </p:spPr>
        <p:txBody>
          <a:bodyPr>
            <a:normAutofit/>
          </a:bodyPr>
          <a:lstStyle/>
          <a:p>
            <a:pPr algn="just"/>
            <a:r>
              <a:rPr lang="es-MX" sz="2400" dirty="0" smtClean="0">
                <a:solidFill>
                  <a:schemeClr val="tx1"/>
                </a:solidFill>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84758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99885" y="420915"/>
            <a:ext cx="10726057" cy="537030"/>
          </a:xfrm>
        </p:spPr>
        <p:txBody>
          <a:bodyPr>
            <a:noAutofit/>
          </a:bodyPr>
          <a:lstStyle/>
          <a:p>
            <a:pPr algn="ctr"/>
            <a:r>
              <a:rPr lang="es-MX" sz="2800" dirty="0" smtClean="0">
                <a:latin typeface="Arial" panose="020B0604020202020204" pitchFamily="34" charset="0"/>
                <a:cs typeface="Arial" panose="020B0604020202020204" pitchFamily="34" charset="0"/>
              </a:rPr>
              <a:t>TIPOS DE GOBIERNOS DEMOCRÁTICOS REPRESENTATIVOS</a:t>
            </a:r>
            <a:endParaRPr lang="en-US" sz="2800" dirty="0">
              <a:latin typeface="Arial" panose="020B0604020202020204" pitchFamily="34" charset="0"/>
              <a:cs typeface="Arial" panose="020B0604020202020204" pitchFamily="34" charset="0"/>
            </a:endParaRPr>
          </a:p>
        </p:txBody>
      </p:sp>
      <p:sp>
        <p:nvSpPr>
          <p:cNvPr id="5" name="Marcador de texto 4"/>
          <p:cNvSpPr>
            <a:spLocks noGrp="1"/>
          </p:cNvSpPr>
          <p:nvPr>
            <p:ph type="body" idx="4294967295"/>
          </p:nvPr>
        </p:nvSpPr>
        <p:spPr>
          <a:xfrm>
            <a:off x="319314" y="1477963"/>
            <a:ext cx="4938713" cy="736600"/>
          </a:xfrm>
        </p:spPr>
        <p:txBody>
          <a:bodyPr>
            <a:normAutofit/>
          </a:bodyPr>
          <a:lstStyle/>
          <a:p>
            <a:r>
              <a:rPr lang="es-MX" sz="2400" b="1" dirty="0" smtClean="0">
                <a:latin typeface="Arial" panose="020B0604020202020204" pitchFamily="34" charset="0"/>
                <a:cs typeface="Arial" panose="020B0604020202020204" pitchFamily="34" charset="0"/>
              </a:rPr>
              <a:t>GOBIERNO PRESIDENCIALISTA</a:t>
            </a:r>
            <a:endParaRPr lang="en-US" sz="2400" b="1" dirty="0">
              <a:latin typeface="Arial" panose="020B0604020202020204" pitchFamily="34" charset="0"/>
              <a:cs typeface="Arial" panose="020B0604020202020204" pitchFamily="34" charset="0"/>
            </a:endParaRPr>
          </a:p>
        </p:txBody>
      </p:sp>
      <p:sp>
        <p:nvSpPr>
          <p:cNvPr id="6" name="Marcador de contenido 5"/>
          <p:cNvSpPr>
            <a:spLocks noGrp="1"/>
          </p:cNvSpPr>
          <p:nvPr>
            <p:ph sz="half" idx="4294967295"/>
          </p:nvPr>
        </p:nvSpPr>
        <p:spPr>
          <a:xfrm>
            <a:off x="319314" y="2033515"/>
            <a:ext cx="4938713" cy="4135273"/>
          </a:xfrm>
          <a:ln>
            <a:solidFill>
              <a:schemeClr val="tx1"/>
            </a:solidFill>
          </a:ln>
        </p:spPr>
        <p:txBody>
          <a:bodyPr>
            <a:normAutofit/>
          </a:bodyPr>
          <a:lstStyle/>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Figura presidencial fuerte, el Presidente es el </a:t>
            </a:r>
            <a:r>
              <a:rPr lang="es-ES" altLang="es-ES" sz="1600" dirty="0">
                <a:solidFill>
                  <a:schemeClr val="tx1"/>
                </a:solidFill>
                <a:latin typeface="Arial" panose="020B0604020202020204" pitchFamily="34" charset="0"/>
              </a:rPr>
              <a:t>Jefe de </a:t>
            </a:r>
            <a:r>
              <a:rPr lang="es-ES" altLang="es-ES" sz="1600" dirty="0" smtClean="0">
                <a:solidFill>
                  <a:schemeClr val="tx1"/>
                </a:solidFill>
                <a:latin typeface="Arial" panose="020B0604020202020204" pitchFamily="34" charset="0"/>
              </a:rPr>
              <a:t>Estado y el </a:t>
            </a:r>
            <a:r>
              <a:rPr lang="es-ES" altLang="es-ES" sz="1600" dirty="0">
                <a:solidFill>
                  <a:schemeClr val="tx1"/>
                </a:solidFill>
                <a:latin typeface="Arial" panose="020B0604020202020204" pitchFamily="34" charset="0"/>
              </a:rPr>
              <a:t>Jefe del Gobierno</a:t>
            </a:r>
            <a:r>
              <a:rPr lang="es-ES" altLang="es-ES" sz="1600" dirty="0" smtClean="0">
                <a:solidFill>
                  <a:schemeClr val="tx1"/>
                </a:solidFill>
                <a:latin typeface="Arial" panose="020B0604020202020204" pitchFamily="34" charset="0"/>
              </a:rPr>
              <a:t>.</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El Presidente ejerce durante un determinado periodo de tiempo y no puede ser removido como en los sistemas parlamentarios</a:t>
            </a:r>
          </a:p>
          <a:p>
            <a:pPr algn="just">
              <a:lnSpc>
                <a:spcPct val="100000"/>
              </a:lnSpc>
              <a:buFont typeface="Wingdings" panose="05000000000000000000" pitchFamily="2" charset="2"/>
              <a:buChar char="§"/>
            </a:pPr>
            <a:r>
              <a:rPr lang="es-ES" altLang="es-ES" sz="1600" dirty="0">
                <a:solidFill>
                  <a:schemeClr val="tx1"/>
                </a:solidFill>
                <a:latin typeface="Arial" panose="020B0604020202020204" pitchFamily="34" charset="0"/>
              </a:rPr>
              <a:t>El Presidente está facultado para nombrar y remover libremente a sus ministros.</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 Existe una clara separación entre el Poder Legislativo, Ejecutivo y Judicial.</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Gabinete no rinde cuenta al congreso, sino que al Ejecutivo. </a:t>
            </a:r>
            <a:endParaRPr lang="es-ES" altLang="es-ES" sz="1600" dirty="0">
              <a:solidFill>
                <a:schemeClr val="tx1"/>
              </a:solidFill>
              <a:latin typeface="Arial" panose="020B0604020202020204" pitchFamily="34" charset="0"/>
            </a:endParaRPr>
          </a:p>
        </p:txBody>
      </p:sp>
      <p:sp>
        <p:nvSpPr>
          <p:cNvPr id="7" name="Marcador de texto 6"/>
          <p:cNvSpPr>
            <a:spLocks noGrp="1"/>
          </p:cNvSpPr>
          <p:nvPr>
            <p:ph type="body" sz="quarter" idx="4294967295"/>
          </p:nvPr>
        </p:nvSpPr>
        <p:spPr>
          <a:xfrm>
            <a:off x="7254875" y="1477963"/>
            <a:ext cx="4937125" cy="736600"/>
          </a:xfrm>
        </p:spPr>
        <p:txBody>
          <a:bodyPr>
            <a:normAutofit/>
          </a:bodyPr>
          <a:lstStyle/>
          <a:p>
            <a:r>
              <a:rPr lang="es-MX" sz="2400" b="1" dirty="0" smtClean="0">
                <a:latin typeface="Arial" panose="020B0604020202020204" pitchFamily="34" charset="0"/>
                <a:cs typeface="Arial" panose="020B0604020202020204" pitchFamily="34" charset="0"/>
              </a:rPr>
              <a:t>GOBIERNO PARLAMENTARISTA</a:t>
            </a:r>
            <a:endParaRPr lang="en-US" sz="2400" b="1" dirty="0">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7145692" y="2033516"/>
            <a:ext cx="4937125" cy="4271750"/>
          </a:xfrm>
          <a:ln>
            <a:solidFill>
              <a:schemeClr val="tx1"/>
            </a:solidFill>
          </a:ln>
        </p:spPr>
        <p:txBody>
          <a:bodyPr>
            <a:normAutofit fontScale="47500" lnSpcReduction="20000"/>
          </a:bodyPr>
          <a:lstStyle/>
          <a:p>
            <a:pPr algn="just">
              <a:lnSpc>
                <a:spcPct val="100000"/>
              </a:lnSpc>
              <a:buFont typeface="Wingdings" panose="05000000000000000000" pitchFamily="2" charset="2"/>
              <a:buChar char="§"/>
            </a:pPr>
            <a:r>
              <a:rPr lang="es-ES" altLang="es-ES" sz="1900" dirty="0" smtClean="0">
                <a:latin typeface="Arial" panose="020B0604020202020204" pitchFamily="34" charset="0"/>
                <a:cs typeface="Arial" panose="020B0604020202020204" pitchFamily="34" charset="0"/>
              </a:rPr>
              <a:t> </a:t>
            </a:r>
            <a:r>
              <a:rPr lang="es-ES" altLang="es-ES" sz="2100" dirty="0" smtClean="0">
                <a:latin typeface="Arial" panose="020B0604020202020204" pitchFamily="34" charset="0"/>
                <a:cs typeface="Arial" panose="020B0604020202020204" pitchFamily="34" charset="0"/>
              </a:rPr>
              <a:t>Poder Ejecutivo es doble: </a:t>
            </a:r>
          </a:p>
          <a:p>
            <a:pPr algn="just">
              <a:lnSpc>
                <a:spcPct val="100000"/>
              </a:lnSpc>
              <a:buFont typeface="Wingdings" panose="05000000000000000000" pitchFamily="2" charset="2"/>
              <a:buChar char="ü"/>
            </a:pPr>
            <a:r>
              <a:rPr lang="es-ES" altLang="es-ES" sz="2100" dirty="0" smtClean="0">
                <a:solidFill>
                  <a:schemeClr val="tx1"/>
                </a:solidFill>
                <a:latin typeface="Arial" panose="020B0604020202020204" pitchFamily="34" charset="0"/>
                <a:cs typeface="Arial" panose="020B0604020202020204" pitchFamily="34" charset="0"/>
              </a:rPr>
              <a:t>Jefe </a:t>
            </a:r>
            <a:r>
              <a:rPr lang="es-ES" altLang="es-ES" sz="2100" dirty="0">
                <a:solidFill>
                  <a:schemeClr val="tx1"/>
                </a:solidFill>
                <a:latin typeface="Arial" panose="020B0604020202020204" pitchFamily="34" charset="0"/>
                <a:cs typeface="Arial" panose="020B0604020202020204" pitchFamily="34" charset="0"/>
              </a:rPr>
              <a:t>de </a:t>
            </a:r>
            <a:r>
              <a:rPr lang="es-ES" altLang="es-ES" sz="2100" dirty="0" smtClean="0">
                <a:solidFill>
                  <a:schemeClr val="tx1"/>
                </a:solidFill>
                <a:latin typeface="Arial" panose="020B0604020202020204" pitchFamily="34" charset="0"/>
                <a:cs typeface="Arial" panose="020B0604020202020204" pitchFamily="34" charset="0"/>
              </a:rPr>
              <a:t>Estado (Monarca o Presidente), que ejerce labores de representación y protocolo</a:t>
            </a:r>
            <a:r>
              <a:rPr lang="es-ES" altLang="es-ES" sz="2100" dirty="0">
                <a:solidFill>
                  <a:schemeClr val="tx1"/>
                </a:solidFill>
                <a:latin typeface="Arial" panose="020B0604020202020204" pitchFamily="34" charset="0"/>
                <a:cs typeface="Arial" panose="020B0604020202020204" pitchFamily="34" charset="0"/>
              </a:rPr>
              <a:t>., Jefe del Gobierno (Primer Ministro, Presidente de Gobierno, o Canciller), quien  es el encargado de dirigir la acción gubernamental</a:t>
            </a:r>
            <a:r>
              <a:rPr lang="es-ES" altLang="es-ES" sz="2100" dirty="0" smtClean="0">
                <a:solidFill>
                  <a:schemeClr val="tx1"/>
                </a:solidFill>
                <a:latin typeface="Arial" panose="020B0604020202020204" pitchFamily="34" charset="0"/>
                <a:cs typeface="Arial" panose="020B0604020202020204" pitchFamily="34" charset="0"/>
              </a:rPr>
              <a:t>.</a:t>
            </a:r>
            <a:endParaRPr lang="es-ES" altLang="es-ES" sz="21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Los </a:t>
            </a:r>
            <a:r>
              <a:rPr lang="es-MX" sz="2100" dirty="0">
                <a:solidFill>
                  <a:schemeClr val="tx1"/>
                </a:solidFill>
                <a:latin typeface="Arial" panose="020B0604020202020204" pitchFamily="34" charset="0"/>
                <a:cs typeface="Arial" panose="020B0604020202020204" pitchFamily="34" charset="0"/>
              </a:rPr>
              <a:t>miembros del gabinete (gobierno, poder ejecutivo) son también miembros del parlamento (poder legislativo</a:t>
            </a:r>
            <a:r>
              <a:rPr lang="es-MX" sz="2100" dirty="0" smtClean="0">
                <a:solidFill>
                  <a:schemeClr val="tx1"/>
                </a:solidFill>
                <a:latin typeface="Arial" panose="020B0604020202020204" pitchFamily="34" charset="0"/>
                <a:cs typeface="Arial" panose="020B0604020202020204" pitchFamily="34" charset="0"/>
              </a:rPr>
              <a:t>).</a:t>
            </a:r>
          </a:p>
          <a:p>
            <a:pPr algn="just">
              <a:lnSpc>
                <a:spcPct val="100000"/>
              </a:lnSpc>
              <a:buFont typeface="Wingdings" panose="05000000000000000000" pitchFamily="2" charset="2"/>
              <a:buChar char="§"/>
            </a:pPr>
            <a:r>
              <a:rPr lang="es-MX" sz="21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2100" dirty="0" smtClean="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En </a:t>
            </a:r>
            <a:r>
              <a:rPr lang="es-MX" sz="2100" dirty="0">
                <a:solidFill>
                  <a:schemeClr val="tx1"/>
                </a:solidFill>
                <a:latin typeface="Arial" panose="020B0604020202020204" pitchFamily="34" charset="0"/>
                <a:cs typeface="Arial" panose="020B0604020202020204" pitchFamily="34" charset="0"/>
              </a:rPr>
              <a:t>el gabinete existe una persona que tiene supremacía y a quien se suele denominar Primer Ministro. </a:t>
            </a:r>
          </a:p>
          <a:p>
            <a:pPr algn="just">
              <a:lnSpc>
                <a:spcPct val="100000"/>
              </a:lnSpc>
              <a:buFont typeface="Wingdings" panose="05000000000000000000" pitchFamily="2" charset="2"/>
              <a:buChar char="§"/>
            </a:pPr>
            <a:r>
              <a:rPr lang="es-ES" altLang="es-ES" sz="2100" dirty="0" smtClean="0">
                <a:solidFill>
                  <a:schemeClr val="tx1"/>
                </a:solidFill>
                <a:latin typeface="Arial" panose="020B0604020202020204" pitchFamily="34" charset="0"/>
                <a:cs typeface="Arial" panose="020B0604020202020204" pitchFamily="34" charset="0"/>
              </a:rPr>
              <a:t>El gobierno depende de la confianza del parlamento</a:t>
            </a:r>
            <a:r>
              <a:rPr lang="es-ES" altLang="es-ES" sz="2100" dirty="0" smtClean="0">
                <a:solidFill>
                  <a:schemeClr val="tx1"/>
                </a:solidFill>
                <a:latin typeface="Arial" panose="020B0604020202020204" pitchFamily="34" charset="0"/>
              </a:rPr>
              <a:t>.</a:t>
            </a:r>
          </a:p>
          <a:p>
            <a:pPr algn="just">
              <a:lnSpc>
                <a:spcPct val="100000"/>
              </a:lnSpc>
              <a:buFont typeface="Wingdings" panose="05000000000000000000" pitchFamily="2" charset="2"/>
              <a:buChar char="§"/>
            </a:pPr>
            <a:r>
              <a:rPr lang="es-MX" sz="21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MX" sz="2100" dirty="0" smtClean="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Existe un control mutuo entre el Parlamento y el Gobierno:</a:t>
            </a:r>
          </a:p>
          <a:p>
            <a:pPr marL="87313" indent="-87313" algn="just">
              <a:lnSpc>
                <a:spcPct val="100000"/>
              </a:lnSpc>
              <a:buFont typeface="Wingdings" panose="05000000000000000000" pitchFamily="2" charset="2"/>
              <a:buChar char="ü"/>
            </a:pPr>
            <a:r>
              <a:rPr lang="es-MX" altLang="es-ES" sz="2100" dirty="0" smtClean="0">
                <a:solidFill>
                  <a:schemeClr val="tx1"/>
                </a:solidFill>
                <a:latin typeface="Arial" panose="020B0604020202020204" pitchFamily="34" charset="0"/>
                <a:cs typeface="Arial" panose="020B0604020202020204" pitchFamily="34" charset="0"/>
              </a:rPr>
              <a:t> El parlamento puede destituir a un ministro con un voto de censura o denegación de confianza.</a:t>
            </a:r>
          </a:p>
          <a:p>
            <a:pPr algn="just">
              <a:lnSpc>
                <a:spcPct val="100000"/>
              </a:lnSpc>
              <a:buFont typeface="Wingdings" panose="05000000000000000000" pitchFamily="2" charset="2"/>
              <a:buChar char="ü"/>
            </a:pPr>
            <a:r>
              <a:rPr lang="es-MX" altLang="es-ES" sz="2100" dirty="0" smtClean="0">
                <a:solidFill>
                  <a:schemeClr val="tx1"/>
                </a:solidFill>
                <a:latin typeface="Arial" panose="020B0604020202020204" pitchFamily="34" charset="0"/>
                <a:cs typeface="Arial" panose="020B0604020202020204" pitchFamily="34" charset="0"/>
              </a:rPr>
              <a:t>   El ejecutivo le puede solicitar al Jefe de Estado la disolución de una de las cámaras </a:t>
            </a:r>
            <a:endParaRPr lang="es-ES" altLang="es-ES" sz="2100" dirty="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53072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641446" y="56562"/>
            <a:ext cx="11378602" cy="790575"/>
          </a:xfrm>
        </p:spPr>
        <p:txBody>
          <a:bodyPr>
            <a:noAutofit/>
          </a:bodyPr>
          <a:lstStyle/>
          <a:p>
            <a:pPr algn="ctr"/>
            <a:r>
              <a:rPr lang="es-MX" sz="3000" b="1" dirty="0" smtClean="0">
                <a:latin typeface="Arial" panose="020B0604020202020204" pitchFamily="34" charset="0"/>
                <a:cs typeface="Arial" panose="020B0604020202020204" pitchFamily="34" charset="0"/>
              </a:rPr>
              <a:t>PAÍSES COIN RÉGIMEN PRESIDENCIAL Y PARLAMENTARIO</a:t>
            </a:r>
            <a:endParaRPr lang="en-US" sz="30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413543" y="1846263"/>
            <a:ext cx="4938713" cy="736600"/>
          </a:xfrm>
        </p:spPr>
        <p:txBody>
          <a:bodyPr>
            <a:normAutofit/>
          </a:bodyPr>
          <a:lstStyle/>
          <a:p>
            <a:pPr algn="ctr"/>
            <a:r>
              <a:rPr lang="es-MX" sz="2800" dirty="0" smtClean="0">
                <a:latin typeface="Arial" panose="020B0604020202020204" pitchFamily="34" charset="0"/>
                <a:cs typeface="Arial" panose="020B0604020202020204" pitchFamily="34" charset="0"/>
              </a:rPr>
              <a:t>PRESIDENCIAL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13542" y="2582862"/>
            <a:ext cx="4938713"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Argentina.</a:t>
            </a:r>
          </a:p>
        </p:txBody>
      </p:sp>
      <p:sp>
        <p:nvSpPr>
          <p:cNvPr id="8" name="Marcador de texto 7"/>
          <p:cNvSpPr>
            <a:spLocks noGrp="1"/>
          </p:cNvSpPr>
          <p:nvPr>
            <p:ph type="body" sz="quarter" idx="4294967295"/>
          </p:nvPr>
        </p:nvSpPr>
        <p:spPr>
          <a:xfrm>
            <a:off x="7254874" y="1846263"/>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PARLAMENTARIO</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Inglaterra.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Sudáfrica.</a:t>
            </a: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114" y="2582861"/>
            <a:ext cx="1415141"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12166" y="3709006"/>
            <a:ext cx="1440089"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2166" y="4737256"/>
            <a:ext cx="1440089"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0" name="Picture 16" descr="Bandera del Reino Unido - Wikipedia, la enciclopedia lib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483" y="3747130"/>
            <a:ext cx="1380515" cy="8283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4" name="Picture 20" descr="https://upload.wikimedia.org/wikipedia/commons/thumb/a/af/Flag_of_South_Africa.svg/135px-Flag_of_South_Africa.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6764" y="4917474"/>
            <a:ext cx="1395234" cy="93015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6326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12686" y="2085749"/>
            <a:ext cx="10058400" cy="1450975"/>
          </a:xfrm>
        </p:spPr>
        <p:txBody>
          <a:bodyPr>
            <a:normAutofit/>
          </a:bodyPr>
          <a:lstStyle/>
          <a:p>
            <a:r>
              <a:rPr lang="es-MX" sz="4400" dirty="0" smtClean="0">
                <a:latin typeface="Arial" panose="020B0604020202020204" pitchFamily="34" charset="0"/>
                <a:cs typeface="Arial" panose="020B0604020202020204" pitchFamily="34" charset="0"/>
              </a:rPr>
              <a:t>NACIONALIDAD Y CIUDADANÍA</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8200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34868594"/>
              </p:ext>
            </p:extLst>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smtClean="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43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33098" y="191804"/>
            <a:ext cx="10058400" cy="913665"/>
          </a:xfrm>
        </p:spPr>
        <p:txBody>
          <a:bodyPr>
            <a:normAutofit/>
          </a:bodyPr>
          <a:lstStyle/>
          <a:p>
            <a:pPr algn="ctr"/>
            <a:r>
              <a:rPr lang="es-MX" sz="4000" dirty="0" smtClean="0">
                <a:latin typeface="Arial" panose="020B0604020202020204" pitchFamily="34" charset="0"/>
                <a:cs typeface="Arial" panose="020B0604020202020204" pitchFamily="34" charset="0"/>
              </a:rPr>
              <a:t>FUENTES DE NACIONALIDAD</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435428" y="1819316"/>
            <a:ext cx="4938713"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SOLIS</a:t>
            </a:r>
          </a:p>
          <a:p>
            <a:pPr algn="ctr"/>
            <a:r>
              <a:rPr lang="es-MX" sz="1900" b="1" dirty="0" smtClean="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35428" y="2611212"/>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nacidos en el territorio de </a:t>
            </a:r>
            <a:r>
              <a:rPr lang="es-ES" altLang="es-ES" dirty="0" smtClean="0">
                <a:solidFill>
                  <a:schemeClr val="tx1"/>
                </a:solidFill>
                <a:latin typeface="Arial" panose="020B0604020202020204" pitchFamily="34" charset="0"/>
                <a:cs typeface="Arial" panose="020B0604020202020204" pitchFamily="34" charset="0"/>
              </a:rPr>
              <a:t>Chile.</a:t>
            </a:r>
          </a:p>
          <a:p>
            <a:pPr algn="just"/>
            <a:r>
              <a:rPr lang="es-ES" altLang="es-ES" u="sng" dirty="0" smtClean="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a:t>
            </a:r>
            <a:r>
              <a:rPr lang="es-ES" altLang="es-ES" dirty="0" smtClean="0">
                <a:solidFill>
                  <a:schemeClr val="tx1"/>
                </a:solidFill>
                <a:latin typeface="Arial" panose="020B0604020202020204" pitchFamily="34" charset="0"/>
                <a:cs typeface="Arial" panose="020B0604020202020204" pitchFamily="34" charset="0"/>
              </a:rPr>
              <a:t>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46263"/>
            <a:ext cx="4937125"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SANGUINIS</a:t>
            </a:r>
          </a:p>
          <a:p>
            <a:pPr algn="ctr"/>
            <a:r>
              <a:rPr lang="es-MX" sz="1900" b="1" dirty="0" smtClean="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692401"/>
            <a:ext cx="4937125" cy="3286125"/>
          </a:xfrm>
          <a:ln>
            <a:solidFill>
              <a:schemeClr val="tx1"/>
            </a:solidFill>
          </a:ln>
        </p:spPr>
        <p:txBody>
          <a:bodyPr/>
          <a:lstStyle/>
          <a:p>
            <a:pPr marL="0" indent="0" algn="just">
              <a:buNone/>
              <a:defRP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padre y </a:t>
            </a:r>
            <a:r>
              <a:rPr lang="es-ES" altLang="es-ES" dirty="0" smtClean="0">
                <a:solidFill>
                  <a:schemeClr val="tx1"/>
                </a:solidFill>
                <a:latin typeface="Arial" panose="020B0604020202020204" pitchFamily="34" charset="0"/>
                <a:cs typeface="Arial" panose="020B0604020202020204" pitchFamily="34" charset="0"/>
              </a:rPr>
              <a:t>madre chilenos </a:t>
            </a:r>
            <a:r>
              <a:rPr lang="es-ES" altLang="es-ES" dirty="0">
                <a:solidFill>
                  <a:schemeClr val="tx1"/>
                </a:solidFill>
                <a:latin typeface="Arial" panose="020B0604020202020204" pitchFamily="34" charset="0"/>
                <a:cs typeface="Arial" panose="020B0604020202020204" pitchFamily="34" charset="0"/>
              </a:rPr>
              <a:t>nacidos en territorio </a:t>
            </a:r>
            <a:r>
              <a:rPr lang="es-ES" altLang="es-ES" dirty="0" smtClean="0">
                <a:solidFill>
                  <a:schemeClr val="tx1"/>
                </a:solidFill>
                <a:latin typeface="Arial" panose="020B0604020202020204" pitchFamily="34" charset="0"/>
                <a:cs typeface="Arial" panose="020B0604020202020204" pitchFamily="34" charset="0"/>
              </a:rPr>
              <a:t>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805775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23</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extLst>
              <p:ext uri="{D42A27DB-BD31-4B8C-83A1-F6EECF244321}">
                <p14:modId xmlns:p14="http://schemas.microsoft.com/office/powerpoint/2010/main" val="3704921638"/>
              </p:ext>
            </p:extLst>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QUIENES SON CHILENOS SEGÚN LA C.P.R.</a:t>
            </a:r>
          </a:p>
          <a:p>
            <a:pPr algn="ctr"/>
            <a:r>
              <a:rPr lang="es-MX" sz="2400" dirty="0" smtClean="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04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110018" y="437464"/>
            <a:ext cx="10058400" cy="736243"/>
          </a:xfrm>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¿SON CHILENOS?</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2006221"/>
            <a:ext cx="10617958" cy="3539430"/>
          </a:xfrm>
          <a:prstGeom prst="rect">
            <a:avLst/>
          </a:prstGeom>
          <a:noFill/>
        </p:spPr>
        <p:txBody>
          <a:bodyPr wrap="square" rtlCol="0">
            <a:spAutoFit/>
          </a:bodyPr>
          <a:lstStyle/>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el embajador de España.</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Turquía el hijo de dos chilenos que se encuentran viviendo en Estambul.</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Australia el hijo de una chilena y un Australiano.</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una Venezolana radicada hace 15 años en el país</a:t>
            </a:r>
            <a:r>
              <a:rPr lang="es-MX" dirty="0" smtClean="0"/>
              <a:t>.</a:t>
            </a:r>
            <a:endParaRPr lang="en-US" dirty="0"/>
          </a:p>
        </p:txBody>
      </p:sp>
    </p:spTree>
    <p:extLst>
      <p:ext uri="{BB962C8B-B14F-4D97-AF65-F5344CB8AC3E}">
        <p14:creationId xmlns:p14="http://schemas.microsoft.com/office/powerpoint/2010/main" val="7182206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25</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a:t>
            </a:r>
            <a:r>
              <a:rPr lang="es-MX" sz="2000" dirty="0" smtClean="0">
                <a:solidFill>
                  <a:schemeClr val="tx1"/>
                </a:solidFill>
                <a:latin typeface="Arial" panose="020B0604020202020204" pitchFamily="34" charset="0"/>
                <a:cs typeface="Arial" panose="020B0604020202020204" pitchFamily="34" charset="0"/>
              </a:rPr>
              <a:t>11° </a:t>
            </a:r>
            <a:r>
              <a:rPr lang="es-MX" sz="2000" dirty="0">
                <a:solidFill>
                  <a:schemeClr val="tx1"/>
                </a:solidFill>
                <a:latin typeface="Arial" panose="020B0604020202020204" pitchFamily="34" charset="0"/>
                <a:cs typeface="Arial" panose="020B0604020202020204" pitchFamily="34" charset="0"/>
              </a:rPr>
              <a:t>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ext uri="{D42A27DB-BD31-4B8C-83A1-F6EECF244321}">
                <p14:modId xmlns:p14="http://schemas.microsoft.com/office/powerpoint/2010/main" val="2703805061"/>
              </p:ext>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26</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95519" y="-89453"/>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tx1"/>
                </a:solidFill>
                <a:latin typeface="Arial" panose="020B0604020202020204" pitchFamily="34" charset="0"/>
                <a:cs typeface="Arial" panose="020B0604020202020204" pitchFamily="34" charset="0"/>
              </a:rPr>
              <a:t>CIUDADANÍA </a:t>
            </a:r>
            <a:endParaRPr lang="es-CL"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2390211719"/>
              </p:ext>
            </p:extLst>
          </p:nvPr>
        </p:nvGraphicFramePr>
        <p:xfrm>
          <a:off x="694903" y="1056374"/>
          <a:ext cx="11145801" cy="418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45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E0E91D10-8476-4C10-A89A-30435F2F6DB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1626581"/>
            <a:ext cx="11422250" cy="4558534"/>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Don RICARDO HUENQUILLEO THOMPSON es un exitoso empresario de la comuna de Ercilla dedicado al rubro forestal. El </a:t>
            </a:r>
            <a:r>
              <a:rPr lang="es-MX" sz="2400" u="sng" dirty="0">
                <a:solidFill>
                  <a:schemeClr val="tx1"/>
                </a:solidFill>
                <a:latin typeface="Arial" panose="020B0604020202020204" pitchFamily="34" charset="0"/>
                <a:cs typeface="Arial" panose="020B0604020202020204" pitchFamily="34" charset="0"/>
              </a:rPr>
              <a:t>28 de abril del año 2023 </a:t>
            </a:r>
            <a:r>
              <a:rPr lang="es-MX" sz="2400" dirty="0">
                <a:solidFill>
                  <a:schemeClr val="tx1"/>
                </a:solidFill>
                <a:latin typeface="Arial" panose="020B0604020202020204" pitchFamily="34" charset="0"/>
                <a:cs typeface="Arial" panose="020B0604020202020204" pitchFamily="34" charset="0"/>
              </a:rPr>
              <a:t>fue formalizado por la Fiscal adjunto de dicha comuna por el delito de lesiones graves, ya que dejó gravemente herido a un hombre de nacionalidad Húngara de 24 años de edad, a quien golpeó en reiteradas ocasiones. Lo anterior, pues le comentaron que invitó en varias ocasiones a su mujer a cenar al casino de Pucón, pese a saber que ella era casada.</a:t>
            </a: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El día </a:t>
            </a:r>
            <a:r>
              <a:rPr lang="es-MX" sz="2400" u="sng" dirty="0">
                <a:solidFill>
                  <a:schemeClr val="tx1"/>
                </a:solidFill>
                <a:latin typeface="Arial" panose="020B0604020202020204" pitchFamily="34" charset="0"/>
                <a:cs typeface="Arial" panose="020B0604020202020204" pitchFamily="34" charset="0"/>
              </a:rPr>
              <a:t>7 de mayo del 2023</a:t>
            </a:r>
            <a:r>
              <a:rPr lang="es-MX" sz="2400" dirty="0">
                <a:solidFill>
                  <a:schemeClr val="tx1"/>
                </a:solidFill>
                <a:latin typeface="Arial" panose="020B0604020202020204" pitchFamily="34" charset="0"/>
                <a:cs typeface="Arial" panose="020B0604020202020204" pitchFamily="34" charset="0"/>
              </a:rPr>
              <a:t>, Ricardo no acudió a las urnas para emitir su voto en las elecciones de consejero constitucional, puesto que su mejor amigo, un exitoso abogado de 76 años de edad le había dicho que como estaba formalizado y esperando la audiencia de juicio oral, éste había perdido su calidad de ciudadano y por ende no le correspondía ir a  votar</a:t>
            </a:r>
          </a:p>
          <a:p>
            <a:pPr marL="0" indent="0" algn="just">
              <a:buFont typeface="Arial" panose="020B0604020202020204" pitchFamily="34" charset="0"/>
              <a:buNone/>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 </a:t>
            </a:r>
            <a:endParaRPr lang="es-CL" sz="2400"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43782"/>
            <a:ext cx="5408908" cy="584775"/>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EJEMPLO</a:t>
            </a: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871" y="17537"/>
            <a:ext cx="1150957" cy="1437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384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831</TotalTime>
  <Words>1873</Words>
  <Application>Microsoft Office PowerPoint</Application>
  <PresentationFormat>Panorámica</PresentationFormat>
  <Paragraphs>235</Paragraphs>
  <Slides>27</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27</vt:i4>
      </vt:variant>
    </vt:vector>
  </HeadingPairs>
  <TitlesOfParts>
    <vt:vector size="32" baseType="lpstr">
      <vt:lpstr>Arial</vt:lpstr>
      <vt:lpstr>Calibri</vt:lpstr>
      <vt:lpstr>Calibri Light</vt:lpstr>
      <vt:lpstr>Wingdings</vt:lpstr>
      <vt:lpstr>Retrospección</vt:lpstr>
      <vt:lpstr>Presentación de PowerPoint</vt:lpstr>
      <vt:lpstr>EDUCACIÓN CÍVICA  UNIDAD TEMÁTICA 2.1.</vt:lpstr>
      <vt:lpstr>Presentación de PowerPoint</vt:lpstr>
      <vt:lpstr>DERECHO CONSTITUCIONAL</vt:lpstr>
      <vt:lpstr>CONCEPTO DE ESTADO, GOBIERNO NACIONALIDAD Y CIUDADANÍA</vt:lpstr>
      <vt:lpstr> DEFINICIÓN  DE ESTADO</vt:lpstr>
      <vt:lpstr>ELEMENTOS DEL ESTADO</vt:lpstr>
      <vt:lpstr>Presentación de PowerPoint</vt:lpstr>
      <vt:lpstr>FUNCIONES DEL ESTADO</vt:lpstr>
      <vt:lpstr>FORMAS DE ESTADO (Como se organiza el PODER dentro del Estado) </vt:lpstr>
      <vt:lpstr>PAÍSES CON ESTADOS UNITARIOS Y FEDERALES</vt:lpstr>
      <vt:lpstr>FORMA DEL ESTADO CHILENO</vt:lpstr>
      <vt:lpstr> GOBIERNO</vt:lpstr>
      <vt:lpstr>Presentación de PowerPoint</vt:lpstr>
      <vt:lpstr>Presentación de PowerPoint</vt:lpstr>
      <vt:lpstr>DEMOCRACIA</vt:lpstr>
      <vt:lpstr>DEMOCRACIA DIRECTA Y REPRESENTATIVA</vt:lpstr>
      <vt:lpstr>TIPOS DE GOBIERNOS DEMOCRÁTICOS REPRESENTATIVOS</vt:lpstr>
      <vt:lpstr>PAÍSES COIN RÉGIMEN PRESIDENCIAL Y PARLAMENTARIO</vt:lpstr>
      <vt:lpstr>NACIONALIDAD Y CIUDADANÍA</vt:lpstr>
      <vt:lpstr>Presentación de PowerPoint</vt:lpstr>
      <vt:lpstr>FUENTES DE NACIONALIDAD</vt:lpstr>
      <vt:lpstr>Presentación de PowerPoint</vt:lpstr>
      <vt:lpstr>¿SON CHILENOS?</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89</cp:revision>
  <dcterms:created xsi:type="dcterms:W3CDTF">2023-07-17T21:39:48Z</dcterms:created>
  <dcterms:modified xsi:type="dcterms:W3CDTF">2023-07-31T03:58:25Z</dcterms:modified>
</cp:coreProperties>
</file>