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75" r:id="rId3"/>
    <p:sldId id="276" r:id="rId4"/>
    <p:sldId id="274" r:id="rId5"/>
    <p:sldId id="257" r:id="rId6"/>
    <p:sldId id="258" r:id="rId7"/>
    <p:sldId id="259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7" r:id="rId19"/>
    <p:sldId id="278" r:id="rId20"/>
    <p:sldId id="279" r:id="rId21"/>
    <p:sldId id="280" r:id="rId22"/>
    <p:sldId id="281" r:id="rId23"/>
    <p:sldId id="282" r:id="rId24"/>
    <p:sldId id="285" r:id="rId25"/>
    <p:sldId id="283" r:id="rId26"/>
    <p:sldId id="284" r:id="rId27"/>
    <p:sldId id="286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254FDD-E0C0-4BBD-825D-A263C657AE15}" type="doc">
      <dgm:prSet loTypeId="urn:microsoft.com/office/officeart/2005/8/layout/orgChart1" loCatId="hierarchy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537C0E57-344A-46D9-BD9F-F7D518BC185C}">
      <dgm:prSet phldrT="[Texto]"/>
      <dgm:spPr/>
      <dgm:t>
        <a:bodyPr/>
        <a:lstStyle/>
        <a:p>
          <a:r>
            <a:rPr lang="es-ES" dirty="0"/>
            <a:t>CITAS</a:t>
          </a:r>
        </a:p>
      </dgm:t>
    </dgm:pt>
    <dgm:pt modelId="{25A98134-EEC5-4C80-8987-51EA891AC072}" type="parTrans" cxnId="{EE0754FF-4FA6-464D-A790-1E838E969222}">
      <dgm:prSet/>
      <dgm:spPr/>
      <dgm:t>
        <a:bodyPr/>
        <a:lstStyle/>
        <a:p>
          <a:endParaRPr lang="es-ES"/>
        </a:p>
      </dgm:t>
    </dgm:pt>
    <dgm:pt modelId="{2C5C6115-70F4-47C6-A6E9-4E8FAF15F6BE}" type="sibTrans" cxnId="{EE0754FF-4FA6-464D-A790-1E838E969222}">
      <dgm:prSet/>
      <dgm:spPr/>
      <dgm:t>
        <a:bodyPr/>
        <a:lstStyle/>
        <a:p>
          <a:endParaRPr lang="es-ES"/>
        </a:p>
      </dgm:t>
    </dgm:pt>
    <dgm:pt modelId="{7021B27D-28D1-4AF9-BC1C-6956CC747EDE}">
      <dgm:prSet phldrT="[Texto]"/>
      <dgm:spPr/>
      <dgm:t>
        <a:bodyPr/>
        <a:lstStyle/>
        <a:p>
          <a:r>
            <a:rPr lang="es-ES" dirty="0"/>
            <a:t>DIRECTAS</a:t>
          </a:r>
        </a:p>
      </dgm:t>
    </dgm:pt>
    <dgm:pt modelId="{67E6C242-105D-434B-B170-21E0C11634F7}" type="parTrans" cxnId="{23105599-1685-40C9-B5A1-D7E082D9AF18}">
      <dgm:prSet/>
      <dgm:spPr/>
      <dgm:t>
        <a:bodyPr/>
        <a:lstStyle/>
        <a:p>
          <a:endParaRPr lang="es-ES"/>
        </a:p>
      </dgm:t>
    </dgm:pt>
    <dgm:pt modelId="{43BCF7D1-99B4-4F41-B5C5-2B4162DF104E}" type="sibTrans" cxnId="{23105599-1685-40C9-B5A1-D7E082D9AF18}">
      <dgm:prSet/>
      <dgm:spPr/>
      <dgm:t>
        <a:bodyPr/>
        <a:lstStyle/>
        <a:p>
          <a:endParaRPr lang="es-ES"/>
        </a:p>
      </dgm:t>
    </dgm:pt>
    <dgm:pt modelId="{A480C137-32CD-4F15-A7CA-34715C9FC932}">
      <dgm:prSet phldrT="[Texto]"/>
      <dgm:spPr/>
      <dgm:t>
        <a:bodyPr/>
        <a:lstStyle/>
        <a:p>
          <a:r>
            <a:rPr lang="es-ES" dirty="0"/>
            <a:t>INDIRECTAS</a:t>
          </a:r>
        </a:p>
      </dgm:t>
    </dgm:pt>
    <dgm:pt modelId="{18BE1C41-F8CB-4D43-A0DF-68EAED20F004}" type="parTrans" cxnId="{72FEF6B6-79B4-49C2-BDC9-2CAFC9A6727E}">
      <dgm:prSet/>
      <dgm:spPr/>
      <dgm:t>
        <a:bodyPr/>
        <a:lstStyle/>
        <a:p>
          <a:endParaRPr lang="es-ES"/>
        </a:p>
      </dgm:t>
    </dgm:pt>
    <dgm:pt modelId="{0A70F5C0-F73E-483E-91FF-8673AFCD2DBA}" type="sibTrans" cxnId="{72FEF6B6-79B4-49C2-BDC9-2CAFC9A6727E}">
      <dgm:prSet/>
      <dgm:spPr/>
      <dgm:t>
        <a:bodyPr/>
        <a:lstStyle/>
        <a:p>
          <a:endParaRPr lang="es-ES"/>
        </a:p>
      </dgm:t>
    </dgm:pt>
    <dgm:pt modelId="{629942A6-E52C-4AE4-BAF5-94C6996B8402}" type="pres">
      <dgm:prSet presAssocID="{05254FDD-E0C0-4BBD-825D-A263C657AE1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A7707E2-0BB0-46B4-B90F-6CC2EFFCC13D}" type="pres">
      <dgm:prSet presAssocID="{537C0E57-344A-46D9-BD9F-F7D518BC185C}" presName="hierRoot1" presStyleCnt="0">
        <dgm:presLayoutVars>
          <dgm:hierBranch val="init"/>
        </dgm:presLayoutVars>
      </dgm:prSet>
      <dgm:spPr/>
    </dgm:pt>
    <dgm:pt modelId="{B006AF24-4E44-45BF-9DDE-8727577EDDB0}" type="pres">
      <dgm:prSet presAssocID="{537C0E57-344A-46D9-BD9F-F7D518BC185C}" presName="rootComposite1" presStyleCnt="0"/>
      <dgm:spPr/>
    </dgm:pt>
    <dgm:pt modelId="{DCDCEB23-D3E3-4EE1-A806-8BCFC44EF7C6}" type="pres">
      <dgm:prSet presAssocID="{537C0E57-344A-46D9-BD9F-F7D518BC185C}" presName="rootText1" presStyleLbl="node0" presStyleIdx="0" presStyleCnt="1">
        <dgm:presLayoutVars>
          <dgm:chPref val="3"/>
        </dgm:presLayoutVars>
      </dgm:prSet>
      <dgm:spPr/>
    </dgm:pt>
    <dgm:pt modelId="{B3FF06EF-19F3-47FA-AD7E-A59DBD838AA2}" type="pres">
      <dgm:prSet presAssocID="{537C0E57-344A-46D9-BD9F-F7D518BC185C}" presName="rootConnector1" presStyleLbl="node1" presStyleIdx="0" presStyleCnt="0"/>
      <dgm:spPr/>
    </dgm:pt>
    <dgm:pt modelId="{39624A4F-A4D1-40E3-B783-2C32E6644D73}" type="pres">
      <dgm:prSet presAssocID="{537C0E57-344A-46D9-BD9F-F7D518BC185C}" presName="hierChild2" presStyleCnt="0"/>
      <dgm:spPr/>
    </dgm:pt>
    <dgm:pt modelId="{D6C60393-8B35-43C8-ABB5-9ABCCCA63409}" type="pres">
      <dgm:prSet presAssocID="{67E6C242-105D-434B-B170-21E0C11634F7}" presName="Name37" presStyleLbl="parChTrans1D2" presStyleIdx="0" presStyleCnt="2"/>
      <dgm:spPr/>
    </dgm:pt>
    <dgm:pt modelId="{823B2DA2-704F-42D6-992F-A17564424F38}" type="pres">
      <dgm:prSet presAssocID="{7021B27D-28D1-4AF9-BC1C-6956CC747EDE}" presName="hierRoot2" presStyleCnt="0">
        <dgm:presLayoutVars>
          <dgm:hierBranch val="init"/>
        </dgm:presLayoutVars>
      </dgm:prSet>
      <dgm:spPr/>
    </dgm:pt>
    <dgm:pt modelId="{208F18BF-F529-4776-B980-301DAECE2FCC}" type="pres">
      <dgm:prSet presAssocID="{7021B27D-28D1-4AF9-BC1C-6956CC747EDE}" presName="rootComposite" presStyleCnt="0"/>
      <dgm:spPr/>
    </dgm:pt>
    <dgm:pt modelId="{0074FAAC-37EF-4E75-8B73-18021073CDF5}" type="pres">
      <dgm:prSet presAssocID="{7021B27D-28D1-4AF9-BC1C-6956CC747EDE}" presName="rootText" presStyleLbl="node2" presStyleIdx="0" presStyleCnt="2">
        <dgm:presLayoutVars>
          <dgm:chPref val="3"/>
        </dgm:presLayoutVars>
      </dgm:prSet>
      <dgm:spPr/>
    </dgm:pt>
    <dgm:pt modelId="{3FFA5FC5-7B01-4A2F-8AAD-004414D6D424}" type="pres">
      <dgm:prSet presAssocID="{7021B27D-28D1-4AF9-BC1C-6956CC747EDE}" presName="rootConnector" presStyleLbl="node2" presStyleIdx="0" presStyleCnt="2"/>
      <dgm:spPr/>
    </dgm:pt>
    <dgm:pt modelId="{6FDCAE2D-05CB-4EDE-A3EC-3352371BA82C}" type="pres">
      <dgm:prSet presAssocID="{7021B27D-28D1-4AF9-BC1C-6956CC747EDE}" presName="hierChild4" presStyleCnt="0"/>
      <dgm:spPr/>
    </dgm:pt>
    <dgm:pt modelId="{3E9EB0FE-CFB8-499D-AE2B-2C6DF6ED52D4}" type="pres">
      <dgm:prSet presAssocID="{7021B27D-28D1-4AF9-BC1C-6956CC747EDE}" presName="hierChild5" presStyleCnt="0"/>
      <dgm:spPr/>
    </dgm:pt>
    <dgm:pt modelId="{590BC90A-15B8-4021-A727-0FB65DBC6D5D}" type="pres">
      <dgm:prSet presAssocID="{18BE1C41-F8CB-4D43-A0DF-68EAED20F004}" presName="Name37" presStyleLbl="parChTrans1D2" presStyleIdx="1" presStyleCnt="2"/>
      <dgm:spPr/>
    </dgm:pt>
    <dgm:pt modelId="{CF6627DB-2FF6-406B-AB70-857503CACB8F}" type="pres">
      <dgm:prSet presAssocID="{A480C137-32CD-4F15-A7CA-34715C9FC932}" presName="hierRoot2" presStyleCnt="0">
        <dgm:presLayoutVars>
          <dgm:hierBranch val="init"/>
        </dgm:presLayoutVars>
      </dgm:prSet>
      <dgm:spPr/>
    </dgm:pt>
    <dgm:pt modelId="{405C192A-EE70-4831-B7CB-C250114C48F0}" type="pres">
      <dgm:prSet presAssocID="{A480C137-32CD-4F15-A7CA-34715C9FC932}" presName="rootComposite" presStyleCnt="0"/>
      <dgm:spPr/>
    </dgm:pt>
    <dgm:pt modelId="{0D8EF31A-5475-4664-BC7E-40C46F814580}" type="pres">
      <dgm:prSet presAssocID="{A480C137-32CD-4F15-A7CA-34715C9FC932}" presName="rootText" presStyleLbl="node2" presStyleIdx="1" presStyleCnt="2">
        <dgm:presLayoutVars>
          <dgm:chPref val="3"/>
        </dgm:presLayoutVars>
      </dgm:prSet>
      <dgm:spPr/>
    </dgm:pt>
    <dgm:pt modelId="{40462068-2E77-4677-8DA5-2451AB201960}" type="pres">
      <dgm:prSet presAssocID="{A480C137-32CD-4F15-A7CA-34715C9FC932}" presName="rootConnector" presStyleLbl="node2" presStyleIdx="1" presStyleCnt="2"/>
      <dgm:spPr/>
    </dgm:pt>
    <dgm:pt modelId="{EC3E7165-C011-4D30-843B-CCE85866350A}" type="pres">
      <dgm:prSet presAssocID="{A480C137-32CD-4F15-A7CA-34715C9FC932}" presName="hierChild4" presStyleCnt="0"/>
      <dgm:spPr/>
    </dgm:pt>
    <dgm:pt modelId="{22DB3E06-E865-427E-9C0D-CDEAB9DFAF71}" type="pres">
      <dgm:prSet presAssocID="{A480C137-32CD-4F15-A7CA-34715C9FC932}" presName="hierChild5" presStyleCnt="0"/>
      <dgm:spPr/>
    </dgm:pt>
    <dgm:pt modelId="{1B007B57-33BA-49BB-A859-A321E73D72B2}" type="pres">
      <dgm:prSet presAssocID="{537C0E57-344A-46D9-BD9F-F7D518BC185C}" presName="hierChild3" presStyleCnt="0"/>
      <dgm:spPr/>
    </dgm:pt>
  </dgm:ptLst>
  <dgm:cxnLst>
    <dgm:cxn modelId="{5F5B0113-89FA-4A19-A69B-DF8856D94D7E}" type="presOf" srcId="{537C0E57-344A-46D9-BD9F-F7D518BC185C}" destId="{B3FF06EF-19F3-47FA-AD7E-A59DBD838AA2}" srcOrd="1" destOrd="0" presId="urn:microsoft.com/office/officeart/2005/8/layout/orgChart1"/>
    <dgm:cxn modelId="{075AA324-31B1-452F-A4FA-F0AEAB2098B4}" type="presOf" srcId="{7021B27D-28D1-4AF9-BC1C-6956CC747EDE}" destId="{3FFA5FC5-7B01-4A2F-8AAD-004414D6D424}" srcOrd="1" destOrd="0" presId="urn:microsoft.com/office/officeart/2005/8/layout/orgChart1"/>
    <dgm:cxn modelId="{FD57AC31-0B3D-474F-BE9A-099324858ABB}" type="presOf" srcId="{A480C137-32CD-4F15-A7CA-34715C9FC932}" destId="{0D8EF31A-5475-4664-BC7E-40C46F814580}" srcOrd="0" destOrd="0" presId="urn:microsoft.com/office/officeart/2005/8/layout/orgChart1"/>
    <dgm:cxn modelId="{F6AF4A32-ED9E-4145-9BFA-0E3FB88D0BCD}" type="presOf" srcId="{537C0E57-344A-46D9-BD9F-F7D518BC185C}" destId="{DCDCEB23-D3E3-4EE1-A806-8BCFC44EF7C6}" srcOrd="0" destOrd="0" presId="urn:microsoft.com/office/officeart/2005/8/layout/orgChart1"/>
    <dgm:cxn modelId="{7FC77F49-0C28-4987-921B-F84A5A23C3EE}" type="presOf" srcId="{A480C137-32CD-4F15-A7CA-34715C9FC932}" destId="{40462068-2E77-4677-8DA5-2451AB201960}" srcOrd="1" destOrd="0" presId="urn:microsoft.com/office/officeart/2005/8/layout/orgChart1"/>
    <dgm:cxn modelId="{23105599-1685-40C9-B5A1-D7E082D9AF18}" srcId="{537C0E57-344A-46D9-BD9F-F7D518BC185C}" destId="{7021B27D-28D1-4AF9-BC1C-6956CC747EDE}" srcOrd="0" destOrd="0" parTransId="{67E6C242-105D-434B-B170-21E0C11634F7}" sibTransId="{43BCF7D1-99B4-4F41-B5C5-2B4162DF104E}"/>
    <dgm:cxn modelId="{683EA2A3-A217-4603-93AB-53BE543EC907}" type="presOf" srcId="{67E6C242-105D-434B-B170-21E0C11634F7}" destId="{D6C60393-8B35-43C8-ABB5-9ABCCCA63409}" srcOrd="0" destOrd="0" presId="urn:microsoft.com/office/officeart/2005/8/layout/orgChart1"/>
    <dgm:cxn modelId="{45B69BB0-466B-46AA-9415-01CA8495A23A}" type="presOf" srcId="{18BE1C41-F8CB-4D43-A0DF-68EAED20F004}" destId="{590BC90A-15B8-4021-A727-0FB65DBC6D5D}" srcOrd="0" destOrd="0" presId="urn:microsoft.com/office/officeart/2005/8/layout/orgChart1"/>
    <dgm:cxn modelId="{72FEF6B6-79B4-49C2-BDC9-2CAFC9A6727E}" srcId="{537C0E57-344A-46D9-BD9F-F7D518BC185C}" destId="{A480C137-32CD-4F15-A7CA-34715C9FC932}" srcOrd="1" destOrd="0" parTransId="{18BE1C41-F8CB-4D43-A0DF-68EAED20F004}" sibTransId="{0A70F5C0-F73E-483E-91FF-8673AFCD2DBA}"/>
    <dgm:cxn modelId="{A5DE78C3-A3F7-4548-81B1-9526EA687084}" type="presOf" srcId="{7021B27D-28D1-4AF9-BC1C-6956CC747EDE}" destId="{0074FAAC-37EF-4E75-8B73-18021073CDF5}" srcOrd="0" destOrd="0" presId="urn:microsoft.com/office/officeart/2005/8/layout/orgChart1"/>
    <dgm:cxn modelId="{58D5D8F4-A632-4E6B-9475-CD7ABAA68CB7}" type="presOf" srcId="{05254FDD-E0C0-4BBD-825D-A263C657AE15}" destId="{629942A6-E52C-4AE4-BAF5-94C6996B8402}" srcOrd="0" destOrd="0" presId="urn:microsoft.com/office/officeart/2005/8/layout/orgChart1"/>
    <dgm:cxn modelId="{EE0754FF-4FA6-464D-A790-1E838E969222}" srcId="{05254FDD-E0C0-4BBD-825D-A263C657AE15}" destId="{537C0E57-344A-46D9-BD9F-F7D518BC185C}" srcOrd="0" destOrd="0" parTransId="{25A98134-EEC5-4C80-8987-51EA891AC072}" sibTransId="{2C5C6115-70F4-47C6-A6E9-4E8FAF15F6BE}"/>
    <dgm:cxn modelId="{A2261F77-EEBE-4D07-A8CB-4D581CB3F9B5}" type="presParOf" srcId="{629942A6-E52C-4AE4-BAF5-94C6996B8402}" destId="{9A7707E2-0BB0-46B4-B90F-6CC2EFFCC13D}" srcOrd="0" destOrd="0" presId="urn:microsoft.com/office/officeart/2005/8/layout/orgChart1"/>
    <dgm:cxn modelId="{05C4ED62-439B-470A-8F29-09C0796CA354}" type="presParOf" srcId="{9A7707E2-0BB0-46B4-B90F-6CC2EFFCC13D}" destId="{B006AF24-4E44-45BF-9DDE-8727577EDDB0}" srcOrd="0" destOrd="0" presId="urn:microsoft.com/office/officeart/2005/8/layout/orgChart1"/>
    <dgm:cxn modelId="{982F2280-B965-43D7-91F6-E411A1836AF6}" type="presParOf" srcId="{B006AF24-4E44-45BF-9DDE-8727577EDDB0}" destId="{DCDCEB23-D3E3-4EE1-A806-8BCFC44EF7C6}" srcOrd="0" destOrd="0" presId="urn:microsoft.com/office/officeart/2005/8/layout/orgChart1"/>
    <dgm:cxn modelId="{6DAAC1C5-824F-4545-A168-BAB84FF56B04}" type="presParOf" srcId="{B006AF24-4E44-45BF-9DDE-8727577EDDB0}" destId="{B3FF06EF-19F3-47FA-AD7E-A59DBD838AA2}" srcOrd="1" destOrd="0" presId="urn:microsoft.com/office/officeart/2005/8/layout/orgChart1"/>
    <dgm:cxn modelId="{2A04D5BF-7782-4021-A11D-3D0540E91859}" type="presParOf" srcId="{9A7707E2-0BB0-46B4-B90F-6CC2EFFCC13D}" destId="{39624A4F-A4D1-40E3-B783-2C32E6644D73}" srcOrd="1" destOrd="0" presId="urn:microsoft.com/office/officeart/2005/8/layout/orgChart1"/>
    <dgm:cxn modelId="{2D930AE8-B4AF-435E-80A8-AC73D51B677D}" type="presParOf" srcId="{39624A4F-A4D1-40E3-B783-2C32E6644D73}" destId="{D6C60393-8B35-43C8-ABB5-9ABCCCA63409}" srcOrd="0" destOrd="0" presId="urn:microsoft.com/office/officeart/2005/8/layout/orgChart1"/>
    <dgm:cxn modelId="{834FC183-F819-413A-8DDC-89B9AD293FD2}" type="presParOf" srcId="{39624A4F-A4D1-40E3-B783-2C32E6644D73}" destId="{823B2DA2-704F-42D6-992F-A17564424F38}" srcOrd="1" destOrd="0" presId="urn:microsoft.com/office/officeart/2005/8/layout/orgChart1"/>
    <dgm:cxn modelId="{E2A0E06E-17C9-46E2-9B58-723F7CA7B6F4}" type="presParOf" srcId="{823B2DA2-704F-42D6-992F-A17564424F38}" destId="{208F18BF-F529-4776-B980-301DAECE2FCC}" srcOrd="0" destOrd="0" presId="urn:microsoft.com/office/officeart/2005/8/layout/orgChart1"/>
    <dgm:cxn modelId="{B948C786-DDB4-467F-BA4B-ED26F090EF6F}" type="presParOf" srcId="{208F18BF-F529-4776-B980-301DAECE2FCC}" destId="{0074FAAC-37EF-4E75-8B73-18021073CDF5}" srcOrd="0" destOrd="0" presId="urn:microsoft.com/office/officeart/2005/8/layout/orgChart1"/>
    <dgm:cxn modelId="{7202AECD-447C-4740-A4F1-B43E22747972}" type="presParOf" srcId="{208F18BF-F529-4776-B980-301DAECE2FCC}" destId="{3FFA5FC5-7B01-4A2F-8AAD-004414D6D424}" srcOrd="1" destOrd="0" presId="urn:microsoft.com/office/officeart/2005/8/layout/orgChart1"/>
    <dgm:cxn modelId="{FFCE76D5-22A3-43C9-93A4-404FB76A2DEC}" type="presParOf" srcId="{823B2DA2-704F-42D6-992F-A17564424F38}" destId="{6FDCAE2D-05CB-4EDE-A3EC-3352371BA82C}" srcOrd="1" destOrd="0" presId="urn:microsoft.com/office/officeart/2005/8/layout/orgChart1"/>
    <dgm:cxn modelId="{7227F52C-C66C-4684-8E3D-77CAC5DF3145}" type="presParOf" srcId="{823B2DA2-704F-42D6-992F-A17564424F38}" destId="{3E9EB0FE-CFB8-499D-AE2B-2C6DF6ED52D4}" srcOrd="2" destOrd="0" presId="urn:microsoft.com/office/officeart/2005/8/layout/orgChart1"/>
    <dgm:cxn modelId="{0F27C947-B46C-441D-A047-8E8354D8E9E1}" type="presParOf" srcId="{39624A4F-A4D1-40E3-B783-2C32E6644D73}" destId="{590BC90A-15B8-4021-A727-0FB65DBC6D5D}" srcOrd="2" destOrd="0" presId="urn:microsoft.com/office/officeart/2005/8/layout/orgChart1"/>
    <dgm:cxn modelId="{4B3712F5-DB29-47AE-9AC2-5465546FA6FA}" type="presParOf" srcId="{39624A4F-A4D1-40E3-B783-2C32E6644D73}" destId="{CF6627DB-2FF6-406B-AB70-857503CACB8F}" srcOrd="3" destOrd="0" presId="urn:microsoft.com/office/officeart/2005/8/layout/orgChart1"/>
    <dgm:cxn modelId="{2B65BC28-5B7D-4F6D-878C-277AA4823698}" type="presParOf" srcId="{CF6627DB-2FF6-406B-AB70-857503CACB8F}" destId="{405C192A-EE70-4831-B7CB-C250114C48F0}" srcOrd="0" destOrd="0" presId="urn:microsoft.com/office/officeart/2005/8/layout/orgChart1"/>
    <dgm:cxn modelId="{78BB4E44-E221-403E-9D52-FE531A07EFB2}" type="presParOf" srcId="{405C192A-EE70-4831-B7CB-C250114C48F0}" destId="{0D8EF31A-5475-4664-BC7E-40C46F814580}" srcOrd="0" destOrd="0" presId="urn:microsoft.com/office/officeart/2005/8/layout/orgChart1"/>
    <dgm:cxn modelId="{4E88FB99-8028-4903-A059-C36B6387C49F}" type="presParOf" srcId="{405C192A-EE70-4831-B7CB-C250114C48F0}" destId="{40462068-2E77-4677-8DA5-2451AB201960}" srcOrd="1" destOrd="0" presId="urn:microsoft.com/office/officeart/2005/8/layout/orgChart1"/>
    <dgm:cxn modelId="{DCC412B6-75B8-4E31-82DB-25EE21D752E8}" type="presParOf" srcId="{CF6627DB-2FF6-406B-AB70-857503CACB8F}" destId="{EC3E7165-C011-4D30-843B-CCE85866350A}" srcOrd="1" destOrd="0" presId="urn:microsoft.com/office/officeart/2005/8/layout/orgChart1"/>
    <dgm:cxn modelId="{A1AAA576-28A3-4A95-8013-EC013DF8EEE2}" type="presParOf" srcId="{CF6627DB-2FF6-406B-AB70-857503CACB8F}" destId="{22DB3E06-E865-427E-9C0D-CDEAB9DFAF71}" srcOrd="2" destOrd="0" presId="urn:microsoft.com/office/officeart/2005/8/layout/orgChart1"/>
    <dgm:cxn modelId="{2D75113E-4B0F-48D3-97A7-B4C7C5E81773}" type="presParOf" srcId="{9A7707E2-0BB0-46B4-B90F-6CC2EFFCC13D}" destId="{1B007B57-33BA-49BB-A859-A321E73D72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6DC05B-7AC8-4B64-BB7B-81E9EF9D5F0A}" type="doc">
      <dgm:prSet loTypeId="urn:microsoft.com/office/officeart/2005/8/layout/chevron2" loCatId="list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B9C4D507-F043-42FF-A4CD-9A76ABC56263}">
      <dgm:prSet phldrT="[Texto]"/>
      <dgm:spPr/>
      <dgm:t>
        <a:bodyPr/>
        <a:lstStyle/>
        <a:p>
          <a:r>
            <a:rPr lang="es-ES" dirty="0"/>
            <a:t>ESTRUTURA</a:t>
          </a:r>
        </a:p>
      </dgm:t>
    </dgm:pt>
    <dgm:pt modelId="{3577A2BB-3D6B-4B9B-9E71-747F5ABBD488}" type="parTrans" cxnId="{C97AC803-5D5E-4B67-9211-CB86C6BCBA13}">
      <dgm:prSet/>
      <dgm:spPr/>
      <dgm:t>
        <a:bodyPr/>
        <a:lstStyle/>
        <a:p>
          <a:endParaRPr lang="es-ES"/>
        </a:p>
      </dgm:t>
    </dgm:pt>
    <dgm:pt modelId="{F40992C8-E4A5-4351-8B0A-8F9C30BEE390}" type="sibTrans" cxnId="{C97AC803-5D5E-4B67-9211-CB86C6BCBA13}">
      <dgm:prSet/>
      <dgm:spPr/>
      <dgm:t>
        <a:bodyPr/>
        <a:lstStyle/>
        <a:p>
          <a:endParaRPr lang="es-ES"/>
        </a:p>
      </dgm:t>
    </dgm:pt>
    <dgm:pt modelId="{508210F7-FCA6-49E5-98AD-C9883DC9CA58}">
      <dgm:prSet phldrT="[Texto]" custT="1"/>
      <dgm:spPr/>
      <dgm:t>
        <a:bodyPr/>
        <a:lstStyle/>
        <a:p>
          <a:r>
            <a:rPr lang="es-ES" sz="2400" dirty="0"/>
            <a:t>APELLIDO,  (AÑO: p.); “Cita”.</a:t>
          </a:r>
        </a:p>
      </dgm:t>
    </dgm:pt>
    <dgm:pt modelId="{02844951-BFE3-4189-A386-1580A4081F7E}" type="parTrans" cxnId="{8C63D342-E46B-45F3-A149-CD174D50C85F}">
      <dgm:prSet/>
      <dgm:spPr/>
      <dgm:t>
        <a:bodyPr/>
        <a:lstStyle/>
        <a:p>
          <a:endParaRPr lang="es-ES"/>
        </a:p>
      </dgm:t>
    </dgm:pt>
    <dgm:pt modelId="{98C91A1D-A8C1-409C-B569-49E2762CA146}" type="sibTrans" cxnId="{8C63D342-E46B-45F3-A149-CD174D50C85F}">
      <dgm:prSet/>
      <dgm:spPr/>
      <dgm:t>
        <a:bodyPr/>
        <a:lstStyle/>
        <a:p>
          <a:endParaRPr lang="es-ES"/>
        </a:p>
      </dgm:t>
    </dgm:pt>
    <dgm:pt modelId="{DF3A2C4B-CB2B-4EFD-8A0C-E711BB47BB7B}">
      <dgm:prSet phldrT="[Texto]"/>
      <dgm:spPr/>
      <dgm:t>
        <a:bodyPr/>
        <a:lstStyle/>
        <a:p>
          <a:r>
            <a:rPr lang="es-ES" dirty="0"/>
            <a:t>CONDICIÓN </a:t>
          </a:r>
        </a:p>
      </dgm:t>
    </dgm:pt>
    <dgm:pt modelId="{4213CF24-36B9-4A44-8FF1-A96AF2FF5424}" type="parTrans" cxnId="{E3141A3A-664E-43C0-BAD5-E0FBF6F62CC6}">
      <dgm:prSet/>
      <dgm:spPr/>
      <dgm:t>
        <a:bodyPr/>
        <a:lstStyle/>
        <a:p>
          <a:endParaRPr lang="es-ES"/>
        </a:p>
      </dgm:t>
    </dgm:pt>
    <dgm:pt modelId="{DF18F665-1E6A-4774-A735-DC6A0F2D78AF}" type="sibTrans" cxnId="{E3141A3A-664E-43C0-BAD5-E0FBF6F62CC6}">
      <dgm:prSet/>
      <dgm:spPr/>
      <dgm:t>
        <a:bodyPr/>
        <a:lstStyle/>
        <a:p>
          <a:endParaRPr lang="es-ES"/>
        </a:p>
      </dgm:t>
    </dgm:pt>
    <dgm:pt modelId="{CE5BA521-B9E3-44C9-94AE-DE398334951F}">
      <dgm:prSet phldrT="[Texto]"/>
      <dgm:spPr/>
      <dgm:t>
        <a:bodyPr/>
        <a:lstStyle/>
        <a:p>
          <a:r>
            <a:rPr lang="es-ES" dirty="0"/>
            <a:t>Cita de menos de 2 líneas.</a:t>
          </a:r>
        </a:p>
      </dgm:t>
    </dgm:pt>
    <dgm:pt modelId="{B834C47E-0E7A-4F36-B9AC-BD51202C2637}" type="parTrans" cxnId="{2FC63E77-4CD5-4C73-916A-76782E699B21}">
      <dgm:prSet/>
      <dgm:spPr/>
      <dgm:t>
        <a:bodyPr/>
        <a:lstStyle/>
        <a:p>
          <a:endParaRPr lang="es-ES"/>
        </a:p>
      </dgm:t>
    </dgm:pt>
    <dgm:pt modelId="{346F88EE-AAB8-442F-8AB3-1491C7844FF8}" type="sibTrans" cxnId="{2FC63E77-4CD5-4C73-916A-76782E699B21}">
      <dgm:prSet/>
      <dgm:spPr/>
      <dgm:t>
        <a:bodyPr/>
        <a:lstStyle/>
        <a:p>
          <a:endParaRPr lang="es-ES"/>
        </a:p>
      </dgm:t>
    </dgm:pt>
    <dgm:pt modelId="{9C0ACEE2-FAF6-43B1-83C2-2306A9C4ED45}">
      <dgm:prSet phldrT="[Texto]"/>
      <dgm:spPr/>
      <dgm:t>
        <a:bodyPr/>
        <a:lstStyle/>
        <a:p>
          <a:r>
            <a:rPr lang="es-ES" dirty="0"/>
            <a:t>Van en comillas dobles (“ ”)</a:t>
          </a:r>
        </a:p>
      </dgm:t>
    </dgm:pt>
    <dgm:pt modelId="{7DDEB7D4-2709-4EE1-83F7-CC49F9AA6870}" type="parTrans" cxnId="{16753C18-98E7-4DAE-9A73-0DAAEA3AC5EB}">
      <dgm:prSet/>
      <dgm:spPr/>
      <dgm:t>
        <a:bodyPr/>
        <a:lstStyle/>
        <a:p>
          <a:endParaRPr lang="es-ES"/>
        </a:p>
      </dgm:t>
    </dgm:pt>
    <dgm:pt modelId="{0704830B-0B20-4191-AF77-49F47592A95D}" type="sibTrans" cxnId="{16753C18-98E7-4DAE-9A73-0DAAEA3AC5EB}">
      <dgm:prSet/>
      <dgm:spPr/>
      <dgm:t>
        <a:bodyPr/>
        <a:lstStyle/>
        <a:p>
          <a:endParaRPr lang="es-ES"/>
        </a:p>
      </dgm:t>
    </dgm:pt>
    <dgm:pt modelId="{4A2C00A9-C274-4F95-AF70-BAF6362A90BD}">
      <dgm:prSet phldrT="[Texto]"/>
      <dgm:spPr/>
      <dgm:t>
        <a:bodyPr/>
        <a:lstStyle/>
        <a:p>
          <a:r>
            <a:rPr lang="es-ES" dirty="0"/>
            <a:t>EJEMPLO</a:t>
          </a:r>
        </a:p>
      </dgm:t>
    </dgm:pt>
    <dgm:pt modelId="{EF11A76E-CD3B-4C8C-82D5-CFD63893D2D5}" type="parTrans" cxnId="{C41AFEB5-0792-4C7A-AC1B-850BD2AE74C3}">
      <dgm:prSet/>
      <dgm:spPr/>
      <dgm:t>
        <a:bodyPr/>
        <a:lstStyle/>
        <a:p>
          <a:endParaRPr lang="es-ES"/>
        </a:p>
      </dgm:t>
    </dgm:pt>
    <dgm:pt modelId="{50DCEEF6-D5A5-4FF2-9208-AD691341D2CD}" type="sibTrans" cxnId="{C41AFEB5-0792-4C7A-AC1B-850BD2AE74C3}">
      <dgm:prSet/>
      <dgm:spPr/>
      <dgm:t>
        <a:bodyPr/>
        <a:lstStyle/>
        <a:p>
          <a:endParaRPr lang="es-ES"/>
        </a:p>
      </dgm:t>
    </dgm:pt>
    <dgm:pt modelId="{AC9E882F-863B-4D21-8FB7-900B0C305233}">
      <dgm:prSet phldrT="[Texto]"/>
      <dgm:spPr/>
      <dgm:t>
        <a:bodyPr/>
        <a:lstStyle/>
        <a:p>
          <a:r>
            <a:rPr lang="es-ES_tradnl" dirty="0"/>
            <a:t>Según Venegas (2004:55): “el texto es una unidad semántica, pragmática y gramatical”.</a:t>
          </a:r>
          <a:endParaRPr lang="es-ES" dirty="0"/>
        </a:p>
      </dgm:t>
    </dgm:pt>
    <dgm:pt modelId="{B552E16D-5E1D-45D6-A3CF-3F6441063AAC}" type="parTrans" cxnId="{C33BA39B-7139-4FB0-83D2-5B3D9869A31A}">
      <dgm:prSet/>
      <dgm:spPr/>
      <dgm:t>
        <a:bodyPr/>
        <a:lstStyle/>
        <a:p>
          <a:endParaRPr lang="es-ES"/>
        </a:p>
      </dgm:t>
    </dgm:pt>
    <dgm:pt modelId="{5CA30CAF-CC94-4AB0-A0C7-E734E39407C3}" type="sibTrans" cxnId="{C33BA39B-7139-4FB0-83D2-5B3D9869A31A}">
      <dgm:prSet/>
      <dgm:spPr/>
      <dgm:t>
        <a:bodyPr/>
        <a:lstStyle/>
        <a:p>
          <a:endParaRPr lang="es-ES"/>
        </a:p>
      </dgm:t>
    </dgm:pt>
    <dgm:pt modelId="{2551FEB7-2AB6-48B4-A58C-41E333EC628B}">
      <dgm:prSet phldrT="[Texto]"/>
      <dgm:spPr/>
      <dgm:t>
        <a:bodyPr/>
        <a:lstStyle/>
        <a:p>
          <a:r>
            <a:rPr lang="es-ES_tradnl" dirty="0"/>
            <a:t>Según Venegas “el texto es una unidad semántica, pragmática y gramatical” (Venegas, 2004: 55).</a:t>
          </a:r>
          <a:endParaRPr lang="es-ES" dirty="0"/>
        </a:p>
      </dgm:t>
    </dgm:pt>
    <dgm:pt modelId="{175B7085-BEB5-448A-B6DE-93BEA3F79FC9}" type="parTrans" cxnId="{F274C89C-3915-47A1-9C50-61FDAD83747E}">
      <dgm:prSet/>
      <dgm:spPr/>
      <dgm:t>
        <a:bodyPr/>
        <a:lstStyle/>
        <a:p>
          <a:endParaRPr lang="es-ES"/>
        </a:p>
      </dgm:t>
    </dgm:pt>
    <dgm:pt modelId="{CB9EA262-A503-4711-BF30-E6A5DF416A93}" type="sibTrans" cxnId="{F274C89C-3915-47A1-9C50-61FDAD83747E}">
      <dgm:prSet/>
      <dgm:spPr/>
      <dgm:t>
        <a:bodyPr/>
        <a:lstStyle/>
        <a:p>
          <a:endParaRPr lang="es-ES"/>
        </a:p>
      </dgm:t>
    </dgm:pt>
    <dgm:pt modelId="{9A4C9E4E-4A2B-46E4-A331-21B12189E776}">
      <dgm:prSet phldrT="[Texto]"/>
      <dgm:spPr/>
      <dgm:t>
        <a:bodyPr/>
        <a:lstStyle/>
        <a:p>
          <a:r>
            <a:rPr lang="es-ES" dirty="0"/>
            <a:t>Formato Continuo.</a:t>
          </a:r>
        </a:p>
      </dgm:t>
    </dgm:pt>
    <dgm:pt modelId="{B5F44E51-B374-4A9B-9904-E7591731C469}" type="parTrans" cxnId="{DFC8B137-E042-4054-AD47-BC80E1420D76}">
      <dgm:prSet/>
      <dgm:spPr/>
      <dgm:t>
        <a:bodyPr/>
        <a:lstStyle/>
        <a:p>
          <a:endParaRPr lang="es-ES"/>
        </a:p>
      </dgm:t>
    </dgm:pt>
    <dgm:pt modelId="{E8FE5EC1-3ADE-4F94-A92D-67374ADB61B4}" type="sibTrans" cxnId="{DFC8B137-E042-4054-AD47-BC80E1420D76}">
      <dgm:prSet/>
      <dgm:spPr/>
      <dgm:t>
        <a:bodyPr/>
        <a:lstStyle/>
        <a:p>
          <a:endParaRPr lang="es-ES"/>
        </a:p>
      </dgm:t>
    </dgm:pt>
    <dgm:pt modelId="{BC652C68-B196-403C-8F8C-B49493800F9A}">
      <dgm:prSet phldrT="[Texto]" custT="1"/>
      <dgm:spPr/>
      <dgm:t>
        <a:bodyPr/>
        <a:lstStyle/>
        <a:p>
          <a:r>
            <a:rPr lang="es-ES" sz="2400" dirty="0"/>
            <a:t>“Cita”(APELLIDO,  AÑO: p.)</a:t>
          </a:r>
        </a:p>
      </dgm:t>
    </dgm:pt>
    <dgm:pt modelId="{B1E5A19D-504C-4868-94B9-ED1B7DAB6F44}" type="parTrans" cxnId="{EECB534A-FA4C-42FF-8F3A-21AEF8960C4D}">
      <dgm:prSet/>
      <dgm:spPr/>
      <dgm:t>
        <a:bodyPr/>
        <a:lstStyle/>
        <a:p>
          <a:endParaRPr lang="es-ES"/>
        </a:p>
      </dgm:t>
    </dgm:pt>
    <dgm:pt modelId="{18543934-3363-423C-ABE5-35D34B7AB557}" type="sibTrans" cxnId="{EECB534A-FA4C-42FF-8F3A-21AEF8960C4D}">
      <dgm:prSet/>
      <dgm:spPr/>
      <dgm:t>
        <a:bodyPr/>
        <a:lstStyle/>
        <a:p>
          <a:endParaRPr lang="es-ES"/>
        </a:p>
      </dgm:t>
    </dgm:pt>
    <dgm:pt modelId="{A95EE4A1-D605-4A13-A2C3-C53677672564}" type="pres">
      <dgm:prSet presAssocID="{F56DC05B-7AC8-4B64-BB7B-81E9EF9D5F0A}" presName="linearFlow" presStyleCnt="0">
        <dgm:presLayoutVars>
          <dgm:dir/>
          <dgm:animLvl val="lvl"/>
          <dgm:resizeHandles val="exact"/>
        </dgm:presLayoutVars>
      </dgm:prSet>
      <dgm:spPr/>
    </dgm:pt>
    <dgm:pt modelId="{567D46C2-1D3F-4395-AE27-477C801D4608}" type="pres">
      <dgm:prSet presAssocID="{B9C4D507-F043-42FF-A4CD-9A76ABC56263}" presName="composite" presStyleCnt="0"/>
      <dgm:spPr/>
    </dgm:pt>
    <dgm:pt modelId="{7695EFD6-9A61-4379-8AEB-59D986848AE7}" type="pres">
      <dgm:prSet presAssocID="{B9C4D507-F043-42FF-A4CD-9A76ABC56263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D6DA0D64-A746-4C96-880A-2BAB558221EE}" type="pres">
      <dgm:prSet presAssocID="{B9C4D507-F043-42FF-A4CD-9A76ABC56263}" presName="descendantText" presStyleLbl="alignAcc1" presStyleIdx="0" presStyleCnt="3">
        <dgm:presLayoutVars>
          <dgm:bulletEnabled val="1"/>
        </dgm:presLayoutVars>
      </dgm:prSet>
      <dgm:spPr/>
    </dgm:pt>
    <dgm:pt modelId="{CDE86B5C-61F6-40B8-B089-5DECCB79C4F5}" type="pres">
      <dgm:prSet presAssocID="{F40992C8-E4A5-4351-8B0A-8F9C30BEE390}" presName="sp" presStyleCnt="0"/>
      <dgm:spPr/>
    </dgm:pt>
    <dgm:pt modelId="{733CC5BB-7B46-4A6B-8A29-EF7C6A2DB25A}" type="pres">
      <dgm:prSet presAssocID="{DF3A2C4B-CB2B-4EFD-8A0C-E711BB47BB7B}" presName="composite" presStyleCnt="0"/>
      <dgm:spPr/>
    </dgm:pt>
    <dgm:pt modelId="{DB5B5BD6-8882-45C2-8328-50622EFBCBF1}" type="pres">
      <dgm:prSet presAssocID="{DF3A2C4B-CB2B-4EFD-8A0C-E711BB47BB7B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8FFD452B-EA16-47FF-9CC4-C77F2675DC74}" type="pres">
      <dgm:prSet presAssocID="{DF3A2C4B-CB2B-4EFD-8A0C-E711BB47BB7B}" presName="descendantText" presStyleLbl="alignAcc1" presStyleIdx="1" presStyleCnt="3">
        <dgm:presLayoutVars>
          <dgm:bulletEnabled val="1"/>
        </dgm:presLayoutVars>
      </dgm:prSet>
      <dgm:spPr/>
    </dgm:pt>
    <dgm:pt modelId="{C4CEF052-358A-4FC3-872F-1EC9560D4A1B}" type="pres">
      <dgm:prSet presAssocID="{DF18F665-1E6A-4774-A735-DC6A0F2D78AF}" presName="sp" presStyleCnt="0"/>
      <dgm:spPr/>
    </dgm:pt>
    <dgm:pt modelId="{D1547C0B-3951-424A-8363-014099F12665}" type="pres">
      <dgm:prSet presAssocID="{4A2C00A9-C274-4F95-AF70-BAF6362A90BD}" presName="composite" presStyleCnt="0"/>
      <dgm:spPr/>
    </dgm:pt>
    <dgm:pt modelId="{2B048478-3EB1-48A8-AA12-445573CD1615}" type="pres">
      <dgm:prSet presAssocID="{4A2C00A9-C274-4F95-AF70-BAF6362A90B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9FBE82AF-D6C0-45A7-877F-A09203C14B03}" type="pres">
      <dgm:prSet presAssocID="{4A2C00A9-C274-4F95-AF70-BAF6362A90B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C97AC803-5D5E-4B67-9211-CB86C6BCBA13}" srcId="{F56DC05B-7AC8-4B64-BB7B-81E9EF9D5F0A}" destId="{B9C4D507-F043-42FF-A4CD-9A76ABC56263}" srcOrd="0" destOrd="0" parTransId="{3577A2BB-3D6B-4B9B-9E71-747F5ABBD488}" sibTransId="{F40992C8-E4A5-4351-8B0A-8F9C30BEE390}"/>
    <dgm:cxn modelId="{A939BA17-A0D2-4E76-98EC-67164CEB68D0}" type="presOf" srcId="{4A2C00A9-C274-4F95-AF70-BAF6362A90BD}" destId="{2B048478-3EB1-48A8-AA12-445573CD1615}" srcOrd="0" destOrd="0" presId="urn:microsoft.com/office/officeart/2005/8/layout/chevron2"/>
    <dgm:cxn modelId="{16753C18-98E7-4DAE-9A73-0DAAEA3AC5EB}" srcId="{DF3A2C4B-CB2B-4EFD-8A0C-E711BB47BB7B}" destId="{9C0ACEE2-FAF6-43B1-83C2-2306A9C4ED45}" srcOrd="2" destOrd="0" parTransId="{7DDEB7D4-2709-4EE1-83F7-CC49F9AA6870}" sibTransId="{0704830B-0B20-4191-AF77-49F47592A95D}"/>
    <dgm:cxn modelId="{DFC8B137-E042-4054-AD47-BC80E1420D76}" srcId="{DF3A2C4B-CB2B-4EFD-8A0C-E711BB47BB7B}" destId="{9A4C9E4E-4A2B-46E4-A331-21B12189E776}" srcOrd="1" destOrd="0" parTransId="{B5F44E51-B374-4A9B-9904-E7591731C469}" sibTransId="{E8FE5EC1-3ADE-4F94-A92D-67374ADB61B4}"/>
    <dgm:cxn modelId="{E3141A3A-664E-43C0-BAD5-E0FBF6F62CC6}" srcId="{F56DC05B-7AC8-4B64-BB7B-81E9EF9D5F0A}" destId="{DF3A2C4B-CB2B-4EFD-8A0C-E711BB47BB7B}" srcOrd="1" destOrd="0" parTransId="{4213CF24-36B9-4A44-8FF1-A96AF2FF5424}" sibTransId="{DF18F665-1E6A-4774-A735-DC6A0F2D78AF}"/>
    <dgm:cxn modelId="{374BF860-45F6-45BF-9DEA-2D042848464E}" type="presOf" srcId="{9A4C9E4E-4A2B-46E4-A331-21B12189E776}" destId="{8FFD452B-EA16-47FF-9CC4-C77F2675DC74}" srcOrd="0" destOrd="1" presId="urn:microsoft.com/office/officeart/2005/8/layout/chevron2"/>
    <dgm:cxn modelId="{8C63D342-E46B-45F3-A149-CD174D50C85F}" srcId="{B9C4D507-F043-42FF-A4CD-9A76ABC56263}" destId="{508210F7-FCA6-49E5-98AD-C9883DC9CA58}" srcOrd="0" destOrd="0" parTransId="{02844951-BFE3-4189-A386-1580A4081F7E}" sibTransId="{98C91A1D-A8C1-409C-B569-49E2762CA146}"/>
    <dgm:cxn modelId="{22DD6E46-96C3-43EB-ABC8-C40AD069A46C}" type="presOf" srcId="{DF3A2C4B-CB2B-4EFD-8A0C-E711BB47BB7B}" destId="{DB5B5BD6-8882-45C2-8328-50622EFBCBF1}" srcOrd="0" destOrd="0" presId="urn:microsoft.com/office/officeart/2005/8/layout/chevron2"/>
    <dgm:cxn modelId="{B1B0CE66-8F56-457F-8734-0EFCF113E26B}" type="presOf" srcId="{AC9E882F-863B-4D21-8FB7-900B0C305233}" destId="{9FBE82AF-D6C0-45A7-877F-A09203C14B03}" srcOrd="0" destOrd="0" presId="urn:microsoft.com/office/officeart/2005/8/layout/chevron2"/>
    <dgm:cxn modelId="{EECB534A-FA4C-42FF-8F3A-21AEF8960C4D}" srcId="{B9C4D507-F043-42FF-A4CD-9A76ABC56263}" destId="{BC652C68-B196-403C-8F8C-B49493800F9A}" srcOrd="1" destOrd="0" parTransId="{B1E5A19D-504C-4868-94B9-ED1B7DAB6F44}" sibTransId="{18543934-3363-423C-ABE5-35D34B7AB557}"/>
    <dgm:cxn modelId="{83BDFD54-4D23-44BF-9940-3D6FA6ACC076}" type="presOf" srcId="{CE5BA521-B9E3-44C9-94AE-DE398334951F}" destId="{8FFD452B-EA16-47FF-9CC4-C77F2675DC74}" srcOrd="0" destOrd="0" presId="urn:microsoft.com/office/officeart/2005/8/layout/chevron2"/>
    <dgm:cxn modelId="{2FC63E77-4CD5-4C73-916A-76782E699B21}" srcId="{DF3A2C4B-CB2B-4EFD-8A0C-E711BB47BB7B}" destId="{CE5BA521-B9E3-44C9-94AE-DE398334951F}" srcOrd="0" destOrd="0" parTransId="{B834C47E-0E7A-4F36-B9AC-BD51202C2637}" sibTransId="{346F88EE-AAB8-442F-8AB3-1491C7844FF8}"/>
    <dgm:cxn modelId="{094F3C59-4C66-4ED9-85DB-919199E868D2}" type="presOf" srcId="{508210F7-FCA6-49E5-98AD-C9883DC9CA58}" destId="{D6DA0D64-A746-4C96-880A-2BAB558221EE}" srcOrd="0" destOrd="0" presId="urn:microsoft.com/office/officeart/2005/8/layout/chevron2"/>
    <dgm:cxn modelId="{C33BA39B-7139-4FB0-83D2-5B3D9869A31A}" srcId="{4A2C00A9-C274-4F95-AF70-BAF6362A90BD}" destId="{AC9E882F-863B-4D21-8FB7-900B0C305233}" srcOrd="0" destOrd="0" parTransId="{B552E16D-5E1D-45D6-A3CF-3F6441063AAC}" sibTransId="{5CA30CAF-CC94-4AB0-A0C7-E734E39407C3}"/>
    <dgm:cxn modelId="{F274C89C-3915-47A1-9C50-61FDAD83747E}" srcId="{4A2C00A9-C274-4F95-AF70-BAF6362A90BD}" destId="{2551FEB7-2AB6-48B4-A58C-41E333EC628B}" srcOrd="1" destOrd="0" parTransId="{175B7085-BEB5-448A-B6DE-93BEA3F79FC9}" sibTransId="{CB9EA262-A503-4711-BF30-E6A5DF416A93}"/>
    <dgm:cxn modelId="{EDBC1CA7-EF42-4960-8874-6CFA78700987}" type="presOf" srcId="{B9C4D507-F043-42FF-A4CD-9A76ABC56263}" destId="{7695EFD6-9A61-4379-8AEB-59D986848AE7}" srcOrd="0" destOrd="0" presId="urn:microsoft.com/office/officeart/2005/8/layout/chevron2"/>
    <dgm:cxn modelId="{970724B5-7788-4F02-B172-24CB5A0F99C8}" type="presOf" srcId="{F56DC05B-7AC8-4B64-BB7B-81E9EF9D5F0A}" destId="{A95EE4A1-D605-4A13-A2C3-C53677672564}" srcOrd="0" destOrd="0" presId="urn:microsoft.com/office/officeart/2005/8/layout/chevron2"/>
    <dgm:cxn modelId="{C41AFEB5-0792-4C7A-AC1B-850BD2AE74C3}" srcId="{F56DC05B-7AC8-4B64-BB7B-81E9EF9D5F0A}" destId="{4A2C00A9-C274-4F95-AF70-BAF6362A90BD}" srcOrd="2" destOrd="0" parTransId="{EF11A76E-CD3B-4C8C-82D5-CFD63893D2D5}" sibTransId="{50DCEEF6-D5A5-4FF2-9208-AD691341D2CD}"/>
    <dgm:cxn modelId="{49624ED2-746E-4B44-AD4B-CBA873D1037C}" type="presOf" srcId="{9C0ACEE2-FAF6-43B1-83C2-2306A9C4ED45}" destId="{8FFD452B-EA16-47FF-9CC4-C77F2675DC74}" srcOrd="0" destOrd="2" presId="urn:microsoft.com/office/officeart/2005/8/layout/chevron2"/>
    <dgm:cxn modelId="{1C48D2D2-59A9-4E86-A82C-1FD3D6146DAF}" type="presOf" srcId="{2551FEB7-2AB6-48B4-A58C-41E333EC628B}" destId="{9FBE82AF-D6C0-45A7-877F-A09203C14B03}" srcOrd="0" destOrd="1" presId="urn:microsoft.com/office/officeart/2005/8/layout/chevron2"/>
    <dgm:cxn modelId="{63BD80F4-4C60-492F-BB34-B8228FCD1984}" type="presOf" srcId="{BC652C68-B196-403C-8F8C-B49493800F9A}" destId="{D6DA0D64-A746-4C96-880A-2BAB558221EE}" srcOrd="0" destOrd="1" presId="urn:microsoft.com/office/officeart/2005/8/layout/chevron2"/>
    <dgm:cxn modelId="{11AE338F-086E-4ED2-B0F5-7E646FDC547F}" type="presParOf" srcId="{A95EE4A1-D605-4A13-A2C3-C53677672564}" destId="{567D46C2-1D3F-4395-AE27-477C801D4608}" srcOrd="0" destOrd="0" presId="urn:microsoft.com/office/officeart/2005/8/layout/chevron2"/>
    <dgm:cxn modelId="{B4D20CED-D5B2-4A63-AFA1-EBFE541DF1EE}" type="presParOf" srcId="{567D46C2-1D3F-4395-AE27-477C801D4608}" destId="{7695EFD6-9A61-4379-8AEB-59D986848AE7}" srcOrd="0" destOrd="0" presId="urn:microsoft.com/office/officeart/2005/8/layout/chevron2"/>
    <dgm:cxn modelId="{CC5F8A98-60DE-4A64-8ECA-97FC5D517330}" type="presParOf" srcId="{567D46C2-1D3F-4395-AE27-477C801D4608}" destId="{D6DA0D64-A746-4C96-880A-2BAB558221EE}" srcOrd="1" destOrd="0" presId="urn:microsoft.com/office/officeart/2005/8/layout/chevron2"/>
    <dgm:cxn modelId="{A52C5AF6-0AA5-4B89-8D63-C8D819FF6575}" type="presParOf" srcId="{A95EE4A1-D605-4A13-A2C3-C53677672564}" destId="{CDE86B5C-61F6-40B8-B089-5DECCB79C4F5}" srcOrd="1" destOrd="0" presId="urn:microsoft.com/office/officeart/2005/8/layout/chevron2"/>
    <dgm:cxn modelId="{ECFDD9BD-FE66-4ADD-9545-B3482471ABE2}" type="presParOf" srcId="{A95EE4A1-D605-4A13-A2C3-C53677672564}" destId="{733CC5BB-7B46-4A6B-8A29-EF7C6A2DB25A}" srcOrd="2" destOrd="0" presId="urn:microsoft.com/office/officeart/2005/8/layout/chevron2"/>
    <dgm:cxn modelId="{E2D1A37A-3304-47E9-AE63-7310A7F25462}" type="presParOf" srcId="{733CC5BB-7B46-4A6B-8A29-EF7C6A2DB25A}" destId="{DB5B5BD6-8882-45C2-8328-50622EFBCBF1}" srcOrd="0" destOrd="0" presId="urn:microsoft.com/office/officeart/2005/8/layout/chevron2"/>
    <dgm:cxn modelId="{ECE0A068-6855-44D0-8BF5-AA65E26DDC89}" type="presParOf" srcId="{733CC5BB-7B46-4A6B-8A29-EF7C6A2DB25A}" destId="{8FFD452B-EA16-47FF-9CC4-C77F2675DC74}" srcOrd="1" destOrd="0" presId="urn:microsoft.com/office/officeart/2005/8/layout/chevron2"/>
    <dgm:cxn modelId="{A6EFA4CC-506A-49B3-B037-5889D48DBC55}" type="presParOf" srcId="{A95EE4A1-D605-4A13-A2C3-C53677672564}" destId="{C4CEF052-358A-4FC3-872F-1EC9560D4A1B}" srcOrd="3" destOrd="0" presId="urn:microsoft.com/office/officeart/2005/8/layout/chevron2"/>
    <dgm:cxn modelId="{B94CCECA-6641-4F10-9CB0-01B07BECC654}" type="presParOf" srcId="{A95EE4A1-D605-4A13-A2C3-C53677672564}" destId="{D1547C0B-3951-424A-8363-014099F12665}" srcOrd="4" destOrd="0" presId="urn:microsoft.com/office/officeart/2005/8/layout/chevron2"/>
    <dgm:cxn modelId="{0F227BFE-7FBB-4897-9193-4FB624A06260}" type="presParOf" srcId="{D1547C0B-3951-424A-8363-014099F12665}" destId="{2B048478-3EB1-48A8-AA12-445573CD1615}" srcOrd="0" destOrd="0" presId="urn:microsoft.com/office/officeart/2005/8/layout/chevron2"/>
    <dgm:cxn modelId="{72CA0F63-67E6-4761-86FD-B74B0AE874B2}" type="presParOf" srcId="{D1547C0B-3951-424A-8363-014099F12665}" destId="{9FBE82AF-D6C0-45A7-877F-A09203C14B0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A8D1B9-04DB-4854-B990-9242EC707C28}" type="doc">
      <dgm:prSet loTypeId="urn:microsoft.com/office/officeart/2005/8/layout/chevron2" loCatId="list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52F9EFEC-A1FC-4AA1-A8AD-E24C90A64F5C}">
      <dgm:prSet phldrT="[Texto]"/>
      <dgm:spPr/>
      <dgm:t>
        <a:bodyPr/>
        <a:lstStyle/>
        <a:p>
          <a:r>
            <a:rPr lang="es-ES" dirty="0"/>
            <a:t>Estructura</a:t>
          </a:r>
        </a:p>
      </dgm:t>
    </dgm:pt>
    <dgm:pt modelId="{62E7075A-9D7E-4454-9C91-517C77DFBAB4}" type="parTrans" cxnId="{94E23C5A-7B4E-4B8A-A9A1-1F1F55AD66C7}">
      <dgm:prSet/>
      <dgm:spPr/>
      <dgm:t>
        <a:bodyPr/>
        <a:lstStyle/>
        <a:p>
          <a:endParaRPr lang="es-ES"/>
        </a:p>
      </dgm:t>
    </dgm:pt>
    <dgm:pt modelId="{5BE4EB19-3F59-4297-812F-DB9F936CB74C}" type="sibTrans" cxnId="{94E23C5A-7B4E-4B8A-A9A1-1F1F55AD66C7}">
      <dgm:prSet/>
      <dgm:spPr/>
      <dgm:t>
        <a:bodyPr/>
        <a:lstStyle/>
        <a:p>
          <a:endParaRPr lang="es-ES"/>
        </a:p>
      </dgm:t>
    </dgm:pt>
    <dgm:pt modelId="{E3A93765-C988-4636-A630-56EF165F939D}">
      <dgm:prSet phldrT="[Texto]" custT="1"/>
      <dgm:spPr/>
      <dgm:t>
        <a:bodyPr/>
        <a:lstStyle/>
        <a:p>
          <a:r>
            <a:rPr lang="es-ES" sz="2800" dirty="0"/>
            <a:t>Apellido (AÑO: p.)</a:t>
          </a:r>
        </a:p>
      </dgm:t>
    </dgm:pt>
    <dgm:pt modelId="{0290B9E1-F513-4F1D-B467-0FB421E4419C}" type="parTrans" cxnId="{D455D997-A9A6-42FE-92A9-28014202A09C}">
      <dgm:prSet/>
      <dgm:spPr/>
      <dgm:t>
        <a:bodyPr/>
        <a:lstStyle/>
        <a:p>
          <a:endParaRPr lang="es-ES"/>
        </a:p>
      </dgm:t>
    </dgm:pt>
    <dgm:pt modelId="{216A4E98-BACD-45F3-A28E-2D2B3DB45BA0}" type="sibTrans" cxnId="{D455D997-A9A6-42FE-92A9-28014202A09C}">
      <dgm:prSet/>
      <dgm:spPr/>
      <dgm:t>
        <a:bodyPr/>
        <a:lstStyle/>
        <a:p>
          <a:endParaRPr lang="es-ES"/>
        </a:p>
      </dgm:t>
    </dgm:pt>
    <dgm:pt modelId="{772D2518-126C-4B86-9C38-338F399A3B74}">
      <dgm:prSet phldrT="[Texto]"/>
      <dgm:spPr/>
      <dgm:t>
        <a:bodyPr/>
        <a:lstStyle/>
        <a:p>
          <a:r>
            <a:rPr lang="es-ES" dirty="0"/>
            <a:t>condiciones</a:t>
          </a:r>
        </a:p>
      </dgm:t>
    </dgm:pt>
    <dgm:pt modelId="{E4826166-64B5-4151-8CF2-E9A32859B3C1}" type="parTrans" cxnId="{41307C3B-6931-414C-9B1B-BAE10C8E2543}">
      <dgm:prSet/>
      <dgm:spPr/>
      <dgm:t>
        <a:bodyPr/>
        <a:lstStyle/>
        <a:p>
          <a:endParaRPr lang="es-ES"/>
        </a:p>
      </dgm:t>
    </dgm:pt>
    <dgm:pt modelId="{80F4ADDB-0BA9-4014-87EE-E6BCCCDC8780}" type="sibTrans" cxnId="{41307C3B-6931-414C-9B1B-BAE10C8E2543}">
      <dgm:prSet/>
      <dgm:spPr/>
      <dgm:t>
        <a:bodyPr/>
        <a:lstStyle/>
        <a:p>
          <a:endParaRPr lang="es-ES"/>
        </a:p>
      </dgm:t>
    </dgm:pt>
    <dgm:pt modelId="{44FA4728-EE27-447D-ACEC-0A3042259A89}">
      <dgm:prSet phldrT="[Texto]" custT="1"/>
      <dgm:spPr/>
      <dgm:t>
        <a:bodyPr/>
        <a:lstStyle/>
        <a:p>
          <a:r>
            <a:rPr lang="es-ES" sz="2000" dirty="0"/>
            <a:t>+2 líneas.</a:t>
          </a:r>
        </a:p>
      </dgm:t>
    </dgm:pt>
    <dgm:pt modelId="{59D196A1-5CF6-4C40-8AB3-EA610D34940E}" type="parTrans" cxnId="{D8D500AF-7CAA-4C56-8AB5-1B7766C87D1C}">
      <dgm:prSet/>
      <dgm:spPr/>
      <dgm:t>
        <a:bodyPr/>
        <a:lstStyle/>
        <a:p>
          <a:endParaRPr lang="es-ES"/>
        </a:p>
      </dgm:t>
    </dgm:pt>
    <dgm:pt modelId="{C7EC2410-5EF4-4B16-93E2-E7CA59709186}" type="sibTrans" cxnId="{D8D500AF-7CAA-4C56-8AB5-1B7766C87D1C}">
      <dgm:prSet/>
      <dgm:spPr/>
      <dgm:t>
        <a:bodyPr/>
        <a:lstStyle/>
        <a:p>
          <a:endParaRPr lang="es-ES"/>
        </a:p>
      </dgm:t>
    </dgm:pt>
    <dgm:pt modelId="{7BBFCA2A-929B-4524-B30C-F64601CE3049}">
      <dgm:prSet phldrT="[Texto]"/>
      <dgm:spPr/>
      <dgm:t>
        <a:bodyPr/>
        <a:lstStyle/>
        <a:p>
          <a:r>
            <a:rPr lang="es-ES" dirty="0"/>
            <a:t>Ejemplo</a:t>
          </a:r>
        </a:p>
      </dgm:t>
    </dgm:pt>
    <dgm:pt modelId="{2B81C6F3-F138-4B51-9C6D-9DACBC2B1154}" type="parTrans" cxnId="{B5603DEA-B430-40D4-8070-695948D5F56A}">
      <dgm:prSet/>
      <dgm:spPr/>
      <dgm:t>
        <a:bodyPr/>
        <a:lstStyle/>
        <a:p>
          <a:endParaRPr lang="es-ES"/>
        </a:p>
      </dgm:t>
    </dgm:pt>
    <dgm:pt modelId="{AA5E325D-D929-4A3F-B562-82A1BD551664}" type="sibTrans" cxnId="{B5603DEA-B430-40D4-8070-695948D5F56A}">
      <dgm:prSet/>
      <dgm:spPr/>
      <dgm:t>
        <a:bodyPr/>
        <a:lstStyle/>
        <a:p>
          <a:endParaRPr lang="es-ES"/>
        </a:p>
      </dgm:t>
    </dgm:pt>
    <dgm:pt modelId="{88441249-10E9-49C8-B41C-7DB938DF3B6C}">
      <dgm:prSet phldrT="[Texto]"/>
      <dgm:spPr/>
      <dgm:t>
        <a:bodyPr/>
        <a:lstStyle/>
        <a:p>
          <a:r>
            <a:rPr lang="es-ES" sz="1700" dirty="0"/>
            <a:t>Tal como afirma Di </a:t>
          </a:r>
          <a:r>
            <a:rPr lang="es-ES" sz="1700" dirty="0" err="1"/>
            <a:t>Tullio</a:t>
          </a:r>
          <a:r>
            <a:rPr lang="es-ES" sz="1700" dirty="0"/>
            <a:t> (1997: 93):</a:t>
          </a:r>
        </a:p>
      </dgm:t>
    </dgm:pt>
    <dgm:pt modelId="{0529D0E8-78F8-42F4-A680-B4CA9ECFC0F1}" type="parTrans" cxnId="{E1BE7D60-7AD7-4EF1-8B82-20DBBB8870A6}">
      <dgm:prSet/>
      <dgm:spPr/>
      <dgm:t>
        <a:bodyPr/>
        <a:lstStyle/>
        <a:p>
          <a:endParaRPr lang="es-ES"/>
        </a:p>
      </dgm:t>
    </dgm:pt>
    <dgm:pt modelId="{B93BF222-B612-4D0E-A3C5-B44DBA20DC5A}" type="sibTrans" cxnId="{E1BE7D60-7AD7-4EF1-8B82-20DBBB8870A6}">
      <dgm:prSet/>
      <dgm:spPr/>
      <dgm:t>
        <a:bodyPr/>
        <a:lstStyle/>
        <a:p>
          <a:endParaRPr lang="es-ES"/>
        </a:p>
      </dgm:t>
    </dgm:pt>
    <dgm:pt modelId="{07486C0F-2E28-41D7-BD9F-EF2E4369BC39}">
      <dgm:prSet phldrT="[Texto]" custT="1"/>
      <dgm:spPr/>
      <dgm:t>
        <a:bodyPr/>
        <a:lstStyle/>
        <a:p>
          <a:r>
            <a:rPr lang="es-ES" sz="1800" b="1" dirty="0"/>
            <a:t>“El verbo es el núcleo del predicado y, en última instancia, el núcleo último de la cláusula porque, además de contener los rasgos flexivos, determina el número y el tipo de complementos de la cláusula, incluyendo al sujeto”.</a:t>
          </a:r>
        </a:p>
      </dgm:t>
    </dgm:pt>
    <dgm:pt modelId="{C85751EC-81E0-41D8-963C-A6FDB620F6F1}" type="parTrans" cxnId="{50DA881F-82D7-4386-A677-2CF31B8B3E2D}">
      <dgm:prSet/>
      <dgm:spPr/>
      <dgm:t>
        <a:bodyPr/>
        <a:lstStyle/>
        <a:p>
          <a:endParaRPr lang="es-ES"/>
        </a:p>
      </dgm:t>
    </dgm:pt>
    <dgm:pt modelId="{6FB664C5-C6A0-4D93-9A81-E810C0E53E77}" type="sibTrans" cxnId="{50DA881F-82D7-4386-A677-2CF31B8B3E2D}">
      <dgm:prSet/>
      <dgm:spPr/>
      <dgm:t>
        <a:bodyPr/>
        <a:lstStyle/>
        <a:p>
          <a:endParaRPr lang="es-ES"/>
        </a:p>
      </dgm:t>
    </dgm:pt>
    <dgm:pt modelId="{13E11696-7D2B-4AA6-8FF0-D393CBC24462}">
      <dgm:prSet phldrT="[Texto]" custT="1"/>
      <dgm:spPr/>
      <dgm:t>
        <a:bodyPr/>
        <a:lstStyle/>
        <a:p>
          <a:r>
            <a:rPr lang="es-ES" sz="2000" dirty="0"/>
            <a:t>Cita al margen entre comillas dobles ( “ “ )</a:t>
          </a:r>
        </a:p>
      </dgm:t>
    </dgm:pt>
    <dgm:pt modelId="{BA3E60F9-4E5E-40C7-967A-A74562425F29}" type="parTrans" cxnId="{0C8E3F6A-70B0-48F1-82F2-21C8A6F355F4}">
      <dgm:prSet/>
      <dgm:spPr/>
      <dgm:t>
        <a:bodyPr/>
        <a:lstStyle/>
        <a:p>
          <a:endParaRPr lang="es-ES"/>
        </a:p>
      </dgm:t>
    </dgm:pt>
    <dgm:pt modelId="{E5FE4347-94B2-411E-A5EF-D503DAEC11E4}" type="sibTrans" cxnId="{0C8E3F6A-70B0-48F1-82F2-21C8A6F355F4}">
      <dgm:prSet/>
      <dgm:spPr/>
      <dgm:t>
        <a:bodyPr/>
        <a:lstStyle/>
        <a:p>
          <a:endParaRPr lang="es-ES"/>
        </a:p>
      </dgm:t>
    </dgm:pt>
    <dgm:pt modelId="{A3D84136-77FF-4F2A-B161-E6F4C8DC8AB1}">
      <dgm:prSet phldrT="[Texto]" custT="1"/>
      <dgm:spPr/>
      <dgm:t>
        <a:bodyPr/>
        <a:lstStyle/>
        <a:p>
          <a:r>
            <a:rPr lang="es-ES" sz="2800" dirty="0"/>
            <a:t>“Cita”</a:t>
          </a:r>
        </a:p>
      </dgm:t>
    </dgm:pt>
    <dgm:pt modelId="{6069250E-D6C5-4B7D-8899-9DFFAFF8EEC8}" type="parTrans" cxnId="{F99B0D63-015B-4A55-AF93-EC9C3214FF06}">
      <dgm:prSet/>
      <dgm:spPr/>
      <dgm:t>
        <a:bodyPr/>
        <a:lstStyle/>
        <a:p>
          <a:endParaRPr lang="es-ES"/>
        </a:p>
      </dgm:t>
    </dgm:pt>
    <dgm:pt modelId="{DB099B39-4A56-4B51-AB9A-EF779C8A59DC}" type="sibTrans" cxnId="{F99B0D63-015B-4A55-AF93-EC9C3214FF06}">
      <dgm:prSet/>
      <dgm:spPr/>
      <dgm:t>
        <a:bodyPr/>
        <a:lstStyle/>
        <a:p>
          <a:endParaRPr lang="es-ES"/>
        </a:p>
      </dgm:t>
    </dgm:pt>
    <dgm:pt modelId="{10605B94-2D29-4322-B897-BEBB07F7D4D0}" type="pres">
      <dgm:prSet presAssocID="{9CA8D1B9-04DB-4854-B990-9242EC707C28}" presName="linearFlow" presStyleCnt="0">
        <dgm:presLayoutVars>
          <dgm:dir/>
          <dgm:animLvl val="lvl"/>
          <dgm:resizeHandles val="exact"/>
        </dgm:presLayoutVars>
      </dgm:prSet>
      <dgm:spPr/>
    </dgm:pt>
    <dgm:pt modelId="{B916CA69-23BD-4D7A-A00D-6E1B1395C6E1}" type="pres">
      <dgm:prSet presAssocID="{52F9EFEC-A1FC-4AA1-A8AD-E24C90A64F5C}" presName="composite" presStyleCnt="0"/>
      <dgm:spPr/>
    </dgm:pt>
    <dgm:pt modelId="{8DC9EA81-A278-467A-860C-C3350ACA9FBE}" type="pres">
      <dgm:prSet presAssocID="{52F9EFEC-A1FC-4AA1-A8AD-E24C90A64F5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0510F4A8-1EDA-4385-A224-6E22CAB5445F}" type="pres">
      <dgm:prSet presAssocID="{52F9EFEC-A1FC-4AA1-A8AD-E24C90A64F5C}" presName="descendantText" presStyleLbl="alignAcc1" presStyleIdx="0" presStyleCnt="3">
        <dgm:presLayoutVars>
          <dgm:bulletEnabled val="1"/>
        </dgm:presLayoutVars>
      </dgm:prSet>
      <dgm:spPr/>
    </dgm:pt>
    <dgm:pt modelId="{89237959-C4AB-4B48-8EA4-451258DBD1A5}" type="pres">
      <dgm:prSet presAssocID="{5BE4EB19-3F59-4297-812F-DB9F936CB74C}" presName="sp" presStyleCnt="0"/>
      <dgm:spPr/>
    </dgm:pt>
    <dgm:pt modelId="{EC237247-DBB3-4E58-A23E-2DCA838DCC01}" type="pres">
      <dgm:prSet presAssocID="{772D2518-126C-4B86-9C38-338F399A3B74}" presName="composite" presStyleCnt="0"/>
      <dgm:spPr/>
    </dgm:pt>
    <dgm:pt modelId="{2DDEF897-BE58-4945-A248-53615C74DA46}" type="pres">
      <dgm:prSet presAssocID="{772D2518-126C-4B86-9C38-338F399A3B74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17228E28-3756-4D15-AF2B-0CF8DC5F0271}" type="pres">
      <dgm:prSet presAssocID="{772D2518-126C-4B86-9C38-338F399A3B74}" presName="descendantText" presStyleLbl="alignAcc1" presStyleIdx="1" presStyleCnt="3">
        <dgm:presLayoutVars>
          <dgm:bulletEnabled val="1"/>
        </dgm:presLayoutVars>
      </dgm:prSet>
      <dgm:spPr/>
    </dgm:pt>
    <dgm:pt modelId="{0C45AFBC-2F2F-4CEF-A6FB-5528D629C450}" type="pres">
      <dgm:prSet presAssocID="{80F4ADDB-0BA9-4014-87EE-E6BCCCDC8780}" presName="sp" presStyleCnt="0"/>
      <dgm:spPr/>
    </dgm:pt>
    <dgm:pt modelId="{51C826C2-9D47-496B-BF0E-34533D8E1B6B}" type="pres">
      <dgm:prSet presAssocID="{7BBFCA2A-929B-4524-B30C-F64601CE3049}" presName="composite" presStyleCnt="0"/>
      <dgm:spPr/>
    </dgm:pt>
    <dgm:pt modelId="{0472A6BD-F7B4-41C3-B931-7AD986123DA4}" type="pres">
      <dgm:prSet presAssocID="{7BBFCA2A-929B-4524-B30C-F64601CE3049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B1C72B31-642F-4685-AF35-C6E7A02ECD0F}" type="pres">
      <dgm:prSet presAssocID="{7BBFCA2A-929B-4524-B30C-F64601CE3049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8D3C5500-09EF-4B0A-BD2D-54FB6A7BB916}" type="presOf" srcId="{88441249-10E9-49C8-B41C-7DB938DF3B6C}" destId="{B1C72B31-642F-4685-AF35-C6E7A02ECD0F}" srcOrd="0" destOrd="0" presId="urn:microsoft.com/office/officeart/2005/8/layout/chevron2"/>
    <dgm:cxn modelId="{50DA881F-82D7-4386-A677-2CF31B8B3E2D}" srcId="{88441249-10E9-49C8-B41C-7DB938DF3B6C}" destId="{07486C0F-2E28-41D7-BD9F-EF2E4369BC39}" srcOrd="0" destOrd="0" parTransId="{C85751EC-81E0-41D8-963C-A6FDB620F6F1}" sibTransId="{6FB664C5-C6A0-4D93-9A81-E810C0E53E77}"/>
    <dgm:cxn modelId="{63282F2F-4399-4368-A2CA-4CF65D07053C}" type="presOf" srcId="{772D2518-126C-4B86-9C38-338F399A3B74}" destId="{2DDEF897-BE58-4945-A248-53615C74DA46}" srcOrd="0" destOrd="0" presId="urn:microsoft.com/office/officeart/2005/8/layout/chevron2"/>
    <dgm:cxn modelId="{41307C3B-6931-414C-9B1B-BAE10C8E2543}" srcId="{9CA8D1B9-04DB-4854-B990-9242EC707C28}" destId="{772D2518-126C-4B86-9C38-338F399A3B74}" srcOrd="1" destOrd="0" parTransId="{E4826166-64B5-4151-8CF2-E9A32859B3C1}" sibTransId="{80F4ADDB-0BA9-4014-87EE-E6BCCCDC8780}"/>
    <dgm:cxn modelId="{E1BE7D60-7AD7-4EF1-8B82-20DBBB8870A6}" srcId="{7BBFCA2A-929B-4524-B30C-F64601CE3049}" destId="{88441249-10E9-49C8-B41C-7DB938DF3B6C}" srcOrd="0" destOrd="0" parTransId="{0529D0E8-78F8-42F4-A680-B4CA9ECFC0F1}" sibTransId="{B93BF222-B612-4D0E-A3C5-B44DBA20DC5A}"/>
    <dgm:cxn modelId="{E4C0E861-66E6-4D69-A0E5-FF59A4AD6F6C}" type="presOf" srcId="{07486C0F-2E28-41D7-BD9F-EF2E4369BC39}" destId="{B1C72B31-642F-4685-AF35-C6E7A02ECD0F}" srcOrd="0" destOrd="1" presId="urn:microsoft.com/office/officeart/2005/8/layout/chevron2"/>
    <dgm:cxn modelId="{F99B0D63-015B-4A55-AF93-EC9C3214FF06}" srcId="{E3A93765-C988-4636-A630-56EF165F939D}" destId="{A3D84136-77FF-4F2A-B161-E6F4C8DC8AB1}" srcOrd="0" destOrd="0" parTransId="{6069250E-D6C5-4B7D-8899-9DFFAFF8EEC8}" sibTransId="{DB099B39-4A56-4B51-AB9A-EF779C8A59DC}"/>
    <dgm:cxn modelId="{0C8E3F6A-70B0-48F1-82F2-21C8A6F355F4}" srcId="{772D2518-126C-4B86-9C38-338F399A3B74}" destId="{13E11696-7D2B-4AA6-8FF0-D393CBC24462}" srcOrd="1" destOrd="0" parTransId="{BA3E60F9-4E5E-40C7-967A-A74562425F29}" sibTransId="{E5FE4347-94B2-411E-A5EF-D503DAEC11E4}"/>
    <dgm:cxn modelId="{CA495B4A-E899-41EA-94D8-9E729835DEB5}" type="presOf" srcId="{E3A93765-C988-4636-A630-56EF165F939D}" destId="{0510F4A8-1EDA-4385-A224-6E22CAB5445F}" srcOrd="0" destOrd="0" presId="urn:microsoft.com/office/officeart/2005/8/layout/chevron2"/>
    <dgm:cxn modelId="{8FB54C50-4E49-45F7-9B7E-E440A79B3B90}" type="presOf" srcId="{44FA4728-EE27-447D-ACEC-0A3042259A89}" destId="{17228E28-3756-4D15-AF2B-0CF8DC5F0271}" srcOrd="0" destOrd="0" presId="urn:microsoft.com/office/officeart/2005/8/layout/chevron2"/>
    <dgm:cxn modelId="{8B35B756-B667-47E3-987F-8FB3C46F0EAF}" type="presOf" srcId="{13E11696-7D2B-4AA6-8FF0-D393CBC24462}" destId="{17228E28-3756-4D15-AF2B-0CF8DC5F0271}" srcOrd="0" destOrd="1" presId="urn:microsoft.com/office/officeart/2005/8/layout/chevron2"/>
    <dgm:cxn modelId="{FAB62C5A-9B88-4B1E-99D9-0A74E1FA782A}" type="presOf" srcId="{52F9EFEC-A1FC-4AA1-A8AD-E24C90A64F5C}" destId="{8DC9EA81-A278-467A-860C-C3350ACA9FBE}" srcOrd="0" destOrd="0" presId="urn:microsoft.com/office/officeart/2005/8/layout/chevron2"/>
    <dgm:cxn modelId="{94E23C5A-7B4E-4B8A-A9A1-1F1F55AD66C7}" srcId="{9CA8D1B9-04DB-4854-B990-9242EC707C28}" destId="{52F9EFEC-A1FC-4AA1-A8AD-E24C90A64F5C}" srcOrd="0" destOrd="0" parTransId="{62E7075A-9D7E-4454-9C91-517C77DFBAB4}" sibTransId="{5BE4EB19-3F59-4297-812F-DB9F936CB74C}"/>
    <dgm:cxn modelId="{4B8BD688-DBA9-4BE3-9668-B52221A3097D}" type="presOf" srcId="{7BBFCA2A-929B-4524-B30C-F64601CE3049}" destId="{0472A6BD-F7B4-41C3-B931-7AD986123DA4}" srcOrd="0" destOrd="0" presId="urn:microsoft.com/office/officeart/2005/8/layout/chevron2"/>
    <dgm:cxn modelId="{D455D997-A9A6-42FE-92A9-28014202A09C}" srcId="{52F9EFEC-A1FC-4AA1-A8AD-E24C90A64F5C}" destId="{E3A93765-C988-4636-A630-56EF165F939D}" srcOrd="0" destOrd="0" parTransId="{0290B9E1-F513-4F1D-B467-0FB421E4419C}" sibTransId="{216A4E98-BACD-45F3-A28E-2D2B3DB45BA0}"/>
    <dgm:cxn modelId="{34A7FB9B-3A6E-46C6-BD00-595DFFDDC10C}" type="presOf" srcId="{A3D84136-77FF-4F2A-B161-E6F4C8DC8AB1}" destId="{0510F4A8-1EDA-4385-A224-6E22CAB5445F}" srcOrd="0" destOrd="1" presId="urn:microsoft.com/office/officeart/2005/8/layout/chevron2"/>
    <dgm:cxn modelId="{D8D500AF-7CAA-4C56-8AB5-1B7766C87D1C}" srcId="{772D2518-126C-4B86-9C38-338F399A3B74}" destId="{44FA4728-EE27-447D-ACEC-0A3042259A89}" srcOrd="0" destOrd="0" parTransId="{59D196A1-5CF6-4C40-8AB3-EA610D34940E}" sibTransId="{C7EC2410-5EF4-4B16-93E2-E7CA59709186}"/>
    <dgm:cxn modelId="{D2B717DF-4659-4301-94EB-CD7DA0A26042}" type="presOf" srcId="{9CA8D1B9-04DB-4854-B990-9242EC707C28}" destId="{10605B94-2D29-4322-B897-BEBB07F7D4D0}" srcOrd="0" destOrd="0" presId="urn:microsoft.com/office/officeart/2005/8/layout/chevron2"/>
    <dgm:cxn modelId="{B5603DEA-B430-40D4-8070-695948D5F56A}" srcId="{9CA8D1B9-04DB-4854-B990-9242EC707C28}" destId="{7BBFCA2A-929B-4524-B30C-F64601CE3049}" srcOrd="2" destOrd="0" parTransId="{2B81C6F3-F138-4B51-9C6D-9DACBC2B1154}" sibTransId="{AA5E325D-D929-4A3F-B562-82A1BD551664}"/>
    <dgm:cxn modelId="{147B8E31-014C-4013-9992-9385CD1AC1AB}" type="presParOf" srcId="{10605B94-2D29-4322-B897-BEBB07F7D4D0}" destId="{B916CA69-23BD-4D7A-A00D-6E1B1395C6E1}" srcOrd="0" destOrd="0" presId="urn:microsoft.com/office/officeart/2005/8/layout/chevron2"/>
    <dgm:cxn modelId="{473F1D18-640C-4C01-82DE-E801CA9399CC}" type="presParOf" srcId="{B916CA69-23BD-4D7A-A00D-6E1B1395C6E1}" destId="{8DC9EA81-A278-467A-860C-C3350ACA9FBE}" srcOrd="0" destOrd="0" presId="urn:microsoft.com/office/officeart/2005/8/layout/chevron2"/>
    <dgm:cxn modelId="{233558A9-DA8F-4474-836F-831B3BFA3FB6}" type="presParOf" srcId="{B916CA69-23BD-4D7A-A00D-6E1B1395C6E1}" destId="{0510F4A8-1EDA-4385-A224-6E22CAB5445F}" srcOrd="1" destOrd="0" presId="urn:microsoft.com/office/officeart/2005/8/layout/chevron2"/>
    <dgm:cxn modelId="{7B21AB8F-D7E2-4F8F-A801-C30DD21FBA77}" type="presParOf" srcId="{10605B94-2D29-4322-B897-BEBB07F7D4D0}" destId="{89237959-C4AB-4B48-8EA4-451258DBD1A5}" srcOrd="1" destOrd="0" presId="urn:microsoft.com/office/officeart/2005/8/layout/chevron2"/>
    <dgm:cxn modelId="{EEBCA296-8171-4DC7-8A5F-2CD89D77BBE1}" type="presParOf" srcId="{10605B94-2D29-4322-B897-BEBB07F7D4D0}" destId="{EC237247-DBB3-4E58-A23E-2DCA838DCC01}" srcOrd="2" destOrd="0" presId="urn:microsoft.com/office/officeart/2005/8/layout/chevron2"/>
    <dgm:cxn modelId="{4E75C818-4D28-41B1-B433-39143E6942C3}" type="presParOf" srcId="{EC237247-DBB3-4E58-A23E-2DCA838DCC01}" destId="{2DDEF897-BE58-4945-A248-53615C74DA46}" srcOrd="0" destOrd="0" presId="urn:microsoft.com/office/officeart/2005/8/layout/chevron2"/>
    <dgm:cxn modelId="{8D4426A5-6415-421B-B8ED-49FD86E86F4C}" type="presParOf" srcId="{EC237247-DBB3-4E58-A23E-2DCA838DCC01}" destId="{17228E28-3756-4D15-AF2B-0CF8DC5F0271}" srcOrd="1" destOrd="0" presId="urn:microsoft.com/office/officeart/2005/8/layout/chevron2"/>
    <dgm:cxn modelId="{C2BE1FD9-145B-453E-B899-01A5397E3502}" type="presParOf" srcId="{10605B94-2D29-4322-B897-BEBB07F7D4D0}" destId="{0C45AFBC-2F2F-4CEF-A6FB-5528D629C450}" srcOrd="3" destOrd="0" presId="urn:microsoft.com/office/officeart/2005/8/layout/chevron2"/>
    <dgm:cxn modelId="{2121A737-1282-488E-BD0D-7E9963BCEFCB}" type="presParOf" srcId="{10605B94-2D29-4322-B897-BEBB07F7D4D0}" destId="{51C826C2-9D47-496B-BF0E-34533D8E1B6B}" srcOrd="4" destOrd="0" presId="urn:microsoft.com/office/officeart/2005/8/layout/chevron2"/>
    <dgm:cxn modelId="{CE314A4E-0762-4FBC-B393-AE42772A1C28}" type="presParOf" srcId="{51C826C2-9D47-496B-BF0E-34533D8E1B6B}" destId="{0472A6BD-F7B4-41C3-B931-7AD986123DA4}" srcOrd="0" destOrd="0" presId="urn:microsoft.com/office/officeart/2005/8/layout/chevron2"/>
    <dgm:cxn modelId="{BAF8A881-A188-43AF-B9C1-1F1F9639ACF7}" type="presParOf" srcId="{51C826C2-9D47-496B-BF0E-34533D8E1B6B}" destId="{B1C72B31-642F-4685-AF35-C6E7A02ECD0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dirty="0"/>
            <a:t>Apellidos, Inicial.(año). </a:t>
          </a:r>
          <a:r>
            <a:rPr lang="es-ES" u="none" dirty="0"/>
            <a:t>Título + Nombre revista, nº revista (condición de publicación), pp.</a:t>
          </a:r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r>
            <a:rPr lang="es-CL" dirty="0" err="1"/>
            <a:t>Peronard</a:t>
          </a:r>
          <a:r>
            <a:rPr lang="es-CL" dirty="0"/>
            <a:t>, M., Velásquez, M., Crespo, N. &amp; </a:t>
          </a:r>
          <a:r>
            <a:rPr lang="es-CL" dirty="0" err="1"/>
            <a:t>Viramonte</a:t>
          </a:r>
          <a:r>
            <a:rPr lang="es-CL" dirty="0"/>
            <a:t>, M. (2002). </a:t>
          </a:r>
          <a:r>
            <a:rPr lang="es-CL" i="1" u="sng" dirty="0"/>
            <a:t>Un instrumento para medir la </a:t>
          </a:r>
          <a:r>
            <a:rPr lang="es-CL" i="1" u="sng" dirty="0" err="1"/>
            <a:t>metacomprensión</a:t>
          </a:r>
          <a:r>
            <a:rPr lang="es-CL" i="1" u="sng" dirty="0"/>
            <a:t> lectora</a:t>
          </a:r>
          <a:r>
            <a:rPr lang="es-CL" dirty="0"/>
            <a:t>. </a:t>
          </a:r>
          <a:r>
            <a:rPr lang="es-CL" i="1" dirty="0"/>
            <a:t>Revista Infancia y Aprendizaje</a:t>
          </a:r>
          <a:r>
            <a:rPr lang="es-CL" dirty="0"/>
            <a:t>, </a:t>
          </a:r>
          <a:r>
            <a:rPr lang="es-CL" i="1" dirty="0"/>
            <a:t>25</a:t>
          </a:r>
          <a:r>
            <a:rPr lang="es-CL" dirty="0"/>
            <a:t>(2), 131-145.</a:t>
          </a:r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77F8EB00-47F6-48D9-A7A2-1E34B6EAA38D}" type="presOf" srcId="{39DEEB77-6DC3-42B1-B927-E5F1D2112528}" destId="{63341C48-300E-47E3-9D1B-39D6A4D8A537}" srcOrd="0" destOrd="0" presId="urn:microsoft.com/office/officeart/2005/8/layout/vList5"/>
    <dgm:cxn modelId="{8FE8D60A-FF33-43C6-9178-8717986C91C6}" type="presOf" srcId="{1C38983B-F242-41AC-9060-75124F4336CD}" destId="{D816A0BB-853B-4A13-9FC7-FC9E74010848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E623B5B9-E0CB-4E57-A4A1-2EFC24731866}" type="presOf" srcId="{00FA3E3F-682B-4BF7-8A43-614F4593D4CB}" destId="{75E8811B-E2E1-4B1D-9973-30390CA41B15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48B03DD2-A351-4BEB-B5CB-A88F6AB0FA8C}" type="presOf" srcId="{4DB87463-7881-445B-9CB7-B9FD051B25BA}" destId="{CC9092C9-D0DD-4AE2-8DD3-2EF504C011AD}" srcOrd="0" destOrd="0" presId="urn:microsoft.com/office/officeart/2005/8/layout/vList5"/>
    <dgm:cxn modelId="{D999C2D4-80E6-4454-A66D-09AAD7621012}" type="presOf" srcId="{3D59CEA5-B8DA-4FAB-8B1A-F67C475EF00F}" destId="{3F20173B-6DA5-44FD-8476-CF4D36A90441}" srcOrd="0" destOrd="0" presId="urn:microsoft.com/office/officeart/2005/8/layout/vList5"/>
    <dgm:cxn modelId="{83755D20-F584-444F-9795-2D61857829D6}" type="presParOf" srcId="{D816A0BB-853B-4A13-9FC7-FC9E74010848}" destId="{7B315A7B-DAB1-4911-82A1-939DBE5E4819}" srcOrd="0" destOrd="0" presId="urn:microsoft.com/office/officeart/2005/8/layout/vList5"/>
    <dgm:cxn modelId="{BE9CF022-C7D3-4D03-B466-6C4C0FD0D05D}" type="presParOf" srcId="{7B315A7B-DAB1-4911-82A1-939DBE5E4819}" destId="{75E8811B-E2E1-4B1D-9973-30390CA41B15}" srcOrd="0" destOrd="0" presId="urn:microsoft.com/office/officeart/2005/8/layout/vList5"/>
    <dgm:cxn modelId="{5441116D-C984-430E-881B-19FCCC91DDAB}" type="presParOf" srcId="{7B315A7B-DAB1-4911-82A1-939DBE5E4819}" destId="{3F20173B-6DA5-44FD-8476-CF4D36A90441}" srcOrd="1" destOrd="0" presId="urn:microsoft.com/office/officeart/2005/8/layout/vList5"/>
    <dgm:cxn modelId="{A6D5E434-41E2-493E-AA07-7E4C125B63DD}" type="presParOf" srcId="{D816A0BB-853B-4A13-9FC7-FC9E74010848}" destId="{6A69227F-C2BF-407E-AAE0-FEA1E54BA81B}" srcOrd="1" destOrd="0" presId="urn:microsoft.com/office/officeart/2005/8/layout/vList5"/>
    <dgm:cxn modelId="{25B50895-EBAA-44A5-A434-C543814C3E79}" type="presParOf" srcId="{D816A0BB-853B-4A13-9FC7-FC9E74010848}" destId="{2A9FBD04-8A7F-4880-83BC-A71D8C665F83}" srcOrd="2" destOrd="0" presId="urn:microsoft.com/office/officeart/2005/8/layout/vList5"/>
    <dgm:cxn modelId="{65B16EBE-23BC-4607-9C8C-B3FF2D6B4CCF}" type="presParOf" srcId="{2A9FBD04-8A7F-4880-83BC-A71D8C665F83}" destId="{CC9092C9-D0DD-4AE2-8DD3-2EF504C011AD}" srcOrd="0" destOrd="0" presId="urn:microsoft.com/office/officeart/2005/8/layout/vList5"/>
    <dgm:cxn modelId="{0173ED20-3B6E-452D-A9B0-E4959FC59DF1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inicial. (año). </a:t>
          </a:r>
          <a:r>
            <a:rPr lang="es-ES" i="1" u="sng" dirty="0"/>
            <a:t>Título.</a:t>
          </a:r>
          <a:r>
            <a:rPr lang="es-ES" i="1" u="none" dirty="0"/>
            <a:t> </a:t>
          </a:r>
          <a:r>
            <a:rPr lang="es-ES" i="0" u="none" dirty="0"/>
            <a:t>Lugar de Publicación: Editorial</a:t>
          </a:r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r>
            <a:rPr lang="es-CL" dirty="0" err="1"/>
            <a:t>Coulon</a:t>
          </a:r>
          <a:r>
            <a:rPr lang="es-CL" dirty="0"/>
            <a:t>, A. (1995). </a:t>
          </a:r>
          <a:r>
            <a:rPr lang="es-CL" i="1" u="sng" dirty="0" err="1"/>
            <a:t>Etnometodología</a:t>
          </a:r>
          <a:r>
            <a:rPr lang="es-CL" i="1" u="sng" dirty="0"/>
            <a:t> y educación</a:t>
          </a:r>
          <a:r>
            <a:rPr lang="es-CL" dirty="0"/>
            <a:t>. Buenos Aires: </a:t>
          </a:r>
          <a:r>
            <a:rPr lang="es-CL" dirty="0" err="1"/>
            <a:t>Paidós</a:t>
          </a:r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A496D936-9727-418F-B688-F54E8E99754B}" type="presOf" srcId="{00FA3E3F-682B-4BF7-8A43-614F4593D4CB}" destId="{75E8811B-E2E1-4B1D-9973-30390CA41B15}" srcOrd="0" destOrd="0" presId="urn:microsoft.com/office/officeart/2005/8/layout/vList5"/>
    <dgm:cxn modelId="{E1DD6740-54C3-45E9-9699-5F212AC1F73C}" type="presOf" srcId="{4DB87463-7881-445B-9CB7-B9FD051B25BA}" destId="{CC9092C9-D0DD-4AE2-8DD3-2EF504C011AD}" srcOrd="0" destOrd="0" presId="urn:microsoft.com/office/officeart/2005/8/layout/vList5"/>
    <dgm:cxn modelId="{F108C75C-8484-415F-B1D3-A5490CCF7D26}" type="presOf" srcId="{39DEEB77-6DC3-42B1-B927-E5F1D2112528}" destId="{63341C48-300E-47E3-9D1B-39D6A4D8A537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64D6A755-D40D-4F4A-857E-7385B79F0DD1}" type="presOf" srcId="{1C38983B-F242-41AC-9060-75124F4336CD}" destId="{D816A0BB-853B-4A13-9FC7-FC9E74010848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67018FFE-F8DA-4161-8219-6DA111E0AB53}" type="presOf" srcId="{3D59CEA5-B8DA-4FAB-8B1A-F67C475EF00F}" destId="{3F20173B-6DA5-44FD-8476-CF4D36A90441}" srcOrd="0" destOrd="0" presId="urn:microsoft.com/office/officeart/2005/8/layout/vList5"/>
    <dgm:cxn modelId="{BEB22885-EA22-4D71-AA52-01DE5A09F17D}" type="presParOf" srcId="{D816A0BB-853B-4A13-9FC7-FC9E74010848}" destId="{7B315A7B-DAB1-4911-82A1-939DBE5E4819}" srcOrd="0" destOrd="0" presId="urn:microsoft.com/office/officeart/2005/8/layout/vList5"/>
    <dgm:cxn modelId="{02D80172-CF50-4834-8C16-595833ECA365}" type="presParOf" srcId="{7B315A7B-DAB1-4911-82A1-939DBE5E4819}" destId="{75E8811B-E2E1-4B1D-9973-30390CA41B15}" srcOrd="0" destOrd="0" presId="urn:microsoft.com/office/officeart/2005/8/layout/vList5"/>
    <dgm:cxn modelId="{DEDCF32A-F5B9-4119-A8D2-29AF1EF49368}" type="presParOf" srcId="{7B315A7B-DAB1-4911-82A1-939DBE5E4819}" destId="{3F20173B-6DA5-44FD-8476-CF4D36A90441}" srcOrd="1" destOrd="0" presId="urn:microsoft.com/office/officeart/2005/8/layout/vList5"/>
    <dgm:cxn modelId="{AD2DBFC2-FD8E-4F9E-9B61-FB3103CEF5E4}" type="presParOf" srcId="{D816A0BB-853B-4A13-9FC7-FC9E74010848}" destId="{6A69227F-C2BF-407E-AAE0-FEA1E54BA81B}" srcOrd="1" destOrd="0" presId="urn:microsoft.com/office/officeart/2005/8/layout/vList5"/>
    <dgm:cxn modelId="{549A90B4-3DDC-4715-B850-DCE7DF50CFCB}" type="presParOf" srcId="{D816A0BB-853B-4A13-9FC7-FC9E74010848}" destId="{2A9FBD04-8A7F-4880-83BC-A71D8C665F83}" srcOrd="2" destOrd="0" presId="urn:microsoft.com/office/officeart/2005/8/layout/vList5"/>
    <dgm:cxn modelId="{39CDA5A3-C41D-41B9-9E06-22EBE2A06058}" type="presParOf" srcId="{2A9FBD04-8A7F-4880-83BC-A71D8C665F83}" destId="{CC9092C9-D0DD-4AE2-8DD3-2EF504C011AD}" srcOrd="0" destOrd="0" presId="urn:microsoft.com/office/officeart/2005/8/layout/vList5"/>
    <dgm:cxn modelId="{E29FA676-D2DE-4498-A943-0E8FC8B49A34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 (Ed.) (año).</a:t>
          </a:r>
          <a:r>
            <a:rPr lang="es-ES" i="1" u="sng" dirty="0"/>
            <a:t> Título.</a:t>
          </a:r>
          <a:r>
            <a:rPr lang="es-ES" i="0" u="none" dirty="0"/>
            <a:t> Lugar de publicación:  Editorial.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37675DCB-8355-4185-8D14-976E96899DEC}">
      <dgm:prSet/>
      <dgm:spPr/>
      <dgm:t>
        <a:bodyPr/>
        <a:lstStyle/>
        <a:p>
          <a:r>
            <a:rPr lang="es-CL" dirty="0"/>
            <a:t>Parodi, G. (Ed.) (2002). </a:t>
          </a:r>
          <a:r>
            <a:rPr lang="es-CL" i="1" u="sng" dirty="0"/>
            <a:t>Lingüística e interdisciplinariedad. Desafíos para el nuevo milenio: ensayos en honor a Marianne </a:t>
          </a:r>
          <a:r>
            <a:rPr lang="es-CL" i="1" u="sng" dirty="0" err="1"/>
            <a:t>Peronard</a:t>
          </a:r>
          <a:r>
            <a:rPr lang="es-CL" i="1" dirty="0"/>
            <a:t>.</a:t>
          </a:r>
          <a:r>
            <a:rPr lang="es-CL" dirty="0"/>
            <a:t> Valparaíso: Ediciones Universitarias de la Pontificia Universidad Católica de Valparaíso.</a:t>
          </a:r>
          <a:endParaRPr lang="es-ES" dirty="0"/>
        </a:p>
      </dgm:t>
    </dgm:pt>
    <dgm:pt modelId="{D400C915-1FC0-4D56-8CAE-18636D756367}" type="parTrans" cxnId="{5A65F95F-5B93-4A2E-9A59-E69EF519EA61}">
      <dgm:prSet/>
      <dgm:spPr/>
      <dgm:t>
        <a:bodyPr/>
        <a:lstStyle/>
        <a:p>
          <a:endParaRPr lang="es-ES"/>
        </a:p>
      </dgm:t>
    </dgm:pt>
    <dgm:pt modelId="{E3DA21BB-F1E0-4434-B796-78CB705972F9}" type="sibTrans" cxnId="{5A65F95F-5B93-4A2E-9A59-E69EF519EA61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B262A717-B89E-45E4-8659-A6CDCB3AF0F8}" type="presOf" srcId="{4DB87463-7881-445B-9CB7-B9FD051B25BA}" destId="{CC9092C9-D0DD-4AE2-8DD3-2EF504C011AD}" srcOrd="0" destOrd="0" presId="urn:microsoft.com/office/officeart/2005/8/layout/vList5"/>
    <dgm:cxn modelId="{C20C0A2C-9024-449C-88B1-4DBC9A41BC7B}" type="presOf" srcId="{00FA3E3F-682B-4BF7-8A43-614F4593D4CB}" destId="{75E8811B-E2E1-4B1D-9973-30390CA41B15}" srcOrd="0" destOrd="0" presId="urn:microsoft.com/office/officeart/2005/8/layout/vList5"/>
    <dgm:cxn modelId="{E941D13C-DD1C-493E-B9C8-47317C8D0FA5}" type="presOf" srcId="{39DEEB77-6DC3-42B1-B927-E5F1D2112528}" destId="{63341C48-300E-47E3-9D1B-39D6A4D8A537}" srcOrd="0" destOrd="0" presId="urn:microsoft.com/office/officeart/2005/8/layout/vList5"/>
    <dgm:cxn modelId="{5A65F95F-5B93-4A2E-9A59-E69EF519EA61}" srcId="{4DB87463-7881-445B-9CB7-B9FD051B25BA}" destId="{37675DCB-8355-4185-8D14-976E96899DEC}" srcOrd="1" destOrd="0" parTransId="{D400C915-1FC0-4D56-8CAE-18636D756367}" sibTransId="{E3DA21BB-F1E0-4434-B796-78CB705972F9}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0FBD0A7D-B786-4279-BB51-26391C3E8F9E}" type="presOf" srcId="{37675DCB-8355-4185-8D14-976E96899DEC}" destId="{63341C48-300E-47E3-9D1B-39D6A4D8A537}" srcOrd="0" destOrd="1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EEE055A8-A2B1-4A26-805E-394A578AAE5C}" type="presOf" srcId="{1C38983B-F242-41AC-9060-75124F4336CD}" destId="{D816A0BB-853B-4A13-9FC7-FC9E74010848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3758C2DC-8801-4748-8EFB-87EC07092A38}" type="presOf" srcId="{3D59CEA5-B8DA-4FAB-8B1A-F67C475EF00F}" destId="{3F20173B-6DA5-44FD-8476-CF4D36A90441}" srcOrd="0" destOrd="0" presId="urn:microsoft.com/office/officeart/2005/8/layout/vList5"/>
    <dgm:cxn modelId="{BB5A646C-F752-424D-A0EB-C947F2F32922}" type="presParOf" srcId="{D816A0BB-853B-4A13-9FC7-FC9E74010848}" destId="{7B315A7B-DAB1-4911-82A1-939DBE5E4819}" srcOrd="0" destOrd="0" presId="urn:microsoft.com/office/officeart/2005/8/layout/vList5"/>
    <dgm:cxn modelId="{BF16BC84-2BD7-48F9-AAE8-404362BF5597}" type="presParOf" srcId="{7B315A7B-DAB1-4911-82A1-939DBE5E4819}" destId="{75E8811B-E2E1-4B1D-9973-30390CA41B15}" srcOrd="0" destOrd="0" presId="urn:microsoft.com/office/officeart/2005/8/layout/vList5"/>
    <dgm:cxn modelId="{071CE7AD-53FB-4F02-ABEE-E55C585A1C37}" type="presParOf" srcId="{7B315A7B-DAB1-4911-82A1-939DBE5E4819}" destId="{3F20173B-6DA5-44FD-8476-CF4D36A90441}" srcOrd="1" destOrd="0" presId="urn:microsoft.com/office/officeart/2005/8/layout/vList5"/>
    <dgm:cxn modelId="{44C2AC72-0A56-410A-9B85-ADE538A77ACB}" type="presParOf" srcId="{D816A0BB-853B-4A13-9FC7-FC9E74010848}" destId="{6A69227F-C2BF-407E-AAE0-FEA1E54BA81B}" srcOrd="1" destOrd="0" presId="urn:microsoft.com/office/officeart/2005/8/layout/vList5"/>
    <dgm:cxn modelId="{A689EDA1-5BB3-427F-A550-D8980A143517}" type="presParOf" srcId="{D816A0BB-853B-4A13-9FC7-FC9E74010848}" destId="{2A9FBD04-8A7F-4880-83BC-A71D8C665F83}" srcOrd="2" destOrd="0" presId="urn:microsoft.com/office/officeart/2005/8/layout/vList5"/>
    <dgm:cxn modelId="{A63BA139-4866-46A1-89B9-641818904FD6}" type="presParOf" srcId="{2A9FBD04-8A7F-4880-83BC-A71D8C665F83}" destId="{CC9092C9-D0DD-4AE2-8DD3-2EF504C011AD}" srcOrd="0" destOrd="0" presId="urn:microsoft.com/office/officeart/2005/8/layout/vList5"/>
    <dgm:cxn modelId="{A8073A8F-5917-4F5B-937A-4C2B820D3A84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inicial. (Año). </a:t>
          </a:r>
          <a:r>
            <a:rPr lang="es-ES" i="1" u="sng" dirty="0"/>
            <a:t>Título de capítulo.</a:t>
          </a:r>
          <a:r>
            <a:rPr lang="es-ES" i="0" u="none" dirty="0"/>
            <a:t> En + Apellido, inicial. (Eds.), </a:t>
          </a:r>
          <a:r>
            <a:rPr lang="es-ES" i="1" u="sng" dirty="0"/>
            <a:t>Título del libro </a:t>
          </a:r>
          <a:r>
            <a:rPr lang="es-ES" i="0" u="none" dirty="0"/>
            <a:t>(pp.). Lugar de publicación: Editorial.</a:t>
          </a:r>
          <a:r>
            <a:rPr lang="es-ES" u="none" dirty="0"/>
            <a:t>  </a:t>
          </a:r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981D8C3D-CAE6-4816-8540-4166D812F837}">
      <dgm:prSet/>
      <dgm:spPr/>
      <dgm:t>
        <a:bodyPr/>
        <a:lstStyle/>
        <a:p>
          <a:r>
            <a:rPr lang="en-US" dirty="0"/>
            <a:t>Anderson, R. (1984). </a:t>
          </a:r>
          <a:r>
            <a:rPr lang="en-US" i="1" u="sng" dirty="0"/>
            <a:t>Role of the reader’s schema in comprehension, learning</a:t>
          </a:r>
          <a:r>
            <a:rPr lang="en-US" dirty="0"/>
            <a:t>, </a:t>
          </a:r>
          <a:r>
            <a:rPr lang="en-US" i="1" u="sng" dirty="0"/>
            <a:t>and memory.</a:t>
          </a:r>
          <a:r>
            <a:rPr lang="en-US" dirty="0"/>
            <a:t> En R. Anderson, J. Osborn &amp; R. Tierney (Eds.), </a:t>
          </a:r>
          <a:r>
            <a:rPr lang="en-US" i="1" dirty="0"/>
            <a:t>Learning to</a:t>
          </a:r>
          <a:r>
            <a:rPr lang="en-US" dirty="0"/>
            <a:t> </a:t>
          </a:r>
          <a:r>
            <a:rPr lang="en-US" i="1" dirty="0"/>
            <a:t>read in </a:t>
          </a:r>
          <a:r>
            <a:rPr lang="en-US" i="1" dirty="0" err="1"/>
            <a:t>american</a:t>
          </a:r>
          <a:r>
            <a:rPr lang="en-US" i="1" dirty="0"/>
            <a:t> schools: Basal readers and content</a:t>
          </a:r>
          <a:r>
            <a:rPr lang="en-US" dirty="0"/>
            <a:t> </a:t>
          </a:r>
          <a:r>
            <a:rPr lang="en-US" i="1" dirty="0"/>
            <a:t>text </a:t>
          </a:r>
          <a:r>
            <a:rPr lang="en-US" dirty="0"/>
            <a:t>(pp. 469-495). </a:t>
          </a:r>
          <a:r>
            <a:rPr lang="es-CL" dirty="0" err="1"/>
            <a:t>Hillsdale</a:t>
          </a:r>
          <a:r>
            <a:rPr lang="es-CL" dirty="0"/>
            <a:t>, NJ: </a:t>
          </a:r>
          <a:r>
            <a:rPr lang="es-CL" dirty="0" err="1"/>
            <a:t>Erlbaum</a:t>
          </a:r>
          <a:r>
            <a:rPr lang="es-CL" dirty="0"/>
            <a:t>.</a:t>
          </a:r>
          <a:endParaRPr lang="es-ES" dirty="0"/>
        </a:p>
      </dgm:t>
    </dgm:pt>
    <dgm:pt modelId="{9FEC6AC8-D79D-474B-B421-4CE9E7997558}" type="parTrans" cxnId="{A8CFEAE9-F24E-4CB4-A5B6-D8BC4E3A70EA}">
      <dgm:prSet/>
      <dgm:spPr/>
      <dgm:t>
        <a:bodyPr/>
        <a:lstStyle/>
        <a:p>
          <a:endParaRPr lang="es-ES"/>
        </a:p>
      </dgm:t>
    </dgm:pt>
    <dgm:pt modelId="{6A6ABCC4-74B3-4850-B829-B7E314DFEF2E}" type="sibTrans" cxnId="{A8CFEAE9-F24E-4CB4-A5B6-D8BC4E3A70EA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 custScaleX="167015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CF9F1D2D-5C73-4BBE-AE9C-00DB5E09973C}" type="presOf" srcId="{4DB87463-7881-445B-9CB7-B9FD051B25BA}" destId="{CC9092C9-D0DD-4AE2-8DD3-2EF504C011AD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54364E67-4560-48B1-8920-402496740F91}" type="presOf" srcId="{3D59CEA5-B8DA-4FAB-8B1A-F67C475EF00F}" destId="{3F20173B-6DA5-44FD-8476-CF4D36A90441}" srcOrd="0" destOrd="0" presId="urn:microsoft.com/office/officeart/2005/8/layout/vList5"/>
    <dgm:cxn modelId="{07737B4F-4678-4530-8CDB-8AE3A9E35E3F}" type="presOf" srcId="{39DEEB77-6DC3-42B1-B927-E5F1D2112528}" destId="{63341C48-300E-47E3-9D1B-39D6A4D8A537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C3A9E4C1-01E3-48CC-92C4-1F66F53C32D9}" type="presOf" srcId="{00FA3E3F-682B-4BF7-8A43-614F4593D4CB}" destId="{75E8811B-E2E1-4B1D-9973-30390CA41B15}" srcOrd="0" destOrd="0" presId="urn:microsoft.com/office/officeart/2005/8/layout/vList5"/>
    <dgm:cxn modelId="{F0759DDC-19B5-493A-9135-CE56B083A4EF}" type="presOf" srcId="{1C38983B-F242-41AC-9060-75124F4336CD}" destId="{D816A0BB-853B-4A13-9FC7-FC9E74010848}" srcOrd="0" destOrd="0" presId="urn:microsoft.com/office/officeart/2005/8/layout/vList5"/>
    <dgm:cxn modelId="{A8CFEAE9-F24E-4CB4-A5B6-D8BC4E3A70EA}" srcId="{4DB87463-7881-445B-9CB7-B9FD051B25BA}" destId="{981D8C3D-CAE6-4816-8540-4166D812F837}" srcOrd="1" destOrd="0" parTransId="{9FEC6AC8-D79D-474B-B421-4CE9E7997558}" sibTransId="{6A6ABCC4-74B3-4850-B829-B7E314DFEF2E}"/>
    <dgm:cxn modelId="{D2FE4FFC-1362-4E6C-BF09-F53CAA0D46AB}" type="presOf" srcId="{981D8C3D-CAE6-4816-8540-4166D812F837}" destId="{63341C48-300E-47E3-9D1B-39D6A4D8A537}" srcOrd="0" destOrd="1" presId="urn:microsoft.com/office/officeart/2005/8/layout/vList5"/>
    <dgm:cxn modelId="{1F8537C2-A99C-4C85-94F8-463A58947C08}" type="presParOf" srcId="{D816A0BB-853B-4A13-9FC7-FC9E74010848}" destId="{7B315A7B-DAB1-4911-82A1-939DBE5E4819}" srcOrd="0" destOrd="0" presId="urn:microsoft.com/office/officeart/2005/8/layout/vList5"/>
    <dgm:cxn modelId="{653CF7AD-78C0-43A0-8A8A-A786D81B3B7D}" type="presParOf" srcId="{7B315A7B-DAB1-4911-82A1-939DBE5E4819}" destId="{75E8811B-E2E1-4B1D-9973-30390CA41B15}" srcOrd="0" destOrd="0" presId="urn:microsoft.com/office/officeart/2005/8/layout/vList5"/>
    <dgm:cxn modelId="{013703DE-CE01-4EC8-B283-563272AB8A96}" type="presParOf" srcId="{7B315A7B-DAB1-4911-82A1-939DBE5E4819}" destId="{3F20173B-6DA5-44FD-8476-CF4D36A90441}" srcOrd="1" destOrd="0" presId="urn:microsoft.com/office/officeart/2005/8/layout/vList5"/>
    <dgm:cxn modelId="{C01DD101-D773-4DDF-8C4C-3C7B9D1B3ED4}" type="presParOf" srcId="{D816A0BB-853B-4A13-9FC7-FC9E74010848}" destId="{6A69227F-C2BF-407E-AAE0-FEA1E54BA81B}" srcOrd="1" destOrd="0" presId="urn:microsoft.com/office/officeart/2005/8/layout/vList5"/>
    <dgm:cxn modelId="{186C20E8-B56D-4553-9800-B1FABE844EB7}" type="presParOf" srcId="{D816A0BB-853B-4A13-9FC7-FC9E74010848}" destId="{2A9FBD04-8A7F-4880-83BC-A71D8C665F83}" srcOrd="2" destOrd="0" presId="urn:microsoft.com/office/officeart/2005/8/layout/vList5"/>
    <dgm:cxn modelId="{FE444C96-7B30-414D-A05E-44B0FC485A02}" type="presParOf" srcId="{2A9FBD04-8A7F-4880-83BC-A71D8C665F83}" destId="{CC9092C9-D0DD-4AE2-8DD3-2EF504C011AD}" srcOrd="0" destOrd="0" presId="urn:microsoft.com/office/officeart/2005/8/layout/vList5"/>
    <dgm:cxn modelId="{70438729-ABCF-468C-935F-D67ECAB7AFAD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Inicial. (Año)Título [En línea]. Disponible en : ULR</a:t>
          </a:r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C2903310-74A8-4ADE-B50C-3606FB37FF89}">
      <dgm:prSet/>
      <dgm:spPr/>
      <dgm:t>
        <a:bodyPr/>
        <a:lstStyle/>
        <a:p>
          <a:r>
            <a:rPr lang="es-CL" dirty="0"/>
            <a:t>Gamba, A., &amp; Gómez, M. (2003) </a:t>
          </a:r>
          <a:r>
            <a:rPr lang="es-CL" i="0" u="sng" dirty="0"/>
            <a:t>Sobre el discurso científico y las relaciones de género: una revisión histórica</a:t>
          </a:r>
          <a:r>
            <a:rPr lang="es-CL" i="1" dirty="0"/>
            <a:t> </a:t>
          </a:r>
          <a:r>
            <a:rPr lang="es-CL" dirty="0"/>
            <a:t>[En línea]. Disponible en: http://mujereslibres.hypermart.net</a:t>
          </a:r>
          <a:endParaRPr lang="es-ES" dirty="0"/>
        </a:p>
      </dgm:t>
    </dgm:pt>
    <dgm:pt modelId="{9810F20C-7D14-4F21-9696-1DC704F862FA}" type="parTrans" cxnId="{A76F344E-2B0A-494B-A9EC-AF65FABC078A}">
      <dgm:prSet/>
      <dgm:spPr/>
      <dgm:t>
        <a:bodyPr/>
        <a:lstStyle/>
        <a:p>
          <a:endParaRPr lang="es-ES"/>
        </a:p>
      </dgm:t>
    </dgm:pt>
    <dgm:pt modelId="{D478E7EC-9B80-4988-9B52-9774490776F0}" type="sibTrans" cxnId="{A76F344E-2B0A-494B-A9EC-AF65FABC078A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 custScaleX="121805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4240E90A-9047-4D4F-BB14-7E696596071D}" type="presOf" srcId="{00FA3E3F-682B-4BF7-8A43-614F4593D4CB}" destId="{75E8811B-E2E1-4B1D-9973-30390CA41B15}" srcOrd="0" destOrd="0" presId="urn:microsoft.com/office/officeart/2005/8/layout/vList5"/>
    <dgm:cxn modelId="{83FF841D-1383-43C5-9060-C8A8259D56D9}" type="presOf" srcId="{3D59CEA5-B8DA-4FAB-8B1A-F67C475EF00F}" destId="{3F20173B-6DA5-44FD-8476-CF4D36A90441}" srcOrd="0" destOrd="0" presId="urn:microsoft.com/office/officeart/2005/8/layout/vList5"/>
    <dgm:cxn modelId="{E8D29C22-A451-4F7D-B1C0-06A60CCC3BE0}" type="presOf" srcId="{1C38983B-F242-41AC-9060-75124F4336CD}" destId="{D816A0BB-853B-4A13-9FC7-FC9E74010848}" srcOrd="0" destOrd="0" presId="urn:microsoft.com/office/officeart/2005/8/layout/vList5"/>
    <dgm:cxn modelId="{A23FAD27-ED85-4A82-A88C-4A7B803F4AB8}" type="presOf" srcId="{39DEEB77-6DC3-42B1-B927-E5F1D2112528}" destId="{63341C48-300E-47E3-9D1B-39D6A4D8A537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DAD6746C-230F-4684-9590-AAEBBD2107C2}" type="presOf" srcId="{C2903310-74A8-4ADE-B50C-3606FB37FF89}" destId="{63341C48-300E-47E3-9D1B-39D6A4D8A537}" srcOrd="0" destOrd="1" presId="urn:microsoft.com/office/officeart/2005/8/layout/vList5"/>
    <dgm:cxn modelId="{A76F344E-2B0A-494B-A9EC-AF65FABC078A}" srcId="{4DB87463-7881-445B-9CB7-B9FD051B25BA}" destId="{C2903310-74A8-4ADE-B50C-3606FB37FF89}" srcOrd="1" destOrd="0" parTransId="{9810F20C-7D14-4F21-9696-1DC704F862FA}" sibTransId="{D478E7EC-9B80-4988-9B52-9774490776F0}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DA2266A1-6B01-4F38-8178-568E80B608DD}" type="presOf" srcId="{4DB87463-7881-445B-9CB7-B9FD051B25BA}" destId="{CC9092C9-D0DD-4AE2-8DD3-2EF504C011AD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034542D4-1ADF-4BA3-99D5-0C22E012298D}" type="presParOf" srcId="{D816A0BB-853B-4A13-9FC7-FC9E74010848}" destId="{7B315A7B-DAB1-4911-82A1-939DBE5E4819}" srcOrd="0" destOrd="0" presId="urn:microsoft.com/office/officeart/2005/8/layout/vList5"/>
    <dgm:cxn modelId="{88B64794-3599-4C9B-B656-27A447A3908B}" type="presParOf" srcId="{7B315A7B-DAB1-4911-82A1-939DBE5E4819}" destId="{75E8811B-E2E1-4B1D-9973-30390CA41B15}" srcOrd="0" destOrd="0" presId="urn:microsoft.com/office/officeart/2005/8/layout/vList5"/>
    <dgm:cxn modelId="{87E24816-8CF9-4CE0-A527-04E727B17A34}" type="presParOf" srcId="{7B315A7B-DAB1-4911-82A1-939DBE5E4819}" destId="{3F20173B-6DA5-44FD-8476-CF4D36A90441}" srcOrd="1" destOrd="0" presId="urn:microsoft.com/office/officeart/2005/8/layout/vList5"/>
    <dgm:cxn modelId="{3CE4B7AE-12D7-4BF2-83CC-03AB1D0F11D2}" type="presParOf" srcId="{D816A0BB-853B-4A13-9FC7-FC9E74010848}" destId="{6A69227F-C2BF-407E-AAE0-FEA1E54BA81B}" srcOrd="1" destOrd="0" presId="urn:microsoft.com/office/officeart/2005/8/layout/vList5"/>
    <dgm:cxn modelId="{1FCBC724-7CE8-4BBB-ABD8-B9DB61377F46}" type="presParOf" srcId="{D816A0BB-853B-4A13-9FC7-FC9E74010848}" destId="{2A9FBD04-8A7F-4880-83BC-A71D8C665F83}" srcOrd="2" destOrd="0" presId="urn:microsoft.com/office/officeart/2005/8/layout/vList5"/>
    <dgm:cxn modelId="{4AF8171D-A32B-4D4E-89DB-9EEACBF32EFC}" type="presParOf" srcId="{2A9FBD04-8A7F-4880-83BC-A71D8C665F83}" destId="{CC9092C9-D0DD-4AE2-8DD3-2EF504C011AD}" srcOrd="0" destOrd="0" presId="urn:microsoft.com/office/officeart/2005/8/layout/vList5"/>
    <dgm:cxn modelId="{847074EF-92D7-47F3-829E-E5C30C88B701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5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 (Año). Título. Grado de Tesis. Universidad. Ciudad, País.</a:t>
          </a:r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92AF6B5B-9655-4EB0-A334-AF1002091954}">
      <dgm:prSet/>
      <dgm:spPr/>
      <dgm:t>
        <a:bodyPr/>
        <a:lstStyle/>
        <a:p>
          <a:r>
            <a:rPr lang="es-CL" dirty="0" err="1"/>
            <a:t>Soussi</a:t>
          </a:r>
          <a:r>
            <a:rPr lang="es-CL" dirty="0"/>
            <a:t>, L. (2004). Módulos didácticos para el desarrollo de estrategias </a:t>
          </a:r>
          <a:r>
            <a:rPr lang="es-CL" dirty="0" err="1"/>
            <a:t>inferenciales</a:t>
          </a:r>
          <a:r>
            <a:rPr lang="es-CL" dirty="0"/>
            <a:t> </a:t>
          </a:r>
          <a:r>
            <a:rPr lang="es-CL" dirty="0" err="1"/>
            <a:t>correferenciales</a:t>
          </a:r>
          <a:r>
            <a:rPr lang="es-CL" dirty="0"/>
            <a:t> anafóricas en alumnos de 6º y 8º año básicos de escuelas rurales de Chiloé. Tesis de magíster, Pontificia Universidad Católica de Valparaíso, Valparaíso, Chile.</a:t>
          </a:r>
          <a:endParaRPr lang="es-ES" dirty="0"/>
        </a:p>
      </dgm:t>
    </dgm:pt>
    <dgm:pt modelId="{A4AD65E2-A79A-4F47-8D56-AD16F3D90888}" type="parTrans" cxnId="{0C83A9BC-6DC1-4B57-8A3D-78EEC71058C9}">
      <dgm:prSet/>
      <dgm:spPr/>
      <dgm:t>
        <a:bodyPr/>
        <a:lstStyle/>
        <a:p>
          <a:endParaRPr lang="es-ES"/>
        </a:p>
      </dgm:t>
    </dgm:pt>
    <dgm:pt modelId="{39FFDD06-70DF-4B63-AC3F-07D469856D70}" type="sibTrans" cxnId="{0C83A9BC-6DC1-4B57-8A3D-78EEC71058C9}">
      <dgm:prSet/>
      <dgm:spPr/>
      <dgm:t>
        <a:bodyPr/>
        <a:lstStyle/>
        <a:p>
          <a:endParaRPr lang="es-ES"/>
        </a:p>
      </dgm:t>
    </dgm:pt>
    <dgm:pt modelId="{F9ABDFDE-726C-4D5C-83EF-F582AA6C098C}">
      <dgm:prSet/>
      <dgm:spPr/>
      <dgm:t>
        <a:bodyPr/>
        <a:lstStyle/>
        <a:p>
          <a:endParaRPr lang="es-ES" dirty="0"/>
        </a:p>
      </dgm:t>
    </dgm:pt>
    <dgm:pt modelId="{3D5D3879-971D-4099-8556-D4DE23394BAA}" type="parTrans" cxnId="{E0F8EA18-AC1D-4EA1-8D65-3F7029F38743}">
      <dgm:prSet/>
      <dgm:spPr/>
      <dgm:t>
        <a:bodyPr/>
        <a:lstStyle/>
        <a:p>
          <a:endParaRPr lang="es-ES"/>
        </a:p>
      </dgm:t>
    </dgm:pt>
    <dgm:pt modelId="{D0A71EE1-68DC-4CAA-953B-256DB57A4FB9}" type="sibTrans" cxnId="{E0F8EA18-AC1D-4EA1-8D65-3F7029F38743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 custScaleY="160915">
        <dgm:presLayoutVars>
          <dgm:bulletEnabled val="1"/>
        </dgm:presLayoutVars>
      </dgm:prSet>
      <dgm:spPr/>
    </dgm:pt>
  </dgm:ptLst>
  <dgm:cxnLst>
    <dgm:cxn modelId="{E0F8EA18-AC1D-4EA1-8D65-3F7029F38743}" srcId="{4DB87463-7881-445B-9CB7-B9FD051B25BA}" destId="{F9ABDFDE-726C-4D5C-83EF-F582AA6C098C}" srcOrd="2" destOrd="0" parTransId="{3D5D3879-971D-4099-8556-D4DE23394BAA}" sibTransId="{D0A71EE1-68DC-4CAA-953B-256DB57A4FB9}"/>
    <dgm:cxn modelId="{A030371D-0BCA-449E-809D-F10D78799678}" type="presOf" srcId="{39DEEB77-6DC3-42B1-B927-E5F1D2112528}" destId="{63341C48-300E-47E3-9D1B-39D6A4D8A537}" srcOrd="0" destOrd="0" presId="urn:microsoft.com/office/officeart/2005/8/layout/vList5"/>
    <dgm:cxn modelId="{7877C121-62CC-4A51-9A55-CEB57BB9A2C0}" type="presOf" srcId="{4DB87463-7881-445B-9CB7-B9FD051B25BA}" destId="{CC9092C9-D0DD-4AE2-8DD3-2EF504C011AD}" srcOrd="0" destOrd="0" presId="urn:microsoft.com/office/officeart/2005/8/layout/vList5"/>
    <dgm:cxn modelId="{B9FCD534-FF03-42C5-95CE-41C477EB5CD2}" type="presOf" srcId="{F9ABDFDE-726C-4D5C-83EF-F582AA6C098C}" destId="{63341C48-300E-47E3-9D1B-39D6A4D8A537}" srcOrd="0" destOrd="2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0C83A9BC-6DC1-4B57-8A3D-78EEC71058C9}" srcId="{4DB87463-7881-445B-9CB7-B9FD051B25BA}" destId="{92AF6B5B-9655-4EB0-A334-AF1002091954}" srcOrd="1" destOrd="0" parTransId="{A4AD65E2-A79A-4F47-8D56-AD16F3D90888}" sibTransId="{39FFDD06-70DF-4B63-AC3F-07D469856D70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72F0A7C9-36DA-463F-BB05-66400EAE6B6E}" type="presOf" srcId="{3D59CEA5-B8DA-4FAB-8B1A-F67C475EF00F}" destId="{3F20173B-6DA5-44FD-8476-CF4D36A90441}" srcOrd="0" destOrd="0" presId="urn:microsoft.com/office/officeart/2005/8/layout/vList5"/>
    <dgm:cxn modelId="{604AEAE7-A95D-43F7-998E-FD6E12BDA591}" type="presOf" srcId="{00FA3E3F-682B-4BF7-8A43-614F4593D4CB}" destId="{75E8811B-E2E1-4B1D-9973-30390CA41B15}" srcOrd="0" destOrd="0" presId="urn:microsoft.com/office/officeart/2005/8/layout/vList5"/>
    <dgm:cxn modelId="{CC9E83F4-8622-40FA-BC92-82A05196E4E3}" type="presOf" srcId="{1C38983B-F242-41AC-9060-75124F4336CD}" destId="{D816A0BB-853B-4A13-9FC7-FC9E74010848}" srcOrd="0" destOrd="0" presId="urn:microsoft.com/office/officeart/2005/8/layout/vList5"/>
    <dgm:cxn modelId="{1D5BA7FE-CA64-4AC7-9B31-508562A1311F}" type="presOf" srcId="{92AF6B5B-9655-4EB0-A334-AF1002091954}" destId="{63341C48-300E-47E3-9D1B-39D6A4D8A537}" srcOrd="0" destOrd="1" presId="urn:microsoft.com/office/officeart/2005/8/layout/vList5"/>
    <dgm:cxn modelId="{B4B22D62-E9CD-4302-97DA-4D6A7A1EBC19}" type="presParOf" srcId="{D816A0BB-853B-4A13-9FC7-FC9E74010848}" destId="{7B315A7B-DAB1-4911-82A1-939DBE5E4819}" srcOrd="0" destOrd="0" presId="urn:microsoft.com/office/officeart/2005/8/layout/vList5"/>
    <dgm:cxn modelId="{BE90EC96-7FF8-4975-82BD-DDABCF842109}" type="presParOf" srcId="{7B315A7B-DAB1-4911-82A1-939DBE5E4819}" destId="{75E8811B-E2E1-4B1D-9973-30390CA41B15}" srcOrd="0" destOrd="0" presId="urn:microsoft.com/office/officeart/2005/8/layout/vList5"/>
    <dgm:cxn modelId="{A86DD8D6-03E1-440B-97BE-729BAE53E39E}" type="presParOf" srcId="{7B315A7B-DAB1-4911-82A1-939DBE5E4819}" destId="{3F20173B-6DA5-44FD-8476-CF4D36A90441}" srcOrd="1" destOrd="0" presId="urn:microsoft.com/office/officeart/2005/8/layout/vList5"/>
    <dgm:cxn modelId="{F6198A87-AE30-4114-A0A8-23D4358B3A37}" type="presParOf" srcId="{D816A0BB-853B-4A13-9FC7-FC9E74010848}" destId="{6A69227F-C2BF-407E-AAE0-FEA1E54BA81B}" srcOrd="1" destOrd="0" presId="urn:microsoft.com/office/officeart/2005/8/layout/vList5"/>
    <dgm:cxn modelId="{EDF6BC3D-6592-4477-AC60-A3AFF466B490}" type="presParOf" srcId="{D816A0BB-853B-4A13-9FC7-FC9E74010848}" destId="{2A9FBD04-8A7F-4880-83BC-A71D8C665F83}" srcOrd="2" destOrd="0" presId="urn:microsoft.com/office/officeart/2005/8/layout/vList5"/>
    <dgm:cxn modelId="{6FFABA93-0E5A-43D5-A091-53E4DD6DBCA2}" type="presParOf" srcId="{2A9FBD04-8A7F-4880-83BC-A71D8C665F83}" destId="{CC9092C9-D0DD-4AE2-8DD3-2EF504C011AD}" srcOrd="0" destOrd="0" presId="urn:microsoft.com/office/officeart/2005/8/layout/vList5"/>
    <dgm:cxn modelId="{9A9375F0-A8F3-4344-8A3D-E4BEE748311E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/>
            <a:t>Estructura </a:t>
          </a:r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/>
            <a:t>Apellido, inicial. (Año) </a:t>
          </a:r>
          <a:r>
            <a:rPr lang="es-ES" i="1" u="sng" dirty="0"/>
            <a:t>Título</a:t>
          </a:r>
          <a:r>
            <a:rPr lang="es-ES" i="0" u="none" dirty="0"/>
            <a:t>. Ponencia presentada +nombre evento, Universidad. Ciudad.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/>
            <a:t>Ejemplo </a:t>
          </a:r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C94CC7F4-30EA-40D8-AE21-FA10718D5F7B}">
      <dgm:prSet/>
      <dgm:spPr/>
      <dgm:t>
        <a:bodyPr/>
        <a:lstStyle/>
        <a:p>
          <a:r>
            <a:rPr lang="es-CL" dirty="0"/>
            <a:t>Rosas, M. (2001).</a:t>
          </a:r>
          <a:r>
            <a:rPr lang="es-CL" i="1" dirty="0"/>
            <a:t> </a:t>
          </a:r>
          <a:r>
            <a:rPr lang="es-CL" i="1" u="sng" dirty="0"/>
            <a:t>Estructura de las clases de comprensión lectora en 5º y 8º año de Enseñanza General Básica</a:t>
          </a:r>
          <a:r>
            <a:rPr lang="es-CL" dirty="0"/>
            <a:t>. Ponencia presentada en el XIV Congreso de la Sociedad Chilena de Lingüística, Universidad de Los Lagos, Osorno</a:t>
          </a:r>
          <a:endParaRPr lang="es-ES" dirty="0"/>
        </a:p>
      </dgm:t>
    </dgm:pt>
    <dgm:pt modelId="{7793D4FE-6658-42EA-8E85-31F1C89C119C}" type="parTrans" cxnId="{66AB177B-BE22-412A-AB65-6AF0A461A903}">
      <dgm:prSet/>
      <dgm:spPr/>
      <dgm:t>
        <a:bodyPr/>
        <a:lstStyle/>
        <a:p>
          <a:endParaRPr lang="es-ES"/>
        </a:p>
      </dgm:t>
    </dgm:pt>
    <dgm:pt modelId="{C100B90D-137C-409E-AF00-DE779F6730C1}" type="sibTrans" cxnId="{66AB177B-BE22-412A-AB65-6AF0A461A903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</dgm:pt>
  </dgm:ptLst>
  <dgm:cxnLst>
    <dgm:cxn modelId="{066B4123-D54D-4F64-9BB5-E6BE16E20BDA}" type="presOf" srcId="{00FA3E3F-682B-4BF7-8A43-614F4593D4CB}" destId="{75E8811B-E2E1-4B1D-9973-30390CA41B15}" srcOrd="0" destOrd="0" presId="urn:microsoft.com/office/officeart/2005/8/layout/vList5"/>
    <dgm:cxn modelId="{FBD1032B-939C-4E38-BBA8-09C694355661}" type="presOf" srcId="{1C38983B-F242-41AC-9060-75124F4336CD}" destId="{D816A0BB-853B-4A13-9FC7-FC9E74010848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22FD3472-7F8D-4D26-B501-ED96B39239D7}" type="presOf" srcId="{4DB87463-7881-445B-9CB7-B9FD051B25BA}" destId="{CC9092C9-D0DD-4AE2-8DD3-2EF504C011AD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66AB177B-BE22-412A-AB65-6AF0A461A903}" srcId="{4DB87463-7881-445B-9CB7-B9FD051B25BA}" destId="{C94CC7F4-30EA-40D8-AE21-FA10718D5F7B}" srcOrd="1" destOrd="0" parTransId="{7793D4FE-6658-42EA-8E85-31F1C89C119C}" sibTransId="{C100B90D-137C-409E-AF00-DE779F6730C1}"/>
    <dgm:cxn modelId="{3BCC2284-02EC-4E1E-B19C-2E04594FB80E}" type="presOf" srcId="{3D59CEA5-B8DA-4FAB-8B1A-F67C475EF00F}" destId="{3F20173B-6DA5-44FD-8476-CF4D36A90441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D4C215AB-0A72-472A-B96A-A400E31AD96B}" type="presOf" srcId="{39DEEB77-6DC3-42B1-B927-E5F1D2112528}" destId="{63341C48-300E-47E3-9D1B-39D6A4D8A537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76995FEC-472B-423E-A39C-B828F98D0BEA}" type="presOf" srcId="{C94CC7F4-30EA-40D8-AE21-FA10718D5F7B}" destId="{63341C48-300E-47E3-9D1B-39D6A4D8A537}" srcOrd="0" destOrd="1" presId="urn:microsoft.com/office/officeart/2005/8/layout/vList5"/>
    <dgm:cxn modelId="{7094DF5C-7341-4D7A-80E3-F18B6BADCE05}" type="presParOf" srcId="{D816A0BB-853B-4A13-9FC7-FC9E74010848}" destId="{7B315A7B-DAB1-4911-82A1-939DBE5E4819}" srcOrd="0" destOrd="0" presId="urn:microsoft.com/office/officeart/2005/8/layout/vList5"/>
    <dgm:cxn modelId="{18531116-22B8-404B-827D-D6F31E0605E8}" type="presParOf" srcId="{7B315A7B-DAB1-4911-82A1-939DBE5E4819}" destId="{75E8811B-E2E1-4B1D-9973-30390CA41B15}" srcOrd="0" destOrd="0" presId="urn:microsoft.com/office/officeart/2005/8/layout/vList5"/>
    <dgm:cxn modelId="{E782477A-2290-434E-8BA8-3D173A7BA152}" type="presParOf" srcId="{7B315A7B-DAB1-4911-82A1-939DBE5E4819}" destId="{3F20173B-6DA5-44FD-8476-CF4D36A90441}" srcOrd="1" destOrd="0" presId="urn:microsoft.com/office/officeart/2005/8/layout/vList5"/>
    <dgm:cxn modelId="{B790ED8F-2024-4CB6-BEA5-22CD8EB6B12D}" type="presParOf" srcId="{D816A0BB-853B-4A13-9FC7-FC9E74010848}" destId="{6A69227F-C2BF-407E-AAE0-FEA1E54BA81B}" srcOrd="1" destOrd="0" presId="urn:microsoft.com/office/officeart/2005/8/layout/vList5"/>
    <dgm:cxn modelId="{DAFB1499-2863-407A-B1A0-913037178812}" type="presParOf" srcId="{D816A0BB-853B-4A13-9FC7-FC9E74010848}" destId="{2A9FBD04-8A7F-4880-83BC-A71D8C665F83}" srcOrd="2" destOrd="0" presId="urn:microsoft.com/office/officeart/2005/8/layout/vList5"/>
    <dgm:cxn modelId="{7A783256-8500-4E87-9699-5682C70A0F03}" type="presParOf" srcId="{2A9FBD04-8A7F-4880-83BC-A71D8C665F83}" destId="{CC9092C9-D0DD-4AE2-8DD3-2EF504C011AD}" srcOrd="0" destOrd="0" presId="urn:microsoft.com/office/officeart/2005/8/layout/vList5"/>
    <dgm:cxn modelId="{258AB3B8-DDFC-452A-8DFB-7F2E5AF9483C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0BC90A-15B8-4021-A727-0FB65DBC6D5D}">
      <dsp:nvSpPr>
        <dsp:cNvPr id="0" name=""/>
        <dsp:cNvSpPr/>
      </dsp:nvSpPr>
      <dsp:spPr>
        <a:xfrm>
          <a:off x="3749675" y="2044167"/>
          <a:ext cx="2051999" cy="7122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6132"/>
              </a:lnTo>
              <a:lnTo>
                <a:pt x="2051999" y="356132"/>
              </a:lnTo>
              <a:lnTo>
                <a:pt x="2051999" y="7122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60393-8B35-43C8-ABB5-9ABCCCA63409}">
      <dsp:nvSpPr>
        <dsp:cNvPr id="0" name=""/>
        <dsp:cNvSpPr/>
      </dsp:nvSpPr>
      <dsp:spPr>
        <a:xfrm>
          <a:off x="1697675" y="2044167"/>
          <a:ext cx="2051999" cy="712264"/>
        </a:xfrm>
        <a:custGeom>
          <a:avLst/>
          <a:gdLst/>
          <a:ahLst/>
          <a:cxnLst/>
          <a:rect l="0" t="0" r="0" b="0"/>
          <a:pathLst>
            <a:path>
              <a:moveTo>
                <a:pt x="2051999" y="0"/>
              </a:moveTo>
              <a:lnTo>
                <a:pt x="2051999" y="356132"/>
              </a:lnTo>
              <a:lnTo>
                <a:pt x="0" y="356132"/>
              </a:lnTo>
              <a:lnTo>
                <a:pt x="0" y="7122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CEB23-D3E3-4EE1-A806-8BCFC44EF7C6}">
      <dsp:nvSpPr>
        <dsp:cNvPr id="0" name=""/>
        <dsp:cNvSpPr/>
      </dsp:nvSpPr>
      <dsp:spPr>
        <a:xfrm>
          <a:off x="2053807" y="348300"/>
          <a:ext cx="3391734" cy="169586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700" kern="1200" dirty="0"/>
            <a:t>CITAS</a:t>
          </a:r>
        </a:p>
      </dsp:txBody>
      <dsp:txXfrm>
        <a:off x="2053807" y="348300"/>
        <a:ext cx="3391734" cy="1695867"/>
      </dsp:txXfrm>
    </dsp:sp>
    <dsp:sp modelId="{0074FAAC-37EF-4E75-8B73-18021073CDF5}">
      <dsp:nvSpPr>
        <dsp:cNvPr id="0" name=""/>
        <dsp:cNvSpPr/>
      </dsp:nvSpPr>
      <dsp:spPr>
        <a:xfrm>
          <a:off x="1808" y="2756432"/>
          <a:ext cx="3391734" cy="169586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700" kern="1200" dirty="0"/>
            <a:t>DIRECTAS</a:t>
          </a:r>
        </a:p>
      </dsp:txBody>
      <dsp:txXfrm>
        <a:off x="1808" y="2756432"/>
        <a:ext cx="3391734" cy="1695867"/>
      </dsp:txXfrm>
    </dsp:sp>
    <dsp:sp modelId="{0D8EF31A-5475-4664-BC7E-40C46F814580}">
      <dsp:nvSpPr>
        <dsp:cNvPr id="0" name=""/>
        <dsp:cNvSpPr/>
      </dsp:nvSpPr>
      <dsp:spPr>
        <a:xfrm>
          <a:off x="4105807" y="2756432"/>
          <a:ext cx="3391734" cy="169586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700" kern="1200" dirty="0"/>
            <a:t>INDIRECTAS</a:t>
          </a:r>
        </a:p>
      </dsp:txBody>
      <dsp:txXfrm>
        <a:off x="4105807" y="2756432"/>
        <a:ext cx="3391734" cy="16958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5EFD6-9A61-4379-8AEB-59D986848AE7}">
      <dsp:nvSpPr>
        <dsp:cNvPr id="0" name=""/>
        <dsp:cNvSpPr/>
      </dsp:nvSpPr>
      <dsp:spPr>
        <a:xfrm rot="5400000">
          <a:off x="-292602" y="293819"/>
          <a:ext cx="1950685" cy="136547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ESTRUTURA</a:t>
          </a:r>
        </a:p>
      </dsp:txBody>
      <dsp:txXfrm rot="-5400000">
        <a:off x="2" y="683956"/>
        <a:ext cx="1365479" cy="585206"/>
      </dsp:txXfrm>
    </dsp:sp>
    <dsp:sp modelId="{D6DA0D64-A746-4C96-880A-2BAB558221EE}">
      <dsp:nvSpPr>
        <dsp:cNvPr id="0" name=""/>
        <dsp:cNvSpPr/>
      </dsp:nvSpPr>
      <dsp:spPr>
        <a:xfrm rot="5400000">
          <a:off x="4138204" y="-2771507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400" kern="1200" dirty="0"/>
            <a:t>APELLIDO,  (AÑO: p.); “Cita”.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400" kern="1200" dirty="0"/>
            <a:t>“Cita”(APELLIDO,  AÑO: p.)</a:t>
          </a:r>
        </a:p>
      </dsp:txBody>
      <dsp:txXfrm rot="-5400000">
        <a:off x="1365480" y="63113"/>
        <a:ext cx="6751498" cy="1144153"/>
      </dsp:txXfrm>
    </dsp:sp>
    <dsp:sp modelId="{DB5B5BD6-8882-45C2-8328-50622EFBCBF1}">
      <dsp:nvSpPr>
        <dsp:cNvPr id="0" name=""/>
        <dsp:cNvSpPr/>
      </dsp:nvSpPr>
      <dsp:spPr>
        <a:xfrm rot="5400000">
          <a:off x="-292602" y="2053564"/>
          <a:ext cx="1950685" cy="1365479"/>
        </a:xfrm>
        <a:prstGeom prst="chevron">
          <a:avLst/>
        </a:prstGeom>
        <a:solidFill>
          <a:schemeClr val="accent2">
            <a:hueOff val="9504422"/>
            <a:satOff val="-18343"/>
            <a:lumOff val="-2355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CONDICIÓN </a:t>
          </a:r>
        </a:p>
      </dsp:txBody>
      <dsp:txXfrm rot="-5400000">
        <a:off x="2" y="2443701"/>
        <a:ext cx="1365479" cy="585206"/>
      </dsp:txXfrm>
    </dsp:sp>
    <dsp:sp modelId="{8FFD452B-EA16-47FF-9CC4-C77F2675DC74}">
      <dsp:nvSpPr>
        <dsp:cNvPr id="0" name=""/>
        <dsp:cNvSpPr/>
      </dsp:nvSpPr>
      <dsp:spPr>
        <a:xfrm rot="5400000">
          <a:off x="4138204" y="-1011763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kern="1200" dirty="0"/>
            <a:t>Cita de menos de 2 líneas.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kern="1200" dirty="0"/>
            <a:t>Formato Continuo.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kern="1200" dirty="0"/>
            <a:t>Van en comillas dobles (“ ”)</a:t>
          </a:r>
        </a:p>
      </dsp:txBody>
      <dsp:txXfrm rot="-5400000">
        <a:off x="1365480" y="1822857"/>
        <a:ext cx="6751498" cy="1144153"/>
      </dsp:txXfrm>
    </dsp:sp>
    <dsp:sp modelId="{2B048478-3EB1-48A8-AA12-445573CD1615}">
      <dsp:nvSpPr>
        <dsp:cNvPr id="0" name=""/>
        <dsp:cNvSpPr/>
      </dsp:nvSpPr>
      <dsp:spPr>
        <a:xfrm rot="5400000">
          <a:off x="-292602" y="3813308"/>
          <a:ext cx="1950685" cy="1365479"/>
        </a:xfrm>
        <a:prstGeom prst="chevron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EJEMPLO</a:t>
          </a:r>
        </a:p>
      </dsp:txBody>
      <dsp:txXfrm rot="-5400000">
        <a:off x="2" y="4203445"/>
        <a:ext cx="1365479" cy="585206"/>
      </dsp:txXfrm>
    </dsp:sp>
    <dsp:sp modelId="{9FBE82AF-D6C0-45A7-877F-A09203C14B03}">
      <dsp:nvSpPr>
        <dsp:cNvPr id="0" name=""/>
        <dsp:cNvSpPr/>
      </dsp:nvSpPr>
      <dsp:spPr>
        <a:xfrm rot="5400000">
          <a:off x="4138204" y="747981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000" kern="1200" dirty="0"/>
            <a:t>Según Venegas (2004:55): “el texto es una unidad semántica, pragmática y gramatical”.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000" kern="1200" dirty="0"/>
            <a:t>Según Venegas “el texto es una unidad semántica, pragmática y gramatical” (Venegas, 2004: 55).</a:t>
          </a:r>
          <a:endParaRPr lang="es-ES" sz="2000" kern="1200" dirty="0"/>
        </a:p>
      </dsp:txBody>
      <dsp:txXfrm rot="-5400000">
        <a:off x="1365480" y="3582601"/>
        <a:ext cx="6751498" cy="11441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C9EA81-A278-467A-860C-C3350ACA9FBE}">
      <dsp:nvSpPr>
        <dsp:cNvPr id="0" name=""/>
        <dsp:cNvSpPr/>
      </dsp:nvSpPr>
      <dsp:spPr>
        <a:xfrm rot="5400000">
          <a:off x="-317802" y="318007"/>
          <a:ext cx="2118680" cy="148307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Estructura</a:t>
          </a:r>
        </a:p>
      </dsp:txBody>
      <dsp:txXfrm rot="-5400000">
        <a:off x="0" y="741743"/>
        <a:ext cx="1483076" cy="635604"/>
      </dsp:txXfrm>
    </dsp:sp>
    <dsp:sp modelId="{0510F4A8-1EDA-4385-A224-6E22CAB5445F}">
      <dsp:nvSpPr>
        <dsp:cNvPr id="0" name=""/>
        <dsp:cNvSpPr/>
      </dsp:nvSpPr>
      <dsp:spPr>
        <a:xfrm rot="5400000">
          <a:off x="4214412" y="-2731130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800" kern="1200" dirty="0"/>
            <a:t>Apellido (AÑO: p.)</a:t>
          </a:r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800" kern="1200" dirty="0"/>
            <a:t>“Cita”</a:t>
          </a:r>
        </a:p>
      </dsp:txBody>
      <dsp:txXfrm rot="-5400000">
        <a:off x="1483077" y="67432"/>
        <a:ext cx="6772586" cy="1242688"/>
      </dsp:txXfrm>
    </dsp:sp>
    <dsp:sp modelId="{2DDEF897-BE58-4945-A248-53615C74DA46}">
      <dsp:nvSpPr>
        <dsp:cNvPr id="0" name=""/>
        <dsp:cNvSpPr/>
      </dsp:nvSpPr>
      <dsp:spPr>
        <a:xfrm rot="5400000">
          <a:off x="-317802" y="2246793"/>
          <a:ext cx="2118680" cy="1483076"/>
        </a:xfrm>
        <a:prstGeom prst="chevron">
          <a:avLst/>
        </a:prstGeom>
        <a:solidFill>
          <a:schemeClr val="accent2">
            <a:hueOff val="9504422"/>
            <a:satOff val="-18343"/>
            <a:lumOff val="-2355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condiciones</a:t>
          </a:r>
        </a:p>
      </dsp:txBody>
      <dsp:txXfrm rot="-5400000">
        <a:off x="0" y="2670529"/>
        <a:ext cx="1483076" cy="635604"/>
      </dsp:txXfrm>
    </dsp:sp>
    <dsp:sp modelId="{17228E28-3756-4D15-AF2B-0CF8DC5F0271}">
      <dsp:nvSpPr>
        <dsp:cNvPr id="0" name=""/>
        <dsp:cNvSpPr/>
      </dsp:nvSpPr>
      <dsp:spPr>
        <a:xfrm rot="5400000">
          <a:off x="4214412" y="-802343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kern="1200" dirty="0"/>
            <a:t>+2 líneas.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kern="1200" dirty="0"/>
            <a:t>Cita al margen entre comillas dobles ( “ “ )</a:t>
          </a:r>
        </a:p>
      </dsp:txBody>
      <dsp:txXfrm rot="-5400000">
        <a:off x="1483077" y="1996219"/>
        <a:ext cx="6772586" cy="1242688"/>
      </dsp:txXfrm>
    </dsp:sp>
    <dsp:sp modelId="{0472A6BD-F7B4-41C3-B931-7AD986123DA4}">
      <dsp:nvSpPr>
        <dsp:cNvPr id="0" name=""/>
        <dsp:cNvSpPr/>
      </dsp:nvSpPr>
      <dsp:spPr>
        <a:xfrm rot="5400000">
          <a:off x="-317802" y="4175580"/>
          <a:ext cx="2118680" cy="1483076"/>
        </a:xfrm>
        <a:prstGeom prst="chevron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300" kern="1200" dirty="0"/>
            <a:t>Ejemplo</a:t>
          </a:r>
        </a:p>
      </dsp:txBody>
      <dsp:txXfrm rot="-5400000">
        <a:off x="0" y="4599316"/>
        <a:ext cx="1483076" cy="635604"/>
      </dsp:txXfrm>
    </dsp:sp>
    <dsp:sp modelId="{B1C72B31-642F-4685-AF35-C6E7A02ECD0F}">
      <dsp:nvSpPr>
        <dsp:cNvPr id="0" name=""/>
        <dsp:cNvSpPr/>
      </dsp:nvSpPr>
      <dsp:spPr>
        <a:xfrm rot="5400000">
          <a:off x="4214412" y="1126442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/>
            <a:t>Tal como afirma Di </a:t>
          </a:r>
          <a:r>
            <a:rPr lang="es-ES" sz="1700" kern="1200" dirty="0" err="1"/>
            <a:t>Tullio</a:t>
          </a:r>
          <a:r>
            <a:rPr lang="es-ES" sz="1700" kern="1200" dirty="0"/>
            <a:t> (1997: 93):</a:t>
          </a:r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b="1" kern="1200" dirty="0"/>
            <a:t>“El verbo es el núcleo del predicado y, en última instancia, el núcleo último de la cláusula porque, además de contener los rasgos flexivos, determina el número y el tipo de complementos de la cláusula, incluyendo al sujeto”.</a:t>
          </a:r>
        </a:p>
      </dsp:txBody>
      <dsp:txXfrm rot="-5400000">
        <a:off x="1483077" y="3925005"/>
        <a:ext cx="6772586" cy="12426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Apellidos, Inicial.(año). </a:t>
          </a:r>
          <a:r>
            <a:rPr lang="es-ES" sz="2700" u="none" kern="1200" dirty="0"/>
            <a:t>Título + Nombre revista, nº revista (condición de publicación), pp.</a:t>
          </a:r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700" kern="1200" dirty="0" err="1"/>
            <a:t>Peronard</a:t>
          </a:r>
          <a:r>
            <a:rPr lang="es-CL" sz="2700" kern="1200" dirty="0"/>
            <a:t>, M., Velásquez, M., Crespo, N. &amp; </a:t>
          </a:r>
          <a:r>
            <a:rPr lang="es-CL" sz="2700" kern="1200" dirty="0" err="1"/>
            <a:t>Viramonte</a:t>
          </a:r>
          <a:r>
            <a:rPr lang="es-CL" sz="2700" kern="1200" dirty="0"/>
            <a:t>, M. (2002). </a:t>
          </a:r>
          <a:r>
            <a:rPr lang="es-CL" sz="2700" i="1" u="sng" kern="1200" dirty="0"/>
            <a:t>Un instrumento para medir la </a:t>
          </a:r>
          <a:r>
            <a:rPr lang="es-CL" sz="2700" i="1" u="sng" kern="1200" dirty="0" err="1"/>
            <a:t>metacomprensión</a:t>
          </a:r>
          <a:r>
            <a:rPr lang="es-CL" sz="2700" i="1" u="sng" kern="1200" dirty="0"/>
            <a:t> lectora</a:t>
          </a:r>
          <a:r>
            <a:rPr lang="es-CL" sz="2700" kern="1200" dirty="0"/>
            <a:t>. </a:t>
          </a:r>
          <a:r>
            <a:rPr lang="es-CL" sz="2700" i="1" kern="1200" dirty="0"/>
            <a:t>Revista Infancia y Aprendizaje</a:t>
          </a:r>
          <a:r>
            <a:rPr lang="es-CL" sz="2700" kern="1200" dirty="0"/>
            <a:t>, </a:t>
          </a:r>
          <a:r>
            <a:rPr lang="es-CL" sz="2700" i="1" kern="1200" dirty="0"/>
            <a:t>25</a:t>
          </a:r>
          <a:r>
            <a:rPr lang="es-CL" sz="2700" kern="1200" dirty="0"/>
            <a:t>(2), 131-145.</a:t>
          </a:r>
          <a:endParaRPr lang="es-ES" sz="27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513734"/>
        <a:ext cx="1014679" cy="22319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3800" u="none" kern="1200" dirty="0"/>
            <a:t>Apellido, inicial. (año). </a:t>
          </a:r>
          <a:r>
            <a:rPr lang="es-ES" sz="3800" i="1" u="sng" kern="1200" dirty="0"/>
            <a:t>Título.</a:t>
          </a:r>
          <a:r>
            <a:rPr lang="es-ES" sz="3800" i="1" u="none" kern="1200" dirty="0"/>
            <a:t> </a:t>
          </a:r>
          <a:r>
            <a:rPr lang="es-ES" sz="3800" i="0" u="none" kern="1200" dirty="0"/>
            <a:t>Lugar de Publicación: Editorial</a:t>
          </a:r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2">
            <a:tint val="40000"/>
            <a:alpha val="90000"/>
            <a:hueOff val="19724678"/>
            <a:satOff val="-58726"/>
            <a:lumOff val="-3877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9724678"/>
              <a:satOff val="-58726"/>
              <a:lumOff val="-38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3800" kern="1200" dirty="0" err="1"/>
            <a:t>Coulon</a:t>
          </a:r>
          <a:r>
            <a:rPr lang="es-CL" sz="3800" kern="1200" dirty="0"/>
            <a:t>, A. (1995). </a:t>
          </a:r>
          <a:r>
            <a:rPr lang="es-CL" sz="3800" i="1" u="sng" kern="1200" dirty="0" err="1"/>
            <a:t>Etnometodología</a:t>
          </a:r>
          <a:r>
            <a:rPr lang="es-CL" sz="3800" i="1" u="sng" kern="1200" dirty="0"/>
            <a:t> y educación</a:t>
          </a:r>
          <a:r>
            <a:rPr lang="es-CL" sz="3800" kern="1200" dirty="0"/>
            <a:t>. Buenos Aires: </a:t>
          </a:r>
          <a:r>
            <a:rPr lang="es-CL" sz="3800" kern="1200" dirty="0" err="1"/>
            <a:t>Paidós</a:t>
          </a:r>
          <a:endParaRPr lang="es-ES" sz="38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513734"/>
        <a:ext cx="1014679" cy="22319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100" u="none" kern="1200" dirty="0"/>
            <a:t>Apellido, Inicial (Ed.) (año).</a:t>
          </a:r>
          <a:r>
            <a:rPr lang="es-ES" sz="2100" i="1" u="sng" kern="1200" dirty="0"/>
            <a:t> Título.</a:t>
          </a:r>
          <a:r>
            <a:rPr lang="es-ES" sz="2100" i="0" u="none" kern="1200" dirty="0"/>
            <a:t> Lugar de publicación:  Editorial.</a:t>
          </a:r>
          <a:endParaRPr lang="es-ES" sz="21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100" kern="1200" dirty="0"/>
            <a:t>Parodi, G. (Ed.) (2002). </a:t>
          </a:r>
          <a:r>
            <a:rPr lang="es-CL" sz="2100" i="1" u="sng" kern="1200" dirty="0"/>
            <a:t>Lingüística e interdisciplinariedad. Desafíos para el nuevo milenio: ensayos en honor a Marianne </a:t>
          </a:r>
          <a:r>
            <a:rPr lang="es-CL" sz="2100" i="1" u="sng" kern="1200" dirty="0" err="1"/>
            <a:t>Peronard</a:t>
          </a:r>
          <a:r>
            <a:rPr lang="es-CL" sz="2100" i="1" kern="1200" dirty="0"/>
            <a:t>.</a:t>
          </a:r>
          <a:r>
            <a:rPr lang="es-CL" sz="2100" kern="1200" dirty="0"/>
            <a:t> Valparaíso: Ediciones Universitarias de la Pontificia Universidad Católica de Valparaíso.</a:t>
          </a:r>
          <a:endParaRPr lang="es-ES" sz="21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513734"/>
        <a:ext cx="1014679" cy="22319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423039" y="-1968179"/>
          <a:ext cx="1873359" cy="627817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900" u="none" kern="1200" dirty="0"/>
            <a:t>Apellido, inicial. (Año). </a:t>
          </a:r>
          <a:r>
            <a:rPr lang="es-ES" sz="1900" i="1" u="sng" kern="1200" dirty="0"/>
            <a:t>Título de capítulo.</a:t>
          </a:r>
          <a:r>
            <a:rPr lang="es-ES" sz="1900" i="0" u="none" kern="1200" dirty="0"/>
            <a:t> En + Apellido, inicial. (Eds.), </a:t>
          </a:r>
          <a:r>
            <a:rPr lang="es-ES" sz="1900" i="1" u="sng" kern="1200" dirty="0"/>
            <a:t>Título del libro </a:t>
          </a:r>
          <a:r>
            <a:rPr lang="es-ES" sz="1900" i="0" u="none" kern="1200" dirty="0"/>
            <a:t>(pp.). Lugar de publicación: Editorial.</a:t>
          </a:r>
          <a:r>
            <a:rPr lang="es-ES" sz="1900" u="none" kern="1200" dirty="0"/>
            <a:t>  </a:t>
          </a:r>
        </a:p>
      </dsp:txBody>
      <dsp:txXfrm rot="-5400000">
        <a:off x="1220631" y="325679"/>
        <a:ext cx="6186726" cy="1690459"/>
      </dsp:txXfrm>
    </dsp:sp>
    <dsp:sp modelId="{75E8811B-E2E1-4B1D-9973-30390CA41B15}">
      <dsp:nvSpPr>
        <dsp:cNvPr id="0" name=""/>
        <dsp:cNvSpPr/>
      </dsp:nvSpPr>
      <dsp:spPr>
        <a:xfrm>
          <a:off x="542" y="58"/>
          <a:ext cx="122008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Estructura </a:t>
          </a:r>
        </a:p>
      </dsp:txBody>
      <dsp:txXfrm>
        <a:off x="60102" y="59618"/>
        <a:ext cx="1100968" cy="2222578"/>
      </dsp:txXfrm>
    </dsp:sp>
    <dsp:sp modelId="{63341C48-300E-47E3-9D1B-39D6A4D8A537}">
      <dsp:nvSpPr>
        <dsp:cNvPr id="0" name=""/>
        <dsp:cNvSpPr/>
      </dsp:nvSpPr>
      <dsp:spPr>
        <a:xfrm rot="5400000">
          <a:off x="3375124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Anderson, R. (1984). </a:t>
          </a:r>
          <a:r>
            <a:rPr lang="en-US" sz="1900" i="1" u="sng" kern="1200" dirty="0"/>
            <a:t>Role of the reader’s schema in comprehension, learning</a:t>
          </a:r>
          <a:r>
            <a:rPr lang="en-US" sz="1900" kern="1200" dirty="0"/>
            <a:t>, </a:t>
          </a:r>
          <a:r>
            <a:rPr lang="en-US" sz="1900" i="1" u="sng" kern="1200" dirty="0"/>
            <a:t>and memory.</a:t>
          </a:r>
          <a:r>
            <a:rPr lang="en-US" sz="1900" kern="1200" dirty="0"/>
            <a:t> En R. Anderson, J. Osborn &amp; R. Tierney (Eds.), </a:t>
          </a:r>
          <a:r>
            <a:rPr lang="en-US" sz="1900" i="1" kern="1200" dirty="0"/>
            <a:t>Learning to</a:t>
          </a:r>
          <a:r>
            <a:rPr lang="en-US" sz="1900" kern="1200" dirty="0"/>
            <a:t> </a:t>
          </a:r>
          <a:r>
            <a:rPr lang="en-US" sz="1900" i="1" kern="1200" dirty="0"/>
            <a:t>read in </a:t>
          </a:r>
          <a:r>
            <a:rPr lang="en-US" sz="1900" i="1" kern="1200" dirty="0" err="1"/>
            <a:t>american</a:t>
          </a:r>
          <a:r>
            <a:rPr lang="en-US" sz="1900" i="1" kern="1200" dirty="0"/>
            <a:t> schools: Basal readers and content</a:t>
          </a:r>
          <a:r>
            <a:rPr lang="en-US" sz="1900" kern="1200" dirty="0"/>
            <a:t> </a:t>
          </a:r>
          <a:r>
            <a:rPr lang="en-US" sz="1900" i="1" kern="1200" dirty="0"/>
            <a:t>text </a:t>
          </a:r>
          <a:r>
            <a:rPr lang="en-US" sz="1900" kern="1200" dirty="0"/>
            <a:t>(pp. 469-495). </a:t>
          </a:r>
          <a:r>
            <a:rPr lang="es-CL" sz="1900" kern="1200" dirty="0" err="1"/>
            <a:t>Hillsdale</a:t>
          </a:r>
          <a:r>
            <a:rPr lang="es-CL" sz="1900" kern="1200" dirty="0"/>
            <a:t>, NJ: </a:t>
          </a:r>
          <a:r>
            <a:rPr lang="es-CL" sz="1900" kern="1200" dirty="0" err="1"/>
            <a:t>Erlbaum</a:t>
          </a:r>
          <a:r>
            <a:rPr lang="es-CL" sz="1900" kern="1200" dirty="0"/>
            <a:t>.</a:t>
          </a:r>
          <a:endParaRPr lang="es-ES" sz="1900" kern="1200" dirty="0"/>
        </a:p>
      </dsp:txBody>
      <dsp:txXfrm rot="-5400000">
        <a:off x="1125006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542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Ejemplo </a:t>
          </a:r>
        </a:p>
      </dsp:txBody>
      <dsp:txXfrm>
        <a:off x="55434" y="2513734"/>
        <a:ext cx="1014679" cy="223191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544851" y="-1752158"/>
          <a:ext cx="1873359" cy="584613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300" u="none" kern="1200" dirty="0"/>
            <a:t>Apellido, Inicial. (Año)Título [En línea]. Disponible en : ULR</a:t>
          </a:r>
        </a:p>
      </dsp:txBody>
      <dsp:txXfrm rot="-5400000">
        <a:off x="1558464" y="325679"/>
        <a:ext cx="5754683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300" kern="1200" dirty="0"/>
            <a:t>Gamba, A., &amp; Gómez, M. (2003) </a:t>
          </a:r>
          <a:r>
            <a:rPr lang="es-CL" sz="2300" i="0" u="sng" kern="1200" dirty="0"/>
            <a:t>Sobre el discurso científico y las relaciones de género: una revisión histórica</a:t>
          </a:r>
          <a:r>
            <a:rPr lang="es-CL" sz="2300" i="1" kern="1200" dirty="0"/>
            <a:t> </a:t>
          </a:r>
          <a:r>
            <a:rPr lang="es-CL" sz="2300" kern="1200" dirty="0"/>
            <a:t>[En línea]. Disponible en: http://mujereslibres.hypermart.net</a:t>
          </a:r>
          <a:endParaRPr lang="es-ES" sz="23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513734"/>
        <a:ext cx="1014679" cy="22319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09606" y="-1213293"/>
          <a:ext cx="1897298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400" u="none" kern="1200" dirty="0"/>
            <a:t>Apellido, inicial (Año). Título. Grado de Tesis. Universidad. Ciudad, País.</a:t>
          </a:r>
        </a:p>
      </dsp:txBody>
      <dsp:txXfrm rot="-5400000">
        <a:off x="1558463" y="330468"/>
        <a:ext cx="4706966" cy="1712062"/>
      </dsp:txXfrm>
    </dsp:sp>
    <dsp:sp modelId="{75E8811B-E2E1-4B1D-9973-30390CA41B15}">
      <dsp:nvSpPr>
        <dsp:cNvPr id="0" name=""/>
        <dsp:cNvSpPr/>
      </dsp:nvSpPr>
      <dsp:spPr>
        <a:xfrm>
          <a:off x="645" y="687"/>
          <a:ext cx="1557818" cy="23716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733"/>
        <a:ext cx="1405726" cy="2219530"/>
      </dsp:txXfrm>
    </dsp:sp>
    <dsp:sp modelId="{63341C48-300E-47E3-9D1B-39D6A4D8A537}">
      <dsp:nvSpPr>
        <dsp:cNvPr id="0" name=""/>
        <dsp:cNvSpPr/>
      </dsp:nvSpPr>
      <dsp:spPr>
        <a:xfrm rot="5400000">
          <a:off x="2785387" y="830611"/>
          <a:ext cx="3053037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400" kern="1200" dirty="0" err="1"/>
            <a:t>Soussi</a:t>
          </a:r>
          <a:r>
            <a:rPr lang="es-CL" sz="2400" kern="1200" dirty="0"/>
            <a:t>, L. (2004). Módulos didácticos para el desarrollo de estrategias </a:t>
          </a:r>
          <a:r>
            <a:rPr lang="es-CL" sz="2400" kern="1200" dirty="0" err="1"/>
            <a:t>inferenciales</a:t>
          </a:r>
          <a:r>
            <a:rPr lang="es-CL" sz="2400" kern="1200" dirty="0"/>
            <a:t> </a:t>
          </a:r>
          <a:r>
            <a:rPr lang="es-CL" sz="2400" kern="1200" dirty="0" err="1"/>
            <a:t>correferenciales</a:t>
          </a:r>
          <a:r>
            <a:rPr lang="es-CL" sz="2400" kern="1200" dirty="0"/>
            <a:t> anafóricas en alumnos de 6º y 8º año básicos de escuelas rurales de Chiloé. Tesis de magíster, Pontificia Universidad Católica de Valparaíso, Valparaíso, Chile.</a:t>
          </a:r>
          <a:endParaRPr lang="es-E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400" kern="1200" dirty="0"/>
        </a:p>
      </dsp:txBody>
      <dsp:txXfrm rot="-5400000">
        <a:off x="1125108" y="2639928"/>
        <a:ext cx="6224559" cy="2754963"/>
      </dsp:txXfrm>
    </dsp:sp>
    <dsp:sp modelId="{CC9092C9-D0DD-4AE2-8DD3-2EF504C011AD}">
      <dsp:nvSpPr>
        <dsp:cNvPr id="0" name=""/>
        <dsp:cNvSpPr/>
      </dsp:nvSpPr>
      <dsp:spPr>
        <a:xfrm>
          <a:off x="645" y="2831598"/>
          <a:ext cx="1124463" cy="237162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886490"/>
        <a:ext cx="1014679" cy="226183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000" u="none" kern="1200" dirty="0"/>
            <a:t>Apellido, inicial. (Año) </a:t>
          </a:r>
          <a:r>
            <a:rPr lang="es-ES" sz="2000" i="1" u="sng" kern="1200" dirty="0"/>
            <a:t>Título</a:t>
          </a:r>
          <a:r>
            <a:rPr lang="es-ES" sz="2000" i="0" u="none" kern="1200" dirty="0"/>
            <a:t>. Ponencia presentada +nombre evento, Universidad. Ciudad.</a:t>
          </a:r>
          <a:endParaRPr lang="es-ES" sz="20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Estructura </a:t>
          </a:r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000" kern="1200" dirty="0"/>
            <a:t>Rosas, M. (2001).</a:t>
          </a:r>
          <a:r>
            <a:rPr lang="es-CL" sz="2000" i="1" kern="1200" dirty="0"/>
            <a:t> </a:t>
          </a:r>
          <a:r>
            <a:rPr lang="es-CL" sz="2000" i="1" u="sng" kern="1200" dirty="0"/>
            <a:t>Estructura de las clases de comprensión lectora en 5º y 8º año de Enseñanza General Básica</a:t>
          </a:r>
          <a:r>
            <a:rPr lang="es-CL" sz="2000" kern="1200" dirty="0"/>
            <a:t>. Ponencia presentada en el XIV Congreso de la Sociedad Chilena de Lingüística, Universidad de Los Lagos, Osorno</a:t>
          </a:r>
          <a:endParaRPr lang="es-ES" sz="20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Ejemplo </a:t>
          </a:r>
        </a:p>
      </dsp:txBody>
      <dsp:txXfrm>
        <a:off x="55537" y="2513734"/>
        <a:ext cx="1014679" cy="22319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734C3A8-74B5-404C-84FC-E07577D6651D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B310D1D-390E-409B-9ABF-66E9396599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164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2112B0F-EDB8-46B5-9116-C55ACDA00708}" type="slidenum">
              <a:rPr lang="es-ES" smtClean="0"/>
              <a:pPr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002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Elipse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6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80659E-9871-4562-90EC-9277F1ED2839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7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534D20-C9C2-4B1E-BF40-4F5B9DF276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FEA7-1CBA-4134-A0E4-4A57C484EA8B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11E48-3190-47B8-BDAA-1A0F2FC063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Elipse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7B78F4-63D3-48A4-AB36-2C3BCA83DD79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2F741A-C850-4B51-BE5A-6C0CC41C65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12AA7-8FDA-4F52-AC97-288C361AA7FB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09AA5-9EB1-41D0-A9A1-9B798EE4A1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1E98B1-7E93-4219-B431-C7075C361452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FABF78-7B6C-461A-A55B-86A69E3A37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54CA3-E371-4B92-879D-AA1EAC01559F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4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152-BCE0-4DFF-9155-909D13D081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061DE2-5EC6-4941-8D78-D7E7DACF39F3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D4AD45-F1EC-4D85-91AE-86A77A963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EE450-2152-49A2-8187-3DE932C92854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53CF96-F388-4FD9-939B-01FB6FAF22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5 Proceso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Proceso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A2C264-AB05-4378-B0B3-F0C20F26D3C8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194F9D-0B26-4BB5-A13B-0EB5C0F8A3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9DF2C-0E6A-4779-8FE6-9F55EC4D117F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907C3-D11D-4334-8B31-AEC2B779CE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2E149-C4F8-4E8C-92D2-319360B52ECD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7A9B4-BA5C-4C40-8E9E-0E67C3BAF3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7 Elipse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33" name="8 Marcador de texto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D873744-5FA8-426F-A782-0B4A7A72B2EA}" type="datetimeFigureOut">
              <a:rPr lang="es-ES"/>
              <a:pPr>
                <a:defRPr/>
              </a:pPr>
              <a:t>09/05/2022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B3DA1D6-22B2-4E82-A60F-301F341382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1" r:id="rId2"/>
    <p:sldLayoutId id="2147483837" r:id="rId3"/>
    <p:sldLayoutId id="2147483832" r:id="rId4"/>
    <p:sldLayoutId id="2147483838" r:id="rId5"/>
    <p:sldLayoutId id="2147483833" r:id="rId6"/>
    <p:sldLayoutId id="2147483839" r:id="rId7"/>
    <p:sldLayoutId id="2147483840" r:id="rId8"/>
    <p:sldLayoutId id="2147483841" r:id="rId9"/>
    <p:sldLayoutId id="2147483834" r:id="rId10"/>
    <p:sldLayoutId id="214748383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1925" y="1957388"/>
            <a:ext cx="7407275" cy="14716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  <a:latin typeface="Arial Black" pitchFamily="34" charset="0"/>
              </a:rPr>
              <a:t>El ENSAYO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1925" y="3763963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</a:rPr>
              <a:t>ESTRUCTURA  PPT</a:t>
            </a:r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Capacidades y Destrezas</a:t>
            </a:r>
          </a:p>
          <a:p>
            <a:pPr eaLnBrk="1" hangingPunct="1"/>
            <a:r>
              <a:rPr lang="es-ES" dirty="0"/>
              <a:t>Definición.</a:t>
            </a:r>
          </a:p>
          <a:p>
            <a:pPr eaLnBrk="1" hangingPunct="1"/>
            <a:r>
              <a:rPr lang="es-ES" dirty="0"/>
              <a:t>Estructura. </a:t>
            </a:r>
          </a:p>
          <a:p>
            <a:pPr eaLnBrk="1" hangingPunct="1"/>
            <a:r>
              <a:rPr lang="es-ES" dirty="0"/>
              <a:t>Tipos de ensayos.</a:t>
            </a:r>
          </a:p>
          <a:p>
            <a:pPr eaLnBrk="1" hangingPunct="1"/>
            <a:r>
              <a:rPr lang="es-ES" dirty="0"/>
              <a:t>Características. </a:t>
            </a:r>
          </a:p>
          <a:p>
            <a:pPr eaLnBrk="1" hangingPunct="1"/>
            <a:r>
              <a:rPr lang="es-ES" dirty="0"/>
              <a:t>Cómo se elabora un ensayo. </a:t>
            </a:r>
          </a:p>
          <a:p>
            <a:pPr lvl="1" eaLnBrk="1" hangingPunct="1"/>
            <a:r>
              <a:rPr lang="es-ES" dirty="0"/>
              <a:t>Citas y referencias bibliográficas.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</a:rPr>
              <a:t>CAPACIDADES Y DESTREZAS</a:t>
            </a:r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>
          <a:xfrm>
            <a:off x="1357290" y="1214422"/>
            <a:ext cx="7499350" cy="4800600"/>
          </a:xfrm>
        </p:spPr>
        <p:txBody>
          <a:bodyPr/>
          <a:lstStyle/>
          <a:p>
            <a:pPr lvl="0">
              <a:buNone/>
            </a:pPr>
            <a:r>
              <a:rPr lang="es-CL" dirty="0"/>
              <a:t>CAPACIDADES: </a:t>
            </a:r>
          </a:p>
          <a:p>
            <a:pPr lvl="0"/>
            <a:r>
              <a:rPr lang="es-CL" dirty="0"/>
              <a:t>Comprensión – Producción – Análisis Textual</a:t>
            </a:r>
          </a:p>
          <a:p>
            <a:pPr lvl="0">
              <a:buNone/>
            </a:pPr>
            <a:r>
              <a:rPr lang="es-CL" dirty="0"/>
              <a:t>DESTREZAS:</a:t>
            </a:r>
          </a:p>
          <a:p>
            <a:pPr lvl="0"/>
            <a:r>
              <a:rPr lang="es-CL" dirty="0"/>
              <a:t>Reconocer cómo está organizado el texto</a:t>
            </a:r>
            <a:endParaRPr lang="es-ES" dirty="0"/>
          </a:p>
          <a:p>
            <a:pPr lvl="0"/>
            <a:r>
              <a:rPr lang="es-CL" dirty="0"/>
              <a:t>Organizar la información de manera coherente</a:t>
            </a:r>
            <a:endParaRPr lang="es-ES" dirty="0"/>
          </a:p>
          <a:p>
            <a:pPr lvl="0"/>
            <a:r>
              <a:rPr lang="es-CL" dirty="0"/>
              <a:t>Respetar el uso de las reglas de la producción textual</a:t>
            </a:r>
            <a:endParaRPr lang="es-ES" dirty="0"/>
          </a:p>
          <a:p>
            <a:pPr lvl="0"/>
            <a:r>
              <a:rPr lang="es-CL" dirty="0"/>
              <a:t>Exponer por escrito las propias ideas</a:t>
            </a:r>
            <a:endParaRPr lang="es-ES" dirty="0"/>
          </a:p>
          <a:p>
            <a:pPr lvl="0"/>
            <a:r>
              <a:rPr lang="es-CL" dirty="0"/>
              <a:t>Determinar principios de organización presentes en el ensayo</a:t>
            </a:r>
            <a:endParaRPr lang="es-ES" dirty="0"/>
          </a:p>
          <a:p>
            <a:r>
              <a:rPr lang="es-CL" dirty="0"/>
              <a:t>Comparar diversos textos con características de ensayo</a:t>
            </a:r>
            <a:endParaRPr lang="es-ES" dirty="0"/>
          </a:p>
          <a:p>
            <a:pPr lvl="1" eaLnBrk="1" hangingPunct="1"/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contenido"/>
          <p:cNvSpPr>
            <a:spLocks noGrp="1"/>
          </p:cNvSpPr>
          <p:nvPr>
            <p:ph idx="1"/>
          </p:nvPr>
        </p:nvSpPr>
        <p:spPr>
          <a:xfrm>
            <a:off x="1428750" y="1428750"/>
            <a:ext cx="7499350" cy="48006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s-ES" sz="6000"/>
          </a:p>
          <a:p>
            <a:pPr algn="ctr">
              <a:buFont typeface="Wingdings 2" pitchFamily="18" charset="2"/>
              <a:buNone/>
            </a:pPr>
            <a:r>
              <a:rPr lang="es-ES" sz="6000"/>
              <a:t>¿Qué es el ensayo?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</a:rPr>
              <a:t>DEFINICIÓN</a:t>
            </a:r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ES" sz="3600" i="1" dirty="0"/>
              <a:t>Es un género </a:t>
            </a:r>
            <a:r>
              <a:rPr lang="es-ES" sz="3600" i="1"/>
              <a:t>literario moderno </a:t>
            </a:r>
            <a:r>
              <a:rPr lang="es-ES" sz="3600" i="1" dirty="0"/>
              <a:t>donde se maneja el comentario libre en torno a un tema, un fenómeno, un libro o un escrito; </a:t>
            </a:r>
            <a:r>
              <a:rPr lang="es-ES" sz="3600" dirty="0"/>
              <a:t>ya sea científico o de creación, monografía o novela.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</a:rPr>
              <a:t>ESTRUCTURA</a:t>
            </a:r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ES" sz="2800" b="1" dirty="0"/>
              <a:t>Introducción</a:t>
            </a:r>
          </a:p>
          <a:p>
            <a:pPr lvl="1" eaLnBrk="1" hangingPunct="1"/>
            <a:r>
              <a:rPr lang="es-ES" sz="2400" dirty="0"/>
              <a:t>Tema </a:t>
            </a:r>
          </a:p>
          <a:p>
            <a:pPr lvl="1" eaLnBrk="1" hangingPunct="1"/>
            <a:r>
              <a:rPr lang="es-ES" sz="2400" dirty="0"/>
              <a:t>Tesis general</a:t>
            </a:r>
          </a:p>
          <a:p>
            <a:pPr eaLnBrk="1" hangingPunct="1"/>
            <a:r>
              <a:rPr lang="es-ES" sz="2800" b="1" dirty="0"/>
              <a:t>Desarrollo o Corpus</a:t>
            </a:r>
          </a:p>
          <a:p>
            <a:pPr lvl="1" eaLnBrk="1" hangingPunct="1"/>
            <a:r>
              <a:rPr lang="es-ES" sz="2400" dirty="0"/>
              <a:t>Argumentos: Base / Garantía /Respaldo</a:t>
            </a:r>
          </a:p>
          <a:p>
            <a:pPr eaLnBrk="1" hangingPunct="1"/>
            <a:r>
              <a:rPr lang="es-ES" sz="2800" b="1" dirty="0"/>
              <a:t>Conclusión</a:t>
            </a:r>
          </a:p>
          <a:p>
            <a:pPr lvl="1" eaLnBrk="1" hangingPunct="1"/>
            <a:r>
              <a:rPr lang="es-ES" sz="2400" dirty="0"/>
              <a:t>Reiteración de tesis,  refuerzos de ideas claves,  validez proyección del trabajo</a:t>
            </a:r>
          </a:p>
          <a:p>
            <a:pPr eaLnBrk="1" hangingPunct="1"/>
            <a:r>
              <a:rPr lang="es-ES" sz="2800" b="1" dirty="0"/>
              <a:t>Bibliografía</a:t>
            </a:r>
            <a:endParaRPr lang="es-MX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4438" y="28575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dirty="0">
                <a:solidFill>
                  <a:schemeClr val="tx2">
                    <a:satMod val="130000"/>
                  </a:schemeClr>
                </a:solidFill>
              </a:rPr>
              <a:t>        </a:t>
            </a:r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>
          <a:xfrm>
            <a:off x="1571625" y="1928813"/>
            <a:ext cx="6999288" cy="3786187"/>
          </a:xfrm>
        </p:spPr>
        <p:txBody>
          <a:bodyPr/>
          <a:lstStyle/>
          <a:p>
            <a:pPr eaLnBrk="1" hangingPunct="1"/>
            <a:r>
              <a:rPr lang="es-ES"/>
              <a:t>Existen dos tipos:</a:t>
            </a:r>
          </a:p>
          <a:p>
            <a:pPr lvl="1" eaLnBrk="1" hangingPunct="1"/>
            <a:r>
              <a:rPr lang="es-ES" sz="3200"/>
              <a:t>Científico.</a:t>
            </a:r>
          </a:p>
          <a:p>
            <a:pPr lvl="1" eaLnBrk="1" hangingPunct="1"/>
            <a:r>
              <a:rPr lang="es-ES" sz="3200"/>
              <a:t>Literario.</a:t>
            </a:r>
          </a:p>
          <a:p>
            <a:pPr eaLnBrk="1" hangingPunct="1">
              <a:buFont typeface="Arial" charset="0"/>
              <a:buChar char="•"/>
            </a:pPr>
            <a:r>
              <a:rPr lang="es-MX"/>
              <a:t>Abarca disciplinas como filosofía, historia, política, ciencia y moral, entre otros.</a:t>
            </a: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428875" y="785813"/>
            <a:ext cx="55721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chemeClr val="tx2">
                    <a:satMod val="130000"/>
                  </a:schemeClr>
                </a:solidFill>
              </a:rPr>
              <a:t>¿Cuántos tipos existen?</a:t>
            </a:r>
            <a:endParaRPr lang="es-MX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47799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sz="4400" dirty="0">
                <a:solidFill>
                  <a:schemeClr val="tx2">
                    <a:satMod val="130000"/>
                  </a:schemeClr>
                </a:solidFill>
              </a:rPr>
              <a:t>Características: </a:t>
            </a:r>
            <a:endParaRPr lang="es-E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4981575"/>
          </a:xfrm>
        </p:spPr>
        <p:txBody>
          <a:bodyPr/>
          <a:lstStyle/>
          <a:p>
            <a:pPr eaLnBrk="1" hangingPunct="1"/>
            <a:r>
              <a:rPr lang="es-ES"/>
              <a:t>Actitud Crítica/ es Argumentativo.</a:t>
            </a:r>
          </a:p>
          <a:p>
            <a:pPr eaLnBrk="1" hangingPunct="1"/>
            <a:r>
              <a:rPr lang="es-ES"/>
              <a:t>Altamente subjetivo.</a:t>
            </a:r>
          </a:p>
          <a:p>
            <a:pPr eaLnBrk="1" hangingPunct="1"/>
            <a:r>
              <a:rPr lang="es-MX"/>
              <a:t>No es muy extenso, tiene forma sintética.</a:t>
            </a:r>
          </a:p>
          <a:p>
            <a:pPr eaLnBrk="1" hangingPunct="1"/>
            <a:r>
              <a:rPr lang="es-MX"/>
              <a:t>Estructura libre.</a:t>
            </a:r>
          </a:p>
          <a:p>
            <a:pPr eaLnBrk="1" hangingPunct="1"/>
            <a:r>
              <a:rPr lang="es-MX"/>
              <a:t>Variedad en los temas, tono variado. </a:t>
            </a:r>
          </a:p>
          <a:p>
            <a:pPr lvl="1" eaLnBrk="1" hangingPunct="1"/>
            <a:r>
              <a:rPr lang="es-MX"/>
              <a:t>No debe acabar el tópico.</a:t>
            </a:r>
          </a:p>
          <a:p>
            <a:pPr eaLnBrk="1" hangingPunct="1"/>
            <a:r>
              <a:rPr lang="es-ES"/>
              <a:t>Formalidad.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" dirty="0"/>
              <a:t>¿Cómo elaborar un argumento?</a:t>
            </a:r>
            <a:endParaRPr lang="es-CL" dirty="0"/>
          </a:p>
        </p:txBody>
      </p:sp>
      <p:sp>
        <p:nvSpPr>
          <p:cNvPr id="16387" name="4 Marcador de contenido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708400" cy="4691063"/>
          </a:xfrm>
        </p:spPr>
        <p:txBody>
          <a:bodyPr/>
          <a:lstStyle/>
          <a:p>
            <a:pPr eaLnBrk="1" hangingPunct="1">
              <a:defRPr/>
            </a:pPr>
            <a:r>
              <a:rPr lang="es-CL" b="1" dirty="0"/>
              <a:t>1. Tesis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es-CL" dirty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es-CL" dirty="0"/>
              <a:t>Es la idea u opinión </a:t>
            </a:r>
          </a:p>
          <a:p>
            <a:pPr marL="596900" indent="-514350" eaLnBrk="1" hangingPunct="1">
              <a:buFont typeface="Wingdings 2" pitchFamily="18" charset="2"/>
              <a:buNone/>
              <a:defRPr/>
            </a:pPr>
            <a:r>
              <a:rPr lang="es-CL" dirty="0"/>
              <a:t>que se quiere </a:t>
            </a:r>
          </a:p>
          <a:p>
            <a:pPr marL="596900" indent="-514350" eaLnBrk="1" hangingPunct="1">
              <a:buFont typeface="Wingdings 2" pitchFamily="18" charset="2"/>
              <a:buNone/>
              <a:defRPr/>
            </a:pPr>
            <a:r>
              <a:rPr lang="es-CL" dirty="0"/>
              <a:t>defender o reflexionar.</a:t>
            </a:r>
          </a:p>
          <a:p>
            <a:pPr marL="596900" indent="-514350" eaLnBrk="1" hangingPunct="1">
              <a:buFont typeface="Wingdings 2" pitchFamily="18" charset="2"/>
              <a:buNone/>
              <a:defRPr/>
            </a:pPr>
            <a:r>
              <a:rPr lang="es-CL" dirty="0"/>
              <a:t>En ocasiones, puede </a:t>
            </a:r>
          </a:p>
          <a:p>
            <a:pPr marL="596900" indent="-514350" eaLnBrk="1" hangingPunct="1">
              <a:buFont typeface="Wingdings 2" pitchFamily="18" charset="2"/>
              <a:buNone/>
              <a:defRPr/>
            </a:pPr>
            <a:r>
              <a:rPr lang="es-CL" dirty="0"/>
              <a:t>no estar explícita en el texto.</a:t>
            </a:r>
          </a:p>
          <a:p>
            <a:pPr eaLnBrk="1" hangingPunct="1">
              <a:defRPr/>
            </a:pPr>
            <a:endParaRPr lang="es-CL" dirty="0"/>
          </a:p>
        </p:txBody>
      </p:sp>
      <p:sp>
        <p:nvSpPr>
          <p:cNvPr id="17412" name="5 Marcador de contenido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Ejemplo: </a:t>
            </a:r>
            <a:r>
              <a:rPr lang="es-CL">
                <a:solidFill>
                  <a:srgbClr val="FF0000"/>
                </a:solidFill>
              </a:rPr>
              <a:t>“La educación, base del desarrollo de un país”.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CL"/>
              <a:t>2. Premisa o base</a:t>
            </a:r>
          </a:p>
        </p:txBody>
      </p:sp>
      <p:sp>
        <p:nvSpPr>
          <p:cNvPr id="18435" name="4 Marcador de contenido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Proposición que entrega información inicial que permite defender o sustentar la tesis.</a:t>
            </a:r>
          </a:p>
          <a:p>
            <a:pPr eaLnBrk="1" hangingPunct="1"/>
            <a:r>
              <a:rPr lang="es-CL"/>
              <a:t>Apela a lo lógico-racional o a lo emotivo-afectivo.</a:t>
            </a:r>
          </a:p>
        </p:txBody>
      </p:sp>
      <p:sp>
        <p:nvSpPr>
          <p:cNvPr id="18436" name="5 Marcador de contenido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Ejemplo: </a:t>
            </a:r>
            <a:r>
              <a:rPr lang="es-CL" sz="2400">
                <a:solidFill>
                  <a:srgbClr val="0000FF"/>
                </a:solidFill>
              </a:rPr>
              <a:t>“ Ella permite los avances sociales y económicos: desarrollo de la población, de la tecnología de la investigación intelectual, de la participación ciudadana, de los mayores niveles de empleo y de ingreso, etc.”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CL"/>
              <a:t>3. Garantías</a:t>
            </a:r>
          </a:p>
        </p:txBody>
      </p:sp>
      <p:sp>
        <p:nvSpPr>
          <p:cNvPr id="19459" name="2 Marcador de contenido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 sz="2400"/>
              <a:t>Razones que avalan la tesis.</a:t>
            </a:r>
          </a:p>
          <a:p>
            <a:pPr eaLnBrk="1" hangingPunct="1"/>
            <a:r>
              <a:rPr lang="es-CL" sz="2400"/>
              <a:t>Garantiza la valoración de los razonamientos.</a:t>
            </a:r>
          </a:p>
          <a:p>
            <a:pPr eaLnBrk="1" hangingPunct="1"/>
            <a:r>
              <a:rPr lang="es-CL" sz="2400"/>
              <a:t>Pueden consistir en ideas, hechos, opiniones, datos,  resultados, etc.</a:t>
            </a:r>
          </a:p>
          <a:p>
            <a:pPr eaLnBrk="1" hangingPunct="1"/>
            <a:r>
              <a:rPr lang="es-CL" sz="2400"/>
              <a:t>Permite vincular la BASE  con la TESIS.</a:t>
            </a:r>
          </a:p>
        </p:txBody>
      </p:sp>
      <p:sp>
        <p:nvSpPr>
          <p:cNvPr id="19460" name="3 Marcador de contenido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Ejemplo: </a:t>
            </a:r>
            <a:r>
              <a:rPr lang="es-CL">
                <a:solidFill>
                  <a:srgbClr val="006600"/>
                </a:solidFill>
              </a:rPr>
              <a:t>“Cuando la educación alcanza un alto nivel en la población , se está frente a un país desarrollado o en vías de desarrollo.”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CL"/>
              <a:t>4. Respaldo</a:t>
            </a:r>
          </a:p>
        </p:txBody>
      </p:sp>
      <p:sp>
        <p:nvSpPr>
          <p:cNvPr id="20483" name="2 Marcador de contenido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Corresponde a las evidencias que respaldan o fundamentan los argumentos dados en las garantías.</a:t>
            </a:r>
          </a:p>
          <a:p>
            <a:pPr eaLnBrk="1" hangingPunct="1"/>
            <a:r>
              <a:rPr lang="es-CL"/>
              <a:t>Pueden ser ejemplos concretos, datos estadísticos, cifras, etc.</a:t>
            </a:r>
          </a:p>
        </p:txBody>
      </p:sp>
      <p:sp>
        <p:nvSpPr>
          <p:cNvPr id="20484" name="3 Marcador de contenido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/>
          <a:lstStyle/>
          <a:p>
            <a:pPr eaLnBrk="1" hangingPunct="1"/>
            <a:r>
              <a:rPr lang="es-CL"/>
              <a:t>Ejemplo: “</a:t>
            </a:r>
            <a:r>
              <a:rPr lang="es-CL">
                <a:solidFill>
                  <a:srgbClr val="7030A0"/>
                </a:solidFill>
              </a:rPr>
              <a:t>Las estadísticas muestran en países desarrollados altos índices de escolaridad</a:t>
            </a:r>
            <a:r>
              <a:rPr lang="es-CL"/>
              <a:t>”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1435100" y="-26988"/>
            <a:ext cx="7499350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CL" dirty="0"/>
              <a:t>¡¡Unamos todo!!</a:t>
            </a:r>
          </a:p>
        </p:txBody>
      </p:sp>
      <p:sp>
        <p:nvSpPr>
          <p:cNvPr id="21507" name="4 Marcador de contenido"/>
          <p:cNvSpPr>
            <a:spLocks noGrp="1"/>
          </p:cNvSpPr>
          <p:nvPr>
            <p:ph idx="1"/>
          </p:nvPr>
        </p:nvSpPr>
        <p:spPr>
          <a:xfrm>
            <a:off x="1435100" y="908050"/>
            <a:ext cx="7499350" cy="5378450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es-CL" b="1"/>
              <a:t>	</a:t>
            </a:r>
            <a:r>
              <a:rPr lang="es-CL" sz="2200" b="1">
                <a:solidFill>
                  <a:srgbClr val="FF0000"/>
                </a:solidFill>
              </a:rPr>
              <a:t>La educación es una de las bases del desarrollo de un país</a:t>
            </a:r>
            <a:r>
              <a:rPr lang="es-CL" sz="2200" b="1"/>
              <a:t>. </a:t>
            </a:r>
            <a:r>
              <a:rPr lang="es-CL" sz="2200" b="1">
                <a:solidFill>
                  <a:srgbClr val="0000FF"/>
                </a:solidFill>
              </a:rPr>
              <a:t>Ella permite los grandes avances sociales y económicos: desarrollo de la población, de la tecnología, de la investigación intelectual, de la participación ciudadana, de los mayores niveles de empleo y de ingreso, etc</a:t>
            </a:r>
            <a:r>
              <a:rPr lang="es-CL" sz="2200" b="1"/>
              <a:t>. </a:t>
            </a:r>
            <a:r>
              <a:rPr lang="es-CL" sz="2200" b="1">
                <a:solidFill>
                  <a:srgbClr val="006600"/>
                </a:solidFill>
              </a:rPr>
              <a:t>Cuando la educación alcanza un alto nivel en la población , se está frente a un país desarrollado o en vías de desarrollo. </a:t>
            </a:r>
            <a:r>
              <a:rPr lang="es-CL" sz="2200" b="1">
                <a:solidFill>
                  <a:srgbClr val="7030A0"/>
                </a:solidFill>
              </a:rPr>
              <a:t>Las estadísticas muestran que los países desarrollados tienen altos índices de escolaridad</a:t>
            </a:r>
            <a:r>
              <a:rPr lang="es-CL" sz="2200" b="1"/>
              <a:t>. Sin embargo, la educación probablemente no genera por sí sola el desarrollo de un país. De hecho, ella debe ir acompañada de políticas sociales y económicas complementarias para alcanzar ese alto grado de desarrollo.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2578100" y="2600325"/>
            <a:ext cx="6400800" cy="2286000"/>
          </a:xfrm>
        </p:spPr>
        <p:txBody>
          <a:bodyPr/>
          <a:lstStyle/>
          <a:p>
            <a:pPr eaLnBrk="1" hangingPunct="1">
              <a:defRPr/>
            </a:pPr>
            <a:r>
              <a:rPr lang="es-ES" dirty="0"/>
              <a:t>Citas y Referencias bibliográfica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idx="1"/>
          </p:nvPr>
        </p:nvSpPr>
        <p:spPr>
          <a:xfrm>
            <a:off x="2578100" y="1066800"/>
            <a:ext cx="6400800" cy="1509713"/>
          </a:xfrm>
        </p:spPr>
        <p:txBody>
          <a:bodyPr/>
          <a:lstStyle/>
          <a:p>
            <a:pPr eaLnBrk="1" hangingPunct="1">
              <a:defRPr/>
            </a:pPr>
            <a:endParaRPr lang="es-E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dirty="0"/>
              <a:t>CITAS 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dirty="0"/>
              <a:t>CITAS DIRECTAS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755576" y="1052736"/>
          <a:ext cx="817887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100" y="-242888"/>
            <a:ext cx="7499350" cy="1143001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 dirty="0"/>
              <a:t>CITAS INDIRECTAS</a:t>
            </a: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611560" y="692696"/>
          <a:ext cx="832289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604" name="4 CuadroTexto"/>
          <p:cNvSpPr txBox="1">
            <a:spLocks noChangeArrowheads="1"/>
          </p:cNvSpPr>
          <p:nvPr/>
        </p:nvSpPr>
        <p:spPr bwMode="auto">
          <a:xfrm>
            <a:off x="2700338" y="4724400"/>
            <a:ext cx="2159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MX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2578100" y="2600325"/>
            <a:ext cx="6400800" cy="2286000"/>
          </a:xfrm>
        </p:spPr>
        <p:txBody>
          <a:bodyPr/>
          <a:lstStyle/>
          <a:p>
            <a:pPr algn="ctr">
              <a:defRPr/>
            </a:pPr>
            <a:r>
              <a:rPr lang="es-ES" dirty="0"/>
              <a:t>Referencias</a:t>
            </a:r>
            <a:br>
              <a:rPr lang="es-ES" dirty="0"/>
            </a:b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2578100" y="1066800"/>
            <a:ext cx="6400800" cy="1509713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1. Artículo de revista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2. Libros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br>
              <a:rPr lang="es-CL" sz="2700" b="1" dirty="0"/>
            </a:br>
            <a:r>
              <a:rPr lang="es-CL" sz="2700" b="1" dirty="0"/>
              <a:t>3.- Libro editado (solo se citan libros editados cuando nos referimos a la obra en su totalidad)</a:t>
            </a:r>
            <a:br>
              <a:rPr lang="es-ES" dirty="0"/>
            </a:b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4. Sección o capítulo de un libro</a:t>
            </a:r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5. Documentos electrónicos</a:t>
            </a:r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Artículos de prensa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Para hacer referencia a un artículo impreso se utiliza la forma básica: Apellido (Fecha). Título del artículo. Nombre del diario, pág.</a:t>
            </a:r>
          </a:p>
          <a:p>
            <a:r>
              <a:rPr lang="es-ES" dirty="0"/>
              <a:t>Si no tiene autor: título del artículo (fecha) Nombre del diario, pág.</a:t>
            </a:r>
          </a:p>
          <a:p>
            <a:r>
              <a:rPr lang="es-ES" dirty="0"/>
              <a:t>Si es online: Autor (fecha). Título. Nombre del diario. Recuperado de http://...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65507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6. Tesis </a:t>
            </a:r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124744"/>
          <a:ext cx="749935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7. Ponencias</a:t>
            </a:r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4479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746</TotalTime>
  <Words>1294</Words>
  <Application>Microsoft Office PowerPoint</Application>
  <PresentationFormat>Presentación en pantalla (4:3)</PresentationFormat>
  <Paragraphs>138</Paragraphs>
  <Slides>27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Arial Black</vt:lpstr>
      <vt:lpstr>Calibri</vt:lpstr>
      <vt:lpstr>Gill Sans MT</vt:lpstr>
      <vt:lpstr>Verdana</vt:lpstr>
      <vt:lpstr>Wingdings 2</vt:lpstr>
      <vt:lpstr>Solsticio</vt:lpstr>
      <vt:lpstr>El ENSAYO</vt:lpstr>
      <vt:lpstr>ESTRUCTURA  PPT</vt:lpstr>
      <vt:lpstr>CAPACIDADES Y DESTREZAS</vt:lpstr>
      <vt:lpstr>Presentación de PowerPoint</vt:lpstr>
      <vt:lpstr>DEFINICIÓN</vt:lpstr>
      <vt:lpstr>ESTRUCTURA</vt:lpstr>
      <vt:lpstr>        </vt:lpstr>
      <vt:lpstr>Características: </vt:lpstr>
      <vt:lpstr>¿Cómo elaborar un argumento?</vt:lpstr>
      <vt:lpstr>2. Premisa o base</vt:lpstr>
      <vt:lpstr>3. Garantías</vt:lpstr>
      <vt:lpstr>4. Respaldo</vt:lpstr>
      <vt:lpstr>¡¡Unamos todo!!</vt:lpstr>
      <vt:lpstr>Citas y Referencias bibliográfica</vt:lpstr>
      <vt:lpstr>CITAS </vt:lpstr>
      <vt:lpstr>CITAS DIRECTAS</vt:lpstr>
      <vt:lpstr>CITAS INDIRECTAS</vt:lpstr>
      <vt:lpstr>Referencias </vt:lpstr>
      <vt:lpstr>1. Artículo de revista</vt:lpstr>
      <vt:lpstr>2. Libros</vt:lpstr>
      <vt:lpstr> 3.- Libro editado (solo se citan libros editados cuando nos referimos a la obra en su totalidad) </vt:lpstr>
      <vt:lpstr>4. Sección o capítulo de un libro</vt:lpstr>
      <vt:lpstr>5. Documentos electrónicos</vt:lpstr>
      <vt:lpstr>Artículos de prensa</vt:lpstr>
      <vt:lpstr>6. Tesis </vt:lpstr>
      <vt:lpstr>7. Ponencias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ENSAYO</dc:title>
  <dc:creator>Franco</dc:creator>
  <cp:lastModifiedBy>Christiane Arentsen Aramburú</cp:lastModifiedBy>
  <cp:revision>65</cp:revision>
  <dcterms:created xsi:type="dcterms:W3CDTF">2010-08-16T04:22:40Z</dcterms:created>
  <dcterms:modified xsi:type="dcterms:W3CDTF">2022-05-09T14:03:27Z</dcterms:modified>
</cp:coreProperties>
</file>