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07" autoAdjust="0"/>
    <p:restoredTop sz="94660"/>
  </p:normalViewPr>
  <p:slideViewPr>
    <p:cSldViewPr snapToGrid="0">
      <p:cViewPr varScale="1">
        <p:scale>
          <a:sx n="81" d="100"/>
          <a:sy n="81" d="100"/>
        </p:scale>
        <p:origin x="56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MX"/>
              <a:t>Haz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3/7/2026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6D9C21-AF38-E6E0-3505-797AC6710E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2804" y="395926"/>
            <a:ext cx="11990895" cy="1090723"/>
          </a:xfrm>
        </p:spPr>
        <p:txBody>
          <a:bodyPr/>
          <a:lstStyle/>
          <a:p>
            <a:r>
              <a:rPr lang="es-CL" dirty="0"/>
              <a:t>Estrategias y aprendizajes</a:t>
            </a:r>
            <a:endParaRPr lang="en-US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1A6ADBB-9D00-5066-520F-88016FDE77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/>
              <a:t>Técnicas de estudio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884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0AD02AFD-692C-6E5B-BACE-206490A0960C}"/>
              </a:ext>
            </a:extLst>
          </p:cNvPr>
          <p:cNvSpPr txBox="1"/>
          <p:nvPr/>
        </p:nvSpPr>
        <p:spPr>
          <a:xfrm>
            <a:off x="452487" y="1356273"/>
            <a:ext cx="11019934" cy="40171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Técnica de Condensación</a:t>
            </a:r>
          </a:p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endParaRPr lang="en-US" sz="2800" b="1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condensación es una estrategia de estudio que busca reducir y reorganizar la información extensa en una versión más breve, clara y significativa, sin perder lo esencial. Se apoya en dos procesos complementarios: resumir y sintetizar.</a:t>
            </a: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endParaRPr lang="es-CL" sz="24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RESUMEN													SINTESIS</a:t>
            </a:r>
            <a:endParaRPr lang="en-US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D04E125B-6E38-016D-7802-1D24C5EF8819}"/>
              </a:ext>
            </a:extLst>
          </p:cNvPr>
          <p:cNvCxnSpPr/>
          <p:nvPr/>
        </p:nvCxnSpPr>
        <p:spPr>
          <a:xfrm flipH="1">
            <a:off x="2846895" y="4185501"/>
            <a:ext cx="1498862" cy="5090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D1D77B5A-498B-C91F-CC00-80E7F6AA02D9}"/>
              </a:ext>
            </a:extLst>
          </p:cNvPr>
          <p:cNvCxnSpPr/>
          <p:nvPr/>
        </p:nvCxnSpPr>
        <p:spPr>
          <a:xfrm>
            <a:off x="6938128" y="4081806"/>
            <a:ext cx="1800519" cy="6127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5737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51A84F3F-BA53-3EA8-D3D7-5C169E313F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633" y="2533439"/>
            <a:ext cx="1091623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8570FED-B9F1-DA53-4C0C-492E86E6755F}"/>
              </a:ext>
            </a:extLst>
          </p:cNvPr>
          <p:cNvSpPr txBox="1"/>
          <p:nvPr/>
        </p:nvSpPr>
        <p:spPr>
          <a:xfrm>
            <a:off x="537327" y="696165"/>
            <a:ext cx="11293311" cy="4578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800" b="1" u="sng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Resumen</a:t>
            </a:r>
            <a:endParaRPr lang="en-US" sz="2800" b="1" u="sng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CL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 la reducción del contenido original, manteniendo las ideas principales y eliminando detalles secundarios</a:t>
            </a:r>
            <a:r>
              <a:rPr lang="es-CL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Objetivo: Facilitar la comprensión rápida y la memorización de lo más importante.</a:t>
            </a:r>
            <a:endParaRPr lang="en-US" sz="24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Características:</a:t>
            </a:r>
            <a:endParaRPr lang="en-US" sz="24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 	Brevedad: frases cortas y precisas.</a:t>
            </a:r>
            <a:endParaRPr lang="en-US" sz="24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 	Fidelidad: conserva el sentido del texto original.</a:t>
            </a:r>
            <a:endParaRPr lang="en-US" sz="24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 	Jerarquía: distingue entre ideas principales y secundarias.</a:t>
            </a:r>
            <a:endParaRPr lang="en-US" sz="24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149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89DAD6DA-1FB7-AEC3-A5D5-6E32F88F5D87}"/>
              </a:ext>
            </a:extLst>
          </p:cNvPr>
          <p:cNvSpPr txBox="1"/>
          <p:nvPr/>
        </p:nvSpPr>
        <p:spPr>
          <a:xfrm>
            <a:off x="527901" y="852490"/>
            <a:ext cx="11481847" cy="3825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Ejemplo</a:t>
            </a:r>
            <a:r>
              <a:rPr lang="es-CL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endParaRPr lang="es-CL" kern="1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 original</a:t>
            </a:r>
            <a:r>
              <a:rPr lang="es-CL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“La fotosíntesis es el proceso mediante el cual las plantas producen su alimento utilizando la energía solar, agua y dióxido de carbono.”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endParaRPr lang="en-US" sz="24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Resumen</a:t>
            </a:r>
            <a:r>
              <a:rPr lang="es-CL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“La fotosíntesis es el proceso de producción de alimento en plantas con luz solar.”</a:t>
            </a:r>
            <a:endParaRPr lang="en-US" sz="24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0268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961E6ED-E350-13C1-7760-E30B6E6DFF8C}"/>
              </a:ext>
            </a:extLst>
          </p:cNvPr>
          <p:cNvSpPr txBox="1"/>
          <p:nvPr/>
        </p:nvSpPr>
        <p:spPr>
          <a:xfrm>
            <a:off x="386499" y="1020838"/>
            <a:ext cx="11236751" cy="41403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800" b="1" u="sng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Síntesis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 la integración de varias ideas en un nuevo texto coherente, que no solo reduce, sino que también reorganiza y relaciona la información.</a:t>
            </a:r>
            <a:endParaRPr lang="en-US" sz="24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Objetivo: Construir una visión global y estructurada del tema.</a:t>
            </a:r>
            <a:endParaRPr lang="en-US" sz="24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Características:</a:t>
            </a:r>
            <a:endParaRPr lang="en-US" sz="24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 	Creatividad: combina información de distintas fuentes.</a:t>
            </a:r>
            <a:endParaRPr lang="en-US" sz="24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 	Organización: presenta las ideas en un esquema lógico.</a:t>
            </a:r>
            <a:endParaRPr lang="en-US" sz="24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 	Transformación: no repite, sino que reinterpreta.</a:t>
            </a:r>
            <a:endParaRPr lang="en-US" sz="24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204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68E4B42D-5F04-C0F4-8BDC-88DC71A545D8}"/>
              </a:ext>
            </a:extLst>
          </p:cNvPr>
          <p:cNvSpPr txBox="1"/>
          <p:nvPr/>
        </p:nvSpPr>
        <p:spPr>
          <a:xfrm>
            <a:off x="345649" y="1323830"/>
            <a:ext cx="11500701" cy="2952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</a:t>
            </a:r>
            <a:r>
              <a:rPr lang="es-CL" sz="2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endParaRPr lang="en-US" sz="2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tienes textos sobre la fotosíntesis, la respiración celular y el ciclo del carbono, la síntesis sería: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“Los procesos de fotosíntesis y respiración celular están interconectados dentro del ciclo del carbono, garantizando el equilibrio energético en los ecosistemas.”</a:t>
            </a:r>
            <a:endParaRPr lang="en-US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240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AC8323F-1C0C-F10E-CB80-24F916305C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264" y="2025917"/>
            <a:ext cx="1118911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800" b="1" dirty="0">
                <a:latin typeface="Arial" panose="020B0604020202020204" pitchFamily="34" charset="0"/>
                <a:cs typeface="Arial" panose="020B0604020202020204" pitchFamily="34" charset="0"/>
              </a:rPr>
              <a:t>Diferencia clave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En la práctica, la condensación combina ambos pasos: primero se resume para identificar lo esencial, y luego se sintetiza para darle coherencia y sentido global. 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0762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2A939CAA-90CA-E080-F492-9B54AFBF8CBC}"/>
              </a:ext>
            </a:extLst>
          </p:cNvPr>
          <p:cNvSpPr txBox="1"/>
          <p:nvPr/>
        </p:nvSpPr>
        <p:spPr>
          <a:xfrm>
            <a:off x="876693" y="886120"/>
            <a:ext cx="10737130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Ejemplo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s-CL" sz="2800" b="1" dirty="0">
                <a:latin typeface="Arial" panose="020B0604020202020204" pitchFamily="34" charset="0"/>
                <a:cs typeface="Arial" panose="020B0604020202020204" pitchFamily="34" charset="0"/>
              </a:rPr>
              <a:t>Corrosión en Buques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"La corrosión en estructuras navales es un fenómeno electroquímico que afecta principalmente al acero de los cascos de los buques. Se produce por la interacción entre el metal y el agua de mar, rica en sales, lo que acelera la oxidación. Este proceso compromete la resistencia mecánica, aumenta los costos de mantenimiento y puede poner en riesgo la seguridad operacional. Para mitigarla, se emplean recubrimientos protectores, ánodos de sacrificio y sistemas de protección catódica."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005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84B4ADF9-274E-DCE8-6231-A6D8F0350A94}"/>
              </a:ext>
            </a:extLst>
          </p:cNvPr>
          <p:cNvSpPr txBox="1"/>
          <p:nvPr/>
        </p:nvSpPr>
        <p:spPr>
          <a:xfrm>
            <a:off x="930111" y="817963"/>
            <a:ext cx="10331777" cy="397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s-CL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1. Resumen</a:t>
            </a:r>
            <a:endParaRPr lang="en-US" sz="24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800"/>
              </a:spcAft>
              <a:buNone/>
            </a:pPr>
            <a:r>
              <a:rPr lang="es-CL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"La corrosión naval es un proceso electroquímico que deteriora el acero de los cascos por acción del agua salada, afectando resistencia y seguridad. Se controla con recubrimientos y protección catódica.“</a:t>
            </a:r>
          </a:p>
          <a:p>
            <a:pPr algn="just"/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2. Síntesis</a:t>
            </a:r>
          </a:p>
          <a:p>
            <a:pPr algn="just"/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"La corrosión en buques es un problema crítico que combina factores químicos y ambientales. Su prevención requiere integrar recubrimientos, protección catódica y planes de mantenimiento programado, garantizando la seguridad y prolongando la vida útil de las embarcaciones."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7720722"/>
      </p:ext>
    </p:extLst>
  </p:cSld>
  <p:clrMapOvr>
    <a:masterClrMapping/>
  </p:clrMapOvr>
</p:sld>
</file>

<file path=ppt/theme/theme1.xml><?xml version="1.0" encoding="utf-8"?>
<a:theme xmlns:a="http://schemas.openxmlformats.org/drawingml/2006/main" name="Galería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{D094C70B-0B6E-43D4-A148-2380A785ABF6}TFc986dd65-aaf0-4d5c-bef9-9c391ee05f7b738e0fce-4a319d133af4</Template>
  <TotalTime>4073</TotalTime>
  <Words>500</Words>
  <Application>Microsoft Office PowerPoint</Application>
  <PresentationFormat>Panorámica</PresentationFormat>
  <Paragraphs>46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Arial</vt:lpstr>
      <vt:lpstr>Calibri</vt:lpstr>
      <vt:lpstr>Gill Sans MT</vt:lpstr>
      <vt:lpstr>Galería</vt:lpstr>
      <vt:lpstr>Estrategias y aprendizajes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Monica Puentes</dc:creator>
  <cp:lastModifiedBy>Monica Puentes</cp:lastModifiedBy>
  <cp:revision>4</cp:revision>
  <dcterms:created xsi:type="dcterms:W3CDTF">2026-02-18T11:05:00Z</dcterms:created>
  <dcterms:modified xsi:type="dcterms:W3CDTF">2026-03-09T12:59:02Z</dcterms:modified>
</cp:coreProperties>
</file>