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Lst>
  <p:sldSz cx="18288000" cy="10287000"/>
  <p:notesSz cx="6858000" cy="9144000"/>
  <p:embeddedFontLst>
    <p:embeddedFont>
      <p:font typeface="Agrandir" panose="020B0604020202020204" charset="0"/>
      <p:regular r:id="rId35"/>
    </p:embeddedFont>
    <p:embeddedFont>
      <p:font typeface="Alatsi" panose="020B0604020202020204" charset="0"/>
      <p:regular r:id="rId36"/>
    </p:embeddedFont>
    <p:embeddedFont>
      <p:font typeface="Amazing Grotesk Semi-Bold" panose="020B0604020202020204" charset="0"/>
      <p:regular r:id="rId37"/>
    </p:embeddedFont>
    <p:embeddedFont>
      <p:font typeface="Antic Italics" panose="020B0604020202020204" charset="0"/>
      <p:regular r:id="rId38"/>
    </p:embeddedFont>
    <p:embeddedFont>
      <p:font typeface="Barlow Bold" panose="020B0604020202020204" charset="0"/>
      <p:regular r:id="rId39"/>
    </p:embeddedFont>
    <p:embeddedFont>
      <p:font typeface="Bayan Heavy" panose="020B0604020202020204" charset="-78"/>
      <p:regular r:id="rId40"/>
    </p:embeddedFont>
    <p:embeddedFont>
      <p:font typeface="Bogart" panose="020B0604020202020204" charset="0"/>
      <p:regular r:id="rId41"/>
    </p:embeddedFont>
    <p:embeddedFont>
      <p:font typeface="Brittany" panose="020B0604020202020204" charset="0"/>
      <p:regular r:id="rId42"/>
    </p:embeddedFont>
    <p:embeddedFont>
      <p:font typeface="Glacial Indifference" panose="020B0604020202020204" charset="0"/>
      <p:regular r:id="rId43"/>
    </p:embeddedFont>
    <p:embeddedFont>
      <p:font typeface="Hatton Heavy" panose="020B0604020202020204" charset="0"/>
      <p:regular r:id="rId44"/>
    </p:embeddedFont>
    <p:embeddedFont>
      <p:font typeface="Hatton Semi-Bold" panose="020B0604020202020204" charset="0"/>
      <p:regular r:id="rId45"/>
    </p:embeddedFont>
    <p:embeddedFont>
      <p:font typeface="Lazydog" panose="020B0604020202020204" charset="0"/>
      <p:regular r:id="rId46"/>
    </p:embeddedFont>
    <p:embeddedFont>
      <p:font typeface="Marykate" panose="020B0604020202020204" charset="0"/>
      <p:regular r:id="rId47"/>
    </p:embeddedFont>
    <p:embeddedFont>
      <p:font typeface="Montserrat" panose="00000500000000000000" pitchFamily="2" charset="0"/>
      <p:regular r:id="rId48"/>
    </p:embeddedFont>
    <p:embeddedFont>
      <p:font typeface="Montserrat Semi-Bold" panose="020B0604020202020204" charset="0"/>
      <p:regular r:id="rId49"/>
    </p:embeddedFont>
    <p:embeddedFont>
      <p:font typeface="Nectarine" panose="020B0604020202020204" charset="0"/>
      <p:regular r:id="rId50"/>
    </p:embeddedFont>
    <p:embeddedFont>
      <p:font typeface="Open Sans" panose="020B0606030504020204" pitchFamily="34" charset="0"/>
      <p:regular r:id="rId51"/>
    </p:embeddedFont>
    <p:embeddedFont>
      <p:font typeface="Pangram" panose="020B0604020202020204" charset="0"/>
      <p:regular r:id="rId52"/>
    </p:embeddedFont>
    <p:embeddedFont>
      <p:font typeface="Pluma Bold" panose="020B0604020202020204" charset="0"/>
      <p:regular r:id="rId53"/>
    </p:embeddedFont>
    <p:embeddedFont>
      <p:font typeface="Poppins" panose="00000500000000000000" pitchFamily="2" charset="0"/>
      <p:regular r:id="rId54"/>
    </p:embeddedFont>
    <p:embeddedFont>
      <p:font typeface="Poppins Bold" panose="020B0604020202020204" charset="0"/>
      <p:regular r:id="rId55"/>
    </p:embeddedFont>
    <p:embeddedFont>
      <p:font typeface="Public Sans Medium" panose="020B0604020202020204" charset="0"/>
      <p:regular r:id="rId56"/>
    </p:embeddedFont>
    <p:embeddedFont>
      <p:font typeface="Roboto Mono" panose="00000009000000000000" pitchFamily="49" charset="0"/>
      <p:regular r:id="rId57"/>
    </p:embeddedFont>
    <p:embeddedFont>
      <p:font typeface="Roboto Mono Bold" panose="020B0604020202020204" charset="0"/>
      <p:regular r:id="rId58"/>
    </p:embeddedFont>
    <p:embeddedFont>
      <p:font typeface="Rundeck" charset="0"/>
      <p:regular r:id="rId59"/>
    </p:embeddedFont>
    <p:embeddedFont>
      <p:font typeface="Special Elite" panose="020B0604020202020204" charset="0"/>
      <p:regular r:id="rId6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2" d="100"/>
          <a:sy n="52" d="100"/>
        </p:scale>
        <p:origin x="85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font" Target="fonts/font16.fntdata"/><Relationship Id="rId55" Type="http://schemas.openxmlformats.org/officeDocument/2006/relationships/font" Target="fonts/font21.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3" Type="http://schemas.openxmlformats.org/officeDocument/2006/relationships/font" Target="fonts/font19.fntdata"/><Relationship Id="rId58" Type="http://schemas.openxmlformats.org/officeDocument/2006/relationships/font" Target="fonts/font24.fntdata"/><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font" Target="fonts/font14.fntdata"/><Relationship Id="rId56" Type="http://schemas.openxmlformats.org/officeDocument/2006/relationships/font" Target="fonts/font22.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1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font" Target="fonts/font12.fntdata"/><Relationship Id="rId59" Type="http://schemas.openxmlformats.org/officeDocument/2006/relationships/font" Target="fonts/font25.fntdata"/><Relationship Id="rId20" Type="http://schemas.openxmlformats.org/officeDocument/2006/relationships/slide" Target="slides/slide19.xml"/><Relationship Id="rId41" Type="http://schemas.openxmlformats.org/officeDocument/2006/relationships/font" Target="fonts/font7.fntdata"/><Relationship Id="rId54" Type="http://schemas.openxmlformats.org/officeDocument/2006/relationships/font" Target="fonts/font20.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49" Type="http://schemas.openxmlformats.org/officeDocument/2006/relationships/font" Target="fonts/font15.fntdata"/><Relationship Id="rId57" Type="http://schemas.openxmlformats.org/officeDocument/2006/relationships/font" Target="fonts/font23.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0.fntdata"/><Relationship Id="rId52" Type="http://schemas.openxmlformats.org/officeDocument/2006/relationships/font" Target="fonts/font18.fntdata"/><Relationship Id="rId60" Type="http://schemas.openxmlformats.org/officeDocument/2006/relationships/font" Target="fonts/font26.fntdata"/><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s>
</file>

<file path=ppt/slides/_rels/slide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2.sv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5.svg"/></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33.svg"/><Relationship Id="rId13" Type="http://schemas.openxmlformats.org/officeDocument/2006/relationships/image" Target="../media/image38.png"/><Relationship Id="rId18" Type="http://schemas.openxmlformats.org/officeDocument/2006/relationships/image" Target="../media/image43.png"/><Relationship Id="rId3" Type="http://schemas.openxmlformats.org/officeDocument/2006/relationships/image" Target="../media/image28.svg"/><Relationship Id="rId7" Type="http://schemas.openxmlformats.org/officeDocument/2006/relationships/image" Target="../media/image32.svg"/><Relationship Id="rId12" Type="http://schemas.openxmlformats.org/officeDocument/2006/relationships/image" Target="../media/image37.png"/><Relationship Id="rId17" Type="http://schemas.openxmlformats.org/officeDocument/2006/relationships/image" Target="../media/image42.svg"/><Relationship Id="rId2" Type="http://schemas.openxmlformats.org/officeDocument/2006/relationships/image" Target="../media/image27.png"/><Relationship Id="rId16" Type="http://schemas.openxmlformats.org/officeDocument/2006/relationships/image" Target="../media/image41.png"/><Relationship Id="rId20" Type="http://schemas.openxmlformats.org/officeDocument/2006/relationships/image" Target="../media/image45.svg"/><Relationship Id="rId1" Type="http://schemas.openxmlformats.org/officeDocument/2006/relationships/slideLayout" Target="../slideLayouts/slideLayout7.xml"/><Relationship Id="rId6" Type="http://schemas.openxmlformats.org/officeDocument/2006/relationships/image" Target="../media/image31.svg"/><Relationship Id="rId11" Type="http://schemas.openxmlformats.org/officeDocument/2006/relationships/image" Target="../media/image36.png"/><Relationship Id="rId5" Type="http://schemas.openxmlformats.org/officeDocument/2006/relationships/image" Target="../media/image30.svg"/><Relationship Id="rId15" Type="http://schemas.openxmlformats.org/officeDocument/2006/relationships/image" Target="../media/image40.png"/><Relationship Id="rId10" Type="http://schemas.openxmlformats.org/officeDocument/2006/relationships/image" Target="../media/image35.png"/><Relationship Id="rId19" Type="http://schemas.openxmlformats.org/officeDocument/2006/relationships/image" Target="../media/image44.svg"/><Relationship Id="rId4" Type="http://schemas.openxmlformats.org/officeDocument/2006/relationships/image" Target="../media/image29.svg"/><Relationship Id="rId9" Type="http://schemas.openxmlformats.org/officeDocument/2006/relationships/image" Target="../media/image34.svg"/><Relationship Id="rId1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sv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svg"/><Relationship Id="rId1" Type="http://schemas.openxmlformats.org/officeDocument/2006/relationships/slideLayout" Target="../slideLayouts/slideLayout7.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slides/_rels/slide18.xml.rels><?xml version="1.0" encoding="UTF-8" standalone="yes"?>
<Relationships xmlns="http://schemas.openxmlformats.org/package/2006/relationships"><Relationship Id="rId3" Type="http://schemas.openxmlformats.org/officeDocument/2006/relationships/image" Target="../media/image55.svg"/><Relationship Id="rId7" Type="http://schemas.openxmlformats.org/officeDocument/2006/relationships/image" Target="../media/image59.svg"/><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58.svg"/><Relationship Id="rId5" Type="http://schemas.openxmlformats.org/officeDocument/2006/relationships/image" Target="../media/image57.svg"/><Relationship Id="rId4" Type="http://schemas.openxmlformats.org/officeDocument/2006/relationships/image" Target="../media/image56.sv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3.svg"/><Relationship Id="rId2" Type="http://schemas.openxmlformats.org/officeDocument/2006/relationships/image" Target="../media/image62.png"/><Relationship Id="rId1" Type="http://schemas.openxmlformats.org/officeDocument/2006/relationships/slideLayout" Target="../slideLayouts/slideLayout7.xml"/><Relationship Id="rId6" Type="http://schemas.openxmlformats.org/officeDocument/2006/relationships/image" Target="../media/image66.svg"/><Relationship Id="rId5" Type="http://schemas.openxmlformats.org/officeDocument/2006/relationships/image" Target="../media/image65.svg"/><Relationship Id="rId4" Type="http://schemas.openxmlformats.org/officeDocument/2006/relationships/image" Target="../media/image64.svg"/></Relationships>
</file>

<file path=ppt/slides/_rels/slide22.xml.rels><?xml version="1.0" encoding="UTF-8" standalone="yes"?>
<Relationships xmlns="http://schemas.openxmlformats.org/package/2006/relationships"><Relationship Id="rId2" Type="http://schemas.openxmlformats.org/officeDocument/2006/relationships/image" Target="../media/image67.sv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2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6.svg"/><Relationship Id="rId7" Type="http://schemas.openxmlformats.org/officeDocument/2006/relationships/image" Target="../media/image80.svg"/><Relationship Id="rId2" Type="http://schemas.openxmlformats.org/officeDocument/2006/relationships/image" Target="../media/image75.svg"/><Relationship Id="rId1" Type="http://schemas.openxmlformats.org/officeDocument/2006/relationships/slideLayout" Target="../slideLayouts/slideLayout7.xml"/><Relationship Id="rId6" Type="http://schemas.openxmlformats.org/officeDocument/2006/relationships/image" Target="../media/image79.svg"/><Relationship Id="rId5" Type="http://schemas.openxmlformats.org/officeDocument/2006/relationships/image" Target="../media/image78.svg"/><Relationship Id="rId4" Type="http://schemas.openxmlformats.org/officeDocument/2006/relationships/image" Target="../media/image77.svg"/></Relationships>
</file>

<file path=ppt/slides/_rels/slide2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82.sv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4.png"/><Relationship Id="rId7" Type="http://schemas.openxmlformats.org/officeDocument/2006/relationships/image" Target="../media/image88.svg"/><Relationship Id="rId2" Type="http://schemas.openxmlformats.org/officeDocument/2006/relationships/image" Target="../media/image83.jpe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3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9.sv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grpSp>
        <p:nvGrpSpPr>
          <p:cNvPr id="2" name="Group 2"/>
          <p:cNvGrpSpPr/>
          <p:nvPr/>
        </p:nvGrpSpPr>
        <p:grpSpPr>
          <a:xfrm>
            <a:off x="-31071" y="0"/>
            <a:ext cx="4239083" cy="10287000"/>
            <a:chOff x="0" y="0"/>
            <a:chExt cx="5652111" cy="13716000"/>
          </a:xfrm>
        </p:grpSpPr>
        <p:grpSp>
          <p:nvGrpSpPr>
            <p:cNvPr id="3" name="Group 3"/>
            <p:cNvGrpSpPr/>
            <p:nvPr/>
          </p:nvGrpSpPr>
          <p:grpSpPr>
            <a:xfrm>
              <a:off x="2826056" y="0"/>
              <a:ext cx="2826056" cy="13716000"/>
              <a:chOff x="0" y="0"/>
              <a:chExt cx="558233" cy="2709333"/>
            </a:xfrm>
          </p:grpSpPr>
          <p:sp>
            <p:nvSpPr>
              <p:cNvPr id="4" name="Freeform 4"/>
              <p:cNvSpPr/>
              <p:nvPr/>
            </p:nvSpPr>
            <p:spPr>
              <a:xfrm>
                <a:off x="0" y="0"/>
                <a:ext cx="558233" cy="2709333"/>
              </a:xfrm>
              <a:custGeom>
                <a:avLst/>
                <a:gdLst/>
                <a:ahLst/>
                <a:cxnLst/>
                <a:rect l="l" t="t" r="r" b="b"/>
                <a:pathLst>
                  <a:path w="558233" h="2709333">
                    <a:moveTo>
                      <a:pt x="0" y="0"/>
                    </a:moveTo>
                    <a:lnTo>
                      <a:pt x="558233" y="0"/>
                    </a:lnTo>
                    <a:lnTo>
                      <a:pt x="558233" y="2709333"/>
                    </a:lnTo>
                    <a:lnTo>
                      <a:pt x="0" y="2709333"/>
                    </a:lnTo>
                    <a:close/>
                  </a:path>
                </a:pathLst>
              </a:custGeom>
              <a:solidFill>
                <a:srgbClr val="000000"/>
              </a:solidFill>
            </p:spPr>
            <p:txBody>
              <a:bodyPr/>
              <a:lstStyle/>
              <a:p>
                <a:endParaRPr lang="es-CL"/>
              </a:p>
            </p:txBody>
          </p:sp>
          <p:sp>
            <p:nvSpPr>
              <p:cNvPr id="5" name="TextBox 5"/>
              <p:cNvSpPr txBox="1"/>
              <p:nvPr/>
            </p:nvSpPr>
            <p:spPr>
              <a:xfrm>
                <a:off x="0" y="-38100"/>
                <a:ext cx="558233" cy="2747433"/>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413028" y="0"/>
              <a:ext cx="2826056" cy="13716000"/>
              <a:chOff x="0" y="0"/>
              <a:chExt cx="558233" cy="2709333"/>
            </a:xfrm>
          </p:grpSpPr>
          <p:sp>
            <p:nvSpPr>
              <p:cNvPr id="7" name="Freeform 7"/>
              <p:cNvSpPr/>
              <p:nvPr/>
            </p:nvSpPr>
            <p:spPr>
              <a:xfrm>
                <a:off x="0" y="0"/>
                <a:ext cx="558233" cy="2709333"/>
              </a:xfrm>
              <a:custGeom>
                <a:avLst/>
                <a:gdLst/>
                <a:ahLst/>
                <a:cxnLst/>
                <a:rect l="l" t="t" r="r" b="b"/>
                <a:pathLst>
                  <a:path w="558233" h="2709333">
                    <a:moveTo>
                      <a:pt x="0" y="0"/>
                    </a:moveTo>
                    <a:lnTo>
                      <a:pt x="558233" y="0"/>
                    </a:lnTo>
                    <a:lnTo>
                      <a:pt x="558233" y="2709333"/>
                    </a:lnTo>
                    <a:lnTo>
                      <a:pt x="0" y="2709333"/>
                    </a:lnTo>
                    <a:close/>
                  </a:path>
                </a:pathLst>
              </a:custGeom>
              <a:solidFill>
                <a:srgbClr val="8A8985"/>
              </a:solidFill>
            </p:spPr>
            <p:txBody>
              <a:bodyPr/>
              <a:lstStyle/>
              <a:p>
                <a:endParaRPr lang="es-CL"/>
              </a:p>
            </p:txBody>
          </p:sp>
          <p:sp>
            <p:nvSpPr>
              <p:cNvPr id="8" name="TextBox 8"/>
              <p:cNvSpPr txBox="1"/>
              <p:nvPr/>
            </p:nvSpPr>
            <p:spPr>
              <a:xfrm>
                <a:off x="0" y="-38100"/>
                <a:ext cx="558233" cy="2747433"/>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0" y="0"/>
              <a:ext cx="2826056" cy="13716000"/>
              <a:chOff x="0" y="0"/>
              <a:chExt cx="558233" cy="2709333"/>
            </a:xfrm>
          </p:grpSpPr>
          <p:sp>
            <p:nvSpPr>
              <p:cNvPr id="10" name="Freeform 10"/>
              <p:cNvSpPr/>
              <p:nvPr/>
            </p:nvSpPr>
            <p:spPr>
              <a:xfrm>
                <a:off x="0" y="0"/>
                <a:ext cx="558233" cy="2709333"/>
              </a:xfrm>
              <a:custGeom>
                <a:avLst/>
                <a:gdLst/>
                <a:ahLst/>
                <a:cxnLst/>
                <a:rect l="l" t="t" r="r" b="b"/>
                <a:pathLst>
                  <a:path w="558233" h="2709333">
                    <a:moveTo>
                      <a:pt x="0" y="0"/>
                    </a:moveTo>
                    <a:lnTo>
                      <a:pt x="558233" y="0"/>
                    </a:lnTo>
                    <a:lnTo>
                      <a:pt x="558233" y="2709333"/>
                    </a:lnTo>
                    <a:lnTo>
                      <a:pt x="0" y="2709333"/>
                    </a:lnTo>
                    <a:close/>
                  </a:path>
                </a:pathLst>
              </a:custGeom>
              <a:solidFill>
                <a:srgbClr val="474643"/>
              </a:solidFill>
            </p:spPr>
            <p:txBody>
              <a:bodyPr/>
              <a:lstStyle/>
              <a:p>
                <a:endParaRPr lang="es-CL"/>
              </a:p>
            </p:txBody>
          </p:sp>
          <p:sp>
            <p:nvSpPr>
              <p:cNvPr id="11" name="TextBox 11"/>
              <p:cNvSpPr txBox="1"/>
              <p:nvPr/>
            </p:nvSpPr>
            <p:spPr>
              <a:xfrm>
                <a:off x="0" y="-38100"/>
                <a:ext cx="558233" cy="2747433"/>
              </a:xfrm>
              <a:prstGeom prst="rect">
                <a:avLst/>
              </a:prstGeom>
            </p:spPr>
            <p:txBody>
              <a:bodyPr lIns="50800" tIns="50800" rIns="50800" bIns="50800" rtlCol="0" anchor="ctr"/>
              <a:lstStyle/>
              <a:p>
                <a:pPr algn="ctr">
                  <a:lnSpc>
                    <a:spcPts val="2659"/>
                  </a:lnSpc>
                </a:pPr>
                <a:endParaRPr/>
              </a:p>
            </p:txBody>
          </p:sp>
        </p:grpSp>
      </p:grpSp>
      <p:sp>
        <p:nvSpPr>
          <p:cNvPr id="12" name="TextBox 12"/>
          <p:cNvSpPr txBox="1"/>
          <p:nvPr/>
        </p:nvSpPr>
        <p:spPr>
          <a:xfrm>
            <a:off x="4878745" y="4094525"/>
            <a:ext cx="12478700" cy="3146443"/>
          </a:xfrm>
          <a:prstGeom prst="rect">
            <a:avLst/>
          </a:prstGeom>
        </p:spPr>
        <p:txBody>
          <a:bodyPr lIns="0" tIns="0" rIns="0" bIns="0" rtlCol="0" anchor="t">
            <a:spAutoFit/>
          </a:bodyPr>
          <a:lstStyle/>
          <a:p>
            <a:pPr algn="ctr">
              <a:lnSpc>
                <a:spcPts val="12125"/>
              </a:lnSpc>
            </a:pPr>
            <a:r>
              <a:rPr lang="en-US" sz="12500">
                <a:solidFill>
                  <a:srgbClr val="000000"/>
                </a:solidFill>
                <a:latin typeface="Alatsi"/>
              </a:rPr>
              <a:t>LA PRESENTACIÓN (PPT)</a:t>
            </a:r>
          </a:p>
        </p:txBody>
      </p:sp>
      <p:sp>
        <p:nvSpPr>
          <p:cNvPr id="13" name="Freeform 13"/>
          <p:cNvSpPr/>
          <p:nvPr/>
        </p:nvSpPr>
        <p:spPr>
          <a:xfrm>
            <a:off x="12646898" y="-210192"/>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14" name="TextBox 14"/>
          <p:cNvSpPr txBox="1"/>
          <p:nvPr/>
        </p:nvSpPr>
        <p:spPr>
          <a:xfrm>
            <a:off x="4633952" y="7374777"/>
            <a:ext cx="12625348" cy="978279"/>
          </a:xfrm>
          <a:prstGeom prst="rect">
            <a:avLst/>
          </a:prstGeom>
        </p:spPr>
        <p:txBody>
          <a:bodyPr lIns="0" tIns="0" rIns="0" bIns="0" rtlCol="0" anchor="t">
            <a:spAutoFit/>
          </a:bodyPr>
          <a:lstStyle/>
          <a:p>
            <a:pPr algn="ctr">
              <a:lnSpc>
                <a:spcPts val="8029"/>
              </a:lnSpc>
            </a:pPr>
            <a:r>
              <a:rPr lang="en-US" sz="5735">
                <a:solidFill>
                  <a:srgbClr val="000000"/>
                </a:solidFill>
                <a:latin typeface="Alatsi"/>
              </a:rPr>
              <a:t>Comunicación 1</a:t>
            </a:r>
          </a:p>
        </p:txBody>
      </p:sp>
      <p:sp>
        <p:nvSpPr>
          <p:cNvPr id="15" name="TextBox 15"/>
          <p:cNvSpPr txBox="1"/>
          <p:nvPr/>
        </p:nvSpPr>
        <p:spPr>
          <a:xfrm>
            <a:off x="7067640" y="8725001"/>
            <a:ext cx="6882108" cy="530194"/>
          </a:xfrm>
          <a:prstGeom prst="rect">
            <a:avLst/>
          </a:prstGeom>
        </p:spPr>
        <p:txBody>
          <a:bodyPr lIns="0" tIns="0" rIns="0" bIns="0" rtlCol="0" anchor="t">
            <a:spAutoFit/>
          </a:bodyPr>
          <a:lstStyle/>
          <a:p>
            <a:pPr algn="ctr">
              <a:lnSpc>
                <a:spcPts val="4376"/>
              </a:lnSpc>
            </a:pPr>
            <a:r>
              <a:rPr lang="en-US" sz="3126">
                <a:solidFill>
                  <a:srgbClr val="000000"/>
                </a:solidFill>
                <a:latin typeface="Alatsi"/>
              </a:rPr>
              <a:t>Primer semestre 2024</a:t>
            </a:r>
          </a:p>
        </p:txBody>
      </p:sp>
      <p:sp>
        <p:nvSpPr>
          <p:cNvPr id="16" name="Freeform 16"/>
          <p:cNvSpPr/>
          <p:nvPr/>
        </p:nvSpPr>
        <p:spPr>
          <a:xfrm>
            <a:off x="11118095" y="9258300"/>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2553980" y="866775"/>
            <a:ext cx="13180039"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Bold"/>
              </a:rPr>
              <a:t>CONTENIDOS</a:t>
            </a:r>
          </a:p>
        </p:txBody>
      </p:sp>
      <p:sp>
        <p:nvSpPr>
          <p:cNvPr id="3" name="TextBox 3"/>
          <p:cNvSpPr txBox="1"/>
          <p:nvPr/>
        </p:nvSpPr>
        <p:spPr>
          <a:xfrm>
            <a:off x="1221986" y="3305470"/>
            <a:ext cx="4480960" cy="629920"/>
          </a:xfrm>
          <a:prstGeom prst="rect">
            <a:avLst/>
          </a:prstGeom>
        </p:spPr>
        <p:txBody>
          <a:bodyPr lIns="0" tIns="0" rIns="0" bIns="0" rtlCol="0" anchor="t">
            <a:spAutoFit/>
          </a:bodyPr>
          <a:lstStyle/>
          <a:p>
            <a:pPr marL="798829" lvl="1" indent="-399415" algn="l">
              <a:lnSpc>
                <a:spcPts val="5179"/>
              </a:lnSpc>
              <a:buFont typeface="Arial"/>
              <a:buChar char="•"/>
            </a:pPr>
            <a:r>
              <a:rPr lang="en-US" sz="3699">
                <a:solidFill>
                  <a:srgbClr val="000000"/>
                </a:solidFill>
                <a:latin typeface="Alatsi Bold"/>
              </a:rPr>
              <a:t>Objetivo</a:t>
            </a:r>
          </a:p>
        </p:txBody>
      </p:sp>
      <p:sp>
        <p:nvSpPr>
          <p:cNvPr id="4" name="TextBox 4"/>
          <p:cNvSpPr txBox="1"/>
          <p:nvPr/>
        </p:nvSpPr>
        <p:spPr>
          <a:xfrm>
            <a:off x="1221986" y="5358448"/>
            <a:ext cx="4480960" cy="629920"/>
          </a:xfrm>
          <a:prstGeom prst="rect">
            <a:avLst/>
          </a:prstGeom>
        </p:spPr>
        <p:txBody>
          <a:bodyPr lIns="0" tIns="0" rIns="0" bIns="0" rtlCol="0" anchor="t">
            <a:spAutoFit/>
          </a:bodyPr>
          <a:lstStyle/>
          <a:p>
            <a:pPr marL="798829" lvl="1" indent="-399415" algn="l">
              <a:lnSpc>
                <a:spcPts val="5179"/>
              </a:lnSpc>
              <a:buFont typeface="Arial"/>
              <a:buChar char="•"/>
            </a:pPr>
            <a:r>
              <a:rPr lang="en-US" sz="3699">
                <a:solidFill>
                  <a:srgbClr val="000000"/>
                </a:solidFill>
                <a:latin typeface="Alatsi Bold"/>
              </a:rPr>
              <a:t>Introducción</a:t>
            </a:r>
          </a:p>
        </p:txBody>
      </p:sp>
      <p:sp>
        <p:nvSpPr>
          <p:cNvPr id="5" name="TextBox 5"/>
          <p:cNvSpPr txBox="1"/>
          <p:nvPr/>
        </p:nvSpPr>
        <p:spPr>
          <a:xfrm>
            <a:off x="1221986" y="6960144"/>
            <a:ext cx="6676706" cy="629920"/>
          </a:xfrm>
          <a:prstGeom prst="rect">
            <a:avLst/>
          </a:prstGeom>
        </p:spPr>
        <p:txBody>
          <a:bodyPr lIns="0" tIns="0" rIns="0" bIns="0" rtlCol="0" anchor="t">
            <a:spAutoFit/>
          </a:bodyPr>
          <a:lstStyle/>
          <a:p>
            <a:pPr marL="798829" lvl="1" indent="-399415" algn="l">
              <a:lnSpc>
                <a:spcPts val="5179"/>
              </a:lnSpc>
              <a:buFont typeface="Arial"/>
              <a:buChar char="•"/>
            </a:pPr>
            <a:r>
              <a:rPr lang="en-US" sz="3699">
                <a:solidFill>
                  <a:srgbClr val="000000"/>
                </a:solidFill>
                <a:latin typeface="Alatsi Bold"/>
              </a:rPr>
              <a:t>¿Por qué exponer con PPT?</a:t>
            </a:r>
          </a:p>
        </p:txBody>
      </p:sp>
      <p:sp>
        <p:nvSpPr>
          <p:cNvPr id="6" name="TextBox 6"/>
          <p:cNvSpPr txBox="1"/>
          <p:nvPr/>
        </p:nvSpPr>
        <p:spPr>
          <a:xfrm>
            <a:off x="9982455" y="3305470"/>
            <a:ext cx="5982968" cy="629920"/>
          </a:xfrm>
          <a:prstGeom prst="rect">
            <a:avLst/>
          </a:prstGeom>
        </p:spPr>
        <p:txBody>
          <a:bodyPr lIns="0" tIns="0" rIns="0" bIns="0" rtlCol="0" anchor="t">
            <a:spAutoFit/>
          </a:bodyPr>
          <a:lstStyle/>
          <a:p>
            <a:pPr marL="798829" lvl="1" indent="-399415" algn="l">
              <a:lnSpc>
                <a:spcPts val="5179"/>
              </a:lnSpc>
              <a:buFont typeface="Arial"/>
              <a:buChar char="•"/>
            </a:pPr>
            <a:r>
              <a:rPr lang="en-US" sz="3699">
                <a:solidFill>
                  <a:srgbClr val="000000"/>
                </a:solidFill>
                <a:latin typeface="Alatsi Bold"/>
              </a:rPr>
              <a:t>¿Para qué usar PPT?</a:t>
            </a:r>
          </a:p>
        </p:txBody>
      </p:sp>
      <p:sp>
        <p:nvSpPr>
          <p:cNvPr id="7" name="TextBox 7"/>
          <p:cNvSpPr txBox="1"/>
          <p:nvPr/>
        </p:nvSpPr>
        <p:spPr>
          <a:xfrm>
            <a:off x="9982455" y="5342255"/>
            <a:ext cx="4480960" cy="629920"/>
          </a:xfrm>
          <a:prstGeom prst="rect">
            <a:avLst/>
          </a:prstGeom>
        </p:spPr>
        <p:txBody>
          <a:bodyPr lIns="0" tIns="0" rIns="0" bIns="0" rtlCol="0" anchor="t">
            <a:spAutoFit/>
          </a:bodyPr>
          <a:lstStyle/>
          <a:p>
            <a:pPr marL="798829" lvl="1" indent="-399415" algn="l">
              <a:lnSpc>
                <a:spcPts val="5179"/>
              </a:lnSpc>
              <a:buFont typeface="Arial"/>
              <a:buChar char="•"/>
            </a:pPr>
            <a:r>
              <a:rPr lang="en-US" sz="3699">
                <a:solidFill>
                  <a:srgbClr val="000000"/>
                </a:solidFill>
                <a:latin typeface="Alatsi Bold"/>
              </a:rPr>
              <a:t>Estructura del PPT</a:t>
            </a:r>
          </a:p>
        </p:txBody>
      </p:sp>
      <p:sp>
        <p:nvSpPr>
          <p:cNvPr id="8" name="TextBox 8"/>
          <p:cNvSpPr txBox="1"/>
          <p:nvPr/>
        </p:nvSpPr>
        <p:spPr>
          <a:xfrm>
            <a:off x="9982455" y="7032654"/>
            <a:ext cx="5055568" cy="629920"/>
          </a:xfrm>
          <a:prstGeom prst="rect">
            <a:avLst/>
          </a:prstGeom>
        </p:spPr>
        <p:txBody>
          <a:bodyPr lIns="0" tIns="0" rIns="0" bIns="0" rtlCol="0" anchor="t">
            <a:spAutoFit/>
          </a:bodyPr>
          <a:lstStyle/>
          <a:p>
            <a:pPr marL="798829" lvl="1" indent="-399415" algn="l">
              <a:lnSpc>
                <a:spcPts val="5179"/>
              </a:lnSpc>
              <a:buFont typeface="Arial"/>
              <a:buChar char="•"/>
            </a:pPr>
            <a:r>
              <a:rPr lang="en-US" sz="3699">
                <a:solidFill>
                  <a:srgbClr val="000000"/>
                </a:solidFill>
                <a:latin typeface="Alatsi Bold"/>
              </a:rPr>
              <a:t>Tarea final</a:t>
            </a:r>
          </a:p>
        </p:txBody>
      </p:sp>
      <p:sp>
        <p:nvSpPr>
          <p:cNvPr id="9" name="AutoShape 9"/>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10" name="AutoShape 10"/>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11" name="Freeform 11"/>
          <p:cNvSpPr/>
          <p:nvPr/>
        </p:nvSpPr>
        <p:spPr>
          <a:xfrm>
            <a:off x="-2845001" y="434334"/>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12" name="Freeform 12"/>
          <p:cNvSpPr/>
          <p:nvPr/>
        </p:nvSpPr>
        <p:spPr>
          <a:xfrm>
            <a:off x="13601700" y="6142060"/>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AutoShape 2"/>
          <p:cNvSpPr/>
          <p:nvPr/>
        </p:nvSpPr>
        <p:spPr>
          <a:xfrm>
            <a:off x="-302564" y="9858600"/>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3" name="AutoShape 3"/>
          <p:cNvSpPr/>
          <p:nvPr/>
        </p:nvSpPr>
        <p:spPr>
          <a:xfrm>
            <a:off x="11182583" y="9782400"/>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4" name="TextBox 4"/>
          <p:cNvSpPr txBox="1"/>
          <p:nvPr/>
        </p:nvSpPr>
        <p:spPr>
          <a:xfrm>
            <a:off x="2553980" y="384179"/>
            <a:ext cx="13180039"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Bold"/>
              </a:rPr>
              <a:t>OBJETIVOS</a:t>
            </a:r>
          </a:p>
        </p:txBody>
      </p:sp>
      <p:sp>
        <p:nvSpPr>
          <p:cNvPr id="5" name="Freeform 5"/>
          <p:cNvSpPr/>
          <p:nvPr/>
        </p:nvSpPr>
        <p:spPr>
          <a:xfrm>
            <a:off x="-3482681" y="-210192"/>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6" name="TextBox 6"/>
          <p:cNvSpPr txBox="1"/>
          <p:nvPr/>
        </p:nvSpPr>
        <p:spPr>
          <a:xfrm>
            <a:off x="470094" y="4155840"/>
            <a:ext cx="10205995" cy="3258249"/>
          </a:xfrm>
          <a:prstGeom prst="rect">
            <a:avLst/>
          </a:prstGeom>
        </p:spPr>
        <p:txBody>
          <a:bodyPr lIns="0" tIns="0" rIns="0" bIns="0" rtlCol="0" anchor="t">
            <a:spAutoFit/>
          </a:bodyPr>
          <a:lstStyle/>
          <a:p>
            <a:pPr marL="803684" lvl="1" indent="-401842" algn="just">
              <a:lnSpc>
                <a:spcPts val="5211"/>
              </a:lnSpc>
              <a:buFont typeface="Arial"/>
              <a:buChar char="•"/>
            </a:pPr>
            <a:r>
              <a:rPr lang="en-US" sz="3722">
                <a:solidFill>
                  <a:srgbClr val="000000"/>
                </a:solidFill>
                <a:latin typeface="Alatsi Bold"/>
              </a:rPr>
              <a:t>Comprender el rol y formas de uso del PowerPoint en una presentación oral.</a:t>
            </a:r>
          </a:p>
          <a:p>
            <a:pPr marL="803684" lvl="1" indent="-401842" algn="just">
              <a:lnSpc>
                <a:spcPts val="5211"/>
              </a:lnSpc>
              <a:buFont typeface="Arial"/>
              <a:buChar char="•"/>
            </a:pPr>
            <a:r>
              <a:rPr lang="en-US" sz="3722">
                <a:solidFill>
                  <a:srgbClr val="000000"/>
                </a:solidFill>
                <a:latin typeface="Alatsi Bold"/>
              </a:rPr>
              <a:t>Diseñar un PowerPoint que permita potenciar una presentación oral en consideración de su propósito, contexto y audiencia.</a:t>
            </a:r>
          </a:p>
        </p:txBody>
      </p:sp>
      <p:sp>
        <p:nvSpPr>
          <p:cNvPr id="7" name="Freeform 7"/>
          <p:cNvSpPr/>
          <p:nvPr/>
        </p:nvSpPr>
        <p:spPr>
          <a:xfrm>
            <a:off x="10996138" y="2099925"/>
            <a:ext cx="7291862" cy="6918154"/>
          </a:xfrm>
          <a:custGeom>
            <a:avLst/>
            <a:gdLst/>
            <a:ahLst/>
            <a:cxnLst/>
            <a:rect l="l" t="t" r="r" b="b"/>
            <a:pathLst>
              <a:path w="7291862" h="6918154">
                <a:moveTo>
                  <a:pt x="0" y="0"/>
                </a:moveTo>
                <a:lnTo>
                  <a:pt x="7291862" y="0"/>
                </a:lnTo>
                <a:lnTo>
                  <a:pt x="7291862" y="6918155"/>
                </a:lnTo>
                <a:lnTo>
                  <a:pt x="0" y="691815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s-CL"/>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grpSp>
        <p:nvGrpSpPr>
          <p:cNvPr id="2" name="Group 2"/>
          <p:cNvGrpSpPr/>
          <p:nvPr/>
        </p:nvGrpSpPr>
        <p:grpSpPr>
          <a:xfrm>
            <a:off x="11241327" y="675979"/>
            <a:ext cx="6726403" cy="8935042"/>
            <a:chOff x="0" y="0"/>
            <a:chExt cx="6350025" cy="8435080"/>
          </a:xfrm>
        </p:grpSpPr>
        <p:sp>
          <p:nvSpPr>
            <p:cNvPr id="3" name="Freeform 3"/>
            <p:cNvSpPr/>
            <p:nvPr/>
          </p:nvSpPr>
          <p:spPr>
            <a:xfrm>
              <a:off x="0" y="0"/>
              <a:ext cx="6350026" cy="8435080"/>
            </a:xfrm>
            <a:custGeom>
              <a:avLst/>
              <a:gdLst/>
              <a:ahLst/>
              <a:cxnLst/>
              <a:rect l="l" t="t" r="r" b="b"/>
              <a:pathLst>
                <a:path w="6350026" h="8435080">
                  <a:moveTo>
                    <a:pt x="0" y="0"/>
                  </a:moveTo>
                  <a:lnTo>
                    <a:pt x="6350026" y="0"/>
                  </a:lnTo>
                  <a:lnTo>
                    <a:pt x="6350026" y="8435080"/>
                  </a:lnTo>
                  <a:lnTo>
                    <a:pt x="0" y="8435080"/>
                  </a:lnTo>
                  <a:close/>
                </a:path>
              </a:pathLst>
            </a:custGeom>
            <a:blipFill>
              <a:blip r:embed="rId2"/>
              <a:stretch>
                <a:fillRect l="-16417" r="-90195"/>
              </a:stretch>
            </a:blipFill>
          </p:spPr>
          <p:txBody>
            <a:bodyPr/>
            <a:lstStyle/>
            <a:p>
              <a:endParaRPr lang="es-CL"/>
            </a:p>
          </p:txBody>
        </p:sp>
      </p:grpSp>
      <p:sp>
        <p:nvSpPr>
          <p:cNvPr id="4" name="TextBox 4"/>
          <p:cNvSpPr txBox="1"/>
          <p:nvPr/>
        </p:nvSpPr>
        <p:spPr>
          <a:xfrm>
            <a:off x="1475525" y="222250"/>
            <a:ext cx="7918946"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Bold"/>
              </a:rPr>
              <a:t>INTRODUCCIÓN</a:t>
            </a:r>
          </a:p>
        </p:txBody>
      </p:sp>
      <p:sp>
        <p:nvSpPr>
          <p:cNvPr id="5" name="TextBox 5"/>
          <p:cNvSpPr txBox="1"/>
          <p:nvPr/>
        </p:nvSpPr>
        <p:spPr>
          <a:xfrm>
            <a:off x="447613" y="2263287"/>
            <a:ext cx="9974770" cy="7689713"/>
          </a:xfrm>
          <a:prstGeom prst="rect">
            <a:avLst/>
          </a:prstGeom>
        </p:spPr>
        <p:txBody>
          <a:bodyPr lIns="0" tIns="0" rIns="0" bIns="0" rtlCol="0" anchor="t">
            <a:spAutoFit/>
          </a:bodyPr>
          <a:lstStyle/>
          <a:p>
            <a:pPr algn="just">
              <a:lnSpc>
                <a:spcPts val="6132"/>
              </a:lnSpc>
            </a:pPr>
            <a:r>
              <a:rPr lang="en-US" sz="4380">
                <a:solidFill>
                  <a:srgbClr val="000000"/>
                </a:solidFill>
                <a:latin typeface="Alatsi Bold"/>
              </a:rPr>
              <a:t>Las presentaciones orales en el contexto universitario son en general acompañadas por un material de apoyo, típicamente construido en PowerPoint (PPT), o bien elaborado a modo de póster. En ocasiones, este material queda relegado a la última prioridad y, en el caso de las presentaciones grupales, suele suceder que alguien del grupo recibe la noticia “tú haces el Power”.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65147">
            <a:off x="3828150" y="-4096324"/>
            <a:ext cx="10631700" cy="18479649"/>
          </a:xfrm>
          <a:custGeom>
            <a:avLst/>
            <a:gdLst/>
            <a:ahLst/>
            <a:cxnLst/>
            <a:rect l="l" t="t" r="r" b="b"/>
            <a:pathLst>
              <a:path w="10631700" h="18479649">
                <a:moveTo>
                  <a:pt x="346547" y="18479648"/>
                </a:moveTo>
                <a:lnTo>
                  <a:pt x="0" y="194932"/>
                </a:lnTo>
                <a:lnTo>
                  <a:pt x="10285153" y="0"/>
                </a:lnTo>
                <a:lnTo>
                  <a:pt x="10631700" y="18284716"/>
                </a:lnTo>
                <a:lnTo>
                  <a:pt x="346547" y="18479648"/>
                </a:lnTo>
                <a:close/>
              </a:path>
            </a:pathLst>
          </a:custGeom>
          <a:blipFill>
            <a:blip r:embed="rId2"/>
            <a:stretch>
              <a:fillRect l="-5571" t="-5979" r="-24193" b="-6075"/>
            </a:stretch>
          </a:blipFill>
        </p:spPr>
        <p:txBody>
          <a:bodyPr/>
          <a:lstStyle/>
          <a:p>
            <a:endParaRPr lang="es-CL"/>
          </a:p>
        </p:txBody>
      </p:sp>
      <p:sp>
        <p:nvSpPr>
          <p:cNvPr id="3" name="Freeform 3"/>
          <p:cNvSpPr/>
          <p:nvPr/>
        </p:nvSpPr>
        <p:spPr>
          <a:xfrm rot="-116448">
            <a:off x="2427478" y="8011061"/>
            <a:ext cx="16030932" cy="7066969"/>
          </a:xfrm>
          <a:custGeom>
            <a:avLst/>
            <a:gdLst/>
            <a:ahLst/>
            <a:cxnLst/>
            <a:rect l="l" t="t" r="r" b="b"/>
            <a:pathLst>
              <a:path w="16030932" h="7066969">
                <a:moveTo>
                  <a:pt x="0" y="0"/>
                </a:moveTo>
                <a:lnTo>
                  <a:pt x="16030932" y="0"/>
                </a:lnTo>
                <a:lnTo>
                  <a:pt x="16030932" y="7066969"/>
                </a:lnTo>
                <a:lnTo>
                  <a:pt x="0" y="7066969"/>
                </a:lnTo>
                <a:lnTo>
                  <a:pt x="0" y="0"/>
                </a:lnTo>
                <a:close/>
              </a:path>
            </a:pathLst>
          </a:custGeom>
          <a:blipFill>
            <a:blip r:embed="rId3"/>
            <a:stretch>
              <a:fillRect/>
            </a:stretch>
          </a:blipFill>
        </p:spPr>
        <p:txBody>
          <a:bodyPr/>
          <a:lstStyle/>
          <a:p>
            <a:endParaRPr lang="es-CL"/>
          </a:p>
        </p:txBody>
      </p:sp>
      <p:sp>
        <p:nvSpPr>
          <p:cNvPr id="4" name="Freeform 4"/>
          <p:cNvSpPr/>
          <p:nvPr/>
        </p:nvSpPr>
        <p:spPr>
          <a:xfrm rot="-10800000">
            <a:off x="-7318" y="-5096948"/>
            <a:ext cx="16030932" cy="7066969"/>
          </a:xfrm>
          <a:custGeom>
            <a:avLst/>
            <a:gdLst/>
            <a:ahLst/>
            <a:cxnLst/>
            <a:rect l="l" t="t" r="r" b="b"/>
            <a:pathLst>
              <a:path w="16030932" h="7066969">
                <a:moveTo>
                  <a:pt x="0" y="0"/>
                </a:moveTo>
                <a:lnTo>
                  <a:pt x="16030931" y="0"/>
                </a:lnTo>
                <a:lnTo>
                  <a:pt x="16030931" y="7066969"/>
                </a:lnTo>
                <a:lnTo>
                  <a:pt x="0" y="7066969"/>
                </a:lnTo>
                <a:lnTo>
                  <a:pt x="0" y="0"/>
                </a:lnTo>
                <a:close/>
              </a:path>
            </a:pathLst>
          </a:custGeom>
          <a:blipFill>
            <a:blip r:embed="rId3"/>
            <a:stretch>
              <a:fillRect/>
            </a:stretch>
          </a:blipFill>
        </p:spPr>
        <p:txBody>
          <a:bodyPr/>
          <a:lstStyle/>
          <a:p>
            <a:endParaRPr lang="es-CL"/>
          </a:p>
        </p:txBody>
      </p:sp>
      <p:sp>
        <p:nvSpPr>
          <p:cNvPr id="5" name="Freeform 5"/>
          <p:cNvSpPr/>
          <p:nvPr/>
        </p:nvSpPr>
        <p:spPr>
          <a:xfrm rot="706915">
            <a:off x="3971328" y="-3096624"/>
            <a:ext cx="16230600" cy="4564856"/>
          </a:xfrm>
          <a:custGeom>
            <a:avLst/>
            <a:gdLst/>
            <a:ahLst/>
            <a:cxnLst/>
            <a:rect l="l" t="t" r="r" b="b"/>
            <a:pathLst>
              <a:path w="16230600" h="4564856">
                <a:moveTo>
                  <a:pt x="0" y="0"/>
                </a:moveTo>
                <a:lnTo>
                  <a:pt x="16230600" y="0"/>
                </a:lnTo>
                <a:lnTo>
                  <a:pt x="16230600" y="4564856"/>
                </a:lnTo>
                <a:lnTo>
                  <a:pt x="0" y="4564856"/>
                </a:lnTo>
                <a:lnTo>
                  <a:pt x="0" y="0"/>
                </a:lnTo>
                <a:close/>
              </a:path>
            </a:pathLst>
          </a:custGeom>
          <a:blipFill>
            <a:blip r:embed="rId4"/>
            <a:stretch>
              <a:fillRect/>
            </a:stretch>
          </a:blipFill>
        </p:spPr>
        <p:txBody>
          <a:bodyPr/>
          <a:lstStyle/>
          <a:p>
            <a:endParaRPr lang="es-CL"/>
          </a:p>
        </p:txBody>
      </p:sp>
      <p:sp>
        <p:nvSpPr>
          <p:cNvPr id="6" name="Freeform 6"/>
          <p:cNvSpPr/>
          <p:nvPr/>
        </p:nvSpPr>
        <p:spPr>
          <a:xfrm rot="361684">
            <a:off x="-3498846" y="8930348"/>
            <a:ext cx="16230600" cy="4564856"/>
          </a:xfrm>
          <a:custGeom>
            <a:avLst/>
            <a:gdLst/>
            <a:ahLst/>
            <a:cxnLst/>
            <a:rect l="l" t="t" r="r" b="b"/>
            <a:pathLst>
              <a:path w="16230600" h="4564856">
                <a:moveTo>
                  <a:pt x="0" y="0"/>
                </a:moveTo>
                <a:lnTo>
                  <a:pt x="16230600" y="0"/>
                </a:lnTo>
                <a:lnTo>
                  <a:pt x="16230600" y="4564857"/>
                </a:lnTo>
                <a:lnTo>
                  <a:pt x="0" y="4564857"/>
                </a:lnTo>
                <a:lnTo>
                  <a:pt x="0" y="0"/>
                </a:lnTo>
                <a:close/>
              </a:path>
            </a:pathLst>
          </a:custGeom>
          <a:blipFill>
            <a:blip r:embed="rId4"/>
            <a:stretch>
              <a:fillRect/>
            </a:stretch>
          </a:blipFill>
        </p:spPr>
        <p:txBody>
          <a:bodyPr/>
          <a:lstStyle/>
          <a:p>
            <a:endParaRPr lang="es-CL"/>
          </a:p>
        </p:txBody>
      </p:sp>
      <p:sp>
        <p:nvSpPr>
          <p:cNvPr id="7" name="Freeform 7"/>
          <p:cNvSpPr/>
          <p:nvPr/>
        </p:nvSpPr>
        <p:spPr>
          <a:xfrm>
            <a:off x="-900874" y="2896439"/>
            <a:ext cx="4348534" cy="4114800"/>
          </a:xfrm>
          <a:custGeom>
            <a:avLst/>
            <a:gdLst/>
            <a:ahLst/>
            <a:cxnLst/>
            <a:rect l="l" t="t" r="r" b="b"/>
            <a:pathLst>
              <a:path w="4348534" h="4114800">
                <a:moveTo>
                  <a:pt x="0" y="0"/>
                </a:moveTo>
                <a:lnTo>
                  <a:pt x="4348534" y="0"/>
                </a:lnTo>
                <a:lnTo>
                  <a:pt x="4348534"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s-CL"/>
          </a:p>
        </p:txBody>
      </p:sp>
      <p:sp>
        <p:nvSpPr>
          <p:cNvPr id="8" name="Freeform 8"/>
          <p:cNvSpPr/>
          <p:nvPr/>
        </p:nvSpPr>
        <p:spPr>
          <a:xfrm flipH="1">
            <a:off x="14145772" y="3194516"/>
            <a:ext cx="3997602" cy="4429476"/>
          </a:xfrm>
          <a:custGeom>
            <a:avLst/>
            <a:gdLst/>
            <a:ahLst/>
            <a:cxnLst/>
            <a:rect l="l" t="t" r="r" b="b"/>
            <a:pathLst>
              <a:path w="3997602" h="4429476">
                <a:moveTo>
                  <a:pt x="3997602" y="0"/>
                </a:moveTo>
                <a:lnTo>
                  <a:pt x="0" y="0"/>
                </a:lnTo>
                <a:lnTo>
                  <a:pt x="0" y="4429476"/>
                </a:lnTo>
                <a:lnTo>
                  <a:pt x="3997602" y="4429476"/>
                </a:lnTo>
                <a:lnTo>
                  <a:pt x="3997602"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s-CL"/>
          </a:p>
        </p:txBody>
      </p:sp>
      <p:sp>
        <p:nvSpPr>
          <p:cNvPr id="9" name="Freeform 9"/>
          <p:cNvSpPr/>
          <p:nvPr/>
        </p:nvSpPr>
        <p:spPr>
          <a:xfrm>
            <a:off x="15049595" y="1265653"/>
            <a:ext cx="3968274" cy="1408737"/>
          </a:xfrm>
          <a:custGeom>
            <a:avLst/>
            <a:gdLst/>
            <a:ahLst/>
            <a:cxnLst/>
            <a:rect l="l" t="t" r="r" b="b"/>
            <a:pathLst>
              <a:path w="3968274" h="1408737">
                <a:moveTo>
                  <a:pt x="0" y="0"/>
                </a:moveTo>
                <a:lnTo>
                  <a:pt x="3968274" y="0"/>
                </a:lnTo>
                <a:lnTo>
                  <a:pt x="3968274" y="1408737"/>
                </a:lnTo>
                <a:lnTo>
                  <a:pt x="0" y="1408737"/>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s-CL"/>
          </a:p>
        </p:txBody>
      </p:sp>
      <p:sp>
        <p:nvSpPr>
          <p:cNvPr id="10" name="TextBox 10"/>
          <p:cNvSpPr txBox="1"/>
          <p:nvPr/>
        </p:nvSpPr>
        <p:spPr>
          <a:xfrm>
            <a:off x="2312407" y="2249958"/>
            <a:ext cx="12865073" cy="5577535"/>
          </a:xfrm>
          <a:prstGeom prst="rect">
            <a:avLst/>
          </a:prstGeom>
        </p:spPr>
        <p:txBody>
          <a:bodyPr lIns="0" tIns="0" rIns="0" bIns="0" rtlCol="0" anchor="t">
            <a:spAutoFit/>
          </a:bodyPr>
          <a:lstStyle/>
          <a:p>
            <a:pPr algn="ctr">
              <a:lnSpc>
                <a:spcPts val="14809"/>
              </a:lnSpc>
            </a:pPr>
            <a:r>
              <a:rPr lang="en-US" sz="10577">
                <a:solidFill>
                  <a:srgbClr val="000000"/>
                </a:solidFill>
                <a:latin typeface="Alatsi Bold"/>
              </a:rPr>
              <a:t>¿POR QUÉ EXPONER CON RECURSOS VISUALES?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265943" y="2117744"/>
            <a:ext cx="17756114" cy="1091353"/>
          </a:xfrm>
          <a:prstGeom prst="rect">
            <a:avLst/>
          </a:prstGeom>
        </p:spPr>
        <p:txBody>
          <a:bodyPr lIns="0" tIns="0" rIns="0" bIns="0" rtlCol="0" anchor="t">
            <a:spAutoFit/>
          </a:bodyPr>
          <a:lstStyle/>
          <a:p>
            <a:pPr algn="ctr">
              <a:lnSpc>
                <a:spcPts val="8898"/>
              </a:lnSpc>
            </a:pPr>
            <a:r>
              <a:rPr lang="en-US" sz="6355">
                <a:solidFill>
                  <a:srgbClr val="000000"/>
                </a:solidFill>
                <a:latin typeface="Alatsi Bold"/>
              </a:rPr>
              <a:t>¿PARA QUÉ EXPONEMOS CON RECURSOS VISUALES?</a:t>
            </a:r>
          </a:p>
        </p:txBody>
      </p:sp>
      <p:sp>
        <p:nvSpPr>
          <p:cNvPr id="3" name="TextBox 3"/>
          <p:cNvSpPr txBox="1"/>
          <p:nvPr/>
        </p:nvSpPr>
        <p:spPr>
          <a:xfrm>
            <a:off x="531886" y="4039326"/>
            <a:ext cx="17224227" cy="4836578"/>
          </a:xfrm>
          <a:prstGeom prst="rect">
            <a:avLst/>
          </a:prstGeom>
        </p:spPr>
        <p:txBody>
          <a:bodyPr lIns="0" tIns="0" rIns="0" bIns="0" rtlCol="0" anchor="t">
            <a:spAutoFit/>
          </a:bodyPr>
          <a:lstStyle/>
          <a:p>
            <a:pPr algn="just">
              <a:lnSpc>
                <a:spcPts val="6416"/>
              </a:lnSpc>
            </a:pPr>
            <a:r>
              <a:rPr lang="en-US" sz="4583">
                <a:solidFill>
                  <a:srgbClr val="000000"/>
                </a:solidFill>
                <a:latin typeface="Alatsi Bold"/>
              </a:rPr>
              <a:t>En entornos académicos, las presentaciones orales suelen referirse a temas altamente complejos y especializados. Cuando un estudiante presenta su proyecto de investigación o da su examen de grado, debe enfrentarse al desafío de convertir un conocimiento profundo, erudito e informado sobre un tema en un mensaje accesible y comprensible por parte de una audiencia específica.</a:t>
            </a:r>
          </a:p>
        </p:txBody>
      </p:sp>
      <p:sp>
        <p:nvSpPr>
          <p:cNvPr id="4" name="Freeform 4"/>
          <p:cNvSpPr/>
          <p:nvPr/>
        </p:nvSpPr>
        <p:spPr>
          <a:xfrm>
            <a:off x="-2628900" y="-1449083"/>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2911233" y="117475"/>
            <a:ext cx="12129815"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Bold"/>
              </a:rPr>
              <a:t>¿PARA QUÉ USAR UN PPT?</a:t>
            </a:r>
          </a:p>
        </p:txBody>
      </p:sp>
      <p:sp>
        <p:nvSpPr>
          <p:cNvPr id="3" name="TextBox 3"/>
          <p:cNvSpPr txBox="1"/>
          <p:nvPr/>
        </p:nvSpPr>
        <p:spPr>
          <a:xfrm>
            <a:off x="8711142" y="2435466"/>
            <a:ext cx="5314771" cy="1034436"/>
          </a:xfrm>
          <a:prstGeom prst="rect">
            <a:avLst/>
          </a:prstGeom>
        </p:spPr>
        <p:txBody>
          <a:bodyPr lIns="0" tIns="0" rIns="0" bIns="0" rtlCol="0" anchor="t">
            <a:spAutoFit/>
          </a:bodyPr>
          <a:lstStyle/>
          <a:p>
            <a:pPr algn="l">
              <a:lnSpc>
                <a:spcPts val="8579"/>
              </a:lnSpc>
            </a:pPr>
            <a:r>
              <a:rPr lang="en-US" sz="6128">
                <a:solidFill>
                  <a:srgbClr val="000000"/>
                </a:solidFill>
                <a:latin typeface="Alatsi Bold"/>
              </a:rPr>
              <a:t>Complementar</a:t>
            </a:r>
          </a:p>
        </p:txBody>
      </p:sp>
      <p:sp>
        <p:nvSpPr>
          <p:cNvPr id="4" name="TextBox 4"/>
          <p:cNvSpPr txBox="1"/>
          <p:nvPr/>
        </p:nvSpPr>
        <p:spPr>
          <a:xfrm>
            <a:off x="395973" y="3782657"/>
            <a:ext cx="6534809" cy="2626436"/>
          </a:xfrm>
          <a:prstGeom prst="rect">
            <a:avLst/>
          </a:prstGeom>
        </p:spPr>
        <p:txBody>
          <a:bodyPr lIns="0" tIns="0" rIns="0" bIns="0" rtlCol="0" anchor="t">
            <a:spAutoFit/>
          </a:bodyPr>
          <a:lstStyle/>
          <a:p>
            <a:pPr algn="l">
              <a:lnSpc>
                <a:spcPts val="7025"/>
              </a:lnSpc>
            </a:pPr>
            <a:r>
              <a:rPr lang="en-US" sz="5017">
                <a:solidFill>
                  <a:srgbClr val="000000"/>
                </a:solidFill>
                <a:latin typeface="Alatsi Bold"/>
              </a:rPr>
              <a:t>EL PPT ES UN RECURSO QUE TIENE COMO PRINCIPAL FINALIDAD:</a:t>
            </a:r>
          </a:p>
        </p:txBody>
      </p:sp>
      <p:sp>
        <p:nvSpPr>
          <p:cNvPr id="5" name="AutoShape 5"/>
          <p:cNvSpPr/>
          <p:nvPr/>
        </p:nvSpPr>
        <p:spPr>
          <a:xfrm flipH="1" flipV="1">
            <a:off x="1090490" y="-104525"/>
            <a:ext cx="5403" cy="2997456"/>
          </a:xfrm>
          <a:prstGeom prst="line">
            <a:avLst/>
          </a:prstGeom>
          <a:ln w="114300" cap="flat">
            <a:solidFill>
              <a:srgbClr val="9FC3D0"/>
            </a:solidFill>
            <a:prstDash val="solid"/>
            <a:headEnd type="none" w="sm" len="sm"/>
            <a:tailEnd type="none" w="sm" len="sm"/>
          </a:ln>
        </p:spPr>
        <p:txBody>
          <a:bodyPr/>
          <a:lstStyle/>
          <a:p>
            <a:endParaRPr lang="es-CL"/>
          </a:p>
        </p:txBody>
      </p:sp>
      <p:sp>
        <p:nvSpPr>
          <p:cNvPr id="6" name="AutoShape 6"/>
          <p:cNvSpPr/>
          <p:nvPr/>
        </p:nvSpPr>
        <p:spPr>
          <a:xfrm flipH="1" flipV="1">
            <a:off x="1085850" y="7289441"/>
            <a:ext cx="5403" cy="2997456"/>
          </a:xfrm>
          <a:prstGeom prst="line">
            <a:avLst/>
          </a:prstGeom>
          <a:ln w="114300" cap="flat">
            <a:solidFill>
              <a:srgbClr val="9FC3D0"/>
            </a:solidFill>
            <a:prstDash val="solid"/>
            <a:headEnd type="none" w="sm" len="sm"/>
            <a:tailEnd type="none" w="sm" len="sm"/>
          </a:ln>
        </p:spPr>
        <p:txBody>
          <a:bodyPr/>
          <a:lstStyle/>
          <a:p>
            <a:endParaRPr lang="es-CL"/>
          </a:p>
        </p:txBody>
      </p:sp>
      <p:sp>
        <p:nvSpPr>
          <p:cNvPr id="7" name="TextBox 7"/>
          <p:cNvSpPr txBox="1"/>
          <p:nvPr/>
        </p:nvSpPr>
        <p:spPr>
          <a:xfrm>
            <a:off x="11773654" y="3915854"/>
            <a:ext cx="4668717" cy="1034436"/>
          </a:xfrm>
          <a:prstGeom prst="rect">
            <a:avLst/>
          </a:prstGeom>
        </p:spPr>
        <p:txBody>
          <a:bodyPr lIns="0" tIns="0" rIns="0" bIns="0" rtlCol="0" anchor="t">
            <a:spAutoFit/>
          </a:bodyPr>
          <a:lstStyle/>
          <a:p>
            <a:pPr algn="l">
              <a:lnSpc>
                <a:spcPts val="8579"/>
              </a:lnSpc>
            </a:pPr>
            <a:r>
              <a:rPr lang="en-US" sz="6128">
                <a:solidFill>
                  <a:srgbClr val="000000"/>
                </a:solidFill>
                <a:latin typeface="Alatsi Bold"/>
              </a:rPr>
              <a:t>Enriquecer</a:t>
            </a:r>
          </a:p>
        </p:txBody>
      </p:sp>
      <p:sp>
        <p:nvSpPr>
          <p:cNvPr id="8" name="TextBox 8"/>
          <p:cNvSpPr txBox="1"/>
          <p:nvPr/>
        </p:nvSpPr>
        <p:spPr>
          <a:xfrm>
            <a:off x="8711142" y="5314088"/>
            <a:ext cx="4668717" cy="1034436"/>
          </a:xfrm>
          <a:prstGeom prst="rect">
            <a:avLst/>
          </a:prstGeom>
        </p:spPr>
        <p:txBody>
          <a:bodyPr lIns="0" tIns="0" rIns="0" bIns="0" rtlCol="0" anchor="t">
            <a:spAutoFit/>
          </a:bodyPr>
          <a:lstStyle/>
          <a:p>
            <a:pPr algn="l">
              <a:lnSpc>
                <a:spcPts val="8579"/>
              </a:lnSpc>
            </a:pPr>
            <a:r>
              <a:rPr lang="en-US" sz="6128">
                <a:solidFill>
                  <a:srgbClr val="000000"/>
                </a:solidFill>
                <a:latin typeface="Alatsi Bold"/>
              </a:rPr>
              <a:t>Robustecer</a:t>
            </a:r>
          </a:p>
        </p:txBody>
      </p:sp>
      <p:sp>
        <p:nvSpPr>
          <p:cNvPr id="9" name="TextBox 9"/>
          <p:cNvSpPr txBox="1"/>
          <p:nvPr/>
        </p:nvSpPr>
        <p:spPr>
          <a:xfrm>
            <a:off x="11691554" y="6712323"/>
            <a:ext cx="4668717" cy="1034436"/>
          </a:xfrm>
          <a:prstGeom prst="rect">
            <a:avLst/>
          </a:prstGeom>
        </p:spPr>
        <p:txBody>
          <a:bodyPr lIns="0" tIns="0" rIns="0" bIns="0" rtlCol="0" anchor="t">
            <a:spAutoFit/>
          </a:bodyPr>
          <a:lstStyle/>
          <a:p>
            <a:pPr algn="l">
              <a:lnSpc>
                <a:spcPts val="8579"/>
              </a:lnSpc>
            </a:pPr>
            <a:r>
              <a:rPr lang="en-US" sz="6128">
                <a:solidFill>
                  <a:srgbClr val="000000"/>
                </a:solidFill>
                <a:latin typeface="Alatsi Bold"/>
              </a:rPr>
              <a:t>facilitar</a:t>
            </a:r>
          </a:p>
        </p:txBody>
      </p:sp>
      <p:sp>
        <p:nvSpPr>
          <p:cNvPr id="10" name="TextBox 10"/>
          <p:cNvSpPr txBox="1"/>
          <p:nvPr/>
        </p:nvSpPr>
        <p:spPr>
          <a:xfrm>
            <a:off x="8073350" y="8461134"/>
            <a:ext cx="9348417" cy="1323430"/>
          </a:xfrm>
          <a:prstGeom prst="rect">
            <a:avLst/>
          </a:prstGeom>
        </p:spPr>
        <p:txBody>
          <a:bodyPr lIns="0" tIns="0" rIns="0" bIns="0" rtlCol="0" anchor="t">
            <a:spAutoFit/>
          </a:bodyPr>
          <a:lstStyle/>
          <a:p>
            <a:pPr algn="ctr">
              <a:lnSpc>
                <a:spcPts val="10835"/>
              </a:lnSpc>
            </a:pPr>
            <a:r>
              <a:rPr lang="en-US" sz="7739">
                <a:solidFill>
                  <a:srgbClr val="000000"/>
                </a:solidFill>
                <a:latin typeface="Alatsi Bold"/>
              </a:rPr>
              <a:t>La comunicación oral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7089645" cy="10287000"/>
            <a:chOff x="0" y="0"/>
            <a:chExt cx="6350025" cy="9213819"/>
          </a:xfrm>
        </p:grpSpPr>
        <p:sp>
          <p:nvSpPr>
            <p:cNvPr id="3" name="Freeform 3"/>
            <p:cNvSpPr/>
            <p:nvPr/>
          </p:nvSpPr>
          <p:spPr>
            <a:xfrm>
              <a:off x="0" y="0"/>
              <a:ext cx="6350026" cy="9213819"/>
            </a:xfrm>
            <a:custGeom>
              <a:avLst/>
              <a:gdLst/>
              <a:ahLst/>
              <a:cxnLst/>
              <a:rect l="l" t="t" r="r" b="b"/>
              <a:pathLst>
                <a:path w="6350026" h="9213819">
                  <a:moveTo>
                    <a:pt x="0" y="0"/>
                  </a:moveTo>
                  <a:lnTo>
                    <a:pt x="6350026" y="0"/>
                  </a:lnTo>
                  <a:lnTo>
                    <a:pt x="6350026" y="9213819"/>
                  </a:lnTo>
                  <a:lnTo>
                    <a:pt x="0" y="9213819"/>
                  </a:lnTo>
                  <a:close/>
                </a:path>
              </a:pathLst>
            </a:custGeom>
            <a:blipFill>
              <a:blip r:embed="rId2"/>
              <a:stretch>
                <a:fillRect l="-58688" r="-58688"/>
              </a:stretch>
            </a:blipFill>
          </p:spPr>
          <p:txBody>
            <a:bodyPr/>
            <a:lstStyle/>
            <a:p>
              <a:endParaRPr lang="es-CL"/>
            </a:p>
          </p:txBody>
        </p:sp>
      </p:grpSp>
      <p:sp>
        <p:nvSpPr>
          <p:cNvPr id="4" name="TextBox 4"/>
          <p:cNvSpPr txBox="1"/>
          <p:nvPr/>
        </p:nvSpPr>
        <p:spPr>
          <a:xfrm>
            <a:off x="7362495" y="536606"/>
            <a:ext cx="10667819" cy="9137588"/>
          </a:xfrm>
          <a:prstGeom prst="rect">
            <a:avLst/>
          </a:prstGeom>
        </p:spPr>
        <p:txBody>
          <a:bodyPr lIns="0" tIns="0" rIns="0" bIns="0" rtlCol="0" anchor="t">
            <a:spAutoFit/>
          </a:bodyPr>
          <a:lstStyle/>
          <a:p>
            <a:pPr algn="just">
              <a:lnSpc>
                <a:spcPts val="5603"/>
              </a:lnSpc>
            </a:pPr>
            <a:r>
              <a:rPr lang="en-US" sz="4002">
                <a:solidFill>
                  <a:srgbClr val="000000"/>
                </a:solidFill>
                <a:latin typeface="Alatsi Bold"/>
              </a:rPr>
              <a:t>El PPT no compite con la oradora u orador, sino que lo complementa: existe una relación dialógica entre quien presenta y el PPT. </a:t>
            </a:r>
          </a:p>
          <a:p>
            <a:pPr algn="just">
              <a:lnSpc>
                <a:spcPts val="5603"/>
              </a:lnSpc>
            </a:pPr>
            <a:endParaRPr lang="en-US" sz="4002">
              <a:solidFill>
                <a:srgbClr val="000000"/>
              </a:solidFill>
              <a:latin typeface="Alatsi Bold"/>
            </a:endParaRPr>
          </a:p>
          <a:p>
            <a:pPr algn="just">
              <a:lnSpc>
                <a:spcPts val="5603"/>
              </a:lnSpc>
            </a:pPr>
            <a:endParaRPr lang="en-US" sz="4002">
              <a:solidFill>
                <a:srgbClr val="000000"/>
              </a:solidFill>
              <a:latin typeface="Alatsi Bold"/>
            </a:endParaRPr>
          </a:p>
          <a:p>
            <a:pPr algn="just">
              <a:lnSpc>
                <a:spcPts val="5603"/>
              </a:lnSpc>
            </a:pPr>
            <a:endParaRPr lang="en-US" sz="4002">
              <a:solidFill>
                <a:srgbClr val="000000"/>
              </a:solidFill>
              <a:latin typeface="Alatsi Bold"/>
            </a:endParaRPr>
          </a:p>
          <a:p>
            <a:pPr algn="just">
              <a:lnSpc>
                <a:spcPts val="5603"/>
              </a:lnSpc>
            </a:pPr>
            <a:endParaRPr lang="en-US" sz="4002">
              <a:solidFill>
                <a:srgbClr val="000000"/>
              </a:solidFill>
              <a:latin typeface="Alatsi Bold"/>
            </a:endParaRPr>
          </a:p>
          <a:p>
            <a:pPr algn="just">
              <a:lnSpc>
                <a:spcPts val="5603"/>
              </a:lnSpc>
            </a:pPr>
            <a:endParaRPr lang="en-US" sz="4002">
              <a:solidFill>
                <a:srgbClr val="000000"/>
              </a:solidFill>
              <a:latin typeface="Alatsi Bold"/>
            </a:endParaRPr>
          </a:p>
          <a:p>
            <a:pPr algn="just">
              <a:lnSpc>
                <a:spcPts val="5603"/>
              </a:lnSpc>
            </a:pPr>
            <a:endParaRPr lang="en-US" sz="4002">
              <a:solidFill>
                <a:srgbClr val="000000"/>
              </a:solidFill>
              <a:latin typeface="Alatsi Bold"/>
            </a:endParaRPr>
          </a:p>
          <a:p>
            <a:pPr algn="just">
              <a:lnSpc>
                <a:spcPts val="5603"/>
              </a:lnSpc>
            </a:pPr>
            <a:endParaRPr lang="en-US" sz="4002">
              <a:solidFill>
                <a:srgbClr val="000000"/>
              </a:solidFill>
              <a:latin typeface="Alatsi Bold"/>
            </a:endParaRPr>
          </a:p>
          <a:p>
            <a:pPr algn="just">
              <a:lnSpc>
                <a:spcPts val="5603"/>
              </a:lnSpc>
            </a:pPr>
            <a:r>
              <a:rPr lang="en-US" sz="4002">
                <a:solidFill>
                  <a:srgbClr val="000000"/>
                </a:solidFill>
                <a:latin typeface="Alatsi Bold"/>
              </a:rPr>
              <a:t>Cuando el PowerPoint contiene demasiada información, la audiencia puede tender a leer en lugar de escuchar.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C9CC7"/>
        </a:solidFill>
        <a:effectLst/>
      </p:bgPr>
    </p:bg>
    <p:spTree>
      <p:nvGrpSpPr>
        <p:cNvPr id="1" name=""/>
        <p:cNvGrpSpPr/>
        <p:nvPr/>
      </p:nvGrpSpPr>
      <p:grpSpPr>
        <a:xfrm>
          <a:off x="0" y="0"/>
          <a:ext cx="0" cy="0"/>
          <a:chOff x="0" y="0"/>
          <a:chExt cx="0" cy="0"/>
        </a:xfrm>
      </p:grpSpPr>
      <p:sp>
        <p:nvSpPr>
          <p:cNvPr id="2" name="Freeform 2"/>
          <p:cNvSpPr/>
          <p:nvPr/>
        </p:nvSpPr>
        <p:spPr>
          <a:xfrm>
            <a:off x="2737495" y="4210125"/>
            <a:ext cx="12813009" cy="1542900"/>
          </a:xfrm>
          <a:custGeom>
            <a:avLst/>
            <a:gdLst/>
            <a:ahLst/>
            <a:cxnLst/>
            <a:rect l="l" t="t" r="r" b="b"/>
            <a:pathLst>
              <a:path w="12813009" h="1542900">
                <a:moveTo>
                  <a:pt x="0" y="0"/>
                </a:moveTo>
                <a:lnTo>
                  <a:pt x="12813010" y="0"/>
                </a:lnTo>
                <a:lnTo>
                  <a:pt x="12813010" y="1542900"/>
                </a:lnTo>
                <a:lnTo>
                  <a:pt x="0" y="15429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3" name="TextBox 3"/>
          <p:cNvSpPr txBox="1"/>
          <p:nvPr/>
        </p:nvSpPr>
        <p:spPr>
          <a:xfrm>
            <a:off x="4832686" y="4429125"/>
            <a:ext cx="9538532" cy="1038225"/>
          </a:xfrm>
          <a:prstGeom prst="rect">
            <a:avLst/>
          </a:prstGeom>
        </p:spPr>
        <p:txBody>
          <a:bodyPr lIns="0" tIns="0" rIns="0" bIns="0" rtlCol="0" anchor="t">
            <a:spAutoFit/>
          </a:bodyPr>
          <a:lstStyle/>
          <a:p>
            <a:pPr algn="ctr">
              <a:lnSpc>
                <a:spcPts val="7666"/>
              </a:lnSpc>
            </a:pPr>
            <a:r>
              <a:rPr lang="en-US" sz="6388">
                <a:solidFill>
                  <a:srgbClr val="000000"/>
                </a:solidFill>
                <a:latin typeface="Nectarine"/>
              </a:rPr>
              <a:t>¿Qué información poner?</a:t>
            </a:r>
          </a:p>
        </p:txBody>
      </p:sp>
      <p:sp>
        <p:nvSpPr>
          <p:cNvPr id="4" name="Freeform 4"/>
          <p:cNvSpPr/>
          <p:nvPr/>
        </p:nvSpPr>
        <p:spPr>
          <a:xfrm>
            <a:off x="14371217" y="3596517"/>
            <a:ext cx="1503423" cy="1503423"/>
          </a:xfrm>
          <a:custGeom>
            <a:avLst/>
            <a:gdLst/>
            <a:ahLst/>
            <a:cxnLst/>
            <a:rect l="l" t="t" r="r" b="b"/>
            <a:pathLst>
              <a:path w="1503423" h="1503423">
                <a:moveTo>
                  <a:pt x="0" y="0"/>
                </a:moveTo>
                <a:lnTo>
                  <a:pt x="1503424" y="0"/>
                </a:lnTo>
                <a:lnTo>
                  <a:pt x="1503424" y="1503423"/>
                </a:lnTo>
                <a:lnTo>
                  <a:pt x="0" y="1503423"/>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s-CL"/>
          </a:p>
        </p:txBody>
      </p:sp>
      <p:sp>
        <p:nvSpPr>
          <p:cNvPr id="5" name="Freeform 5"/>
          <p:cNvSpPr/>
          <p:nvPr/>
        </p:nvSpPr>
        <p:spPr>
          <a:xfrm rot="1783235">
            <a:off x="7554864" y="6338113"/>
            <a:ext cx="1184952" cy="1229522"/>
          </a:xfrm>
          <a:custGeom>
            <a:avLst/>
            <a:gdLst/>
            <a:ahLst/>
            <a:cxnLst/>
            <a:rect l="l" t="t" r="r" b="b"/>
            <a:pathLst>
              <a:path w="1184952" h="1229522">
                <a:moveTo>
                  <a:pt x="0" y="0"/>
                </a:moveTo>
                <a:lnTo>
                  <a:pt x="1184952" y="0"/>
                </a:lnTo>
                <a:lnTo>
                  <a:pt x="1184952" y="1229522"/>
                </a:lnTo>
                <a:lnTo>
                  <a:pt x="0" y="122952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s-CL"/>
          </a:p>
        </p:txBody>
      </p:sp>
      <p:sp>
        <p:nvSpPr>
          <p:cNvPr id="6" name="Freeform 6"/>
          <p:cNvSpPr/>
          <p:nvPr/>
        </p:nvSpPr>
        <p:spPr>
          <a:xfrm>
            <a:off x="-1404016" y="-1263742"/>
            <a:ext cx="3841144" cy="3682697"/>
          </a:xfrm>
          <a:custGeom>
            <a:avLst/>
            <a:gdLst/>
            <a:ahLst/>
            <a:cxnLst/>
            <a:rect l="l" t="t" r="r" b="b"/>
            <a:pathLst>
              <a:path w="3841144" h="3682697">
                <a:moveTo>
                  <a:pt x="0" y="0"/>
                </a:moveTo>
                <a:lnTo>
                  <a:pt x="3841145" y="0"/>
                </a:lnTo>
                <a:lnTo>
                  <a:pt x="3841145" y="3682697"/>
                </a:lnTo>
                <a:lnTo>
                  <a:pt x="0" y="368269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s-CL"/>
          </a:p>
        </p:txBody>
      </p:sp>
      <p:sp>
        <p:nvSpPr>
          <p:cNvPr id="7" name="Freeform 7"/>
          <p:cNvSpPr/>
          <p:nvPr/>
        </p:nvSpPr>
        <p:spPr>
          <a:xfrm>
            <a:off x="-970127" y="7446058"/>
            <a:ext cx="3741214" cy="3632379"/>
          </a:xfrm>
          <a:custGeom>
            <a:avLst/>
            <a:gdLst/>
            <a:ahLst/>
            <a:cxnLst/>
            <a:rect l="l" t="t" r="r" b="b"/>
            <a:pathLst>
              <a:path w="3741214" h="3632379">
                <a:moveTo>
                  <a:pt x="0" y="0"/>
                </a:moveTo>
                <a:lnTo>
                  <a:pt x="3741215" y="0"/>
                </a:lnTo>
                <a:lnTo>
                  <a:pt x="3741215" y="3632379"/>
                </a:lnTo>
                <a:lnTo>
                  <a:pt x="0" y="3632379"/>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s-CL"/>
          </a:p>
        </p:txBody>
      </p:sp>
      <p:sp>
        <p:nvSpPr>
          <p:cNvPr id="8" name="Freeform 8"/>
          <p:cNvSpPr/>
          <p:nvPr/>
        </p:nvSpPr>
        <p:spPr>
          <a:xfrm>
            <a:off x="-1251616" y="-1111342"/>
            <a:ext cx="3841144" cy="3682697"/>
          </a:xfrm>
          <a:custGeom>
            <a:avLst/>
            <a:gdLst/>
            <a:ahLst/>
            <a:cxnLst/>
            <a:rect l="l" t="t" r="r" b="b"/>
            <a:pathLst>
              <a:path w="3841144" h="3682697">
                <a:moveTo>
                  <a:pt x="0" y="0"/>
                </a:moveTo>
                <a:lnTo>
                  <a:pt x="3841145" y="0"/>
                </a:lnTo>
                <a:lnTo>
                  <a:pt x="3841145" y="3682697"/>
                </a:lnTo>
                <a:lnTo>
                  <a:pt x="0" y="368269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s-CL"/>
          </a:p>
        </p:txBody>
      </p:sp>
      <p:sp>
        <p:nvSpPr>
          <p:cNvPr id="9" name="Freeform 9"/>
          <p:cNvSpPr/>
          <p:nvPr/>
        </p:nvSpPr>
        <p:spPr>
          <a:xfrm>
            <a:off x="15550505" y="6952874"/>
            <a:ext cx="3841144" cy="3682697"/>
          </a:xfrm>
          <a:custGeom>
            <a:avLst/>
            <a:gdLst/>
            <a:ahLst/>
            <a:cxnLst/>
            <a:rect l="l" t="t" r="r" b="b"/>
            <a:pathLst>
              <a:path w="3841144" h="3682697">
                <a:moveTo>
                  <a:pt x="0" y="0"/>
                </a:moveTo>
                <a:lnTo>
                  <a:pt x="3841144" y="0"/>
                </a:lnTo>
                <a:lnTo>
                  <a:pt x="3841144" y="3682697"/>
                </a:lnTo>
                <a:lnTo>
                  <a:pt x="0" y="368269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s-CL"/>
          </a:p>
        </p:txBody>
      </p:sp>
      <p:sp>
        <p:nvSpPr>
          <p:cNvPr id="10" name="Freeform 10"/>
          <p:cNvSpPr/>
          <p:nvPr/>
        </p:nvSpPr>
        <p:spPr>
          <a:xfrm>
            <a:off x="15874641" y="-1061024"/>
            <a:ext cx="3741214" cy="3632379"/>
          </a:xfrm>
          <a:custGeom>
            <a:avLst/>
            <a:gdLst/>
            <a:ahLst/>
            <a:cxnLst/>
            <a:rect l="l" t="t" r="r" b="b"/>
            <a:pathLst>
              <a:path w="3741214" h="3632379">
                <a:moveTo>
                  <a:pt x="0" y="0"/>
                </a:moveTo>
                <a:lnTo>
                  <a:pt x="3741214" y="0"/>
                </a:lnTo>
                <a:lnTo>
                  <a:pt x="3741214" y="3632379"/>
                </a:lnTo>
                <a:lnTo>
                  <a:pt x="0" y="3632379"/>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s-CL"/>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9510522" y="217498"/>
            <a:ext cx="8525903" cy="9968932"/>
          </a:xfrm>
          <a:prstGeom prst="rect">
            <a:avLst/>
          </a:prstGeom>
        </p:spPr>
        <p:txBody>
          <a:bodyPr lIns="0" tIns="0" rIns="0" bIns="0" rtlCol="0" anchor="t">
            <a:spAutoFit/>
          </a:bodyPr>
          <a:lstStyle/>
          <a:p>
            <a:pPr algn="ctr">
              <a:lnSpc>
                <a:spcPts val="8809"/>
              </a:lnSpc>
            </a:pPr>
            <a:r>
              <a:rPr lang="en-US" sz="6292">
                <a:solidFill>
                  <a:srgbClr val="000000"/>
                </a:solidFill>
                <a:latin typeface="Alatsi Bold"/>
              </a:rPr>
              <a:t>Se espera que el PPT contenga ideas principales, conceptos organizados e ideas fuerza, evitando descripciones detalladas, discusiones teóricas profundas o listas extensas.</a:t>
            </a:r>
          </a:p>
        </p:txBody>
      </p:sp>
      <p:grpSp>
        <p:nvGrpSpPr>
          <p:cNvPr id="3" name="Group 3"/>
          <p:cNvGrpSpPr/>
          <p:nvPr/>
        </p:nvGrpSpPr>
        <p:grpSpPr>
          <a:xfrm>
            <a:off x="425899" y="3732804"/>
            <a:ext cx="7700511" cy="3071671"/>
            <a:chOff x="0" y="0"/>
            <a:chExt cx="1699021" cy="677726"/>
          </a:xfrm>
        </p:grpSpPr>
        <p:sp>
          <p:nvSpPr>
            <p:cNvPr id="4" name="Freeform 4"/>
            <p:cNvSpPr/>
            <p:nvPr/>
          </p:nvSpPr>
          <p:spPr>
            <a:xfrm>
              <a:off x="0" y="0"/>
              <a:ext cx="1699021" cy="677725"/>
            </a:xfrm>
            <a:custGeom>
              <a:avLst/>
              <a:gdLst/>
              <a:ahLst/>
              <a:cxnLst/>
              <a:rect l="l" t="t" r="r" b="b"/>
              <a:pathLst>
                <a:path w="1699021" h="677725">
                  <a:moveTo>
                    <a:pt x="51274" y="0"/>
                  </a:moveTo>
                  <a:lnTo>
                    <a:pt x="1647747" y="0"/>
                  </a:lnTo>
                  <a:cubicBezTo>
                    <a:pt x="1661345" y="0"/>
                    <a:pt x="1674387" y="5402"/>
                    <a:pt x="1684003" y="15018"/>
                  </a:cubicBezTo>
                  <a:cubicBezTo>
                    <a:pt x="1693619" y="24634"/>
                    <a:pt x="1699021" y="37675"/>
                    <a:pt x="1699021" y="51274"/>
                  </a:cubicBezTo>
                  <a:lnTo>
                    <a:pt x="1699021" y="626451"/>
                  </a:lnTo>
                  <a:cubicBezTo>
                    <a:pt x="1699021" y="640050"/>
                    <a:pt x="1693619" y="653092"/>
                    <a:pt x="1684003" y="662708"/>
                  </a:cubicBezTo>
                  <a:cubicBezTo>
                    <a:pt x="1674387" y="672323"/>
                    <a:pt x="1661345" y="677725"/>
                    <a:pt x="1647747" y="677725"/>
                  </a:cubicBezTo>
                  <a:lnTo>
                    <a:pt x="51274" y="677725"/>
                  </a:lnTo>
                  <a:cubicBezTo>
                    <a:pt x="37675" y="677725"/>
                    <a:pt x="24634" y="672323"/>
                    <a:pt x="15018" y="662708"/>
                  </a:cubicBezTo>
                  <a:cubicBezTo>
                    <a:pt x="5402" y="653092"/>
                    <a:pt x="0" y="640050"/>
                    <a:pt x="0" y="626451"/>
                  </a:cubicBezTo>
                  <a:lnTo>
                    <a:pt x="0" y="51274"/>
                  </a:lnTo>
                  <a:cubicBezTo>
                    <a:pt x="0" y="37675"/>
                    <a:pt x="5402" y="24634"/>
                    <a:pt x="15018" y="15018"/>
                  </a:cubicBezTo>
                  <a:cubicBezTo>
                    <a:pt x="24634" y="5402"/>
                    <a:pt x="37675" y="0"/>
                    <a:pt x="51274" y="0"/>
                  </a:cubicBezTo>
                  <a:close/>
                </a:path>
              </a:pathLst>
            </a:custGeom>
            <a:solidFill>
              <a:srgbClr val="E9C7C6"/>
            </a:solidFill>
          </p:spPr>
          <p:txBody>
            <a:bodyPr/>
            <a:lstStyle/>
            <a:p>
              <a:endParaRPr lang="es-CL"/>
            </a:p>
          </p:txBody>
        </p:sp>
        <p:sp>
          <p:nvSpPr>
            <p:cNvPr id="5" name="TextBox 5"/>
            <p:cNvSpPr txBox="1"/>
            <p:nvPr/>
          </p:nvSpPr>
          <p:spPr>
            <a:xfrm>
              <a:off x="0" y="-38100"/>
              <a:ext cx="1699021" cy="715826"/>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a:off x="493020" y="3292173"/>
            <a:ext cx="7866495" cy="795537"/>
          </a:xfrm>
          <a:prstGeom prst="rect">
            <a:avLst/>
          </a:prstGeom>
        </p:spPr>
        <p:txBody>
          <a:bodyPr lIns="0" tIns="0" rIns="0" bIns="0" rtlCol="0" anchor="t">
            <a:spAutoFit/>
          </a:bodyPr>
          <a:lstStyle/>
          <a:p>
            <a:pPr algn="l">
              <a:lnSpc>
                <a:spcPts val="6550"/>
              </a:lnSpc>
            </a:pPr>
            <a:r>
              <a:rPr lang="en-US" sz="4678">
                <a:solidFill>
                  <a:srgbClr val="000000"/>
                </a:solidFill>
                <a:latin typeface="Alatsi Bold"/>
              </a:rPr>
              <a:t>Hacer síntesis de información</a:t>
            </a:r>
          </a:p>
        </p:txBody>
      </p:sp>
      <p:sp>
        <p:nvSpPr>
          <p:cNvPr id="7" name="TextBox 7"/>
          <p:cNvSpPr txBox="1"/>
          <p:nvPr/>
        </p:nvSpPr>
        <p:spPr>
          <a:xfrm>
            <a:off x="669384" y="4444551"/>
            <a:ext cx="7213541" cy="1562452"/>
          </a:xfrm>
          <a:prstGeom prst="rect">
            <a:avLst/>
          </a:prstGeom>
        </p:spPr>
        <p:txBody>
          <a:bodyPr lIns="0" tIns="0" rIns="0" bIns="0" rtlCol="0" anchor="t">
            <a:spAutoFit/>
          </a:bodyPr>
          <a:lstStyle/>
          <a:p>
            <a:pPr algn="ctr">
              <a:lnSpc>
                <a:spcPts val="6342"/>
              </a:lnSpc>
            </a:pPr>
            <a:r>
              <a:rPr lang="en-US" sz="4530">
                <a:solidFill>
                  <a:srgbClr val="000000"/>
                </a:solidFill>
                <a:latin typeface="Alatsi Bold"/>
              </a:rPr>
              <a:t>Se deben tener en cuenta los límites de información.</a:t>
            </a:r>
          </a:p>
        </p:txBody>
      </p:sp>
      <p:sp>
        <p:nvSpPr>
          <p:cNvPr id="8" name="AutoShape 8"/>
          <p:cNvSpPr/>
          <p:nvPr/>
        </p:nvSpPr>
        <p:spPr>
          <a:xfrm flipH="1" flipV="1">
            <a:off x="1085850" y="7289441"/>
            <a:ext cx="5403" cy="2997456"/>
          </a:xfrm>
          <a:prstGeom prst="line">
            <a:avLst/>
          </a:prstGeom>
          <a:ln w="114300" cap="flat">
            <a:solidFill>
              <a:srgbClr val="9FC3D0"/>
            </a:solidFill>
            <a:prstDash val="solid"/>
            <a:headEnd type="none" w="sm" len="sm"/>
            <a:tailEnd type="none" w="sm" len="sm"/>
          </a:ln>
        </p:spPr>
        <p:txBody>
          <a:bodyPr/>
          <a:lstStyle/>
          <a:p>
            <a:endParaRPr lang="es-CL"/>
          </a:p>
        </p:txBody>
      </p:sp>
      <p:sp>
        <p:nvSpPr>
          <p:cNvPr id="9" name="AutoShape 9"/>
          <p:cNvSpPr/>
          <p:nvPr/>
        </p:nvSpPr>
        <p:spPr>
          <a:xfrm flipH="1" flipV="1">
            <a:off x="1090490" y="-104525"/>
            <a:ext cx="5403" cy="2997456"/>
          </a:xfrm>
          <a:prstGeom prst="line">
            <a:avLst/>
          </a:prstGeom>
          <a:ln w="114300" cap="flat">
            <a:solidFill>
              <a:srgbClr val="9FC3D0"/>
            </a:solidFill>
            <a:prstDash val="solid"/>
            <a:headEnd type="none" w="sm" len="sm"/>
            <a:tailEnd type="none" w="sm" len="sm"/>
          </a:ln>
        </p:spPr>
        <p:txBody>
          <a:bodyPr/>
          <a:lstStyle/>
          <a:p>
            <a:endParaRPr lang="es-CL"/>
          </a:p>
        </p:txBody>
      </p:sp>
      <p:sp>
        <p:nvSpPr>
          <p:cNvPr id="10" name="Freeform 10"/>
          <p:cNvSpPr/>
          <p:nvPr/>
        </p:nvSpPr>
        <p:spPr>
          <a:xfrm>
            <a:off x="11316820" y="9048005"/>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9342532" y="689722"/>
            <a:ext cx="8693893" cy="8808084"/>
          </a:xfrm>
          <a:prstGeom prst="rect">
            <a:avLst/>
          </a:prstGeom>
        </p:spPr>
        <p:txBody>
          <a:bodyPr lIns="0" tIns="0" rIns="0" bIns="0" rtlCol="0" anchor="t">
            <a:spAutoFit/>
          </a:bodyPr>
          <a:lstStyle/>
          <a:p>
            <a:pPr algn="ctr">
              <a:lnSpc>
                <a:spcPts val="8768"/>
              </a:lnSpc>
            </a:pPr>
            <a:r>
              <a:rPr lang="en-US" sz="6262">
                <a:solidFill>
                  <a:srgbClr val="000000"/>
                </a:solidFill>
                <a:latin typeface="Alatsi Bold"/>
              </a:rPr>
              <a:t>En el caso del PowerPoint, las diferentes diapositivas deberán reflejar el recorrido temático según una lógica clara</a:t>
            </a:r>
          </a:p>
          <a:p>
            <a:pPr algn="ctr">
              <a:lnSpc>
                <a:spcPts val="8768"/>
              </a:lnSpc>
            </a:pPr>
            <a:r>
              <a:rPr lang="en-US" sz="6262">
                <a:solidFill>
                  <a:srgbClr val="000000"/>
                </a:solidFill>
                <a:latin typeface="Alatsi Bold"/>
              </a:rPr>
              <a:t>y previamente establecida.</a:t>
            </a:r>
          </a:p>
        </p:txBody>
      </p:sp>
      <p:grpSp>
        <p:nvGrpSpPr>
          <p:cNvPr id="3" name="Group 3"/>
          <p:cNvGrpSpPr/>
          <p:nvPr/>
        </p:nvGrpSpPr>
        <p:grpSpPr>
          <a:xfrm>
            <a:off x="691131" y="6534660"/>
            <a:ext cx="7253964" cy="3294649"/>
            <a:chOff x="0" y="0"/>
            <a:chExt cx="1699021" cy="771672"/>
          </a:xfrm>
        </p:grpSpPr>
        <p:sp>
          <p:nvSpPr>
            <p:cNvPr id="4" name="Freeform 4"/>
            <p:cNvSpPr/>
            <p:nvPr/>
          </p:nvSpPr>
          <p:spPr>
            <a:xfrm>
              <a:off x="0" y="0"/>
              <a:ext cx="1699021" cy="771672"/>
            </a:xfrm>
            <a:custGeom>
              <a:avLst/>
              <a:gdLst/>
              <a:ahLst/>
              <a:cxnLst/>
              <a:rect l="l" t="t" r="r" b="b"/>
              <a:pathLst>
                <a:path w="1699021" h="771672">
                  <a:moveTo>
                    <a:pt x="54431" y="0"/>
                  </a:moveTo>
                  <a:lnTo>
                    <a:pt x="1644590" y="0"/>
                  </a:lnTo>
                  <a:cubicBezTo>
                    <a:pt x="1659026" y="0"/>
                    <a:pt x="1672871" y="5735"/>
                    <a:pt x="1683078" y="15942"/>
                  </a:cubicBezTo>
                  <a:cubicBezTo>
                    <a:pt x="1693286" y="26150"/>
                    <a:pt x="1699021" y="39995"/>
                    <a:pt x="1699021" y="54431"/>
                  </a:cubicBezTo>
                  <a:lnTo>
                    <a:pt x="1699021" y="717241"/>
                  </a:lnTo>
                  <a:cubicBezTo>
                    <a:pt x="1699021" y="731677"/>
                    <a:pt x="1693286" y="745522"/>
                    <a:pt x="1683078" y="755729"/>
                  </a:cubicBezTo>
                  <a:cubicBezTo>
                    <a:pt x="1672871" y="765937"/>
                    <a:pt x="1659026" y="771672"/>
                    <a:pt x="1644590" y="771672"/>
                  </a:cubicBezTo>
                  <a:lnTo>
                    <a:pt x="54431" y="771672"/>
                  </a:lnTo>
                  <a:cubicBezTo>
                    <a:pt x="39995" y="771672"/>
                    <a:pt x="26150" y="765937"/>
                    <a:pt x="15942" y="755729"/>
                  </a:cubicBezTo>
                  <a:cubicBezTo>
                    <a:pt x="5735" y="745522"/>
                    <a:pt x="0" y="731677"/>
                    <a:pt x="0" y="717241"/>
                  </a:cubicBezTo>
                  <a:lnTo>
                    <a:pt x="0" y="54431"/>
                  </a:lnTo>
                  <a:cubicBezTo>
                    <a:pt x="0" y="39995"/>
                    <a:pt x="5735" y="26150"/>
                    <a:pt x="15942" y="15942"/>
                  </a:cubicBezTo>
                  <a:cubicBezTo>
                    <a:pt x="26150" y="5735"/>
                    <a:pt x="39995" y="0"/>
                    <a:pt x="54431" y="0"/>
                  </a:cubicBezTo>
                  <a:close/>
                </a:path>
              </a:pathLst>
            </a:custGeom>
            <a:solidFill>
              <a:srgbClr val="E9C7C6"/>
            </a:solidFill>
          </p:spPr>
          <p:txBody>
            <a:bodyPr/>
            <a:lstStyle/>
            <a:p>
              <a:endParaRPr lang="es-CL"/>
            </a:p>
          </p:txBody>
        </p:sp>
        <p:sp>
          <p:nvSpPr>
            <p:cNvPr id="5" name="TextBox 5"/>
            <p:cNvSpPr txBox="1"/>
            <p:nvPr/>
          </p:nvSpPr>
          <p:spPr>
            <a:xfrm>
              <a:off x="0" y="-38100"/>
              <a:ext cx="1699021" cy="809772"/>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10721225" y="8788169"/>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7" name="Freeform 7"/>
          <p:cNvSpPr/>
          <p:nvPr/>
        </p:nvSpPr>
        <p:spPr>
          <a:xfrm>
            <a:off x="691131" y="372509"/>
            <a:ext cx="7062404" cy="5551601"/>
          </a:xfrm>
          <a:custGeom>
            <a:avLst/>
            <a:gdLst/>
            <a:ahLst/>
            <a:cxnLst/>
            <a:rect l="l" t="t" r="r" b="b"/>
            <a:pathLst>
              <a:path w="7062404" h="5551601">
                <a:moveTo>
                  <a:pt x="0" y="0"/>
                </a:moveTo>
                <a:lnTo>
                  <a:pt x="7062404" y="0"/>
                </a:lnTo>
                <a:lnTo>
                  <a:pt x="7062404" y="5551601"/>
                </a:lnTo>
                <a:lnTo>
                  <a:pt x="0" y="555160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s-CL"/>
          </a:p>
        </p:txBody>
      </p:sp>
      <p:sp>
        <p:nvSpPr>
          <p:cNvPr id="8" name="TextBox 8"/>
          <p:cNvSpPr txBox="1"/>
          <p:nvPr/>
        </p:nvSpPr>
        <p:spPr>
          <a:xfrm>
            <a:off x="754360" y="6124135"/>
            <a:ext cx="7410323" cy="744850"/>
          </a:xfrm>
          <a:prstGeom prst="rect">
            <a:avLst/>
          </a:prstGeom>
        </p:spPr>
        <p:txBody>
          <a:bodyPr lIns="0" tIns="0" rIns="0" bIns="0" rtlCol="0" anchor="t">
            <a:spAutoFit/>
          </a:bodyPr>
          <a:lstStyle/>
          <a:p>
            <a:pPr algn="l">
              <a:lnSpc>
                <a:spcPts val="6170"/>
              </a:lnSpc>
            </a:pPr>
            <a:r>
              <a:rPr lang="en-US" sz="4407">
                <a:solidFill>
                  <a:srgbClr val="000000"/>
                </a:solidFill>
                <a:latin typeface="Alatsi Bold"/>
              </a:rPr>
              <a:t>Aporta un guion estructurado</a:t>
            </a:r>
          </a:p>
        </p:txBody>
      </p:sp>
      <p:sp>
        <p:nvSpPr>
          <p:cNvPr id="9" name="TextBox 9"/>
          <p:cNvSpPr txBox="1"/>
          <p:nvPr/>
        </p:nvSpPr>
        <p:spPr>
          <a:xfrm>
            <a:off x="829916" y="7077647"/>
            <a:ext cx="6960392" cy="2420159"/>
          </a:xfrm>
          <a:prstGeom prst="rect">
            <a:avLst/>
          </a:prstGeom>
        </p:spPr>
        <p:txBody>
          <a:bodyPr lIns="0" tIns="0" rIns="0" bIns="0" rtlCol="0" anchor="t">
            <a:spAutoFit/>
          </a:bodyPr>
          <a:lstStyle/>
          <a:p>
            <a:pPr algn="ctr">
              <a:lnSpc>
                <a:spcPts val="4880"/>
              </a:lnSpc>
            </a:pPr>
            <a:r>
              <a:rPr lang="en-US" sz="3485">
                <a:solidFill>
                  <a:srgbClr val="000000"/>
                </a:solidFill>
                <a:latin typeface="Alatsi Bold"/>
              </a:rPr>
              <a:t>el PPT permite establecer una</a:t>
            </a:r>
          </a:p>
          <a:p>
            <a:pPr algn="ctr">
              <a:lnSpc>
                <a:spcPts val="4880"/>
              </a:lnSpc>
            </a:pPr>
            <a:r>
              <a:rPr lang="en-US" sz="3485">
                <a:solidFill>
                  <a:srgbClr val="000000"/>
                </a:solidFill>
                <a:latin typeface="Alatsi Bold"/>
              </a:rPr>
              <a:t>secuencia específica en que se dará a conocer la información a la audiencia.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4C47A"/>
        </a:solidFill>
        <a:effectLst/>
      </p:bgPr>
    </p:bg>
    <p:spTree>
      <p:nvGrpSpPr>
        <p:cNvPr id="1" name=""/>
        <p:cNvGrpSpPr/>
        <p:nvPr/>
      </p:nvGrpSpPr>
      <p:grpSpPr>
        <a:xfrm>
          <a:off x="0" y="0"/>
          <a:ext cx="0" cy="0"/>
          <a:chOff x="0" y="0"/>
          <a:chExt cx="0" cy="0"/>
        </a:xfrm>
      </p:grpSpPr>
      <p:grpSp>
        <p:nvGrpSpPr>
          <p:cNvPr id="2" name="Group 2"/>
          <p:cNvGrpSpPr/>
          <p:nvPr/>
        </p:nvGrpSpPr>
        <p:grpSpPr>
          <a:xfrm>
            <a:off x="-254677" y="-329945"/>
            <a:ext cx="18797354" cy="10946889"/>
            <a:chOff x="0" y="0"/>
            <a:chExt cx="1149350" cy="1149350"/>
          </a:xfrm>
        </p:grpSpPr>
        <p:sp>
          <p:nvSpPr>
            <p:cNvPr id="3" name="Freeform 3"/>
            <p:cNvSpPr/>
            <p:nvPr/>
          </p:nvSpPr>
          <p:spPr>
            <a:xfrm>
              <a:off x="0" y="0"/>
              <a:ext cx="8274003" cy="4818476"/>
            </a:xfrm>
            <a:custGeom>
              <a:avLst/>
              <a:gdLst/>
              <a:ahLst/>
              <a:cxnLst/>
              <a:rect l="l" t="t" r="r" b="b"/>
              <a:pathLst>
                <a:path w="8274003" h="4818476">
                  <a:moveTo>
                    <a:pt x="8274003" y="53243"/>
                  </a:moveTo>
                  <a:lnTo>
                    <a:pt x="8274003" y="0"/>
                  </a:lnTo>
                  <a:lnTo>
                    <a:pt x="45713" y="0"/>
                  </a:lnTo>
                  <a:lnTo>
                    <a:pt x="45713" y="26621"/>
                  </a:lnTo>
                  <a:lnTo>
                    <a:pt x="0" y="26621"/>
                  </a:lnTo>
                  <a:lnTo>
                    <a:pt x="0" y="4818476"/>
                  </a:lnTo>
                  <a:lnTo>
                    <a:pt x="91425" y="4818476"/>
                  </a:lnTo>
                  <a:lnTo>
                    <a:pt x="91425" y="3886726"/>
                  </a:lnTo>
                  <a:lnTo>
                    <a:pt x="1645658" y="3886726"/>
                  </a:lnTo>
                  <a:lnTo>
                    <a:pt x="1645658" y="4818476"/>
                  </a:lnTo>
                  <a:lnTo>
                    <a:pt x="1737084" y="4818476"/>
                  </a:lnTo>
                  <a:lnTo>
                    <a:pt x="1737084" y="3886726"/>
                  </a:lnTo>
                  <a:lnTo>
                    <a:pt x="3291316" y="3886726"/>
                  </a:lnTo>
                  <a:lnTo>
                    <a:pt x="3291316" y="4818476"/>
                  </a:lnTo>
                  <a:lnTo>
                    <a:pt x="3382742" y="4818476"/>
                  </a:lnTo>
                  <a:lnTo>
                    <a:pt x="3382742" y="3886726"/>
                  </a:lnTo>
                  <a:lnTo>
                    <a:pt x="4936974" y="3886726"/>
                  </a:lnTo>
                  <a:lnTo>
                    <a:pt x="4936974" y="4818476"/>
                  </a:lnTo>
                  <a:lnTo>
                    <a:pt x="5028400" y="4818476"/>
                  </a:lnTo>
                  <a:lnTo>
                    <a:pt x="5028400" y="3886726"/>
                  </a:lnTo>
                  <a:lnTo>
                    <a:pt x="6582632" y="3886726"/>
                  </a:lnTo>
                  <a:lnTo>
                    <a:pt x="6582632" y="4818476"/>
                  </a:lnTo>
                  <a:lnTo>
                    <a:pt x="6674058" y="4818476"/>
                  </a:lnTo>
                  <a:lnTo>
                    <a:pt x="6674058" y="3886726"/>
                  </a:lnTo>
                  <a:lnTo>
                    <a:pt x="8274003" y="3886726"/>
                  </a:lnTo>
                  <a:lnTo>
                    <a:pt x="8274003" y="3833483"/>
                  </a:lnTo>
                  <a:lnTo>
                    <a:pt x="6674058" y="3833483"/>
                  </a:lnTo>
                  <a:lnTo>
                    <a:pt x="6674058" y="2928356"/>
                  </a:lnTo>
                  <a:lnTo>
                    <a:pt x="8274003" y="2928356"/>
                  </a:lnTo>
                  <a:lnTo>
                    <a:pt x="8274003" y="2875113"/>
                  </a:lnTo>
                  <a:lnTo>
                    <a:pt x="6674058" y="2875113"/>
                  </a:lnTo>
                  <a:lnTo>
                    <a:pt x="6674058" y="1969985"/>
                  </a:lnTo>
                  <a:lnTo>
                    <a:pt x="8274003" y="1969985"/>
                  </a:lnTo>
                  <a:lnTo>
                    <a:pt x="8274003" y="1916742"/>
                  </a:lnTo>
                  <a:lnTo>
                    <a:pt x="6674058" y="1916742"/>
                  </a:lnTo>
                  <a:lnTo>
                    <a:pt x="6674058" y="1011614"/>
                  </a:lnTo>
                  <a:lnTo>
                    <a:pt x="8274003" y="1011614"/>
                  </a:lnTo>
                  <a:lnTo>
                    <a:pt x="8274003" y="958371"/>
                  </a:lnTo>
                  <a:lnTo>
                    <a:pt x="6674058" y="958371"/>
                  </a:lnTo>
                  <a:lnTo>
                    <a:pt x="6674058" y="53243"/>
                  </a:lnTo>
                  <a:lnTo>
                    <a:pt x="8274003" y="53243"/>
                  </a:lnTo>
                  <a:close/>
                  <a:moveTo>
                    <a:pt x="1737084" y="958371"/>
                  </a:moveTo>
                  <a:lnTo>
                    <a:pt x="1737084" y="53243"/>
                  </a:lnTo>
                  <a:lnTo>
                    <a:pt x="3291316" y="53243"/>
                  </a:lnTo>
                  <a:lnTo>
                    <a:pt x="3291316" y="958371"/>
                  </a:lnTo>
                  <a:lnTo>
                    <a:pt x="1737084" y="958371"/>
                  </a:lnTo>
                  <a:close/>
                  <a:moveTo>
                    <a:pt x="3291316" y="1011614"/>
                  </a:moveTo>
                  <a:lnTo>
                    <a:pt x="3291316" y="1916742"/>
                  </a:lnTo>
                  <a:lnTo>
                    <a:pt x="1737084" y="1916742"/>
                  </a:lnTo>
                  <a:lnTo>
                    <a:pt x="1737084" y="1011614"/>
                  </a:lnTo>
                  <a:lnTo>
                    <a:pt x="3291316" y="1011614"/>
                  </a:lnTo>
                  <a:close/>
                  <a:moveTo>
                    <a:pt x="1645658" y="958371"/>
                  </a:moveTo>
                  <a:lnTo>
                    <a:pt x="91425" y="958371"/>
                  </a:lnTo>
                  <a:lnTo>
                    <a:pt x="91425" y="53243"/>
                  </a:lnTo>
                  <a:lnTo>
                    <a:pt x="1645658" y="53243"/>
                  </a:lnTo>
                  <a:lnTo>
                    <a:pt x="1645658" y="958371"/>
                  </a:lnTo>
                  <a:close/>
                  <a:moveTo>
                    <a:pt x="1645658" y="1011614"/>
                  </a:moveTo>
                  <a:lnTo>
                    <a:pt x="1645658" y="1916742"/>
                  </a:lnTo>
                  <a:lnTo>
                    <a:pt x="91425" y="1916742"/>
                  </a:lnTo>
                  <a:lnTo>
                    <a:pt x="91425" y="1011614"/>
                  </a:lnTo>
                  <a:lnTo>
                    <a:pt x="1645658" y="1011614"/>
                  </a:lnTo>
                  <a:close/>
                  <a:moveTo>
                    <a:pt x="1645658" y="1969985"/>
                  </a:moveTo>
                  <a:lnTo>
                    <a:pt x="1645658" y="2875113"/>
                  </a:lnTo>
                  <a:lnTo>
                    <a:pt x="91425" y="2875113"/>
                  </a:lnTo>
                  <a:lnTo>
                    <a:pt x="91425" y="1969985"/>
                  </a:lnTo>
                  <a:lnTo>
                    <a:pt x="1645658" y="1969985"/>
                  </a:lnTo>
                  <a:close/>
                  <a:moveTo>
                    <a:pt x="1737084" y="1969985"/>
                  </a:moveTo>
                  <a:lnTo>
                    <a:pt x="3291316" y="1969985"/>
                  </a:lnTo>
                  <a:lnTo>
                    <a:pt x="3291316" y="2875113"/>
                  </a:lnTo>
                  <a:lnTo>
                    <a:pt x="1737084" y="2875113"/>
                  </a:lnTo>
                  <a:lnTo>
                    <a:pt x="1737084" y="1969985"/>
                  </a:lnTo>
                  <a:close/>
                  <a:moveTo>
                    <a:pt x="3382742" y="1969985"/>
                  </a:moveTo>
                  <a:lnTo>
                    <a:pt x="4936974" y="1969985"/>
                  </a:lnTo>
                  <a:lnTo>
                    <a:pt x="4936974" y="2875113"/>
                  </a:lnTo>
                  <a:lnTo>
                    <a:pt x="3382742" y="2875113"/>
                  </a:lnTo>
                  <a:lnTo>
                    <a:pt x="3382742" y="1969985"/>
                  </a:lnTo>
                  <a:close/>
                  <a:moveTo>
                    <a:pt x="3382742" y="1916742"/>
                  </a:moveTo>
                  <a:lnTo>
                    <a:pt x="3382742" y="1011614"/>
                  </a:lnTo>
                  <a:lnTo>
                    <a:pt x="4936974" y="1011614"/>
                  </a:lnTo>
                  <a:lnTo>
                    <a:pt x="4936974" y="1916742"/>
                  </a:lnTo>
                  <a:lnTo>
                    <a:pt x="3382742" y="1916742"/>
                  </a:lnTo>
                  <a:close/>
                  <a:moveTo>
                    <a:pt x="3382742" y="958371"/>
                  </a:moveTo>
                  <a:lnTo>
                    <a:pt x="3382742" y="53243"/>
                  </a:lnTo>
                  <a:lnTo>
                    <a:pt x="4936974" y="53243"/>
                  </a:lnTo>
                  <a:lnTo>
                    <a:pt x="4936974" y="958371"/>
                  </a:lnTo>
                  <a:lnTo>
                    <a:pt x="3382742" y="958371"/>
                  </a:lnTo>
                  <a:close/>
                  <a:moveTo>
                    <a:pt x="91425" y="3833483"/>
                  </a:moveTo>
                  <a:lnTo>
                    <a:pt x="91425" y="2928356"/>
                  </a:lnTo>
                  <a:lnTo>
                    <a:pt x="1645658" y="2928356"/>
                  </a:lnTo>
                  <a:lnTo>
                    <a:pt x="1645658" y="3833483"/>
                  </a:lnTo>
                  <a:lnTo>
                    <a:pt x="91425" y="3833483"/>
                  </a:lnTo>
                  <a:close/>
                  <a:moveTo>
                    <a:pt x="1737084" y="3833483"/>
                  </a:moveTo>
                  <a:lnTo>
                    <a:pt x="1737084" y="2928356"/>
                  </a:lnTo>
                  <a:lnTo>
                    <a:pt x="3291316" y="2928356"/>
                  </a:lnTo>
                  <a:lnTo>
                    <a:pt x="3291316" y="3833483"/>
                  </a:lnTo>
                  <a:lnTo>
                    <a:pt x="1737084" y="3833483"/>
                  </a:lnTo>
                  <a:close/>
                  <a:moveTo>
                    <a:pt x="3382742" y="3833483"/>
                  </a:moveTo>
                  <a:lnTo>
                    <a:pt x="3382742" y="2928356"/>
                  </a:lnTo>
                  <a:lnTo>
                    <a:pt x="4936974" y="2928356"/>
                  </a:lnTo>
                  <a:lnTo>
                    <a:pt x="4936974" y="3833483"/>
                  </a:lnTo>
                  <a:lnTo>
                    <a:pt x="3382742" y="3833483"/>
                  </a:lnTo>
                  <a:close/>
                  <a:moveTo>
                    <a:pt x="6582632" y="3833483"/>
                  </a:moveTo>
                  <a:lnTo>
                    <a:pt x="5028400" y="3833483"/>
                  </a:lnTo>
                  <a:lnTo>
                    <a:pt x="5028400" y="2928356"/>
                  </a:lnTo>
                  <a:lnTo>
                    <a:pt x="6582632" y="2928356"/>
                  </a:lnTo>
                  <a:lnTo>
                    <a:pt x="6582632" y="3833483"/>
                  </a:lnTo>
                  <a:close/>
                  <a:moveTo>
                    <a:pt x="6582632" y="2875113"/>
                  </a:moveTo>
                  <a:lnTo>
                    <a:pt x="5028400" y="2875113"/>
                  </a:lnTo>
                  <a:lnTo>
                    <a:pt x="5028400" y="1969985"/>
                  </a:lnTo>
                  <a:lnTo>
                    <a:pt x="6582632" y="1969985"/>
                  </a:lnTo>
                  <a:lnTo>
                    <a:pt x="6582632" y="2875113"/>
                  </a:lnTo>
                  <a:close/>
                  <a:moveTo>
                    <a:pt x="6582632" y="1916742"/>
                  </a:moveTo>
                  <a:lnTo>
                    <a:pt x="5028400" y="1916742"/>
                  </a:lnTo>
                  <a:lnTo>
                    <a:pt x="5028400" y="1011614"/>
                  </a:lnTo>
                  <a:lnTo>
                    <a:pt x="6582632" y="1011614"/>
                  </a:lnTo>
                  <a:lnTo>
                    <a:pt x="6582632" y="1916742"/>
                  </a:lnTo>
                  <a:close/>
                  <a:moveTo>
                    <a:pt x="6582632" y="958371"/>
                  </a:moveTo>
                  <a:lnTo>
                    <a:pt x="5028400" y="958371"/>
                  </a:lnTo>
                  <a:lnTo>
                    <a:pt x="5028400" y="53243"/>
                  </a:lnTo>
                  <a:lnTo>
                    <a:pt x="6582632" y="53243"/>
                  </a:lnTo>
                  <a:lnTo>
                    <a:pt x="6582632" y="958371"/>
                  </a:lnTo>
                  <a:close/>
                </a:path>
              </a:pathLst>
            </a:custGeom>
            <a:solidFill>
              <a:srgbClr val="FFFFFF">
                <a:alpha val="49804"/>
              </a:srgbClr>
            </a:solidFill>
          </p:spPr>
          <p:txBody>
            <a:bodyPr/>
            <a:lstStyle/>
            <a:p>
              <a:endParaRPr lang="es-CL"/>
            </a:p>
          </p:txBody>
        </p:sp>
      </p:grpSp>
      <p:grpSp>
        <p:nvGrpSpPr>
          <p:cNvPr id="4" name="Group 4"/>
          <p:cNvGrpSpPr>
            <a:grpSpLocks noChangeAspect="1"/>
          </p:cNvGrpSpPr>
          <p:nvPr/>
        </p:nvGrpSpPr>
        <p:grpSpPr>
          <a:xfrm rot="-651322">
            <a:off x="5001112" y="-934475"/>
            <a:ext cx="2414098" cy="12155951"/>
            <a:chOff x="0" y="0"/>
            <a:chExt cx="6350000" cy="31974790"/>
          </a:xfrm>
        </p:grpSpPr>
        <p:sp>
          <p:nvSpPr>
            <p:cNvPr id="5" name="Freeform 5"/>
            <p:cNvSpPr/>
            <p:nvPr/>
          </p:nvSpPr>
          <p:spPr>
            <a:xfrm>
              <a:off x="0" y="0"/>
              <a:ext cx="6350000" cy="31974789"/>
            </a:xfrm>
            <a:custGeom>
              <a:avLst/>
              <a:gdLst/>
              <a:ahLst/>
              <a:cxnLst/>
              <a:rect l="l" t="t" r="r" b="b"/>
              <a:pathLst>
                <a:path w="6350000" h="31974789">
                  <a:moveTo>
                    <a:pt x="6350000" y="31918911"/>
                  </a:moveTo>
                  <a:cubicBezTo>
                    <a:pt x="6350000" y="31949389"/>
                    <a:pt x="6324600" y="31974789"/>
                    <a:pt x="6294120" y="31974789"/>
                  </a:cubicBezTo>
                  <a:lnTo>
                    <a:pt x="55880" y="31974789"/>
                  </a:lnTo>
                  <a:cubicBezTo>
                    <a:pt x="25400" y="31974789"/>
                    <a:pt x="0" y="31949389"/>
                    <a:pt x="0" y="31918911"/>
                  </a:cubicBezTo>
                  <a:lnTo>
                    <a:pt x="0" y="55880"/>
                  </a:lnTo>
                  <a:cubicBezTo>
                    <a:pt x="0" y="25400"/>
                    <a:pt x="25400" y="0"/>
                    <a:pt x="55880" y="0"/>
                  </a:cubicBezTo>
                  <a:lnTo>
                    <a:pt x="6292850" y="0"/>
                  </a:lnTo>
                  <a:cubicBezTo>
                    <a:pt x="6323330" y="0"/>
                    <a:pt x="6348730" y="25400"/>
                    <a:pt x="6348730" y="55880"/>
                  </a:cubicBezTo>
                  <a:lnTo>
                    <a:pt x="6350000" y="31918908"/>
                  </a:lnTo>
                  <a:close/>
                </a:path>
              </a:pathLst>
            </a:custGeom>
            <a:solidFill>
              <a:srgbClr val="FFFFFF"/>
            </a:solidFill>
          </p:spPr>
          <p:txBody>
            <a:bodyPr/>
            <a:lstStyle/>
            <a:p>
              <a:endParaRPr lang="es-CL"/>
            </a:p>
          </p:txBody>
        </p:sp>
        <p:sp>
          <p:nvSpPr>
            <p:cNvPr id="6" name="Freeform 6"/>
            <p:cNvSpPr/>
            <p:nvPr/>
          </p:nvSpPr>
          <p:spPr>
            <a:xfrm>
              <a:off x="477520" y="24051261"/>
              <a:ext cx="5394960" cy="7305039"/>
            </a:xfrm>
            <a:custGeom>
              <a:avLst/>
              <a:gdLst/>
              <a:ahLst/>
              <a:cxnLst/>
              <a:rect l="l" t="t" r="r" b="b"/>
              <a:pathLst>
                <a:path w="5394960" h="7305039">
                  <a:moveTo>
                    <a:pt x="5394960" y="7249160"/>
                  </a:moveTo>
                  <a:cubicBezTo>
                    <a:pt x="5394960" y="7279639"/>
                    <a:pt x="5369560" y="7305039"/>
                    <a:pt x="5339080" y="7305039"/>
                  </a:cubicBezTo>
                  <a:lnTo>
                    <a:pt x="55880" y="7305039"/>
                  </a:lnTo>
                  <a:cubicBezTo>
                    <a:pt x="25400" y="7305039"/>
                    <a:pt x="0" y="7279639"/>
                    <a:pt x="0" y="7249160"/>
                  </a:cubicBezTo>
                  <a:lnTo>
                    <a:pt x="0" y="55880"/>
                  </a:lnTo>
                  <a:cubicBezTo>
                    <a:pt x="0" y="25400"/>
                    <a:pt x="25400" y="0"/>
                    <a:pt x="55880" y="0"/>
                  </a:cubicBezTo>
                  <a:lnTo>
                    <a:pt x="5339080" y="0"/>
                  </a:lnTo>
                  <a:cubicBezTo>
                    <a:pt x="5369560" y="0"/>
                    <a:pt x="5394960" y="25400"/>
                    <a:pt x="5394960" y="55880"/>
                  </a:cubicBezTo>
                  <a:lnTo>
                    <a:pt x="5394960" y="7249160"/>
                  </a:lnTo>
                  <a:close/>
                </a:path>
              </a:pathLst>
            </a:custGeom>
            <a:blipFill>
              <a:blip r:embed="rId2"/>
              <a:stretch>
                <a:fillRect l="-51553" r="-51553"/>
              </a:stretch>
            </a:blipFill>
          </p:spPr>
          <p:txBody>
            <a:bodyPr/>
            <a:lstStyle/>
            <a:p>
              <a:endParaRPr lang="es-CL"/>
            </a:p>
          </p:txBody>
        </p:sp>
        <p:sp>
          <p:nvSpPr>
            <p:cNvPr id="7" name="Freeform 7"/>
            <p:cNvSpPr/>
            <p:nvPr/>
          </p:nvSpPr>
          <p:spPr>
            <a:xfrm>
              <a:off x="477520" y="16240759"/>
              <a:ext cx="5394960" cy="7305041"/>
            </a:xfrm>
            <a:custGeom>
              <a:avLst/>
              <a:gdLst/>
              <a:ahLst/>
              <a:cxnLst/>
              <a:rect l="l" t="t" r="r" b="b"/>
              <a:pathLst>
                <a:path w="5394960" h="7305041">
                  <a:moveTo>
                    <a:pt x="5394960" y="7249161"/>
                  </a:moveTo>
                  <a:cubicBezTo>
                    <a:pt x="5394960" y="7279641"/>
                    <a:pt x="5369560" y="7305041"/>
                    <a:pt x="5339080" y="7305041"/>
                  </a:cubicBezTo>
                  <a:lnTo>
                    <a:pt x="55880" y="7305041"/>
                  </a:lnTo>
                  <a:cubicBezTo>
                    <a:pt x="25400" y="7305041"/>
                    <a:pt x="0" y="7279641"/>
                    <a:pt x="0" y="7249161"/>
                  </a:cubicBezTo>
                  <a:lnTo>
                    <a:pt x="0" y="55880"/>
                  </a:lnTo>
                  <a:cubicBezTo>
                    <a:pt x="0" y="25400"/>
                    <a:pt x="25400" y="0"/>
                    <a:pt x="55880" y="0"/>
                  </a:cubicBezTo>
                  <a:lnTo>
                    <a:pt x="5339080" y="0"/>
                  </a:lnTo>
                  <a:cubicBezTo>
                    <a:pt x="5369560" y="0"/>
                    <a:pt x="5394960" y="25400"/>
                    <a:pt x="5394960" y="55880"/>
                  </a:cubicBezTo>
                  <a:lnTo>
                    <a:pt x="5394960" y="7249161"/>
                  </a:lnTo>
                  <a:close/>
                </a:path>
              </a:pathLst>
            </a:custGeom>
            <a:blipFill>
              <a:blip r:embed="rId3"/>
              <a:stretch>
                <a:fillRect l="-51426" r="-51426"/>
              </a:stretch>
            </a:blipFill>
          </p:spPr>
          <p:txBody>
            <a:bodyPr/>
            <a:lstStyle/>
            <a:p>
              <a:endParaRPr lang="es-CL"/>
            </a:p>
          </p:txBody>
        </p:sp>
        <p:sp>
          <p:nvSpPr>
            <p:cNvPr id="8" name="Freeform 8"/>
            <p:cNvSpPr/>
            <p:nvPr/>
          </p:nvSpPr>
          <p:spPr>
            <a:xfrm>
              <a:off x="477520" y="618490"/>
              <a:ext cx="5394960" cy="7305040"/>
            </a:xfrm>
            <a:custGeom>
              <a:avLst/>
              <a:gdLst/>
              <a:ahLst/>
              <a:cxnLst/>
              <a:rect l="l" t="t" r="r" b="b"/>
              <a:pathLst>
                <a:path w="5394960" h="7305040">
                  <a:moveTo>
                    <a:pt x="5394960" y="7249160"/>
                  </a:moveTo>
                  <a:cubicBezTo>
                    <a:pt x="5394960" y="7279640"/>
                    <a:pt x="5369560" y="7305040"/>
                    <a:pt x="5339080" y="7305040"/>
                  </a:cubicBezTo>
                  <a:lnTo>
                    <a:pt x="55880" y="7305040"/>
                  </a:lnTo>
                  <a:cubicBezTo>
                    <a:pt x="25400" y="7305040"/>
                    <a:pt x="0" y="7279640"/>
                    <a:pt x="0" y="7249160"/>
                  </a:cubicBezTo>
                  <a:lnTo>
                    <a:pt x="0" y="55880"/>
                  </a:lnTo>
                  <a:cubicBezTo>
                    <a:pt x="0" y="25400"/>
                    <a:pt x="25400" y="0"/>
                    <a:pt x="55880" y="0"/>
                  </a:cubicBezTo>
                  <a:lnTo>
                    <a:pt x="5339080" y="0"/>
                  </a:lnTo>
                  <a:cubicBezTo>
                    <a:pt x="5369560" y="0"/>
                    <a:pt x="5394960" y="25400"/>
                    <a:pt x="5394960" y="55880"/>
                  </a:cubicBezTo>
                  <a:lnTo>
                    <a:pt x="5394960" y="7249160"/>
                  </a:lnTo>
                  <a:close/>
                </a:path>
              </a:pathLst>
            </a:custGeom>
            <a:blipFill>
              <a:blip r:embed="rId4"/>
              <a:stretch>
                <a:fillRect l="-51426" r="-51426"/>
              </a:stretch>
            </a:blipFill>
          </p:spPr>
          <p:txBody>
            <a:bodyPr/>
            <a:lstStyle/>
            <a:p>
              <a:endParaRPr lang="es-CL"/>
            </a:p>
          </p:txBody>
        </p:sp>
        <p:sp>
          <p:nvSpPr>
            <p:cNvPr id="9" name="Freeform 9"/>
            <p:cNvSpPr/>
            <p:nvPr/>
          </p:nvSpPr>
          <p:spPr>
            <a:xfrm>
              <a:off x="477520" y="8428989"/>
              <a:ext cx="5394960" cy="7305041"/>
            </a:xfrm>
            <a:custGeom>
              <a:avLst/>
              <a:gdLst/>
              <a:ahLst/>
              <a:cxnLst/>
              <a:rect l="l" t="t" r="r" b="b"/>
              <a:pathLst>
                <a:path w="5394960" h="7305041">
                  <a:moveTo>
                    <a:pt x="5394960" y="7249161"/>
                  </a:moveTo>
                  <a:cubicBezTo>
                    <a:pt x="5394960" y="7279641"/>
                    <a:pt x="5369560" y="7305041"/>
                    <a:pt x="5339080" y="7305041"/>
                  </a:cubicBezTo>
                  <a:lnTo>
                    <a:pt x="55880" y="7305041"/>
                  </a:lnTo>
                  <a:cubicBezTo>
                    <a:pt x="25400" y="7305041"/>
                    <a:pt x="0" y="7279641"/>
                    <a:pt x="0" y="7249161"/>
                  </a:cubicBezTo>
                  <a:lnTo>
                    <a:pt x="0" y="55881"/>
                  </a:lnTo>
                  <a:cubicBezTo>
                    <a:pt x="0" y="25400"/>
                    <a:pt x="25400" y="0"/>
                    <a:pt x="55880" y="0"/>
                  </a:cubicBezTo>
                  <a:lnTo>
                    <a:pt x="5339080" y="0"/>
                  </a:lnTo>
                  <a:cubicBezTo>
                    <a:pt x="5369560" y="0"/>
                    <a:pt x="5394960" y="25400"/>
                    <a:pt x="5394960" y="55881"/>
                  </a:cubicBezTo>
                  <a:lnTo>
                    <a:pt x="5394960" y="7249161"/>
                  </a:lnTo>
                  <a:close/>
                </a:path>
              </a:pathLst>
            </a:custGeom>
            <a:blipFill>
              <a:blip r:embed="rId5"/>
              <a:stretch>
                <a:fillRect l="-51553" r="-51553"/>
              </a:stretch>
            </a:blipFill>
          </p:spPr>
          <p:txBody>
            <a:bodyPr/>
            <a:lstStyle/>
            <a:p>
              <a:endParaRPr lang="es-CL"/>
            </a:p>
          </p:txBody>
        </p:sp>
      </p:grpSp>
      <p:sp>
        <p:nvSpPr>
          <p:cNvPr id="10" name="Freeform 10"/>
          <p:cNvSpPr/>
          <p:nvPr/>
        </p:nvSpPr>
        <p:spPr>
          <a:xfrm rot="427317">
            <a:off x="7660597" y="1274676"/>
            <a:ext cx="9641929" cy="7737648"/>
          </a:xfrm>
          <a:custGeom>
            <a:avLst/>
            <a:gdLst/>
            <a:ahLst/>
            <a:cxnLst/>
            <a:rect l="l" t="t" r="r" b="b"/>
            <a:pathLst>
              <a:path w="9641929" h="7737648">
                <a:moveTo>
                  <a:pt x="0" y="0"/>
                </a:moveTo>
                <a:lnTo>
                  <a:pt x="9641928" y="0"/>
                </a:lnTo>
                <a:lnTo>
                  <a:pt x="9641928" y="7737648"/>
                </a:lnTo>
                <a:lnTo>
                  <a:pt x="0" y="7737648"/>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s-CL"/>
          </a:p>
        </p:txBody>
      </p:sp>
      <p:sp>
        <p:nvSpPr>
          <p:cNvPr id="11" name="TextBox 11"/>
          <p:cNvSpPr txBox="1"/>
          <p:nvPr/>
        </p:nvSpPr>
        <p:spPr>
          <a:xfrm rot="385703">
            <a:off x="8492688" y="3609891"/>
            <a:ext cx="8361837" cy="3285093"/>
          </a:xfrm>
          <a:prstGeom prst="rect">
            <a:avLst/>
          </a:prstGeom>
        </p:spPr>
        <p:txBody>
          <a:bodyPr lIns="0" tIns="0" rIns="0" bIns="0" rtlCol="0" anchor="t">
            <a:spAutoFit/>
          </a:bodyPr>
          <a:lstStyle/>
          <a:p>
            <a:pPr algn="ctr">
              <a:lnSpc>
                <a:spcPts val="12682"/>
              </a:lnSpc>
            </a:pPr>
            <a:r>
              <a:rPr lang="en-US" sz="12556">
                <a:solidFill>
                  <a:srgbClr val="352A1B"/>
                </a:solidFill>
                <a:latin typeface="Marykate"/>
              </a:rPr>
              <a:t>ESTRUCTURA</a:t>
            </a:r>
          </a:p>
          <a:p>
            <a:pPr algn="ctr">
              <a:lnSpc>
                <a:spcPts val="12682"/>
              </a:lnSpc>
            </a:pPr>
            <a:r>
              <a:rPr lang="en-US" sz="12556">
                <a:solidFill>
                  <a:srgbClr val="352A1B"/>
                </a:solidFill>
                <a:latin typeface="Marykate"/>
              </a:rPr>
              <a:t>DEL PPT</a:t>
            </a:r>
          </a:p>
        </p:txBody>
      </p:sp>
      <p:grpSp>
        <p:nvGrpSpPr>
          <p:cNvPr id="12" name="Group 12"/>
          <p:cNvGrpSpPr>
            <a:grpSpLocks noChangeAspect="1"/>
          </p:cNvGrpSpPr>
          <p:nvPr/>
        </p:nvGrpSpPr>
        <p:grpSpPr>
          <a:xfrm rot="767518">
            <a:off x="720013" y="2887580"/>
            <a:ext cx="5246370" cy="5246370"/>
            <a:chOff x="0" y="0"/>
            <a:chExt cx="34823400" cy="34823400"/>
          </a:xfrm>
        </p:grpSpPr>
        <p:sp>
          <p:nvSpPr>
            <p:cNvPr id="13" name="Freeform 13"/>
            <p:cNvSpPr/>
            <p:nvPr/>
          </p:nvSpPr>
          <p:spPr>
            <a:xfrm>
              <a:off x="2044700" y="1574800"/>
              <a:ext cx="31381700" cy="23253700"/>
            </a:xfrm>
            <a:custGeom>
              <a:avLst/>
              <a:gdLst/>
              <a:ahLst/>
              <a:cxnLst/>
              <a:rect l="l" t="t" r="r" b="b"/>
              <a:pathLst>
                <a:path w="31381700" h="23253700">
                  <a:moveTo>
                    <a:pt x="0" y="0"/>
                  </a:moveTo>
                  <a:lnTo>
                    <a:pt x="31381700" y="0"/>
                  </a:lnTo>
                  <a:lnTo>
                    <a:pt x="31381700" y="23253700"/>
                  </a:lnTo>
                  <a:lnTo>
                    <a:pt x="0" y="23253700"/>
                  </a:lnTo>
                  <a:close/>
                </a:path>
              </a:pathLst>
            </a:custGeom>
            <a:blipFill>
              <a:blip r:embed="rId7"/>
              <a:stretch>
                <a:fillRect l="-5574" r="-5574"/>
              </a:stretch>
            </a:blipFill>
          </p:spPr>
          <p:txBody>
            <a:bodyPr/>
            <a:lstStyle/>
            <a:p>
              <a:endParaRPr lang="es-CL"/>
            </a:p>
          </p:txBody>
        </p:sp>
        <p:sp>
          <p:nvSpPr>
            <p:cNvPr id="14" name="Freeform 14"/>
            <p:cNvSpPr/>
            <p:nvPr/>
          </p:nvSpPr>
          <p:spPr>
            <a:xfrm>
              <a:off x="0" y="0"/>
              <a:ext cx="34823400" cy="34823400"/>
            </a:xfrm>
            <a:custGeom>
              <a:avLst/>
              <a:gdLst/>
              <a:ahLst/>
              <a:cxnLst/>
              <a:rect l="l" t="t" r="r" b="b"/>
              <a:pathLst>
                <a:path w="34823400" h="34823400">
                  <a:moveTo>
                    <a:pt x="34823400" y="34823400"/>
                  </a:moveTo>
                  <a:lnTo>
                    <a:pt x="0" y="34823400"/>
                  </a:lnTo>
                  <a:lnTo>
                    <a:pt x="0" y="0"/>
                  </a:lnTo>
                  <a:lnTo>
                    <a:pt x="34823400" y="0"/>
                  </a:lnTo>
                  <a:lnTo>
                    <a:pt x="34823400" y="34823400"/>
                  </a:lnTo>
                  <a:close/>
                </a:path>
              </a:pathLst>
            </a:custGeom>
            <a:blipFill>
              <a:blip r:embed="rId8"/>
              <a:stretch>
                <a:fillRect/>
              </a:stretch>
            </a:blipFill>
          </p:spPr>
          <p:txBody>
            <a:bodyPr/>
            <a:lstStyle/>
            <a:p>
              <a:endParaRPr lang="es-CL"/>
            </a:p>
          </p:txBody>
        </p:sp>
      </p:grpSp>
      <p:sp>
        <p:nvSpPr>
          <p:cNvPr id="15" name="Freeform 15"/>
          <p:cNvSpPr/>
          <p:nvPr/>
        </p:nvSpPr>
        <p:spPr>
          <a:xfrm rot="-1079987">
            <a:off x="710437" y="2440411"/>
            <a:ext cx="2571851" cy="801560"/>
          </a:xfrm>
          <a:custGeom>
            <a:avLst/>
            <a:gdLst/>
            <a:ahLst/>
            <a:cxnLst/>
            <a:rect l="l" t="t" r="r" b="b"/>
            <a:pathLst>
              <a:path w="2571851" h="801560">
                <a:moveTo>
                  <a:pt x="0" y="0"/>
                </a:moveTo>
                <a:lnTo>
                  <a:pt x="2571851" y="0"/>
                </a:lnTo>
                <a:lnTo>
                  <a:pt x="2571851" y="801560"/>
                </a:lnTo>
                <a:lnTo>
                  <a:pt x="0" y="80156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s-CL"/>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336220" y="222250"/>
            <a:ext cx="6508445" cy="1450976"/>
          </a:xfrm>
          <a:prstGeom prst="rect">
            <a:avLst/>
          </a:prstGeom>
        </p:spPr>
        <p:txBody>
          <a:bodyPr lIns="0" tIns="0" rIns="0" bIns="0" rtlCol="0" anchor="t">
            <a:spAutoFit/>
          </a:bodyPr>
          <a:lstStyle/>
          <a:p>
            <a:pPr marL="1835145" lvl="1" indent="-917572" algn="ctr">
              <a:lnSpc>
                <a:spcPts val="11899"/>
              </a:lnSpc>
              <a:buAutoNum type="arabicPeriod"/>
            </a:pPr>
            <a:r>
              <a:rPr lang="en-US" sz="8499">
                <a:solidFill>
                  <a:srgbClr val="000000"/>
                </a:solidFill>
                <a:latin typeface="Alatsi Bold"/>
              </a:rPr>
              <a:t>PORTADA</a:t>
            </a:r>
          </a:p>
        </p:txBody>
      </p:sp>
      <p:sp>
        <p:nvSpPr>
          <p:cNvPr id="3" name="AutoShape 3"/>
          <p:cNvSpPr/>
          <p:nvPr/>
        </p:nvSpPr>
        <p:spPr>
          <a:xfrm>
            <a:off x="-254016" y="9905028"/>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4" name="AutoShape 4"/>
          <p:cNvSpPr/>
          <p:nvPr/>
        </p:nvSpPr>
        <p:spPr>
          <a:xfrm>
            <a:off x="11436752" y="9905028"/>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5" name="Freeform 5"/>
          <p:cNvSpPr/>
          <p:nvPr/>
        </p:nvSpPr>
        <p:spPr>
          <a:xfrm>
            <a:off x="566952" y="2720896"/>
            <a:ext cx="17154097" cy="4845208"/>
          </a:xfrm>
          <a:custGeom>
            <a:avLst/>
            <a:gdLst/>
            <a:ahLst/>
            <a:cxnLst/>
            <a:rect l="l" t="t" r="r" b="b"/>
            <a:pathLst>
              <a:path w="17154097" h="4845208">
                <a:moveTo>
                  <a:pt x="0" y="0"/>
                </a:moveTo>
                <a:lnTo>
                  <a:pt x="17154096" y="0"/>
                </a:lnTo>
                <a:lnTo>
                  <a:pt x="17154096" y="4845208"/>
                </a:lnTo>
                <a:lnTo>
                  <a:pt x="0" y="4845208"/>
                </a:lnTo>
                <a:lnTo>
                  <a:pt x="0" y="0"/>
                </a:lnTo>
                <a:close/>
              </a:path>
            </a:pathLst>
          </a:custGeom>
          <a:blipFill>
            <a:blip r:embed="rId2"/>
            <a:stretch>
              <a:fillRect l="-9506" t="-73193" r="-36367" b="-149592"/>
            </a:stretch>
          </a:blipFill>
        </p:spPr>
        <p:txBody>
          <a:bodyPr/>
          <a:lstStyle/>
          <a:p>
            <a:endParaRPr lang="es-CL"/>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7083" t="-32333" r="-10625" b="-27489"/>
            </a:stretch>
          </a:blipFill>
        </p:spPr>
        <p:txBody>
          <a:bodyPr/>
          <a:lstStyle/>
          <a:p>
            <a:endParaRPr lang="es-CL"/>
          </a:p>
        </p:txBody>
      </p:sp>
      <p:sp>
        <p:nvSpPr>
          <p:cNvPr id="3" name="Freeform 3"/>
          <p:cNvSpPr/>
          <p:nvPr/>
        </p:nvSpPr>
        <p:spPr>
          <a:xfrm rot="-559742">
            <a:off x="2181161" y="4464867"/>
            <a:ext cx="2024156" cy="1910297"/>
          </a:xfrm>
          <a:custGeom>
            <a:avLst/>
            <a:gdLst/>
            <a:ahLst/>
            <a:cxnLst/>
            <a:rect l="l" t="t" r="r" b="b"/>
            <a:pathLst>
              <a:path w="2024156" h="1910297">
                <a:moveTo>
                  <a:pt x="0" y="0"/>
                </a:moveTo>
                <a:lnTo>
                  <a:pt x="2024155" y="0"/>
                </a:lnTo>
                <a:lnTo>
                  <a:pt x="2024155" y="1910297"/>
                </a:lnTo>
                <a:lnTo>
                  <a:pt x="0" y="191029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s-CL"/>
          </a:p>
        </p:txBody>
      </p:sp>
      <p:sp>
        <p:nvSpPr>
          <p:cNvPr id="4" name="Freeform 4"/>
          <p:cNvSpPr/>
          <p:nvPr/>
        </p:nvSpPr>
        <p:spPr>
          <a:xfrm rot="750773">
            <a:off x="4309479" y="4688298"/>
            <a:ext cx="2087768" cy="2057400"/>
          </a:xfrm>
          <a:custGeom>
            <a:avLst/>
            <a:gdLst/>
            <a:ahLst/>
            <a:cxnLst/>
            <a:rect l="l" t="t" r="r" b="b"/>
            <a:pathLst>
              <a:path w="2087768" h="2057400">
                <a:moveTo>
                  <a:pt x="0" y="0"/>
                </a:moveTo>
                <a:lnTo>
                  <a:pt x="2087768" y="0"/>
                </a:lnTo>
                <a:lnTo>
                  <a:pt x="2087768" y="2057400"/>
                </a:lnTo>
                <a:lnTo>
                  <a:pt x="0" y="20574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s-CL"/>
          </a:p>
        </p:txBody>
      </p:sp>
      <p:sp>
        <p:nvSpPr>
          <p:cNvPr id="5" name="Freeform 5"/>
          <p:cNvSpPr/>
          <p:nvPr/>
        </p:nvSpPr>
        <p:spPr>
          <a:xfrm rot="-340750">
            <a:off x="6485796" y="3896366"/>
            <a:ext cx="1524380" cy="2674351"/>
          </a:xfrm>
          <a:custGeom>
            <a:avLst/>
            <a:gdLst/>
            <a:ahLst/>
            <a:cxnLst/>
            <a:rect l="l" t="t" r="r" b="b"/>
            <a:pathLst>
              <a:path w="1524380" h="2674351">
                <a:moveTo>
                  <a:pt x="0" y="0"/>
                </a:moveTo>
                <a:lnTo>
                  <a:pt x="1524380" y="0"/>
                </a:lnTo>
                <a:lnTo>
                  <a:pt x="1524380" y="2674350"/>
                </a:lnTo>
                <a:lnTo>
                  <a:pt x="0" y="267435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s-CL"/>
          </a:p>
        </p:txBody>
      </p:sp>
      <p:sp>
        <p:nvSpPr>
          <p:cNvPr id="6" name="Freeform 6"/>
          <p:cNvSpPr/>
          <p:nvPr/>
        </p:nvSpPr>
        <p:spPr>
          <a:xfrm rot="267366">
            <a:off x="8240347" y="4280670"/>
            <a:ext cx="1524380" cy="2674351"/>
          </a:xfrm>
          <a:custGeom>
            <a:avLst/>
            <a:gdLst/>
            <a:ahLst/>
            <a:cxnLst/>
            <a:rect l="l" t="t" r="r" b="b"/>
            <a:pathLst>
              <a:path w="1524380" h="2674351">
                <a:moveTo>
                  <a:pt x="0" y="0"/>
                </a:moveTo>
                <a:lnTo>
                  <a:pt x="1524380" y="0"/>
                </a:lnTo>
                <a:lnTo>
                  <a:pt x="1524380" y="2674351"/>
                </a:lnTo>
                <a:lnTo>
                  <a:pt x="0" y="2674351"/>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s-CL"/>
          </a:p>
        </p:txBody>
      </p:sp>
      <p:sp>
        <p:nvSpPr>
          <p:cNvPr id="7" name="Freeform 7"/>
          <p:cNvSpPr/>
          <p:nvPr/>
        </p:nvSpPr>
        <p:spPr>
          <a:xfrm rot="270649">
            <a:off x="10039346" y="4114589"/>
            <a:ext cx="1763326" cy="2047403"/>
          </a:xfrm>
          <a:custGeom>
            <a:avLst/>
            <a:gdLst/>
            <a:ahLst/>
            <a:cxnLst/>
            <a:rect l="l" t="t" r="r" b="b"/>
            <a:pathLst>
              <a:path w="1763326" h="2047403">
                <a:moveTo>
                  <a:pt x="0" y="0"/>
                </a:moveTo>
                <a:lnTo>
                  <a:pt x="1763326" y="0"/>
                </a:lnTo>
                <a:lnTo>
                  <a:pt x="1763326" y="2047404"/>
                </a:lnTo>
                <a:lnTo>
                  <a:pt x="0" y="2047404"/>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s-CL"/>
          </a:p>
        </p:txBody>
      </p:sp>
      <p:sp>
        <p:nvSpPr>
          <p:cNvPr id="8" name="Freeform 8"/>
          <p:cNvSpPr/>
          <p:nvPr/>
        </p:nvSpPr>
        <p:spPr>
          <a:xfrm rot="-220977">
            <a:off x="11948393" y="4525490"/>
            <a:ext cx="2157402" cy="2184711"/>
          </a:xfrm>
          <a:custGeom>
            <a:avLst/>
            <a:gdLst/>
            <a:ahLst/>
            <a:cxnLst/>
            <a:rect l="l" t="t" r="r" b="b"/>
            <a:pathLst>
              <a:path w="2157402" h="2184711">
                <a:moveTo>
                  <a:pt x="0" y="0"/>
                </a:moveTo>
                <a:lnTo>
                  <a:pt x="2157402" y="0"/>
                </a:lnTo>
                <a:lnTo>
                  <a:pt x="2157402" y="2184711"/>
                </a:lnTo>
                <a:lnTo>
                  <a:pt x="0" y="2184711"/>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s-CL"/>
          </a:p>
        </p:txBody>
      </p:sp>
      <p:sp>
        <p:nvSpPr>
          <p:cNvPr id="9" name="Freeform 9"/>
          <p:cNvSpPr/>
          <p:nvPr/>
        </p:nvSpPr>
        <p:spPr>
          <a:xfrm>
            <a:off x="14052153" y="3943770"/>
            <a:ext cx="1950056" cy="2389043"/>
          </a:xfrm>
          <a:custGeom>
            <a:avLst/>
            <a:gdLst/>
            <a:ahLst/>
            <a:cxnLst/>
            <a:rect l="l" t="t" r="r" b="b"/>
            <a:pathLst>
              <a:path w="1950056" h="2389043">
                <a:moveTo>
                  <a:pt x="0" y="0"/>
                </a:moveTo>
                <a:lnTo>
                  <a:pt x="1950056" y="0"/>
                </a:lnTo>
                <a:lnTo>
                  <a:pt x="1950056" y="2389043"/>
                </a:lnTo>
                <a:lnTo>
                  <a:pt x="0" y="2389043"/>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s-CL"/>
          </a:p>
        </p:txBody>
      </p:sp>
      <p:sp>
        <p:nvSpPr>
          <p:cNvPr id="10" name="Freeform 10"/>
          <p:cNvSpPr/>
          <p:nvPr/>
        </p:nvSpPr>
        <p:spPr>
          <a:xfrm rot="-7448305">
            <a:off x="-1208083" y="-4007522"/>
            <a:ext cx="5328666" cy="8229600"/>
          </a:xfrm>
          <a:custGeom>
            <a:avLst/>
            <a:gdLst/>
            <a:ahLst/>
            <a:cxnLst/>
            <a:rect l="l" t="t" r="r" b="b"/>
            <a:pathLst>
              <a:path w="5328666" h="8229600">
                <a:moveTo>
                  <a:pt x="0" y="0"/>
                </a:moveTo>
                <a:lnTo>
                  <a:pt x="5328666" y="0"/>
                </a:lnTo>
                <a:lnTo>
                  <a:pt x="5328666" y="8229600"/>
                </a:lnTo>
                <a:lnTo>
                  <a:pt x="0" y="8229600"/>
                </a:lnTo>
                <a:lnTo>
                  <a:pt x="0" y="0"/>
                </a:lnTo>
                <a:close/>
              </a:path>
            </a:pathLst>
          </a:custGeom>
          <a:blipFill>
            <a:blip r:embed="rId10"/>
            <a:stretch>
              <a:fillRect/>
            </a:stretch>
          </a:blipFill>
        </p:spPr>
        <p:txBody>
          <a:bodyPr/>
          <a:lstStyle/>
          <a:p>
            <a:endParaRPr lang="es-CL"/>
          </a:p>
        </p:txBody>
      </p:sp>
      <p:sp>
        <p:nvSpPr>
          <p:cNvPr id="11" name="Freeform 11"/>
          <p:cNvSpPr/>
          <p:nvPr/>
        </p:nvSpPr>
        <p:spPr>
          <a:xfrm rot="-6640897">
            <a:off x="13307790" y="6582565"/>
            <a:ext cx="5388838" cy="8229600"/>
          </a:xfrm>
          <a:custGeom>
            <a:avLst/>
            <a:gdLst/>
            <a:ahLst/>
            <a:cxnLst/>
            <a:rect l="l" t="t" r="r" b="b"/>
            <a:pathLst>
              <a:path w="5388838" h="8229600">
                <a:moveTo>
                  <a:pt x="0" y="0"/>
                </a:moveTo>
                <a:lnTo>
                  <a:pt x="5388839" y="0"/>
                </a:lnTo>
                <a:lnTo>
                  <a:pt x="5388839" y="8229600"/>
                </a:lnTo>
                <a:lnTo>
                  <a:pt x="0" y="8229600"/>
                </a:lnTo>
                <a:lnTo>
                  <a:pt x="0" y="0"/>
                </a:lnTo>
                <a:close/>
              </a:path>
            </a:pathLst>
          </a:custGeom>
          <a:blipFill>
            <a:blip r:embed="rId11"/>
            <a:stretch>
              <a:fillRect/>
            </a:stretch>
          </a:blipFill>
        </p:spPr>
        <p:txBody>
          <a:bodyPr/>
          <a:lstStyle/>
          <a:p>
            <a:endParaRPr lang="es-CL"/>
          </a:p>
        </p:txBody>
      </p:sp>
      <p:sp>
        <p:nvSpPr>
          <p:cNvPr id="12" name="Freeform 12"/>
          <p:cNvSpPr/>
          <p:nvPr/>
        </p:nvSpPr>
        <p:spPr>
          <a:xfrm>
            <a:off x="-1475807" y="560453"/>
            <a:ext cx="4744460" cy="3665095"/>
          </a:xfrm>
          <a:custGeom>
            <a:avLst/>
            <a:gdLst/>
            <a:ahLst/>
            <a:cxnLst/>
            <a:rect l="l" t="t" r="r" b="b"/>
            <a:pathLst>
              <a:path w="4744460" h="3665095">
                <a:moveTo>
                  <a:pt x="0" y="0"/>
                </a:moveTo>
                <a:lnTo>
                  <a:pt x="4744459" y="0"/>
                </a:lnTo>
                <a:lnTo>
                  <a:pt x="4744459" y="3665095"/>
                </a:lnTo>
                <a:lnTo>
                  <a:pt x="0" y="3665095"/>
                </a:lnTo>
                <a:lnTo>
                  <a:pt x="0" y="0"/>
                </a:lnTo>
                <a:close/>
              </a:path>
            </a:pathLst>
          </a:custGeom>
          <a:blipFill>
            <a:blip r:embed="rId12"/>
            <a:stretch>
              <a:fillRect/>
            </a:stretch>
          </a:blipFill>
        </p:spPr>
        <p:txBody>
          <a:bodyPr/>
          <a:lstStyle/>
          <a:p>
            <a:endParaRPr lang="es-CL"/>
          </a:p>
        </p:txBody>
      </p:sp>
      <p:sp>
        <p:nvSpPr>
          <p:cNvPr id="13" name="Freeform 13"/>
          <p:cNvSpPr/>
          <p:nvPr/>
        </p:nvSpPr>
        <p:spPr>
          <a:xfrm rot="-1320158">
            <a:off x="15589407" y="-416444"/>
            <a:ext cx="3339785" cy="3456440"/>
          </a:xfrm>
          <a:custGeom>
            <a:avLst/>
            <a:gdLst/>
            <a:ahLst/>
            <a:cxnLst/>
            <a:rect l="l" t="t" r="r" b="b"/>
            <a:pathLst>
              <a:path w="3339785" h="3456440">
                <a:moveTo>
                  <a:pt x="0" y="0"/>
                </a:moveTo>
                <a:lnTo>
                  <a:pt x="3339786" y="0"/>
                </a:lnTo>
                <a:lnTo>
                  <a:pt x="3339786" y="3456440"/>
                </a:lnTo>
                <a:lnTo>
                  <a:pt x="0" y="3456440"/>
                </a:lnTo>
                <a:lnTo>
                  <a:pt x="0" y="0"/>
                </a:lnTo>
                <a:close/>
              </a:path>
            </a:pathLst>
          </a:custGeom>
          <a:blipFill>
            <a:blip r:embed="rId13"/>
            <a:stretch>
              <a:fillRect/>
            </a:stretch>
          </a:blipFill>
        </p:spPr>
        <p:txBody>
          <a:bodyPr/>
          <a:lstStyle/>
          <a:p>
            <a:endParaRPr lang="es-CL"/>
          </a:p>
        </p:txBody>
      </p:sp>
      <p:sp>
        <p:nvSpPr>
          <p:cNvPr id="14" name="Freeform 14"/>
          <p:cNvSpPr/>
          <p:nvPr/>
        </p:nvSpPr>
        <p:spPr>
          <a:xfrm rot="585136">
            <a:off x="14171412" y="-325854"/>
            <a:ext cx="1784286" cy="1757522"/>
          </a:xfrm>
          <a:custGeom>
            <a:avLst/>
            <a:gdLst/>
            <a:ahLst/>
            <a:cxnLst/>
            <a:rect l="l" t="t" r="r" b="b"/>
            <a:pathLst>
              <a:path w="1784286" h="1757522">
                <a:moveTo>
                  <a:pt x="0" y="0"/>
                </a:moveTo>
                <a:lnTo>
                  <a:pt x="1784286" y="0"/>
                </a:lnTo>
                <a:lnTo>
                  <a:pt x="1784286" y="1757522"/>
                </a:lnTo>
                <a:lnTo>
                  <a:pt x="0" y="1757522"/>
                </a:lnTo>
                <a:lnTo>
                  <a:pt x="0" y="0"/>
                </a:lnTo>
                <a:close/>
              </a:path>
            </a:pathLst>
          </a:custGeom>
          <a:blipFill>
            <a:blip r:embed="rId14"/>
            <a:stretch>
              <a:fillRect/>
            </a:stretch>
          </a:blipFill>
        </p:spPr>
        <p:txBody>
          <a:bodyPr/>
          <a:lstStyle/>
          <a:p>
            <a:endParaRPr lang="es-CL"/>
          </a:p>
        </p:txBody>
      </p:sp>
      <p:sp>
        <p:nvSpPr>
          <p:cNvPr id="15" name="Freeform 15"/>
          <p:cNvSpPr/>
          <p:nvPr/>
        </p:nvSpPr>
        <p:spPr>
          <a:xfrm>
            <a:off x="-524751" y="7183387"/>
            <a:ext cx="5279756" cy="5187361"/>
          </a:xfrm>
          <a:custGeom>
            <a:avLst/>
            <a:gdLst/>
            <a:ahLst/>
            <a:cxnLst/>
            <a:rect l="l" t="t" r="r" b="b"/>
            <a:pathLst>
              <a:path w="5279756" h="5187361">
                <a:moveTo>
                  <a:pt x="0" y="0"/>
                </a:moveTo>
                <a:lnTo>
                  <a:pt x="5279756" y="0"/>
                </a:lnTo>
                <a:lnTo>
                  <a:pt x="5279756" y="5187361"/>
                </a:lnTo>
                <a:lnTo>
                  <a:pt x="0" y="5187361"/>
                </a:lnTo>
                <a:lnTo>
                  <a:pt x="0" y="0"/>
                </a:lnTo>
                <a:close/>
              </a:path>
            </a:pathLst>
          </a:custGeom>
          <a:blipFill>
            <a:blip r:embed="rId15"/>
            <a:stretch>
              <a:fillRect/>
            </a:stretch>
          </a:blipFill>
        </p:spPr>
        <p:txBody>
          <a:bodyPr/>
          <a:lstStyle/>
          <a:p>
            <a:endParaRPr lang="es-CL"/>
          </a:p>
        </p:txBody>
      </p:sp>
      <p:sp>
        <p:nvSpPr>
          <p:cNvPr id="16" name="Freeform 16"/>
          <p:cNvSpPr/>
          <p:nvPr/>
        </p:nvSpPr>
        <p:spPr>
          <a:xfrm rot="3175439">
            <a:off x="3205894" y="9428456"/>
            <a:ext cx="2432566" cy="1295071"/>
          </a:xfrm>
          <a:custGeom>
            <a:avLst/>
            <a:gdLst/>
            <a:ahLst/>
            <a:cxnLst/>
            <a:rect l="l" t="t" r="r" b="b"/>
            <a:pathLst>
              <a:path w="2432566" h="1295071">
                <a:moveTo>
                  <a:pt x="0" y="0"/>
                </a:moveTo>
                <a:lnTo>
                  <a:pt x="2432566" y="0"/>
                </a:lnTo>
                <a:lnTo>
                  <a:pt x="2432566" y="1295071"/>
                </a:lnTo>
                <a:lnTo>
                  <a:pt x="0" y="1295071"/>
                </a:lnTo>
                <a:lnTo>
                  <a:pt x="0" y="0"/>
                </a:lnTo>
                <a:close/>
              </a:path>
            </a:pathLst>
          </a:custGeom>
          <a:blipFill>
            <a:blip r:embed="rId16"/>
            <a:stretch>
              <a:fillRect/>
            </a:stretch>
          </a:blipFill>
        </p:spPr>
        <p:txBody>
          <a:bodyPr/>
          <a:lstStyle/>
          <a:p>
            <a:endParaRPr lang="es-CL"/>
          </a:p>
        </p:txBody>
      </p:sp>
      <p:sp>
        <p:nvSpPr>
          <p:cNvPr id="17" name="Freeform 17"/>
          <p:cNvSpPr/>
          <p:nvPr/>
        </p:nvSpPr>
        <p:spPr>
          <a:xfrm>
            <a:off x="15101655" y="7468256"/>
            <a:ext cx="3716197" cy="3418901"/>
          </a:xfrm>
          <a:custGeom>
            <a:avLst/>
            <a:gdLst/>
            <a:ahLst/>
            <a:cxnLst/>
            <a:rect l="l" t="t" r="r" b="b"/>
            <a:pathLst>
              <a:path w="3716197" h="3418901">
                <a:moveTo>
                  <a:pt x="0" y="0"/>
                </a:moveTo>
                <a:lnTo>
                  <a:pt x="3716197" y="0"/>
                </a:lnTo>
                <a:lnTo>
                  <a:pt x="3716197" y="3418901"/>
                </a:lnTo>
                <a:lnTo>
                  <a:pt x="0" y="3418901"/>
                </a:lnTo>
                <a:lnTo>
                  <a:pt x="0" y="0"/>
                </a:lnTo>
                <a:close/>
              </a:path>
            </a:pathLst>
          </a:custGeom>
          <a:blipFill>
            <a:blip>
              <a:extLst>
                <a:ext uri="{96DAC541-7B7A-43D3-8B79-37D633B846F1}">
                  <asvg:svgBlip xmlns:asvg="http://schemas.microsoft.com/office/drawing/2016/SVG/main" r:embed="rId17"/>
                </a:ext>
              </a:extLst>
            </a:blip>
            <a:stretch>
              <a:fillRect/>
            </a:stretch>
          </a:blipFill>
        </p:spPr>
        <p:txBody>
          <a:bodyPr/>
          <a:lstStyle/>
          <a:p>
            <a:endParaRPr lang="es-CL"/>
          </a:p>
        </p:txBody>
      </p:sp>
      <p:sp>
        <p:nvSpPr>
          <p:cNvPr id="18" name="Freeform 18"/>
          <p:cNvSpPr/>
          <p:nvPr/>
        </p:nvSpPr>
        <p:spPr>
          <a:xfrm flipH="1">
            <a:off x="13897659" y="7468256"/>
            <a:ext cx="3361641" cy="2432988"/>
          </a:xfrm>
          <a:custGeom>
            <a:avLst/>
            <a:gdLst/>
            <a:ahLst/>
            <a:cxnLst/>
            <a:rect l="l" t="t" r="r" b="b"/>
            <a:pathLst>
              <a:path w="3361641" h="2432988">
                <a:moveTo>
                  <a:pt x="3361641" y="0"/>
                </a:moveTo>
                <a:lnTo>
                  <a:pt x="0" y="0"/>
                </a:lnTo>
                <a:lnTo>
                  <a:pt x="0" y="2432988"/>
                </a:lnTo>
                <a:lnTo>
                  <a:pt x="3361641" y="2432988"/>
                </a:lnTo>
                <a:lnTo>
                  <a:pt x="3361641" y="0"/>
                </a:lnTo>
                <a:close/>
              </a:path>
            </a:pathLst>
          </a:custGeom>
          <a:blipFill>
            <a:blip r:embed="rId18"/>
            <a:stretch>
              <a:fillRect/>
            </a:stretch>
          </a:blipFill>
        </p:spPr>
        <p:txBody>
          <a:bodyPr/>
          <a:lstStyle/>
          <a:p>
            <a:endParaRPr lang="es-CL"/>
          </a:p>
        </p:txBody>
      </p:sp>
      <p:sp>
        <p:nvSpPr>
          <p:cNvPr id="19" name="Freeform 19"/>
          <p:cNvSpPr/>
          <p:nvPr/>
        </p:nvSpPr>
        <p:spPr>
          <a:xfrm rot="705671">
            <a:off x="876107" y="8114101"/>
            <a:ext cx="2478039" cy="901105"/>
          </a:xfrm>
          <a:custGeom>
            <a:avLst/>
            <a:gdLst/>
            <a:ahLst/>
            <a:cxnLst/>
            <a:rect l="l" t="t" r="r" b="b"/>
            <a:pathLst>
              <a:path w="2478039" h="901105">
                <a:moveTo>
                  <a:pt x="0" y="0"/>
                </a:moveTo>
                <a:lnTo>
                  <a:pt x="2478040" y="0"/>
                </a:lnTo>
                <a:lnTo>
                  <a:pt x="2478040" y="901105"/>
                </a:lnTo>
                <a:lnTo>
                  <a:pt x="0" y="901105"/>
                </a:lnTo>
                <a:lnTo>
                  <a:pt x="0" y="0"/>
                </a:lnTo>
                <a:close/>
              </a:path>
            </a:pathLst>
          </a:custGeom>
          <a:blipFill>
            <a:blip>
              <a:extLst>
                <a:ext uri="{96DAC541-7B7A-43D3-8B79-37D633B846F1}">
                  <asvg:svgBlip xmlns:asvg="http://schemas.microsoft.com/office/drawing/2016/SVG/main" r:embed="rId19"/>
                </a:ext>
              </a:extLst>
            </a:blip>
            <a:stretch>
              <a:fillRect/>
            </a:stretch>
          </a:blipFill>
        </p:spPr>
        <p:txBody>
          <a:bodyPr/>
          <a:lstStyle/>
          <a:p>
            <a:endParaRPr lang="es-CL"/>
          </a:p>
        </p:txBody>
      </p:sp>
      <p:sp>
        <p:nvSpPr>
          <p:cNvPr id="20" name="Freeform 20"/>
          <p:cNvSpPr/>
          <p:nvPr/>
        </p:nvSpPr>
        <p:spPr>
          <a:xfrm>
            <a:off x="16882487" y="1956972"/>
            <a:ext cx="3269554" cy="3344812"/>
          </a:xfrm>
          <a:custGeom>
            <a:avLst/>
            <a:gdLst/>
            <a:ahLst/>
            <a:cxnLst/>
            <a:rect l="l" t="t" r="r" b="b"/>
            <a:pathLst>
              <a:path w="3269554" h="3344812">
                <a:moveTo>
                  <a:pt x="0" y="0"/>
                </a:moveTo>
                <a:lnTo>
                  <a:pt x="3269554" y="0"/>
                </a:lnTo>
                <a:lnTo>
                  <a:pt x="3269554" y="3344812"/>
                </a:lnTo>
                <a:lnTo>
                  <a:pt x="0" y="3344812"/>
                </a:lnTo>
                <a:lnTo>
                  <a:pt x="0" y="0"/>
                </a:lnTo>
                <a:close/>
              </a:path>
            </a:pathLst>
          </a:custGeom>
          <a:blipFill>
            <a:blip>
              <a:extLst>
                <a:ext uri="{96DAC541-7B7A-43D3-8B79-37D633B846F1}">
                  <asvg:svgBlip xmlns:asvg="http://schemas.microsoft.com/office/drawing/2016/SVG/main" r:embed="rId20"/>
                </a:ext>
              </a:extLst>
            </a:blip>
            <a:stretch>
              <a:fillRect/>
            </a:stretch>
          </a:blipFill>
        </p:spPr>
        <p:txBody>
          <a:bodyPr/>
          <a:lstStyle/>
          <a:p>
            <a:endParaRPr lang="es-CL"/>
          </a:p>
        </p:txBody>
      </p:sp>
      <p:sp>
        <p:nvSpPr>
          <p:cNvPr id="21" name="TextBox 21"/>
          <p:cNvSpPr txBox="1"/>
          <p:nvPr/>
        </p:nvSpPr>
        <p:spPr>
          <a:xfrm>
            <a:off x="3608835" y="2417813"/>
            <a:ext cx="11070330" cy="1514475"/>
          </a:xfrm>
          <a:prstGeom prst="rect">
            <a:avLst/>
          </a:prstGeom>
        </p:spPr>
        <p:txBody>
          <a:bodyPr lIns="0" tIns="0" rIns="0" bIns="0" rtlCol="0" anchor="t">
            <a:spAutoFit/>
          </a:bodyPr>
          <a:lstStyle/>
          <a:p>
            <a:pPr algn="ctr">
              <a:lnSpc>
                <a:spcPts val="11999"/>
              </a:lnSpc>
            </a:pPr>
            <a:r>
              <a:rPr lang="en-US" sz="9999">
                <a:solidFill>
                  <a:srgbClr val="000000"/>
                </a:solidFill>
                <a:latin typeface="Special Elite"/>
              </a:rPr>
              <a:t>The Art of</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3F5F9"/>
        </a:solidFill>
        <a:effectLst/>
      </p:bgPr>
    </p:bg>
    <p:spTree>
      <p:nvGrpSpPr>
        <p:cNvPr id="1" name=""/>
        <p:cNvGrpSpPr/>
        <p:nvPr/>
      </p:nvGrpSpPr>
      <p:grpSpPr>
        <a:xfrm>
          <a:off x="0" y="0"/>
          <a:ext cx="0" cy="0"/>
          <a:chOff x="0" y="0"/>
          <a:chExt cx="0" cy="0"/>
        </a:xfrm>
      </p:grpSpPr>
      <p:sp>
        <p:nvSpPr>
          <p:cNvPr id="2" name="Freeform 2"/>
          <p:cNvSpPr/>
          <p:nvPr/>
        </p:nvSpPr>
        <p:spPr>
          <a:xfrm>
            <a:off x="4094669" y="182757"/>
            <a:ext cx="17651924" cy="11760594"/>
          </a:xfrm>
          <a:custGeom>
            <a:avLst/>
            <a:gdLst/>
            <a:ahLst/>
            <a:cxnLst/>
            <a:rect l="l" t="t" r="r" b="b"/>
            <a:pathLst>
              <a:path w="17651924" h="11760594">
                <a:moveTo>
                  <a:pt x="0" y="0"/>
                </a:moveTo>
                <a:lnTo>
                  <a:pt x="17651924" y="0"/>
                </a:lnTo>
                <a:lnTo>
                  <a:pt x="17651924" y="11760594"/>
                </a:lnTo>
                <a:lnTo>
                  <a:pt x="0" y="1176059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grpSp>
        <p:nvGrpSpPr>
          <p:cNvPr id="3" name="Group 3"/>
          <p:cNvGrpSpPr/>
          <p:nvPr/>
        </p:nvGrpSpPr>
        <p:grpSpPr>
          <a:xfrm>
            <a:off x="3791920" y="0"/>
            <a:ext cx="3587812" cy="10287000"/>
            <a:chOff x="0" y="0"/>
            <a:chExt cx="2051117" cy="5880976"/>
          </a:xfrm>
        </p:grpSpPr>
        <p:sp>
          <p:nvSpPr>
            <p:cNvPr id="4" name="Freeform 4"/>
            <p:cNvSpPr/>
            <p:nvPr/>
          </p:nvSpPr>
          <p:spPr>
            <a:xfrm>
              <a:off x="0" y="0"/>
              <a:ext cx="2051117" cy="5880976"/>
            </a:xfrm>
            <a:custGeom>
              <a:avLst/>
              <a:gdLst/>
              <a:ahLst/>
              <a:cxnLst/>
              <a:rect l="l" t="t" r="r" b="b"/>
              <a:pathLst>
                <a:path w="2051117" h="5880976">
                  <a:moveTo>
                    <a:pt x="0" y="0"/>
                  </a:moveTo>
                  <a:lnTo>
                    <a:pt x="2051117" y="0"/>
                  </a:lnTo>
                  <a:lnTo>
                    <a:pt x="2051117" y="5880976"/>
                  </a:lnTo>
                  <a:lnTo>
                    <a:pt x="0" y="5880976"/>
                  </a:lnTo>
                  <a:close/>
                </a:path>
              </a:pathLst>
            </a:custGeom>
            <a:solidFill>
              <a:srgbClr val="FFD659"/>
            </a:solidFill>
          </p:spPr>
          <p:txBody>
            <a:bodyPr/>
            <a:lstStyle/>
            <a:p>
              <a:endParaRPr lang="es-CL"/>
            </a:p>
          </p:txBody>
        </p:sp>
        <p:sp>
          <p:nvSpPr>
            <p:cNvPr id="5" name="TextBox 5"/>
            <p:cNvSpPr txBox="1"/>
            <p:nvPr/>
          </p:nvSpPr>
          <p:spPr>
            <a:xfrm>
              <a:off x="0" y="-38100"/>
              <a:ext cx="2051117" cy="5919076"/>
            </a:xfrm>
            <a:prstGeom prst="rect">
              <a:avLst/>
            </a:prstGeom>
          </p:spPr>
          <p:txBody>
            <a:bodyPr lIns="31845" tIns="31845" rIns="31845" bIns="31845" rtlCol="0" anchor="ctr"/>
            <a:lstStyle/>
            <a:p>
              <a:pPr algn="ctr">
                <a:lnSpc>
                  <a:spcPts val="1228"/>
                </a:lnSpc>
              </a:pPr>
              <a:endParaRPr/>
            </a:p>
          </p:txBody>
        </p:sp>
      </p:grpSp>
      <p:sp>
        <p:nvSpPr>
          <p:cNvPr id="6" name="Freeform 6"/>
          <p:cNvSpPr/>
          <p:nvPr/>
        </p:nvSpPr>
        <p:spPr>
          <a:xfrm>
            <a:off x="4745758" y="1051075"/>
            <a:ext cx="1680136" cy="464138"/>
          </a:xfrm>
          <a:custGeom>
            <a:avLst/>
            <a:gdLst/>
            <a:ahLst/>
            <a:cxnLst/>
            <a:rect l="l" t="t" r="r" b="b"/>
            <a:pathLst>
              <a:path w="1680136" h="464138">
                <a:moveTo>
                  <a:pt x="0" y="0"/>
                </a:moveTo>
                <a:lnTo>
                  <a:pt x="1680136" y="0"/>
                </a:lnTo>
                <a:lnTo>
                  <a:pt x="1680136" y="464138"/>
                </a:lnTo>
                <a:lnTo>
                  <a:pt x="0" y="464138"/>
                </a:lnTo>
                <a:lnTo>
                  <a:pt x="0" y="0"/>
                </a:lnTo>
                <a:close/>
              </a:path>
            </a:pathLst>
          </a:custGeom>
          <a:blipFill>
            <a:blip>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L"/>
          </a:p>
        </p:txBody>
      </p:sp>
      <p:sp>
        <p:nvSpPr>
          <p:cNvPr id="7" name="TextBox 7"/>
          <p:cNvSpPr txBox="1"/>
          <p:nvPr/>
        </p:nvSpPr>
        <p:spPr>
          <a:xfrm>
            <a:off x="649600" y="3480716"/>
            <a:ext cx="9872452" cy="2086313"/>
          </a:xfrm>
          <a:prstGeom prst="rect">
            <a:avLst/>
          </a:prstGeom>
        </p:spPr>
        <p:txBody>
          <a:bodyPr lIns="0" tIns="0" rIns="0" bIns="0" rtlCol="0" anchor="t">
            <a:spAutoFit/>
          </a:bodyPr>
          <a:lstStyle/>
          <a:p>
            <a:pPr marL="0" lvl="0" indent="0" algn="ctr">
              <a:lnSpc>
                <a:spcPts val="17059"/>
              </a:lnSpc>
              <a:spcBef>
                <a:spcPct val="0"/>
              </a:spcBef>
            </a:pPr>
            <a:r>
              <a:rPr lang="en-US" sz="12185" spc="1486">
                <a:solidFill>
                  <a:srgbClr val="000000"/>
                </a:solidFill>
                <a:latin typeface="Barlow Bold"/>
              </a:rPr>
              <a:t>PROYECTO </a:t>
            </a:r>
          </a:p>
        </p:txBody>
      </p:sp>
      <p:sp>
        <p:nvSpPr>
          <p:cNvPr id="8" name="TextBox 8"/>
          <p:cNvSpPr txBox="1"/>
          <p:nvPr/>
        </p:nvSpPr>
        <p:spPr>
          <a:xfrm>
            <a:off x="649600" y="5500354"/>
            <a:ext cx="9872452" cy="584522"/>
          </a:xfrm>
          <a:prstGeom prst="rect">
            <a:avLst/>
          </a:prstGeom>
        </p:spPr>
        <p:txBody>
          <a:bodyPr lIns="0" tIns="0" rIns="0" bIns="0" rtlCol="0" anchor="t">
            <a:spAutoFit/>
          </a:bodyPr>
          <a:lstStyle/>
          <a:p>
            <a:pPr algn="ctr">
              <a:lnSpc>
                <a:spcPts val="4821"/>
              </a:lnSpc>
              <a:spcBef>
                <a:spcPct val="0"/>
              </a:spcBef>
            </a:pPr>
            <a:r>
              <a:rPr lang="en-US" sz="3444" spc="909">
                <a:solidFill>
                  <a:srgbClr val="000000"/>
                </a:solidFill>
                <a:latin typeface="Roboto Mono"/>
              </a:rPr>
              <a:t>DE ARQUITECTURA MODERNA</a:t>
            </a:r>
          </a:p>
        </p:txBody>
      </p:sp>
      <p:sp>
        <p:nvSpPr>
          <p:cNvPr id="9" name="TextBox 9"/>
          <p:cNvSpPr txBox="1"/>
          <p:nvPr/>
        </p:nvSpPr>
        <p:spPr>
          <a:xfrm>
            <a:off x="4636458" y="1600676"/>
            <a:ext cx="1898735" cy="596525"/>
          </a:xfrm>
          <a:prstGeom prst="rect">
            <a:avLst/>
          </a:prstGeom>
        </p:spPr>
        <p:txBody>
          <a:bodyPr lIns="0" tIns="0" rIns="0" bIns="0" rtlCol="0" anchor="t">
            <a:spAutoFit/>
          </a:bodyPr>
          <a:lstStyle/>
          <a:p>
            <a:pPr marL="0" lvl="0" indent="0" algn="ctr">
              <a:lnSpc>
                <a:spcPts val="2405"/>
              </a:lnSpc>
            </a:pPr>
            <a:r>
              <a:rPr lang="en-US" sz="2038" u="none" strike="noStrike" spc="156">
                <a:solidFill>
                  <a:srgbClr val="000000"/>
                </a:solidFill>
                <a:latin typeface="Roboto Mono Bold"/>
              </a:rPr>
              <a:t>Estudio Shonos</a:t>
            </a:r>
          </a:p>
        </p:txBody>
      </p:sp>
      <p:sp>
        <p:nvSpPr>
          <p:cNvPr id="10" name="TextBox 10"/>
          <p:cNvSpPr txBox="1"/>
          <p:nvPr/>
        </p:nvSpPr>
        <p:spPr>
          <a:xfrm>
            <a:off x="4269434" y="9138716"/>
            <a:ext cx="2632783" cy="564058"/>
          </a:xfrm>
          <a:prstGeom prst="rect">
            <a:avLst/>
          </a:prstGeom>
        </p:spPr>
        <p:txBody>
          <a:bodyPr lIns="0" tIns="0" rIns="0" bIns="0" rtlCol="0" anchor="t">
            <a:spAutoFit/>
          </a:bodyPr>
          <a:lstStyle/>
          <a:p>
            <a:pPr marL="0" lvl="0" indent="0" algn="ctr">
              <a:lnSpc>
                <a:spcPts val="2294"/>
              </a:lnSpc>
            </a:pPr>
            <a:r>
              <a:rPr lang="en-US" sz="1738" spc="133">
                <a:solidFill>
                  <a:srgbClr val="000000"/>
                </a:solidFill>
                <a:latin typeface="Roboto Mono"/>
              </a:rPr>
              <a:t>Presentado por Carlos Méndez</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AutoShape 2"/>
          <p:cNvSpPr/>
          <p:nvPr/>
        </p:nvSpPr>
        <p:spPr>
          <a:xfrm>
            <a:off x="-254016" y="9905028"/>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3" name="AutoShape 3"/>
          <p:cNvSpPr/>
          <p:nvPr/>
        </p:nvSpPr>
        <p:spPr>
          <a:xfrm>
            <a:off x="11436752" y="9905028"/>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4" name="TextBox 4"/>
          <p:cNvSpPr txBox="1"/>
          <p:nvPr/>
        </p:nvSpPr>
        <p:spPr>
          <a:xfrm>
            <a:off x="806086" y="334505"/>
            <a:ext cx="6508445"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Bold"/>
              </a:rPr>
              <a:t>2. AGENDA</a:t>
            </a:r>
          </a:p>
        </p:txBody>
      </p:sp>
      <p:sp>
        <p:nvSpPr>
          <p:cNvPr id="5" name="Freeform 5"/>
          <p:cNvSpPr/>
          <p:nvPr/>
        </p:nvSpPr>
        <p:spPr>
          <a:xfrm>
            <a:off x="968577" y="2880420"/>
            <a:ext cx="16290723" cy="4526160"/>
          </a:xfrm>
          <a:custGeom>
            <a:avLst/>
            <a:gdLst/>
            <a:ahLst/>
            <a:cxnLst/>
            <a:rect l="l" t="t" r="r" b="b"/>
            <a:pathLst>
              <a:path w="16290723" h="4526160">
                <a:moveTo>
                  <a:pt x="0" y="0"/>
                </a:moveTo>
                <a:lnTo>
                  <a:pt x="16290723" y="0"/>
                </a:lnTo>
                <a:lnTo>
                  <a:pt x="16290723" y="4526160"/>
                </a:lnTo>
                <a:lnTo>
                  <a:pt x="0" y="4526160"/>
                </a:lnTo>
                <a:lnTo>
                  <a:pt x="0" y="0"/>
                </a:lnTo>
                <a:close/>
              </a:path>
            </a:pathLst>
          </a:custGeom>
          <a:blipFill>
            <a:blip r:embed="rId2"/>
            <a:stretch>
              <a:fillRect l="-8954" t="-123842" r="-37569" b="-105768"/>
            </a:stretch>
          </a:blipFill>
        </p:spPr>
        <p:txBody>
          <a:bodyPr/>
          <a:lstStyle/>
          <a:p>
            <a:endParaRPr lang="es-CL"/>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grpSp>
        <p:nvGrpSpPr>
          <p:cNvPr id="2" name="Group 2"/>
          <p:cNvGrpSpPr/>
          <p:nvPr/>
        </p:nvGrpSpPr>
        <p:grpSpPr>
          <a:xfrm>
            <a:off x="-514350" y="-805811"/>
            <a:ext cx="7074526" cy="11784666"/>
            <a:chOff x="0" y="0"/>
            <a:chExt cx="1863250" cy="3103780"/>
          </a:xfrm>
        </p:grpSpPr>
        <p:sp>
          <p:nvSpPr>
            <p:cNvPr id="3" name="Freeform 3"/>
            <p:cNvSpPr/>
            <p:nvPr/>
          </p:nvSpPr>
          <p:spPr>
            <a:xfrm>
              <a:off x="0" y="0"/>
              <a:ext cx="1863250" cy="3103781"/>
            </a:xfrm>
            <a:custGeom>
              <a:avLst/>
              <a:gdLst/>
              <a:ahLst/>
              <a:cxnLst/>
              <a:rect l="l" t="t" r="r" b="b"/>
              <a:pathLst>
                <a:path w="1863250" h="3103781">
                  <a:moveTo>
                    <a:pt x="0" y="0"/>
                  </a:moveTo>
                  <a:lnTo>
                    <a:pt x="1863250" y="0"/>
                  </a:lnTo>
                  <a:lnTo>
                    <a:pt x="1863250" y="3103781"/>
                  </a:lnTo>
                  <a:lnTo>
                    <a:pt x="0" y="3103781"/>
                  </a:lnTo>
                  <a:close/>
                </a:path>
              </a:pathLst>
            </a:custGeom>
            <a:solidFill>
              <a:srgbClr val="FFFFFF"/>
            </a:solidFill>
          </p:spPr>
          <p:txBody>
            <a:bodyPr/>
            <a:lstStyle/>
            <a:p>
              <a:endParaRPr lang="es-CL"/>
            </a:p>
          </p:txBody>
        </p:sp>
        <p:sp>
          <p:nvSpPr>
            <p:cNvPr id="4" name="TextBox 4"/>
            <p:cNvSpPr txBox="1"/>
            <p:nvPr/>
          </p:nvSpPr>
          <p:spPr>
            <a:xfrm>
              <a:off x="0" y="-47625"/>
              <a:ext cx="1863250" cy="3151405"/>
            </a:xfrm>
            <a:prstGeom prst="rect">
              <a:avLst/>
            </a:prstGeom>
          </p:spPr>
          <p:txBody>
            <a:bodyPr lIns="50800" tIns="50800" rIns="50800" bIns="50800" rtlCol="0" anchor="ctr"/>
            <a:lstStyle/>
            <a:p>
              <a:pPr algn="ctr">
                <a:lnSpc>
                  <a:spcPts val="3079"/>
                </a:lnSpc>
              </a:pPr>
              <a:endParaRPr/>
            </a:p>
          </p:txBody>
        </p:sp>
      </p:grpSp>
      <p:sp>
        <p:nvSpPr>
          <p:cNvPr id="5" name="Freeform 5"/>
          <p:cNvSpPr/>
          <p:nvPr/>
        </p:nvSpPr>
        <p:spPr>
          <a:xfrm>
            <a:off x="-350219" y="1425252"/>
            <a:ext cx="7436496" cy="7436496"/>
          </a:xfrm>
          <a:custGeom>
            <a:avLst/>
            <a:gdLst/>
            <a:ahLst/>
            <a:cxnLst/>
            <a:rect l="l" t="t" r="r" b="b"/>
            <a:pathLst>
              <a:path w="7436496" h="7436496">
                <a:moveTo>
                  <a:pt x="0" y="0"/>
                </a:moveTo>
                <a:lnTo>
                  <a:pt x="7436496" y="0"/>
                </a:lnTo>
                <a:lnTo>
                  <a:pt x="7436496" y="7436496"/>
                </a:lnTo>
                <a:lnTo>
                  <a:pt x="0" y="743649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6" name="Freeform 6"/>
          <p:cNvSpPr/>
          <p:nvPr/>
        </p:nvSpPr>
        <p:spPr>
          <a:xfrm>
            <a:off x="10731275" y="0"/>
            <a:ext cx="10287000" cy="10287000"/>
          </a:xfrm>
          <a:custGeom>
            <a:avLst/>
            <a:gdLst/>
            <a:ahLst/>
            <a:cxnLst/>
            <a:rect l="l" t="t" r="r" b="b"/>
            <a:pathLst>
              <a:path w="10287000" h="10287000">
                <a:moveTo>
                  <a:pt x="0" y="0"/>
                </a:moveTo>
                <a:lnTo>
                  <a:pt x="10287000" y="0"/>
                </a:lnTo>
                <a:lnTo>
                  <a:pt x="10287000" y="10287000"/>
                </a:lnTo>
                <a:lnTo>
                  <a:pt x="0" y="10287000"/>
                </a:lnTo>
                <a:lnTo>
                  <a:pt x="0" y="0"/>
                </a:lnTo>
                <a:close/>
              </a:path>
            </a:pathLst>
          </a:custGeom>
          <a:blipFill>
            <a:blip>
              <a:alphaModFix amt="28000"/>
              <a:extLst>
                <a:ext uri="{96DAC541-7B7A-43D3-8B79-37D633B846F1}">
                  <asvg:svgBlip xmlns:asvg="http://schemas.microsoft.com/office/drawing/2016/SVG/main" r:embed="rId3"/>
                </a:ext>
              </a:extLst>
            </a:blip>
            <a:stretch>
              <a:fillRect/>
            </a:stretch>
          </a:blipFill>
        </p:spPr>
        <p:txBody>
          <a:bodyPr/>
          <a:lstStyle/>
          <a:p>
            <a:endParaRPr lang="es-CL"/>
          </a:p>
        </p:txBody>
      </p:sp>
      <p:sp>
        <p:nvSpPr>
          <p:cNvPr id="7" name="Freeform 7"/>
          <p:cNvSpPr/>
          <p:nvPr/>
        </p:nvSpPr>
        <p:spPr>
          <a:xfrm>
            <a:off x="13497907" y="5383596"/>
            <a:ext cx="6053423" cy="6200690"/>
          </a:xfrm>
          <a:custGeom>
            <a:avLst/>
            <a:gdLst/>
            <a:ahLst/>
            <a:cxnLst/>
            <a:rect l="l" t="t" r="r" b="b"/>
            <a:pathLst>
              <a:path w="6053423" h="6200690">
                <a:moveTo>
                  <a:pt x="0" y="0"/>
                </a:moveTo>
                <a:lnTo>
                  <a:pt x="6053423" y="0"/>
                </a:lnTo>
                <a:lnTo>
                  <a:pt x="6053423" y="6200690"/>
                </a:lnTo>
                <a:lnTo>
                  <a:pt x="0" y="620069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s-CL"/>
          </a:p>
        </p:txBody>
      </p:sp>
      <p:grpSp>
        <p:nvGrpSpPr>
          <p:cNvPr id="8" name="Group 8"/>
          <p:cNvGrpSpPr/>
          <p:nvPr/>
        </p:nvGrpSpPr>
        <p:grpSpPr>
          <a:xfrm>
            <a:off x="15393595" y="-1076313"/>
            <a:ext cx="3731410" cy="3731410"/>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19050" cap="sq">
              <a:solidFill>
                <a:srgbClr val="FFFFFF"/>
              </a:solidFill>
              <a:prstDash val="solid"/>
              <a:miter/>
            </a:ln>
          </p:spPr>
          <p:txBody>
            <a:bodyPr/>
            <a:lstStyle/>
            <a:p>
              <a:endParaRPr lang="es-CL"/>
            </a:p>
          </p:txBody>
        </p:sp>
        <p:sp>
          <p:nvSpPr>
            <p:cNvPr id="10" name="TextBox 10"/>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grpSp>
        <p:nvGrpSpPr>
          <p:cNvPr id="11" name="Group 11"/>
          <p:cNvGrpSpPr/>
          <p:nvPr/>
        </p:nvGrpSpPr>
        <p:grpSpPr>
          <a:xfrm>
            <a:off x="1426354" y="2849629"/>
            <a:ext cx="3883350" cy="3883350"/>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19050" cap="sq">
              <a:solidFill>
                <a:srgbClr val="FFFFFF"/>
              </a:solidFill>
              <a:prstDash val="solid"/>
              <a:miter/>
            </a:ln>
          </p:spPr>
          <p:txBody>
            <a:bodyPr/>
            <a:lstStyle/>
            <a:p>
              <a:endParaRPr lang="es-CL"/>
            </a:p>
          </p:txBody>
        </p:sp>
        <p:sp>
          <p:nvSpPr>
            <p:cNvPr id="13" name="TextBox 13"/>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14" name="TextBox 14"/>
          <p:cNvSpPr txBox="1"/>
          <p:nvPr/>
        </p:nvSpPr>
        <p:spPr>
          <a:xfrm>
            <a:off x="1028700" y="848261"/>
            <a:ext cx="5531476" cy="1669924"/>
          </a:xfrm>
          <a:prstGeom prst="rect">
            <a:avLst/>
          </a:prstGeom>
        </p:spPr>
        <p:txBody>
          <a:bodyPr lIns="0" tIns="0" rIns="0" bIns="0" rtlCol="0" anchor="t">
            <a:spAutoFit/>
          </a:bodyPr>
          <a:lstStyle/>
          <a:p>
            <a:pPr algn="l">
              <a:lnSpc>
                <a:spcPts val="13746"/>
              </a:lnSpc>
            </a:pPr>
            <a:r>
              <a:rPr lang="en-US" sz="9818">
                <a:solidFill>
                  <a:srgbClr val="000000"/>
                </a:solidFill>
                <a:latin typeface="Bogart"/>
              </a:rPr>
              <a:t>content</a:t>
            </a:r>
          </a:p>
        </p:txBody>
      </p:sp>
      <p:sp>
        <p:nvSpPr>
          <p:cNvPr id="15" name="Freeform 15"/>
          <p:cNvSpPr/>
          <p:nvPr/>
        </p:nvSpPr>
        <p:spPr>
          <a:xfrm>
            <a:off x="-1055883" y="3354686"/>
            <a:ext cx="8157591" cy="8229600"/>
          </a:xfrm>
          <a:custGeom>
            <a:avLst/>
            <a:gdLst/>
            <a:ahLst/>
            <a:cxnLst/>
            <a:rect l="l" t="t" r="r" b="b"/>
            <a:pathLst>
              <a:path w="8157591" h="8229600">
                <a:moveTo>
                  <a:pt x="0" y="0"/>
                </a:moveTo>
                <a:lnTo>
                  <a:pt x="8157591" y="0"/>
                </a:lnTo>
                <a:lnTo>
                  <a:pt x="8157591" y="8229600"/>
                </a:lnTo>
                <a:lnTo>
                  <a:pt x="0" y="8229600"/>
                </a:lnTo>
                <a:lnTo>
                  <a:pt x="0" y="0"/>
                </a:lnTo>
                <a:close/>
              </a:path>
            </a:pathLst>
          </a:custGeom>
          <a:blipFill>
            <a:blip r:embed="rId5"/>
            <a:stretch>
              <a:fillRect/>
            </a:stretch>
          </a:blipFill>
        </p:spPr>
        <p:txBody>
          <a:bodyPr/>
          <a:lstStyle/>
          <a:p>
            <a:endParaRPr lang="es-CL"/>
          </a:p>
        </p:txBody>
      </p:sp>
      <p:sp>
        <p:nvSpPr>
          <p:cNvPr id="16" name="TextBox 16"/>
          <p:cNvSpPr txBox="1"/>
          <p:nvPr/>
        </p:nvSpPr>
        <p:spPr>
          <a:xfrm>
            <a:off x="9543479" y="1774959"/>
            <a:ext cx="2550323" cy="552786"/>
          </a:xfrm>
          <a:prstGeom prst="rect">
            <a:avLst/>
          </a:prstGeom>
        </p:spPr>
        <p:txBody>
          <a:bodyPr lIns="0" tIns="0" rIns="0" bIns="0" rtlCol="0" anchor="t">
            <a:spAutoFit/>
          </a:bodyPr>
          <a:lstStyle/>
          <a:p>
            <a:pPr algn="l">
              <a:lnSpc>
                <a:spcPts val="4434"/>
              </a:lnSpc>
            </a:pPr>
            <a:r>
              <a:rPr lang="en-US" sz="3167" spc="148">
                <a:solidFill>
                  <a:srgbClr val="FFFFFF"/>
                </a:solidFill>
                <a:latin typeface="Antic Italics"/>
              </a:rPr>
              <a:t>ABOUT US</a:t>
            </a:r>
          </a:p>
        </p:txBody>
      </p:sp>
      <p:sp>
        <p:nvSpPr>
          <p:cNvPr id="17" name="TextBox 17"/>
          <p:cNvSpPr txBox="1"/>
          <p:nvPr/>
        </p:nvSpPr>
        <p:spPr>
          <a:xfrm>
            <a:off x="9543479" y="3279077"/>
            <a:ext cx="4699087" cy="552786"/>
          </a:xfrm>
          <a:prstGeom prst="rect">
            <a:avLst/>
          </a:prstGeom>
        </p:spPr>
        <p:txBody>
          <a:bodyPr lIns="0" tIns="0" rIns="0" bIns="0" rtlCol="0" anchor="t">
            <a:spAutoFit/>
          </a:bodyPr>
          <a:lstStyle/>
          <a:p>
            <a:pPr algn="l">
              <a:lnSpc>
                <a:spcPts val="4434"/>
              </a:lnSpc>
            </a:pPr>
            <a:r>
              <a:rPr lang="en-US" sz="3167" spc="148">
                <a:solidFill>
                  <a:srgbClr val="FFFFFF"/>
                </a:solidFill>
                <a:latin typeface="Antic Italics"/>
              </a:rPr>
              <a:t>EXHIBITION</a:t>
            </a:r>
          </a:p>
        </p:txBody>
      </p:sp>
      <p:sp>
        <p:nvSpPr>
          <p:cNvPr id="18" name="TextBox 18"/>
          <p:cNvSpPr txBox="1"/>
          <p:nvPr/>
        </p:nvSpPr>
        <p:spPr>
          <a:xfrm>
            <a:off x="9543479" y="4785261"/>
            <a:ext cx="2550323" cy="552786"/>
          </a:xfrm>
          <a:prstGeom prst="rect">
            <a:avLst/>
          </a:prstGeom>
        </p:spPr>
        <p:txBody>
          <a:bodyPr lIns="0" tIns="0" rIns="0" bIns="0" rtlCol="0" anchor="t">
            <a:spAutoFit/>
          </a:bodyPr>
          <a:lstStyle/>
          <a:p>
            <a:pPr algn="l">
              <a:lnSpc>
                <a:spcPts val="4434"/>
              </a:lnSpc>
            </a:pPr>
            <a:r>
              <a:rPr lang="en-US" sz="3167" spc="148">
                <a:solidFill>
                  <a:srgbClr val="FFFFFF"/>
                </a:solidFill>
                <a:latin typeface="Antic Italics"/>
              </a:rPr>
              <a:t>GALLERY</a:t>
            </a:r>
          </a:p>
        </p:txBody>
      </p:sp>
      <p:sp>
        <p:nvSpPr>
          <p:cNvPr id="19" name="TextBox 19"/>
          <p:cNvSpPr txBox="1"/>
          <p:nvPr/>
        </p:nvSpPr>
        <p:spPr>
          <a:xfrm>
            <a:off x="9543479" y="6291446"/>
            <a:ext cx="3954427" cy="552786"/>
          </a:xfrm>
          <a:prstGeom prst="rect">
            <a:avLst/>
          </a:prstGeom>
        </p:spPr>
        <p:txBody>
          <a:bodyPr lIns="0" tIns="0" rIns="0" bIns="0" rtlCol="0" anchor="t">
            <a:spAutoFit/>
          </a:bodyPr>
          <a:lstStyle/>
          <a:p>
            <a:pPr algn="l">
              <a:lnSpc>
                <a:spcPts val="4434"/>
              </a:lnSpc>
            </a:pPr>
            <a:r>
              <a:rPr lang="en-US" sz="3167" spc="148">
                <a:solidFill>
                  <a:srgbClr val="FFFFFF"/>
                </a:solidFill>
                <a:latin typeface="Antic Italics"/>
              </a:rPr>
              <a:t>THE ARTISTS</a:t>
            </a:r>
          </a:p>
        </p:txBody>
      </p:sp>
      <p:sp>
        <p:nvSpPr>
          <p:cNvPr id="20" name="TextBox 20"/>
          <p:cNvSpPr txBox="1"/>
          <p:nvPr/>
        </p:nvSpPr>
        <p:spPr>
          <a:xfrm>
            <a:off x="9543479" y="7797631"/>
            <a:ext cx="3954427" cy="552786"/>
          </a:xfrm>
          <a:prstGeom prst="rect">
            <a:avLst/>
          </a:prstGeom>
        </p:spPr>
        <p:txBody>
          <a:bodyPr lIns="0" tIns="0" rIns="0" bIns="0" rtlCol="0" anchor="t">
            <a:spAutoFit/>
          </a:bodyPr>
          <a:lstStyle/>
          <a:p>
            <a:pPr algn="l">
              <a:lnSpc>
                <a:spcPts val="4434"/>
              </a:lnSpc>
            </a:pPr>
            <a:r>
              <a:rPr lang="en-US" sz="3167" spc="148">
                <a:solidFill>
                  <a:srgbClr val="FFFFFF"/>
                </a:solidFill>
                <a:latin typeface="Antic Italics"/>
              </a:rPr>
              <a:t>CONTACT</a:t>
            </a:r>
          </a:p>
        </p:txBody>
      </p:sp>
      <p:sp>
        <p:nvSpPr>
          <p:cNvPr id="21" name="AutoShape 21"/>
          <p:cNvSpPr/>
          <p:nvPr/>
        </p:nvSpPr>
        <p:spPr>
          <a:xfrm flipV="1">
            <a:off x="8590933" y="-1807816"/>
            <a:ext cx="64317" cy="12576096"/>
          </a:xfrm>
          <a:prstGeom prst="line">
            <a:avLst/>
          </a:prstGeom>
          <a:ln w="38100" cap="flat">
            <a:solidFill>
              <a:srgbClr val="E25049"/>
            </a:solidFill>
            <a:prstDash val="solid"/>
            <a:headEnd type="none" w="sm" len="sm"/>
            <a:tailEnd type="none" w="sm" len="sm"/>
          </a:ln>
        </p:spPr>
        <p:txBody>
          <a:bodyPr/>
          <a:lstStyle/>
          <a:p>
            <a:endParaRPr lang="es-CL"/>
          </a:p>
        </p:txBody>
      </p:sp>
      <p:grpSp>
        <p:nvGrpSpPr>
          <p:cNvPr id="22" name="Group 22"/>
          <p:cNvGrpSpPr/>
          <p:nvPr/>
        </p:nvGrpSpPr>
        <p:grpSpPr>
          <a:xfrm>
            <a:off x="8083133" y="1569572"/>
            <a:ext cx="1125185" cy="1125185"/>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5049"/>
            </a:solidFill>
            <a:ln cap="sq">
              <a:noFill/>
              <a:prstDash val="solid"/>
              <a:miter/>
            </a:ln>
          </p:spPr>
          <p:txBody>
            <a:bodyPr/>
            <a:lstStyle/>
            <a:p>
              <a:endParaRPr lang="es-CL"/>
            </a:p>
          </p:txBody>
        </p:sp>
        <p:sp>
          <p:nvSpPr>
            <p:cNvPr id="24" name="TextBox 24"/>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grpSp>
        <p:nvGrpSpPr>
          <p:cNvPr id="25" name="Group 25"/>
          <p:cNvGrpSpPr/>
          <p:nvPr/>
        </p:nvGrpSpPr>
        <p:grpSpPr>
          <a:xfrm>
            <a:off x="8083133" y="3073690"/>
            <a:ext cx="1125185" cy="1125185"/>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5049"/>
            </a:solidFill>
            <a:ln cap="sq">
              <a:noFill/>
              <a:prstDash val="solid"/>
              <a:miter/>
            </a:ln>
          </p:spPr>
          <p:txBody>
            <a:bodyPr/>
            <a:lstStyle/>
            <a:p>
              <a:endParaRPr lang="es-CL"/>
            </a:p>
          </p:txBody>
        </p:sp>
        <p:sp>
          <p:nvSpPr>
            <p:cNvPr id="27" name="TextBox 27"/>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grpSp>
        <p:nvGrpSpPr>
          <p:cNvPr id="28" name="Group 28"/>
          <p:cNvGrpSpPr/>
          <p:nvPr/>
        </p:nvGrpSpPr>
        <p:grpSpPr>
          <a:xfrm>
            <a:off x="8083133" y="4579874"/>
            <a:ext cx="1125185" cy="1125185"/>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5049"/>
            </a:solidFill>
            <a:ln cap="sq">
              <a:noFill/>
              <a:prstDash val="solid"/>
              <a:miter/>
            </a:ln>
          </p:spPr>
          <p:txBody>
            <a:bodyPr/>
            <a:lstStyle/>
            <a:p>
              <a:endParaRPr lang="es-CL"/>
            </a:p>
          </p:txBody>
        </p:sp>
        <p:sp>
          <p:nvSpPr>
            <p:cNvPr id="30" name="TextBox 30"/>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grpSp>
        <p:nvGrpSpPr>
          <p:cNvPr id="31" name="Group 31"/>
          <p:cNvGrpSpPr/>
          <p:nvPr/>
        </p:nvGrpSpPr>
        <p:grpSpPr>
          <a:xfrm>
            <a:off x="8083133" y="6086059"/>
            <a:ext cx="1125185" cy="1125185"/>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5049"/>
            </a:solidFill>
            <a:ln cap="sq">
              <a:noFill/>
              <a:prstDash val="solid"/>
              <a:miter/>
            </a:ln>
          </p:spPr>
          <p:txBody>
            <a:bodyPr/>
            <a:lstStyle/>
            <a:p>
              <a:endParaRPr lang="es-CL"/>
            </a:p>
          </p:txBody>
        </p:sp>
        <p:sp>
          <p:nvSpPr>
            <p:cNvPr id="33" name="TextBox 33"/>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grpSp>
        <p:nvGrpSpPr>
          <p:cNvPr id="34" name="Group 34"/>
          <p:cNvGrpSpPr/>
          <p:nvPr/>
        </p:nvGrpSpPr>
        <p:grpSpPr>
          <a:xfrm>
            <a:off x="8083133" y="7592244"/>
            <a:ext cx="1125185" cy="1125185"/>
            <a:chOff x="0" y="0"/>
            <a:chExt cx="812800" cy="812800"/>
          </a:xfrm>
        </p:grpSpPr>
        <p:sp>
          <p:nvSpPr>
            <p:cNvPr id="35" name="Freeform 3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5049"/>
            </a:solidFill>
            <a:ln cap="sq">
              <a:noFill/>
              <a:prstDash val="solid"/>
              <a:miter/>
            </a:ln>
          </p:spPr>
          <p:txBody>
            <a:bodyPr/>
            <a:lstStyle/>
            <a:p>
              <a:endParaRPr lang="es-CL"/>
            </a:p>
          </p:txBody>
        </p:sp>
        <p:sp>
          <p:nvSpPr>
            <p:cNvPr id="36" name="TextBox 36"/>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37" name="TextBox 37"/>
          <p:cNvSpPr txBox="1"/>
          <p:nvPr/>
        </p:nvSpPr>
        <p:spPr>
          <a:xfrm>
            <a:off x="7953052" y="1577171"/>
            <a:ext cx="1385345" cy="995834"/>
          </a:xfrm>
          <a:prstGeom prst="rect">
            <a:avLst/>
          </a:prstGeom>
        </p:spPr>
        <p:txBody>
          <a:bodyPr lIns="0" tIns="0" rIns="0" bIns="0" rtlCol="0" anchor="t">
            <a:spAutoFit/>
          </a:bodyPr>
          <a:lstStyle/>
          <a:p>
            <a:pPr algn="ctr">
              <a:lnSpc>
                <a:spcPts val="8111"/>
              </a:lnSpc>
            </a:pPr>
            <a:r>
              <a:rPr lang="en-US" sz="5793">
                <a:solidFill>
                  <a:srgbClr val="000000"/>
                </a:solidFill>
                <a:latin typeface="Bogart"/>
              </a:rPr>
              <a:t>I</a:t>
            </a:r>
          </a:p>
        </p:txBody>
      </p:sp>
      <p:sp>
        <p:nvSpPr>
          <p:cNvPr id="38" name="TextBox 38"/>
          <p:cNvSpPr txBox="1"/>
          <p:nvPr/>
        </p:nvSpPr>
        <p:spPr>
          <a:xfrm>
            <a:off x="7953052" y="3081288"/>
            <a:ext cx="1385345" cy="995834"/>
          </a:xfrm>
          <a:prstGeom prst="rect">
            <a:avLst/>
          </a:prstGeom>
        </p:spPr>
        <p:txBody>
          <a:bodyPr lIns="0" tIns="0" rIns="0" bIns="0" rtlCol="0" anchor="t">
            <a:spAutoFit/>
          </a:bodyPr>
          <a:lstStyle/>
          <a:p>
            <a:pPr algn="ctr">
              <a:lnSpc>
                <a:spcPts val="8111"/>
              </a:lnSpc>
            </a:pPr>
            <a:r>
              <a:rPr lang="en-US" sz="5793">
                <a:solidFill>
                  <a:srgbClr val="000000"/>
                </a:solidFill>
                <a:latin typeface="Bogart"/>
              </a:rPr>
              <a:t>II</a:t>
            </a:r>
          </a:p>
        </p:txBody>
      </p:sp>
      <p:sp>
        <p:nvSpPr>
          <p:cNvPr id="39" name="TextBox 39"/>
          <p:cNvSpPr txBox="1"/>
          <p:nvPr/>
        </p:nvSpPr>
        <p:spPr>
          <a:xfrm>
            <a:off x="7953052" y="4587473"/>
            <a:ext cx="1385345" cy="995834"/>
          </a:xfrm>
          <a:prstGeom prst="rect">
            <a:avLst/>
          </a:prstGeom>
        </p:spPr>
        <p:txBody>
          <a:bodyPr lIns="0" tIns="0" rIns="0" bIns="0" rtlCol="0" anchor="t">
            <a:spAutoFit/>
          </a:bodyPr>
          <a:lstStyle/>
          <a:p>
            <a:pPr algn="ctr">
              <a:lnSpc>
                <a:spcPts val="8111"/>
              </a:lnSpc>
            </a:pPr>
            <a:r>
              <a:rPr lang="en-US" sz="5793">
                <a:solidFill>
                  <a:srgbClr val="000000"/>
                </a:solidFill>
                <a:latin typeface="Bogart"/>
              </a:rPr>
              <a:t>III</a:t>
            </a:r>
          </a:p>
        </p:txBody>
      </p:sp>
      <p:sp>
        <p:nvSpPr>
          <p:cNvPr id="40" name="TextBox 40"/>
          <p:cNvSpPr txBox="1"/>
          <p:nvPr/>
        </p:nvSpPr>
        <p:spPr>
          <a:xfrm>
            <a:off x="7953052" y="6093658"/>
            <a:ext cx="1385345" cy="995834"/>
          </a:xfrm>
          <a:prstGeom prst="rect">
            <a:avLst/>
          </a:prstGeom>
        </p:spPr>
        <p:txBody>
          <a:bodyPr lIns="0" tIns="0" rIns="0" bIns="0" rtlCol="0" anchor="t">
            <a:spAutoFit/>
          </a:bodyPr>
          <a:lstStyle/>
          <a:p>
            <a:pPr algn="ctr">
              <a:lnSpc>
                <a:spcPts val="8111"/>
              </a:lnSpc>
            </a:pPr>
            <a:r>
              <a:rPr lang="en-US" sz="5793">
                <a:solidFill>
                  <a:srgbClr val="000000"/>
                </a:solidFill>
                <a:latin typeface="Bogart"/>
              </a:rPr>
              <a:t>IV</a:t>
            </a:r>
          </a:p>
        </p:txBody>
      </p:sp>
      <p:sp>
        <p:nvSpPr>
          <p:cNvPr id="41" name="TextBox 41"/>
          <p:cNvSpPr txBox="1"/>
          <p:nvPr/>
        </p:nvSpPr>
        <p:spPr>
          <a:xfrm>
            <a:off x="7953052" y="7599842"/>
            <a:ext cx="1385345" cy="995834"/>
          </a:xfrm>
          <a:prstGeom prst="rect">
            <a:avLst/>
          </a:prstGeom>
        </p:spPr>
        <p:txBody>
          <a:bodyPr lIns="0" tIns="0" rIns="0" bIns="0" rtlCol="0" anchor="t">
            <a:spAutoFit/>
          </a:bodyPr>
          <a:lstStyle/>
          <a:p>
            <a:pPr algn="ctr">
              <a:lnSpc>
                <a:spcPts val="8111"/>
              </a:lnSpc>
            </a:pPr>
            <a:r>
              <a:rPr lang="en-US" sz="5793">
                <a:solidFill>
                  <a:srgbClr val="000000"/>
                </a:solidFill>
                <a:latin typeface="Bogart"/>
              </a:rPr>
              <a:t>V</a:t>
            </a:r>
          </a:p>
        </p:txBody>
      </p:sp>
      <p:sp>
        <p:nvSpPr>
          <p:cNvPr id="42" name="Freeform 42"/>
          <p:cNvSpPr/>
          <p:nvPr/>
        </p:nvSpPr>
        <p:spPr>
          <a:xfrm>
            <a:off x="777433" y="1188924"/>
            <a:ext cx="369744" cy="281005"/>
          </a:xfrm>
          <a:custGeom>
            <a:avLst/>
            <a:gdLst/>
            <a:ahLst/>
            <a:cxnLst/>
            <a:rect l="l" t="t" r="r" b="b"/>
            <a:pathLst>
              <a:path w="369744" h="281005">
                <a:moveTo>
                  <a:pt x="0" y="0"/>
                </a:moveTo>
                <a:lnTo>
                  <a:pt x="369744" y="0"/>
                </a:lnTo>
                <a:lnTo>
                  <a:pt x="369744" y="281005"/>
                </a:lnTo>
                <a:lnTo>
                  <a:pt x="0" y="281005"/>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s-CL"/>
          </a:p>
        </p:txBody>
      </p:sp>
      <p:sp>
        <p:nvSpPr>
          <p:cNvPr id="43" name="Freeform 43"/>
          <p:cNvSpPr/>
          <p:nvPr/>
        </p:nvSpPr>
        <p:spPr>
          <a:xfrm flipH="1">
            <a:off x="5437513" y="1188924"/>
            <a:ext cx="369744" cy="281005"/>
          </a:xfrm>
          <a:custGeom>
            <a:avLst/>
            <a:gdLst/>
            <a:ahLst/>
            <a:cxnLst/>
            <a:rect l="l" t="t" r="r" b="b"/>
            <a:pathLst>
              <a:path w="369744" h="281005">
                <a:moveTo>
                  <a:pt x="369743" y="0"/>
                </a:moveTo>
                <a:lnTo>
                  <a:pt x="0" y="0"/>
                </a:lnTo>
                <a:lnTo>
                  <a:pt x="0" y="281005"/>
                </a:lnTo>
                <a:lnTo>
                  <a:pt x="369743" y="281005"/>
                </a:lnTo>
                <a:lnTo>
                  <a:pt x="369743"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s-CL"/>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55181" b="-22595"/>
            </a:stretch>
          </a:blipFill>
        </p:spPr>
        <p:txBody>
          <a:bodyPr/>
          <a:lstStyle/>
          <a:p>
            <a:endParaRPr lang="es-CL"/>
          </a:p>
        </p:txBody>
      </p:sp>
      <p:sp>
        <p:nvSpPr>
          <p:cNvPr id="3" name="Freeform 3"/>
          <p:cNvSpPr/>
          <p:nvPr/>
        </p:nvSpPr>
        <p:spPr>
          <a:xfrm rot="-5400000">
            <a:off x="15739008" y="-418062"/>
            <a:ext cx="3584967" cy="2953117"/>
          </a:xfrm>
          <a:custGeom>
            <a:avLst/>
            <a:gdLst/>
            <a:ahLst/>
            <a:cxnLst/>
            <a:rect l="l" t="t" r="r" b="b"/>
            <a:pathLst>
              <a:path w="3584967" h="2953117">
                <a:moveTo>
                  <a:pt x="0" y="0"/>
                </a:moveTo>
                <a:lnTo>
                  <a:pt x="3584967" y="0"/>
                </a:lnTo>
                <a:lnTo>
                  <a:pt x="3584967" y="2953117"/>
                </a:lnTo>
                <a:lnTo>
                  <a:pt x="0" y="2953117"/>
                </a:lnTo>
                <a:lnTo>
                  <a:pt x="0" y="0"/>
                </a:lnTo>
                <a:close/>
              </a:path>
            </a:pathLst>
          </a:custGeom>
          <a:blipFill>
            <a:blip>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L"/>
          </a:p>
        </p:txBody>
      </p:sp>
      <p:sp>
        <p:nvSpPr>
          <p:cNvPr id="4" name="TextBox 4"/>
          <p:cNvSpPr txBox="1"/>
          <p:nvPr/>
        </p:nvSpPr>
        <p:spPr>
          <a:xfrm>
            <a:off x="1028700" y="2392042"/>
            <a:ext cx="16230600" cy="1245877"/>
          </a:xfrm>
          <a:prstGeom prst="rect">
            <a:avLst/>
          </a:prstGeom>
        </p:spPr>
        <p:txBody>
          <a:bodyPr lIns="0" tIns="0" rIns="0" bIns="0" rtlCol="0" anchor="t">
            <a:spAutoFit/>
          </a:bodyPr>
          <a:lstStyle/>
          <a:p>
            <a:pPr marL="0" lvl="1" indent="0" algn="ctr">
              <a:lnSpc>
                <a:spcPts val="9690"/>
              </a:lnSpc>
              <a:spcBef>
                <a:spcPct val="0"/>
              </a:spcBef>
            </a:pPr>
            <a:r>
              <a:rPr lang="en-US" sz="8500">
                <a:solidFill>
                  <a:srgbClr val="D5E6EB"/>
                </a:solidFill>
                <a:latin typeface="Lazydog"/>
              </a:rPr>
              <a:t>índice</a:t>
            </a:r>
          </a:p>
        </p:txBody>
      </p:sp>
      <p:sp>
        <p:nvSpPr>
          <p:cNvPr id="5" name="AutoShape 5"/>
          <p:cNvSpPr/>
          <p:nvPr/>
        </p:nvSpPr>
        <p:spPr>
          <a:xfrm>
            <a:off x="-886757" y="5023724"/>
            <a:ext cx="20061513" cy="0"/>
          </a:xfrm>
          <a:prstGeom prst="line">
            <a:avLst/>
          </a:prstGeom>
          <a:ln w="28575" cap="flat">
            <a:solidFill>
              <a:srgbClr val="D5E6EB"/>
            </a:solidFill>
            <a:prstDash val="solid"/>
            <a:headEnd type="none" w="sm" len="sm"/>
            <a:tailEnd type="none" w="sm" len="sm"/>
          </a:ln>
        </p:spPr>
        <p:txBody>
          <a:bodyPr/>
          <a:lstStyle/>
          <a:p>
            <a:endParaRPr lang="es-CL"/>
          </a:p>
        </p:txBody>
      </p:sp>
      <p:grpSp>
        <p:nvGrpSpPr>
          <p:cNvPr id="6" name="Group 6"/>
          <p:cNvGrpSpPr/>
          <p:nvPr/>
        </p:nvGrpSpPr>
        <p:grpSpPr>
          <a:xfrm>
            <a:off x="14318712" y="4772696"/>
            <a:ext cx="502056" cy="50205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lnTo>
                    <a:pt x="523042" y="124802"/>
                  </a:lnTo>
                  <a:lnTo>
                    <a:pt x="693768" y="119032"/>
                  </a:lnTo>
                  <a:lnTo>
                    <a:pt x="687998" y="289758"/>
                  </a:lnTo>
                  <a:lnTo>
                    <a:pt x="812800" y="406400"/>
                  </a:lnTo>
                  <a:lnTo>
                    <a:pt x="687998" y="523042"/>
                  </a:lnTo>
                  <a:lnTo>
                    <a:pt x="693768" y="693768"/>
                  </a:lnTo>
                  <a:lnTo>
                    <a:pt x="523042" y="687998"/>
                  </a:lnTo>
                  <a:lnTo>
                    <a:pt x="406400" y="812800"/>
                  </a:lnTo>
                  <a:lnTo>
                    <a:pt x="289758" y="687998"/>
                  </a:lnTo>
                  <a:lnTo>
                    <a:pt x="119032" y="693768"/>
                  </a:lnTo>
                  <a:lnTo>
                    <a:pt x="124802" y="523042"/>
                  </a:lnTo>
                  <a:lnTo>
                    <a:pt x="0" y="406400"/>
                  </a:lnTo>
                  <a:lnTo>
                    <a:pt x="124802" y="289758"/>
                  </a:lnTo>
                  <a:lnTo>
                    <a:pt x="119032" y="119032"/>
                  </a:lnTo>
                  <a:lnTo>
                    <a:pt x="289758" y="124802"/>
                  </a:lnTo>
                  <a:lnTo>
                    <a:pt x="406400" y="0"/>
                  </a:lnTo>
                  <a:close/>
                </a:path>
              </a:pathLst>
            </a:custGeom>
            <a:solidFill>
              <a:srgbClr val="D5E6EB"/>
            </a:solidFill>
          </p:spPr>
          <p:txBody>
            <a:bodyPr/>
            <a:lstStyle/>
            <a:p>
              <a:endParaRPr lang="es-CL"/>
            </a:p>
          </p:txBody>
        </p:sp>
        <p:sp>
          <p:nvSpPr>
            <p:cNvPr id="8" name="TextBox 8"/>
            <p:cNvSpPr txBox="1"/>
            <p:nvPr/>
          </p:nvSpPr>
          <p:spPr>
            <a:xfrm>
              <a:off x="127000" y="165100"/>
              <a:ext cx="558800" cy="520700"/>
            </a:xfrm>
            <a:prstGeom prst="rect">
              <a:avLst/>
            </a:prstGeom>
          </p:spPr>
          <p:txBody>
            <a:bodyPr lIns="50800" tIns="50800" rIns="50800" bIns="50800" rtlCol="0" anchor="ctr"/>
            <a:lstStyle/>
            <a:p>
              <a:pPr algn="ctr">
                <a:lnSpc>
                  <a:spcPts val="2266"/>
                </a:lnSpc>
              </a:pPr>
              <a:endParaRPr/>
            </a:p>
          </p:txBody>
        </p:sp>
      </p:grpSp>
      <p:grpSp>
        <p:nvGrpSpPr>
          <p:cNvPr id="9" name="Group 9"/>
          <p:cNvGrpSpPr/>
          <p:nvPr/>
        </p:nvGrpSpPr>
        <p:grpSpPr>
          <a:xfrm>
            <a:off x="10045915" y="4772696"/>
            <a:ext cx="502056" cy="502056"/>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lnTo>
                    <a:pt x="523042" y="124802"/>
                  </a:lnTo>
                  <a:lnTo>
                    <a:pt x="693768" y="119032"/>
                  </a:lnTo>
                  <a:lnTo>
                    <a:pt x="687998" y="289758"/>
                  </a:lnTo>
                  <a:lnTo>
                    <a:pt x="812800" y="406400"/>
                  </a:lnTo>
                  <a:lnTo>
                    <a:pt x="687998" y="523042"/>
                  </a:lnTo>
                  <a:lnTo>
                    <a:pt x="693768" y="693768"/>
                  </a:lnTo>
                  <a:lnTo>
                    <a:pt x="523042" y="687998"/>
                  </a:lnTo>
                  <a:lnTo>
                    <a:pt x="406400" y="812800"/>
                  </a:lnTo>
                  <a:lnTo>
                    <a:pt x="289758" y="687998"/>
                  </a:lnTo>
                  <a:lnTo>
                    <a:pt x="119032" y="693768"/>
                  </a:lnTo>
                  <a:lnTo>
                    <a:pt x="124802" y="523042"/>
                  </a:lnTo>
                  <a:lnTo>
                    <a:pt x="0" y="406400"/>
                  </a:lnTo>
                  <a:lnTo>
                    <a:pt x="124802" y="289758"/>
                  </a:lnTo>
                  <a:lnTo>
                    <a:pt x="119032" y="119032"/>
                  </a:lnTo>
                  <a:lnTo>
                    <a:pt x="289758" y="124802"/>
                  </a:lnTo>
                  <a:lnTo>
                    <a:pt x="406400" y="0"/>
                  </a:lnTo>
                  <a:close/>
                </a:path>
              </a:pathLst>
            </a:custGeom>
            <a:solidFill>
              <a:srgbClr val="D5E6EB"/>
            </a:solidFill>
          </p:spPr>
          <p:txBody>
            <a:bodyPr/>
            <a:lstStyle/>
            <a:p>
              <a:endParaRPr lang="es-CL"/>
            </a:p>
          </p:txBody>
        </p:sp>
        <p:sp>
          <p:nvSpPr>
            <p:cNvPr id="11" name="TextBox 11"/>
            <p:cNvSpPr txBox="1"/>
            <p:nvPr/>
          </p:nvSpPr>
          <p:spPr>
            <a:xfrm>
              <a:off x="127000" y="165100"/>
              <a:ext cx="558800" cy="520700"/>
            </a:xfrm>
            <a:prstGeom prst="rect">
              <a:avLst/>
            </a:prstGeom>
          </p:spPr>
          <p:txBody>
            <a:bodyPr lIns="50800" tIns="50800" rIns="50800" bIns="50800" rtlCol="0" anchor="ctr"/>
            <a:lstStyle/>
            <a:p>
              <a:pPr algn="ctr">
                <a:lnSpc>
                  <a:spcPts val="2266"/>
                </a:lnSpc>
              </a:pPr>
              <a:endParaRPr/>
            </a:p>
          </p:txBody>
        </p:sp>
      </p:grpSp>
      <p:grpSp>
        <p:nvGrpSpPr>
          <p:cNvPr id="12" name="Group 12"/>
          <p:cNvGrpSpPr/>
          <p:nvPr/>
        </p:nvGrpSpPr>
        <p:grpSpPr>
          <a:xfrm>
            <a:off x="5771316" y="4772696"/>
            <a:ext cx="502056" cy="502056"/>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lnTo>
                    <a:pt x="523042" y="124802"/>
                  </a:lnTo>
                  <a:lnTo>
                    <a:pt x="693768" y="119032"/>
                  </a:lnTo>
                  <a:lnTo>
                    <a:pt x="687998" y="289758"/>
                  </a:lnTo>
                  <a:lnTo>
                    <a:pt x="812800" y="406400"/>
                  </a:lnTo>
                  <a:lnTo>
                    <a:pt x="687998" y="523042"/>
                  </a:lnTo>
                  <a:lnTo>
                    <a:pt x="693768" y="693768"/>
                  </a:lnTo>
                  <a:lnTo>
                    <a:pt x="523042" y="687998"/>
                  </a:lnTo>
                  <a:lnTo>
                    <a:pt x="406400" y="812800"/>
                  </a:lnTo>
                  <a:lnTo>
                    <a:pt x="289758" y="687998"/>
                  </a:lnTo>
                  <a:lnTo>
                    <a:pt x="119032" y="693768"/>
                  </a:lnTo>
                  <a:lnTo>
                    <a:pt x="124802" y="523042"/>
                  </a:lnTo>
                  <a:lnTo>
                    <a:pt x="0" y="406400"/>
                  </a:lnTo>
                  <a:lnTo>
                    <a:pt x="124802" y="289758"/>
                  </a:lnTo>
                  <a:lnTo>
                    <a:pt x="119032" y="119032"/>
                  </a:lnTo>
                  <a:lnTo>
                    <a:pt x="289758" y="124802"/>
                  </a:lnTo>
                  <a:lnTo>
                    <a:pt x="406400" y="0"/>
                  </a:lnTo>
                  <a:close/>
                </a:path>
              </a:pathLst>
            </a:custGeom>
            <a:solidFill>
              <a:srgbClr val="D5E6EB"/>
            </a:solidFill>
            <a:ln cap="sq">
              <a:noFill/>
              <a:prstDash val="solid"/>
              <a:miter/>
            </a:ln>
          </p:spPr>
          <p:txBody>
            <a:bodyPr/>
            <a:lstStyle/>
            <a:p>
              <a:endParaRPr lang="es-CL"/>
            </a:p>
          </p:txBody>
        </p:sp>
        <p:sp>
          <p:nvSpPr>
            <p:cNvPr id="14" name="TextBox 14"/>
            <p:cNvSpPr txBox="1"/>
            <p:nvPr/>
          </p:nvSpPr>
          <p:spPr>
            <a:xfrm>
              <a:off x="127000" y="165100"/>
              <a:ext cx="558800" cy="520700"/>
            </a:xfrm>
            <a:prstGeom prst="rect">
              <a:avLst/>
            </a:prstGeom>
          </p:spPr>
          <p:txBody>
            <a:bodyPr lIns="50800" tIns="50800" rIns="50800" bIns="50800" rtlCol="0" anchor="ctr"/>
            <a:lstStyle/>
            <a:p>
              <a:pPr marL="0" lvl="0" indent="0" algn="ctr">
                <a:lnSpc>
                  <a:spcPts val="2266"/>
                </a:lnSpc>
                <a:spcBef>
                  <a:spcPct val="0"/>
                </a:spcBef>
              </a:pPr>
              <a:endParaRPr/>
            </a:p>
          </p:txBody>
        </p:sp>
      </p:grpSp>
      <p:grpSp>
        <p:nvGrpSpPr>
          <p:cNvPr id="15" name="Group 15"/>
          <p:cNvGrpSpPr/>
          <p:nvPr/>
        </p:nvGrpSpPr>
        <p:grpSpPr>
          <a:xfrm>
            <a:off x="1496717" y="4772696"/>
            <a:ext cx="502056" cy="502056"/>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lnTo>
                    <a:pt x="523042" y="124802"/>
                  </a:lnTo>
                  <a:lnTo>
                    <a:pt x="693768" y="119032"/>
                  </a:lnTo>
                  <a:lnTo>
                    <a:pt x="687998" y="289758"/>
                  </a:lnTo>
                  <a:lnTo>
                    <a:pt x="812800" y="406400"/>
                  </a:lnTo>
                  <a:lnTo>
                    <a:pt x="687998" y="523042"/>
                  </a:lnTo>
                  <a:lnTo>
                    <a:pt x="693768" y="693768"/>
                  </a:lnTo>
                  <a:lnTo>
                    <a:pt x="523042" y="687998"/>
                  </a:lnTo>
                  <a:lnTo>
                    <a:pt x="406400" y="812800"/>
                  </a:lnTo>
                  <a:lnTo>
                    <a:pt x="289758" y="687998"/>
                  </a:lnTo>
                  <a:lnTo>
                    <a:pt x="119032" y="693768"/>
                  </a:lnTo>
                  <a:lnTo>
                    <a:pt x="124802" y="523042"/>
                  </a:lnTo>
                  <a:lnTo>
                    <a:pt x="0" y="406400"/>
                  </a:lnTo>
                  <a:lnTo>
                    <a:pt x="124802" y="289758"/>
                  </a:lnTo>
                  <a:lnTo>
                    <a:pt x="119032" y="119032"/>
                  </a:lnTo>
                  <a:lnTo>
                    <a:pt x="289758" y="124802"/>
                  </a:lnTo>
                  <a:lnTo>
                    <a:pt x="406400" y="0"/>
                  </a:lnTo>
                  <a:close/>
                </a:path>
              </a:pathLst>
            </a:custGeom>
            <a:solidFill>
              <a:srgbClr val="D5E6EB"/>
            </a:solidFill>
          </p:spPr>
          <p:txBody>
            <a:bodyPr/>
            <a:lstStyle/>
            <a:p>
              <a:endParaRPr lang="es-CL"/>
            </a:p>
          </p:txBody>
        </p:sp>
        <p:sp>
          <p:nvSpPr>
            <p:cNvPr id="17" name="TextBox 17"/>
            <p:cNvSpPr txBox="1"/>
            <p:nvPr/>
          </p:nvSpPr>
          <p:spPr>
            <a:xfrm>
              <a:off x="127000" y="165100"/>
              <a:ext cx="558800" cy="520700"/>
            </a:xfrm>
            <a:prstGeom prst="rect">
              <a:avLst/>
            </a:prstGeom>
          </p:spPr>
          <p:txBody>
            <a:bodyPr lIns="50800" tIns="50800" rIns="50800" bIns="50800" rtlCol="0" anchor="ctr"/>
            <a:lstStyle/>
            <a:p>
              <a:pPr algn="ctr">
                <a:lnSpc>
                  <a:spcPts val="2266"/>
                </a:lnSpc>
              </a:pPr>
              <a:endParaRPr/>
            </a:p>
          </p:txBody>
        </p:sp>
      </p:grpSp>
      <p:sp>
        <p:nvSpPr>
          <p:cNvPr id="18" name="TextBox 18"/>
          <p:cNvSpPr txBox="1"/>
          <p:nvPr/>
        </p:nvSpPr>
        <p:spPr>
          <a:xfrm>
            <a:off x="1496717" y="5564822"/>
            <a:ext cx="2197323" cy="679451"/>
          </a:xfrm>
          <a:prstGeom prst="rect">
            <a:avLst/>
          </a:prstGeom>
        </p:spPr>
        <p:txBody>
          <a:bodyPr lIns="0" tIns="0" rIns="0" bIns="0" rtlCol="0" anchor="t">
            <a:spAutoFit/>
          </a:bodyPr>
          <a:lstStyle/>
          <a:p>
            <a:pPr algn="l">
              <a:lnSpc>
                <a:spcPts val="5150"/>
              </a:lnSpc>
            </a:pPr>
            <a:r>
              <a:rPr lang="en-US" sz="5000">
                <a:solidFill>
                  <a:srgbClr val="D5E6EB"/>
                </a:solidFill>
                <a:latin typeface="Public Sans Medium"/>
              </a:rPr>
              <a:t>01.</a:t>
            </a:r>
          </a:p>
        </p:txBody>
      </p:sp>
      <p:sp>
        <p:nvSpPr>
          <p:cNvPr id="19" name="TextBox 19"/>
          <p:cNvSpPr txBox="1"/>
          <p:nvPr/>
        </p:nvSpPr>
        <p:spPr>
          <a:xfrm>
            <a:off x="5789618" y="5564822"/>
            <a:ext cx="2197323" cy="679451"/>
          </a:xfrm>
          <a:prstGeom prst="rect">
            <a:avLst/>
          </a:prstGeom>
        </p:spPr>
        <p:txBody>
          <a:bodyPr lIns="0" tIns="0" rIns="0" bIns="0" rtlCol="0" anchor="t">
            <a:spAutoFit/>
          </a:bodyPr>
          <a:lstStyle/>
          <a:p>
            <a:pPr algn="l">
              <a:lnSpc>
                <a:spcPts val="5150"/>
              </a:lnSpc>
            </a:pPr>
            <a:r>
              <a:rPr lang="en-US" sz="5000">
                <a:solidFill>
                  <a:srgbClr val="D5E6EB"/>
                </a:solidFill>
                <a:latin typeface="Public Sans Medium"/>
              </a:rPr>
              <a:t>02.</a:t>
            </a:r>
          </a:p>
        </p:txBody>
      </p:sp>
      <p:sp>
        <p:nvSpPr>
          <p:cNvPr id="20" name="TextBox 20"/>
          <p:cNvSpPr txBox="1"/>
          <p:nvPr/>
        </p:nvSpPr>
        <p:spPr>
          <a:xfrm>
            <a:off x="10082520" y="5564822"/>
            <a:ext cx="2197323" cy="679451"/>
          </a:xfrm>
          <a:prstGeom prst="rect">
            <a:avLst/>
          </a:prstGeom>
        </p:spPr>
        <p:txBody>
          <a:bodyPr lIns="0" tIns="0" rIns="0" bIns="0" rtlCol="0" anchor="t">
            <a:spAutoFit/>
          </a:bodyPr>
          <a:lstStyle/>
          <a:p>
            <a:pPr algn="l">
              <a:lnSpc>
                <a:spcPts val="5150"/>
              </a:lnSpc>
            </a:pPr>
            <a:r>
              <a:rPr lang="en-US" sz="5000">
                <a:solidFill>
                  <a:srgbClr val="D5E6EB"/>
                </a:solidFill>
                <a:latin typeface="Public Sans Medium"/>
              </a:rPr>
              <a:t>03.</a:t>
            </a:r>
          </a:p>
        </p:txBody>
      </p:sp>
      <p:sp>
        <p:nvSpPr>
          <p:cNvPr id="21" name="TextBox 21"/>
          <p:cNvSpPr txBox="1"/>
          <p:nvPr/>
        </p:nvSpPr>
        <p:spPr>
          <a:xfrm>
            <a:off x="14318712" y="5564822"/>
            <a:ext cx="2197323" cy="679451"/>
          </a:xfrm>
          <a:prstGeom prst="rect">
            <a:avLst/>
          </a:prstGeom>
        </p:spPr>
        <p:txBody>
          <a:bodyPr lIns="0" tIns="0" rIns="0" bIns="0" rtlCol="0" anchor="t">
            <a:spAutoFit/>
          </a:bodyPr>
          <a:lstStyle/>
          <a:p>
            <a:pPr algn="l">
              <a:lnSpc>
                <a:spcPts val="5150"/>
              </a:lnSpc>
            </a:pPr>
            <a:r>
              <a:rPr lang="en-US" sz="5000">
                <a:solidFill>
                  <a:srgbClr val="D5E6EB"/>
                </a:solidFill>
                <a:latin typeface="Public Sans Medium"/>
              </a:rPr>
              <a:t>04.</a:t>
            </a:r>
          </a:p>
        </p:txBody>
      </p:sp>
      <p:sp>
        <p:nvSpPr>
          <p:cNvPr id="22" name="TextBox 22"/>
          <p:cNvSpPr txBox="1"/>
          <p:nvPr/>
        </p:nvSpPr>
        <p:spPr>
          <a:xfrm>
            <a:off x="5771316" y="6396673"/>
            <a:ext cx="2472572" cy="1760220"/>
          </a:xfrm>
          <a:prstGeom prst="rect">
            <a:avLst/>
          </a:prstGeom>
        </p:spPr>
        <p:txBody>
          <a:bodyPr lIns="0" tIns="0" rIns="0" bIns="0" rtlCol="0" anchor="t">
            <a:spAutoFit/>
          </a:bodyPr>
          <a:lstStyle/>
          <a:p>
            <a:pPr algn="l">
              <a:lnSpc>
                <a:spcPts val="2340"/>
              </a:lnSpc>
            </a:pPr>
            <a:r>
              <a:rPr lang="en-US" sz="1500">
                <a:solidFill>
                  <a:srgbClr val="D5E6EB"/>
                </a:solidFill>
                <a:latin typeface="Public Sans Medium"/>
              </a:rPr>
              <a:t>Lorem ipsum dolor sit amet, consectetur adipiscing elit, sed do eiusmod tempor incididunt ut labore et dolore magna aliqua. Ut enim ad minim veniam.</a:t>
            </a:r>
          </a:p>
        </p:txBody>
      </p:sp>
      <p:sp>
        <p:nvSpPr>
          <p:cNvPr id="23" name="TextBox 23"/>
          <p:cNvSpPr txBox="1"/>
          <p:nvPr/>
        </p:nvSpPr>
        <p:spPr>
          <a:xfrm>
            <a:off x="10045915" y="6396673"/>
            <a:ext cx="2472572" cy="1760220"/>
          </a:xfrm>
          <a:prstGeom prst="rect">
            <a:avLst/>
          </a:prstGeom>
        </p:spPr>
        <p:txBody>
          <a:bodyPr lIns="0" tIns="0" rIns="0" bIns="0" rtlCol="0" anchor="t">
            <a:spAutoFit/>
          </a:bodyPr>
          <a:lstStyle/>
          <a:p>
            <a:pPr algn="l">
              <a:lnSpc>
                <a:spcPts val="2340"/>
              </a:lnSpc>
            </a:pPr>
            <a:r>
              <a:rPr lang="en-US" sz="1500">
                <a:solidFill>
                  <a:srgbClr val="D5E6EB"/>
                </a:solidFill>
                <a:latin typeface="Public Sans Medium"/>
              </a:rPr>
              <a:t>Lorem ipsum dolor sit amet, consectetur adipiscing elit, sed do eiusmod tempor incididunt ut labore et dolore magna aliqua. Ut enim ad minim veniam.</a:t>
            </a:r>
          </a:p>
        </p:txBody>
      </p:sp>
      <p:sp>
        <p:nvSpPr>
          <p:cNvPr id="24" name="TextBox 24"/>
          <p:cNvSpPr txBox="1"/>
          <p:nvPr/>
        </p:nvSpPr>
        <p:spPr>
          <a:xfrm>
            <a:off x="14318712" y="6396673"/>
            <a:ext cx="2472572" cy="1760220"/>
          </a:xfrm>
          <a:prstGeom prst="rect">
            <a:avLst/>
          </a:prstGeom>
        </p:spPr>
        <p:txBody>
          <a:bodyPr lIns="0" tIns="0" rIns="0" bIns="0" rtlCol="0" anchor="t">
            <a:spAutoFit/>
          </a:bodyPr>
          <a:lstStyle/>
          <a:p>
            <a:pPr algn="l">
              <a:lnSpc>
                <a:spcPts val="2340"/>
              </a:lnSpc>
            </a:pPr>
            <a:r>
              <a:rPr lang="en-US" sz="1500">
                <a:solidFill>
                  <a:srgbClr val="D5E6EB"/>
                </a:solidFill>
                <a:latin typeface="Public Sans Medium"/>
              </a:rPr>
              <a:t>Lorem ipsum dolor sit amet, consectetur adipiscing elit, sed do eiusmod tempor incididunt ut labore et dolore magna aliqua. Ut enim ad minim veniam.</a:t>
            </a:r>
          </a:p>
        </p:txBody>
      </p:sp>
      <p:sp>
        <p:nvSpPr>
          <p:cNvPr id="25" name="TextBox 25"/>
          <p:cNvSpPr txBox="1"/>
          <p:nvPr/>
        </p:nvSpPr>
        <p:spPr>
          <a:xfrm>
            <a:off x="1496717" y="6396673"/>
            <a:ext cx="2472572" cy="1760220"/>
          </a:xfrm>
          <a:prstGeom prst="rect">
            <a:avLst/>
          </a:prstGeom>
        </p:spPr>
        <p:txBody>
          <a:bodyPr lIns="0" tIns="0" rIns="0" bIns="0" rtlCol="0" anchor="t">
            <a:spAutoFit/>
          </a:bodyPr>
          <a:lstStyle/>
          <a:p>
            <a:pPr algn="l">
              <a:lnSpc>
                <a:spcPts val="2340"/>
              </a:lnSpc>
            </a:pPr>
            <a:r>
              <a:rPr lang="en-US" sz="1500">
                <a:solidFill>
                  <a:srgbClr val="D5E6EB"/>
                </a:solidFill>
                <a:latin typeface="Public Sans Medium"/>
              </a:rPr>
              <a:t>Lorem ipsum dolor sit amet, consectetur adipiscing elit, sed do eiusmod tempor incididunt ut labore et dolore magna aliqua. Ut enim ad minim veniam.</a:t>
            </a:r>
          </a:p>
        </p:txBody>
      </p:sp>
      <p:sp>
        <p:nvSpPr>
          <p:cNvPr id="26" name="Freeform 26"/>
          <p:cNvSpPr/>
          <p:nvPr/>
        </p:nvSpPr>
        <p:spPr>
          <a:xfrm>
            <a:off x="12401102" y="9462410"/>
            <a:ext cx="4026521" cy="2868897"/>
          </a:xfrm>
          <a:custGeom>
            <a:avLst/>
            <a:gdLst/>
            <a:ahLst/>
            <a:cxnLst/>
            <a:rect l="l" t="t" r="r" b="b"/>
            <a:pathLst>
              <a:path w="4026521" h="2868897">
                <a:moveTo>
                  <a:pt x="0" y="0"/>
                </a:moveTo>
                <a:lnTo>
                  <a:pt x="4026521" y="0"/>
                </a:lnTo>
                <a:lnTo>
                  <a:pt x="4026521" y="2868896"/>
                </a:lnTo>
                <a:lnTo>
                  <a:pt x="0" y="2868896"/>
                </a:lnTo>
                <a:lnTo>
                  <a:pt x="0" y="0"/>
                </a:lnTo>
                <a:close/>
              </a:path>
            </a:pathLst>
          </a:custGeom>
          <a:blipFill>
            <a:blip>
              <a:extLst>
                <a:ext uri="{96DAC541-7B7A-43D3-8B79-37D633B846F1}">
                  <asvg:svgBlip xmlns:asvg="http://schemas.microsoft.com/office/drawing/2016/SVG/main" r:embed="rId4"/>
                </a:ext>
              </a:extLst>
            </a:blip>
            <a:stretch>
              <a:fillRect/>
            </a:stretch>
          </a:blipFill>
          <a:ln cap="sq">
            <a:noFill/>
            <a:prstDash val="solid"/>
            <a:miter/>
          </a:ln>
        </p:spPr>
        <p:txBody>
          <a:bodyPr/>
          <a:lstStyle/>
          <a:p>
            <a:endParaRPr lang="es-CL"/>
          </a:p>
        </p:txBody>
      </p:sp>
      <p:sp>
        <p:nvSpPr>
          <p:cNvPr id="27" name="Freeform 27"/>
          <p:cNvSpPr/>
          <p:nvPr/>
        </p:nvSpPr>
        <p:spPr>
          <a:xfrm>
            <a:off x="-346977" y="-1033925"/>
            <a:ext cx="2345750" cy="2796721"/>
          </a:xfrm>
          <a:custGeom>
            <a:avLst/>
            <a:gdLst/>
            <a:ahLst/>
            <a:cxnLst/>
            <a:rect l="l" t="t" r="r" b="b"/>
            <a:pathLst>
              <a:path w="2345750" h="2796721">
                <a:moveTo>
                  <a:pt x="0" y="0"/>
                </a:moveTo>
                <a:lnTo>
                  <a:pt x="2345750" y="0"/>
                </a:lnTo>
                <a:lnTo>
                  <a:pt x="2345750" y="2796721"/>
                </a:lnTo>
                <a:lnTo>
                  <a:pt x="0" y="2796721"/>
                </a:lnTo>
                <a:lnTo>
                  <a:pt x="0" y="0"/>
                </a:lnTo>
                <a:close/>
              </a:path>
            </a:pathLst>
          </a:custGeom>
          <a:blipFill>
            <a:blip>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L"/>
          </a:p>
        </p:txBody>
      </p:sp>
      <p:sp>
        <p:nvSpPr>
          <p:cNvPr id="28" name="Freeform 28"/>
          <p:cNvSpPr/>
          <p:nvPr/>
        </p:nvSpPr>
        <p:spPr>
          <a:xfrm rot="-10800000">
            <a:off x="5956929" y="-754562"/>
            <a:ext cx="5884483" cy="1893734"/>
          </a:xfrm>
          <a:custGeom>
            <a:avLst/>
            <a:gdLst/>
            <a:ahLst/>
            <a:cxnLst/>
            <a:rect l="l" t="t" r="r" b="b"/>
            <a:pathLst>
              <a:path w="5884483" h="1893734">
                <a:moveTo>
                  <a:pt x="0" y="0"/>
                </a:moveTo>
                <a:lnTo>
                  <a:pt x="5884483" y="0"/>
                </a:lnTo>
                <a:lnTo>
                  <a:pt x="5884483" y="1893734"/>
                </a:lnTo>
                <a:lnTo>
                  <a:pt x="0" y="1893734"/>
                </a:lnTo>
                <a:lnTo>
                  <a:pt x="0" y="0"/>
                </a:lnTo>
                <a:close/>
              </a:path>
            </a:pathLst>
          </a:custGeom>
          <a:blipFill>
            <a:blip>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s-CL"/>
          </a:p>
        </p:txBody>
      </p:sp>
      <p:sp>
        <p:nvSpPr>
          <p:cNvPr id="29" name="Freeform 29"/>
          <p:cNvSpPr/>
          <p:nvPr/>
        </p:nvSpPr>
        <p:spPr>
          <a:xfrm flipH="1">
            <a:off x="-700088" y="9258300"/>
            <a:ext cx="5210615" cy="1676871"/>
          </a:xfrm>
          <a:custGeom>
            <a:avLst/>
            <a:gdLst/>
            <a:ahLst/>
            <a:cxnLst/>
            <a:rect l="l" t="t" r="r" b="b"/>
            <a:pathLst>
              <a:path w="5210615" h="1676871">
                <a:moveTo>
                  <a:pt x="5210615" y="0"/>
                </a:moveTo>
                <a:lnTo>
                  <a:pt x="0" y="0"/>
                </a:lnTo>
                <a:lnTo>
                  <a:pt x="0" y="1676871"/>
                </a:lnTo>
                <a:lnTo>
                  <a:pt x="5210615" y="1676871"/>
                </a:lnTo>
                <a:lnTo>
                  <a:pt x="5210615"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s-CL"/>
          </a:p>
        </p:txBody>
      </p:sp>
      <p:sp>
        <p:nvSpPr>
          <p:cNvPr id="30" name="Freeform 30"/>
          <p:cNvSpPr/>
          <p:nvPr/>
        </p:nvSpPr>
        <p:spPr>
          <a:xfrm>
            <a:off x="9495663" y="8888639"/>
            <a:ext cx="2345750" cy="2796721"/>
          </a:xfrm>
          <a:custGeom>
            <a:avLst/>
            <a:gdLst/>
            <a:ahLst/>
            <a:cxnLst/>
            <a:rect l="l" t="t" r="r" b="b"/>
            <a:pathLst>
              <a:path w="2345750" h="2796721">
                <a:moveTo>
                  <a:pt x="0" y="0"/>
                </a:moveTo>
                <a:lnTo>
                  <a:pt x="2345749" y="0"/>
                </a:lnTo>
                <a:lnTo>
                  <a:pt x="2345749" y="2796722"/>
                </a:lnTo>
                <a:lnTo>
                  <a:pt x="0" y="2796722"/>
                </a:lnTo>
                <a:lnTo>
                  <a:pt x="0" y="0"/>
                </a:lnTo>
                <a:close/>
              </a:path>
            </a:pathLst>
          </a:custGeom>
          <a:blipFill>
            <a:blip>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L"/>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AutoShape 2"/>
          <p:cNvSpPr/>
          <p:nvPr/>
        </p:nvSpPr>
        <p:spPr>
          <a:xfrm>
            <a:off x="-260599" y="9061267"/>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3" name="AutoShape 3"/>
          <p:cNvSpPr/>
          <p:nvPr/>
        </p:nvSpPr>
        <p:spPr>
          <a:xfrm>
            <a:off x="11430169" y="9061267"/>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4" name="TextBox 4"/>
          <p:cNvSpPr txBox="1"/>
          <p:nvPr/>
        </p:nvSpPr>
        <p:spPr>
          <a:xfrm>
            <a:off x="656645" y="3924867"/>
            <a:ext cx="16974710" cy="2873190"/>
          </a:xfrm>
          <a:prstGeom prst="rect">
            <a:avLst/>
          </a:prstGeom>
        </p:spPr>
        <p:txBody>
          <a:bodyPr lIns="0" tIns="0" rIns="0" bIns="0" rtlCol="0" anchor="t">
            <a:spAutoFit/>
          </a:bodyPr>
          <a:lstStyle/>
          <a:p>
            <a:pPr algn="ctr">
              <a:lnSpc>
                <a:spcPts val="5773"/>
              </a:lnSpc>
              <a:spcBef>
                <a:spcPct val="0"/>
              </a:spcBef>
            </a:pPr>
            <a:r>
              <a:rPr lang="en-US" sz="4123">
                <a:solidFill>
                  <a:srgbClr val="000000"/>
                </a:solidFill>
                <a:latin typeface="Open Sans"/>
              </a:rPr>
              <a:t>Escoge una cantidad limitada de puntos a destacar y desarrolla cada uno de estos puntos en una diapositiva. Define hitos, focos o ideas fuerza que orienten a la audiencia y que serán los principales puntos para abordar en el cuerpo de la presentación. </a:t>
            </a:r>
          </a:p>
        </p:txBody>
      </p:sp>
      <p:sp>
        <p:nvSpPr>
          <p:cNvPr id="5" name="TextBox 5"/>
          <p:cNvSpPr txBox="1"/>
          <p:nvPr/>
        </p:nvSpPr>
        <p:spPr>
          <a:xfrm>
            <a:off x="806086" y="334505"/>
            <a:ext cx="15353608"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Bold"/>
              </a:rPr>
              <a:t>3. CUERPO DE LA PRESENTACIÓN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Freeform 2"/>
          <p:cNvSpPr/>
          <p:nvPr/>
        </p:nvSpPr>
        <p:spPr>
          <a:xfrm>
            <a:off x="593993" y="513478"/>
            <a:ext cx="13798374" cy="3885211"/>
          </a:xfrm>
          <a:custGeom>
            <a:avLst/>
            <a:gdLst/>
            <a:ahLst/>
            <a:cxnLst/>
            <a:rect l="l" t="t" r="r" b="b"/>
            <a:pathLst>
              <a:path w="13798374" h="3885211">
                <a:moveTo>
                  <a:pt x="0" y="0"/>
                </a:moveTo>
                <a:lnTo>
                  <a:pt x="13798374" y="0"/>
                </a:lnTo>
                <a:lnTo>
                  <a:pt x="13798374" y="3885210"/>
                </a:lnTo>
                <a:lnTo>
                  <a:pt x="0" y="3885210"/>
                </a:lnTo>
                <a:lnTo>
                  <a:pt x="0" y="0"/>
                </a:lnTo>
                <a:close/>
              </a:path>
            </a:pathLst>
          </a:custGeom>
          <a:blipFill>
            <a:blip r:embed="rId2"/>
            <a:stretch>
              <a:fillRect l="-8345" t="-92037" r="-35797" b="-127916"/>
            </a:stretch>
          </a:blipFill>
        </p:spPr>
        <p:txBody>
          <a:bodyPr/>
          <a:lstStyle/>
          <a:p>
            <a:endParaRPr lang="es-CL"/>
          </a:p>
        </p:txBody>
      </p:sp>
      <p:sp>
        <p:nvSpPr>
          <p:cNvPr id="3" name="Freeform 3"/>
          <p:cNvSpPr/>
          <p:nvPr/>
        </p:nvSpPr>
        <p:spPr>
          <a:xfrm>
            <a:off x="2530128" y="5422063"/>
            <a:ext cx="15288007" cy="4333727"/>
          </a:xfrm>
          <a:custGeom>
            <a:avLst/>
            <a:gdLst/>
            <a:ahLst/>
            <a:cxnLst/>
            <a:rect l="l" t="t" r="r" b="b"/>
            <a:pathLst>
              <a:path w="15288007" h="4333727">
                <a:moveTo>
                  <a:pt x="0" y="0"/>
                </a:moveTo>
                <a:lnTo>
                  <a:pt x="15288006" y="0"/>
                </a:lnTo>
                <a:lnTo>
                  <a:pt x="15288006" y="4333727"/>
                </a:lnTo>
                <a:lnTo>
                  <a:pt x="0" y="4333727"/>
                </a:lnTo>
                <a:lnTo>
                  <a:pt x="0" y="0"/>
                </a:lnTo>
                <a:close/>
              </a:path>
            </a:pathLst>
          </a:custGeom>
          <a:blipFill>
            <a:blip r:embed="rId3"/>
            <a:stretch>
              <a:fillRect l="-7619" t="-71424" r="-35268" b="-143616"/>
            </a:stretch>
          </a:blipFill>
        </p:spPr>
        <p:txBody>
          <a:bodyPr/>
          <a:lstStyle/>
          <a:p>
            <a:endParaRPr lang="es-CL"/>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8356028" y="1168862"/>
            <a:ext cx="9690065" cy="7849518"/>
          </a:xfrm>
          <a:prstGeom prst="rect">
            <a:avLst/>
          </a:prstGeom>
        </p:spPr>
      </p:pic>
      <p:grpSp>
        <p:nvGrpSpPr>
          <p:cNvPr id="3" name="Group 3"/>
          <p:cNvGrpSpPr/>
          <p:nvPr/>
        </p:nvGrpSpPr>
        <p:grpSpPr>
          <a:xfrm>
            <a:off x="2692402" y="5214441"/>
            <a:ext cx="5186875" cy="533051"/>
            <a:chOff x="0" y="0"/>
            <a:chExt cx="1366091" cy="140392"/>
          </a:xfrm>
        </p:grpSpPr>
        <p:sp>
          <p:nvSpPr>
            <p:cNvPr id="4" name="Freeform 4"/>
            <p:cNvSpPr/>
            <p:nvPr/>
          </p:nvSpPr>
          <p:spPr>
            <a:xfrm>
              <a:off x="0" y="0"/>
              <a:ext cx="1366091" cy="140392"/>
            </a:xfrm>
            <a:custGeom>
              <a:avLst/>
              <a:gdLst/>
              <a:ahLst/>
              <a:cxnLst/>
              <a:rect l="l" t="t" r="r" b="b"/>
              <a:pathLst>
                <a:path w="1366091" h="140392">
                  <a:moveTo>
                    <a:pt x="70196" y="0"/>
                  </a:moveTo>
                  <a:lnTo>
                    <a:pt x="1295895" y="0"/>
                  </a:lnTo>
                  <a:cubicBezTo>
                    <a:pt x="1314512" y="0"/>
                    <a:pt x="1332366" y="7396"/>
                    <a:pt x="1345531" y="20560"/>
                  </a:cubicBezTo>
                  <a:cubicBezTo>
                    <a:pt x="1358695" y="33724"/>
                    <a:pt x="1366091" y="51579"/>
                    <a:pt x="1366091" y="70196"/>
                  </a:cubicBezTo>
                  <a:lnTo>
                    <a:pt x="1366091" y="70196"/>
                  </a:lnTo>
                  <a:cubicBezTo>
                    <a:pt x="1366091" y="88813"/>
                    <a:pt x="1358695" y="106668"/>
                    <a:pt x="1345531" y="119832"/>
                  </a:cubicBezTo>
                  <a:cubicBezTo>
                    <a:pt x="1332366" y="132997"/>
                    <a:pt x="1314512" y="140392"/>
                    <a:pt x="1295895" y="140392"/>
                  </a:cubicBezTo>
                  <a:lnTo>
                    <a:pt x="70196" y="140392"/>
                  </a:lnTo>
                  <a:cubicBezTo>
                    <a:pt x="51579" y="140392"/>
                    <a:pt x="33724" y="132997"/>
                    <a:pt x="20560" y="119832"/>
                  </a:cubicBezTo>
                  <a:cubicBezTo>
                    <a:pt x="7396" y="106668"/>
                    <a:pt x="0" y="88813"/>
                    <a:pt x="0" y="70196"/>
                  </a:cubicBezTo>
                  <a:lnTo>
                    <a:pt x="0" y="70196"/>
                  </a:lnTo>
                  <a:cubicBezTo>
                    <a:pt x="0" y="51579"/>
                    <a:pt x="7396" y="33724"/>
                    <a:pt x="20560" y="20560"/>
                  </a:cubicBezTo>
                  <a:cubicBezTo>
                    <a:pt x="33724" y="7396"/>
                    <a:pt x="51579" y="0"/>
                    <a:pt x="70196" y="0"/>
                  </a:cubicBezTo>
                  <a:close/>
                </a:path>
              </a:pathLst>
            </a:custGeom>
            <a:solidFill>
              <a:srgbClr val="FC5185"/>
            </a:solidFill>
          </p:spPr>
          <p:txBody>
            <a:bodyPr/>
            <a:lstStyle/>
            <a:p>
              <a:endParaRPr lang="es-CL"/>
            </a:p>
          </p:txBody>
        </p:sp>
        <p:sp>
          <p:nvSpPr>
            <p:cNvPr id="5" name="TextBox 5"/>
            <p:cNvSpPr txBox="1"/>
            <p:nvPr/>
          </p:nvSpPr>
          <p:spPr>
            <a:xfrm>
              <a:off x="0" y="-19050"/>
              <a:ext cx="1366091" cy="159442"/>
            </a:xfrm>
            <a:prstGeom prst="rect">
              <a:avLst/>
            </a:prstGeom>
          </p:spPr>
          <p:txBody>
            <a:bodyPr lIns="50800" tIns="50800" rIns="50800" bIns="50800" rtlCol="0" anchor="ctr"/>
            <a:lstStyle/>
            <a:p>
              <a:pPr algn="ctr">
                <a:lnSpc>
                  <a:spcPts val="1950"/>
                </a:lnSpc>
              </a:pPr>
              <a:endParaRPr/>
            </a:p>
          </p:txBody>
        </p:sp>
      </p:grpSp>
      <p:grpSp>
        <p:nvGrpSpPr>
          <p:cNvPr id="6" name="Group 6"/>
          <p:cNvGrpSpPr/>
          <p:nvPr/>
        </p:nvGrpSpPr>
        <p:grpSpPr>
          <a:xfrm>
            <a:off x="1566143" y="6474064"/>
            <a:ext cx="376725" cy="376725"/>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C5185"/>
            </a:solidFill>
          </p:spPr>
          <p:txBody>
            <a:bodyPr/>
            <a:lstStyle/>
            <a:p>
              <a:endParaRPr lang="es-CL"/>
            </a:p>
          </p:txBody>
        </p:sp>
        <p:sp>
          <p:nvSpPr>
            <p:cNvPr id="8" name="TextBox 8"/>
            <p:cNvSpPr txBox="1"/>
            <p:nvPr/>
          </p:nvSpPr>
          <p:spPr>
            <a:xfrm>
              <a:off x="76200" y="57150"/>
              <a:ext cx="660400" cy="679450"/>
            </a:xfrm>
            <a:prstGeom prst="rect">
              <a:avLst/>
            </a:prstGeom>
          </p:spPr>
          <p:txBody>
            <a:bodyPr lIns="50800" tIns="50800" rIns="50800" bIns="50800" rtlCol="0" anchor="ctr"/>
            <a:lstStyle/>
            <a:p>
              <a:pPr algn="ctr">
                <a:lnSpc>
                  <a:spcPts val="1950"/>
                </a:lnSpc>
              </a:pPr>
              <a:endParaRPr/>
            </a:p>
          </p:txBody>
        </p:sp>
      </p:grpSp>
      <p:grpSp>
        <p:nvGrpSpPr>
          <p:cNvPr id="9" name="Group 9"/>
          <p:cNvGrpSpPr/>
          <p:nvPr/>
        </p:nvGrpSpPr>
        <p:grpSpPr>
          <a:xfrm>
            <a:off x="1566143" y="7489186"/>
            <a:ext cx="376725" cy="376725"/>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C5185"/>
            </a:solidFill>
          </p:spPr>
          <p:txBody>
            <a:bodyPr/>
            <a:lstStyle/>
            <a:p>
              <a:endParaRPr lang="es-CL"/>
            </a:p>
          </p:txBody>
        </p:sp>
        <p:sp>
          <p:nvSpPr>
            <p:cNvPr id="11" name="TextBox 11"/>
            <p:cNvSpPr txBox="1"/>
            <p:nvPr/>
          </p:nvSpPr>
          <p:spPr>
            <a:xfrm>
              <a:off x="76200" y="57150"/>
              <a:ext cx="660400" cy="679450"/>
            </a:xfrm>
            <a:prstGeom prst="rect">
              <a:avLst/>
            </a:prstGeom>
          </p:spPr>
          <p:txBody>
            <a:bodyPr lIns="50800" tIns="50800" rIns="50800" bIns="50800" rtlCol="0" anchor="ctr"/>
            <a:lstStyle/>
            <a:p>
              <a:pPr algn="ctr">
                <a:lnSpc>
                  <a:spcPts val="1950"/>
                </a:lnSpc>
              </a:pPr>
              <a:endParaRPr/>
            </a:p>
          </p:txBody>
        </p:sp>
      </p:grpSp>
      <p:grpSp>
        <p:nvGrpSpPr>
          <p:cNvPr id="12" name="Group 12"/>
          <p:cNvGrpSpPr/>
          <p:nvPr/>
        </p:nvGrpSpPr>
        <p:grpSpPr>
          <a:xfrm>
            <a:off x="1566143" y="8504308"/>
            <a:ext cx="376725" cy="376725"/>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C5185"/>
            </a:solidFill>
          </p:spPr>
          <p:txBody>
            <a:bodyPr/>
            <a:lstStyle/>
            <a:p>
              <a:endParaRPr lang="es-CL"/>
            </a:p>
          </p:txBody>
        </p:sp>
        <p:sp>
          <p:nvSpPr>
            <p:cNvPr id="14" name="TextBox 14"/>
            <p:cNvSpPr txBox="1"/>
            <p:nvPr/>
          </p:nvSpPr>
          <p:spPr>
            <a:xfrm>
              <a:off x="76200" y="57150"/>
              <a:ext cx="660400" cy="679450"/>
            </a:xfrm>
            <a:prstGeom prst="rect">
              <a:avLst/>
            </a:prstGeom>
          </p:spPr>
          <p:txBody>
            <a:bodyPr lIns="50800" tIns="50800" rIns="50800" bIns="50800" rtlCol="0" anchor="ctr"/>
            <a:lstStyle/>
            <a:p>
              <a:pPr algn="ctr">
                <a:lnSpc>
                  <a:spcPts val="1950"/>
                </a:lnSpc>
              </a:pPr>
              <a:endParaRPr/>
            </a:p>
          </p:txBody>
        </p:sp>
      </p:grpSp>
      <p:sp>
        <p:nvSpPr>
          <p:cNvPr id="15" name="Freeform 15"/>
          <p:cNvSpPr/>
          <p:nvPr/>
        </p:nvSpPr>
        <p:spPr>
          <a:xfrm>
            <a:off x="15065733" y="9434329"/>
            <a:ext cx="2340506" cy="2340506"/>
          </a:xfrm>
          <a:custGeom>
            <a:avLst/>
            <a:gdLst/>
            <a:ahLst/>
            <a:cxnLst/>
            <a:rect l="l" t="t" r="r" b="b"/>
            <a:pathLst>
              <a:path w="2340506" h="2340506">
                <a:moveTo>
                  <a:pt x="0" y="0"/>
                </a:moveTo>
                <a:lnTo>
                  <a:pt x="2340507" y="0"/>
                </a:lnTo>
                <a:lnTo>
                  <a:pt x="2340507" y="2340506"/>
                </a:lnTo>
                <a:lnTo>
                  <a:pt x="0" y="234050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s-CL"/>
          </a:p>
        </p:txBody>
      </p:sp>
      <p:sp>
        <p:nvSpPr>
          <p:cNvPr id="16" name="Freeform 16"/>
          <p:cNvSpPr/>
          <p:nvPr/>
        </p:nvSpPr>
        <p:spPr>
          <a:xfrm>
            <a:off x="16266976" y="8504308"/>
            <a:ext cx="2278529" cy="1856726"/>
          </a:xfrm>
          <a:custGeom>
            <a:avLst/>
            <a:gdLst/>
            <a:ahLst/>
            <a:cxnLst/>
            <a:rect l="l" t="t" r="r" b="b"/>
            <a:pathLst>
              <a:path w="2278529" h="1856726">
                <a:moveTo>
                  <a:pt x="0" y="0"/>
                </a:moveTo>
                <a:lnTo>
                  <a:pt x="2278528" y="0"/>
                </a:lnTo>
                <a:lnTo>
                  <a:pt x="2278528" y="1856726"/>
                </a:lnTo>
                <a:lnTo>
                  <a:pt x="0" y="1856726"/>
                </a:lnTo>
                <a:lnTo>
                  <a:pt x="0" y="0"/>
                </a:lnTo>
                <a:close/>
              </a:path>
            </a:pathLst>
          </a:custGeom>
          <a:blipFill>
            <a:blip>
              <a:extLst>
                <a:ext uri="{96DAC541-7B7A-43D3-8B79-37D633B846F1}">
                  <asvg:svgBlip xmlns:asvg="http://schemas.microsoft.com/office/drawing/2016/SVG/main" r:embed="rId4"/>
                </a:ext>
              </a:extLst>
            </a:blip>
            <a:stretch>
              <a:fillRect r="-20584" b="-47978"/>
            </a:stretch>
          </a:blipFill>
        </p:spPr>
        <p:txBody>
          <a:bodyPr/>
          <a:lstStyle/>
          <a:p>
            <a:endParaRPr lang="es-CL"/>
          </a:p>
        </p:txBody>
      </p:sp>
      <p:sp>
        <p:nvSpPr>
          <p:cNvPr id="17" name="Freeform 17"/>
          <p:cNvSpPr/>
          <p:nvPr/>
        </p:nvSpPr>
        <p:spPr>
          <a:xfrm>
            <a:off x="1221882" y="-800567"/>
            <a:ext cx="1829267" cy="1829267"/>
          </a:xfrm>
          <a:custGeom>
            <a:avLst/>
            <a:gdLst/>
            <a:ahLst/>
            <a:cxnLst/>
            <a:rect l="l" t="t" r="r" b="b"/>
            <a:pathLst>
              <a:path w="1829267" h="1829267">
                <a:moveTo>
                  <a:pt x="0" y="0"/>
                </a:moveTo>
                <a:lnTo>
                  <a:pt x="1829267" y="0"/>
                </a:lnTo>
                <a:lnTo>
                  <a:pt x="1829267" y="1829267"/>
                </a:lnTo>
                <a:lnTo>
                  <a:pt x="0" y="182926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s-CL"/>
          </a:p>
        </p:txBody>
      </p:sp>
      <p:sp>
        <p:nvSpPr>
          <p:cNvPr id="18" name="Freeform 18"/>
          <p:cNvSpPr/>
          <p:nvPr/>
        </p:nvSpPr>
        <p:spPr>
          <a:xfrm rot="8230943">
            <a:off x="-1062834" y="-408164"/>
            <a:ext cx="3823046" cy="1911523"/>
          </a:xfrm>
          <a:custGeom>
            <a:avLst/>
            <a:gdLst/>
            <a:ahLst/>
            <a:cxnLst/>
            <a:rect l="l" t="t" r="r" b="b"/>
            <a:pathLst>
              <a:path w="3823046" h="1911523">
                <a:moveTo>
                  <a:pt x="0" y="0"/>
                </a:moveTo>
                <a:lnTo>
                  <a:pt x="3823046" y="0"/>
                </a:lnTo>
                <a:lnTo>
                  <a:pt x="3823046" y="1911523"/>
                </a:lnTo>
                <a:lnTo>
                  <a:pt x="0" y="1911523"/>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s-CL"/>
          </a:p>
        </p:txBody>
      </p:sp>
      <p:sp>
        <p:nvSpPr>
          <p:cNvPr id="19" name="TextBox 19"/>
          <p:cNvSpPr txBox="1"/>
          <p:nvPr/>
        </p:nvSpPr>
        <p:spPr>
          <a:xfrm>
            <a:off x="1403660" y="1706622"/>
            <a:ext cx="7764360" cy="1152525"/>
          </a:xfrm>
          <a:prstGeom prst="rect">
            <a:avLst/>
          </a:prstGeom>
        </p:spPr>
        <p:txBody>
          <a:bodyPr lIns="0" tIns="0" rIns="0" bIns="0" rtlCol="0" anchor="t">
            <a:spAutoFit/>
          </a:bodyPr>
          <a:lstStyle/>
          <a:p>
            <a:pPr algn="ctr">
              <a:lnSpc>
                <a:spcPts val="9000"/>
              </a:lnSpc>
            </a:pPr>
            <a:r>
              <a:rPr lang="en-US" sz="7500">
                <a:solidFill>
                  <a:srgbClr val="364F6B"/>
                </a:solidFill>
                <a:latin typeface="Bayan Heavy"/>
              </a:rPr>
              <a:t>Presupuesto</a:t>
            </a:r>
          </a:p>
        </p:txBody>
      </p:sp>
      <p:sp>
        <p:nvSpPr>
          <p:cNvPr id="20" name="TextBox 20"/>
          <p:cNvSpPr txBox="1"/>
          <p:nvPr/>
        </p:nvSpPr>
        <p:spPr>
          <a:xfrm>
            <a:off x="2128928" y="2970332"/>
            <a:ext cx="6313824" cy="914400"/>
          </a:xfrm>
          <a:prstGeom prst="rect">
            <a:avLst/>
          </a:prstGeom>
        </p:spPr>
        <p:txBody>
          <a:bodyPr lIns="0" tIns="0" rIns="0" bIns="0" rtlCol="0" anchor="t">
            <a:spAutoFit/>
          </a:bodyPr>
          <a:lstStyle/>
          <a:p>
            <a:pPr algn="ctr">
              <a:lnSpc>
                <a:spcPts val="3749"/>
              </a:lnSpc>
            </a:pPr>
            <a:r>
              <a:rPr lang="en-US" sz="2499">
                <a:solidFill>
                  <a:srgbClr val="3C84AB"/>
                </a:solidFill>
                <a:latin typeface="Pangram"/>
              </a:rPr>
              <a:t>Utiliza el gráfico para presentar los gastos asociados a la campaña.</a:t>
            </a:r>
          </a:p>
        </p:txBody>
      </p:sp>
      <p:sp>
        <p:nvSpPr>
          <p:cNvPr id="21" name="TextBox 21"/>
          <p:cNvSpPr txBox="1"/>
          <p:nvPr/>
        </p:nvSpPr>
        <p:spPr>
          <a:xfrm>
            <a:off x="2136516" y="6445489"/>
            <a:ext cx="7393674" cy="406400"/>
          </a:xfrm>
          <a:prstGeom prst="rect">
            <a:avLst/>
          </a:prstGeom>
        </p:spPr>
        <p:txBody>
          <a:bodyPr lIns="0" tIns="0" rIns="0" bIns="0" rtlCol="0" anchor="t">
            <a:spAutoFit/>
          </a:bodyPr>
          <a:lstStyle/>
          <a:p>
            <a:pPr algn="l">
              <a:lnSpc>
                <a:spcPts val="3249"/>
              </a:lnSpc>
            </a:pPr>
            <a:r>
              <a:rPr lang="en-US" sz="2499">
                <a:solidFill>
                  <a:srgbClr val="000000"/>
                </a:solidFill>
                <a:latin typeface="Pangram"/>
              </a:rPr>
              <a:t>Enumera la partida y explícala brevemente</a:t>
            </a:r>
          </a:p>
        </p:txBody>
      </p:sp>
      <p:sp>
        <p:nvSpPr>
          <p:cNvPr id="22" name="TextBox 22"/>
          <p:cNvSpPr txBox="1"/>
          <p:nvPr/>
        </p:nvSpPr>
        <p:spPr>
          <a:xfrm>
            <a:off x="2136516" y="7459511"/>
            <a:ext cx="7393674" cy="406400"/>
          </a:xfrm>
          <a:prstGeom prst="rect">
            <a:avLst/>
          </a:prstGeom>
        </p:spPr>
        <p:txBody>
          <a:bodyPr lIns="0" tIns="0" rIns="0" bIns="0" rtlCol="0" anchor="t">
            <a:spAutoFit/>
          </a:bodyPr>
          <a:lstStyle/>
          <a:p>
            <a:pPr algn="l">
              <a:lnSpc>
                <a:spcPts val="3249"/>
              </a:lnSpc>
            </a:pPr>
            <a:r>
              <a:rPr lang="en-US" sz="2499">
                <a:solidFill>
                  <a:srgbClr val="000000"/>
                </a:solidFill>
                <a:latin typeface="Pangram"/>
              </a:rPr>
              <a:t>Enumera la partida y explícala brevemente</a:t>
            </a:r>
          </a:p>
        </p:txBody>
      </p:sp>
      <p:sp>
        <p:nvSpPr>
          <p:cNvPr id="23" name="TextBox 23"/>
          <p:cNvSpPr txBox="1"/>
          <p:nvPr/>
        </p:nvSpPr>
        <p:spPr>
          <a:xfrm>
            <a:off x="2136516" y="8475733"/>
            <a:ext cx="7393674" cy="406400"/>
          </a:xfrm>
          <a:prstGeom prst="rect">
            <a:avLst/>
          </a:prstGeom>
        </p:spPr>
        <p:txBody>
          <a:bodyPr lIns="0" tIns="0" rIns="0" bIns="0" rtlCol="0" anchor="t">
            <a:spAutoFit/>
          </a:bodyPr>
          <a:lstStyle/>
          <a:p>
            <a:pPr algn="l">
              <a:lnSpc>
                <a:spcPts val="3249"/>
              </a:lnSpc>
            </a:pPr>
            <a:r>
              <a:rPr lang="en-US" sz="2499">
                <a:solidFill>
                  <a:srgbClr val="000000"/>
                </a:solidFill>
                <a:latin typeface="Pangram"/>
              </a:rPr>
              <a:t>Enumera la partida y explícala brevemente</a:t>
            </a:r>
          </a:p>
        </p:txBody>
      </p:sp>
      <p:sp>
        <p:nvSpPr>
          <p:cNvPr id="24" name="TextBox 24"/>
          <p:cNvSpPr txBox="1"/>
          <p:nvPr/>
        </p:nvSpPr>
        <p:spPr>
          <a:xfrm>
            <a:off x="2900430" y="5250462"/>
            <a:ext cx="4719525" cy="432435"/>
          </a:xfrm>
          <a:prstGeom prst="rect">
            <a:avLst/>
          </a:prstGeom>
        </p:spPr>
        <p:txBody>
          <a:bodyPr lIns="0" tIns="0" rIns="0" bIns="0" rtlCol="0" anchor="t">
            <a:spAutoFit/>
          </a:bodyPr>
          <a:lstStyle/>
          <a:p>
            <a:pPr algn="ctr">
              <a:lnSpc>
                <a:spcPts val="3510"/>
              </a:lnSpc>
            </a:pPr>
            <a:r>
              <a:rPr lang="en-US" sz="2700">
                <a:solidFill>
                  <a:srgbClr val="F5F5F5"/>
                </a:solidFill>
                <a:latin typeface="Bayan Heavy"/>
              </a:rPr>
              <a:t>Costes y gastos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146786" y="4104807"/>
            <a:ext cx="7112514" cy="2576746"/>
            <a:chOff x="0" y="0"/>
            <a:chExt cx="1121773" cy="406400"/>
          </a:xfrm>
        </p:grpSpPr>
        <p:sp>
          <p:nvSpPr>
            <p:cNvPr id="3" name="Freeform 3"/>
            <p:cNvSpPr/>
            <p:nvPr/>
          </p:nvSpPr>
          <p:spPr>
            <a:xfrm>
              <a:off x="0" y="0"/>
              <a:ext cx="1121773" cy="406400"/>
            </a:xfrm>
            <a:custGeom>
              <a:avLst/>
              <a:gdLst/>
              <a:ahLst/>
              <a:cxnLst/>
              <a:rect l="l" t="t" r="r" b="b"/>
              <a:pathLst>
                <a:path w="1121773" h="406400">
                  <a:moveTo>
                    <a:pt x="0" y="0"/>
                  </a:moveTo>
                  <a:lnTo>
                    <a:pt x="918573" y="0"/>
                  </a:lnTo>
                  <a:lnTo>
                    <a:pt x="1121773" y="203200"/>
                  </a:lnTo>
                  <a:lnTo>
                    <a:pt x="918573" y="406400"/>
                  </a:lnTo>
                  <a:lnTo>
                    <a:pt x="0" y="406400"/>
                  </a:lnTo>
                  <a:lnTo>
                    <a:pt x="203200" y="203200"/>
                  </a:lnTo>
                  <a:lnTo>
                    <a:pt x="0" y="0"/>
                  </a:lnTo>
                  <a:close/>
                </a:path>
              </a:pathLst>
            </a:custGeom>
            <a:solidFill>
              <a:srgbClr val="FFBC00"/>
            </a:solidFill>
          </p:spPr>
          <p:txBody>
            <a:bodyPr/>
            <a:lstStyle/>
            <a:p>
              <a:endParaRPr lang="es-CL"/>
            </a:p>
          </p:txBody>
        </p:sp>
        <p:sp>
          <p:nvSpPr>
            <p:cNvPr id="4" name="TextBox 4"/>
            <p:cNvSpPr txBox="1"/>
            <p:nvPr/>
          </p:nvSpPr>
          <p:spPr>
            <a:xfrm>
              <a:off x="177800" y="-57150"/>
              <a:ext cx="867773" cy="463550"/>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rot="-10800000">
            <a:off x="1028700" y="4104807"/>
            <a:ext cx="7112514" cy="2576746"/>
            <a:chOff x="0" y="0"/>
            <a:chExt cx="1121773" cy="406400"/>
          </a:xfrm>
        </p:grpSpPr>
        <p:sp>
          <p:nvSpPr>
            <p:cNvPr id="6" name="Freeform 6"/>
            <p:cNvSpPr/>
            <p:nvPr/>
          </p:nvSpPr>
          <p:spPr>
            <a:xfrm>
              <a:off x="0" y="0"/>
              <a:ext cx="1121773" cy="406400"/>
            </a:xfrm>
            <a:custGeom>
              <a:avLst/>
              <a:gdLst/>
              <a:ahLst/>
              <a:cxnLst/>
              <a:rect l="l" t="t" r="r" b="b"/>
              <a:pathLst>
                <a:path w="1121773" h="406400">
                  <a:moveTo>
                    <a:pt x="0" y="0"/>
                  </a:moveTo>
                  <a:lnTo>
                    <a:pt x="918573" y="0"/>
                  </a:lnTo>
                  <a:lnTo>
                    <a:pt x="1121773" y="203200"/>
                  </a:lnTo>
                  <a:lnTo>
                    <a:pt x="918573" y="406400"/>
                  </a:lnTo>
                  <a:lnTo>
                    <a:pt x="0" y="406400"/>
                  </a:lnTo>
                  <a:lnTo>
                    <a:pt x="203200" y="203200"/>
                  </a:lnTo>
                  <a:lnTo>
                    <a:pt x="0" y="0"/>
                  </a:lnTo>
                  <a:close/>
                </a:path>
              </a:pathLst>
            </a:custGeom>
            <a:solidFill>
              <a:srgbClr val="2E323B"/>
            </a:solidFill>
          </p:spPr>
          <p:txBody>
            <a:bodyPr/>
            <a:lstStyle/>
            <a:p>
              <a:endParaRPr lang="es-CL"/>
            </a:p>
          </p:txBody>
        </p:sp>
        <p:sp>
          <p:nvSpPr>
            <p:cNvPr id="7" name="TextBox 7"/>
            <p:cNvSpPr txBox="1"/>
            <p:nvPr/>
          </p:nvSpPr>
          <p:spPr>
            <a:xfrm>
              <a:off x="177800" y="-57150"/>
              <a:ext cx="867773" cy="46355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rot="-10800000">
            <a:off x="1028700" y="6681554"/>
            <a:ext cx="7112514" cy="2576746"/>
            <a:chOff x="0" y="0"/>
            <a:chExt cx="1121773" cy="406400"/>
          </a:xfrm>
        </p:grpSpPr>
        <p:sp>
          <p:nvSpPr>
            <p:cNvPr id="9" name="Freeform 9"/>
            <p:cNvSpPr/>
            <p:nvPr/>
          </p:nvSpPr>
          <p:spPr>
            <a:xfrm>
              <a:off x="0" y="0"/>
              <a:ext cx="1121773" cy="406400"/>
            </a:xfrm>
            <a:custGeom>
              <a:avLst/>
              <a:gdLst/>
              <a:ahLst/>
              <a:cxnLst/>
              <a:rect l="l" t="t" r="r" b="b"/>
              <a:pathLst>
                <a:path w="1121773" h="406400">
                  <a:moveTo>
                    <a:pt x="0" y="0"/>
                  </a:moveTo>
                  <a:lnTo>
                    <a:pt x="918573" y="0"/>
                  </a:lnTo>
                  <a:lnTo>
                    <a:pt x="1121773" y="203200"/>
                  </a:lnTo>
                  <a:lnTo>
                    <a:pt x="918573" y="406400"/>
                  </a:lnTo>
                  <a:lnTo>
                    <a:pt x="0" y="406400"/>
                  </a:lnTo>
                  <a:lnTo>
                    <a:pt x="203200" y="203200"/>
                  </a:lnTo>
                  <a:lnTo>
                    <a:pt x="0" y="0"/>
                  </a:lnTo>
                  <a:close/>
                </a:path>
              </a:pathLst>
            </a:custGeom>
            <a:solidFill>
              <a:srgbClr val="FFBC00"/>
            </a:solidFill>
          </p:spPr>
          <p:txBody>
            <a:bodyPr/>
            <a:lstStyle/>
            <a:p>
              <a:endParaRPr lang="es-CL"/>
            </a:p>
          </p:txBody>
        </p:sp>
        <p:sp>
          <p:nvSpPr>
            <p:cNvPr id="10" name="TextBox 10"/>
            <p:cNvSpPr txBox="1"/>
            <p:nvPr/>
          </p:nvSpPr>
          <p:spPr>
            <a:xfrm>
              <a:off x="177800" y="-57150"/>
              <a:ext cx="867773" cy="46355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0146786" y="6681554"/>
            <a:ext cx="7112514" cy="2576746"/>
            <a:chOff x="0" y="0"/>
            <a:chExt cx="1121773" cy="406400"/>
          </a:xfrm>
        </p:grpSpPr>
        <p:sp>
          <p:nvSpPr>
            <p:cNvPr id="12" name="Freeform 12"/>
            <p:cNvSpPr/>
            <p:nvPr/>
          </p:nvSpPr>
          <p:spPr>
            <a:xfrm>
              <a:off x="0" y="0"/>
              <a:ext cx="1121773" cy="406400"/>
            </a:xfrm>
            <a:custGeom>
              <a:avLst/>
              <a:gdLst/>
              <a:ahLst/>
              <a:cxnLst/>
              <a:rect l="l" t="t" r="r" b="b"/>
              <a:pathLst>
                <a:path w="1121773" h="406400">
                  <a:moveTo>
                    <a:pt x="0" y="0"/>
                  </a:moveTo>
                  <a:lnTo>
                    <a:pt x="918573" y="0"/>
                  </a:lnTo>
                  <a:lnTo>
                    <a:pt x="1121773" y="203200"/>
                  </a:lnTo>
                  <a:lnTo>
                    <a:pt x="918573" y="406400"/>
                  </a:lnTo>
                  <a:lnTo>
                    <a:pt x="0" y="406400"/>
                  </a:lnTo>
                  <a:lnTo>
                    <a:pt x="203200" y="203200"/>
                  </a:lnTo>
                  <a:lnTo>
                    <a:pt x="0" y="0"/>
                  </a:lnTo>
                  <a:close/>
                </a:path>
              </a:pathLst>
            </a:custGeom>
            <a:solidFill>
              <a:srgbClr val="2E323B"/>
            </a:solidFill>
          </p:spPr>
          <p:txBody>
            <a:bodyPr/>
            <a:lstStyle/>
            <a:p>
              <a:endParaRPr lang="es-CL"/>
            </a:p>
          </p:txBody>
        </p:sp>
        <p:sp>
          <p:nvSpPr>
            <p:cNvPr id="13" name="TextBox 13"/>
            <p:cNvSpPr txBox="1"/>
            <p:nvPr/>
          </p:nvSpPr>
          <p:spPr>
            <a:xfrm>
              <a:off x="177800" y="-57150"/>
              <a:ext cx="867773" cy="463550"/>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9144000" y="4104807"/>
            <a:ext cx="3606275" cy="2576746"/>
            <a:chOff x="0" y="0"/>
            <a:chExt cx="949801" cy="678649"/>
          </a:xfrm>
        </p:grpSpPr>
        <p:sp>
          <p:nvSpPr>
            <p:cNvPr id="15" name="Freeform 15"/>
            <p:cNvSpPr/>
            <p:nvPr/>
          </p:nvSpPr>
          <p:spPr>
            <a:xfrm>
              <a:off x="0" y="0"/>
              <a:ext cx="949801" cy="678649"/>
            </a:xfrm>
            <a:custGeom>
              <a:avLst/>
              <a:gdLst/>
              <a:ahLst/>
              <a:cxnLst/>
              <a:rect l="l" t="t" r="r" b="b"/>
              <a:pathLst>
                <a:path w="949801" h="678649">
                  <a:moveTo>
                    <a:pt x="0" y="0"/>
                  </a:moveTo>
                  <a:lnTo>
                    <a:pt x="949801" y="0"/>
                  </a:lnTo>
                  <a:lnTo>
                    <a:pt x="949801" y="678649"/>
                  </a:lnTo>
                  <a:lnTo>
                    <a:pt x="0" y="678649"/>
                  </a:lnTo>
                  <a:close/>
                </a:path>
              </a:pathLst>
            </a:custGeom>
            <a:solidFill>
              <a:srgbClr val="FFBC00"/>
            </a:solidFill>
          </p:spPr>
          <p:txBody>
            <a:bodyPr/>
            <a:lstStyle/>
            <a:p>
              <a:endParaRPr lang="es-CL"/>
            </a:p>
          </p:txBody>
        </p:sp>
        <p:sp>
          <p:nvSpPr>
            <p:cNvPr id="16" name="TextBox 16"/>
            <p:cNvSpPr txBox="1"/>
            <p:nvPr/>
          </p:nvSpPr>
          <p:spPr>
            <a:xfrm>
              <a:off x="0" y="-57150"/>
              <a:ext cx="949801" cy="735799"/>
            </a:xfrm>
            <a:prstGeom prst="rect">
              <a:avLst/>
            </a:prstGeom>
          </p:spPr>
          <p:txBody>
            <a:bodyPr lIns="50800" tIns="50800" rIns="50800" bIns="50800" rtlCol="0" anchor="ctr"/>
            <a:lstStyle/>
            <a:p>
              <a:pPr algn="ctr">
                <a:lnSpc>
                  <a:spcPts val="2659"/>
                </a:lnSpc>
              </a:pPr>
              <a:endParaRPr/>
            </a:p>
          </p:txBody>
        </p:sp>
      </p:grpSp>
      <p:grpSp>
        <p:nvGrpSpPr>
          <p:cNvPr id="17" name="Group 17"/>
          <p:cNvGrpSpPr/>
          <p:nvPr/>
        </p:nvGrpSpPr>
        <p:grpSpPr>
          <a:xfrm>
            <a:off x="5537725" y="4104807"/>
            <a:ext cx="3606275" cy="2576746"/>
            <a:chOff x="0" y="0"/>
            <a:chExt cx="949801" cy="678649"/>
          </a:xfrm>
        </p:grpSpPr>
        <p:sp>
          <p:nvSpPr>
            <p:cNvPr id="18" name="Freeform 18"/>
            <p:cNvSpPr/>
            <p:nvPr/>
          </p:nvSpPr>
          <p:spPr>
            <a:xfrm>
              <a:off x="0" y="0"/>
              <a:ext cx="949801" cy="678649"/>
            </a:xfrm>
            <a:custGeom>
              <a:avLst/>
              <a:gdLst/>
              <a:ahLst/>
              <a:cxnLst/>
              <a:rect l="l" t="t" r="r" b="b"/>
              <a:pathLst>
                <a:path w="949801" h="678649">
                  <a:moveTo>
                    <a:pt x="0" y="0"/>
                  </a:moveTo>
                  <a:lnTo>
                    <a:pt x="949801" y="0"/>
                  </a:lnTo>
                  <a:lnTo>
                    <a:pt x="949801" y="678649"/>
                  </a:lnTo>
                  <a:lnTo>
                    <a:pt x="0" y="678649"/>
                  </a:lnTo>
                  <a:close/>
                </a:path>
              </a:pathLst>
            </a:custGeom>
            <a:solidFill>
              <a:srgbClr val="2E323B"/>
            </a:solidFill>
          </p:spPr>
          <p:txBody>
            <a:bodyPr/>
            <a:lstStyle/>
            <a:p>
              <a:endParaRPr lang="es-CL"/>
            </a:p>
          </p:txBody>
        </p:sp>
        <p:sp>
          <p:nvSpPr>
            <p:cNvPr id="19" name="TextBox 19"/>
            <p:cNvSpPr txBox="1"/>
            <p:nvPr/>
          </p:nvSpPr>
          <p:spPr>
            <a:xfrm>
              <a:off x="0" y="-57150"/>
              <a:ext cx="949801" cy="735799"/>
            </a:xfrm>
            <a:prstGeom prst="rect">
              <a:avLst/>
            </a:prstGeom>
          </p:spPr>
          <p:txBody>
            <a:bodyPr lIns="50800" tIns="50800" rIns="50800" bIns="50800" rtlCol="0" anchor="ctr"/>
            <a:lstStyle/>
            <a:p>
              <a:pPr algn="ctr">
                <a:lnSpc>
                  <a:spcPts val="2659"/>
                </a:lnSpc>
              </a:pPr>
              <a:endParaRPr/>
            </a:p>
          </p:txBody>
        </p:sp>
      </p:grpSp>
      <p:grpSp>
        <p:nvGrpSpPr>
          <p:cNvPr id="20" name="Group 20"/>
          <p:cNvGrpSpPr/>
          <p:nvPr/>
        </p:nvGrpSpPr>
        <p:grpSpPr>
          <a:xfrm>
            <a:off x="5537725" y="6681554"/>
            <a:ext cx="3606275" cy="2576746"/>
            <a:chOff x="0" y="0"/>
            <a:chExt cx="949801" cy="678649"/>
          </a:xfrm>
        </p:grpSpPr>
        <p:sp>
          <p:nvSpPr>
            <p:cNvPr id="21" name="Freeform 21"/>
            <p:cNvSpPr/>
            <p:nvPr/>
          </p:nvSpPr>
          <p:spPr>
            <a:xfrm>
              <a:off x="0" y="0"/>
              <a:ext cx="949801" cy="678649"/>
            </a:xfrm>
            <a:custGeom>
              <a:avLst/>
              <a:gdLst/>
              <a:ahLst/>
              <a:cxnLst/>
              <a:rect l="l" t="t" r="r" b="b"/>
              <a:pathLst>
                <a:path w="949801" h="678649">
                  <a:moveTo>
                    <a:pt x="0" y="0"/>
                  </a:moveTo>
                  <a:lnTo>
                    <a:pt x="949801" y="0"/>
                  </a:lnTo>
                  <a:lnTo>
                    <a:pt x="949801" y="678649"/>
                  </a:lnTo>
                  <a:lnTo>
                    <a:pt x="0" y="678649"/>
                  </a:lnTo>
                  <a:close/>
                </a:path>
              </a:pathLst>
            </a:custGeom>
            <a:solidFill>
              <a:srgbClr val="FFBC00"/>
            </a:solidFill>
          </p:spPr>
          <p:txBody>
            <a:bodyPr/>
            <a:lstStyle/>
            <a:p>
              <a:endParaRPr lang="es-CL"/>
            </a:p>
          </p:txBody>
        </p:sp>
        <p:sp>
          <p:nvSpPr>
            <p:cNvPr id="22" name="TextBox 22"/>
            <p:cNvSpPr txBox="1"/>
            <p:nvPr/>
          </p:nvSpPr>
          <p:spPr>
            <a:xfrm>
              <a:off x="0" y="-57150"/>
              <a:ext cx="949801" cy="735799"/>
            </a:xfrm>
            <a:prstGeom prst="rect">
              <a:avLst/>
            </a:prstGeom>
          </p:spPr>
          <p:txBody>
            <a:bodyPr lIns="50800" tIns="50800" rIns="50800" bIns="50800" rtlCol="0" anchor="ctr"/>
            <a:lstStyle/>
            <a:p>
              <a:pPr algn="ctr">
                <a:lnSpc>
                  <a:spcPts val="2659"/>
                </a:lnSpc>
              </a:pPr>
              <a:endParaRPr/>
            </a:p>
          </p:txBody>
        </p:sp>
      </p:grpSp>
      <p:grpSp>
        <p:nvGrpSpPr>
          <p:cNvPr id="23" name="Group 23"/>
          <p:cNvGrpSpPr/>
          <p:nvPr/>
        </p:nvGrpSpPr>
        <p:grpSpPr>
          <a:xfrm>
            <a:off x="9144000" y="6681554"/>
            <a:ext cx="3606275" cy="2576746"/>
            <a:chOff x="0" y="0"/>
            <a:chExt cx="949801" cy="678649"/>
          </a:xfrm>
        </p:grpSpPr>
        <p:sp>
          <p:nvSpPr>
            <p:cNvPr id="24" name="Freeform 24"/>
            <p:cNvSpPr/>
            <p:nvPr/>
          </p:nvSpPr>
          <p:spPr>
            <a:xfrm>
              <a:off x="0" y="0"/>
              <a:ext cx="949801" cy="678649"/>
            </a:xfrm>
            <a:custGeom>
              <a:avLst/>
              <a:gdLst/>
              <a:ahLst/>
              <a:cxnLst/>
              <a:rect l="l" t="t" r="r" b="b"/>
              <a:pathLst>
                <a:path w="949801" h="678649">
                  <a:moveTo>
                    <a:pt x="0" y="0"/>
                  </a:moveTo>
                  <a:lnTo>
                    <a:pt x="949801" y="0"/>
                  </a:lnTo>
                  <a:lnTo>
                    <a:pt x="949801" y="678649"/>
                  </a:lnTo>
                  <a:lnTo>
                    <a:pt x="0" y="678649"/>
                  </a:lnTo>
                  <a:close/>
                </a:path>
              </a:pathLst>
            </a:custGeom>
            <a:solidFill>
              <a:srgbClr val="2E323B"/>
            </a:solidFill>
          </p:spPr>
          <p:txBody>
            <a:bodyPr/>
            <a:lstStyle/>
            <a:p>
              <a:endParaRPr lang="es-CL"/>
            </a:p>
          </p:txBody>
        </p:sp>
        <p:sp>
          <p:nvSpPr>
            <p:cNvPr id="25" name="TextBox 25"/>
            <p:cNvSpPr txBox="1"/>
            <p:nvPr/>
          </p:nvSpPr>
          <p:spPr>
            <a:xfrm>
              <a:off x="0" y="-57150"/>
              <a:ext cx="949801" cy="735799"/>
            </a:xfrm>
            <a:prstGeom prst="rect">
              <a:avLst/>
            </a:prstGeom>
          </p:spPr>
          <p:txBody>
            <a:bodyPr lIns="50800" tIns="50800" rIns="50800" bIns="50800" rtlCol="0" anchor="ctr"/>
            <a:lstStyle/>
            <a:p>
              <a:pPr algn="ctr">
                <a:lnSpc>
                  <a:spcPts val="2659"/>
                </a:lnSpc>
              </a:pPr>
              <a:endParaRPr/>
            </a:p>
          </p:txBody>
        </p:sp>
      </p:grpSp>
      <p:sp>
        <p:nvSpPr>
          <p:cNvPr id="26" name="TextBox 26"/>
          <p:cNvSpPr txBox="1"/>
          <p:nvPr/>
        </p:nvSpPr>
        <p:spPr>
          <a:xfrm>
            <a:off x="4333610" y="1009650"/>
            <a:ext cx="9620780" cy="1362075"/>
          </a:xfrm>
          <a:prstGeom prst="rect">
            <a:avLst/>
          </a:prstGeom>
        </p:spPr>
        <p:txBody>
          <a:bodyPr lIns="0" tIns="0" rIns="0" bIns="0" rtlCol="0" anchor="t">
            <a:spAutoFit/>
          </a:bodyPr>
          <a:lstStyle/>
          <a:p>
            <a:pPr algn="ctr">
              <a:lnSpc>
                <a:spcPts val="5174"/>
              </a:lnSpc>
            </a:pPr>
            <a:r>
              <a:rPr lang="en-US" sz="4500" spc="-135">
                <a:solidFill>
                  <a:srgbClr val="000000"/>
                </a:solidFill>
                <a:latin typeface="Poppins Bold"/>
              </a:rPr>
              <a:t>Customer Experience That We Can Use As Benchmarks</a:t>
            </a:r>
          </a:p>
        </p:txBody>
      </p:sp>
      <p:sp>
        <p:nvSpPr>
          <p:cNvPr id="27" name="TextBox 27"/>
          <p:cNvSpPr txBox="1"/>
          <p:nvPr/>
        </p:nvSpPr>
        <p:spPr>
          <a:xfrm>
            <a:off x="1028700" y="2520950"/>
            <a:ext cx="16230600" cy="1136650"/>
          </a:xfrm>
          <a:prstGeom prst="rect">
            <a:avLst/>
          </a:prstGeom>
        </p:spPr>
        <p:txBody>
          <a:bodyPr lIns="0" tIns="0" rIns="0" bIns="0" rtlCol="0" anchor="t">
            <a:spAutoFit/>
          </a:bodyPr>
          <a:lstStyle/>
          <a:p>
            <a:pPr algn="just">
              <a:lnSpc>
                <a:spcPts val="2974"/>
              </a:lnSpc>
            </a:pPr>
            <a:r>
              <a:rPr lang="en-US" sz="2499">
                <a:solidFill>
                  <a:srgbClr val="000000"/>
                </a:solidFill>
                <a:latin typeface="Poppins"/>
              </a:rPr>
              <a:t>Lorem ipsum dolor sit amet, consectetur adipiscing elit. Sed nibh est, pharetra in imperdiet non, ultricies ut est. Phasellus porttitor, dolor vel eleifend pellentesque, risus sapien faucibus dolor, at tempus ipsum neque vel nibh. Nam faucibus, ipsum et vestibulum iaculis, velit purus tristique justo.</a:t>
            </a:r>
          </a:p>
        </p:txBody>
      </p:sp>
      <p:grpSp>
        <p:nvGrpSpPr>
          <p:cNvPr id="28" name="Group 28"/>
          <p:cNvGrpSpPr/>
          <p:nvPr/>
        </p:nvGrpSpPr>
        <p:grpSpPr>
          <a:xfrm rot="7195172">
            <a:off x="16805764" y="-8374682"/>
            <a:ext cx="7685996" cy="13182860"/>
            <a:chOff x="0" y="0"/>
            <a:chExt cx="3235694" cy="5549795"/>
          </a:xfrm>
        </p:grpSpPr>
        <p:sp>
          <p:nvSpPr>
            <p:cNvPr id="29" name="Freeform 29"/>
            <p:cNvSpPr/>
            <p:nvPr/>
          </p:nvSpPr>
          <p:spPr>
            <a:xfrm>
              <a:off x="0" y="0"/>
              <a:ext cx="3235694" cy="5549795"/>
            </a:xfrm>
            <a:custGeom>
              <a:avLst/>
              <a:gdLst/>
              <a:ahLst/>
              <a:cxnLst/>
              <a:rect l="l" t="t" r="r" b="b"/>
              <a:pathLst>
                <a:path w="3235694" h="5549795">
                  <a:moveTo>
                    <a:pt x="0" y="0"/>
                  </a:moveTo>
                  <a:lnTo>
                    <a:pt x="3235694" y="0"/>
                  </a:lnTo>
                  <a:lnTo>
                    <a:pt x="3235694" y="5549795"/>
                  </a:lnTo>
                  <a:lnTo>
                    <a:pt x="0" y="5549795"/>
                  </a:lnTo>
                  <a:close/>
                </a:path>
              </a:pathLst>
            </a:custGeom>
            <a:solidFill>
              <a:srgbClr val="2E323B"/>
            </a:solidFill>
          </p:spPr>
          <p:txBody>
            <a:bodyPr/>
            <a:lstStyle/>
            <a:p>
              <a:endParaRPr lang="es-CL"/>
            </a:p>
          </p:txBody>
        </p:sp>
        <p:sp>
          <p:nvSpPr>
            <p:cNvPr id="30" name="TextBox 30"/>
            <p:cNvSpPr txBox="1"/>
            <p:nvPr/>
          </p:nvSpPr>
          <p:spPr>
            <a:xfrm>
              <a:off x="0" y="-57150"/>
              <a:ext cx="3235694" cy="5606945"/>
            </a:xfrm>
            <a:prstGeom prst="rect">
              <a:avLst/>
            </a:prstGeom>
          </p:spPr>
          <p:txBody>
            <a:bodyPr lIns="50800" tIns="50800" rIns="50800" bIns="50800" rtlCol="0" anchor="ctr"/>
            <a:lstStyle/>
            <a:p>
              <a:pPr algn="ctr">
                <a:lnSpc>
                  <a:spcPts val="2659"/>
                </a:lnSpc>
              </a:pPr>
              <a:endParaRPr/>
            </a:p>
          </p:txBody>
        </p:sp>
      </p:grpSp>
      <p:grpSp>
        <p:nvGrpSpPr>
          <p:cNvPr id="31" name="Group 31"/>
          <p:cNvGrpSpPr/>
          <p:nvPr/>
        </p:nvGrpSpPr>
        <p:grpSpPr>
          <a:xfrm rot="-7209643">
            <a:off x="-8293207" y="-7114636"/>
            <a:ext cx="7685996" cy="13182860"/>
            <a:chOff x="0" y="0"/>
            <a:chExt cx="3235694" cy="5549795"/>
          </a:xfrm>
        </p:grpSpPr>
        <p:sp>
          <p:nvSpPr>
            <p:cNvPr id="32" name="Freeform 32"/>
            <p:cNvSpPr/>
            <p:nvPr/>
          </p:nvSpPr>
          <p:spPr>
            <a:xfrm>
              <a:off x="0" y="0"/>
              <a:ext cx="3235694" cy="5549795"/>
            </a:xfrm>
            <a:custGeom>
              <a:avLst/>
              <a:gdLst/>
              <a:ahLst/>
              <a:cxnLst/>
              <a:rect l="l" t="t" r="r" b="b"/>
              <a:pathLst>
                <a:path w="3235694" h="5549795">
                  <a:moveTo>
                    <a:pt x="0" y="0"/>
                  </a:moveTo>
                  <a:lnTo>
                    <a:pt x="3235694" y="0"/>
                  </a:lnTo>
                  <a:lnTo>
                    <a:pt x="3235694" y="5549795"/>
                  </a:lnTo>
                  <a:lnTo>
                    <a:pt x="0" y="5549795"/>
                  </a:lnTo>
                  <a:close/>
                </a:path>
              </a:pathLst>
            </a:custGeom>
            <a:solidFill>
              <a:srgbClr val="2E323B"/>
            </a:solidFill>
          </p:spPr>
          <p:txBody>
            <a:bodyPr/>
            <a:lstStyle/>
            <a:p>
              <a:endParaRPr lang="es-CL"/>
            </a:p>
          </p:txBody>
        </p:sp>
        <p:sp>
          <p:nvSpPr>
            <p:cNvPr id="33" name="TextBox 33"/>
            <p:cNvSpPr txBox="1"/>
            <p:nvPr/>
          </p:nvSpPr>
          <p:spPr>
            <a:xfrm>
              <a:off x="0" y="-57150"/>
              <a:ext cx="3235694" cy="5606945"/>
            </a:xfrm>
            <a:prstGeom prst="rect">
              <a:avLst/>
            </a:prstGeom>
          </p:spPr>
          <p:txBody>
            <a:bodyPr lIns="50800" tIns="50800" rIns="50800" bIns="50800" rtlCol="0" anchor="ctr"/>
            <a:lstStyle/>
            <a:p>
              <a:pPr algn="ctr">
                <a:lnSpc>
                  <a:spcPts val="2659"/>
                </a:lnSpc>
              </a:pPr>
              <a:endParaRPr/>
            </a:p>
          </p:txBody>
        </p:sp>
      </p:grpSp>
      <p:sp>
        <p:nvSpPr>
          <p:cNvPr id="34" name="Freeform 34"/>
          <p:cNvSpPr/>
          <p:nvPr/>
        </p:nvSpPr>
        <p:spPr>
          <a:xfrm rot="-7385021" flipV="1">
            <a:off x="16411412" y="38648"/>
            <a:ext cx="10671213" cy="6669508"/>
          </a:xfrm>
          <a:custGeom>
            <a:avLst/>
            <a:gdLst/>
            <a:ahLst/>
            <a:cxnLst/>
            <a:rect l="l" t="t" r="r" b="b"/>
            <a:pathLst>
              <a:path w="10671213" h="6669508">
                <a:moveTo>
                  <a:pt x="0" y="6669508"/>
                </a:moveTo>
                <a:lnTo>
                  <a:pt x="10671213" y="6669508"/>
                </a:lnTo>
                <a:lnTo>
                  <a:pt x="10671213" y="0"/>
                </a:lnTo>
                <a:lnTo>
                  <a:pt x="0" y="0"/>
                </a:lnTo>
                <a:lnTo>
                  <a:pt x="0" y="6669508"/>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35" name="Freeform 35"/>
          <p:cNvSpPr/>
          <p:nvPr/>
        </p:nvSpPr>
        <p:spPr>
          <a:xfrm rot="7382789" flipH="1" flipV="1">
            <a:off x="-8706126" y="38573"/>
            <a:ext cx="10671213" cy="6669508"/>
          </a:xfrm>
          <a:custGeom>
            <a:avLst/>
            <a:gdLst/>
            <a:ahLst/>
            <a:cxnLst/>
            <a:rect l="l" t="t" r="r" b="b"/>
            <a:pathLst>
              <a:path w="10671213" h="6669508">
                <a:moveTo>
                  <a:pt x="10671213" y="6669508"/>
                </a:moveTo>
                <a:lnTo>
                  <a:pt x="0" y="6669508"/>
                </a:lnTo>
                <a:lnTo>
                  <a:pt x="0" y="0"/>
                </a:lnTo>
                <a:lnTo>
                  <a:pt x="10671213" y="0"/>
                </a:lnTo>
                <a:lnTo>
                  <a:pt x="10671213" y="6669508"/>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36" name="TextBox 36"/>
          <p:cNvSpPr txBox="1"/>
          <p:nvPr/>
        </p:nvSpPr>
        <p:spPr>
          <a:xfrm>
            <a:off x="2524531" y="4355527"/>
            <a:ext cx="3753107" cy="455295"/>
          </a:xfrm>
          <a:prstGeom prst="rect">
            <a:avLst/>
          </a:prstGeom>
        </p:spPr>
        <p:txBody>
          <a:bodyPr lIns="0" tIns="0" rIns="0" bIns="0" rtlCol="0" anchor="t">
            <a:spAutoFit/>
          </a:bodyPr>
          <a:lstStyle/>
          <a:p>
            <a:pPr algn="l">
              <a:lnSpc>
                <a:spcPts val="3390"/>
              </a:lnSpc>
            </a:pPr>
            <a:r>
              <a:rPr lang="en-US" sz="3000" spc="-89">
                <a:solidFill>
                  <a:srgbClr val="FFFFFF"/>
                </a:solidFill>
                <a:latin typeface="Poppins Bold"/>
              </a:rPr>
              <a:t>Net Promoter Score</a:t>
            </a:r>
          </a:p>
        </p:txBody>
      </p:sp>
      <p:sp>
        <p:nvSpPr>
          <p:cNvPr id="37" name="TextBox 37"/>
          <p:cNvSpPr txBox="1"/>
          <p:nvPr/>
        </p:nvSpPr>
        <p:spPr>
          <a:xfrm>
            <a:off x="9472966" y="6932273"/>
            <a:ext cx="3753107" cy="455295"/>
          </a:xfrm>
          <a:prstGeom prst="rect">
            <a:avLst/>
          </a:prstGeom>
        </p:spPr>
        <p:txBody>
          <a:bodyPr lIns="0" tIns="0" rIns="0" bIns="0" rtlCol="0" anchor="t">
            <a:spAutoFit/>
          </a:bodyPr>
          <a:lstStyle/>
          <a:p>
            <a:pPr algn="l">
              <a:lnSpc>
                <a:spcPts val="3390"/>
              </a:lnSpc>
            </a:pPr>
            <a:r>
              <a:rPr lang="en-US" sz="3000" spc="-89">
                <a:solidFill>
                  <a:srgbClr val="FFFFFF"/>
                </a:solidFill>
                <a:latin typeface="Poppins Bold"/>
              </a:rPr>
              <a:t>Digital Experience</a:t>
            </a:r>
          </a:p>
        </p:txBody>
      </p:sp>
      <p:sp>
        <p:nvSpPr>
          <p:cNvPr id="38" name="TextBox 38"/>
          <p:cNvSpPr txBox="1"/>
          <p:nvPr/>
        </p:nvSpPr>
        <p:spPr>
          <a:xfrm>
            <a:off x="9472966" y="4355527"/>
            <a:ext cx="4982706" cy="455295"/>
          </a:xfrm>
          <a:prstGeom prst="rect">
            <a:avLst/>
          </a:prstGeom>
        </p:spPr>
        <p:txBody>
          <a:bodyPr lIns="0" tIns="0" rIns="0" bIns="0" rtlCol="0" anchor="t">
            <a:spAutoFit/>
          </a:bodyPr>
          <a:lstStyle/>
          <a:p>
            <a:pPr algn="l">
              <a:lnSpc>
                <a:spcPts val="3390"/>
              </a:lnSpc>
            </a:pPr>
            <a:r>
              <a:rPr lang="en-US" sz="3000" spc="-89">
                <a:solidFill>
                  <a:srgbClr val="2E323B"/>
                </a:solidFill>
                <a:latin typeface="Poppins Bold"/>
              </a:rPr>
              <a:t>Customer Satisfaction</a:t>
            </a:r>
          </a:p>
        </p:txBody>
      </p:sp>
      <p:sp>
        <p:nvSpPr>
          <p:cNvPr id="39" name="TextBox 39"/>
          <p:cNvSpPr txBox="1"/>
          <p:nvPr/>
        </p:nvSpPr>
        <p:spPr>
          <a:xfrm>
            <a:off x="2524531" y="6932273"/>
            <a:ext cx="4524211" cy="455295"/>
          </a:xfrm>
          <a:prstGeom prst="rect">
            <a:avLst/>
          </a:prstGeom>
        </p:spPr>
        <p:txBody>
          <a:bodyPr lIns="0" tIns="0" rIns="0" bIns="0" rtlCol="0" anchor="t">
            <a:spAutoFit/>
          </a:bodyPr>
          <a:lstStyle/>
          <a:p>
            <a:pPr algn="l">
              <a:lnSpc>
                <a:spcPts val="3390"/>
              </a:lnSpc>
            </a:pPr>
            <a:r>
              <a:rPr lang="en-US" sz="3000" spc="-89">
                <a:solidFill>
                  <a:srgbClr val="2E323B"/>
                </a:solidFill>
                <a:latin typeface="Poppins Bold"/>
              </a:rPr>
              <a:t>Customer Effort Score</a:t>
            </a:r>
          </a:p>
        </p:txBody>
      </p:sp>
      <p:sp>
        <p:nvSpPr>
          <p:cNvPr id="40" name="TextBox 40"/>
          <p:cNvSpPr txBox="1"/>
          <p:nvPr/>
        </p:nvSpPr>
        <p:spPr>
          <a:xfrm>
            <a:off x="2524531" y="4932869"/>
            <a:ext cx="6352769" cy="1497965"/>
          </a:xfrm>
          <a:prstGeom prst="rect">
            <a:avLst/>
          </a:prstGeom>
        </p:spPr>
        <p:txBody>
          <a:bodyPr lIns="0" tIns="0" rIns="0" bIns="0" rtlCol="0" anchor="t">
            <a:spAutoFit/>
          </a:bodyPr>
          <a:lstStyle/>
          <a:p>
            <a:pPr algn="just">
              <a:lnSpc>
                <a:spcPts val="2380"/>
              </a:lnSpc>
            </a:pPr>
            <a:r>
              <a:rPr lang="en-US" sz="2000">
                <a:solidFill>
                  <a:srgbClr val="FFFFFF"/>
                </a:solidFill>
                <a:latin typeface="Poppins"/>
              </a:rPr>
              <a:t>Lorem ipsum dolor sit amet, consectetur adipiscing elit. In sollicitudin libero eget orci pellentesque tristique. Integer ac mattis magna, quis pulvinar felis. Nulla volutpat dui tellus, commodo facilisis est mollis nec. Interdum et.</a:t>
            </a:r>
          </a:p>
        </p:txBody>
      </p:sp>
      <p:sp>
        <p:nvSpPr>
          <p:cNvPr id="41" name="TextBox 41"/>
          <p:cNvSpPr txBox="1"/>
          <p:nvPr/>
        </p:nvSpPr>
        <p:spPr>
          <a:xfrm>
            <a:off x="9472966" y="7509615"/>
            <a:ext cx="6352769" cy="1497965"/>
          </a:xfrm>
          <a:prstGeom prst="rect">
            <a:avLst/>
          </a:prstGeom>
        </p:spPr>
        <p:txBody>
          <a:bodyPr lIns="0" tIns="0" rIns="0" bIns="0" rtlCol="0" anchor="t">
            <a:spAutoFit/>
          </a:bodyPr>
          <a:lstStyle/>
          <a:p>
            <a:pPr algn="just">
              <a:lnSpc>
                <a:spcPts val="2380"/>
              </a:lnSpc>
            </a:pPr>
            <a:r>
              <a:rPr lang="en-US" sz="2000">
                <a:solidFill>
                  <a:srgbClr val="FFFFFF"/>
                </a:solidFill>
                <a:latin typeface="Poppins"/>
              </a:rPr>
              <a:t>Lorem ipsum dolor sit amet, consectetur adipiscing elit. In sollicitudin libero eget orci pellentesque tristique. Integer ac mattis magna, quis pulvinar felis. Nulla volutpat dui tellus, commodo facilisis est mollis nec. Interdum et.</a:t>
            </a:r>
          </a:p>
        </p:txBody>
      </p:sp>
      <p:sp>
        <p:nvSpPr>
          <p:cNvPr id="42" name="TextBox 42"/>
          <p:cNvSpPr txBox="1"/>
          <p:nvPr/>
        </p:nvSpPr>
        <p:spPr>
          <a:xfrm>
            <a:off x="9472966" y="4932869"/>
            <a:ext cx="6352769" cy="1497965"/>
          </a:xfrm>
          <a:prstGeom prst="rect">
            <a:avLst/>
          </a:prstGeom>
        </p:spPr>
        <p:txBody>
          <a:bodyPr lIns="0" tIns="0" rIns="0" bIns="0" rtlCol="0" anchor="t">
            <a:spAutoFit/>
          </a:bodyPr>
          <a:lstStyle/>
          <a:p>
            <a:pPr algn="just">
              <a:lnSpc>
                <a:spcPts val="2380"/>
              </a:lnSpc>
            </a:pPr>
            <a:r>
              <a:rPr lang="en-US" sz="2000">
                <a:solidFill>
                  <a:srgbClr val="2E323B"/>
                </a:solidFill>
                <a:latin typeface="Poppins"/>
              </a:rPr>
              <a:t>Lorem ipsum dolor sit amet, consectetur adipiscing elit. In sollicitudin libero eget orci pellentesque tristique. Integer ac mattis magna, quis pulvinar felis. Nulla volutpat dui tellus, commodo facilisis est mollis nec. Interdum et.</a:t>
            </a:r>
          </a:p>
        </p:txBody>
      </p:sp>
      <p:sp>
        <p:nvSpPr>
          <p:cNvPr id="43" name="TextBox 43"/>
          <p:cNvSpPr txBox="1"/>
          <p:nvPr/>
        </p:nvSpPr>
        <p:spPr>
          <a:xfrm>
            <a:off x="2524531" y="7509615"/>
            <a:ext cx="6352769" cy="1497965"/>
          </a:xfrm>
          <a:prstGeom prst="rect">
            <a:avLst/>
          </a:prstGeom>
        </p:spPr>
        <p:txBody>
          <a:bodyPr lIns="0" tIns="0" rIns="0" bIns="0" rtlCol="0" anchor="t">
            <a:spAutoFit/>
          </a:bodyPr>
          <a:lstStyle/>
          <a:p>
            <a:pPr algn="just">
              <a:lnSpc>
                <a:spcPts val="2380"/>
              </a:lnSpc>
            </a:pPr>
            <a:r>
              <a:rPr lang="en-US" sz="2000">
                <a:solidFill>
                  <a:srgbClr val="2E323B"/>
                </a:solidFill>
                <a:latin typeface="Poppins"/>
              </a:rPr>
              <a:t>Lorem ipsum dolor sit amet, consectetur adipiscing elit. In sollicitudin libero eget orci pellentesque tristique. Integer ac mattis magna, quis pulvinar felis. Nulla volutpat dui tellus, commodo facilisis est mollis nec. Interdum et.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TextBox 2"/>
          <p:cNvSpPr txBox="1"/>
          <p:nvPr/>
        </p:nvSpPr>
        <p:spPr>
          <a:xfrm>
            <a:off x="425788" y="-318986"/>
            <a:ext cx="17436424" cy="5807099"/>
          </a:xfrm>
          <a:prstGeom prst="rect">
            <a:avLst/>
          </a:prstGeom>
        </p:spPr>
        <p:txBody>
          <a:bodyPr lIns="0" tIns="0" rIns="0" bIns="0" rtlCol="0" anchor="t">
            <a:spAutoFit/>
          </a:bodyPr>
          <a:lstStyle/>
          <a:p>
            <a:pPr marL="0" lvl="0" indent="0" algn="ctr">
              <a:lnSpc>
                <a:spcPts val="47423"/>
              </a:lnSpc>
            </a:pPr>
            <a:r>
              <a:rPr lang="en-US" sz="33874" u="none" strike="noStrike">
                <a:solidFill>
                  <a:srgbClr val="E6E8DA"/>
                </a:solidFill>
                <a:latin typeface="Anton Bold"/>
              </a:rPr>
              <a:t>PORTFOLIO</a:t>
            </a:r>
          </a:p>
        </p:txBody>
      </p:sp>
      <p:grpSp>
        <p:nvGrpSpPr>
          <p:cNvPr id="3" name="Group 3"/>
          <p:cNvGrpSpPr/>
          <p:nvPr/>
        </p:nvGrpSpPr>
        <p:grpSpPr>
          <a:xfrm>
            <a:off x="0" y="3541903"/>
            <a:ext cx="18288000" cy="6745097"/>
            <a:chOff x="0" y="0"/>
            <a:chExt cx="24384000" cy="8993463"/>
          </a:xfrm>
        </p:grpSpPr>
        <p:pic>
          <p:nvPicPr>
            <p:cNvPr id="4" name="Picture 4"/>
            <p:cNvPicPr>
              <a:picLocks noChangeAspect="1"/>
            </p:cNvPicPr>
            <p:nvPr/>
          </p:nvPicPr>
          <p:blipFill>
            <a:blip r:embed="rId2"/>
            <a:srcRect t="13140" b="13140"/>
            <a:stretch>
              <a:fillRect/>
            </a:stretch>
          </p:blipFill>
          <p:spPr>
            <a:xfrm>
              <a:off x="0" y="0"/>
              <a:ext cx="8128000" cy="8993463"/>
            </a:xfrm>
            <a:prstGeom prst="rect">
              <a:avLst/>
            </a:prstGeom>
          </p:spPr>
        </p:pic>
        <p:pic>
          <p:nvPicPr>
            <p:cNvPr id="5" name="Picture 5"/>
            <p:cNvPicPr>
              <a:picLocks noChangeAspect="1"/>
            </p:cNvPicPr>
            <p:nvPr/>
          </p:nvPicPr>
          <p:blipFill>
            <a:blip r:embed="rId3"/>
            <a:srcRect t="8437" b="8437"/>
            <a:stretch>
              <a:fillRect/>
            </a:stretch>
          </p:blipFill>
          <p:spPr>
            <a:xfrm>
              <a:off x="8128000" y="0"/>
              <a:ext cx="8128000" cy="8993463"/>
            </a:xfrm>
            <a:prstGeom prst="rect">
              <a:avLst/>
            </a:prstGeom>
          </p:spPr>
        </p:pic>
        <p:pic>
          <p:nvPicPr>
            <p:cNvPr id="6" name="Picture 6"/>
            <p:cNvPicPr>
              <a:picLocks noChangeAspect="1"/>
            </p:cNvPicPr>
            <p:nvPr/>
          </p:nvPicPr>
          <p:blipFill>
            <a:blip r:embed="rId4"/>
            <a:srcRect b="17014"/>
            <a:stretch>
              <a:fillRect/>
            </a:stretch>
          </p:blipFill>
          <p:spPr>
            <a:xfrm>
              <a:off x="16256000" y="0"/>
              <a:ext cx="8128000" cy="8993463"/>
            </a:xfrm>
            <a:prstGeom prst="rect">
              <a:avLst/>
            </a:prstGeom>
          </p:spPr>
        </p:pic>
      </p:grpSp>
      <p:sp>
        <p:nvSpPr>
          <p:cNvPr id="7" name="TextBox 7"/>
          <p:cNvSpPr txBox="1"/>
          <p:nvPr/>
        </p:nvSpPr>
        <p:spPr>
          <a:xfrm rot="-119999">
            <a:off x="2989900" y="1186742"/>
            <a:ext cx="9940703" cy="2413940"/>
          </a:xfrm>
          <a:prstGeom prst="rect">
            <a:avLst/>
          </a:prstGeom>
        </p:spPr>
        <p:txBody>
          <a:bodyPr lIns="0" tIns="0" rIns="0" bIns="0" rtlCol="0" anchor="t">
            <a:spAutoFit/>
          </a:bodyPr>
          <a:lstStyle/>
          <a:p>
            <a:pPr marL="0" lvl="0" indent="0" algn="l">
              <a:lnSpc>
                <a:spcPts val="19723"/>
              </a:lnSpc>
            </a:pPr>
            <a:r>
              <a:rPr lang="en-US" sz="14088" u="none" strike="noStrike">
                <a:solidFill>
                  <a:srgbClr val="FF3D00"/>
                </a:solidFill>
                <a:latin typeface="Brittany"/>
              </a:rPr>
              <a:t>Project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AutoShape 2"/>
          <p:cNvSpPr/>
          <p:nvPr/>
        </p:nvSpPr>
        <p:spPr>
          <a:xfrm>
            <a:off x="-254016" y="9805762"/>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3" name="AutoShape 3"/>
          <p:cNvSpPr/>
          <p:nvPr/>
        </p:nvSpPr>
        <p:spPr>
          <a:xfrm>
            <a:off x="11436752" y="9805762"/>
            <a:ext cx="7105264" cy="19050"/>
          </a:xfrm>
          <a:prstGeom prst="line">
            <a:avLst/>
          </a:prstGeom>
          <a:ln w="114300" cap="flat">
            <a:solidFill>
              <a:srgbClr val="9FC3D0"/>
            </a:solidFill>
            <a:prstDash val="solid"/>
            <a:headEnd type="none" w="sm" len="sm"/>
            <a:tailEnd type="none" w="sm" len="sm"/>
          </a:ln>
        </p:spPr>
        <p:txBody>
          <a:bodyPr/>
          <a:lstStyle/>
          <a:p>
            <a:endParaRPr lang="es-CL"/>
          </a:p>
        </p:txBody>
      </p:sp>
      <p:sp>
        <p:nvSpPr>
          <p:cNvPr id="4" name="TextBox 4"/>
          <p:cNvSpPr txBox="1"/>
          <p:nvPr/>
        </p:nvSpPr>
        <p:spPr>
          <a:xfrm>
            <a:off x="806086" y="334505"/>
            <a:ext cx="6508445"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Bold"/>
              </a:rPr>
              <a:t>2. CIERRE</a:t>
            </a:r>
          </a:p>
        </p:txBody>
      </p:sp>
      <p:sp>
        <p:nvSpPr>
          <p:cNvPr id="5" name="Freeform 5"/>
          <p:cNvSpPr/>
          <p:nvPr/>
        </p:nvSpPr>
        <p:spPr>
          <a:xfrm>
            <a:off x="640332" y="3398340"/>
            <a:ext cx="17007336" cy="5186385"/>
          </a:xfrm>
          <a:custGeom>
            <a:avLst/>
            <a:gdLst/>
            <a:ahLst/>
            <a:cxnLst/>
            <a:rect l="l" t="t" r="r" b="b"/>
            <a:pathLst>
              <a:path w="17007336" h="5186385">
                <a:moveTo>
                  <a:pt x="0" y="0"/>
                </a:moveTo>
                <a:lnTo>
                  <a:pt x="17007336" y="0"/>
                </a:lnTo>
                <a:lnTo>
                  <a:pt x="17007336" y="5186385"/>
                </a:lnTo>
                <a:lnTo>
                  <a:pt x="0" y="5186385"/>
                </a:lnTo>
                <a:lnTo>
                  <a:pt x="0" y="0"/>
                </a:lnTo>
                <a:close/>
              </a:path>
            </a:pathLst>
          </a:custGeom>
          <a:blipFill>
            <a:blip r:embed="rId2"/>
            <a:stretch>
              <a:fillRect l="-7505" t="-66803" r="-33238" b="-121652"/>
            </a:stretch>
          </a:blipFill>
        </p:spPr>
        <p:txBody>
          <a:bodyPr/>
          <a:lstStyle/>
          <a:p>
            <a:endParaRPr lang="es-CL"/>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Freeform 2"/>
          <p:cNvSpPr/>
          <p:nvPr/>
        </p:nvSpPr>
        <p:spPr>
          <a:xfrm>
            <a:off x="543765" y="480862"/>
            <a:ext cx="16054215" cy="4298596"/>
          </a:xfrm>
          <a:custGeom>
            <a:avLst/>
            <a:gdLst/>
            <a:ahLst/>
            <a:cxnLst/>
            <a:rect l="l" t="t" r="r" b="b"/>
            <a:pathLst>
              <a:path w="16054215" h="4298596">
                <a:moveTo>
                  <a:pt x="0" y="0"/>
                </a:moveTo>
                <a:lnTo>
                  <a:pt x="16054214" y="0"/>
                </a:lnTo>
                <a:lnTo>
                  <a:pt x="16054214" y="4298595"/>
                </a:lnTo>
                <a:lnTo>
                  <a:pt x="0" y="4298595"/>
                </a:lnTo>
                <a:lnTo>
                  <a:pt x="0" y="0"/>
                </a:lnTo>
                <a:close/>
              </a:path>
            </a:pathLst>
          </a:custGeom>
          <a:blipFill>
            <a:blip r:embed="rId2"/>
            <a:stretch>
              <a:fillRect l="-6488" t="-112838" r="-30415" b="-106727"/>
            </a:stretch>
          </a:blipFill>
        </p:spPr>
        <p:txBody>
          <a:bodyPr/>
          <a:lstStyle/>
          <a:p>
            <a:endParaRPr lang="es-CL"/>
          </a:p>
        </p:txBody>
      </p:sp>
      <p:sp>
        <p:nvSpPr>
          <p:cNvPr id="3" name="Freeform 3"/>
          <p:cNvSpPr/>
          <p:nvPr/>
        </p:nvSpPr>
        <p:spPr>
          <a:xfrm>
            <a:off x="2721890" y="5514036"/>
            <a:ext cx="15085217" cy="4214909"/>
          </a:xfrm>
          <a:custGeom>
            <a:avLst/>
            <a:gdLst/>
            <a:ahLst/>
            <a:cxnLst/>
            <a:rect l="l" t="t" r="r" b="b"/>
            <a:pathLst>
              <a:path w="15085217" h="4214909">
                <a:moveTo>
                  <a:pt x="0" y="0"/>
                </a:moveTo>
                <a:lnTo>
                  <a:pt x="15085217" y="0"/>
                </a:lnTo>
                <a:lnTo>
                  <a:pt x="15085217" y="4214908"/>
                </a:lnTo>
                <a:lnTo>
                  <a:pt x="0" y="4214908"/>
                </a:lnTo>
                <a:lnTo>
                  <a:pt x="0" y="0"/>
                </a:lnTo>
                <a:close/>
              </a:path>
            </a:pathLst>
          </a:custGeom>
          <a:blipFill>
            <a:blip r:embed="rId3"/>
            <a:stretch>
              <a:fillRect l="-6870" t="-135610" r="-29771" b="-70040"/>
            </a:stretch>
          </a:blipFill>
        </p:spPr>
        <p:txBody>
          <a:bodyPr/>
          <a:lstStyle/>
          <a:p>
            <a:endParaRPr lang="es-CL"/>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ECDAD3"/>
        </a:solidFill>
        <a:effectLst/>
      </p:bgPr>
    </p:bg>
    <p:spTree>
      <p:nvGrpSpPr>
        <p:cNvPr id="1" name=""/>
        <p:cNvGrpSpPr/>
        <p:nvPr/>
      </p:nvGrpSpPr>
      <p:grpSpPr>
        <a:xfrm>
          <a:off x="0" y="0"/>
          <a:ext cx="0" cy="0"/>
          <a:chOff x="0" y="0"/>
          <a:chExt cx="0" cy="0"/>
        </a:xfrm>
      </p:grpSpPr>
      <p:grpSp>
        <p:nvGrpSpPr>
          <p:cNvPr id="2" name="Group 2"/>
          <p:cNvGrpSpPr/>
          <p:nvPr/>
        </p:nvGrpSpPr>
        <p:grpSpPr>
          <a:xfrm rot="-8100000">
            <a:off x="9619706" y="4161110"/>
            <a:ext cx="354472" cy="353905"/>
            <a:chOff x="0" y="0"/>
            <a:chExt cx="6350000" cy="6339840"/>
          </a:xfrm>
        </p:grpSpPr>
        <p:sp>
          <p:nvSpPr>
            <p:cNvPr id="3" name="Freeform 3"/>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FFFFFF"/>
            </a:solidFill>
          </p:spPr>
          <p:txBody>
            <a:bodyPr/>
            <a:lstStyle/>
            <a:p>
              <a:endParaRPr lang="es-CL"/>
            </a:p>
          </p:txBody>
        </p:sp>
      </p:grpSp>
      <p:grpSp>
        <p:nvGrpSpPr>
          <p:cNvPr id="4" name="Group 4"/>
          <p:cNvGrpSpPr/>
          <p:nvPr/>
        </p:nvGrpSpPr>
        <p:grpSpPr>
          <a:xfrm rot="-8100000">
            <a:off x="9619706" y="5564405"/>
            <a:ext cx="354472" cy="353905"/>
            <a:chOff x="0" y="0"/>
            <a:chExt cx="6350000" cy="6339840"/>
          </a:xfrm>
        </p:grpSpPr>
        <p:sp>
          <p:nvSpPr>
            <p:cNvPr id="5" name="Freeform 5"/>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FFFFFF"/>
            </a:solidFill>
          </p:spPr>
          <p:txBody>
            <a:bodyPr/>
            <a:lstStyle/>
            <a:p>
              <a:endParaRPr lang="es-CL"/>
            </a:p>
          </p:txBody>
        </p:sp>
      </p:grpSp>
      <p:grpSp>
        <p:nvGrpSpPr>
          <p:cNvPr id="6" name="Group 6"/>
          <p:cNvGrpSpPr/>
          <p:nvPr/>
        </p:nvGrpSpPr>
        <p:grpSpPr>
          <a:xfrm rot="-8100000">
            <a:off x="9619706" y="6967700"/>
            <a:ext cx="354472" cy="353905"/>
            <a:chOff x="0" y="0"/>
            <a:chExt cx="6350000" cy="6339840"/>
          </a:xfrm>
        </p:grpSpPr>
        <p:sp>
          <p:nvSpPr>
            <p:cNvPr id="7" name="Freeform 7"/>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FFFFFF"/>
            </a:solidFill>
          </p:spPr>
          <p:txBody>
            <a:bodyPr/>
            <a:lstStyle/>
            <a:p>
              <a:endParaRPr lang="es-CL"/>
            </a:p>
          </p:txBody>
        </p:sp>
      </p:grpSp>
      <p:grpSp>
        <p:nvGrpSpPr>
          <p:cNvPr id="8" name="Group 8"/>
          <p:cNvGrpSpPr/>
          <p:nvPr/>
        </p:nvGrpSpPr>
        <p:grpSpPr>
          <a:xfrm rot="-8100000">
            <a:off x="9619706" y="8375777"/>
            <a:ext cx="354472" cy="353905"/>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FFFFFF"/>
            </a:solidFill>
          </p:spPr>
          <p:txBody>
            <a:bodyPr/>
            <a:lstStyle/>
            <a:p>
              <a:endParaRPr lang="es-CL"/>
            </a:p>
          </p:txBody>
        </p:sp>
      </p:grpSp>
      <p:grpSp>
        <p:nvGrpSpPr>
          <p:cNvPr id="10" name="Group 10"/>
          <p:cNvGrpSpPr/>
          <p:nvPr/>
        </p:nvGrpSpPr>
        <p:grpSpPr>
          <a:xfrm>
            <a:off x="-104775" y="-95250"/>
            <a:ext cx="7925296" cy="10504388"/>
            <a:chOff x="0" y="0"/>
            <a:chExt cx="10567062" cy="14005851"/>
          </a:xfrm>
        </p:grpSpPr>
        <p:pic>
          <p:nvPicPr>
            <p:cNvPr id="11" name="Picture 11"/>
            <p:cNvPicPr>
              <a:picLocks noChangeAspect="1"/>
            </p:cNvPicPr>
            <p:nvPr/>
          </p:nvPicPr>
          <p:blipFill>
            <a:blip r:embed="rId2"/>
            <a:srcRect b="11638"/>
            <a:stretch>
              <a:fillRect/>
            </a:stretch>
          </p:blipFill>
          <p:spPr>
            <a:xfrm>
              <a:off x="0" y="0"/>
              <a:ext cx="10567062" cy="14005851"/>
            </a:xfrm>
            <a:prstGeom prst="rect">
              <a:avLst/>
            </a:prstGeom>
          </p:spPr>
        </p:pic>
      </p:grpSp>
      <p:grpSp>
        <p:nvGrpSpPr>
          <p:cNvPr id="12" name="Group 12"/>
          <p:cNvGrpSpPr/>
          <p:nvPr/>
        </p:nvGrpSpPr>
        <p:grpSpPr>
          <a:xfrm>
            <a:off x="5909183" y="1489986"/>
            <a:ext cx="6665557" cy="1460433"/>
            <a:chOff x="0" y="0"/>
            <a:chExt cx="8887409" cy="1947244"/>
          </a:xfrm>
        </p:grpSpPr>
        <p:grpSp>
          <p:nvGrpSpPr>
            <p:cNvPr id="13" name="Group 13"/>
            <p:cNvGrpSpPr/>
            <p:nvPr/>
          </p:nvGrpSpPr>
          <p:grpSpPr>
            <a:xfrm>
              <a:off x="0" y="0"/>
              <a:ext cx="8887409" cy="1947244"/>
              <a:chOff x="0" y="0"/>
              <a:chExt cx="2254769" cy="494023"/>
            </a:xfrm>
          </p:grpSpPr>
          <p:sp>
            <p:nvSpPr>
              <p:cNvPr id="14" name="Freeform 14"/>
              <p:cNvSpPr/>
              <p:nvPr/>
            </p:nvSpPr>
            <p:spPr>
              <a:xfrm>
                <a:off x="0" y="0"/>
                <a:ext cx="2254769" cy="494023"/>
              </a:xfrm>
              <a:custGeom>
                <a:avLst/>
                <a:gdLst/>
                <a:ahLst/>
                <a:cxnLst/>
                <a:rect l="l" t="t" r="r" b="b"/>
                <a:pathLst>
                  <a:path w="2254769" h="494023">
                    <a:moveTo>
                      <a:pt x="0" y="0"/>
                    </a:moveTo>
                    <a:lnTo>
                      <a:pt x="2254769" y="0"/>
                    </a:lnTo>
                    <a:lnTo>
                      <a:pt x="2254769" y="494023"/>
                    </a:lnTo>
                    <a:lnTo>
                      <a:pt x="0" y="494023"/>
                    </a:lnTo>
                    <a:close/>
                  </a:path>
                </a:pathLst>
              </a:custGeom>
              <a:solidFill>
                <a:srgbClr val="FFFFFF"/>
              </a:solidFill>
            </p:spPr>
            <p:txBody>
              <a:bodyPr/>
              <a:lstStyle/>
              <a:p>
                <a:endParaRPr lang="es-CL"/>
              </a:p>
            </p:txBody>
          </p:sp>
        </p:grpSp>
        <p:sp>
          <p:nvSpPr>
            <p:cNvPr id="15" name="TextBox 15"/>
            <p:cNvSpPr txBox="1"/>
            <p:nvPr/>
          </p:nvSpPr>
          <p:spPr>
            <a:xfrm>
              <a:off x="599590" y="551617"/>
              <a:ext cx="7496718" cy="968375"/>
            </a:xfrm>
            <a:prstGeom prst="rect">
              <a:avLst/>
            </a:prstGeom>
          </p:spPr>
          <p:txBody>
            <a:bodyPr lIns="0" tIns="0" rIns="0" bIns="0" rtlCol="0" anchor="t">
              <a:spAutoFit/>
            </a:bodyPr>
            <a:lstStyle/>
            <a:p>
              <a:pPr marL="0" lvl="0" indent="0" algn="l">
                <a:lnSpc>
                  <a:spcPts val="5500"/>
                </a:lnSpc>
                <a:spcBef>
                  <a:spcPct val="0"/>
                </a:spcBef>
              </a:pPr>
              <a:r>
                <a:rPr lang="en-US" sz="5000" spc="500">
                  <a:solidFill>
                    <a:srgbClr val="3D3D3D"/>
                  </a:solidFill>
                  <a:latin typeface="Montserrat Semi-Bold"/>
                </a:rPr>
                <a:t>CONTACT US</a:t>
              </a:r>
            </a:p>
          </p:txBody>
        </p:sp>
      </p:grpSp>
      <p:grpSp>
        <p:nvGrpSpPr>
          <p:cNvPr id="16" name="Group 16"/>
          <p:cNvGrpSpPr/>
          <p:nvPr/>
        </p:nvGrpSpPr>
        <p:grpSpPr>
          <a:xfrm>
            <a:off x="10505854" y="3972303"/>
            <a:ext cx="6040037" cy="747065"/>
            <a:chOff x="0" y="0"/>
            <a:chExt cx="8053383" cy="996087"/>
          </a:xfrm>
        </p:grpSpPr>
        <p:sp>
          <p:nvSpPr>
            <p:cNvPr id="17" name="TextBox 17"/>
            <p:cNvSpPr txBox="1"/>
            <p:nvPr/>
          </p:nvSpPr>
          <p:spPr>
            <a:xfrm>
              <a:off x="0" y="28575"/>
              <a:ext cx="8053383" cy="459105"/>
            </a:xfrm>
            <a:prstGeom prst="rect">
              <a:avLst/>
            </a:prstGeom>
          </p:spPr>
          <p:txBody>
            <a:bodyPr lIns="0" tIns="0" rIns="0" bIns="0" rtlCol="0" anchor="t">
              <a:spAutoFit/>
            </a:bodyPr>
            <a:lstStyle/>
            <a:p>
              <a:pPr algn="l">
                <a:lnSpc>
                  <a:spcPts val="2639"/>
                </a:lnSpc>
              </a:pPr>
              <a:r>
                <a:rPr lang="en-US" sz="2399" spc="119">
                  <a:solidFill>
                    <a:srgbClr val="3D3D3D"/>
                  </a:solidFill>
                  <a:latin typeface="Montserrat Semi-Bold"/>
                </a:rPr>
                <a:t>PHONE</a:t>
              </a:r>
            </a:p>
          </p:txBody>
        </p:sp>
        <p:sp>
          <p:nvSpPr>
            <p:cNvPr id="18" name="TextBox 18"/>
            <p:cNvSpPr txBox="1"/>
            <p:nvPr/>
          </p:nvSpPr>
          <p:spPr>
            <a:xfrm>
              <a:off x="0" y="463322"/>
              <a:ext cx="8053383" cy="532765"/>
            </a:xfrm>
            <a:prstGeom prst="rect">
              <a:avLst/>
            </a:prstGeom>
          </p:spPr>
          <p:txBody>
            <a:bodyPr lIns="0" tIns="0" rIns="0" bIns="0" rtlCol="0" anchor="t">
              <a:spAutoFit/>
            </a:bodyPr>
            <a:lstStyle/>
            <a:p>
              <a:pPr algn="l">
                <a:lnSpc>
                  <a:spcPts val="3520"/>
                </a:lnSpc>
              </a:pPr>
              <a:r>
                <a:rPr lang="en-US" sz="2200">
                  <a:solidFill>
                    <a:srgbClr val="3D3D3D"/>
                  </a:solidFill>
                  <a:latin typeface="Montserrat"/>
                </a:rPr>
                <a:t>123-456-7890</a:t>
              </a:r>
            </a:p>
          </p:txBody>
        </p:sp>
      </p:grpSp>
      <p:grpSp>
        <p:nvGrpSpPr>
          <p:cNvPr id="19" name="Group 19"/>
          <p:cNvGrpSpPr/>
          <p:nvPr/>
        </p:nvGrpSpPr>
        <p:grpSpPr>
          <a:xfrm>
            <a:off x="10505854" y="5375598"/>
            <a:ext cx="6040037" cy="747065"/>
            <a:chOff x="0" y="0"/>
            <a:chExt cx="8053383" cy="996087"/>
          </a:xfrm>
        </p:grpSpPr>
        <p:sp>
          <p:nvSpPr>
            <p:cNvPr id="20" name="TextBox 20"/>
            <p:cNvSpPr txBox="1"/>
            <p:nvPr/>
          </p:nvSpPr>
          <p:spPr>
            <a:xfrm>
              <a:off x="0" y="28575"/>
              <a:ext cx="8053383" cy="459105"/>
            </a:xfrm>
            <a:prstGeom prst="rect">
              <a:avLst/>
            </a:prstGeom>
          </p:spPr>
          <p:txBody>
            <a:bodyPr lIns="0" tIns="0" rIns="0" bIns="0" rtlCol="0" anchor="t">
              <a:spAutoFit/>
            </a:bodyPr>
            <a:lstStyle/>
            <a:p>
              <a:pPr algn="l">
                <a:lnSpc>
                  <a:spcPts val="2639"/>
                </a:lnSpc>
              </a:pPr>
              <a:r>
                <a:rPr lang="en-US" sz="2399" spc="119">
                  <a:solidFill>
                    <a:srgbClr val="3D3D3D"/>
                  </a:solidFill>
                  <a:latin typeface="Montserrat Semi-Bold"/>
                </a:rPr>
                <a:t>EMAIL</a:t>
              </a:r>
            </a:p>
          </p:txBody>
        </p:sp>
        <p:sp>
          <p:nvSpPr>
            <p:cNvPr id="21" name="TextBox 21"/>
            <p:cNvSpPr txBox="1"/>
            <p:nvPr/>
          </p:nvSpPr>
          <p:spPr>
            <a:xfrm>
              <a:off x="0" y="463322"/>
              <a:ext cx="8053383" cy="532765"/>
            </a:xfrm>
            <a:prstGeom prst="rect">
              <a:avLst/>
            </a:prstGeom>
          </p:spPr>
          <p:txBody>
            <a:bodyPr lIns="0" tIns="0" rIns="0" bIns="0" rtlCol="0" anchor="t">
              <a:spAutoFit/>
            </a:bodyPr>
            <a:lstStyle/>
            <a:p>
              <a:pPr algn="l">
                <a:lnSpc>
                  <a:spcPts val="3520"/>
                </a:lnSpc>
              </a:pPr>
              <a:r>
                <a:rPr lang="en-US" sz="2200">
                  <a:solidFill>
                    <a:srgbClr val="3D3D3D"/>
                  </a:solidFill>
                  <a:latin typeface="Montserrat"/>
                </a:rPr>
                <a:t>hello@reallygreatsite.com</a:t>
              </a:r>
            </a:p>
          </p:txBody>
        </p:sp>
      </p:grpSp>
      <p:grpSp>
        <p:nvGrpSpPr>
          <p:cNvPr id="22" name="Group 22"/>
          <p:cNvGrpSpPr/>
          <p:nvPr/>
        </p:nvGrpSpPr>
        <p:grpSpPr>
          <a:xfrm>
            <a:off x="10505854" y="6778893"/>
            <a:ext cx="6040037" cy="747065"/>
            <a:chOff x="0" y="0"/>
            <a:chExt cx="8053383" cy="996087"/>
          </a:xfrm>
        </p:grpSpPr>
        <p:sp>
          <p:nvSpPr>
            <p:cNvPr id="23" name="TextBox 23"/>
            <p:cNvSpPr txBox="1"/>
            <p:nvPr/>
          </p:nvSpPr>
          <p:spPr>
            <a:xfrm>
              <a:off x="0" y="28575"/>
              <a:ext cx="8053383" cy="459105"/>
            </a:xfrm>
            <a:prstGeom prst="rect">
              <a:avLst/>
            </a:prstGeom>
          </p:spPr>
          <p:txBody>
            <a:bodyPr lIns="0" tIns="0" rIns="0" bIns="0" rtlCol="0" anchor="t">
              <a:spAutoFit/>
            </a:bodyPr>
            <a:lstStyle/>
            <a:p>
              <a:pPr algn="l">
                <a:lnSpc>
                  <a:spcPts val="2639"/>
                </a:lnSpc>
              </a:pPr>
              <a:r>
                <a:rPr lang="en-US" sz="2399" spc="119">
                  <a:solidFill>
                    <a:srgbClr val="3D3D3D"/>
                  </a:solidFill>
                  <a:latin typeface="Montserrat Semi-Bold"/>
                </a:rPr>
                <a:t>ADDRESS</a:t>
              </a:r>
            </a:p>
          </p:txBody>
        </p:sp>
        <p:sp>
          <p:nvSpPr>
            <p:cNvPr id="24" name="TextBox 24"/>
            <p:cNvSpPr txBox="1"/>
            <p:nvPr/>
          </p:nvSpPr>
          <p:spPr>
            <a:xfrm>
              <a:off x="0" y="463322"/>
              <a:ext cx="8053383" cy="532765"/>
            </a:xfrm>
            <a:prstGeom prst="rect">
              <a:avLst/>
            </a:prstGeom>
          </p:spPr>
          <p:txBody>
            <a:bodyPr lIns="0" tIns="0" rIns="0" bIns="0" rtlCol="0" anchor="t">
              <a:spAutoFit/>
            </a:bodyPr>
            <a:lstStyle/>
            <a:p>
              <a:pPr algn="l">
                <a:lnSpc>
                  <a:spcPts val="3520"/>
                </a:lnSpc>
              </a:pPr>
              <a:r>
                <a:rPr lang="en-US" sz="2200">
                  <a:solidFill>
                    <a:srgbClr val="3D3D3D"/>
                  </a:solidFill>
                  <a:latin typeface="Montserrat"/>
                </a:rPr>
                <a:t>123 Anywhere St., Any City, ST 12345</a:t>
              </a:r>
            </a:p>
          </p:txBody>
        </p:sp>
      </p:grpSp>
      <p:grpSp>
        <p:nvGrpSpPr>
          <p:cNvPr id="25" name="Group 25"/>
          <p:cNvGrpSpPr/>
          <p:nvPr/>
        </p:nvGrpSpPr>
        <p:grpSpPr>
          <a:xfrm>
            <a:off x="10505854" y="8186970"/>
            <a:ext cx="6040037" cy="747065"/>
            <a:chOff x="0" y="0"/>
            <a:chExt cx="8053383" cy="996087"/>
          </a:xfrm>
        </p:grpSpPr>
        <p:sp>
          <p:nvSpPr>
            <p:cNvPr id="26" name="TextBox 26"/>
            <p:cNvSpPr txBox="1"/>
            <p:nvPr/>
          </p:nvSpPr>
          <p:spPr>
            <a:xfrm>
              <a:off x="0" y="28575"/>
              <a:ext cx="8053383" cy="459105"/>
            </a:xfrm>
            <a:prstGeom prst="rect">
              <a:avLst/>
            </a:prstGeom>
          </p:spPr>
          <p:txBody>
            <a:bodyPr lIns="0" tIns="0" rIns="0" bIns="0" rtlCol="0" anchor="t">
              <a:spAutoFit/>
            </a:bodyPr>
            <a:lstStyle/>
            <a:p>
              <a:pPr algn="l">
                <a:lnSpc>
                  <a:spcPts val="2639"/>
                </a:lnSpc>
              </a:pPr>
              <a:r>
                <a:rPr lang="en-US" sz="2399" spc="119">
                  <a:solidFill>
                    <a:srgbClr val="3D3D3D"/>
                  </a:solidFill>
                  <a:latin typeface="Montserrat Semi-Bold"/>
                </a:rPr>
                <a:t>SOCIAL MEDIA</a:t>
              </a:r>
            </a:p>
          </p:txBody>
        </p:sp>
        <p:sp>
          <p:nvSpPr>
            <p:cNvPr id="27" name="TextBox 27"/>
            <p:cNvSpPr txBox="1"/>
            <p:nvPr/>
          </p:nvSpPr>
          <p:spPr>
            <a:xfrm>
              <a:off x="0" y="463322"/>
              <a:ext cx="8053383" cy="532765"/>
            </a:xfrm>
            <a:prstGeom prst="rect">
              <a:avLst/>
            </a:prstGeom>
          </p:spPr>
          <p:txBody>
            <a:bodyPr lIns="0" tIns="0" rIns="0" bIns="0" rtlCol="0" anchor="t">
              <a:spAutoFit/>
            </a:bodyPr>
            <a:lstStyle/>
            <a:p>
              <a:pPr algn="l">
                <a:lnSpc>
                  <a:spcPts val="3520"/>
                </a:lnSpc>
              </a:pPr>
              <a:r>
                <a:rPr lang="en-US" sz="2200">
                  <a:solidFill>
                    <a:srgbClr val="3D3D3D"/>
                  </a:solidFill>
                  <a:latin typeface="Montserrat"/>
                </a:rPr>
                <a:t>@reallygreatsite</a:t>
              </a:r>
            </a:p>
          </p:txBody>
        </p:sp>
      </p:grpSp>
      <p:sp>
        <p:nvSpPr>
          <p:cNvPr id="28" name="TextBox 28"/>
          <p:cNvSpPr txBox="1"/>
          <p:nvPr/>
        </p:nvSpPr>
        <p:spPr>
          <a:xfrm>
            <a:off x="17259300" y="9589770"/>
            <a:ext cx="615616" cy="316230"/>
          </a:xfrm>
          <a:prstGeom prst="rect">
            <a:avLst/>
          </a:prstGeom>
        </p:spPr>
        <p:txBody>
          <a:bodyPr lIns="0" tIns="0" rIns="0" bIns="0" rtlCol="0" anchor="t">
            <a:spAutoFit/>
          </a:bodyPr>
          <a:lstStyle/>
          <a:p>
            <a:pPr algn="r">
              <a:lnSpc>
                <a:spcPts val="2419"/>
              </a:lnSpc>
            </a:pPr>
            <a:r>
              <a:rPr lang="en-US" sz="2199">
                <a:solidFill>
                  <a:srgbClr val="3D3D3D"/>
                </a:solidFill>
                <a:latin typeface="Montserrat Semi-Bold"/>
              </a:rPr>
              <a:t>21</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251174" y="1028700"/>
            <a:ext cx="15785653" cy="8229600"/>
            <a:chOff x="0" y="0"/>
            <a:chExt cx="21047537" cy="10972800"/>
          </a:xfrm>
        </p:grpSpPr>
        <p:grpSp>
          <p:nvGrpSpPr>
            <p:cNvPr id="3" name="Group 3"/>
            <p:cNvGrpSpPr/>
            <p:nvPr/>
          </p:nvGrpSpPr>
          <p:grpSpPr>
            <a:xfrm>
              <a:off x="0" y="0"/>
              <a:ext cx="21047537" cy="10972800"/>
              <a:chOff x="0" y="0"/>
              <a:chExt cx="4157538" cy="2167467"/>
            </a:xfrm>
          </p:grpSpPr>
          <p:sp>
            <p:nvSpPr>
              <p:cNvPr id="4" name="Freeform 4"/>
              <p:cNvSpPr/>
              <p:nvPr/>
            </p:nvSpPr>
            <p:spPr>
              <a:xfrm>
                <a:off x="0" y="0"/>
                <a:ext cx="4157538" cy="2167467"/>
              </a:xfrm>
              <a:custGeom>
                <a:avLst/>
                <a:gdLst/>
                <a:ahLst/>
                <a:cxnLst/>
                <a:rect l="l" t="t" r="r" b="b"/>
                <a:pathLst>
                  <a:path w="4157538" h="2167467">
                    <a:moveTo>
                      <a:pt x="0" y="0"/>
                    </a:moveTo>
                    <a:lnTo>
                      <a:pt x="4157538" y="0"/>
                    </a:lnTo>
                    <a:lnTo>
                      <a:pt x="4157538" y="2167467"/>
                    </a:lnTo>
                    <a:lnTo>
                      <a:pt x="0" y="2167467"/>
                    </a:lnTo>
                    <a:close/>
                  </a:path>
                </a:pathLst>
              </a:custGeom>
              <a:solidFill>
                <a:srgbClr val="000000">
                  <a:alpha val="0"/>
                </a:srgbClr>
              </a:solidFill>
              <a:ln w="19050" cap="sq">
                <a:solidFill>
                  <a:srgbClr val="CAD3FF"/>
                </a:solidFill>
                <a:prstDash val="solid"/>
                <a:miter/>
              </a:ln>
            </p:spPr>
            <p:txBody>
              <a:bodyPr/>
              <a:lstStyle/>
              <a:p>
                <a:endParaRPr lang="es-CL"/>
              </a:p>
            </p:txBody>
          </p:sp>
          <p:sp>
            <p:nvSpPr>
              <p:cNvPr id="5" name="TextBox 5"/>
              <p:cNvSpPr txBox="1"/>
              <p:nvPr/>
            </p:nvSpPr>
            <p:spPr>
              <a:xfrm>
                <a:off x="0" y="-38100"/>
                <a:ext cx="4157538"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a:off x="0" y="0"/>
              <a:ext cx="5992176" cy="5992176"/>
            </a:xfrm>
            <a:custGeom>
              <a:avLst/>
              <a:gdLst/>
              <a:ahLst/>
              <a:cxnLst/>
              <a:rect l="l" t="t" r="r" b="b"/>
              <a:pathLst>
                <a:path w="5992176" h="5992176">
                  <a:moveTo>
                    <a:pt x="0" y="0"/>
                  </a:moveTo>
                  <a:lnTo>
                    <a:pt x="5992176" y="0"/>
                  </a:lnTo>
                  <a:lnTo>
                    <a:pt x="5992176" y="5992176"/>
                  </a:lnTo>
                  <a:lnTo>
                    <a:pt x="0" y="599217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7" name="Freeform 7"/>
            <p:cNvSpPr/>
            <p:nvPr/>
          </p:nvSpPr>
          <p:spPr>
            <a:xfrm>
              <a:off x="5018454" y="0"/>
              <a:ext cx="5992176" cy="5992176"/>
            </a:xfrm>
            <a:custGeom>
              <a:avLst/>
              <a:gdLst/>
              <a:ahLst/>
              <a:cxnLst/>
              <a:rect l="l" t="t" r="r" b="b"/>
              <a:pathLst>
                <a:path w="5992176" h="5992176">
                  <a:moveTo>
                    <a:pt x="0" y="0"/>
                  </a:moveTo>
                  <a:lnTo>
                    <a:pt x="5992176" y="0"/>
                  </a:lnTo>
                  <a:lnTo>
                    <a:pt x="5992176" y="5992176"/>
                  </a:lnTo>
                  <a:lnTo>
                    <a:pt x="0" y="599217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8" name="Freeform 8"/>
            <p:cNvSpPr/>
            <p:nvPr/>
          </p:nvSpPr>
          <p:spPr>
            <a:xfrm>
              <a:off x="0" y="4980624"/>
              <a:ext cx="5992176" cy="5992176"/>
            </a:xfrm>
            <a:custGeom>
              <a:avLst/>
              <a:gdLst/>
              <a:ahLst/>
              <a:cxnLst/>
              <a:rect l="l" t="t" r="r" b="b"/>
              <a:pathLst>
                <a:path w="5992176" h="5992176">
                  <a:moveTo>
                    <a:pt x="0" y="0"/>
                  </a:moveTo>
                  <a:lnTo>
                    <a:pt x="5992176" y="0"/>
                  </a:lnTo>
                  <a:lnTo>
                    <a:pt x="5992176" y="5992176"/>
                  </a:lnTo>
                  <a:lnTo>
                    <a:pt x="0" y="599217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9" name="Freeform 9"/>
            <p:cNvSpPr/>
            <p:nvPr/>
          </p:nvSpPr>
          <p:spPr>
            <a:xfrm>
              <a:off x="5018454" y="4980624"/>
              <a:ext cx="5992176" cy="5992176"/>
            </a:xfrm>
            <a:custGeom>
              <a:avLst/>
              <a:gdLst/>
              <a:ahLst/>
              <a:cxnLst/>
              <a:rect l="l" t="t" r="r" b="b"/>
              <a:pathLst>
                <a:path w="5992176" h="5992176">
                  <a:moveTo>
                    <a:pt x="0" y="0"/>
                  </a:moveTo>
                  <a:lnTo>
                    <a:pt x="5992176" y="0"/>
                  </a:lnTo>
                  <a:lnTo>
                    <a:pt x="5992176" y="5992176"/>
                  </a:lnTo>
                  <a:lnTo>
                    <a:pt x="0" y="599217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10" name="Freeform 10"/>
            <p:cNvSpPr/>
            <p:nvPr/>
          </p:nvSpPr>
          <p:spPr>
            <a:xfrm>
              <a:off x="10036907" y="0"/>
              <a:ext cx="5992176" cy="5992176"/>
            </a:xfrm>
            <a:custGeom>
              <a:avLst/>
              <a:gdLst/>
              <a:ahLst/>
              <a:cxnLst/>
              <a:rect l="l" t="t" r="r" b="b"/>
              <a:pathLst>
                <a:path w="5992176" h="5992176">
                  <a:moveTo>
                    <a:pt x="0" y="0"/>
                  </a:moveTo>
                  <a:lnTo>
                    <a:pt x="5992176" y="0"/>
                  </a:lnTo>
                  <a:lnTo>
                    <a:pt x="5992176" y="5992176"/>
                  </a:lnTo>
                  <a:lnTo>
                    <a:pt x="0" y="599217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11" name="Freeform 11"/>
            <p:cNvSpPr/>
            <p:nvPr/>
          </p:nvSpPr>
          <p:spPr>
            <a:xfrm>
              <a:off x="15055361" y="0"/>
              <a:ext cx="5992176" cy="5992176"/>
            </a:xfrm>
            <a:custGeom>
              <a:avLst/>
              <a:gdLst/>
              <a:ahLst/>
              <a:cxnLst/>
              <a:rect l="l" t="t" r="r" b="b"/>
              <a:pathLst>
                <a:path w="5992176" h="5992176">
                  <a:moveTo>
                    <a:pt x="0" y="0"/>
                  </a:moveTo>
                  <a:lnTo>
                    <a:pt x="5992176" y="0"/>
                  </a:lnTo>
                  <a:lnTo>
                    <a:pt x="5992176" y="5992176"/>
                  </a:lnTo>
                  <a:lnTo>
                    <a:pt x="0" y="599217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12" name="Freeform 12"/>
            <p:cNvSpPr/>
            <p:nvPr/>
          </p:nvSpPr>
          <p:spPr>
            <a:xfrm>
              <a:off x="10036907" y="4980624"/>
              <a:ext cx="5992176" cy="5992176"/>
            </a:xfrm>
            <a:custGeom>
              <a:avLst/>
              <a:gdLst/>
              <a:ahLst/>
              <a:cxnLst/>
              <a:rect l="l" t="t" r="r" b="b"/>
              <a:pathLst>
                <a:path w="5992176" h="5992176">
                  <a:moveTo>
                    <a:pt x="0" y="0"/>
                  </a:moveTo>
                  <a:lnTo>
                    <a:pt x="5992176" y="0"/>
                  </a:lnTo>
                  <a:lnTo>
                    <a:pt x="5992176" y="5992176"/>
                  </a:lnTo>
                  <a:lnTo>
                    <a:pt x="0" y="599217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13" name="Freeform 13"/>
            <p:cNvSpPr/>
            <p:nvPr/>
          </p:nvSpPr>
          <p:spPr>
            <a:xfrm>
              <a:off x="15055361" y="4980624"/>
              <a:ext cx="5992176" cy="5992176"/>
            </a:xfrm>
            <a:custGeom>
              <a:avLst/>
              <a:gdLst/>
              <a:ahLst/>
              <a:cxnLst/>
              <a:rect l="l" t="t" r="r" b="b"/>
              <a:pathLst>
                <a:path w="5992176" h="5992176">
                  <a:moveTo>
                    <a:pt x="0" y="0"/>
                  </a:moveTo>
                  <a:lnTo>
                    <a:pt x="5992176" y="0"/>
                  </a:lnTo>
                  <a:lnTo>
                    <a:pt x="5992176" y="5992176"/>
                  </a:lnTo>
                  <a:lnTo>
                    <a:pt x="0" y="599217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grpSp>
      <p:sp>
        <p:nvSpPr>
          <p:cNvPr id="14" name="Freeform 14"/>
          <p:cNvSpPr/>
          <p:nvPr/>
        </p:nvSpPr>
        <p:spPr>
          <a:xfrm>
            <a:off x="665797" y="1646241"/>
            <a:ext cx="16956406" cy="6994517"/>
          </a:xfrm>
          <a:custGeom>
            <a:avLst/>
            <a:gdLst/>
            <a:ahLst/>
            <a:cxnLst/>
            <a:rect l="l" t="t" r="r" b="b"/>
            <a:pathLst>
              <a:path w="16956406" h="6994517">
                <a:moveTo>
                  <a:pt x="0" y="0"/>
                </a:moveTo>
                <a:lnTo>
                  <a:pt x="16956406" y="0"/>
                </a:lnTo>
                <a:lnTo>
                  <a:pt x="16956406" y="6994518"/>
                </a:lnTo>
                <a:lnTo>
                  <a:pt x="0" y="699451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s-CL"/>
          </a:p>
        </p:txBody>
      </p:sp>
      <p:sp>
        <p:nvSpPr>
          <p:cNvPr id="15" name="TextBox 15"/>
          <p:cNvSpPr txBox="1"/>
          <p:nvPr/>
        </p:nvSpPr>
        <p:spPr>
          <a:xfrm>
            <a:off x="2507070" y="3574925"/>
            <a:ext cx="13273861" cy="2052973"/>
          </a:xfrm>
          <a:prstGeom prst="rect">
            <a:avLst/>
          </a:prstGeom>
        </p:spPr>
        <p:txBody>
          <a:bodyPr lIns="0" tIns="0" rIns="0" bIns="0" rtlCol="0" anchor="t">
            <a:spAutoFit/>
          </a:bodyPr>
          <a:lstStyle/>
          <a:p>
            <a:pPr algn="ctr">
              <a:lnSpc>
                <a:spcPts val="16519"/>
              </a:lnSpc>
            </a:pPr>
            <a:r>
              <a:rPr lang="en-US" sz="11799">
                <a:solidFill>
                  <a:srgbClr val="000000"/>
                </a:solidFill>
                <a:latin typeface="Pluma Bold"/>
              </a:rPr>
              <a:t>Gracias</a:t>
            </a:r>
          </a:p>
        </p:txBody>
      </p:sp>
      <p:sp>
        <p:nvSpPr>
          <p:cNvPr id="16" name="Freeform 16"/>
          <p:cNvSpPr/>
          <p:nvPr/>
        </p:nvSpPr>
        <p:spPr>
          <a:xfrm rot="-299537">
            <a:off x="-2991803" y="8906256"/>
            <a:ext cx="7315200" cy="2761488"/>
          </a:xfrm>
          <a:custGeom>
            <a:avLst/>
            <a:gdLst/>
            <a:ahLst/>
            <a:cxnLst/>
            <a:rect l="l" t="t" r="r" b="b"/>
            <a:pathLst>
              <a:path w="7315200" h="2761488">
                <a:moveTo>
                  <a:pt x="0" y="0"/>
                </a:moveTo>
                <a:lnTo>
                  <a:pt x="7315200" y="0"/>
                </a:lnTo>
                <a:lnTo>
                  <a:pt x="7315200" y="2761488"/>
                </a:lnTo>
                <a:lnTo>
                  <a:pt x="0" y="2761488"/>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s-CL"/>
          </a:p>
        </p:txBody>
      </p:sp>
      <p:sp>
        <p:nvSpPr>
          <p:cNvPr id="17" name="Freeform 17"/>
          <p:cNvSpPr/>
          <p:nvPr/>
        </p:nvSpPr>
        <p:spPr>
          <a:xfrm rot="-316160">
            <a:off x="12448451" y="-790476"/>
            <a:ext cx="7315200" cy="2761488"/>
          </a:xfrm>
          <a:custGeom>
            <a:avLst/>
            <a:gdLst/>
            <a:ahLst/>
            <a:cxnLst/>
            <a:rect l="l" t="t" r="r" b="b"/>
            <a:pathLst>
              <a:path w="7315200" h="2761488">
                <a:moveTo>
                  <a:pt x="0" y="0"/>
                </a:moveTo>
                <a:lnTo>
                  <a:pt x="7315200" y="0"/>
                </a:lnTo>
                <a:lnTo>
                  <a:pt x="7315200" y="2761488"/>
                </a:lnTo>
                <a:lnTo>
                  <a:pt x="0" y="2761488"/>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s-CL"/>
          </a:p>
        </p:txBody>
      </p:sp>
      <p:sp>
        <p:nvSpPr>
          <p:cNvPr id="18" name="Freeform 18"/>
          <p:cNvSpPr/>
          <p:nvPr/>
        </p:nvSpPr>
        <p:spPr>
          <a:xfrm rot="-2484270">
            <a:off x="2634127" y="8229600"/>
            <a:ext cx="3591098" cy="4114800"/>
          </a:xfrm>
          <a:custGeom>
            <a:avLst/>
            <a:gdLst/>
            <a:ahLst/>
            <a:cxnLst/>
            <a:rect l="l" t="t" r="r" b="b"/>
            <a:pathLst>
              <a:path w="3591098" h="4114800">
                <a:moveTo>
                  <a:pt x="0" y="0"/>
                </a:moveTo>
                <a:lnTo>
                  <a:pt x="3591098" y="0"/>
                </a:lnTo>
                <a:lnTo>
                  <a:pt x="3591098"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s-CL"/>
          </a:p>
        </p:txBody>
      </p:sp>
      <p:sp>
        <p:nvSpPr>
          <p:cNvPr id="19" name="Freeform 19"/>
          <p:cNvSpPr/>
          <p:nvPr/>
        </p:nvSpPr>
        <p:spPr>
          <a:xfrm rot="-2484270">
            <a:off x="15515424" y="-309840"/>
            <a:ext cx="4855221" cy="4114800"/>
          </a:xfrm>
          <a:custGeom>
            <a:avLst/>
            <a:gdLst/>
            <a:ahLst/>
            <a:cxnLst/>
            <a:rect l="l" t="t" r="r" b="b"/>
            <a:pathLst>
              <a:path w="4855221" h="4114800">
                <a:moveTo>
                  <a:pt x="0" y="0"/>
                </a:moveTo>
                <a:lnTo>
                  <a:pt x="4855222" y="0"/>
                </a:lnTo>
                <a:lnTo>
                  <a:pt x="4855222"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s-CL"/>
          </a:p>
        </p:txBody>
      </p:sp>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28387" y="1537536"/>
            <a:ext cx="12344400" cy="8229600"/>
          </a:xfrm>
          <a:custGeom>
            <a:avLst/>
            <a:gdLst/>
            <a:ahLst/>
            <a:cxnLst/>
            <a:rect l="l" t="t" r="r" b="b"/>
            <a:pathLst>
              <a:path w="12344400" h="8229600">
                <a:moveTo>
                  <a:pt x="0" y="0"/>
                </a:moveTo>
                <a:lnTo>
                  <a:pt x="12344400" y="0"/>
                </a:lnTo>
                <a:lnTo>
                  <a:pt x="12344400" y="8229600"/>
                </a:lnTo>
                <a:lnTo>
                  <a:pt x="0" y="8229600"/>
                </a:lnTo>
                <a:lnTo>
                  <a:pt x="0" y="0"/>
                </a:lnTo>
                <a:close/>
              </a:path>
            </a:pathLst>
          </a:custGeom>
          <a:blipFill>
            <a:blip r:embed="rId2"/>
            <a:stretch>
              <a:fillRect/>
            </a:stretch>
          </a:blipFill>
        </p:spPr>
        <p:txBody>
          <a:bodyPr/>
          <a:lstStyle/>
          <a:p>
            <a:endParaRPr lang="es-CL"/>
          </a:p>
        </p:txBody>
      </p:sp>
      <p:sp>
        <p:nvSpPr>
          <p:cNvPr id="3" name="TextBox 3"/>
          <p:cNvSpPr txBox="1"/>
          <p:nvPr/>
        </p:nvSpPr>
        <p:spPr>
          <a:xfrm>
            <a:off x="528387" y="481270"/>
            <a:ext cx="4859407" cy="547430"/>
          </a:xfrm>
          <a:prstGeom prst="rect">
            <a:avLst/>
          </a:prstGeom>
        </p:spPr>
        <p:txBody>
          <a:bodyPr lIns="0" tIns="0" rIns="0" bIns="0" rtlCol="0" anchor="t">
            <a:spAutoFit/>
          </a:bodyPr>
          <a:lstStyle/>
          <a:p>
            <a:pPr algn="l">
              <a:lnSpc>
                <a:spcPts val="4030"/>
              </a:lnSpc>
            </a:pPr>
            <a:r>
              <a:rPr lang="en-US" sz="3415" spc="92">
                <a:solidFill>
                  <a:srgbClr val="2F2623"/>
                </a:solidFill>
                <a:latin typeface="Hatton Heavy"/>
              </a:rPr>
              <a:t>INTERSIGN.</a:t>
            </a:r>
          </a:p>
        </p:txBody>
      </p:sp>
      <p:sp>
        <p:nvSpPr>
          <p:cNvPr id="4" name="TextBox 4"/>
          <p:cNvSpPr txBox="1"/>
          <p:nvPr/>
        </p:nvSpPr>
        <p:spPr>
          <a:xfrm>
            <a:off x="13369211" y="3887367"/>
            <a:ext cx="3548426" cy="2693035"/>
          </a:xfrm>
          <a:prstGeom prst="rect">
            <a:avLst/>
          </a:prstGeom>
        </p:spPr>
        <p:txBody>
          <a:bodyPr lIns="0" tIns="0" rIns="0" bIns="0" rtlCol="0" anchor="t">
            <a:spAutoFit/>
          </a:bodyPr>
          <a:lstStyle/>
          <a:p>
            <a:pPr algn="l">
              <a:lnSpc>
                <a:spcPts val="2240"/>
              </a:lnSpc>
            </a:pPr>
            <a:r>
              <a:rPr lang="en-US" sz="1600" spc="80">
                <a:solidFill>
                  <a:srgbClr val="2F2623"/>
                </a:solidFill>
                <a:latin typeface="Agrandir"/>
              </a:rPr>
              <a:t>Presentation are communication tools that can be used as demontrations, lectures, reports, and more. it is mostly presented before an audience.</a:t>
            </a:r>
          </a:p>
          <a:p>
            <a:pPr algn="l">
              <a:lnSpc>
                <a:spcPts val="2240"/>
              </a:lnSpc>
            </a:pPr>
            <a:endParaRPr lang="en-US" sz="1600" spc="80">
              <a:solidFill>
                <a:srgbClr val="2F2623"/>
              </a:solidFill>
              <a:latin typeface="Agrandir"/>
            </a:endParaRPr>
          </a:p>
          <a:p>
            <a:pPr algn="l">
              <a:lnSpc>
                <a:spcPts val="2240"/>
              </a:lnSpc>
            </a:pPr>
            <a:r>
              <a:rPr lang="en-US" sz="1600" spc="80">
                <a:solidFill>
                  <a:srgbClr val="2F2623"/>
                </a:solidFill>
                <a:latin typeface="Agrandir"/>
              </a:rPr>
              <a:t>It serves a variety of purposes, making presentations powerful tools for convincing and teaching.</a:t>
            </a:r>
          </a:p>
        </p:txBody>
      </p:sp>
      <p:sp>
        <p:nvSpPr>
          <p:cNvPr id="5" name="TextBox 5"/>
          <p:cNvSpPr txBox="1"/>
          <p:nvPr/>
        </p:nvSpPr>
        <p:spPr>
          <a:xfrm>
            <a:off x="13369211" y="6961071"/>
            <a:ext cx="4055573" cy="2159635"/>
          </a:xfrm>
          <a:prstGeom prst="rect">
            <a:avLst/>
          </a:prstGeom>
        </p:spPr>
        <p:txBody>
          <a:bodyPr lIns="0" tIns="0" rIns="0" bIns="0" rtlCol="0" anchor="t">
            <a:spAutoFit/>
          </a:bodyPr>
          <a:lstStyle/>
          <a:p>
            <a:pPr algn="l">
              <a:lnSpc>
                <a:spcPts val="2240"/>
              </a:lnSpc>
            </a:pPr>
            <a:r>
              <a:rPr lang="en-US" sz="1600" spc="80">
                <a:solidFill>
                  <a:srgbClr val="2F2623"/>
                </a:solidFill>
                <a:latin typeface="Agrandir"/>
              </a:rPr>
              <a:t>Presentation are communication tools that can be used as demontrations, lectures, reports, and more. it is mostly presented before an audience.</a:t>
            </a:r>
          </a:p>
          <a:p>
            <a:pPr algn="l">
              <a:lnSpc>
                <a:spcPts val="2240"/>
              </a:lnSpc>
            </a:pPr>
            <a:endParaRPr lang="en-US" sz="1600" spc="80">
              <a:solidFill>
                <a:srgbClr val="2F2623"/>
              </a:solidFill>
              <a:latin typeface="Agrandir"/>
            </a:endParaRPr>
          </a:p>
          <a:p>
            <a:pPr algn="l">
              <a:lnSpc>
                <a:spcPts val="2240"/>
              </a:lnSpc>
            </a:pPr>
            <a:r>
              <a:rPr lang="en-US" sz="1600" spc="80">
                <a:solidFill>
                  <a:srgbClr val="2F2623"/>
                </a:solidFill>
                <a:latin typeface="Agrandir"/>
              </a:rPr>
              <a:t>It serves a variety of purposes, making presentations powerful tools for convincing and teaching.</a:t>
            </a:r>
          </a:p>
        </p:txBody>
      </p:sp>
      <p:sp>
        <p:nvSpPr>
          <p:cNvPr id="6" name="TextBox 6"/>
          <p:cNvSpPr txBox="1"/>
          <p:nvPr/>
        </p:nvSpPr>
        <p:spPr>
          <a:xfrm>
            <a:off x="13369211" y="9476814"/>
            <a:ext cx="3256801" cy="290322"/>
          </a:xfrm>
          <a:prstGeom prst="rect">
            <a:avLst/>
          </a:prstGeom>
        </p:spPr>
        <p:txBody>
          <a:bodyPr lIns="0" tIns="0" rIns="0" bIns="0" rtlCol="0" anchor="t">
            <a:spAutoFit/>
          </a:bodyPr>
          <a:lstStyle/>
          <a:p>
            <a:pPr marL="0" lvl="0" indent="0" algn="l">
              <a:lnSpc>
                <a:spcPts val="2124"/>
              </a:lnSpc>
              <a:spcBef>
                <a:spcPct val="0"/>
              </a:spcBef>
            </a:pPr>
            <a:r>
              <a:rPr lang="en-US" sz="1800" spc="185">
                <a:solidFill>
                  <a:srgbClr val="2F2623"/>
                </a:solidFill>
                <a:latin typeface="Hatton Semi-Bold"/>
              </a:rPr>
              <a:t>Bunggi Design Inc.</a:t>
            </a:r>
          </a:p>
        </p:txBody>
      </p:sp>
      <p:sp>
        <p:nvSpPr>
          <p:cNvPr id="7" name="TextBox 7"/>
          <p:cNvSpPr txBox="1"/>
          <p:nvPr/>
        </p:nvSpPr>
        <p:spPr>
          <a:xfrm>
            <a:off x="13369211" y="1489911"/>
            <a:ext cx="3890089" cy="1584833"/>
          </a:xfrm>
          <a:prstGeom prst="rect">
            <a:avLst/>
          </a:prstGeom>
        </p:spPr>
        <p:txBody>
          <a:bodyPr lIns="0" tIns="0" rIns="0" bIns="0" rtlCol="0" anchor="t">
            <a:spAutoFit/>
          </a:bodyPr>
          <a:lstStyle/>
          <a:p>
            <a:pPr algn="l">
              <a:lnSpc>
                <a:spcPts val="6135"/>
              </a:lnSpc>
            </a:pPr>
            <a:r>
              <a:rPr lang="en-US" sz="5199" spc="140">
                <a:solidFill>
                  <a:srgbClr val="2F2623"/>
                </a:solidFill>
                <a:latin typeface="Hatton Heavy"/>
              </a:rPr>
              <a:t>THE</a:t>
            </a:r>
          </a:p>
          <a:p>
            <a:pPr algn="l">
              <a:lnSpc>
                <a:spcPts val="6135"/>
              </a:lnSpc>
            </a:pPr>
            <a:r>
              <a:rPr lang="en-US" sz="5199" spc="140">
                <a:solidFill>
                  <a:srgbClr val="2F2623"/>
                </a:solidFill>
                <a:latin typeface="Hatton Heavy"/>
              </a:rPr>
              <a:t>FINAL.</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AF00"/>
        </a:solidFill>
        <a:effectLst/>
      </p:bgPr>
    </p:bg>
    <p:spTree>
      <p:nvGrpSpPr>
        <p:cNvPr id="1" name=""/>
        <p:cNvGrpSpPr/>
        <p:nvPr/>
      </p:nvGrpSpPr>
      <p:grpSpPr>
        <a:xfrm>
          <a:off x="0" y="0"/>
          <a:ext cx="0" cy="0"/>
          <a:chOff x="0" y="0"/>
          <a:chExt cx="0" cy="0"/>
        </a:xfrm>
      </p:grpSpPr>
      <p:grpSp>
        <p:nvGrpSpPr>
          <p:cNvPr id="2" name="Group 2"/>
          <p:cNvGrpSpPr/>
          <p:nvPr/>
        </p:nvGrpSpPr>
        <p:grpSpPr>
          <a:xfrm>
            <a:off x="3211193" y="1907380"/>
            <a:ext cx="11865614" cy="6472240"/>
            <a:chOff x="0" y="0"/>
            <a:chExt cx="3125100" cy="1704623"/>
          </a:xfrm>
        </p:grpSpPr>
        <p:sp>
          <p:nvSpPr>
            <p:cNvPr id="3" name="Freeform 3"/>
            <p:cNvSpPr/>
            <p:nvPr/>
          </p:nvSpPr>
          <p:spPr>
            <a:xfrm>
              <a:off x="0" y="0"/>
              <a:ext cx="3125100" cy="1704623"/>
            </a:xfrm>
            <a:custGeom>
              <a:avLst/>
              <a:gdLst/>
              <a:ahLst/>
              <a:cxnLst/>
              <a:rect l="l" t="t" r="r" b="b"/>
              <a:pathLst>
                <a:path w="3125100" h="1704623">
                  <a:moveTo>
                    <a:pt x="65247" y="0"/>
                  </a:moveTo>
                  <a:lnTo>
                    <a:pt x="3059853" y="0"/>
                  </a:lnTo>
                  <a:cubicBezTo>
                    <a:pt x="3077158" y="0"/>
                    <a:pt x="3093754" y="6874"/>
                    <a:pt x="3105990" y="19110"/>
                  </a:cubicBezTo>
                  <a:cubicBezTo>
                    <a:pt x="3118226" y="31346"/>
                    <a:pt x="3125100" y="47942"/>
                    <a:pt x="3125100" y="65247"/>
                  </a:cubicBezTo>
                  <a:lnTo>
                    <a:pt x="3125100" y="1639376"/>
                  </a:lnTo>
                  <a:cubicBezTo>
                    <a:pt x="3125100" y="1656681"/>
                    <a:pt x="3118226" y="1673277"/>
                    <a:pt x="3105990" y="1685513"/>
                  </a:cubicBezTo>
                  <a:cubicBezTo>
                    <a:pt x="3093754" y="1697749"/>
                    <a:pt x="3077158" y="1704623"/>
                    <a:pt x="3059853" y="1704623"/>
                  </a:cubicBezTo>
                  <a:lnTo>
                    <a:pt x="65247" y="1704623"/>
                  </a:lnTo>
                  <a:cubicBezTo>
                    <a:pt x="47942" y="1704623"/>
                    <a:pt x="31346" y="1697749"/>
                    <a:pt x="19110" y="1685513"/>
                  </a:cubicBezTo>
                  <a:cubicBezTo>
                    <a:pt x="6874" y="1673277"/>
                    <a:pt x="0" y="1656681"/>
                    <a:pt x="0" y="1639376"/>
                  </a:cubicBezTo>
                  <a:lnTo>
                    <a:pt x="0" y="65247"/>
                  </a:lnTo>
                  <a:cubicBezTo>
                    <a:pt x="0" y="47942"/>
                    <a:pt x="6874" y="31346"/>
                    <a:pt x="19110" y="19110"/>
                  </a:cubicBezTo>
                  <a:cubicBezTo>
                    <a:pt x="31346" y="6874"/>
                    <a:pt x="47942" y="0"/>
                    <a:pt x="65247" y="0"/>
                  </a:cubicBezTo>
                  <a:close/>
                </a:path>
              </a:pathLst>
            </a:custGeom>
            <a:solidFill>
              <a:srgbClr val="FFF4CD"/>
            </a:solidFill>
            <a:ln w="95250" cap="rnd">
              <a:solidFill>
                <a:srgbClr val="000000"/>
              </a:solidFill>
              <a:prstDash val="solid"/>
              <a:round/>
            </a:ln>
          </p:spPr>
          <p:txBody>
            <a:bodyPr/>
            <a:lstStyle/>
            <a:p>
              <a:endParaRPr lang="es-CL"/>
            </a:p>
          </p:txBody>
        </p:sp>
        <p:sp>
          <p:nvSpPr>
            <p:cNvPr id="4" name="TextBox 4"/>
            <p:cNvSpPr txBox="1"/>
            <p:nvPr/>
          </p:nvSpPr>
          <p:spPr>
            <a:xfrm>
              <a:off x="0" y="-47625"/>
              <a:ext cx="3125100" cy="1752248"/>
            </a:xfrm>
            <a:prstGeom prst="rect">
              <a:avLst/>
            </a:prstGeom>
          </p:spPr>
          <p:txBody>
            <a:bodyPr lIns="50800" tIns="50800" rIns="50800" bIns="50800" rtlCol="0" anchor="ctr"/>
            <a:lstStyle/>
            <a:p>
              <a:pPr algn="ctr">
                <a:lnSpc>
                  <a:spcPts val="3693"/>
                </a:lnSpc>
              </a:pPr>
              <a:endParaRPr/>
            </a:p>
          </p:txBody>
        </p:sp>
      </p:grpSp>
      <p:sp>
        <p:nvSpPr>
          <p:cNvPr id="5" name="Freeform 5"/>
          <p:cNvSpPr/>
          <p:nvPr/>
        </p:nvSpPr>
        <p:spPr>
          <a:xfrm>
            <a:off x="2383494" y="1028700"/>
            <a:ext cx="2183942" cy="2228512"/>
          </a:xfrm>
          <a:custGeom>
            <a:avLst/>
            <a:gdLst/>
            <a:ahLst/>
            <a:cxnLst/>
            <a:rect l="l" t="t" r="r" b="b"/>
            <a:pathLst>
              <a:path w="2183942" h="2228512">
                <a:moveTo>
                  <a:pt x="0" y="0"/>
                </a:moveTo>
                <a:lnTo>
                  <a:pt x="2183942" y="0"/>
                </a:lnTo>
                <a:lnTo>
                  <a:pt x="2183942" y="2228512"/>
                </a:lnTo>
                <a:lnTo>
                  <a:pt x="0" y="222851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6" name="Freeform 6"/>
          <p:cNvSpPr/>
          <p:nvPr/>
        </p:nvSpPr>
        <p:spPr>
          <a:xfrm>
            <a:off x="13720564" y="6761592"/>
            <a:ext cx="2183942" cy="2228512"/>
          </a:xfrm>
          <a:custGeom>
            <a:avLst/>
            <a:gdLst/>
            <a:ahLst/>
            <a:cxnLst/>
            <a:rect l="l" t="t" r="r" b="b"/>
            <a:pathLst>
              <a:path w="2183942" h="2228512">
                <a:moveTo>
                  <a:pt x="0" y="0"/>
                </a:moveTo>
                <a:lnTo>
                  <a:pt x="2183942" y="0"/>
                </a:lnTo>
                <a:lnTo>
                  <a:pt x="2183942" y="2228512"/>
                </a:lnTo>
                <a:lnTo>
                  <a:pt x="0" y="222851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7" name="TextBox 7"/>
          <p:cNvSpPr txBox="1"/>
          <p:nvPr/>
        </p:nvSpPr>
        <p:spPr>
          <a:xfrm>
            <a:off x="4567436" y="4410502"/>
            <a:ext cx="9153129" cy="3018193"/>
          </a:xfrm>
          <a:prstGeom prst="rect">
            <a:avLst/>
          </a:prstGeom>
        </p:spPr>
        <p:txBody>
          <a:bodyPr lIns="0" tIns="0" rIns="0" bIns="0" rtlCol="0" anchor="t">
            <a:spAutoFit/>
          </a:bodyPr>
          <a:lstStyle/>
          <a:p>
            <a:pPr marL="0" lvl="0" indent="0" algn="ctr">
              <a:lnSpc>
                <a:spcPts val="4786"/>
              </a:lnSpc>
              <a:spcBef>
                <a:spcPct val="0"/>
              </a:spcBef>
            </a:pPr>
            <a:r>
              <a:rPr lang="en-US" sz="3419">
                <a:solidFill>
                  <a:srgbClr val="000000"/>
                </a:solidFill>
                <a:latin typeface="Poppins"/>
              </a:rPr>
              <a:t>By implementing a well-researched and innovative sales strategy, our goal is not only to boost immediate sales figures but also to establish a sustainable framework for continued growth and success.</a:t>
            </a:r>
          </a:p>
        </p:txBody>
      </p:sp>
      <p:sp>
        <p:nvSpPr>
          <p:cNvPr id="8" name="TextBox 8"/>
          <p:cNvSpPr txBox="1"/>
          <p:nvPr/>
        </p:nvSpPr>
        <p:spPr>
          <a:xfrm>
            <a:off x="4567436" y="2092630"/>
            <a:ext cx="9153129" cy="1843184"/>
          </a:xfrm>
          <a:prstGeom prst="rect">
            <a:avLst/>
          </a:prstGeom>
        </p:spPr>
        <p:txBody>
          <a:bodyPr lIns="0" tIns="0" rIns="0" bIns="0" rtlCol="0" anchor="t">
            <a:spAutoFit/>
          </a:bodyPr>
          <a:lstStyle/>
          <a:p>
            <a:pPr marL="0" lvl="0" indent="0" algn="ctr">
              <a:lnSpc>
                <a:spcPts val="12854"/>
              </a:lnSpc>
              <a:spcBef>
                <a:spcPct val="0"/>
              </a:spcBef>
            </a:pPr>
            <a:r>
              <a:rPr lang="en-US" sz="9181">
                <a:solidFill>
                  <a:srgbClr val="D34A24"/>
                </a:solidFill>
                <a:latin typeface="Rundeck"/>
              </a:rPr>
              <a:t>Conclusion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24892" t="-24621" b="-22751"/>
            </a:stretch>
          </a:blipFill>
        </p:spPr>
        <p:txBody>
          <a:bodyPr/>
          <a:lstStyle/>
          <a:p>
            <a:endParaRPr lang="es-CL"/>
          </a:p>
        </p:txBody>
      </p:sp>
      <p:sp>
        <p:nvSpPr>
          <p:cNvPr id="3" name="Freeform 3"/>
          <p:cNvSpPr/>
          <p:nvPr/>
        </p:nvSpPr>
        <p:spPr>
          <a:xfrm>
            <a:off x="-2482019" y="-2472804"/>
            <a:ext cx="4964038" cy="4945607"/>
          </a:xfrm>
          <a:custGeom>
            <a:avLst/>
            <a:gdLst/>
            <a:ahLst/>
            <a:cxnLst/>
            <a:rect l="l" t="t" r="r" b="b"/>
            <a:pathLst>
              <a:path w="4964038" h="4945607">
                <a:moveTo>
                  <a:pt x="0" y="0"/>
                </a:moveTo>
                <a:lnTo>
                  <a:pt x="4964038" y="0"/>
                </a:lnTo>
                <a:lnTo>
                  <a:pt x="4964038" y="4945608"/>
                </a:lnTo>
                <a:lnTo>
                  <a:pt x="0" y="4945608"/>
                </a:lnTo>
                <a:lnTo>
                  <a:pt x="0" y="0"/>
                </a:lnTo>
                <a:close/>
              </a:path>
            </a:pathLst>
          </a:custGeom>
          <a:blipFill>
            <a:blip r:embed="rId3"/>
            <a:stretch>
              <a:fillRect/>
            </a:stretch>
          </a:blipFill>
        </p:spPr>
        <p:txBody>
          <a:bodyPr/>
          <a:lstStyle/>
          <a:p>
            <a:endParaRPr lang="es-CL"/>
          </a:p>
        </p:txBody>
      </p:sp>
      <p:sp>
        <p:nvSpPr>
          <p:cNvPr id="4" name="Freeform 4"/>
          <p:cNvSpPr/>
          <p:nvPr/>
        </p:nvSpPr>
        <p:spPr>
          <a:xfrm rot="-4358543">
            <a:off x="-5081156" y="3384580"/>
            <a:ext cx="15420912" cy="1996502"/>
          </a:xfrm>
          <a:custGeom>
            <a:avLst/>
            <a:gdLst/>
            <a:ahLst/>
            <a:cxnLst/>
            <a:rect l="l" t="t" r="r" b="b"/>
            <a:pathLst>
              <a:path w="15420912" h="1996502">
                <a:moveTo>
                  <a:pt x="0" y="0"/>
                </a:moveTo>
                <a:lnTo>
                  <a:pt x="15420912" y="0"/>
                </a:lnTo>
                <a:lnTo>
                  <a:pt x="15420912" y="1996503"/>
                </a:lnTo>
                <a:lnTo>
                  <a:pt x="0" y="1996503"/>
                </a:lnTo>
                <a:lnTo>
                  <a:pt x="0" y="0"/>
                </a:lnTo>
                <a:close/>
              </a:path>
            </a:pathLst>
          </a:custGeom>
          <a:blipFill>
            <a:blip r:embed="rId4"/>
            <a:stretch>
              <a:fillRect b="-279069"/>
            </a:stretch>
          </a:blipFill>
        </p:spPr>
        <p:txBody>
          <a:bodyPr/>
          <a:lstStyle/>
          <a:p>
            <a:endParaRPr lang="es-CL"/>
          </a:p>
        </p:txBody>
      </p:sp>
      <p:sp>
        <p:nvSpPr>
          <p:cNvPr id="5" name="TextBox 5"/>
          <p:cNvSpPr txBox="1"/>
          <p:nvPr/>
        </p:nvSpPr>
        <p:spPr>
          <a:xfrm>
            <a:off x="3068351" y="3195715"/>
            <a:ext cx="12151299" cy="1378229"/>
          </a:xfrm>
          <a:prstGeom prst="rect">
            <a:avLst/>
          </a:prstGeom>
        </p:spPr>
        <p:txBody>
          <a:bodyPr lIns="0" tIns="0" rIns="0" bIns="0" rtlCol="0" anchor="t">
            <a:spAutoFit/>
          </a:bodyPr>
          <a:lstStyle/>
          <a:p>
            <a:pPr algn="ctr">
              <a:lnSpc>
                <a:spcPts val="10541"/>
              </a:lnSpc>
            </a:pPr>
            <a:r>
              <a:rPr lang="en-US" sz="8640" spc="233">
                <a:solidFill>
                  <a:srgbClr val="4B3B33"/>
                </a:solidFill>
                <a:latin typeface="Amazing Grotesk Semi-Bold"/>
              </a:rPr>
              <a:t>Bibliography</a:t>
            </a:r>
          </a:p>
        </p:txBody>
      </p:sp>
      <p:sp>
        <p:nvSpPr>
          <p:cNvPr id="6" name="TextBox 6"/>
          <p:cNvSpPr txBox="1"/>
          <p:nvPr/>
        </p:nvSpPr>
        <p:spPr>
          <a:xfrm rot="-15471">
            <a:off x="4737728" y="4906827"/>
            <a:ext cx="8812544" cy="2899029"/>
          </a:xfrm>
          <a:prstGeom prst="rect">
            <a:avLst/>
          </a:prstGeom>
        </p:spPr>
        <p:txBody>
          <a:bodyPr lIns="0" tIns="0" rIns="0" bIns="0" rtlCol="0" anchor="t">
            <a:spAutoFit/>
          </a:bodyPr>
          <a:lstStyle/>
          <a:p>
            <a:pPr algn="ctr">
              <a:lnSpc>
                <a:spcPts val="3887"/>
              </a:lnSpc>
            </a:pPr>
            <a:r>
              <a:rPr lang="en-US" sz="2699">
                <a:solidFill>
                  <a:srgbClr val="4B3B33"/>
                </a:solidFill>
                <a:latin typeface="Glacial Indifference"/>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a:t>
            </a:r>
          </a:p>
        </p:txBody>
      </p:sp>
      <p:sp>
        <p:nvSpPr>
          <p:cNvPr id="7" name="Freeform 7"/>
          <p:cNvSpPr/>
          <p:nvPr/>
        </p:nvSpPr>
        <p:spPr>
          <a:xfrm rot="-4478951">
            <a:off x="12818106" y="6795525"/>
            <a:ext cx="10219569" cy="2439922"/>
          </a:xfrm>
          <a:custGeom>
            <a:avLst/>
            <a:gdLst/>
            <a:ahLst/>
            <a:cxnLst/>
            <a:rect l="l" t="t" r="r" b="b"/>
            <a:pathLst>
              <a:path w="10219569" h="2439922">
                <a:moveTo>
                  <a:pt x="0" y="0"/>
                </a:moveTo>
                <a:lnTo>
                  <a:pt x="10219569" y="0"/>
                </a:lnTo>
                <a:lnTo>
                  <a:pt x="10219569" y="2439922"/>
                </a:lnTo>
                <a:lnTo>
                  <a:pt x="0" y="2439922"/>
                </a:lnTo>
                <a:lnTo>
                  <a:pt x="0" y="0"/>
                </a:lnTo>
                <a:close/>
              </a:path>
            </a:pathLst>
          </a:custGeom>
          <a:blipFill>
            <a:blip r:embed="rId5"/>
            <a:stretch>
              <a:fillRect/>
            </a:stretch>
          </a:blipFill>
        </p:spPr>
        <p:txBody>
          <a:bodyPr/>
          <a:lstStyle/>
          <a:p>
            <a:endParaRPr lang="es-CL"/>
          </a:p>
        </p:txBody>
      </p:sp>
      <p:sp>
        <p:nvSpPr>
          <p:cNvPr id="8" name="Freeform 8"/>
          <p:cNvSpPr/>
          <p:nvPr/>
        </p:nvSpPr>
        <p:spPr>
          <a:xfrm rot="-4358543">
            <a:off x="12115904" y="6224910"/>
            <a:ext cx="10737862" cy="1390201"/>
          </a:xfrm>
          <a:custGeom>
            <a:avLst/>
            <a:gdLst/>
            <a:ahLst/>
            <a:cxnLst/>
            <a:rect l="l" t="t" r="r" b="b"/>
            <a:pathLst>
              <a:path w="10737862" h="1390201">
                <a:moveTo>
                  <a:pt x="0" y="0"/>
                </a:moveTo>
                <a:lnTo>
                  <a:pt x="10737861" y="0"/>
                </a:lnTo>
                <a:lnTo>
                  <a:pt x="10737861" y="1390201"/>
                </a:lnTo>
                <a:lnTo>
                  <a:pt x="0" y="1390201"/>
                </a:lnTo>
                <a:lnTo>
                  <a:pt x="0" y="0"/>
                </a:lnTo>
                <a:close/>
              </a:path>
            </a:pathLst>
          </a:custGeom>
          <a:blipFill>
            <a:blip r:embed="rId4"/>
            <a:stretch>
              <a:fillRect b="-279069"/>
            </a:stretch>
          </a:blipFill>
        </p:spPr>
        <p:txBody>
          <a:bodyPr/>
          <a:lstStyle/>
          <a:p>
            <a:endParaRPr lang="es-CL"/>
          </a:p>
        </p:txBody>
      </p:sp>
      <p:sp>
        <p:nvSpPr>
          <p:cNvPr id="9" name="Freeform 9"/>
          <p:cNvSpPr/>
          <p:nvPr/>
        </p:nvSpPr>
        <p:spPr>
          <a:xfrm>
            <a:off x="-623789" y="6920011"/>
            <a:ext cx="4022217" cy="8229600"/>
          </a:xfrm>
          <a:custGeom>
            <a:avLst/>
            <a:gdLst/>
            <a:ahLst/>
            <a:cxnLst/>
            <a:rect l="l" t="t" r="r" b="b"/>
            <a:pathLst>
              <a:path w="4022217" h="8229600">
                <a:moveTo>
                  <a:pt x="0" y="0"/>
                </a:moveTo>
                <a:lnTo>
                  <a:pt x="4022217" y="0"/>
                </a:lnTo>
                <a:lnTo>
                  <a:pt x="4022217" y="8229600"/>
                </a:lnTo>
                <a:lnTo>
                  <a:pt x="0" y="8229600"/>
                </a:lnTo>
                <a:lnTo>
                  <a:pt x="0" y="0"/>
                </a:lnTo>
                <a:close/>
              </a:path>
            </a:pathLst>
          </a:custGeom>
          <a:blipFill>
            <a:blip r:embed="rId6"/>
            <a:stretch>
              <a:fillRect/>
            </a:stretch>
          </a:blipFill>
        </p:spPr>
        <p:txBody>
          <a:bodyPr/>
          <a:lstStyle/>
          <a:p>
            <a:endParaRPr lang="es-CL"/>
          </a:p>
        </p:txBody>
      </p:sp>
      <p:sp>
        <p:nvSpPr>
          <p:cNvPr id="10" name="Freeform 10"/>
          <p:cNvSpPr/>
          <p:nvPr/>
        </p:nvSpPr>
        <p:spPr>
          <a:xfrm>
            <a:off x="-172196" y="8911996"/>
            <a:ext cx="4355416" cy="3127981"/>
          </a:xfrm>
          <a:custGeom>
            <a:avLst/>
            <a:gdLst/>
            <a:ahLst/>
            <a:cxnLst/>
            <a:rect l="l" t="t" r="r" b="b"/>
            <a:pathLst>
              <a:path w="4355416" h="3127981">
                <a:moveTo>
                  <a:pt x="0" y="0"/>
                </a:moveTo>
                <a:lnTo>
                  <a:pt x="4355416" y="0"/>
                </a:lnTo>
                <a:lnTo>
                  <a:pt x="4355416" y="3127981"/>
                </a:lnTo>
                <a:lnTo>
                  <a:pt x="0" y="3127981"/>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s-CL"/>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990600" y="464020"/>
            <a:ext cx="16230600"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Bold"/>
              </a:rPr>
              <a:t>CONSEJOS DE DISEÑO</a:t>
            </a:r>
          </a:p>
        </p:txBody>
      </p:sp>
      <p:grpSp>
        <p:nvGrpSpPr>
          <p:cNvPr id="3" name="Group 3"/>
          <p:cNvGrpSpPr/>
          <p:nvPr/>
        </p:nvGrpSpPr>
        <p:grpSpPr>
          <a:xfrm>
            <a:off x="1347668" y="2454234"/>
            <a:ext cx="1192458" cy="1192458"/>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C7C6"/>
            </a:solidFill>
          </p:spPr>
          <p:txBody>
            <a:bodyPr/>
            <a:lstStyle/>
            <a:p>
              <a:endParaRPr lang="es-CL"/>
            </a:p>
          </p:txBody>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3919"/>
                </a:lnSpc>
              </a:pPr>
              <a:endParaRPr/>
            </a:p>
          </p:txBody>
        </p:sp>
      </p:grpSp>
      <p:sp>
        <p:nvSpPr>
          <p:cNvPr id="6" name="TextBox 6"/>
          <p:cNvSpPr txBox="1"/>
          <p:nvPr/>
        </p:nvSpPr>
        <p:spPr>
          <a:xfrm>
            <a:off x="1347668" y="2532177"/>
            <a:ext cx="1192458" cy="931797"/>
          </a:xfrm>
          <a:prstGeom prst="rect">
            <a:avLst/>
          </a:prstGeom>
        </p:spPr>
        <p:txBody>
          <a:bodyPr lIns="0" tIns="0" rIns="0" bIns="0" rtlCol="0" anchor="t">
            <a:spAutoFit/>
          </a:bodyPr>
          <a:lstStyle/>
          <a:p>
            <a:pPr algn="ctr">
              <a:lnSpc>
                <a:spcPts val="7603"/>
              </a:lnSpc>
            </a:pPr>
            <a:r>
              <a:rPr lang="en-US" sz="5431">
                <a:solidFill>
                  <a:srgbClr val="000000"/>
                </a:solidFill>
                <a:latin typeface="Alatsi Bold"/>
              </a:rPr>
              <a:t>1</a:t>
            </a:r>
          </a:p>
        </p:txBody>
      </p:sp>
      <p:grpSp>
        <p:nvGrpSpPr>
          <p:cNvPr id="7" name="Group 7"/>
          <p:cNvGrpSpPr/>
          <p:nvPr/>
        </p:nvGrpSpPr>
        <p:grpSpPr>
          <a:xfrm>
            <a:off x="1347668" y="5059946"/>
            <a:ext cx="1192458" cy="1192458"/>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C7C6"/>
            </a:solidFill>
          </p:spPr>
          <p:txBody>
            <a:bodyPr/>
            <a:lstStyle/>
            <a:p>
              <a:endParaRPr lang="es-CL"/>
            </a:p>
          </p:txBody>
        </p:sp>
        <p:sp>
          <p:nvSpPr>
            <p:cNvPr id="9" name="TextBox 9"/>
            <p:cNvSpPr txBox="1"/>
            <p:nvPr/>
          </p:nvSpPr>
          <p:spPr>
            <a:xfrm>
              <a:off x="76200" y="28575"/>
              <a:ext cx="660400" cy="708025"/>
            </a:xfrm>
            <a:prstGeom prst="rect">
              <a:avLst/>
            </a:prstGeom>
          </p:spPr>
          <p:txBody>
            <a:bodyPr lIns="50800" tIns="50800" rIns="50800" bIns="50800" rtlCol="0" anchor="ctr"/>
            <a:lstStyle/>
            <a:p>
              <a:pPr algn="ctr">
                <a:lnSpc>
                  <a:spcPts val="3919"/>
                </a:lnSpc>
              </a:pPr>
              <a:endParaRPr/>
            </a:p>
          </p:txBody>
        </p:sp>
      </p:grpSp>
      <p:sp>
        <p:nvSpPr>
          <p:cNvPr id="10" name="TextBox 10"/>
          <p:cNvSpPr txBox="1"/>
          <p:nvPr/>
        </p:nvSpPr>
        <p:spPr>
          <a:xfrm>
            <a:off x="1347668" y="5137889"/>
            <a:ext cx="1192458" cy="931797"/>
          </a:xfrm>
          <a:prstGeom prst="rect">
            <a:avLst/>
          </a:prstGeom>
        </p:spPr>
        <p:txBody>
          <a:bodyPr lIns="0" tIns="0" rIns="0" bIns="0" rtlCol="0" anchor="t">
            <a:spAutoFit/>
          </a:bodyPr>
          <a:lstStyle/>
          <a:p>
            <a:pPr algn="ctr">
              <a:lnSpc>
                <a:spcPts val="7603"/>
              </a:lnSpc>
            </a:pPr>
            <a:r>
              <a:rPr lang="en-US" sz="5431">
                <a:solidFill>
                  <a:srgbClr val="000000"/>
                </a:solidFill>
                <a:latin typeface="Alatsi Bold"/>
              </a:rPr>
              <a:t>2</a:t>
            </a:r>
          </a:p>
        </p:txBody>
      </p:sp>
      <p:grpSp>
        <p:nvGrpSpPr>
          <p:cNvPr id="11" name="Group 11"/>
          <p:cNvGrpSpPr/>
          <p:nvPr/>
        </p:nvGrpSpPr>
        <p:grpSpPr>
          <a:xfrm>
            <a:off x="1347668" y="7252461"/>
            <a:ext cx="1192458" cy="1192458"/>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C7C6"/>
            </a:solidFill>
          </p:spPr>
          <p:txBody>
            <a:bodyPr/>
            <a:lstStyle/>
            <a:p>
              <a:endParaRPr lang="es-CL"/>
            </a:p>
          </p:txBody>
        </p:sp>
        <p:sp>
          <p:nvSpPr>
            <p:cNvPr id="13" name="TextBox 13"/>
            <p:cNvSpPr txBox="1"/>
            <p:nvPr/>
          </p:nvSpPr>
          <p:spPr>
            <a:xfrm>
              <a:off x="76200" y="28575"/>
              <a:ext cx="660400" cy="708025"/>
            </a:xfrm>
            <a:prstGeom prst="rect">
              <a:avLst/>
            </a:prstGeom>
          </p:spPr>
          <p:txBody>
            <a:bodyPr lIns="50800" tIns="50800" rIns="50800" bIns="50800" rtlCol="0" anchor="ctr"/>
            <a:lstStyle/>
            <a:p>
              <a:pPr algn="ctr">
                <a:lnSpc>
                  <a:spcPts val="3919"/>
                </a:lnSpc>
              </a:pPr>
              <a:endParaRPr/>
            </a:p>
          </p:txBody>
        </p:sp>
      </p:grpSp>
      <p:sp>
        <p:nvSpPr>
          <p:cNvPr id="14" name="TextBox 14"/>
          <p:cNvSpPr txBox="1"/>
          <p:nvPr/>
        </p:nvSpPr>
        <p:spPr>
          <a:xfrm>
            <a:off x="1347668" y="7330404"/>
            <a:ext cx="1192458" cy="931797"/>
          </a:xfrm>
          <a:prstGeom prst="rect">
            <a:avLst/>
          </a:prstGeom>
        </p:spPr>
        <p:txBody>
          <a:bodyPr lIns="0" tIns="0" rIns="0" bIns="0" rtlCol="0" anchor="t">
            <a:spAutoFit/>
          </a:bodyPr>
          <a:lstStyle/>
          <a:p>
            <a:pPr algn="ctr">
              <a:lnSpc>
                <a:spcPts val="7603"/>
              </a:lnSpc>
            </a:pPr>
            <a:r>
              <a:rPr lang="en-US" sz="5431">
                <a:solidFill>
                  <a:srgbClr val="000000"/>
                </a:solidFill>
                <a:latin typeface="Alatsi Bold"/>
              </a:rPr>
              <a:t>3</a:t>
            </a:r>
          </a:p>
        </p:txBody>
      </p:sp>
      <p:sp>
        <p:nvSpPr>
          <p:cNvPr id="15" name="TextBox 15"/>
          <p:cNvSpPr txBox="1"/>
          <p:nvPr/>
        </p:nvSpPr>
        <p:spPr>
          <a:xfrm>
            <a:off x="2732596" y="2325601"/>
            <a:ext cx="15354162" cy="1364000"/>
          </a:xfrm>
          <a:prstGeom prst="rect">
            <a:avLst/>
          </a:prstGeom>
        </p:spPr>
        <p:txBody>
          <a:bodyPr lIns="0" tIns="0" rIns="0" bIns="0" rtlCol="0" anchor="t">
            <a:spAutoFit/>
          </a:bodyPr>
          <a:lstStyle/>
          <a:p>
            <a:pPr algn="just">
              <a:lnSpc>
                <a:spcPts val="5437"/>
              </a:lnSpc>
            </a:pPr>
            <a:r>
              <a:rPr lang="en-US" sz="3883">
                <a:solidFill>
                  <a:srgbClr val="000000"/>
                </a:solidFill>
                <a:latin typeface="Alatsi Bold"/>
              </a:rPr>
              <a:t>A menos que busques contrastar información, un recurso visual por diapositiva es suficiente.</a:t>
            </a:r>
          </a:p>
        </p:txBody>
      </p:sp>
      <p:sp>
        <p:nvSpPr>
          <p:cNvPr id="16" name="TextBox 16"/>
          <p:cNvSpPr txBox="1"/>
          <p:nvPr/>
        </p:nvSpPr>
        <p:spPr>
          <a:xfrm>
            <a:off x="2732596" y="4402705"/>
            <a:ext cx="15354162" cy="2052461"/>
          </a:xfrm>
          <a:prstGeom prst="rect">
            <a:avLst/>
          </a:prstGeom>
        </p:spPr>
        <p:txBody>
          <a:bodyPr lIns="0" tIns="0" rIns="0" bIns="0" rtlCol="0" anchor="t">
            <a:spAutoFit/>
          </a:bodyPr>
          <a:lstStyle/>
          <a:p>
            <a:pPr algn="just">
              <a:lnSpc>
                <a:spcPts val="5437"/>
              </a:lnSpc>
            </a:pPr>
            <a:r>
              <a:rPr lang="en-US" sz="3883">
                <a:solidFill>
                  <a:srgbClr val="000000"/>
                </a:solidFill>
                <a:latin typeface="Alatsi Bold"/>
              </a:rPr>
              <a:t>La cantidad de texto en diapositivas debe ser lo mínimo necesario, sobre todo considerando que la audiencia deberá poder leerlo a la vez que te escucha. </a:t>
            </a:r>
          </a:p>
        </p:txBody>
      </p:sp>
      <p:sp>
        <p:nvSpPr>
          <p:cNvPr id="17" name="TextBox 17"/>
          <p:cNvSpPr txBox="1"/>
          <p:nvPr/>
        </p:nvSpPr>
        <p:spPr>
          <a:xfrm>
            <a:off x="2732596" y="6903552"/>
            <a:ext cx="15354162" cy="2740921"/>
          </a:xfrm>
          <a:prstGeom prst="rect">
            <a:avLst/>
          </a:prstGeom>
        </p:spPr>
        <p:txBody>
          <a:bodyPr lIns="0" tIns="0" rIns="0" bIns="0" rtlCol="0" anchor="t">
            <a:spAutoFit/>
          </a:bodyPr>
          <a:lstStyle/>
          <a:p>
            <a:pPr algn="just">
              <a:lnSpc>
                <a:spcPts val="5437"/>
              </a:lnSpc>
            </a:pPr>
            <a:r>
              <a:rPr lang="en-US" sz="3883">
                <a:solidFill>
                  <a:srgbClr val="000000"/>
                </a:solidFill>
                <a:latin typeface="Alatsi Bold"/>
              </a:rPr>
              <a:t>Todo lo que incluyas en un PPT debe estar ahí para que la audiencia lo vea. Por lo tanto, es importante que consideres el tiempo necesario para que las diapositivas sean leídas por la audiencia en caso de contener texto. </a:t>
            </a:r>
          </a:p>
        </p:txBody>
      </p:sp>
      <p:grpSp>
        <p:nvGrpSpPr>
          <p:cNvPr id="18" name="Group 18"/>
          <p:cNvGrpSpPr/>
          <p:nvPr/>
        </p:nvGrpSpPr>
        <p:grpSpPr>
          <a:xfrm>
            <a:off x="380807" y="0"/>
            <a:ext cx="937061" cy="10287000"/>
            <a:chOff x="0" y="0"/>
            <a:chExt cx="246798" cy="2709333"/>
          </a:xfrm>
        </p:grpSpPr>
        <p:sp>
          <p:nvSpPr>
            <p:cNvPr id="19" name="Freeform 19"/>
            <p:cNvSpPr/>
            <p:nvPr/>
          </p:nvSpPr>
          <p:spPr>
            <a:xfrm>
              <a:off x="0" y="0"/>
              <a:ext cx="246798" cy="2709333"/>
            </a:xfrm>
            <a:custGeom>
              <a:avLst/>
              <a:gdLst/>
              <a:ahLst/>
              <a:cxnLst/>
              <a:rect l="l" t="t" r="r" b="b"/>
              <a:pathLst>
                <a:path w="246798" h="2709333">
                  <a:moveTo>
                    <a:pt x="0" y="0"/>
                  </a:moveTo>
                  <a:lnTo>
                    <a:pt x="246798" y="0"/>
                  </a:lnTo>
                  <a:lnTo>
                    <a:pt x="246798" y="2709333"/>
                  </a:lnTo>
                  <a:lnTo>
                    <a:pt x="0" y="2709333"/>
                  </a:lnTo>
                  <a:close/>
                </a:path>
              </a:pathLst>
            </a:custGeom>
            <a:solidFill>
              <a:srgbClr val="F6F3EB"/>
            </a:solidFill>
          </p:spPr>
          <p:txBody>
            <a:bodyPr/>
            <a:lstStyle/>
            <a:p>
              <a:endParaRPr lang="es-CL"/>
            </a:p>
          </p:txBody>
        </p:sp>
        <p:sp>
          <p:nvSpPr>
            <p:cNvPr id="20" name="TextBox 20"/>
            <p:cNvSpPr txBox="1"/>
            <p:nvPr/>
          </p:nvSpPr>
          <p:spPr>
            <a:xfrm>
              <a:off x="0" y="-38100"/>
              <a:ext cx="246798" cy="2747433"/>
            </a:xfrm>
            <a:prstGeom prst="rect">
              <a:avLst/>
            </a:prstGeom>
          </p:spPr>
          <p:txBody>
            <a:bodyPr lIns="50800" tIns="50800" rIns="50800" bIns="50800" rtlCol="0" anchor="ctr"/>
            <a:lstStyle/>
            <a:p>
              <a:pPr algn="ctr">
                <a:lnSpc>
                  <a:spcPts val="2659"/>
                </a:lnSpc>
              </a:pPr>
              <a:endParaRPr/>
            </a:p>
          </p:txBody>
        </p:sp>
      </p:grpSp>
      <p:sp>
        <p:nvSpPr>
          <p:cNvPr id="21" name="AutoShape 21"/>
          <p:cNvSpPr/>
          <p:nvPr/>
        </p:nvSpPr>
        <p:spPr>
          <a:xfrm flipH="1" flipV="1">
            <a:off x="839295" y="7289441"/>
            <a:ext cx="5403" cy="2997456"/>
          </a:xfrm>
          <a:prstGeom prst="line">
            <a:avLst/>
          </a:prstGeom>
          <a:ln w="114300" cap="flat">
            <a:solidFill>
              <a:srgbClr val="9FC3D0"/>
            </a:solidFill>
            <a:prstDash val="solid"/>
            <a:headEnd type="none" w="sm" len="sm"/>
            <a:tailEnd type="none" w="sm" len="sm"/>
          </a:ln>
        </p:spPr>
        <p:txBody>
          <a:bodyPr/>
          <a:lstStyle/>
          <a:p>
            <a:endParaRPr lang="es-CL"/>
          </a:p>
        </p:txBody>
      </p:sp>
      <p:sp>
        <p:nvSpPr>
          <p:cNvPr id="22" name="AutoShape 22"/>
          <p:cNvSpPr/>
          <p:nvPr/>
        </p:nvSpPr>
        <p:spPr>
          <a:xfrm flipH="1" flipV="1">
            <a:off x="843935" y="-104525"/>
            <a:ext cx="5403" cy="2997456"/>
          </a:xfrm>
          <a:prstGeom prst="line">
            <a:avLst/>
          </a:prstGeom>
          <a:ln w="114300" cap="flat">
            <a:solidFill>
              <a:srgbClr val="9FC3D0"/>
            </a:solidFill>
            <a:prstDash val="solid"/>
            <a:headEnd type="none" w="sm" len="sm"/>
            <a:tailEnd type="none" w="sm" len="sm"/>
          </a:ln>
        </p:spPr>
        <p:txBody>
          <a:bodyPr/>
          <a:lstStyle/>
          <a:p>
            <a:endParaRPr lang="es-CL"/>
          </a:p>
        </p:txBody>
      </p:sp>
      <p:sp>
        <p:nvSpPr>
          <p:cNvPr id="23" name="Freeform 23"/>
          <p:cNvSpPr/>
          <p:nvPr/>
        </p:nvSpPr>
        <p:spPr>
          <a:xfrm>
            <a:off x="10771558" y="9258300"/>
            <a:ext cx="7315200" cy="2477783"/>
          </a:xfrm>
          <a:custGeom>
            <a:avLst/>
            <a:gdLst/>
            <a:ahLst/>
            <a:cxnLst/>
            <a:rect l="l" t="t" r="r" b="b"/>
            <a:pathLst>
              <a:path w="7315200" h="2477783">
                <a:moveTo>
                  <a:pt x="0" y="0"/>
                </a:moveTo>
                <a:lnTo>
                  <a:pt x="7315200" y="0"/>
                </a:lnTo>
                <a:lnTo>
                  <a:pt x="7315200" y="2477783"/>
                </a:lnTo>
                <a:lnTo>
                  <a:pt x="0" y="2477783"/>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24" name="Freeform 24"/>
          <p:cNvSpPr/>
          <p:nvPr/>
        </p:nvSpPr>
        <p:spPr>
          <a:xfrm>
            <a:off x="380807" y="-1641171"/>
            <a:ext cx="7315200" cy="2477783"/>
          </a:xfrm>
          <a:custGeom>
            <a:avLst/>
            <a:gdLst/>
            <a:ahLst/>
            <a:cxnLst/>
            <a:rect l="l" t="t" r="r" b="b"/>
            <a:pathLst>
              <a:path w="7315200" h="2477783">
                <a:moveTo>
                  <a:pt x="0" y="0"/>
                </a:moveTo>
                <a:lnTo>
                  <a:pt x="7315200" y="0"/>
                </a:lnTo>
                <a:lnTo>
                  <a:pt x="7315200" y="2477784"/>
                </a:lnTo>
                <a:lnTo>
                  <a:pt x="0" y="2477784"/>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TextBox 2"/>
          <p:cNvSpPr txBox="1"/>
          <p:nvPr/>
        </p:nvSpPr>
        <p:spPr>
          <a:xfrm>
            <a:off x="1385348" y="347763"/>
            <a:ext cx="16650995" cy="9761177"/>
          </a:xfrm>
          <a:prstGeom prst="rect">
            <a:avLst/>
          </a:prstGeom>
        </p:spPr>
        <p:txBody>
          <a:bodyPr lIns="0" tIns="0" rIns="0" bIns="0" rtlCol="0" anchor="t">
            <a:spAutoFit/>
          </a:bodyPr>
          <a:lstStyle/>
          <a:p>
            <a:pPr algn="just">
              <a:lnSpc>
                <a:spcPts val="4307"/>
              </a:lnSpc>
            </a:pPr>
            <a:r>
              <a:rPr lang="en-US" sz="3076">
                <a:solidFill>
                  <a:srgbClr val="000000"/>
                </a:solidFill>
                <a:latin typeface="Alatsi Bold"/>
              </a:rPr>
              <a:t>El PPT está organizado lógicamente y contempla diapositivas de inicio, cuerpo y cierre.</a:t>
            </a:r>
          </a:p>
          <a:p>
            <a:pPr algn="just">
              <a:lnSpc>
                <a:spcPts val="4307"/>
              </a:lnSpc>
            </a:pPr>
            <a:endParaRPr lang="en-US" sz="3076">
              <a:solidFill>
                <a:srgbClr val="000000"/>
              </a:solidFill>
              <a:latin typeface="Alatsi Bold"/>
            </a:endParaRPr>
          </a:p>
          <a:p>
            <a:pPr algn="just">
              <a:lnSpc>
                <a:spcPts val="4307"/>
              </a:lnSpc>
            </a:pPr>
            <a:r>
              <a:rPr lang="en-US" sz="3076">
                <a:solidFill>
                  <a:srgbClr val="000000"/>
                </a:solidFill>
                <a:latin typeface="Alatsi Bold"/>
              </a:rPr>
              <a:t>El PPT incluye diapositivas de inicio en las que se presenta el tema de manera atractiva y se introduce la estructura de la presentación (outline).</a:t>
            </a:r>
          </a:p>
          <a:p>
            <a:pPr algn="just">
              <a:lnSpc>
                <a:spcPts val="4307"/>
              </a:lnSpc>
            </a:pPr>
            <a:endParaRPr lang="en-US" sz="3076">
              <a:solidFill>
                <a:srgbClr val="000000"/>
              </a:solidFill>
              <a:latin typeface="Alatsi Bold"/>
            </a:endParaRPr>
          </a:p>
          <a:p>
            <a:pPr algn="just">
              <a:lnSpc>
                <a:spcPts val="4307"/>
              </a:lnSpc>
            </a:pPr>
            <a:r>
              <a:rPr lang="en-US" sz="3076">
                <a:solidFill>
                  <a:srgbClr val="000000"/>
                </a:solidFill>
                <a:latin typeface="Alatsi Bold"/>
              </a:rPr>
              <a:t>El PPT incluye diapositivas para el cuerpo de la presentación en las que se destacan puntos relevantes a partir de títulos que orientan a la audiencia.</a:t>
            </a:r>
          </a:p>
          <a:p>
            <a:pPr algn="just">
              <a:lnSpc>
                <a:spcPts val="4307"/>
              </a:lnSpc>
            </a:pPr>
            <a:endParaRPr lang="en-US" sz="3076">
              <a:solidFill>
                <a:srgbClr val="000000"/>
              </a:solidFill>
              <a:latin typeface="Alatsi Bold"/>
            </a:endParaRPr>
          </a:p>
          <a:p>
            <a:pPr algn="just">
              <a:lnSpc>
                <a:spcPts val="4307"/>
              </a:lnSpc>
            </a:pPr>
            <a:r>
              <a:rPr lang="en-US" sz="3076">
                <a:solidFill>
                  <a:srgbClr val="000000"/>
                </a:solidFill>
                <a:latin typeface="Alatsi Bold"/>
              </a:rPr>
              <a:t>El PPT incluye diapositivas para el cuerpo de la presentación en las que se presentan transiciones para pasar de un tema a otro.</a:t>
            </a:r>
          </a:p>
          <a:p>
            <a:pPr algn="just">
              <a:lnSpc>
                <a:spcPts val="4307"/>
              </a:lnSpc>
            </a:pPr>
            <a:endParaRPr lang="en-US" sz="3076">
              <a:solidFill>
                <a:srgbClr val="000000"/>
              </a:solidFill>
              <a:latin typeface="Alatsi Bold"/>
            </a:endParaRPr>
          </a:p>
          <a:p>
            <a:pPr algn="just">
              <a:lnSpc>
                <a:spcPts val="4307"/>
              </a:lnSpc>
            </a:pPr>
            <a:r>
              <a:rPr lang="en-US" sz="3076">
                <a:solidFill>
                  <a:srgbClr val="000000"/>
                </a:solidFill>
                <a:latin typeface="Alatsi Bold"/>
              </a:rPr>
              <a:t>Las diapositivas sintetizan y/o esquematizan la información, sin desarrollarla en párrafos</a:t>
            </a:r>
          </a:p>
          <a:p>
            <a:pPr algn="just">
              <a:lnSpc>
                <a:spcPts val="4307"/>
              </a:lnSpc>
            </a:pPr>
            <a:r>
              <a:rPr lang="en-US" sz="3076">
                <a:solidFill>
                  <a:srgbClr val="000000"/>
                </a:solidFill>
                <a:latin typeface="Alatsi Bold"/>
              </a:rPr>
              <a:t>extensos.</a:t>
            </a:r>
          </a:p>
          <a:p>
            <a:pPr algn="just">
              <a:lnSpc>
                <a:spcPts val="4307"/>
              </a:lnSpc>
            </a:pPr>
            <a:endParaRPr lang="en-US" sz="3076">
              <a:solidFill>
                <a:srgbClr val="000000"/>
              </a:solidFill>
              <a:latin typeface="Alatsi Bold"/>
            </a:endParaRPr>
          </a:p>
          <a:p>
            <a:pPr algn="just">
              <a:lnSpc>
                <a:spcPts val="4307"/>
              </a:lnSpc>
            </a:pPr>
            <a:r>
              <a:rPr lang="en-US" sz="3076">
                <a:solidFill>
                  <a:srgbClr val="000000"/>
                </a:solidFill>
                <a:latin typeface="Alatsi Bold"/>
              </a:rPr>
              <a:t>Ninguna o muy pocas de las diapositivas se componen exclusivamente de texto.</a:t>
            </a:r>
          </a:p>
          <a:p>
            <a:pPr algn="just">
              <a:lnSpc>
                <a:spcPts val="4307"/>
              </a:lnSpc>
            </a:pPr>
            <a:endParaRPr lang="en-US" sz="3076">
              <a:solidFill>
                <a:srgbClr val="000000"/>
              </a:solidFill>
              <a:latin typeface="Alatsi Bold"/>
            </a:endParaRPr>
          </a:p>
          <a:p>
            <a:pPr algn="just">
              <a:lnSpc>
                <a:spcPts val="4307"/>
              </a:lnSpc>
            </a:pPr>
            <a:r>
              <a:rPr lang="en-US" sz="3076">
                <a:solidFill>
                  <a:srgbClr val="000000"/>
                </a:solidFill>
                <a:latin typeface="Alatsi Bold"/>
              </a:rPr>
              <a:t>El PPT no sirve como ayuda memoria para recordar lo que debes decir, pero sí es útil para marcar la estructura a seguir.</a:t>
            </a:r>
          </a:p>
        </p:txBody>
      </p:sp>
      <p:sp>
        <p:nvSpPr>
          <p:cNvPr id="3" name="Freeform 3"/>
          <p:cNvSpPr/>
          <p:nvPr/>
        </p:nvSpPr>
        <p:spPr>
          <a:xfrm>
            <a:off x="164859" y="164859"/>
            <a:ext cx="863841" cy="863841"/>
          </a:xfrm>
          <a:custGeom>
            <a:avLst/>
            <a:gdLst/>
            <a:ahLst/>
            <a:cxnLst/>
            <a:rect l="l" t="t" r="r" b="b"/>
            <a:pathLst>
              <a:path w="863841" h="863841">
                <a:moveTo>
                  <a:pt x="0" y="0"/>
                </a:moveTo>
                <a:lnTo>
                  <a:pt x="863841" y="0"/>
                </a:lnTo>
                <a:lnTo>
                  <a:pt x="863841" y="863841"/>
                </a:lnTo>
                <a:lnTo>
                  <a:pt x="0" y="86384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4" name="Freeform 4"/>
          <p:cNvSpPr/>
          <p:nvPr/>
        </p:nvSpPr>
        <p:spPr>
          <a:xfrm>
            <a:off x="164859" y="1670804"/>
            <a:ext cx="863841" cy="863841"/>
          </a:xfrm>
          <a:custGeom>
            <a:avLst/>
            <a:gdLst/>
            <a:ahLst/>
            <a:cxnLst/>
            <a:rect l="l" t="t" r="r" b="b"/>
            <a:pathLst>
              <a:path w="863841" h="863841">
                <a:moveTo>
                  <a:pt x="0" y="0"/>
                </a:moveTo>
                <a:lnTo>
                  <a:pt x="863841" y="0"/>
                </a:lnTo>
                <a:lnTo>
                  <a:pt x="863841" y="863842"/>
                </a:lnTo>
                <a:lnTo>
                  <a:pt x="0" y="86384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5" name="Freeform 5"/>
          <p:cNvSpPr/>
          <p:nvPr/>
        </p:nvSpPr>
        <p:spPr>
          <a:xfrm>
            <a:off x="164859" y="3176750"/>
            <a:ext cx="863841" cy="863841"/>
          </a:xfrm>
          <a:custGeom>
            <a:avLst/>
            <a:gdLst/>
            <a:ahLst/>
            <a:cxnLst/>
            <a:rect l="l" t="t" r="r" b="b"/>
            <a:pathLst>
              <a:path w="863841" h="863841">
                <a:moveTo>
                  <a:pt x="0" y="0"/>
                </a:moveTo>
                <a:lnTo>
                  <a:pt x="863841" y="0"/>
                </a:lnTo>
                <a:lnTo>
                  <a:pt x="863841" y="863841"/>
                </a:lnTo>
                <a:lnTo>
                  <a:pt x="0" y="86384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6" name="Freeform 6"/>
          <p:cNvSpPr/>
          <p:nvPr/>
        </p:nvSpPr>
        <p:spPr>
          <a:xfrm>
            <a:off x="164859" y="4682696"/>
            <a:ext cx="863841" cy="863841"/>
          </a:xfrm>
          <a:custGeom>
            <a:avLst/>
            <a:gdLst/>
            <a:ahLst/>
            <a:cxnLst/>
            <a:rect l="l" t="t" r="r" b="b"/>
            <a:pathLst>
              <a:path w="863841" h="863841">
                <a:moveTo>
                  <a:pt x="0" y="0"/>
                </a:moveTo>
                <a:lnTo>
                  <a:pt x="863841" y="0"/>
                </a:lnTo>
                <a:lnTo>
                  <a:pt x="863841" y="863841"/>
                </a:lnTo>
                <a:lnTo>
                  <a:pt x="0" y="86384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7" name="Freeform 7"/>
          <p:cNvSpPr/>
          <p:nvPr/>
        </p:nvSpPr>
        <p:spPr>
          <a:xfrm>
            <a:off x="164859" y="6188641"/>
            <a:ext cx="863841" cy="863841"/>
          </a:xfrm>
          <a:custGeom>
            <a:avLst/>
            <a:gdLst/>
            <a:ahLst/>
            <a:cxnLst/>
            <a:rect l="l" t="t" r="r" b="b"/>
            <a:pathLst>
              <a:path w="863841" h="863841">
                <a:moveTo>
                  <a:pt x="0" y="0"/>
                </a:moveTo>
                <a:lnTo>
                  <a:pt x="863841" y="0"/>
                </a:lnTo>
                <a:lnTo>
                  <a:pt x="863841" y="863842"/>
                </a:lnTo>
                <a:lnTo>
                  <a:pt x="0" y="86384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8" name="Freeform 8"/>
          <p:cNvSpPr/>
          <p:nvPr/>
        </p:nvSpPr>
        <p:spPr>
          <a:xfrm>
            <a:off x="164859" y="7694587"/>
            <a:ext cx="863841" cy="863841"/>
          </a:xfrm>
          <a:custGeom>
            <a:avLst/>
            <a:gdLst/>
            <a:ahLst/>
            <a:cxnLst/>
            <a:rect l="l" t="t" r="r" b="b"/>
            <a:pathLst>
              <a:path w="863841" h="863841">
                <a:moveTo>
                  <a:pt x="0" y="0"/>
                </a:moveTo>
                <a:lnTo>
                  <a:pt x="863841" y="0"/>
                </a:lnTo>
                <a:lnTo>
                  <a:pt x="863841" y="863841"/>
                </a:lnTo>
                <a:lnTo>
                  <a:pt x="0" y="86384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
        <p:nvSpPr>
          <p:cNvPr id="9" name="Freeform 9"/>
          <p:cNvSpPr/>
          <p:nvPr/>
        </p:nvSpPr>
        <p:spPr>
          <a:xfrm>
            <a:off x="164859" y="9200533"/>
            <a:ext cx="863841" cy="863841"/>
          </a:xfrm>
          <a:custGeom>
            <a:avLst/>
            <a:gdLst/>
            <a:ahLst/>
            <a:cxnLst/>
            <a:rect l="l" t="t" r="r" b="b"/>
            <a:pathLst>
              <a:path w="863841" h="863841">
                <a:moveTo>
                  <a:pt x="0" y="0"/>
                </a:moveTo>
                <a:lnTo>
                  <a:pt x="863841" y="0"/>
                </a:lnTo>
                <a:lnTo>
                  <a:pt x="863841" y="863841"/>
                </a:lnTo>
                <a:lnTo>
                  <a:pt x="0" y="86384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s-CL"/>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6F3EB"/>
        </a:solidFill>
        <a:effectLst/>
      </p:bgPr>
    </p:bg>
    <p:spTree>
      <p:nvGrpSpPr>
        <p:cNvPr id="1" name=""/>
        <p:cNvGrpSpPr/>
        <p:nvPr/>
      </p:nvGrpSpPr>
      <p:grpSpPr>
        <a:xfrm>
          <a:off x="0" y="0"/>
          <a:ext cx="0" cy="0"/>
          <a:chOff x="0" y="0"/>
          <a:chExt cx="0" cy="0"/>
        </a:xfrm>
      </p:grpSpPr>
      <p:sp>
        <p:nvSpPr>
          <p:cNvPr id="2" name="Freeform 2"/>
          <p:cNvSpPr/>
          <p:nvPr/>
        </p:nvSpPr>
        <p:spPr>
          <a:xfrm>
            <a:off x="8145724" y="172283"/>
            <a:ext cx="10841627" cy="9283143"/>
          </a:xfrm>
          <a:custGeom>
            <a:avLst/>
            <a:gdLst/>
            <a:ahLst/>
            <a:cxnLst/>
            <a:rect l="l" t="t" r="r" b="b"/>
            <a:pathLst>
              <a:path w="10841627" h="9283143">
                <a:moveTo>
                  <a:pt x="0" y="0"/>
                </a:moveTo>
                <a:lnTo>
                  <a:pt x="10841627" y="0"/>
                </a:lnTo>
                <a:lnTo>
                  <a:pt x="10841627" y="9283143"/>
                </a:lnTo>
                <a:lnTo>
                  <a:pt x="0" y="9283143"/>
                </a:lnTo>
                <a:lnTo>
                  <a:pt x="0" y="0"/>
                </a:lnTo>
                <a:close/>
              </a:path>
            </a:pathLst>
          </a:custGeom>
          <a:blipFill>
            <a:blip r:embed="rId2"/>
            <a:stretch>
              <a:fillRect/>
            </a:stretch>
          </a:blipFill>
        </p:spPr>
        <p:txBody>
          <a:bodyPr/>
          <a:lstStyle/>
          <a:p>
            <a:endParaRPr lang="es-CL"/>
          </a:p>
        </p:txBody>
      </p:sp>
      <p:sp>
        <p:nvSpPr>
          <p:cNvPr id="3" name="TextBox 3"/>
          <p:cNvSpPr txBox="1"/>
          <p:nvPr/>
        </p:nvSpPr>
        <p:spPr>
          <a:xfrm>
            <a:off x="254370" y="519344"/>
            <a:ext cx="8423448" cy="1450976"/>
          </a:xfrm>
          <a:prstGeom prst="rect">
            <a:avLst/>
          </a:prstGeom>
        </p:spPr>
        <p:txBody>
          <a:bodyPr lIns="0" tIns="0" rIns="0" bIns="0" rtlCol="0" anchor="t">
            <a:spAutoFit/>
          </a:bodyPr>
          <a:lstStyle/>
          <a:p>
            <a:pPr algn="ctr">
              <a:lnSpc>
                <a:spcPts val="11899"/>
              </a:lnSpc>
            </a:pPr>
            <a:r>
              <a:rPr lang="en-US" sz="8499">
                <a:solidFill>
                  <a:srgbClr val="000000"/>
                </a:solidFill>
                <a:latin typeface="Alatsi Bold"/>
              </a:rPr>
              <a:t>TAREA</a:t>
            </a:r>
          </a:p>
        </p:txBody>
      </p:sp>
      <p:sp>
        <p:nvSpPr>
          <p:cNvPr id="4" name="TextBox 4"/>
          <p:cNvSpPr txBox="1"/>
          <p:nvPr/>
        </p:nvSpPr>
        <p:spPr>
          <a:xfrm>
            <a:off x="254370" y="2325201"/>
            <a:ext cx="7919189" cy="7563417"/>
          </a:xfrm>
          <a:prstGeom prst="rect">
            <a:avLst/>
          </a:prstGeom>
        </p:spPr>
        <p:txBody>
          <a:bodyPr lIns="0" tIns="0" rIns="0" bIns="0" rtlCol="0" anchor="t">
            <a:spAutoFit/>
          </a:bodyPr>
          <a:lstStyle/>
          <a:p>
            <a:pPr algn="ctr">
              <a:lnSpc>
                <a:spcPts val="6552"/>
              </a:lnSpc>
            </a:pPr>
            <a:r>
              <a:rPr lang="en-US" sz="4680" dirty="0" err="1">
                <a:solidFill>
                  <a:srgbClr val="000000"/>
                </a:solidFill>
                <a:latin typeface="Alatsi Bold"/>
              </a:rPr>
              <a:t>Diseñar</a:t>
            </a:r>
            <a:r>
              <a:rPr lang="en-US" sz="4680" dirty="0">
                <a:solidFill>
                  <a:srgbClr val="000000"/>
                </a:solidFill>
                <a:latin typeface="Alatsi Bold"/>
              </a:rPr>
              <a:t> </a:t>
            </a:r>
            <a:r>
              <a:rPr lang="en-US" sz="4680" dirty="0" err="1">
                <a:solidFill>
                  <a:srgbClr val="000000"/>
                </a:solidFill>
                <a:latin typeface="Alatsi Bold"/>
              </a:rPr>
              <a:t>una</a:t>
            </a:r>
            <a:r>
              <a:rPr lang="en-US" sz="4680" dirty="0">
                <a:solidFill>
                  <a:srgbClr val="000000"/>
                </a:solidFill>
                <a:latin typeface="Alatsi Bold"/>
              </a:rPr>
              <a:t> </a:t>
            </a:r>
            <a:r>
              <a:rPr lang="en-US" sz="4680" dirty="0" err="1">
                <a:solidFill>
                  <a:srgbClr val="000000"/>
                </a:solidFill>
                <a:latin typeface="Alatsi Bold"/>
              </a:rPr>
              <a:t>presentación</a:t>
            </a:r>
            <a:r>
              <a:rPr lang="en-US" sz="4680" dirty="0">
                <a:solidFill>
                  <a:srgbClr val="000000"/>
                </a:solidFill>
                <a:latin typeface="Alatsi Bold"/>
              </a:rPr>
              <a:t> para </a:t>
            </a:r>
            <a:r>
              <a:rPr lang="en-US" sz="4680" dirty="0" err="1">
                <a:solidFill>
                  <a:srgbClr val="000000"/>
                </a:solidFill>
                <a:latin typeface="Alatsi Bold"/>
              </a:rPr>
              <a:t>exponer</a:t>
            </a:r>
            <a:r>
              <a:rPr lang="en-US" sz="4680" dirty="0">
                <a:solidFill>
                  <a:srgbClr val="000000"/>
                </a:solidFill>
                <a:latin typeface="Alatsi Bold"/>
              </a:rPr>
              <a:t> </a:t>
            </a:r>
            <a:r>
              <a:rPr lang="en-US" sz="4680" dirty="0" err="1">
                <a:solidFill>
                  <a:srgbClr val="000000"/>
                </a:solidFill>
                <a:latin typeface="Alatsi Bold"/>
              </a:rPr>
              <a:t>el</a:t>
            </a:r>
            <a:r>
              <a:rPr lang="en-US" sz="4680" dirty="0">
                <a:solidFill>
                  <a:srgbClr val="000000"/>
                </a:solidFill>
                <a:latin typeface="Alatsi Bold"/>
              </a:rPr>
              <a:t> </a:t>
            </a:r>
            <a:r>
              <a:rPr lang="en-US" sz="4680" dirty="0" err="1">
                <a:solidFill>
                  <a:srgbClr val="000000"/>
                </a:solidFill>
                <a:latin typeface="Alatsi Bold"/>
              </a:rPr>
              <a:t>artículo</a:t>
            </a:r>
            <a:r>
              <a:rPr lang="en-US" sz="4680" dirty="0">
                <a:solidFill>
                  <a:srgbClr val="000000"/>
                </a:solidFill>
                <a:latin typeface="Alatsi Bold"/>
              </a:rPr>
              <a:t> </a:t>
            </a:r>
            <a:r>
              <a:rPr lang="en-US" sz="4680" dirty="0" err="1">
                <a:solidFill>
                  <a:srgbClr val="000000"/>
                </a:solidFill>
                <a:latin typeface="Alatsi Bold"/>
              </a:rPr>
              <a:t>académico</a:t>
            </a:r>
            <a:r>
              <a:rPr lang="en-US" sz="4680" dirty="0">
                <a:solidFill>
                  <a:srgbClr val="000000"/>
                </a:solidFill>
                <a:latin typeface="Alatsi Bold"/>
              </a:rPr>
              <a:t>. </a:t>
            </a:r>
          </a:p>
          <a:p>
            <a:pPr algn="ctr">
              <a:lnSpc>
                <a:spcPts val="6552"/>
              </a:lnSpc>
            </a:pPr>
            <a:r>
              <a:rPr lang="en-US" sz="4680" dirty="0" err="1">
                <a:solidFill>
                  <a:srgbClr val="000000"/>
                </a:solidFill>
                <a:latin typeface="Alatsi Bold"/>
              </a:rPr>
              <a:t>Incorporar</a:t>
            </a:r>
            <a:r>
              <a:rPr lang="en-US" sz="4680" dirty="0">
                <a:solidFill>
                  <a:srgbClr val="000000"/>
                </a:solidFill>
                <a:latin typeface="Alatsi Bold"/>
              </a:rPr>
              <a:t> </a:t>
            </a:r>
            <a:r>
              <a:rPr lang="en-US" sz="4680" dirty="0" err="1">
                <a:solidFill>
                  <a:srgbClr val="000000"/>
                </a:solidFill>
                <a:latin typeface="Alatsi Bold"/>
              </a:rPr>
              <a:t>en</a:t>
            </a:r>
            <a:r>
              <a:rPr lang="en-US" sz="4680" dirty="0">
                <a:solidFill>
                  <a:srgbClr val="000000"/>
                </a:solidFill>
                <a:latin typeface="Alatsi Bold"/>
              </a:rPr>
              <a:t> </a:t>
            </a:r>
            <a:r>
              <a:rPr lang="en-US" sz="4680" dirty="0" err="1">
                <a:solidFill>
                  <a:srgbClr val="000000"/>
                </a:solidFill>
                <a:latin typeface="Alatsi Bold"/>
              </a:rPr>
              <a:t>el</a:t>
            </a:r>
            <a:r>
              <a:rPr lang="en-US" sz="4680" dirty="0">
                <a:solidFill>
                  <a:srgbClr val="000000"/>
                </a:solidFill>
                <a:latin typeface="Alatsi Bold"/>
              </a:rPr>
              <a:t> </a:t>
            </a:r>
            <a:r>
              <a:rPr lang="en-US" sz="4680" dirty="0" err="1">
                <a:solidFill>
                  <a:srgbClr val="000000"/>
                </a:solidFill>
                <a:latin typeface="Alatsi Bold"/>
              </a:rPr>
              <a:t>diseño</a:t>
            </a:r>
            <a:r>
              <a:rPr lang="en-US" sz="4680" dirty="0">
                <a:solidFill>
                  <a:srgbClr val="000000"/>
                </a:solidFill>
                <a:latin typeface="Alatsi Bold"/>
              </a:rPr>
              <a:t> </a:t>
            </a:r>
            <a:r>
              <a:rPr lang="en-US" sz="4680" dirty="0" err="1">
                <a:solidFill>
                  <a:srgbClr val="000000"/>
                </a:solidFill>
                <a:latin typeface="Alatsi Bold"/>
              </a:rPr>
              <a:t>los</a:t>
            </a:r>
            <a:r>
              <a:rPr lang="en-US" sz="4680" dirty="0">
                <a:solidFill>
                  <a:srgbClr val="000000"/>
                </a:solidFill>
                <a:latin typeface="Alatsi Bold"/>
              </a:rPr>
              <a:t> </a:t>
            </a:r>
            <a:r>
              <a:rPr lang="en-US" sz="4680" dirty="0" err="1">
                <a:solidFill>
                  <a:srgbClr val="000000"/>
                </a:solidFill>
                <a:latin typeface="Alatsi Bold"/>
              </a:rPr>
              <a:t>elementos</a:t>
            </a:r>
            <a:r>
              <a:rPr lang="en-US" sz="4680" dirty="0">
                <a:solidFill>
                  <a:srgbClr val="000000"/>
                </a:solidFill>
                <a:latin typeface="Alatsi Bold"/>
              </a:rPr>
              <a:t> </a:t>
            </a:r>
            <a:r>
              <a:rPr lang="en-US" sz="4680" dirty="0" err="1">
                <a:solidFill>
                  <a:srgbClr val="000000"/>
                </a:solidFill>
                <a:latin typeface="Alatsi Bold"/>
              </a:rPr>
              <a:t>trabajados</a:t>
            </a:r>
            <a:r>
              <a:rPr lang="en-US" sz="4680" dirty="0">
                <a:solidFill>
                  <a:srgbClr val="000000"/>
                </a:solidFill>
                <a:latin typeface="Alatsi Bold"/>
              </a:rPr>
              <a:t> </a:t>
            </a:r>
            <a:r>
              <a:rPr lang="en-US" sz="4680" dirty="0" err="1">
                <a:solidFill>
                  <a:srgbClr val="000000"/>
                </a:solidFill>
                <a:latin typeface="Alatsi Bold"/>
              </a:rPr>
              <a:t>en</a:t>
            </a:r>
            <a:r>
              <a:rPr lang="en-US" sz="4680" dirty="0">
                <a:solidFill>
                  <a:srgbClr val="000000"/>
                </a:solidFill>
                <a:latin typeface="Alatsi Bold"/>
              </a:rPr>
              <a:t> la </a:t>
            </a:r>
            <a:r>
              <a:rPr lang="en-US" sz="4680" dirty="0" err="1">
                <a:solidFill>
                  <a:srgbClr val="000000"/>
                </a:solidFill>
                <a:latin typeface="Alatsi Bold"/>
              </a:rPr>
              <a:t>clase</a:t>
            </a:r>
            <a:r>
              <a:rPr lang="en-US" sz="4680" dirty="0">
                <a:solidFill>
                  <a:srgbClr val="000000"/>
                </a:solidFill>
                <a:latin typeface="Alatsi Bold"/>
              </a:rPr>
              <a:t>, </a:t>
            </a:r>
            <a:r>
              <a:rPr lang="en-US" sz="4680" dirty="0" err="1">
                <a:solidFill>
                  <a:srgbClr val="000000"/>
                </a:solidFill>
                <a:latin typeface="Alatsi Bold"/>
              </a:rPr>
              <a:t>manteniendo</a:t>
            </a:r>
            <a:r>
              <a:rPr lang="en-US" sz="4680" dirty="0">
                <a:solidFill>
                  <a:srgbClr val="000000"/>
                </a:solidFill>
                <a:latin typeface="Alatsi Bold"/>
              </a:rPr>
              <a:t> </a:t>
            </a:r>
            <a:r>
              <a:rPr lang="en-US" sz="4680" dirty="0" err="1">
                <a:solidFill>
                  <a:srgbClr val="000000"/>
                </a:solidFill>
                <a:latin typeface="Alatsi Bold"/>
              </a:rPr>
              <a:t>una</a:t>
            </a:r>
            <a:r>
              <a:rPr lang="en-US" sz="4680" dirty="0">
                <a:solidFill>
                  <a:srgbClr val="000000"/>
                </a:solidFill>
                <a:latin typeface="Alatsi Bold"/>
              </a:rPr>
              <a:t> </a:t>
            </a:r>
            <a:r>
              <a:rPr lang="en-US" sz="4680" dirty="0" err="1">
                <a:solidFill>
                  <a:srgbClr val="000000"/>
                </a:solidFill>
                <a:latin typeface="Alatsi Bold"/>
              </a:rPr>
              <a:t>relación</a:t>
            </a:r>
            <a:r>
              <a:rPr lang="en-US" sz="4680" dirty="0">
                <a:solidFill>
                  <a:srgbClr val="000000"/>
                </a:solidFill>
                <a:latin typeface="Alatsi Bold"/>
              </a:rPr>
              <a:t> al </a:t>
            </a:r>
            <a:r>
              <a:rPr lang="en-US" sz="4680" dirty="0" err="1">
                <a:solidFill>
                  <a:srgbClr val="000000"/>
                </a:solidFill>
                <a:latin typeface="Alatsi Bold"/>
              </a:rPr>
              <a:t>tema</a:t>
            </a:r>
            <a:r>
              <a:rPr lang="en-US" sz="4680" dirty="0">
                <a:solidFill>
                  <a:srgbClr val="000000"/>
                </a:solidFill>
                <a:latin typeface="Alatsi Bold"/>
              </a:rPr>
              <a:t> </a:t>
            </a:r>
            <a:r>
              <a:rPr lang="en-US" sz="4680" dirty="0" err="1">
                <a:solidFill>
                  <a:srgbClr val="000000"/>
                </a:solidFill>
                <a:latin typeface="Alatsi Bold"/>
              </a:rPr>
              <a:t>escogido</a:t>
            </a:r>
            <a:r>
              <a:rPr lang="en-US" sz="4680" dirty="0">
                <a:solidFill>
                  <a:srgbClr val="000000"/>
                </a:solidFill>
                <a:latin typeface="Alatsi Bold"/>
              </a:rPr>
              <a:t>.</a:t>
            </a:r>
          </a:p>
          <a:p>
            <a:pPr algn="ctr">
              <a:lnSpc>
                <a:spcPts val="6552"/>
              </a:lnSpc>
            </a:pPr>
            <a:r>
              <a:rPr lang="en-US" sz="4680" dirty="0">
                <a:solidFill>
                  <a:srgbClr val="000000"/>
                </a:solidFill>
                <a:latin typeface="Alatsi Bold"/>
              </a:rPr>
              <a:t>Las </a:t>
            </a:r>
            <a:r>
              <a:rPr lang="en-US" sz="4680" dirty="0" err="1">
                <a:solidFill>
                  <a:srgbClr val="000000"/>
                </a:solidFill>
                <a:latin typeface="Alatsi Bold"/>
              </a:rPr>
              <a:t>presentaciones</a:t>
            </a:r>
            <a:r>
              <a:rPr lang="en-US" sz="4680" dirty="0">
                <a:solidFill>
                  <a:srgbClr val="000000"/>
                </a:solidFill>
                <a:latin typeface="Alatsi Bold"/>
              </a:rPr>
              <a:t> </a:t>
            </a:r>
            <a:r>
              <a:rPr lang="en-US" sz="4680" dirty="0" err="1">
                <a:solidFill>
                  <a:srgbClr val="000000"/>
                </a:solidFill>
                <a:latin typeface="Alatsi Bold"/>
              </a:rPr>
              <a:t>comenzarán</a:t>
            </a:r>
            <a:r>
              <a:rPr lang="en-US" sz="4680" dirty="0">
                <a:solidFill>
                  <a:srgbClr val="000000"/>
                </a:solidFill>
                <a:latin typeface="Alatsi Bold"/>
              </a:rPr>
              <a:t> la </a:t>
            </a:r>
            <a:r>
              <a:rPr lang="en-US" sz="4680" dirty="0" err="1">
                <a:solidFill>
                  <a:srgbClr val="000000"/>
                </a:solidFill>
                <a:latin typeface="Alatsi Bold"/>
              </a:rPr>
              <a:t>semana</a:t>
            </a:r>
            <a:r>
              <a:rPr lang="en-US" sz="4680" dirty="0">
                <a:solidFill>
                  <a:srgbClr val="000000"/>
                </a:solidFill>
                <a:latin typeface="Alatsi Bold"/>
              </a:rPr>
              <a:t> del 13 de </a:t>
            </a:r>
            <a:r>
              <a:rPr lang="en-US" sz="4680" dirty="0" err="1">
                <a:solidFill>
                  <a:srgbClr val="000000"/>
                </a:solidFill>
                <a:latin typeface="Alatsi Bold"/>
              </a:rPr>
              <a:t>abril</a:t>
            </a:r>
            <a:r>
              <a:rPr lang="en-US" sz="4680" dirty="0">
                <a:solidFill>
                  <a:srgbClr val="000000"/>
                </a:solidFill>
                <a:latin typeface="Alatsi Bold"/>
              </a:rPr>
              <a: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1340</Words>
  <Application>Microsoft Office PowerPoint</Application>
  <PresentationFormat>Personalizado</PresentationFormat>
  <Paragraphs>143</Paragraphs>
  <Slides>33</Slides>
  <Notes>0</Notes>
  <HiddenSlides>0</HiddenSlides>
  <MMClips>0</MMClips>
  <ScaleCrop>false</ScaleCrop>
  <HeadingPairs>
    <vt:vector size="6" baseType="variant">
      <vt:variant>
        <vt:lpstr>Fuentes usadas</vt:lpstr>
      </vt:variant>
      <vt:variant>
        <vt:i4>30</vt:i4>
      </vt:variant>
      <vt:variant>
        <vt:lpstr>Tema</vt:lpstr>
      </vt:variant>
      <vt:variant>
        <vt:i4>1</vt:i4>
      </vt:variant>
      <vt:variant>
        <vt:lpstr>Títulos de diapositiva</vt:lpstr>
      </vt:variant>
      <vt:variant>
        <vt:i4>33</vt:i4>
      </vt:variant>
    </vt:vector>
  </HeadingPairs>
  <TitlesOfParts>
    <vt:vector size="64" baseType="lpstr">
      <vt:lpstr>Poppins</vt:lpstr>
      <vt:lpstr>Bogart</vt:lpstr>
      <vt:lpstr>Special Elite</vt:lpstr>
      <vt:lpstr>Amazing Grotesk Semi-Bold</vt:lpstr>
      <vt:lpstr>Anton Bold</vt:lpstr>
      <vt:lpstr>Bayan Heavy</vt:lpstr>
      <vt:lpstr>Hatton Heavy</vt:lpstr>
      <vt:lpstr>Lazydog</vt:lpstr>
      <vt:lpstr>Nectarine</vt:lpstr>
      <vt:lpstr>Montserrat</vt:lpstr>
      <vt:lpstr>Barlow Bold</vt:lpstr>
      <vt:lpstr>Pangram</vt:lpstr>
      <vt:lpstr>Pluma Bold</vt:lpstr>
      <vt:lpstr>Agrandir</vt:lpstr>
      <vt:lpstr>Glacial Indifference</vt:lpstr>
      <vt:lpstr>Public Sans Medium</vt:lpstr>
      <vt:lpstr>Alatsi Bold</vt:lpstr>
      <vt:lpstr>Alatsi</vt:lpstr>
      <vt:lpstr>Montserrat Semi-Bold</vt:lpstr>
      <vt:lpstr>Open Sans</vt:lpstr>
      <vt:lpstr>Poppins Bold</vt:lpstr>
      <vt:lpstr>Arial</vt:lpstr>
      <vt:lpstr>Roboto Mono</vt:lpstr>
      <vt:lpstr>Calibri</vt:lpstr>
      <vt:lpstr>Marykate</vt:lpstr>
      <vt:lpstr>Hatton Semi-Bold</vt:lpstr>
      <vt:lpstr>Rundeck</vt:lpstr>
      <vt:lpstr>Roboto Mono Bold</vt:lpstr>
      <vt:lpstr>Brittany</vt:lpstr>
      <vt:lpstr>Antic Italics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PRESENTACIÓN PUCV 2024</dc:title>
  <dc:creator>vcamp</dc:creator>
  <cp:lastModifiedBy>v.campos.oli@gmail.com</cp:lastModifiedBy>
  <cp:revision>2</cp:revision>
  <dcterms:created xsi:type="dcterms:W3CDTF">2006-08-16T00:00:00Z</dcterms:created>
  <dcterms:modified xsi:type="dcterms:W3CDTF">2026-04-01T14:02:50Z</dcterms:modified>
  <dc:identifier>DAGHFXA4kCo</dc:identifier>
</cp:coreProperties>
</file>