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28"/>
  </p:notesMasterIdLst>
  <p:sldIdLst>
    <p:sldId id="492" r:id="rId2"/>
    <p:sldId id="494" r:id="rId3"/>
    <p:sldId id="495" r:id="rId4"/>
    <p:sldId id="496" r:id="rId5"/>
    <p:sldId id="497" r:id="rId6"/>
    <p:sldId id="498" r:id="rId7"/>
    <p:sldId id="499" r:id="rId8"/>
    <p:sldId id="500" r:id="rId9"/>
    <p:sldId id="506" r:id="rId10"/>
    <p:sldId id="502" r:id="rId11"/>
    <p:sldId id="501" r:id="rId12"/>
    <p:sldId id="503" r:id="rId13"/>
    <p:sldId id="507" r:id="rId14"/>
    <p:sldId id="516" r:id="rId15"/>
    <p:sldId id="517" r:id="rId16"/>
    <p:sldId id="518" r:id="rId17"/>
    <p:sldId id="510" r:id="rId18"/>
    <p:sldId id="511" r:id="rId19"/>
    <p:sldId id="509" r:id="rId20"/>
    <p:sldId id="512" r:id="rId21"/>
    <p:sldId id="514" r:id="rId22"/>
    <p:sldId id="504" r:id="rId23"/>
    <p:sldId id="505" r:id="rId24"/>
    <p:sldId id="513" r:id="rId25"/>
    <p:sldId id="515" r:id="rId26"/>
    <p:sldId id="294" r:id="rId27"/>
  </p:sldIdLst>
  <p:sldSz cx="12192000" cy="6858000"/>
  <p:notesSz cx="7010400" cy="11125200"/>
  <p:defaultTextStyle>
    <a:defPPr>
      <a:defRPr lang="es-CL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B050"/>
    <a:srgbClr val="FF0000"/>
    <a:srgbClr val="000000"/>
    <a:srgbClr val="0099FF"/>
    <a:srgbClr val="A6D6DA"/>
    <a:srgbClr val="FFFF00"/>
    <a:srgbClr val="FC8004"/>
    <a:srgbClr val="BFBFBF"/>
    <a:srgbClr val="5FB6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16DA210-FB5B-4158-B5E0-FEB733F419BA}" styleName="Estilo claro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D7AC3CCA-C797-4891-BE02-D94E43425B78}" styleName="Estilo medio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00A15C55-8517-42AA-B614-E9B94910E393}" styleName="Estilo medio 2 - Énfasis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E9639D4-E3E2-4D34-9284-5A2195B3D0D7}" styleName="Estilo claro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85" autoAdjust="0"/>
    <p:restoredTop sz="93190" autoAdjust="0"/>
  </p:normalViewPr>
  <p:slideViewPr>
    <p:cSldViewPr>
      <p:cViewPr varScale="1">
        <p:scale>
          <a:sx n="59" d="100"/>
          <a:sy n="59" d="100"/>
        </p:scale>
        <p:origin x="1080" y="6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555625"/>
          </a:xfrm>
          <a:prstGeom prst="rect">
            <a:avLst/>
          </a:prstGeom>
        </p:spPr>
        <p:txBody>
          <a:bodyPr vert="horz" lIns="103629" tIns="51814" rIns="103629" bIns="51814" rtlCol="0"/>
          <a:lstStyle>
            <a:lvl1pPr algn="l" eaLnBrk="1" hangingPunct="1">
              <a:defRPr sz="1400">
                <a:latin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970338" y="0"/>
            <a:ext cx="3038475" cy="555625"/>
          </a:xfrm>
          <a:prstGeom prst="rect">
            <a:avLst/>
          </a:prstGeom>
        </p:spPr>
        <p:txBody>
          <a:bodyPr vert="horz" lIns="103629" tIns="51814" rIns="103629" bIns="51814" rtlCol="0"/>
          <a:lstStyle>
            <a:lvl1pPr algn="r" eaLnBrk="1" hangingPunct="1">
              <a:defRPr sz="1400">
                <a:latin typeface="Arial" pitchFamily="34" charset="0"/>
              </a:defRPr>
            </a:lvl1pPr>
          </a:lstStyle>
          <a:p>
            <a:pPr>
              <a:defRPr/>
            </a:pPr>
            <a:fld id="{FEF37DE3-E4A7-4929-9B82-CA8254622615}" type="datetimeFigureOut">
              <a:rPr lang="es-ES"/>
              <a:pPr>
                <a:defRPr/>
              </a:pPr>
              <a:t>24/10/2022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-203200" y="835025"/>
            <a:ext cx="7416800" cy="41719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103629" tIns="51814" rIns="103629" bIns="51814" rtlCol="0" anchor="ctr"/>
          <a:lstStyle/>
          <a:p>
            <a:pPr lvl="0"/>
            <a:endParaRPr lang="es-ES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701675" y="5284788"/>
            <a:ext cx="5607050" cy="5005387"/>
          </a:xfrm>
          <a:prstGeom prst="rect">
            <a:avLst/>
          </a:prstGeom>
        </p:spPr>
        <p:txBody>
          <a:bodyPr vert="horz" lIns="103629" tIns="51814" rIns="103629" bIns="51814" rtlCol="0"/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10566400"/>
            <a:ext cx="3038475" cy="557213"/>
          </a:xfrm>
          <a:prstGeom prst="rect">
            <a:avLst/>
          </a:prstGeom>
        </p:spPr>
        <p:txBody>
          <a:bodyPr vert="horz" lIns="103629" tIns="51814" rIns="103629" bIns="51814" rtlCol="0" anchor="b"/>
          <a:lstStyle>
            <a:lvl1pPr algn="l" eaLnBrk="1" hangingPunct="1">
              <a:defRPr sz="1400">
                <a:latin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970338" y="10566400"/>
            <a:ext cx="3038475" cy="557213"/>
          </a:xfrm>
          <a:prstGeom prst="rect">
            <a:avLst/>
          </a:prstGeom>
        </p:spPr>
        <p:txBody>
          <a:bodyPr vert="horz" wrap="square" lIns="103629" tIns="51814" rIns="103629" bIns="51814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>
              <a:defRPr/>
            </a:pPr>
            <a:fld id="{53B1B0F0-1AE4-4AF1-97BC-9A725BD53591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 txBox="1">
            <a:spLocks noGrp="1" noChangeArrowheads="1"/>
          </p:cNvSpPr>
          <p:nvPr/>
        </p:nvSpPr>
        <p:spPr bwMode="auto">
          <a:xfrm>
            <a:off x="3970338" y="10566400"/>
            <a:ext cx="3038475" cy="55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3620" tIns="51809" rIns="103620" bIns="51809" anchor="b"/>
          <a:lstStyle/>
          <a:p>
            <a:pPr algn="r" eaLnBrk="1" hangingPunct="1"/>
            <a:fld id="{26A635A3-4EC4-4C2D-BE8D-51E371C066E4}" type="slidenum">
              <a:rPr lang="es-ES" altLang="es-CL" sz="1400"/>
              <a:pPr algn="r" eaLnBrk="1" hangingPunct="1"/>
              <a:t>2</a:t>
            </a:fld>
            <a:endParaRPr lang="es-ES" altLang="es-CL" sz="1400"/>
          </a:p>
        </p:txBody>
      </p:sp>
      <p:sp>
        <p:nvSpPr>
          <p:cNvPr id="89091" name="Rectangle 7"/>
          <p:cNvSpPr txBox="1">
            <a:spLocks noGrp="1" noChangeArrowheads="1"/>
          </p:cNvSpPr>
          <p:nvPr/>
        </p:nvSpPr>
        <p:spPr bwMode="auto">
          <a:xfrm>
            <a:off x="3970338" y="10566400"/>
            <a:ext cx="3038475" cy="55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3620" tIns="51809" rIns="103620" bIns="51809" anchor="b"/>
          <a:lstStyle/>
          <a:p>
            <a:pPr algn="r" eaLnBrk="1" hangingPunct="1"/>
            <a:fld id="{549BCA2E-60DE-4D1E-A792-543A28588D3E}" type="slidenum">
              <a:rPr lang="es-ES" altLang="es-CL" sz="1400">
                <a:latin typeface="Times New Roman" pitchFamily="18" charset="0"/>
              </a:rPr>
              <a:pPr algn="r" eaLnBrk="1" hangingPunct="1"/>
              <a:t>2</a:t>
            </a:fld>
            <a:endParaRPr lang="es-ES" altLang="es-CL" sz="1400">
              <a:latin typeface="Times New Roman" pitchFamily="18" charset="0"/>
            </a:endParaRPr>
          </a:p>
        </p:txBody>
      </p:sp>
      <p:sp>
        <p:nvSpPr>
          <p:cNvPr id="8909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909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 txBox="1">
            <a:spLocks noGrp="1" noChangeArrowheads="1"/>
          </p:cNvSpPr>
          <p:nvPr/>
        </p:nvSpPr>
        <p:spPr bwMode="auto">
          <a:xfrm>
            <a:off x="3970338" y="10566400"/>
            <a:ext cx="3038475" cy="55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3620" tIns="51809" rIns="103620" bIns="51809" anchor="b"/>
          <a:lstStyle/>
          <a:p>
            <a:pPr algn="r" eaLnBrk="1" hangingPunct="1"/>
            <a:fld id="{26A635A3-4EC4-4C2D-BE8D-51E371C066E4}" type="slidenum">
              <a:rPr lang="es-ES" altLang="es-CL" sz="1400"/>
              <a:pPr algn="r" eaLnBrk="1" hangingPunct="1"/>
              <a:t>3</a:t>
            </a:fld>
            <a:endParaRPr lang="es-ES" altLang="es-CL" sz="1400"/>
          </a:p>
        </p:txBody>
      </p:sp>
      <p:sp>
        <p:nvSpPr>
          <p:cNvPr id="89091" name="Rectangle 7"/>
          <p:cNvSpPr txBox="1">
            <a:spLocks noGrp="1" noChangeArrowheads="1"/>
          </p:cNvSpPr>
          <p:nvPr/>
        </p:nvSpPr>
        <p:spPr bwMode="auto">
          <a:xfrm>
            <a:off x="3970338" y="10566400"/>
            <a:ext cx="3038475" cy="55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3620" tIns="51809" rIns="103620" bIns="51809" anchor="b"/>
          <a:lstStyle/>
          <a:p>
            <a:pPr algn="r" eaLnBrk="1" hangingPunct="1"/>
            <a:fld id="{549BCA2E-60DE-4D1E-A792-543A28588D3E}" type="slidenum">
              <a:rPr lang="es-ES" altLang="es-CL" sz="1400">
                <a:latin typeface="Times New Roman" pitchFamily="18" charset="0"/>
              </a:rPr>
              <a:pPr algn="r" eaLnBrk="1" hangingPunct="1"/>
              <a:t>3</a:t>
            </a:fld>
            <a:endParaRPr lang="es-ES" altLang="es-CL" sz="1400">
              <a:latin typeface="Times New Roman" pitchFamily="18" charset="0"/>
            </a:endParaRPr>
          </a:p>
        </p:txBody>
      </p:sp>
      <p:sp>
        <p:nvSpPr>
          <p:cNvPr id="8909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909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34838894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 txBox="1">
            <a:spLocks noGrp="1" noChangeArrowheads="1"/>
          </p:cNvSpPr>
          <p:nvPr/>
        </p:nvSpPr>
        <p:spPr bwMode="auto">
          <a:xfrm>
            <a:off x="3970338" y="10566400"/>
            <a:ext cx="3038475" cy="55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3620" tIns="51809" rIns="103620" bIns="51809" anchor="b"/>
          <a:lstStyle/>
          <a:p>
            <a:pPr algn="r" eaLnBrk="1" hangingPunct="1"/>
            <a:fld id="{26A635A3-4EC4-4C2D-BE8D-51E371C066E4}" type="slidenum">
              <a:rPr lang="es-ES" altLang="es-CL" sz="1400"/>
              <a:pPr algn="r" eaLnBrk="1" hangingPunct="1"/>
              <a:t>4</a:t>
            </a:fld>
            <a:endParaRPr lang="es-ES" altLang="es-CL" sz="1400"/>
          </a:p>
        </p:txBody>
      </p:sp>
      <p:sp>
        <p:nvSpPr>
          <p:cNvPr id="89091" name="Rectangle 7"/>
          <p:cNvSpPr txBox="1">
            <a:spLocks noGrp="1" noChangeArrowheads="1"/>
          </p:cNvSpPr>
          <p:nvPr/>
        </p:nvSpPr>
        <p:spPr bwMode="auto">
          <a:xfrm>
            <a:off x="3970338" y="10566400"/>
            <a:ext cx="3038475" cy="55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3620" tIns="51809" rIns="103620" bIns="51809" anchor="b"/>
          <a:lstStyle/>
          <a:p>
            <a:pPr algn="r" eaLnBrk="1" hangingPunct="1"/>
            <a:fld id="{549BCA2E-60DE-4D1E-A792-543A28588D3E}" type="slidenum">
              <a:rPr lang="es-ES" altLang="es-CL" sz="1400">
                <a:latin typeface="Times New Roman" pitchFamily="18" charset="0"/>
              </a:rPr>
              <a:pPr algn="r" eaLnBrk="1" hangingPunct="1"/>
              <a:t>4</a:t>
            </a:fld>
            <a:endParaRPr lang="es-ES" altLang="es-CL" sz="1400">
              <a:latin typeface="Times New Roman" pitchFamily="18" charset="0"/>
            </a:endParaRPr>
          </a:p>
        </p:txBody>
      </p:sp>
      <p:sp>
        <p:nvSpPr>
          <p:cNvPr id="8909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909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4413980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 txBox="1">
            <a:spLocks noGrp="1" noChangeArrowheads="1"/>
          </p:cNvSpPr>
          <p:nvPr/>
        </p:nvSpPr>
        <p:spPr bwMode="auto">
          <a:xfrm>
            <a:off x="3970338" y="10566400"/>
            <a:ext cx="3038475" cy="55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3620" tIns="51809" rIns="103620" bIns="51809" anchor="b"/>
          <a:lstStyle/>
          <a:p>
            <a:pPr algn="r" eaLnBrk="1" hangingPunct="1"/>
            <a:fld id="{26A635A3-4EC4-4C2D-BE8D-51E371C066E4}" type="slidenum">
              <a:rPr lang="es-ES" altLang="es-CL" sz="1400"/>
              <a:pPr algn="r" eaLnBrk="1" hangingPunct="1"/>
              <a:t>5</a:t>
            </a:fld>
            <a:endParaRPr lang="es-ES" altLang="es-CL" sz="1400"/>
          </a:p>
        </p:txBody>
      </p:sp>
      <p:sp>
        <p:nvSpPr>
          <p:cNvPr id="89091" name="Rectangle 7"/>
          <p:cNvSpPr txBox="1">
            <a:spLocks noGrp="1" noChangeArrowheads="1"/>
          </p:cNvSpPr>
          <p:nvPr/>
        </p:nvSpPr>
        <p:spPr bwMode="auto">
          <a:xfrm>
            <a:off x="3970338" y="10566400"/>
            <a:ext cx="3038475" cy="55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3620" tIns="51809" rIns="103620" bIns="51809" anchor="b"/>
          <a:lstStyle/>
          <a:p>
            <a:pPr algn="r" eaLnBrk="1" hangingPunct="1"/>
            <a:fld id="{549BCA2E-60DE-4D1E-A792-543A28588D3E}" type="slidenum">
              <a:rPr lang="es-ES" altLang="es-CL" sz="1400">
                <a:latin typeface="Times New Roman" pitchFamily="18" charset="0"/>
              </a:rPr>
              <a:pPr algn="r" eaLnBrk="1" hangingPunct="1"/>
              <a:t>5</a:t>
            </a:fld>
            <a:endParaRPr lang="es-ES" altLang="es-CL" sz="1400">
              <a:latin typeface="Times New Roman" pitchFamily="18" charset="0"/>
            </a:endParaRPr>
          </a:p>
        </p:txBody>
      </p:sp>
      <p:sp>
        <p:nvSpPr>
          <p:cNvPr id="8909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909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36729960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 txBox="1">
            <a:spLocks noGrp="1" noChangeArrowheads="1"/>
          </p:cNvSpPr>
          <p:nvPr/>
        </p:nvSpPr>
        <p:spPr bwMode="auto">
          <a:xfrm>
            <a:off x="3970338" y="10566400"/>
            <a:ext cx="3038475" cy="55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3620" tIns="51809" rIns="103620" bIns="51809" anchor="b"/>
          <a:lstStyle/>
          <a:p>
            <a:pPr algn="r" eaLnBrk="1" hangingPunct="1"/>
            <a:fld id="{26A635A3-4EC4-4C2D-BE8D-51E371C066E4}" type="slidenum">
              <a:rPr lang="es-ES" altLang="es-CL" sz="1400"/>
              <a:pPr algn="r" eaLnBrk="1" hangingPunct="1"/>
              <a:t>6</a:t>
            </a:fld>
            <a:endParaRPr lang="es-ES" altLang="es-CL" sz="1400"/>
          </a:p>
        </p:txBody>
      </p:sp>
      <p:sp>
        <p:nvSpPr>
          <p:cNvPr id="89091" name="Rectangle 7"/>
          <p:cNvSpPr txBox="1">
            <a:spLocks noGrp="1" noChangeArrowheads="1"/>
          </p:cNvSpPr>
          <p:nvPr/>
        </p:nvSpPr>
        <p:spPr bwMode="auto">
          <a:xfrm>
            <a:off x="3970338" y="10566400"/>
            <a:ext cx="3038475" cy="55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3620" tIns="51809" rIns="103620" bIns="51809" anchor="b"/>
          <a:lstStyle/>
          <a:p>
            <a:pPr algn="r" eaLnBrk="1" hangingPunct="1"/>
            <a:fld id="{549BCA2E-60DE-4D1E-A792-543A28588D3E}" type="slidenum">
              <a:rPr lang="es-ES" altLang="es-CL" sz="1400">
                <a:latin typeface="Times New Roman" pitchFamily="18" charset="0"/>
              </a:rPr>
              <a:pPr algn="r" eaLnBrk="1" hangingPunct="1"/>
              <a:t>6</a:t>
            </a:fld>
            <a:endParaRPr lang="es-ES" altLang="es-CL" sz="1400">
              <a:latin typeface="Times New Roman" pitchFamily="18" charset="0"/>
            </a:endParaRPr>
          </a:p>
        </p:txBody>
      </p:sp>
      <p:sp>
        <p:nvSpPr>
          <p:cNvPr id="8909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909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46039712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 txBox="1">
            <a:spLocks noGrp="1" noChangeArrowheads="1"/>
          </p:cNvSpPr>
          <p:nvPr/>
        </p:nvSpPr>
        <p:spPr bwMode="auto">
          <a:xfrm>
            <a:off x="3970338" y="10566400"/>
            <a:ext cx="3038475" cy="55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3620" tIns="51809" rIns="103620" bIns="51809" anchor="b"/>
          <a:lstStyle/>
          <a:p>
            <a:pPr algn="r" eaLnBrk="1" hangingPunct="1"/>
            <a:fld id="{26A635A3-4EC4-4C2D-BE8D-51E371C066E4}" type="slidenum">
              <a:rPr lang="es-ES" altLang="es-CL" sz="1400"/>
              <a:pPr algn="r" eaLnBrk="1" hangingPunct="1"/>
              <a:t>7</a:t>
            </a:fld>
            <a:endParaRPr lang="es-ES" altLang="es-CL" sz="1400"/>
          </a:p>
        </p:txBody>
      </p:sp>
      <p:sp>
        <p:nvSpPr>
          <p:cNvPr id="89091" name="Rectangle 7"/>
          <p:cNvSpPr txBox="1">
            <a:spLocks noGrp="1" noChangeArrowheads="1"/>
          </p:cNvSpPr>
          <p:nvPr/>
        </p:nvSpPr>
        <p:spPr bwMode="auto">
          <a:xfrm>
            <a:off x="3970338" y="10566400"/>
            <a:ext cx="3038475" cy="55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3620" tIns="51809" rIns="103620" bIns="51809" anchor="b"/>
          <a:lstStyle/>
          <a:p>
            <a:pPr algn="r" eaLnBrk="1" hangingPunct="1"/>
            <a:fld id="{549BCA2E-60DE-4D1E-A792-543A28588D3E}" type="slidenum">
              <a:rPr lang="es-ES" altLang="es-CL" sz="1400">
                <a:latin typeface="Times New Roman" pitchFamily="18" charset="0"/>
              </a:rPr>
              <a:pPr algn="r" eaLnBrk="1" hangingPunct="1"/>
              <a:t>7</a:t>
            </a:fld>
            <a:endParaRPr lang="es-ES" altLang="es-CL" sz="1400">
              <a:latin typeface="Times New Roman" pitchFamily="18" charset="0"/>
            </a:endParaRPr>
          </a:p>
        </p:txBody>
      </p:sp>
      <p:sp>
        <p:nvSpPr>
          <p:cNvPr id="8909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909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39848702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 txBox="1">
            <a:spLocks noGrp="1" noChangeArrowheads="1"/>
          </p:cNvSpPr>
          <p:nvPr/>
        </p:nvSpPr>
        <p:spPr bwMode="auto">
          <a:xfrm>
            <a:off x="3970338" y="10566400"/>
            <a:ext cx="3038475" cy="55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3620" tIns="51809" rIns="103620" bIns="51809" anchor="b"/>
          <a:lstStyle/>
          <a:p>
            <a:pPr algn="r" eaLnBrk="1" hangingPunct="1"/>
            <a:fld id="{26A635A3-4EC4-4C2D-BE8D-51E371C066E4}" type="slidenum">
              <a:rPr lang="es-ES" altLang="es-CL" sz="1400"/>
              <a:pPr algn="r" eaLnBrk="1" hangingPunct="1"/>
              <a:t>8</a:t>
            </a:fld>
            <a:endParaRPr lang="es-ES" altLang="es-CL" sz="1400"/>
          </a:p>
        </p:txBody>
      </p:sp>
      <p:sp>
        <p:nvSpPr>
          <p:cNvPr id="89091" name="Rectangle 7"/>
          <p:cNvSpPr txBox="1">
            <a:spLocks noGrp="1" noChangeArrowheads="1"/>
          </p:cNvSpPr>
          <p:nvPr/>
        </p:nvSpPr>
        <p:spPr bwMode="auto">
          <a:xfrm>
            <a:off x="3970338" y="10566400"/>
            <a:ext cx="3038475" cy="55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3620" tIns="51809" rIns="103620" bIns="51809" anchor="b"/>
          <a:lstStyle/>
          <a:p>
            <a:pPr algn="r" eaLnBrk="1" hangingPunct="1"/>
            <a:fld id="{549BCA2E-60DE-4D1E-A792-543A28588D3E}" type="slidenum">
              <a:rPr lang="es-ES" altLang="es-CL" sz="1400">
                <a:latin typeface="Times New Roman" pitchFamily="18" charset="0"/>
              </a:rPr>
              <a:pPr algn="r" eaLnBrk="1" hangingPunct="1"/>
              <a:t>8</a:t>
            </a:fld>
            <a:endParaRPr lang="es-ES" altLang="es-CL" sz="1400">
              <a:latin typeface="Times New Roman" pitchFamily="18" charset="0"/>
            </a:endParaRPr>
          </a:p>
        </p:txBody>
      </p:sp>
      <p:sp>
        <p:nvSpPr>
          <p:cNvPr id="8909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909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32195085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 txBox="1">
            <a:spLocks noGrp="1" noChangeArrowheads="1"/>
          </p:cNvSpPr>
          <p:nvPr/>
        </p:nvSpPr>
        <p:spPr bwMode="auto">
          <a:xfrm>
            <a:off x="3970338" y="10566400"/>
            <a:ext cx="3038475" cy="55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3620" tIns="51809" rIns="103620" bIns="51809" anchor="b"/>
          <a:lstStyle/>
          <a:p>
            <a:pPr algn="r" eaLnBrk="1" hangingPunct="1"/>
            <a:fld id="{26A635A3-4EC4-4C2D-BE8D-51E371C066E4}" type="slidenum">
              <a:rPr lang="es-ES" altLang="es-CL" sz="1400"/>
              <a:pPr algn="r" eaLnBrk="1" hangingPunct="1"/>
              <a:t>9</a:t>
            </a:fld>
            <a:endParaRPr lang="es-ES" altLang="es-CL" sz="1400"/>
          </a:p>
        </p:txBody>
      </p:sp>
      <p:sp>
        <p:nvSpPr>
          <p:cNvPr id="89091" name="Rectangle 7"/>
          <p:cNvSpPr txBox="1">
            <a:spLocks noGrp="1" noChangeArrowheads="1"/>
          </p:cNvSpPr>
          <p:nvPr/>
        </p:nvSpPr>
        <p:spPr bwMode="auto">
          <a:xfrm>
            <a:off x="3970338" y="10566400"/>
            <a:ext cx="3038475" cy="55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3620" tIns="51809" rIns="103620" bIns="51809" anchor="b"/>
          <a:lstStyle/>
          <a:p>
            <a:pPr algn="r" eaLnBrk="1" hangingPunct="1"/>
            <a:fld id="{549BCA2E-60DE-4D1E-A792-543A28588D3E}" type="slidenum">
              <a:rPr lang="es-ES" altLang="es-CL" sz="1400">
                <a:latin typeface="Times New Roman" pitchFamily="18" charset="0"/>
              </a:rPr>
              <a:pPr algn="r" eaLnBrk="1" hangingPunct="1"/>
              <a:t>9</a:t>
            </a:fld>
            <a:endParaRPr lang="es-ES" altLang="es-CL" sz="1400">
              <a:latin typeface="Times New Roman" pitchFamily="18" charset="0"/>
            </a:endParaRPr>
          </a:p>
        </p:txBody>
      </p:sp>
      <p:sp>
        <p:nvSpPr>
          <p:cNvPr id="8909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909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122036572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 txBox="1">
            <a:spLocks noGrp="1" noChangeArrowheads="1"/>
          </p:cNvSpPr>
          <p:nvPr/>
        </p:nvSpPr>
        <p:spPr bwMode="auto">
          <a:xfrm>
            <a:off x="3970338" y="10566400"/>
            <a:ext cx="3038475" cy="55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3620" tIns="51809" rIns="103620" bIns="51809" anchor="b"/>
          <a:lstStyle/>
          <a:p>
            <a:pPr algn="r" eaLnBrk="1" hangingPunct="1"/>
            <a:fld id="{26A635A3-4EC4-4C2D-BE8D-51E371C066E4}" type="slidenum">
              <a:rPr lang="es-ES" altLang="es-CL" sz="1400"/>
              <a:pPr algn="r" eaLnBrk="1" hangingPunct="1"/>
              <a:t>10</a:t>
            </a:fld>
            <a:endParaRPr lang="es-ES" altLang="es-CL" sz="1400"/>
          </a:p>
        </p:txBody>
      </p:sp>
      <p:sp>
        <p:nvSpPr>
          <p:cNvPr id="89091" name="Rectangle 7"/>
          <p:cNvSpPr txBox="1">
            <a:spLocks noGrp="1" noChangeArrowheads="1"/>
          </p:cNvSpPr>
          <p:nvPr/>
        </p:nvSpPr>
        <p:spPr bwMode="auto">
          <a:xfrm>
            <a:off x="3970338" y="10566400"/>
            <a:ext cx="3038475" cy="55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3620" tIns="51809" rIns="103620" bIns="51809" anchor="b"/>
          <a:lstStyle/>
          <a:p>
            <a:pPr algn="r" eaLnBrk="1" hangingPunct="1"/>
            <a:fld id="{549BCA2E-60DE-4D1E-A792-543A28588D3E}" type="slidenum">
              <a:rPr lang="es-ES" altLang="es-CL" sz="1400">
                <a:latin typeface="Times New Roman" pitchFamily="18" charset="0"/>
              </a:rPr>
              <a:pPr algn="r" eaLnBrk="1" hangingPunct="1"/>
              <a:t>10</a:t>
            </a:fld>
            <a:endParaRPr lang="es-ES" altLang="es-CL" sz="1400">
              <a:latin typeface="Times New Roman" pitchFamily="18" charset="0"/>
            </a:endParaRPr>
          </a:p>
        </p:txBody>
      </p:sp>
      <p:sp>
        <p:nvSpPr>
          <p:cNvPr id="8909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909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137307442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 txBox="1">
            <a:spLocks noGrp="1" noChangeArrowheads="1"/>
          </p:cNvSpPr>
          <p:nvPr/>
        </p:nvSpPr>
        <p:spPr bwMode="auto">
          <a:xfrm>
            <a:off x="3970338" y="10566400"/>
            <a:ext cx="3038475" cy="55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3620" tIns="51809" rIns="103620" bIns="51809" anchor="b"/>
          <a:lstStyle/>
          <a:p>
            <a:pPr algn="r" eaLnBrk="1" hangingPunct="1"/>
            <a:fld id="{26A635A3-4EC4-4C2D-BE8D-51E371C066E4}" type="slidenum">
              <a:rPr lang="es-ES" altLang="es-CL" sz="1400"/>
              <a:pPr algn="r" eaLnBrk="1" hangingPunct="1"/>
              <a:t>11</a:t>
            </a:fld>
            <a:endParaRPr lang="es-ES" altLang="es-CL" sz="1400"/>
          </a:p>
        </p:txBody>
      </p:sp>
      <p:sp>
        <p:nvSpPr>
          <p:cNvPr id="89091" name="Rectangle 7"/>
          <p:cNvSpPr txBox="1">
            <a:spLocks noGrp="1" noChangeArrowheads="1"/>
          </p:cNvSpPr>
          <p:nvPr/>
        </p:nvSpPr>
        <p:spPr bwMode="auto">
          <a:xfrm>
            <a:off x="3970338" y="10566400"/>
            <a:ext cx="3038475" cy="55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3620" tIns="51809" rIns="103620" bIns="51809" anchor="b"/>
          <a:lstStyle/>
          <a:p>
            <a:pPr algn="r" eaLnBrk="1" hangingPunct="1"/>
            <a:fld id="{549BCA2E-60DE-4D1E-A792-543A28588D3E}" type="slidenum">
              <a:rPr lang="es-ES" altLang="es-CL" sz="1400">
                <a:latin typeface="Times New Roman" pitchFamily="18" charset="0"/>
              </a:rPr>
              <a:pPr algn="r" eaLnBrk="1" hangingPunct="1"/>
              <a:t>11</a:t>
            </a:fld>
            <a:endParaRPr lang="es-ES" altLang="es-CL" sz="1400">
              <a:latin typeface="Times New Roman" pitchFamily="18" charset="0"/>
            </a:endParaRPr>
          </a:p>
        </p:txBody>
      </p:sp>
      <p:sp>
        <p:nvSpPr>
          <p:cNvPr id="8909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909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219835524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 txBox="1">
            <a:spLocks noGrp="1" noChangeArrowheads="1"/>
          </p:cNvSpPr>
          <p:nvPr/>
        </p:nvSpPr>
        <p:spPr bwMode="auto">
          <a:xfrm>
            <a:off x="3970338" y="10566400"/>
            <a:ext cx="3038475" cy="55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3620" tIns="51809" rIns="103620" bIns="51809" anchor="b"/>
          <a:lstStyle/>
          <a:p>
            <a:pPr algn="r" eaLnBrk="1" hangingPunct="1"/>
            <a:fld id="{26A635A3-4EC4-4C2D-BE8D-51E371C066E4}" type="slidenum">
              <a:rPr lang="es-ES" altLang="es-CL" sz="1400"/>
              <a:pPr algn="r" eaLnBrk="1" hangingPunct="1"/>
              <a:t>12</a:t>
            </a:fld>
            <a:endParaRPr lang="es-ES" altLang="es-CL" sz="1400"/>
          </a:p>
        </p:txBody>
      </p:sp>
      <p:sp>
        <p:nvSpPr>
          <p:cNvPr id="89091" name="Rectangle 7"/>
          <p:cNvSpPr txBox="1">
            <a:spLocks noGrp="1" noChangeArrowheads="1"/>
          </p:cNvSpPr>
          <p:nvPr/>
        </p:nvSpPr>
        <p:spPr bwMode="auto">
          <a:xfrm>
            <a:off x="3970338" y="10566400"/>
            <a:ext cx="3038475" cy="55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3620" tIns="51809" rIns="103620" bIns="51809" anchor="b"/>
          <a:lstStyle/>
          <a:p>
            <a:pPr algn="r" eaLnBrk="1" hangingPunct="1"/>
            <a:fld id="{549BCA2E-60DE-4D1E-A792-543A28588D3E}" type="slidenum">
              <a:rPr lang="es-ES" altLang="es-CL" sz="1400">
                <a:latin typeface="Times New Roman" pitchFamily="18" charset="0"/>
              </a:rPr>
              <a:pPr algn="r" eaLnBrk="1" hangingPunct="1"/>
              <a:t>12</a:t>
            </a:fld>
            <a:endParaRPr lang="es-ES" altLang="es-CL" sz="1400">
              <a:latin typeface="Times New Roman" pitchFamily="18" charset="0"/>
            </a:endParaRPr>
          </a:p>
        </p:txBody>
      </p:sp>
      <p:sp>
        <p:nvSpPr>
          <p:cNvPr id="8909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909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52277409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 txBox="1">
            <a:spLocks noGrp="1" noChangeArrowheads="1"/>
          </p:cNvSpPr>
          <p:nvPr/>
        </p:nvSpPr>
        <p:spPr bwMode="auto">
          <a:xfrm>
            <a:off x="3970338" y="10566400"/>
            <a:ext cx="3038475" cy="55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3620" tIns="51809" rIns="103620" bIns="51809" anchor="b"/>
          <a:lstStyle/>
          <a:p>
            <a:pPr algn="r" eaLnBrk="1" hangingPunct="1"/>
            <a:fld id="{26A635A3-4EC4-4C2D-BE8D-51E371C066E4}" type="slidenum">
              <a:rPr lang="es-ES" altLang="es-CL" sz="1400"/>
              <a:pPr algn="r" eaLnBrk="1" hangingPunct="1"/>
              <a:t>13</a:t>
            </a:fld>
            <a:endParaRPr lang="es-ES" altLang="es-CL" sz="1400"/>
          </a:p>
        </p:txBody>
      </p:sp>
      <p:sp>
        <p:nvSpPr>
          <p:cNvPr id="89091" name="Rectangle 7"/>
          <p:cNvSpPr txBox="1">
            <a:spLocks noGrp="1" noChangeArrowheads="1"/>
          </p:cNvSpPr>
          <p:nvPr/>
        </p:nvSpPr>
        <p:spPr bwMode="auto">
          <a:xfrm>
            <a:off x="3970338" y="10566400"/>
            <a:ext cx="3038475" cy="55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3620" tIns="51809" rIns="103620" bIns="51809" anchor="b"/>
          <a:lstStyle/>
          <a:p>
            <a:pPr algn="r" eaLnBrk="1" hangingPunct="1"/>
            <a:fld id="{549BCA2E-60DE-4D1E-A792-543A28588D3E}" type="slidenum">
              <a:rPr lang="es-ES" altLang="es-CL" sz="1400">
                <a:latin typeface="Times New Roman" pitchFamily="18" charset="0"/>
              </a:rPr>
              <a:pPr algn="r" eaLnBrk="1" hangingPunct="1"/>
              <a:t>13</a:t>
            </a:fld>
            <a:endParaRPr lang="es-ES" altLang="es-CL" sz="1400">
              <a:latin typeface="Times New Roman" pitchFamily="18" charset="0"/>
            </a:endParaRPr>
          </a:p>
        </p:txBody>
      </p:sp>
      <p:sp>
        <p:nvSpPr>
          <p:cNvPr id="8909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909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233804672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 txBox="1">
            <a:spLocks noGrp="1" noChangeArrowheads="1"/>
          </p:cNvSpPr>
          <p:nvPr/>
        </p:nvSpPr>
        <p:spPr bwMode="auto">
          <a:xfrm>
            <a:off x="3970338" y="10566400"/>
            <a:ext cx="3038475" cy="55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3620" tIns="51809" rIns="103620" bIns="51809" anchor="b"/>
          <a:lstStyle/>
          <a:p>
            <a:pPr algn="r" eaLnBrk="1" hangingPunct="1"/>
            <a:fld id="{26A635A3-4EC4-4C2D-BE8D-51E371C066E4}" type="slidenum">
              <a:rPr lang="es-ES" altLang="es-CL" sz="1400"/>
              <a:pPr algn="r" eaLnBrk="1" hangingPunct="1"/>
              <a:t>17</a:t>
            </a:fld>
            <a:endParaRPr lang="es-ES" altLang="es-CL" sz="1400"/>
          </a:p>
        </p:txBody>
      </p:sp>
      <p:sp>
        <p:nvSpPr>
          <p:cNvPr id="89091" name="Rectangle 7"/>
          <p:cNvSpPr txBox="1">
            <a:spLocks noGrp="1" noChangeArrowheads="1"/>
          </p:cNvSpPr>
          <p:nvPr/>
        </p:nvSpPr>
        <p:spPr bwMode="auto">
          <a:xfrm>
            <a:off x="3970338" y="10566400"/>
            <a:ext cx="3038475" cy="55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3620" tIns="51809" rIns="103620" bIns="51809" anchor="b"/>
          <a:lstStyle/>
          <a:p>
            <a:pPr algn="r" eaLnBrk="1" hangingPunct="1"/>
            <a:fld id="{549BCA2E-60DE-4D1E-A792-543A28588D3E}" type="slidenum">
              <a:rPr lang="es-ES" altLang="es-CL" sz="1400">
                <a:latin typeface="Times New Roman" pitchFamily="18" charset="0"/>
              </a:rPr>
              <a:pPr algn="r" eaLnBrk="1" hangingPunct="1"/>
              <a:t>17</a:t>
            </a:fld>
            <a:endParaRPr lang="es-ES" altLang="es-CL" sz="1400">
              <a:latin typeface="Times New Roman" pitchFamily="18" charset="0"/>
            </a:endParaRPr>
          </a:p>
        </p:txBody>
      </p:sp>
      <p:sp>
        <p:nvSpPr>
          <p:cNvPr id="8909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909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149807472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 txBox="1">
            <a:spLocks noGrp="1" noChangeArrowheads="1"/>
          </p:cNvSpPr>
          <p:nvPr/>
        </p:nvSpPr>
        <p:spPr bwMode="auto">
          <a:xfrm>
            <a:off x="3970338" y="10566400"/>
            <a:ext cx="3038475" cy="55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3620" tIns="51809" rIns="103620" bIns="51809" anchor="b"/>
          <a:lstStyle/>
          <a:p>
            <a:pPr algn="r" eaLnBrk="1" hangingPunct="1"/>
            <a:fld id="{26A635A3-4EC4-4C2D-BE8D-51E371C066E4}" type="slidenum">
              <a:rPr lang="es-ES" altLang="es-CL" sz="1400"/>
              <a:pPr algn="r" eaLnBrk="1" hangingPunct="1"/>
              <a:t>18</a:t>
            </a:fld>
            <a:endParaRPr lang="es-ES" altLang="es-CL" sz="1400"/>
          </a:p>
        </p:txBody>
      </p:sp>
      <p:sp>
        <p:nvSpPr>
          <p:cNvPr id="89091" name="Rectangle 7"/>
          <p:cNvSpPr txBox="1">
            <a:spLocks noGrp="1" noChangeArrowheads="1"/>
          </p:cNvSpPr>
          <p:nvPr/>
        </p:nvSpPr>
        <p:spPr bwMode="auto">
          <a:xfrm>
            <a:off x="3970338" y="10566400"/>
            <a:ext cx="3038475" cy="55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3620" tIns="51809" rIns="103620" bIns="51809" anchor="b"/>
          <a:lstStyle/>
          <a:p>
            <a:pPr algn="r" eaLnBrk="1" hangingPunct="1"/>
            <a:fld id="{549BCA2E-60DE-4D1E-A792-543A28588D3E}" type="slidenum">
              <a:rPr lang="es-ES" altLang="es-CL" sz="1400">
                <a:latin typeface="Times New Roman" pitchFamily="18" charset="0"/>
              </a:rPr>
              <a:pPr algn="r" eaLnBrk="1" hangingPunct="1"/>
              <a:t>18</a:t>
            </a:fld>
            <a:endParaRPr lang="es-ES" altLang="es-CL" sz="1400">
              <a:latin typeface="Times New Roman" pitchFamily="18" charset="0"/>
            </a:endParaRPr>
          </a:p>
        </p:txBody>
      </p:sp>
      <p:sp>
        <p:nvSpPr>
          <p:cNvPr id="8909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909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111006558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 txBox="1">
            <a:spLocks noGrp="1" noChangeArrowheads="1"/>
          </p:cNvSpPr>
          <p:nvPr/>
        </p:nvSpPr>
        <p:spPr bwMode="auto">
          <a:xfrm>
            <a:off x="3970338" y="10566400"/>
            <a:ext cx="3038475" cy="55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3620" tIns="51809" rIns="103620" bIns="51809" anchor="b"/>
          <a:lstStyle/>
          <a:p>
            <a:pPr algn="r" eaLnBrk="1" hangingPunct="1"/>
            <a:fld id="{26A635A3-4EC4-4C2D-BE8D-51E371C066E4}" type="slidenum">
              <a:rPr lang="es-ES" altLang="es-CL" sz="1400"/>
              <a:pPr algn="r" eaLnBrk="1" hangingPunct="1"/>
              <a:t>19</a:t>
            </a:fld>
            <a:endParaRPr lang="es-ES" altLang="es-CL" sz="1400"/>
          </a:p>
        </p:txBody>
      </p:sp>
      <p:sp>
        <p:nvSpPr>
          <p:cNvPr id="89091" name="Rectangle 7"/>
          <p:cNvSpPr txBox="1">
            <a:spLocks noGrp="1" noChangeArrowheads="1"/>
          </p:cNvSpPr>
          <p:nvPr/>
        </p:nvSpPr>
        <p:spPr bwMode="auto">
          <a:xfrm>
            <a:off x="3970338" y="10566400"/>
            <a:ext cx="3038475" cy="55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3620" tIns="51809" rIns="103620" bIns="51809" anchor="b"/>
          <a:lstStyle/>
          <a:p>
            <a:pPr algn="r" eaLnBrk="1" hangingPunct="1"/>
            <a:fld id="{549BCA2E-60DE-4D1E-A792-543A28588D3E}" type="slidenum">
              <a:rPr lang="es-ES" altLang="es-CL" sz="1400">
                <a:latin typeface="Times New Roman" pitchFamily="18" charset="0"/>
              </a:rPr>
              <a:pPr algn="r" eaLnBrk="1" hangingPunct="1"/>
              <a:t>19</a:t>
            </a:fld>
            <a:endParaRPr lang="es-ES" altLang="es-CL" sz="1400">
              <a:latin typeface="Times New Roman" pitchFamily="18" charset="0"/>
            </a:endParaRPr>
          </a:p>
        </p:txBody>
      </p:sp>
      <p:sp>
        <p:nvSpPr>
          <p:cNvPr id="8909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909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286650914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 txBox="1">
            <a:spLocks noGrp="1" noChangeArrowheads="1"/>
          </p:cNvSpPr>
          <p:nvPr/>
        </p:nvSpPr>
        <p:spPr bwMode="auto">
          <a:xfrm>
            <a:off x="3970338" y="10566400"/>
            <a:ext cx="3038475" cy="55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3620" tIns="51809" rIns="103620" bIns="51809" anchor="b"/>
          <a:lstStyle/>
          <a:p>
            <a:pPr algn="r" eaLnBrk="1" hangingPunct="1"/>
            <a:fld id="{26A635A3-4EC4-4C2D-BE8D-51E371C066E4}" type="slidenum">
              <a:rPr lang="es-ES" altLang="es-CL" sz="1400"/>
              <a:pPr algn="r" eaLnBrk="1" hangingPunct="1"/>
              <a:t>20</a:t>
            </a:fld>
            <a:endParaRPr lang="es-ES" altLang="es-CL" sz="1400"/>
          </a:p>
        </p:txBody>
      </p:sp>
      <p:sp>
        <p:nvSpPr>
          <p:cNvPr id="89091" name="Rectangle 7"/>
          <p:cNvSpPr txBox="1">
            <a:spLocks noGrp="1" noChangeArrowheads="1"/>
          </p:cNvSpPr>
          <p:nvPr/>
        </p:nvSpPr>
        <p:spPr bwMode="auto">
          <a:xfrm>
            <a:off x="3970338" y="10566400"/>
            <a:ext cx="3038475" cy="55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3620" tIns="51809" rIns="103620" bIns="51809" anchor="b"/>
          <a:lstStyle/>
          <a:p>
            <a:pPr algn="r" eaLnBrk="1" hangingPunct="1"/>
            <a:fld id="{549BCA2E-60DE-4D1E-A792-543A28588D3E}" type="slidenum">
              <a:rPr lang="es-ES" altLang="es-CL" sz="1400">
                <a:latin typeface="Times New Roman" pitchFamily="18" charset="0"/>
              </a:rPr>
              <a:pPr algn="r" eaLnBrk="1" hangingPunct="1"/>
              <a:t>20</a:t>
            </a:fld>
            <a:endParaRPr lang="es-ES" altLang="es-CL" sz="1400">
              <a:latin typeface="Times New Roman" pitchFamily="18" charset="0"/>
            </a:endParaRPr>
          </a:p>
        </p:txBody>
      </p:sp>
      <p:sp>
        <p:nvSpPr>
          <p:cNvPr id="8909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909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209290074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 txBox="1">
            <a:spLocks noGrp="1" noChangeArrowheads="1"/>
          </p:cNvSpPr>
          <p:nvPr/>
        </p:nvSpPr>
        <p:spPr bwMode="auto">
          <a:xfrm>
            <a:off x="3970338" y="10566400"/>
            <a:ext cx="3038475" cy="55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3620" tIns="51809" rIns="103620" bIns="51809" anchor="b"/>
          <a:lstStyle/>
          <a:p>
            <a:pPr algn="r" eaLnBrk="1" hangingPunct="1"/>
            <a:fld id="{26A635A3-4EC4-4C2D-BE8D-51E371C066E4}" type="slidenum">
              <a:rPr lang="es-ES" altLang="es-CL" sz="1400"/>
              <a:pPr algn="r" eaLnBrk="1" hangingPunct="1"/>
              <a:t>21</a:t>
            </a:fld>
            <a:endParaRPr lang="es-ES" altLang="es-CL" sz="1400"/>
          </a:p>
        </p:txBody>
      </p:sp>
      <p:sp>
        <p:nvSpPr>
          <p:cNvPr id="89091" name="Rectangle 7"/>
          <p:cNvSpPr txBox="1">
            <a:spLocks noGrp="1" noChangeArrowheads="1"/>
          </p:cNvSpPr>
          <p:nvPr/>
        </p:nvSpPr>
        <p:spPr bwMode="auto">
          <a:xfrm>
            <a:off x="3970338" y="10566400"/>
            <a:ext cx="3038475" cy="55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3620" tIns="51809" rIns="103620" bIns="51809" anchor="b"/>
          <a:lstStyle/>
          <a:p>
            <a:pPr algn="r" eaLnBrk="1" hangingPunct="1"/>
            <a:fld id="{549BCA2E-60DE-4D1E-A792-543A28588D3E}" type="slidenum">
              <a:rPr lang="es-ES" altLang="es-CL" sz="1400">
                <a:latin typeface="Times New Roman" pitchFamily="18" charset="0"/>
              </a:rPr>
              <a:pPr algn="r" eaLnBrk="1" hangingPunct="1"/>
              <a:t>21</a:t>
            </a:fld>
            <a:endParaRPr lang="es-ES" altLang="es-CL" sz="1400">
              <a:latin typeface="Times New Roman" pitchFamily="18" charset="0"/>
            </a:endParaRPr>
          </a:p>
        </p:txBody>
      </p:sp>
      <p:sp>
        <p:nvSpPr>
          <p:cNvPr id="8909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909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321217062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 txBox="1">
            <a:spLocks noGrp="1" noChangeArrowheads="1"/>
          </p:cNvSpPr>
          <p:nvPr/>
        </p:nvSpPr>
        <p:spPr bwMode="auto">
          <a:xfrm>
            <a:off x="3970338" y="10566400"/>
            <a:ext cx="3038475" cy="55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3620" tIns="51809" rIns="103620" bIns="51809" anchor="b"/>
          <a:lstStyle/>
          <a:p>
            <a:pPr algn="r" eaLnBrk="1" hangingPunct="1"/>
            <a:fld id="{26A635A3-4EC4-4C2D-BE8D-51E371C066E4}" type="slidenum">
              <a:rPr lang="es-ES" altLang="es-CL" sz="1400"/>
              <a:pPr algn="r" eaLnBrk="1" hangingPunct="1"/>
              <a:t>22</a:t>
            </a:fld>
            <a:endParaRPr lang="es-ES" altLang="es-CL" sz="1400"/>
          </a:p>
        </p:txBody>
      </p:sp>
      <p:sp>
        <p:nvSpPr>
          <p:cNvPr id="89091" name="Rectangle 7"/>
          <p:cNvSpPr txBox="1">
            <a:spLocks noGrp="1" noChangeArrowheads="1"/>
          </p:cNvSpPr>
          <p:nvPr/>
        </p:nvSpPr>
        <p:spPr bwMode="auto">
          <a:xfrm>
            <a:off x="3970338" y="10566400"/>
            <a:ext cx="3038475" cy="55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3620" tIns="51809" rIns="103620" bIns="51809" anchor="b"/>
          <a:lstStyle/>
          <a:p>
            <a:pPr algn="r" eaLnBrk="1" hangingPunct="1"/>
            <a:fld id="{549BCA2E-60DE-4D1E-A792-543A28588D3E}" type="slidenum">
              <a:rPr lang="es-ES" altLang="es-CL" sz="1400">
                <a:latin typeface="Times New Roman" pitchFamily="18" charset="0"/>
              </a:rPr>
              <a:pPr algn="r" eaLnBrk="1" hangingPunct="1"/>
              <a:t>22</a:t>
            </a:fld>
            <a:endParaRPr lang="es-ES" altLang="es-CL" sz="1400">
              <a:latin typeface="Times New Roman" pitchFamily="18" charset="0"/>
            </a:endParaRPr>
          </a:p>
        </p:txBody>
      </p:sp>
      <p:sp>
        <p:nvSpPr>
          <p:cNvPr id="8909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909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75426304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 txBox="1">
            <a:spLocks noGrp="1" noChangeArrowheads="1"/>
          </p:cNvSpPr>
          <p:nvPr/>
        </p:nvSpPr>
        <p:spPr bwMode="auto">
          <a:xfrm>
            <a:off x="3970338" y="10566400"/>
            <a:ext cx="3038475" cy="55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3620" tIns="51809" rIns="103620" bIns="51809" anchor="b"/>
          <a:lstStyle/>
          <a:p>
            <a:pPr algn="r" eaLnBrk="1" hangingPunct="1"/>
            <a:fld id="{26A635A3-4EC4-4C2D-BE8D-51E371C066E4}" type="slidenum">
              <a:rPr lang="es-ES" altLang="es-CL" sz="1400"/>
              <a:pPr algn="r" eaLnBrk="1" hangingPunct="1"/>
              <a:t>23</a:t>
            </a:fld>
            <a:endParaRPr lang="es-ES" altLang="es-CL" sz="1400"/>
          </a:p>
        </p:txBody>
      </p:sp>
      <p:sp>
        <p:nvSpPr>
          <p:cNvPr id="89091" name="Rectangle 7"/>
          <p:cNvSpPr txBox="1">
            <a:spLocks noGrp="1" noChangeArrowheads="1"/>
          </p:cNvSpPr>
          <p:nvPr/>
        </p:nvSpPr>
        <p:spPr bwMode="auto">
          <a:xfrm>
            <a:off x="3970338" y="10566400"/>
            <a:ext cx="3038475" cy="55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3620" tIns="51809" rIns="103620" bIns="51809" anchor="b"/>
          <a:lstStyle/>
          <a:p>
            <a:pPr algn="r" eaLnBrk="1" hangingPunct="1"/>
            <a:fld id="{549BCA2E-60DE-4D1E-A792-543A28588D3E}" type="slidenum">
              <a:rPr lang="es-ES" altLang="es-CL" sz="1400">
                <a:latin typeface="Times New Roman" pitchFamily="18" charset="0"/>
              </a:rPr>
              <a:pPr algn="r" eaLnBrk="1" hangingPunct="1"/>
              <a:t>23</a:t>
            </a:fld>
            <a:endParaRPr lang="es-ES" altLang="es-CL" sz="1400">
              <a:latin typeface="Times New Roman" pitchFamily="18" charset="0"/>
            </a:endParaRPr>
          </a:p>
        </p:txBody>
      </p:sp>
      <p:sp>
        <p:nvSpPr>
          <p:cNvPr id="8909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909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256555226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 txBox="1">
            <a:spLocks noGrp="1" noChangeArrowheads="1"/>
          </p:cNvSpPr>
          <p:nvPr/>
        </p:nvSpPr>
        <p:spPr bwMode="auto">
          <a:xfrm>
            <a:off x="3970338" y="10566400"/>
            <a:ext cx="3038475" cy="55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3620" tIns="51809" rIns="103620" bIns="51809" anchor="b"/>
          <a:lstStyle/>
          <a:p>
            <a:pPr algn="r" eaLnBrk="1" hangingPunct="1"/>
            <a:fld id="{26A635A3-4EC4-4C2D-BE8D-51E371C066E4}" type="slidenum">
              <a:rPr lang="es-ES" altLang="es-CL" sz="1400"/>
              <a:pPr algn="r" eaLnBrk="1" hangingPunct="1"/>
              <a:t>24</a:t>
            </a:fld>
            <a:endParaRPr lang="es-ES" altLang="es-CL" sz="1400"/>
          </a:p>
        </p:txBody>
      </p:sp>
      <p:sp>
        <p:nvSpPr>
          <p:cNvPr id="89091" name="Rectangle 7"/>
          <p:cNvSpPr txBox="1">
            <a:spLocks noGrp="1" noChangeArrowheads="1"/>
          </p:cNvSpPr>
          <p:nvPr/>
        </p:nvSpPr>
        <p:spPr bwMode="auto">
          <a:xfrm>
            <a:off x="3970338" y="10566400"/>
            <a:ext cx="3038475" cy="55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3620" tIns="51809" rIns="103620" bIns="51809" anchor="b"/>
          <a:lstStyle/>
          <a:p>
            <a:pPr algn="r" eaLnBrk="1" hangingPunct="1"/>
            <a:fld id="{549BCA2E-60DE-4D1E-A792-543A28588D3E}" type="slidenum">
              <a:rPr lang="es-ES" altLang="es-CL" sz="1400">
                <a:latin typeface="Times New Roman" pitchFamily="18" charset="0"/>
              </a:rPr>
              <a:pPr algn="r" eaLnBrk="1" hangingPunct="1"/>
              <a:t>24</a:t>
            </a:fld>
            <a:endParaRPr lang="es-ES" altLang="es-CL" sz="1400">
              <a:latin typeface="Times New Roman" pitchFamily="18" charset="0"/>
            </a:endParaRPr>
          </a:p>
        </p:txBody>
      </p:sp>
      <p:sp>
        <p:nvSpPr>
          <p:cNvPr id="8909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909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144502771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 txBox="1">
            <a:spLocks noGrp="1" noChangeArrowheads="1"/>
          </p:cNvSpPr>
          <p:nvPr/>
        </p:nvSpPr>
        <p:spPr bwMode="auto">
          <a:xfrm>
            <a:off x="3970338" y="10566400"/>
            <a:ext cx="3038475" cy="55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3620" tIns="51809" rIns="103620" bIns="51809" anchor="b"/>
          <a:lstStyle/>
          <a:p>
            <a:pPr algn="r" eaLnBrk="1" hangingPunct="1"/>
            <a:fld id="{26A635A3-4EC4-4C2D-BE8D-51E371C066E4}" type="slidenum">
              <a:rPr lang="es-ES" altLang="es-CL" sz="1400"/>
              <a:pPr algn="r" eaLnBrk="1" hangingPunct="1"/>
              <a:t>25</a:t>
            </a:fld>
            <a:endParaRPr lang="es-ES" altLang="es-CL" sz="1400"/>
          </a:p>
        </p:txBody>
      </p:sp>
      <p:sp>
        <p:nvSpPr>
          <p:cNvPr id="89091" name="Rectangle 7"/>
          <p:cNvSpPr txBox="1">
            <a:spLocks noGrp="1" noChangeArrowheads="1"/>
          </p:cNvSpPr>
          <p:nvPr/>
        </p:nvSpPr>
        <p:spPr bwMode="auto">
          <a:xfrm>
            <a:off x="3970338" y="10566400"/>
            <a:ext cx="3038475" cy="55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3620" tIns="51809" rIns="103620" bIns="51809" anchor="b"/>
          <a:lstStyle/>
          <a:p>
            <a:pPr algn="r" eaLnBrk="1" hangingPunct="1"/>
            <a:fld id="{549BCA2E-60DE-4D1E-A792-543A28588D3E}" type="slidenum">
              <a:rPr lang="es-ES" altLang="es-CL" sz="1400">
                <a:latin typeface="Times New Roman" pitchFamily="18" charset="0"/>
              </a:rPr>
              <a:pPr algn="r" eaLnBrk="1" hangingPunct="1"/>
              <a:t>25</a:t>
            </a:fld>
            <a:endParaRPr lang="es-ES" altLang="es-CL" sz="1400">
              <a:latin typeface="Times New Roman" pitchFamily="18" charset="0"/>
            </a:endParaRPr>
          </a:p>
        </p:txBody>
      </p:sp>
      <p:sp>
        <p:nvSpPr>
          <p:cNvPr id="8909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909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20139846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7CA814-FE8B-4173-8A3F-35FD067D83B6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CA6041-5071-408E-826A-70A294BCCAF7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B94824-8BBD-4C0E-A980-C4D54917D0F3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A98D39-BE96-4B6E-BE91-B28D6E3D9A5C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EF43AC-EB03-412D-97A5-7FC7EED571D5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439E1F-30A4-4FDC-8F3D-4BE8301FB789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4835E1-4910-418E-87FA-CBD248FF56B0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95A124-ACB9-4421-B2C9-3986ACE882C8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lIns="91440" tIns="45720" rIns="91440" bIns="45720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68ADEF-4582-4872-9628-D4537B4A4325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EC940A-0A7C-4C39-867A-3D71BFAB661C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6C857-56F6-4B3B-8FA6-D5B8122050FE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609600" y="274639"/>
            <a:ext cx="10972800" cy="585152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C92404-9AE1-4085-B636-A3E4CA2BBF17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ítulo y tab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abla"/>
          <p:cNvSpPr>
            <a:spLocks noGrp="1"/>
          </p:cNvSpPr>
          <p:nvPr>
            <p:ph type="tbl" idx="1"/>
          </p:nvPr>
        </p:nvSpPr>
        <p:spPr>
          <a:xfrm>
            <a:off x="609600" y="1600201"/>
            <a:ext cx="10972800" cy="4525963"/>
          </a:xfrm>
        </p:spPr>
        <p:txBody>
          <a:bodyPr lIns="91440" tIns="45720" rIns="91440" bIns="45720"/>
          <a:lstStyle/>
          <a:p>
            <a:pPr lvl="0"/>
            <a:endParaRPr lang="es-CL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F59168-A77E-464A-BA70-85FFAC207DFD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ítulo, text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5CD4559C-AADD-4795-9344-5B6A323E64B8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6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397" tIns="45699" rIns="91397" bIns="4569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397" tIns="45699" rIns="91397" bIns="4569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Haga clic para modificar el estilo de texto del patrón</a:t>
            </a:r>
          </a:p>
          <a:p>
            <a:pPr lvl="1"/>
            <a:r>
              <a:rPr lang="es-ES" altLang="es-ES"/>
              <a:t>Segundo nivel</a:t>
            </a:r>
          </a:p>
          <a:p>
            <a:pPr lvl="2"/>
            <a:r>
              <a:rPr lang="es-ES" altLang="es-ES"/>
              <a:t>Tercer nivel</a:t>
            </a:r>
          </a:p>
          <a:p>
            <a:pPr lvl="3"/>
            <a:r>
              <a:rPr lang="es-ES" altLang="es-ES"/>
              <a:t>Cuarto nivel</a:t>
            </a:r>
          </a:p>
          <a:p>
            <a:pPr lvl="4"/>
            <a:r>
              <a:rPr lang="es-ES" altLang="es-ES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397" tIns="45699" rIns="91397" bIns="45699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397" tIns="45699" rIns="91397" bIns="45699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397" tIns="45699" rIns="91397" bIns="45699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C64F53B9-9943-41A8-9107-6A00CA67CB23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52" r:id="rId1"/>
    <p:sldLayoutId id="2147484453" r:id="rId2"/>
    <p:sldLayoutId id="2147484454" r:id="rId3"/>
    <p:sldLayoutId id="2147484455" r:id="rId4"/>
    <p:sldLayoutId id="2147484456" r:id="rId5"/>
    <p:sldLayoutId id="2147484457" r:id="rId6"/>
    <p:sldLayoutId id="2147484458" r:id="rId7"/>
    <p:sldLayoutId id="2147484459" r:id="rId8"/>
    <p:sldLayoutId id="2147484460" r:id="rId9"/>
    <p:sldLayoutId id="2147484461" r:id="rId10"/>
    <p:sldLayoutId id="2147484462" r:id="rId11"/>
    <p:sldLayoutId id="2147484463" r:id="rId12"/>
    <p:sldLayoutId id="2147484464" r:id="rId13"/>
    <p:sldLayoutId id="2147484465" r:id="rId14"/>
  </p:sldLayoutIdLst>
  <p:transition spd="med"/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17.png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20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23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jpg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g"/><Relationship Id="rId3" Type="http://schemas.openxmlformats.org/officeDocument/2006/relationships/image" Target="../media/image2.png"/><Relationship Id="rId7" Type="http://schemas.openxmlformats.org/officeDocument/2006/relationships/image" Target="../media/image30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g"/><Relationship Id="rId5" Type="http://schemas.openxmlformats.org/officeDocument/2006/relationships/image" Target="../media/image28.jpg"/><Relationship Id="rId10" Type="http://schemas.openxmlformats.org/officeDocument/2006/relationships/image" Target="../media/image33.jpeg"/><Relationship Id="rId4" Type="http://schemas.openxmlformats.org/officeDocument/2006/relationships/image" Target="../media/image27.jpg"/><Relationship Id="rId9" Type="http://schemas.openxmlformats.org/officeDocument/2006/relationships/image" Target="../media/image32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g"/><Relationship Id="rId3" Type="http://schemas.openxmlformats.org/officeDocument/2006/relationships/image" Target="../media/image2.png"/><Relationship Id="rId7" Type="http://schemas.openxmlformats.org/officeDocument/2006/relationships/image" Target="../media/image37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jpg"/><Relationship Id="rId11" Type="http://schemas.openxmlformats.org/officeDocument/2006/relationships/image" Target="../media/image41.jpg"/><Relationship Id="rId5" Type="http://schemas.openxmlformats.org/officeDocument/2006/relationships/image" Target="../media/image35.jpeg"/><Relationship Id="rId10" Type="http://schemas.openxmlformats.org/officeDocument/2006/relationships/image" Target="../media/image40.jpg"/><Relationship Id="rId4" Type="http://schemas.openxmlformats.org/officeDocument/2006/relationships/image" Target="../media/image34.jpg"/><Relationship Id="rId9" Type="http://schemas.openxmlformats.org/officeDocument/2006/relationships/image" Target="../media/image39.jp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jpeg"/><Relationship Id="rId3" Type="http://schemas.openxmlformats.org/officeDocument/2006/relationships/image" Target="../media/image42.jpeg"/><Relationship Id="rId7" Type="http://schemas.openxmlformats.org/officeDocument/2006/relationships/image" Target="../media/image4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jpg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jpg"/><Relationship Id="rId13" Type="http://schemas.openxmlformats.org/officeDocument/2006/relationships/image" Target="../media/image58.jpg"/><Relationship Id="rId3" Type="http://schemas.openxmlformats.org/officeDocument/2006/relationships/image" Target="../media/image48.jpg"/><Relationship Id="rId7" Type="http://schemas.openxmlformats.org/officeDocument/2006/relationships/image" Target="../media/image52.jpg"/><Relationship Id="rId12" Type="http://schemas.openxmlformats.org/officeDocument/2006/relationships/image" Target="../media/image57.jpg"/><Relationship Id="rId17" Type="http://schemas.openxmlformats.org/officeDocument/2006/relationships/image" Target="../media/image62.jpeg"/><Relationship Id="rId2" Type="http://schemas.openxmlformats.org/officeDocument/2006/relationships/notesSlide" Target="../notesSlides/notesSlide16.xml"/><Relationship Id="rId16" Type="http://schemas.openxmlformats.org/officeDocument/2006/relationships/image" Target="../media/image6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jpg"/><Relationship Id="rId11" Type="http://schemas.openxmlformats.org/officeDocument/2006/relationships/image" Target="../media/image56.jpeg"/><Relationship Id="rId5" Type="http://schemas.openxmlformats.org/officeDocument/2006/relationships/image" Target="../media/image50.jpg"/><Relationship Id="rId15" Type="http://schemas.openxmlformats.org/officeDocument/2006/relationships/image" Target="../media/image60.jpg"/><Relationship Id="rId10" Type="http://schemas.openxmlformats.org/officeDocument/2006/relationships/image" Target="../media/image55.jpg"/><Relationship Id="rId4" Type="http://schemas.openxmlformats.org/officeDocument/2006/relationships/image" Target="../media/image49.jpg"/><Relationship Id="rId9" Type="http://schemas.openxmlformats.org/officeDocument/2006/relationships/image" Target="../media/image54.jpg"/><Relationship Id="rId14" Type="http://schemas.openxmlformats.org/officeDocument/2006/relationships/image" Target="../media/image5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8" name="Marcador de número de diapositiva 1"/>
          <p:cNvSpPr>
            <a:spLocks noGrp="1" noChangeArrowheads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8F42D79B-74FB-4EC4-83F9-6712CCC03025}" type="slidenum">
              <a:rPr lang="es-ES" altLang="es-CL"/>
              <a:pPr/>
              <a:t>1</a:t>
            </a:fld>
            <a:endParaRPr lang="es-ES" altLang="es-CL" dirty="0"/>
          </a:p>
        </p:txBody>
      </p:sp>
      <p:grpSp>
        <p:nvGrpSpPr>
          <p:cNvPr id="9" name="Grupo 8">
            <a:extLst>
              <a:ext uri="{FF2B5EF4-FFF2-40B4-BE49-F238E27FC236}">
                <a16:creationId xmlns:a16="http://schemas.microsoft.com/office/drawing/2014/main" id="{49EB2FCF-960C-4988-85C8-692CFF6A8509}"/>
              </a:ext>
            </a:extLst>
          </p:cNvPr>
          <p:cNvGrpSpPr/>
          <p:nvPr/>
        </p:nvGrpSpPr>
        <p:grpSpPr>
          <a:xfrm>
            <a:off x="119336" y="119291"/>
            <a:ext cx="1404953" cy="1419177"/>
            <a:chOff x="86278" y="101861"/>
            <a:chExt cx="1737697" cy="1603678"/>
          </a:xfrm>
        </p:grpSpPr>
        <p:sp>
          <p:nvSpPr>
            <p:cNvPr id="10" name="Elipse 9">
              <a:extLst>
                <a:ext uri="{FF2B5EF4-FFF2-40B4-BE49-F238E27FC236}">
                  <a16:creationId xmlns:a16="http://schemas.microsoft.com/office/drawing/2014/main" id="{8D8A1748-2308-49A4-9685-DB5A8AA622BB}"/>
                </a:ext>
              </a:extLst>
            </p:cNvPr>
            <p:cNvSpPr/>
            <p:nvPr/>
          </p:nvSpPr>
          <p:spPr>
            <a:xfrm>
              <a:off x="86278" y="101861"/>
              <a:ext cx="1737697" cy="1603678"/>
            </a:xfrm>
            <a:prstGeom prst="ellipse">
              <a:avLst/>
            </a:prstGeom>
            <a:solidFill>
              <a:srgbClr val="D20101">
                <a:alpha val="73000"/>
              </a:srgbClr>
            </a:solidFill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pic>
          <p:nvPicPr>
            <p:cNvPr id="11" name="Picture 2" descr="Resultado de imagen para ANCLOTE IM">
              <a:extLst>
                <a:ext uri="{FF2B5EF4-FFF2-40B4-BE49-F238E27FC236}">
                  <a16:creationId xmlns:a16="http://schemas.microsoft.com/office/drawing/2014/main" id="{CD79E85A-0721-4CBF-BD79-7A96A0F2112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5066" y="245877"/>
              <a:ext cx="1080120" cy="128789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2" name="Grupo 11">
            <a:extLst>
              <a:ext uri="{FF2B5EF4-FFF2-40B4-BE49-F238E27FC236}">
                <a16:creationId xmlns:a16="http://schemas.microsoft.com/office/drawing/2014/main" id="{7CCD4831-B309-470E-B873-41F79817EAF4}"/>
              </a:ext>
            </a:extLst>
          </p:cNvPr>
          <p:cNvGrpSpPr/>
          <p:nvPr/>
        </p:nvGrpSpPr>
        <p:grpSpPr>
          <a:xfrm>
            <a:off x="1127448" y="2996952"/>
            <a:ext cx="9361040" cy="4086720"/>
            <a:chOff x="601643" y="1715214"/>
            <a:chExt cx="7641887" cy="3424736"/>
          </a:xfrm>
        </p:grpSpPr>
        <p:pic>
          <p:nvPicPr>
            <p:cNvPr id="13" name="Imagen 3">
              <a:extLst>
                <a:ext uri="{FF2B5EF4-FFF2-40B4-BE49-F238E27FC236}">
                  <a16:creationId xmlns:a16="http://schemas.microsoft.com/office/drawing/2014/main" id="{65A045DE-77C1-4477-9D22-3FD88E11BA5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1508" y="1715214"/>
              <a:ext cx="7132142" cy="32479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" name="Marcador de contenido 3">
              <a:extLst>
                <a:ext uri="{FF2B5EF4-FFF2-40B4-BE49-F238E27FC236}">
                  <a16:creationId xmlns:a16="http://schemas.microsoft.com/office/drawing/2014/main" id="{AD666548-1B4C-4E0C-A12E-FEB346C3133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56990" y="3439737"/>
              <a:ext cx="2607826" cy="1700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" name="Imagen 7">
              <a:extLst>
                <a:ext uri="{FF2B5EF4-FFF2-40B4-BE49-F238E27FC236}">
                  <a16:creationId xmlns:a16="http://schemas.microsoft.com/office/drawing/2014/main" id="{7E7F7AC5-26E3-423C-BC60-571B78F9DF1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96750" y="3097887"/>
              <a:ext cx="4246780" cy="18702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7" name="23 Grupo">
              <a:extLst>
                <a:ext uri="{FF2B5EF4-FFF2-40B4-BE49-F238E27FC236}">
                  <a16:creationId xmlns:a16="http://schemas.microsoft.com/office/drawing/2014/main" id="{C6C9D51F-3E71-41D6-9EC3-67012110EC0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515314" y="1850231"/>
              <a:ext cx="1815227" cy="1473935"/>
              <a:chOff x="2395006" y="2348880"/>
              <a:chExt cx="2304256" cy="1872208"/>
            </a:xfrm>
          </p:grpSpPr>
          <p:pic>
            <p:nvPicPr>
              <p:cNvPr id="18" name="Imagen 42">
                <a:extLst>
                  <a:ext uri="{FF2B5EF4-FFF2-40B4-BE49-F238E27FC236}">
                    <a16:creationId xmlns:a16="http://schemas.microsoft.com/office/drawing/2014/main" id="{6B48F7A9-A456-4076-B78F-194C1E2F878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395006" y="2348880"/>
                <a:ext cx="1096874" cy="7052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9" name="Imagen 42">
                <a:extLst>
                  <a:ext uri="{FF2B5EF4-FFF2-40B4-BE49-F238E27FC236}">
                    <a16:creationId xmlns:a16="http://schemas.microsoft.com/office/drawing/2014/main" id="{735CDCA4-0D2A-4408-B4BE-35F35B12A0E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555776" y="2842939"/>
                <a:ext cx="2143486" cy="137814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16" name="Imagen 13">
              <a:extLst>
                <a:ext uri="{FF2B5EF4-FFF2-40B4-BE49-F238E27FC236}">
                  <a16:creationId xmlns:a16="http://schemas.microsoft.com/office/drawing/2014/main" id="{0ECDFE85-1E11-481E-889B-AB2331EFE43F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1643" y="1985352"/>
              <a:ext cx="2012752" cy="29478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" name="CuadroTexto 2">
            <a:extLst>
              <a:ext uri="{FF2B5EF4-FFF2-40B4-BE49-F238E27FC236}">
                <a16:creationId xmlns:a16="http://schemas.microsoft.com/office/drawing/2014/main" id="{FFCC3204-AD78-4CC7-83F9-94FED54F4E8D}"/>
              </a:ext>
            </a:extLst>
          </p:cNvPr>
          <p:cNvSpPr txBox="1"/>
          <p:nvPr/>
        </p:nvSpPr>
        <p:spPr>
          <a:xfrm>
            <a:off x="2855640" y="1196752"/>
            <a:ext cx="77768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/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51554493-2340-418C-BA52-4380CDE9A840}"/>
              </a:ext>
            </a:extLst>
          </p:cNvPr>
          <p:cNvSpPr txBox="1"/>
          <p:nvPr/>
        </p:nvSpPr>
        <p:spPr>
          <a:xfrm>
            <a:off x="1790119" y="1143987"/>
            <a:ext cx="9577064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CL" sz="4000" dirty="0">
                <a:latin typeface="Stencil" panose="040409050D0802020404" pitchFamily="82" charset="0"/>
              </a:rPr>
              <a:t>EXPOSICIÓN CADETES ESCUELA NAVAL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FBFBA7A7-29AC-497E-8EF6-7F0E2454E0C7}"/>
              </a:ext>
            </a:extLst>
          </p:cNvPr>
          <p:cNvSpPr txBox="1"/>
          <p:nvPr/>
        </p:nvSpPr>
        <p:spPr>
          <a:xfrm>
            <a:off x="6744072" y="2414888"/>
            <a:ext cx="48383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400" dirty="0">
                <a:latin typeface="Bahnschrift SemiBold" panose="020B0502040204020203" pitchFamily="34" charset="0"/>
                <a:cs typeface="Arial" panose="020B0604020202020204" pitchFamily="34" charset="0"/>
              </a:rPr>
              <a:t>T1 IM Javier REINIKE Larraín</a:t>
            </a:r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3"/>
          <p:cNvSpPr txBox="1">
            <a:spLocks noChangeArrowheads="1"/>
          </p:cNvSpPr>
          <p:nvPr/>
        </p:nvSpPr>
        <p:spPr bwMode="auto">
          <a:xfrm>
            <a:off x="5321300" y="207963"/>
            <a:ext cx="2358876" cy="584775"/>
          </a:xfrm>
          <a:prstGeom prst="rect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es-ES" altLang="es-CL" sz="3200" b="1" dirty="0">
                <a:latin typeface="Stencil" panose="040409050D0802020404" pitchFamily="82" charset="0"/>
              </a:rPr>
              <a:t>TEMARIO</a:t>
            </a:r>
          </a:p>
        </p:txBody>
      </p:sp>
      <p:sp>
        <p:nvSpPr>
          <p:cNvPr id="4100" name="Marcador de número de diapositiva 1"/>
          <p:cNvSpPr>
            <a:spLocks noGrp="1" noChangeArrowheads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BB30EF86-8293-4724-8370-1D73CE3969F3}" type="slidenum">
              <a:rPr lang="es-ES" altLang="es-CL"/>
              <a:pPr/>
              <a:t>2</a:t>
            </a:fld>
            <a:endParaRPr lang="es-ES" altLang="es-CL"/>
          </a:p>
        </p:txBody>
      </p:sp>
      <p:sp>
        <p:nvSpPr>
          <p:cNvPr id="4102" name="CuadroTexto 1"/>
          <p:cNvSpPr txBox="1">
            <a:spLocks noChangeArrowheads="1"/>
          </p:cNvSpPr>
          <p:nvPr/>
        </p:nvSpPr>
        <p:spPr bwMode="auto">
          <a:xfrm>
            <a:off x="1524289" y="1356765"/>
            <a:ext cx="9793087" cy="45368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s-CL" altLang="es-CL" sz="2800" dirty="0"/>
              <a:t>EL CUERPO </a:t>
            </a:r>
            <a:r>
              <a:rPr lang="es-CL" altLang="es-CL" sz="2800"/>
              <a:t>DE INFANTERÍA </a:t>
            </a:r>
            <a:r>
              <a:rPr lang="es-CL" altLang="es-CL" sz="2800" dirty="0"/>
              <a:t>DE MARINA (CIM).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s-CL" altLang="es-CL" sz="2800" dirty="0"/>
              <a:t>ÁREAS DE DESEMPEÑO DEL OFICIAL IM.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s-CL" altLang="es-CL" sz="2800" dirty="0"/>
              <a:t>EXPERIENCIA PERSONAL.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s-CL" altLang="es-CL" sz="2800" dirty="0"/>
              <a:t>DESAFÍOS.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s-CL" altLang="es-CL" sz="2800" dirty="0"/>
              <a:t>FUTURO Y PROYECCIÓN.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s-CL" altLang="es-CL" sz="2800" dirty="0"/>
              <a:t>REFLEXIONES.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s-CL" altLang="es-CL" sz="2800" b="1" dirty="0"/>
              <a:t>PREGUNTAS.</a:t>
            </a:r>
          </a:p>
        </p:txBody>
      </p:sp>
      <p:grpSp>
        <p:nvGrpSpPr>
          <p:cNvPr id="7" name="Grupo 6">
            <a:extLst>
              <a:ext uri="{FF2B5EF4-FFF2-40B4-BE49-F238E27FC236}">
                <a16:creationId xmlns:a16="http://schemas.microsoft.com/office/drawing/2014/main" id="{C1A70F92-6911-4816-A0B8-E55536237F8D}"/>
              </a:ext>
            </a:extLst>
          </p:cNvPr>
          <p:cNvGrpSpPr/>
          <p:nvPr/>
        </p:nvGrpSpPr>
        <p:grpSpPr>
          <a:xfrm>
            <a:off x="119336" y="119291"/>
            <a:ext cx="1404953" cy="1419177"/>
            <a:chOff x="86278" y="101861"/>
            <a:chExt cx="1737697" cy="1603678"/>
          </a:xfrm>
        </p:grpSpPr>
        <p:sp>
          <p:nvSpPr>
            <p:cNvPr id="8" name="Elipse 7">
              <a:extLst>
                <a:ext uri="{FF2B5EF4-FFF2-40B4-BE49-F238E27FC236}">
                  <a16:creationId xmlns:a16="http://schemas.microsoft.com/office/drawing/2014/main" id="{C6B951AE-3296-49A9-A201-ACB06D2C67DF}"/>
                </a:ext>
              </a:extLst>
            </p:cNvPr>
            <p:cNvSpPr/>
            <p:nvPr/>
          </p:nvSpPr>
          <p:spPr>
            <a:xfrm>
              <a:off x="86278" y="101861"/>
              <a:ext cx="1737697" cy="1603678"/>
            </a:xfrm>
            <a:prstGeom prst="ellipse">
              <a:avLst/>
            </a:prstGeom>
            <a:solidFill>
              <a:srgbClr val="D20101">
                <a:alpha val="73000"/>
              </a:srgbClr>
            </a:solidFill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pic>
          <p:nvPicPr>
            <p:cNvPr id="9" name="Picture 2" descr="Resultado de imagen para ANCLOTE IM">
              <a:extLst>
                <a:ext uri="{FF2B5EF4-FFF2-40B4-BE49-F238E27FC236}">
                  <a16:creationId xmlns:a16="http://schemas.microsoft.com/office/drawing/2014/main" id="{2849BCE5-0DDC-416E-9892-49D62AE03D6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5066" y="245877"/>
              <a:ext cx="1080120" cy="128789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0" name="Imagen 9">
            <a:extLst>
              <a:ext uri="{FF2B5EF4-FFF2-40B4-BE49-F238E27FC236}">
                <a16:creationId xmlns:a16="http://schemas.microsoft.com/office/drawing/2014/main" id="{F1EF3ABE-8E57-4A89-BA87-12E404DB8FB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05"/>
          <a:stretch/>
        </p:blipFill>
        <p:spPr>
          <a:xfrm>
            <a:off x="7824192" y="2636905"/>
            <a:ext cx="3198488" cy="4211738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>
            <a:extLst>
              <a:ext uri="{FF2B5EF4-FFF2-40B4-BE49-F238E27FC236}">
                <a16:creationId xmlns:a16="http://schemas.microsoft.com/office/drawing/2014/main" id="{C82C1175-410D-45AD-9C4A-AAA675339B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504" y="1604026"/>
            <a:ext cx="10294091" cy="4986876"/>
          </a:xfrm>
          <a:prstGeom prst="rect">
            <a:avLst/>
          </a:prstGeom>
          <a:noFill/>
          <a:ln w="25400">
            <a:solidFill>
              <a:srgbClr val="0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98" name="Text Box 3"/>
          <p:cNvSpPr txBox="1">
            <a:spLocks noChangeArrowheads="1"/>
          </p:cNvSpPr>
          <p:nvPr/>
        </p:nvSpPr>
        <p:spPr bwMode="auto">
          <a:xfrm>
            <a:off x="2855640" y="169903"/>
            <a:ext cx="7759476" cy="584775"/>
          </a:xfrm>
          <a:prstGeom prst="rect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es-ES" altLang="es-CL" sz="3200" b="1" dirty="0">
                <a:latin typeface="Stencil" panose="040409050D0802020404" pitchFamily="82" charset="0"/>
              </a:rPr>
              <a:t>EL CUERPO DE INFANTERÍA DE MARINA</a:t>
            </a:r>
          </a:p>
        </p:txBody>
      </p:sp>
      <p:sp>
        <p:nvSpPr>
          <p:cNvPr id="4100" name="Marcador de número de diapositiva 1"/>
          <p:cNvSpPr>
            <a:spLocks noGrp="1" noChangeArrowheads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BB30EF86-8293-4724-8370-1D73CE3969F3}" type="slidenum">
              <a:rPr lang="es-ES" altLang="es-CL"/>
              <a:pPr/>
              <a:t>3</a:t>
            </a:fld>
            <a:endParaRPr lang="es-ES" altLang="es-CL"/>
          </a:p>
        </p:txBody>
      </p:sp>
      <p:grpSp>
        <p:nvGrpSpPr>
          <p:cNvPr id="7" name="Grupo 6">
            <a:extLst>
              <a:ext uri="{FF2B5EF4-FFF2-40B4-BE49-F238E27FC236}">
                <a16:creationId xmlns:a16="http://schemas.microsoft.com/office/drawing/2014/main" id="{C1A70F92-6911-4816-A0B8-E55536237F8D}"/>
              </a:ext>
            </a:extLst>
          </p:cNvPr>
          <p:cNvGrpSpPr/>
          <p:nvPr/>
        </p:nvGrpSpPr>
        <p:grpSpPr>
          <a:xfrm>
            <a:off x="119336" y="119291"/>
            <a:ext cx="1404953" cy="1419177"/>
            <a:chOff x="86278" y="101861"/>
            <a:chExt cx="1737697" cy="1603678"/>
          </a:xfrm>
        </p:grpSpPr>
        <p:sp>
          <p:nvSpPr>
            <p:cNvPr id="8" name="Elipse 7">
              <a:extLst>
                <a:ext uri="{FF2B5EF4-FFF2-40B4-BE49-F238E27FC236}">
                  <a16:creationId xmlns:a16="http://schemas.microsoft.com/office/drawing/2014/main" id="{C6B951AE-3296-49A9-A201-ACB06D2C67DF}"/>
                </a:ext>
              </a:extLst>
            </p:cNvPr>
            <p:cNvSpPr/>
            <p:nvPr/>
          </p:nvSpPr>
          <p:spPr>
            <a:xfrm>
              <a:off x="86278" y="101861"/>
              <a:ext cx="1737697" cy="1603678"/>
            </a:xfrm>
            <a:prstGeom prst="ellipse">
              <a:avLst/>
            </a:prstGeom>
            <a:solidFill>
              <a:srgbClr val="D20101">
                <a:alpha val="73000"/>
              </a:srgbClr>
            </a:solidFill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pic>
          <p:nvPicPr>
            <p:cNvPr id="9" name="Picture 2" descr="Resultado de imagen para ANCLOTE IM">
              <a:extLst>
                <a:ext uri="{FF2B5EF4-FFF2-40B4-BE49-F238E27FC236}">
                  <a16:creationId xmlns:a16="http://schemas.microsoft.com/office/drawing/2014/main" id="{2849BCE5-0DDC-416E-9892-49D62AE03D6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5066" y="245877"/>
              <a:ext cx="1080120" cy="128789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1" name="Rectángulo: esquinas redondeadas 10">
            <a:extLst>
              <a:ext uri="{FF2B5EF4-FFF2-40B4-BE49-F238E27FC236}">
                <a16:creationId xmlns:a16="http://schemas.microsoft.com/office/drawing/2014/main" id="{DA62EDD7-A875-4FD0-B9AD-97AC914997A5}"/>
              </a:ext>
            </a:extLst>
          </p:cNvPr>
          <p:cNvSpPr/>
          <p:nvPr/>
        </p:nvSpPr>
        <p:spPr>
          <a:xfrm>
            <a:off x="1631504" y="964325"/>
            <a:ext cx="3611663" cy="430054"/>
          </a:xfrm>
          <a:prstGeom prst="roundRect">
            <a:avLst/>
          </a:prstGeom>
          <a:solidFill>
            <a:srgbClr val="C00000"/>
          </a:solidFill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800" dirty="0">
                <a:solidFill>
                  <a:schemeClr val="bg1"/>
                </a:solidFill>
                <a:latin typeface="Stencil" panose="040409050D0802020404" pitchFamily="82" charset="0"/>
              </a:rPr>
              <a:t>ORGANIGRAMA</a:t>
            </a:r>
          </a:p>
        </p:txBody>
      </p:sp>
    </p:spTree>
    <p:extLst>
      <p:ext uri="{BB962C8B-B14F-4D97-AF65-F5344CB8AC3E}">
        <p14:creationId xmlns:p14="http://schemas.microsoft.com/office/powerpoint/2010/main" val="1874388256"/>
      </p:ext>
    </p:extLst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>
            <a:extLst>
              <a:ext uri="{FF2B5EF4-FFF2-40B4-BE49-F238E27FC236}">
                <a16:creationId xmlns:a16="http://schemas.microsoft.com/office/drawing/2014/main" id="{12F3A534-DD4E-48C6-9454-A9E725CE6B8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34"/>
          <a:stretch/>
        </p:blipFill>
        <p:spPr bwMode="auto">
          <a:xfrm>
            <a:off x="1631504" y="1612519"/>
            <a:ext cx="10225136" cy="4870831"/>
          </a:xfrm>
          <a:prstGeom prst="rect">
            <a:avLst/>
          </a:prstGeom>
          <a:ln w="3175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98" name="Text Box 3"/>
          <p:cNvSpPr txBox="1">
            <a:spLocks noChangeArrowheads="1"/>
          </p:cNvSpPr>
          <p:nvPr/>
        </p:nvSpPr>
        <p:spPr bwMode="auto">
          <a:xfrm>
            <a:off x="2855640" y="169903"/>
            <a:ext cx="7759476" cy="584775"/>
          </a:xfrm>
          <a:prstGeom prst="rect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es-ES" altLang="es-CL" sz="3200" b="1" dirty="0">
                <a:latin typeface="Stencil" panose="040409050D0802020404" pitchFamily="82" charset="0"/>
              </a:rPr>
              <a:t>EL CUERPO DE INFANTERÍA DE MARINA</a:t>
            </a:r>
          </a:p>
        </p:txBody>
      </p:sp>
      <p:sp>
        <p:nvSpPr>
          <p:cNvPr id="4100" name="Marcador de número de diapositiva 1"/>
          <p:cNvSpPr>
            <a:spLocks noGrp="1" noChangeArrowheads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BB30EF86-8293-4724-8370-1D73CE3969F3}" type="slidenum">
              <a:rPr lang="es-ES" altLang="es-CL"/>
              <a:pPr/>
              <a:t>4</a:t>
            </a:fld>
            <a:endParaRPr lang="es-ES" altLang="es-CL"/>
          </a:p>
        </p:txBody>
      </p:sp>
      <p:grpSp>
        <p:nvGrpSpPr>
          <p:cNvPr id="7" name="Grupo 6">
            <a:extLst>
              <a:ext uri="{FF2B5EF4-FFF2-40B4-BE49-F238E27FC236}">
                <a16:creationId xmlns:a16="http://schemas.microsoft.com/office/drawing/2014/main" id="{C1A70F92-6911-4816-A0B8-E55536237F8D}"/>
              </a:ext>
            </a:extLst>
          </p:cNvPr>
          <p:cNvGrpSpPr/>
          <p:nvPr/>
        </p:nvGrpSpPr>
        <p:grpSpPr>
          <a:xfrm>
            <a:off x="119336" y="119291"/>
            <a:ext cx="1404953" cy="1419177"/>
            <a:chOff x="86278" y="101861"/>
            <a:chExt cx="1737697" cy="1603678"/>
          </a:xfrm>
        </p:grpSpPr>
        <p:sp>
          <p:nvSpPr>
            <p:cNvPr id="8" name="Elipse 7">
              <a:extLst>
                <a:ext uri="{FF2B5EF4-FFF2-40B4-BE49-F238E27FC236}">
                  <a16:creationId xmlns:a16="http://schemas.microsoft.com/office/drawing/2014/main" id="{C6B951AE-3296-49A9-A201-ACB06D2C67DF}"/>
                </a:ext>
              </a:extLst>
            </p:cNvPr>
            <p:cNvSpPr/>
            <p:nvPr/>
          </p:nvSpPr>
          <p:spPr>
            <a:xfrm>
              <a:off x="86278" y="101861"/>
              <a:ext cx="1737697" cy="1603678"/>
            </a:xfrm>
            <a:prstGeom prst="ellipse">
              <a:avLst/>
            </a:prstGeom>
            <a:solidFill>
              <a:srgbClr val="D20101">
                <a:alpha val="73000"/>
              </a:srgbClr>
            </a:solidFill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pic>
          <p:nvPicPr>
            <p:cNvPr id="9" name="Picture 2" descr="Resultado de imagen para ANCLOTE IM">
              <a:extLst>
                <a:ext uri="{FF2B5EF4-FFF2-40B4-BE49-F238E27FC236}">
                  <a16:creationId xmlns:a16="http://schemas.microsoft.com/office/drawing/2014/main" id="{2849BCE5-0DDC-416E-9892-49D62AE03D6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5066" y="245877"/>
              <a:ext cx="1080120" cy="128789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1" name="Rectángulo: esquinas redondeadas 10">
            <a:extLst>
              <a:ext uri="{FF2B5EF4-FFF2-40B4-BE49-F238E27FC236}">
                <a16:creationId xmlns:a16="http://schemas.microsoft.com/office/drawing/2014/main" id="{DA62EDD7-A875-4FD0-B9AD-97AC914997A5}"/>
              </a:ext>
            </a:extLst>
          </p:cNvPr>
          <p:cNvSpPr/>
          <p:nvPr/>
        </p:nvSpPr>
        <p:spPr>
          <a:xfrm>
            <a:off x="1631504" y="964325"/>
            <a:ext cx="3611663" cy="430054"/>
          </a:xfrm>
          <a:prstGeom prst="roundRect">
            <a:avLst/>
          </a:prstGeom>
          <a:solidFill>
            <a:srgbClr val="C00000"/>
          </a:solidFill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800" dirty="0">
                <a:solidFill>
                  <a:schemeClr val="bg1"/>
                </a:solidFill>
                <a:latin typeface="Stencil" panose="040409050D0802020404" pitchFamily="82" charset="0"/>
              </a:rPr>
              <a:t>ORGANIGRAMA</a:t>
            </a:r>
          </a:p>
        </p:txBody>
      </p:sp>
    </p:spTree>
    <p:extLst>
      <p:ext uri="{BB962C8B-B14F-4D97-AF65-F5344CB8AC3E}">
        <p14:creationId xmlns:p14="http://schemas.microsoft.com/office/powerpoint/2010/main" val="874258723"/>
      </p:ext>
    </p:extLst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3"/>
          <p:cNvSpPr txBox="1">
            <a:spLocks noChangeArrowheads="1"/>
          </p:cNvSpPr>
          <p:nvPr/>
        </p:nvSpPr>
        <p:spPr bwMode="auto">
          <a:xfrm>
            <a:off x="2657295" y="182463"/>
            <a:ext cx="7759476" cy="584775"/>
          </a:xfrm>
          <a:prstGeom prst="rect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es-ES" altLang="es-CL" sz="3200" b="1" dirty="0">
                <a:latin typeface="Stencil" panose="040409050D0802020404" pitchFamily="82" charset="0"/>
              </a:rPr>
              <a:t>EL CUERPO DE INFANTERÍA DE MARINA</a:t>
            </a:r>
          </a:p>
        </p:txBody>
      </p:sp>
      <p:sp>
        <p:nvSpPr>
          <p:cNvPr id="4100" name="Marcador de número de diapositiva 1"/>
          <p:cNvSpPr>
            <a:spLocks noGrp="1" noChangeArrowheads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BB30EF86-8293-4724-8370-1D73CE3969F3}" type="slidenum">
              <a:rPr lang="es-ES" altLang="es-CL"/>
              <a:pPr/>
              <a:t>5</a:t>
            </a:fld>
            <a:endParaRPr lang="es-ES" altLang="es-CL"/>
          </a:p>
        </p:txBody>
      </p:sp>
      <p:grpSp>
        <p:nvGrpSpPr>
          <p:cNvPr id="7" name="Grupo 6">
            <a:extLst>
              <a:ext uri="{FF2B5EF4-FFF2-40B4-BE49-F238E27FC236}">
                <a16:creationId xmlns:a16="http://schemas.microsoft.com/office/drawing/2014/main" id="{C1A70F92-6911-4816-A0B8-E55536237F8D}"/>
              </a:ext>
            </a:extLst>
          </p:cNvPr>
          <p:cNvGrpSpPr/>
          <p:nvPr/>
        </p:nvGrpSpPr>
        <p:grpSpPr>
          <a:xfrm>
            <a:off x="119336" y="119291"/>
            <a:ext cx="1404953" cy="1419177"/>
            <a:chOff x="86278" y="101861"/>
            <a:chExt cx="1737697" cy="1603678"/>
          </a:xfrm>
        </p:grpSpPr>
        <p:sp>
          <p:nvSpPr>
            <p:cNvPr id="8" name="Elipse 7">
              <a:extLst>
                <a:ext uri="{FF2B5EF4-FFF2-40B4-BE49-F238E27FC236}">
                  <a16:creationId xmlns:a16="http://schemas.microsoft.com/office/drawing/2014/main" id="{C6B951AE-3296-49A9-A201-ACB06D2C67DF}"/>
                </a:ext>
              </a:extLst>
            </p:cNvPr>
            <p:cNvSpPr/>
            <p:nvPr/>
          </p:nvSpPr>
          <p:spPr>
            <a:xfrm>
              <a:off x="86278" y="101861"/>
              <a:ext cx="1737697" cy="1603678"/>
            </a:xfrm>
            <a:prstGeom prst="ellipse">
              <a:avLst/>
            </a:prstGeom>
            <a:solidFill>
              <a:srgbClr val="D20101">
                <a:alpha val="73000"/>
              </a:srgbClr>
            </a:solidFill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pic>
          <p:nvPicPr>
            <p:cNvPr id="9" name="Picture 2" descr="Resultado de imagen para ANCLOTE IM">
              <a:extLst>
                <a:ext uri="{FF2B5EF4-FFF2-40B4-BE49-F238E27FC236}">
                  <a16:creationId xmlns:a16="http://schemas.microsoft.com/office/drawing/2014/main" id="{2849BCE5-0DDC-416E-9892-49D62AE03D6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5066" y="245877"/>
              <a:ext cx="1080120" cy="128789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1" name="Rectángulo: esquinas redondeadas 10">
            <a:extLst>
              <a:ext uri="{FF2B5EF4-FFF2-40B4-BE49-F238E27FC236}">
                <a16:creationId xmlns:a16="http://schemas.microsoft.com/office/drawing/2014/main" id="{DA62EDD7-A875-4FD0-B9AD-97AC914997A5}"/>
              </a:ext>
            </a:extLst>
          </p:cNvPr>
          <p:cNvSpPr/>
          <p:nvPr/>
        </p:nvSpPr>
        <p:spPr>
          <a:xfrm>
            <a:off x="1649474" y="1045850"/>
            <a:ext cx="3611663" cy="430054"/>
          </a:xfrm>
          <a:prstGeom prst="roundRect">
            <a:avLst/>
          </a:prstGeom>
          <a:solidFill>
            <a:srgbClr val="C00000"/>
          </a:solidFill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800" dirty="0">
                <a:solidFill>
                  <a:schemeClr val="bg1"/>
                </a:solidFill>
                <a:latin typeface="Stencil" panose="040409050D0802020404" pitchFamily="82" charset="0"/>
              </a:rPr>
              <a:t>ORGANIGRAMA</a:t>
            </a:r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849B0915-D76D-4483-824C-FF3B336C29E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9754" y="3973131"/>
            <a:ext cx="3004864" cy="2189807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pic>
        <p:nvPicPr>
          <p:cNvPr id="14" name="Picture 4" descr="Resultado de imagen para destacamento lynch">
            <a:extLst>
              <a:ext uri="{FF2B5EF4-FFF2-40B4-BE49-F238E27FC236}">
                <a16:creationId xmlns:a16="http://schemas.microsoft.com/office/drawing/2014/main" id="{8E70AE8F-006D-42A3-8CE6-E92C6BC6C7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9567" y="3973131"/>
            <a:ext cx="3004865" cy="2228247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6" descr="Resultado de imagen para infantes de marina musico">
            <a:extLst>
              <a:ext uri="{FF2B5EF4-FFF2-40B4-BE49-F238E27FC236}">
                <a16:creationId xmlns:a16="http://schemas.microsoft.com/office/drawing/2014/main" id="{F958D858-AB72-4C71-8F51-79E8D46255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508" y="3973130"/>
            <a:ext cx="3015583" cy="2228247"/>
          </a:xfrm>
          <a:prstGeom prst="rect">
            <a:avLst/>
          </a:prstGeom>
          <a:noFill/>
          <a:ln w="285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3ECB34F8-0297-4B80-BE84-9A2F45E89A27}"/>
              </a:ext>
            </a:extLst>
          </p:cNvPr>
          <p:cNvSpPr txBox="1"/>
          <p:nvPr/>
        </p:nvSpPr>
        <p:spPr>
          <a:xfrm>
            <a:off x="1649474" y="1910541"/>
            <a:ext cx="3004864" cy="646331"/>
          </a:xfrm>
          <a:prstGeom prst="rect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FUERZAS DE PROYECCIÓN</a:t>
            </a: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0689CE2B-710C-4AC5-9A68-8968D82AA1C6}"/>
              </a:ext>
            </a:extLst>
          </p:cNvPr>
          <p:cNvSpPr txBox="1"/>
          <p:nvPr/>
        </p:nvSpPr>
        <p:spPr>
          <a:xfrm>
            <a:off x="4946991" y="1897992"/>
            <a:ext cx="3004864" cy="646331"/>
          </a:xfrm>
          <a:prstGeom prst="rect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FUERZAS DE PROTECCIÓN</a:t>
            </a:r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360D64C2-074C-473D-82A1-05426FFEF5C7}"/>
              </a:ext>
            </a:extLst>
          </p:cNvPr>
          <p:cNvSpPr txBox="1"/>
          <p:nvPr/>
        </p:nvSpPr>
        <p:spPr>
          <a:xfrm>
            <a:off x="8244508" y="1910541"/>
            <a:ext cx="3004864" cy="646331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SERVICIOS</a:t>
            </a:r>
            <a:r>
              <a:rPr lang="es-CL" b="1" dirty="0">
                <a:solidFill>
                  <a:schemeClr val="bg1"/>
                </a:solidFill>
                <a:latin typeface="+mn-lt"/>
              </a:rPr>
              <a:t> </a:t>
            </a:r>
          </a:p>
          <a:p>
            <a:pPr algn="ctr"/>
            <a:r>
              <a:rPr lang="es-CL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GENERALES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5F9ED278-236E-4EEF-8E93-AF74729F7294}"/>
              </a:ext>
            </a:extLst>
          </p:cNvPr>
          <p:cNvSpPr txBox="1"/>
          <p:nvPr/>
        </p:nvSpPr>
        <p:spPr>
          <a:xfrm>
            <a:off x="1669754" y="2780928"/>
            <a:ext cx="27700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s-CL" dirty="0"/>
              <a:t>B.A.E.</a:t>
            </a: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26A9B9CF-728E-46B2-83D6-1811AAF07857}"/>
              </a:ext>
            </a:extLst>
          </p:cNvPr>
          <p:cNvSpPr txBox="1"/>
          <p:nvPr/>
        </p:nvSpPr>
        <p:spPr>
          <a:xfrm>
            <a:off x="4859852" y="2780928"/>
            <a:ext cx="31045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s-CL" dirty="0"/>
              <a:t>D.I.M. Lynch y Cochrane.</a:t>
            </a:r>
          </a:p>
        </p:txBody>
      </p:sp>
      <p:sp>
        <p:nvSpPr>
          <p:cNvPr id="19" name="CuadroTexto 18">
            <a:extLst>
              <a:ext uri="{FF2B5EF4-FFF2-40B4-BE49-F238E27FC236}">
                <a16:creationId xmlns:a16="http://schemas.microsoft.com/office/drawing/2014/main" id="{A3AF96F9-13C4-49E6-99A5-869A50BB9919}"/>
              </a:ext>
            </a:extLst>
          </p:cNvPr>
          <p:cNvSpPr txBox="1"/>
          <p:nvPr/>
        </p:nvSpPr>
        <p:spPr>
          <a:xfrm>
            <a:off x="8155511" y="2780928"/>
            <a:ext cx="31045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s-CL" dirty="0"/>
              <a:t>Guarniciones de O. y S.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s-CL" dirty="0"/>
              <a:t>Bandas.</a:t>
            </a:r>
          </a:p>
        </p:txBody>
      </p:sp>
    </p:spTree>
    <p:extLst>
      <p:ext uri="{BB962C8B-B14F-4D97-AF65-F5344CB8AC3E}">
        <p14:creationId xmlns:p14="http://schemas.microsoft.com/office/powerpoint/2010/main" val="997249505"/>
      </p:ext>
    </p:extLst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Presencia Nacional">
            <a:extLst>
              <a:ext uri="{FF2B5EF4-FFF2-40B4-BE49-F238E27FC236}">
                <a16:creationId xmlns:a16="http://schemas.microsoft.com/office/drawing/2014/main" id="{53C48FA8-AD8B-4E2C-BD41-9D94395C0E3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76" r="4367"/>
          <a:stretch/>
        </p:blipFill>
        <p:spPr bwMode="auto">
          <a:xfrm>
            <a:off x="0" y="895093"/>
            <a:ext cx="12192000" cy="5962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98" name="Text Box 3"/>
          <p:cNvSpPr txBox="1">
            <a:spLocks noChangeArrowheads="1"/>
          </p:cNvSpPr>
          <p:nvPr/>
        </p:nvSpPr>
        <p:spPr bwMode="auto">
          <a:xfrm>
            <a:off x="2567608" y="176056"/>
            <a:ext cx="7759476" cy="584775"/>
          </a:xfrm>
          <a:prstGeom prst="rect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es-ES" altLang="es-CL" sz="3200" b="1" dirty="0">
                <a:latin typeface="Stencil" panose="040409050D0802020404" pitchFamily="82" charset="0"/>
              </a:rPr>
              <a:t>EL CUERPO DE INFANTERÍA DE MARINA</a:t>
            </a:r>
          </a:p>
        </p:txBody>
      </p:sp>
      <p:sp>
        <p:nvSpPr>
          <p:cNvPr id="4100" name="Marcador de número de diapositiva 1"/>
          <p:cNvSpPr>
            <a:spLocks noGrp="1" noChangeArrowheads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BB30EF86-8293-4724-8370-1D73CE3969F3}" type="slidenum">
              <a:rPr lang="es-ES" altLang="es-CL"/>
              <a:pPr/>
              <a:t>6</a:t>
            </a:fld>
            <a:endParaRPr lang="es-ES" altLang="es-CL"/>
          </a:p>
        </p:txBody>
      </p:sp>
      <p:grpSp>
        <p:nvGrpSpPr>
          <p:cNvPr id="7" name="Grupo 6">
            <a:extLst>
              <a:ext uri="{FF2B5EF4-FFF2-40B4-BE49-F238E27FC236}">
                <a16:creationId xmlns:a16="http://schemas.microsoft.com/office/drawing/2014/main" id="{C1A70F92-6911-4816-A0B8-E55536237F8D}"/>
              </a:ext>
            </a:extLst>
          </p:cNvPr>
          <p:cNvGrpSpPr/>
          <p:nvPr/>
        </p:nvGrpSpPr>
        <p:grpSpPr>
          <a:xfrm>
            <a:off x="119336" y="119291"/>
            <a:ext cx="1404953" cy="1419177"/>
            <a:chOff x="86278" y="101861"/>
            <a:chExt cx="1737697" cy="1603678"/>
          </a:xfrm>
        </p:grpSpPr>
        <p:sp>
          <p:nvSpPr>
            <p:cNvPr id="8" name="Elipse 7">
              <a:extLst>
                <a:ext uri="{FF2B5EF4-FFF2-40B4-BE49-F238E27FC236}">
                  <a16:creationId xmlns:a16="http://schemas.microsoft.com/office/drawing/2014/main" id="{C6B951AE-3296-49A9-A201-ACB06D2C67DF}"/>
                </a:ext>
              </a:extLst>
            </p:cNvPr>
            <p:cNvSpPr/>
            <p:nvPr/>
          </p:nvSpPr>
          <p:spPr>
            <a:xfrm>
              <a:off x="86278" y="101861"/>
              <a:ext cx="1737697" cy="1603678"/>
            </a:xfrm>
            <a:prstGeom prst="ellipse">
              <a:avLst/>
            </a:prstGeom>
            <a:solidFill>
              <a:srgbClr val="D20101">
                <a:alpha val="73000"/>
              </a:srgbClr>
            </a:solidFill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pic>
          <p:nvPicPr>
            <p:cNvPr id="9" name="Picture 2" descr="Resultado de imagen para ANCLOTE IM">
              <a:extLst>
                <a:ext uri="{FF2B5EF4-FFF2-40B4-BE49-F238E27FC236}">
                  <a16:creationId xmlns:a16="http://schemas.microsoft.com/office/drawing/2014/main" id="{2849BCE5-0DDC-416E-9892-49D62AE03D6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5066" y="245877"/>
              <a:ext cx="1080120" cy="128789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1" name="Rectángulo: esquinas redondeadas 10">
            <a:extLst>
              <a:ext uri="{FF2B5EF4-FFF2-40B4-BE49-F238E27FC236}">
                <a16:creationId xmlns:a16="http://schemas.microsoft.com/office/drawing/2014/main" id="{DA62EDD7-A875-4FD0-B9AD-97AC914997A5}"/>
              </a:ext>
            </a:extLst>
          </p:cNvPr>
          <p:cNvSpPr/>
          <p:nvPr/>
        </p:nvSpPr>
        <p:spPr>
          <a:xfrm>
            <a:off x="1649475" y="1045850"/>
            <a:ext cx="2790342" cy="430054"/>
          </a:xfrm>
          <a:prstGeom prst="roundRect">
            <a:avLst/>
          </a:prstGeom>
          <a:solidFill>
            <a:srgbClr val="C00000"/>
          </a:solidFill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800" dirty="0">
                <a:solidFill>
                  <a:schemeClr val="bg1"/>
                </a:solidFill>
                <a:latin typeface="Stencil" panose="040409050D0802020404" pitchFamily="82" charset="0"/>
              </a:rPr>
              <a:t>UBICACIÓN</a:t>
            </a:r>
          </a:p>
        </p:txBody>
      </p:sp>
    </p:spTree>
    <p:extLst>
      <p:ext uri="{BB962C8B-B14F-4D97-AF65-F5344CB8AC3E}">
        <p14:creationId xmlns:p14="http://schemas.microsoft.com/office/powerpoint/2010/main" val="962723999"/>
      </p:ext>
    </p:extLst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Operaciones Internacionales">
            <a:extLst>
              <a:ext uri="{FF2B5EF4-FFF2-40B4-BE49-F238E27FC236}">
                <a16:creationId xmlns:a16="http://schemas.microsoft.com/office/drawing/2014/main" id="{EC213C44-E034-47F3-A5F1-31043D2C5CA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2" r="-210"/>
          <a:stretch/>
        </p:blipFill>
        <p:spPr bwMode="auto">
          <a:xfrm>
            <a:off x="0" y="959908"/>
            <a:ext cx="12192000" cy="5898091"/>
          </a:xfrm>
          <a:prstGeom prst="rect">
            <a:avLst/>
          </a:prstGeom>
          <a:ln w="1905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98" name="Text Box 3"/>
          <p:cNvSpPr txBox="1">
            <a:spLocks noChangeArrowheads="1"/>
          </p:cNvSpPr>
          <p:nvPr/>
        </p:nvSpPr>
        <p:spPr bwMode="auto">
          <a:xfrm>
            <a:off x="2575313" y="138788"/>
            <a:ext cx="7759476" cy="584775"/>
          </a:xfrm>
          <a:prstGeom prst="rect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es-ES" altLang="es-CL" sz="3200" b="1" dirty="0">
                <a:latin typeface="Stencil" panose="040409050D0802020404" pitchFamily="82" charset="0"/>
              </a:rPr>
              <a:t>EL CUERPO DE INFANTERÍA DE MARINA</a:t>
            </a:r>
          </a:p>
        </p:txBody>
      </p:sp>
      <p:sp>
        <p:nvSpPr>
          <p:cNvPr id="4100" name="Marcador de número de diapositiva 1"/>
          <p:cNvSpPr>
            <a:spLocks noGrp="1" noChangeArrowheads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BB30EF86-8293-4724-8370-1D73CE3969F3}" type="slidenum">
              <a:rPr lang="es-ES" altLang="es-CL"/>
              <a:pPr/>
              <a:t>7</a:t>
            </a:fld>
            <a:endParaRPr lang="es-ES" altLang="es-CL"/>
          </a:p>
        </p:txBody>
      </p:sp>
      <p:grpSp>
        <p:nvGrpSpPr>
          <p:cNvPr id="7" name="Grupo 6">
            <a:extLst>
              <a:ext uri="{FF2B5EF4-FFF2-40B4-BE49-F238E27FC236}">
                <a16:creationId xmlns:a16="http://schemas.microsoft.com/office/drawing/2014/main" id="{C1A70F92-6911-4816-A0B8-E55536237F8D}"/>
              </a:ext>
            </a:extLst>
          </p:cNvPr>
          <p:cNvGrpSpPr/>
          <p:nvPr/>
        </p:nvGrpSpPr>
        <p:grpSpPr>
          <a:xfrm>
            <a:off x="119336" y="119291"/>
            <a:ext cx="1404953" cy="1419177"/>
            <a:chOff x="86278" y="101861"/>
            <a:chExt cx="1737697" cy="1603678"/>
          </a:xfrm>
        </p:grpSpPr>
        <p:sp>
          <p:nvSpPr>
            <p:cNvPr id="8" name="Elipse 7">
              <a:extLst>
                <a:ext uri="{FF2B5EF4-FFF2-40B4-BE49-F238E27FC236}">
                  <a16:creationId xmlns:a16="http://schemas.microsoft.com/office/drawing/2014/main" id="{C6B951AE-3296-49A9-A201-ACB06D2C67DF}"/>
                </a:ext>
              </a:extLst>
            </p:cNvPr>
            <p:cNvSpPr/>
            <p:nvPr/>
          </p:nvSpPr>
          <p:spPr>
            <a:xfrm>
              <a:off x="86278" y="101861"/>
              <a:ext cx="1737697" cy="1603678"/>
            </a:xfrm>
            <a:prstGeom prst="ellipse">
              <a:avLst/>
            </a:prstGeom>
            <a:solidFill>
              <a:srgbClr val="D20101">
                <a:alpha val="73000"/>
              </a:srgbClr>
            </a:solidFill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pic>
          <p:nvPicPr>
            <p:cNvPr id="9" name="Picture 2" descr="Resultado de imagen para ANCLOTE IM">
              <a:extLst>
                <a:ext uri="{FF2B5EF4-FFF2-40B4-BE49-F238E27FC236}">
                  <a16:creationId xmlns:a16="http://schemas.microsoft.com/office/drawing/2014/main" id="{2849BCE5-0DDC-416E-9892-49D62AE03D6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5066" y="245877"/>
              <a:ext cx="1080120" cy="128789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1" name="Rectángulo: esquinas redondeadas 10">
            <a:extLst>
              <a:ext uri="{FF2B5EF4-FFF2-40B4-BE49-F238E27FC236}">
                <a16:creationId xmlns:a16="http://schemas.microsoft.com/office/drawing/2014/main" id="{DA62EDD7-A875-4FD0-B9AD-97AC914997A5}"/>
              </a:ext>
            </a:extLst>
          </p:cNvPr>
          <p:cNvSpPr/>
          <p:nvPr/>
        </p:nvSpPr>
        <p:spPr>
          <a:xfrm>
            <a:off x="1643625" y="852998"/>
            <a:ext cx="2790342" cy="430054"/>
          </a:xfrm>
          <a:prstGeom prst="roundRect">
            <a:avLst/>
          </a:prstGeom>
          <a:solidFill>
            <a:srgbClr val="C00000"/>
          </a:solidFill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800" dirty="0">
                <a:solidFill>
                  <a:schemeClr val="bg1"/>
                </a:solidFill>
                <a:latin typeface="Stencil" panose="040409050D0802020404" pitchFamily="82" charset="0"/>
              </a:rPr>
              <a:t>UBICACIÓN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EB2BB939-9F91-4201-9840-B6BD34077DE1}"/>
              </a:ext>
            </a:extLst>
          </p:cNvPr>
          <p:cNvSpPr txBox="1"/>
          <p:nvPr/>
        </p:nvSpPr>
        <p:spPr>
          <a:xfrm>
            <a:off x="119336" y="6369377"/>
            <a:ext cx="2487945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CL" dirty="0"/>
              <a:t>Información año 2018</a:t>
            </a:r>
          </a:p>
        </p:txBody>
      </p:sp>
    </p:spTree>
    <p:extLst>
      <p:ext uri="{BB962C8B-B14F-4D97-AF65-F5344CB8AC3E}">
        <p14:creationId xmlns:p14="http://schemas.microsoft.com/office/powerpoint/2010/main" val="3063744797"/>
      </p:ext>
    </p:extLst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3"/>
          <p:cNvSpPr txBox="1">
            <a:spLocks noChangeArrowheads="1"/>
          </p:cNvSpPr>
          <p:nvPr/>
        </p:nvSpPr>
        <p:spPr bwMode="auto">
          <a:xfrm>
            <a:off x="2575313" y="138788"/>
            <a:ext cx="7759476" cy="584775"/>
          </a:xfrm>
          <a:prstGeom prst="rect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es-ES" altLang="es-CL" sz="3200" b="1" dirty="0">
                <a:latin typeface="Stencil" panose="040409050D0802020404" pitchFamily="82" charset="0"/>
              </a:rPr>
              <a:t>ÁREAS DE DESEMPEÑO DEL OFICIAL IM</a:t>
            </a:r>
          </a:p>
        </p:txBody>
      </p:sp>
      <p:sp>
        <p:nvSpPr>
          <p:cNvPr id="4100" name="Marcador de número de diapositiva 1"/>
          <p:cNvSpPr>
            <a:spLocks noGrp="1" noChangeArrowheads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BB30EF86-8293-4724-8370-1D73CE3969F3}" type="slidenum">
              <a:rPr lang="es-ES" altLang="es-CL"/>
              <a:pPr/>
              <a:t>8</a:t>
            </a:fld>
            <a:endParaRPr lang="es-ES" altLang="es-CL"/>
          </a:p>
        </p:txBody>
      </p:sp>
      <p:grpSp>
        <p:nvGrpSpPr>
          <p:cNvPr id="7" name="Grupo 6">
            <a:extLst>
              <a:ext uri="{FF2B5EF4-FFF2-40B4-BE49-F238E27FC236}">
                <a16:creationId xmlns:a16="http://schemas.microsoft.com/office/drawing/2014/main" id="{C1A70F92-6911-4816-A0B8-E55536237F8D}"/>
              </a:ext>
            </a:extLst>
          </p:cNvPr>
          <p:cNvGrpSpPr/>
          <p:nvPr/>
        </p:nvGrpSpPr>
        <p:grpSpPr>
          <a:xfrm>
            <a:off x="119336" y="119291"/>
            <a:ext cx="1404953" cy="1419177"/>
            <a:chOff x="86278" y="101861"/>
            <a:chExt cx="1737697" cy="1603678"/>
          </a:xfrm>
        </p:grpSpPr>
        <p:sp>
          <p:nvSpPr>
            <p:cNvPr id="8" name="Elipse 7">
              <a:extLst>
                <a:ext uri="{FF2B5EF4-FFF2-40B4-BE49-F238E27FC236}">
                  <a16:creationId xmlns:a16="http://schemas.microsoft.com/office/drawing/2014/main" id="{C6B951AE-3296-49A9-A201-ACB06D2C67DF}"/>
                </a:ext>
              </a:extLst>
            </p:cNvPr>
            <p:cNvSpPr/>
            <p:nvPr/>
          </p:nvSpPr>
          <p:spPr>
            <a:xfrm>
              <a:off x="86278" y="101861"/>
              <a:ext cx="1737697" cy="1603678"/>
            </a:xfrm>
            <a:prstGeom prst="ellipse">
              <a:avLst/>
            </a:prstGeom>
            <a:solidFill>
              <a:srgbClr val="D20101">
                <a:alpha val="73000"/>
              </a:srgbClr>
            </a:solidFill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pic>
          <p:nvPicPr>
            <p:cNvPr id="9" name="Picture 2" descr="Resultado de imagen para ANCLOTE IM">
              <a:extLst>
                <a:ext uri="{FF2B5EF4-FFF2-40B4-BE49-F238E27FC236}">
                  <a16:creationId xmlns:a16="http://schemas.microsoft.com/office/drawing/2014/main" id="{2849BCE5-0DDC-416E-9892-49D62AE03D6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5066" y="245877"/>
              <a:ext cx="1080120" cy="128789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" name="Cuerpo_de_Infantera_de_Marina_Armada_de_Chile_FUERTES_A_LA_VEZ__QUE_FIELES_hd">
            <a:hlinkClick r:id="" action="ppaction://media"/>
            <a:extLst>
              <a:ext uri="{FF2B5EF4-FFF2-40B4-BE49-F238E27FC236}">
                <a16:creationId xmlns:a16="http://schemas.microsoft.com/office/drawing/2014/main" id="{1CFB98E1-2E9B-4279-AE84-AF4AB7F7F1F8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244655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160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3"/>
          <p:cNvSpPr txBox="1">
            <a:spLocks noChangeArrowheads="1"/>
          </p:cNvSpPr>
          <p:nvPr/>
        </p:nvSpPr>
        <p:spPr bwMode="auto">
          <a:xfrm>
            <a:off x="2575313" y="138788"/>
            <a:ext cx="7759476" cy="584775"/>
          </a:xfrm>
          <a:prstGeom prst="rect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es-ES" altLang="es-CL" sz="3200" b="1" dirty="0">
                <a:latin typeface="Stencil" panose="040409050D0802020404" pitchFamily="82" charset="0"/>
              </a:rPr>
              <a:t>ÁREAS DE DESEMPEÑO DEL OFICIAL IM</a:t>
            </a:r>
          </a:p>
        </p:txBody>
      </p:sp>
      <p:sp>
        <p:nvSpPr>
          <p:cNvPr id="4100" name="Marcador de número de diapositiva 1"/>
          <p:cNvSpPr>
            <a:spLocks noGrp="1" noChangeArrowheads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BB30EF86-8293-4724-8370-1D73CE3969F3}" type="slidenum">
              <a:rPr lang="es-ES" altLang="es-CL"/>
              <a:pPr/>
              <a:t>9</a:t>
            </a:fld>
            <a:endParaRPr lang="es-ES" altLang="es-CL"/>
          </a:p>
        </p:txBody>
      </p:sp>
      <p:grpSp>
        <p:nvGrpSpPr>
          <p:cNvPr id="7" name="Grupo 6">
            <a:extLst>
              <a:ext uri="{FF2B5EF4-FFF2-40B4-BE49-F238E27FC236}">
                <a16:creationId xmlns:a16="http://schemas.microsoft.com/office/drawing/2014/main" id="{C1A70F92-6911-4816-A0B8-E55536237F8D}"/>
              </a:ext>
            </a:extLst>
          </p:cNvPr>
          <p:cNvGrpSpPr/>
          <p:nvPr/>
        </p:nvGrpSpPr>
        <p:grpSpPr>
          <a:xfrm>
            <a:off x="119336" y="119291"/>
            <a:ext cx="1404953" cy="1419177"/>
            <a:chOff x="86278" y="101861"/>
            <a:chExt cx="1737697" cy="1603678"/>
          </a:xfrm>
        </p:grpSpPr>
        <p:sp>
          <p:nvSpPr>
            <p:cNvPr id="8" name="Elipse 7">
              <a:extLst>
                <a:ext uri="{FF2B5EF4-FFF2-40B4-BE49-F238E27FC236}">
                  <a16:creationId xmlns:a16="http://schemas.microsoft.com/office/drawing/2014/main" id="{C6B951AE-3296-49A9-A201-ACB06D2C67DF}"/>
                </a:ext>
              </a:extLst>
            </p:cNvPr>
            <p:cNvSpPr/>
            <p:nvPr/>
          </p:nvSpPr>
          <p:spPr>
            <a:xfrm>
              <a:off x="86278" y="101861"/>
              <a:ext cx="1737697" cy="1603678"/>
            </a:xfrm>
            <a:prstGeom prst="ellipse">
              <a:avLst/>
            </a:prstGeom>
            <a:solidFill>
              <a:srgbClr val="D20101">
                <a:alpha val="73000"/>
              </a:srgbClr>
            </a:solidFill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pic>
          <p:nvPicPr>
            <p:cNvPr id="9" name="Picture 2" descr="Resultado de imagen para ANCLOTE IM">
              <a:extLst>
                <a:ext uri="{FF2B5EF4-FFF2-40B4-BE49-F238E27FC236}">
                  <a16:creationId xmlns:a16="http://schemas.microsoft.com/office/drawing/2014/main" id="{2849BCE5-0DDC-416E-9892-49D62AE03D6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5066" y="245877"/>
              <a:ext cx="1080120" cy="128789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2" name="Rectángulo: esquinas redondeadas 11">
            <a:extLst>
              <a:ext uri="{FF2B5EF4-FFF2-40B4-BE49-F238E27FC236}">
                <a16:creationId xmlns:a16="http://schemas.microsoft.com/office/drawing/2014/main" id="{EFB4A3C7-6A9C-44E0-A4D0-B8381C6D9D00}"/>
              </a:ext>
            </a:extLst>
          </p:cNvPr>
          <p:cNvSpPr/>
          <p:nvPr/>
        </p:nvSpPr>
        <p:spPr>
          <a:xfrm>
            <a:off x="1524289" y="878161"/>
            <a:ext cx="2790342" cy="430054"/>
          </a:xfrm>
          <a:prstGeom prst="roundRect">
            <a:avLst/>
          </a:prstGeom>
          <a:solidFill>
            <a:srgbClr val="C00000"/>
          </a:solidFill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800" dirty="0">
                <a:solidFill>
                  <a:schemeClr val="bg1"/>
                </a:solidFill>
                <a:latin typeface="Stencil" panose="040409050D0802020404" pitchFamily="82" charset="0"/>
              </a:rPr>
              <a:t>CURSOS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E57C6C82-E46E-4A25-97B0-937B748B1F48}"/>
              </a:ext>
            </a:extLst>
          </p:cNvPr>
          <p:cNvSpPr txBox="1"/>
          <p:nvPr/>
        </p:nvSpPr>
        <p:spPr>
          <a:xfrm>
            <a:off x="1524289" y="1482433"/>
            <a:ext cx="10404359" cy="488281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s-CL" sz="2000" b="1" dirty="0"/>
              <a:t>C.B.A. </a:t>
            </a:r>
            <a:r>
              <a:rPr lang="es-CL" sz="2000" dirty="0"/>
              <a:t>(CENBIM)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s-CL" sz="2000" b="1" dirty="0"/>
              <a:t>CURSOS FORMATIVOS CADETES IM </a:t>
            </a:r>
            <a:r>
              <a:rPr lang="es-CL" sz="2000" dirty="0"/>
              <a:t>(ESNAVAL)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s-CL" sz="2000" b="1" dirty="0"/>
              <a:t>CURSO DE APLICACIÓN DE GUARDIAMARINAS </a:t>
            </a:r>
            <a:r>
              <a:rPr lang="es-CL" sz="2000" dirty="0"/>
              <a:t>(APOLINAV)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s-CL" sz="2000" b="1" dirty="0"/>
              <a:t>CRUCERO DE INSTRUCCIÓN </a:t>
            </a:r>
            <a:r>
              <a:rPr lang="es-CL" sz="2000" dirty="0"/>
              <a:t>(B.E. ESMERALDA)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s-CL" sz="2000" b="1" dirty="0"/>
              <a:t>SUBESPECIALIDADES: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s-CL" b="1" dirty="0"/>
              <a:t>INGENIERO DE COMBATE </a:t>
            </a:r>
            <a:r>
              <a:rPr lang="es-CL" dirty="0"/>
              <a:t>(EJÉRCITO)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s-CL" b="1" dirty="0"/>
              <a:t>ARTILLERO </a:t>
            </a:r>
            <a:r>
              <a:rPr lang="es-CL" dirty="0"/>
              <a:t>(EJÉRCITO)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s-CL" b="1" dirty="0"/>
              <a:t>BLINDADOS </a:t>
            </a:r>
            <a:r>
              <a:rPr lang="es-CL" dirty="0"/>
              <a:t>(EJÉRCITO)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s-CL" b="1" dirty="0"/>
              <a:t>MATERIAL DE GUERRA </a:t>
            </a:r>
            <a:r>
              <a:rPr lang="es-CL" dirty="0"/>
              <a:t>(EJÉRCITO)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s-CL" b="1" dirty="0"/>
              <a:t>COMANDOS IM </a:t>
            </a:r>
            <a:r>
              <a:rPr lang="es-CL" dirty="0"/>
              <a:t>(ESFUES)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s-CL" sz="2000" b="1" dirty="0"/>
              <a:t>CURSO DE ESPECIALIDAD </a:t>
            </a:r>
            <a:r>
              <a:rPr lang="es-CL" sz="2000" dirty="0"/>
              <a:t>(APOLINAV)</a:t>
            </a:r>
          </a:p>
        </p:txBody>
      </p:sp>
    </p:spTree>
    <p:extLst>
      <p:ext uri="{BB962C8B-B14F-4D97-AF65-F5344CB8AC3E}">
        <p14:creationId xmlns:p14="http://schemas.microsoft.com/office/powerpoint/2010/main" val="2542426036"/>
      </p:ext>
    </p:extLst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3"/>
          <p:cNvSpPr txBox="1">
            <a:spLocks noChangeArrowheads="1"/>
          </p:cNvSpPr>
          <p:nvPr/>
        </p:nvSpPr>
        <p:spPr bwMode="auto">
          <a:xfrm>
            <a:off x="2575313" y="138788"/>
            <a:ext cx="7759476" cy="584775"/>
          </a:xfrm>
          <a:prstGeom prst="rect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es-ES" altLang="es-CL" sz="3200" b="1" dirty="0">
                <a:latin typeface="Stencil" panose="040409050D0802020404" pitchFamily="82" charset="0"/>
              </a:rPr>
              <a:t>ÁREAS DE DESEMPEÑO DEL OFICIAL IM</a:t>
            </a:r>
          </a:p>
        </p:txBody>
      </p:sp>
      <p:sp>
        <p:nvSpPr>
          <p:cNvPr id="4100" name="Marcador de número de diapositiva 1"/>
          <p:cNvSpPr>
            <a:spLocks noGrp="1" noChangeArrowheads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BB30EF86-8293-4724-8370-1D73CE3969F3}" type="slidenum">
              <a:rPr lang="es-ES" altLang="es-CL"/>
              <a:pPr/>
              <a:t>10</a:t>
            </a:fld>
            <a:endParaRPr lang="es-ES" altLang="es-CL"/>
          </a:p>
        </p:txBody>
      </p:sp>
      <p:grpSp>
        <p:nvGrpSpPr>
          <p:cNvPr id="7" name="Grupo 6">
            <a:extLst>
              <a:ext uri="{FF2B5EF4-FFF2-40B4-BE49-F238E27FC236}">
                <a16:creationId xmlns:a16="http://schemas.microsoft.com/office/drawing/2014/main" id="{C1A70F92-6911-4816-A0B8-E55536237F8D}"/>
              </a:ext>
            </a:extLst>
          </p:cNvPr>
          <p:cNvGrpSpPr/>
          <p:nvPr/>
        </p:nvGrpSpPr>
        <p:grpSpPr>
          <a:xfrm>
            <a:off x="119336" y="119291"/>
            <a:ext cx="1404953" cy="1419177"/>
            <a:chOff x="86278" y="101861"/>
            <a:chExt cx="1737697" cy="1603678"/>
          </a:xfrm>
        </p:grpSpPr>
        <p:sp>
          <p:nvSpPr>
            <p:cNvPr id="8" name="Elipse 7">
              <a:extLst>
                <a:ext uri="{FF2B5EF4-FFF2-40B4-BE49-F238E27FC236}">
                  <a16:creationId xmlns:a16="http://schemas.microsoft.com/office/drawing/2014/main" id="{C6B951AE-3296-49A9-A201-ACB06D2C67DF}"/>
                </a:ext>
              </a:extLst>
            </p:cNvPr>
            <p:cNvSpPr/>
            <p:nvPr/>
          </p:nvSpPr>
          <p:spPr>
            <a:xfrm>
              <a:off x="86278" y="101861"/>
              <a:ext cx="1737697" cy="1603678"/>
            </a:xfrm>
            <a:prstGeom prst="ellipse">
              <a:avLst/>
            </a:prstGeom>
            <a:solidFill>
              <a:srgbClr val="D20101">
                <a:alpha val="73000"/>
              </a:srgbClr>
            </a:solidFill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pic>
          <p:nvPicPr>
            <p:cNvPr id="9" name="Picture 2" descr="Resultado de imagen para ANCLOTE IM">
              <a:extLst>
                <a:ext uri="{FF2B5EF4-FFF2-40B4-BE49-F238E27FC236}">
                  <a16:creationId xmlns:a16="http://schemas.microsoft.com/office/drawing/2014/main" id="{2849BCE5-0DDC-416E-9892-49D62AE03D6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5066" y="245877"/>
              <a:ext cx="1080120" cy="128789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2" name="Rectángulo: esquinas redondeadas 11">
            <a:extLst>
              <a:ext uri="{FF2B5EF4-FFF2-40B4-BE49-F238E27FC236}">
                <a16:creationId xmlns:a16="http://schemas.microsoft.com/office/drawing/2014/main" id="{EFB4A3C7-6A9C-44E0-A4D0-B8381C6D9D00}"/>
              </a:ext>
            </a:extLst>
          </p:cNvPr>
          <p:cNvSpPr/>
          <p:nvPr/>
        </p:nvSpPr>
        <p:spPr>
          <a:xfrm>
            <a:off x="1554065" y="858980"/>
            <a:ext cx="2790342" cy="430054"/>
          </a:xfrm>
          <a:prstGeom prst="roundRect">
            <a:avLst/>
          </a:prstGeom>
          <a:solidFill>
            <a:srgbClr val="C00000"/>
          </a:solidFill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800" dirty="0">
                <a:solidFill>
                  <a:schemeClr val="bg1"/>
                </a:solidFill>
                <a:latin typeface="Stencil" panose="040409050D0802020404" pitchFamily="82" charset="0"/>
              </a:rPr>
              <a:t>CURSOS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E57C6C82-E46E-4A25-97B0-937B748B1F48}"/>
              </a:ext>
            </a:extLst>
          </p:cNvPr>
          <p:cNvSpPr txBox="1"/>
          <p:nvPr/>
        </p:nvSpPr>
        <p:spPr>
          <a:xfrm>
            <a:off x="1524289" y="1386461"/>
            <a:ext cx="10404359" cy="501361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457200" lvl="0" indent="-457200">
              <a:lnSpc>
                <a:spcPct val="150000"/>
              </a:lnSpc>
              <a:buFont typeface="+mj-lt"/>
              <a:buAutoNum type="arabicPeriod" startAt="7"/>
            </a:pPr>
            <a:r>
              <a:rPr lang="es-CL" sz="2000" b="1" dirty="0">
                <a:solidFill>
                  <a:srgbClr val="000000"/>
                </a:solidFill>
              </a:rPr>
              <a:t>ESPECIALIDADES COMPLEMENTARIAS </a:t>
            </a:r>
            <a:r>
              <a:rPr lang="es-CL" sz="2000" dirty="0">
                <a:solidFill>
                  <a:srgbClr val="000000"/>
                </a:solidFill>
              </a:rPr>
              <a:t>(APOLINAV)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s-CL" b="1" dirty="0">
                <a:solidFill>
                  <a:srgbClr val="000000"/>
                </a:solidFill>
              </a:rPr>
              <a:t>INTELIGENCIA.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s-CL" b="1" dirty="0">
                <a:solidFill>
                  <a:srgbClr val="000000"/>
                </a:solidFill>
              </a:rPr>
              <a:t>TELECOMUNICANTE.</a:t>
            </a:r>
          </a:p>
          <a:p>
            <a:pPr marL="342900" lvl="0" indent="-342900">
              <a:lnSpc>
                <a:spcPct val="200000"/>
              </a:lnSpc>
              <a:buFont typeface="+mj-lt"/>
              <a:buAutoNum type="arabicPeriod" startAt="7"/>
            </a:pPr>
            <a:r>
              <a:rPr lang="es-CL" sz="2000" b="1" dirty="0">
                <a:solidFill>
                  <a:srgbClr val="000000"/>
                </a:solidFill>
              </a:rPr>
              <a:t>APTITUDES CALIFICADAS </a:t>
            </a:r>
            <a:r>
              <a:rPr lang="es-CL" sz="2000" dirty="0">
                <a:solidFill>
                  <a:srgbClr val="000000"/>
                </a:solidFill>
              </a:rPr>
              <a:t>(INSTITUCIONALES O EXTRAINSTITUCIONALES)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s-CL" b="1" dirty="0">
                <a:solidFill>
                  <a:srgbClr val="000000"/>
                </a:solidFill>
              </a:rPr>
              <a:t>PARACAIDISTA BÁSICO MILITAR </a:t>
            </a:r>
            <a:r>
              <a:rPr lang="es-CL" dirty="0">
                <a:solidFill>
                  <a:srgbClr val="000000"/>
                </a:solidFill>
              </a:rPr>
              <a:t>(COMANDOS)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s-CL" b="1" dirty="0">
                <a:solidFill>
                  <a:srgbClr val="000000"/>
                </a:solidFill>
              </a:rPr>
              <a:t>PARACAIDISTA LIBRE MILITAR </a:t>
            </a:r>
            <a:r>
              <a:rPr lang="es-CL" dirty="0">
                <a:solidFill>
                  <a:srgbClr val="000000"/>
                </a:solidFill>
              </a:rPr>
              <a:t>(COMANDOS)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s-CL" b="1" dirty="0">
                <a:solidFill>
                  <a:srgbClr val="000000"/>
                </a:solidFill>
              </a:rPr>
              <a:t>BUCEO CIRCUITO CERRADO </a:t>
            </a:r>
            <a:r>
              <a:rPr lang="es-CL" dirty="0">
                <a:solidFill>
                  <a:srgbClr val="000000"/>
                </a:solidFill>
              </a:rPr>
              <a:t>(COMANDOS)</a:t>
            </a:r>
            <a:endParaRPr lang="es-CL" b="1" dirty="0">
              <a:solidFill>
                <a:srgbClr val="000000"/>
              </a:solidFill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s-CL" b="1" dirty="0">
                <a:solidFill>
                  <a:srgbClr val="000000"/>
                </a:solidFill>
              </a:rPr>
              <a:t>GUÍA AÉREO ADELANTADO </a:t>
            </a:r>
            <a:r>
              <a:rPr lang="es-CL" dirty="0">
                <a:solidFill>
                  <a:srgbClr val="000000"/>
                </a:solidFill>
              </a:rPr>
              <a:t>(TODOS)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s-CL" b="1" dirty="0">
                <a:solidFill>
                  <a:srgbClr val="000000"/>
                </a:solidFill>
              </a:rPr>
              <a:t>FRANCOTIRADOR EXPLORADOR </a:t>
            </a:r>
            <a:r>
              <a:rPr lang="es-CL" dirty="0">
                <a:solidFill>
                  <a:srgbClr val="000000"/>
                </a:solidFill>
              </a:rPr>
              <a:t>(TODOS)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s-CL" b="1" dirty="0">
                <a:solidFill>
                  <a:srgbClr val="000000"/>
                </a:solidFill>
              </a:rPr>
              <a:t>OTROS.</a:t>
            </a:r>
          </a:p>
          <a:p>
            <a:pPr marL="457200" indent="-457200">
              <a:lnSpc>
                <a:spcPct val="200000"/>
              </a:lnSpc>
              <a:buFont typeface="+mj-lt"/>
              <a:buAutoNum type="arabicPeriod" startAt="9"/>
            </a:pPr>
            <a:r>
              <a:rPr lang="es-CL" sz="2000" b="1" dirty="0">
                <a:solidFill>
                  <a:srgbClr val="000000"/>
                </a:solidFill>
              </a:rPr>
              <a:t>CURSOS EN EL EXTRANJERO.</a:t>
            </a:r>
          </a:p>
        </p:txBody>
      </p:sp>
    </p:spTree>
    <p:extLst>
      <p:ext uri="{BB962C8B-B14F-4D97-AF65-F5344CB8AC3E}">
        <p14:creationId xmlns:p14="http://schemas.microsoft.com/office/powerpoint/2010/main" val="3580264622"/>
      </p:ext>
    </p:extLst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3"/>
          <p:cNvSpPr txBox="1">
            <a:spLocks noChangeArrowheads="1"/>
          </p:cNvSpPr>
          <p:nvPr/>
        </p:nvSpPr>
        <p:spPr bwMode="auto">
          <a:xfrm>
            <a:off x="2575313" y="138788"/>
            <a:ext cx="7759476" cy="584775"/>
          </a:xfrm>
          <a:prstGeom prst="rect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es-ES" altLang="es-CL" sz="3200" b="1" dirty="0">
                <a:latin typeface="Stencil" panose="040409050D0802020404" pitchFamily="82" charset="0"/>
              </a:rPr>
              <a:t>ÁREAS DE DESEMPEÑO DEL OFICIAL IM</a:t>
            </a:r>
          </a:p>
        </p:txBody>
      </p:sp>
      <p:sp>
        <p:nvSpPr>
          <p:cNvPr id="4100" name="Marcador de número de diapositiva 1"/>
          <p:cNvSpPr>
            <a:spLocks noGrp="1" noChangeArrowheads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BB30EF86-8293-4724-8370-1D73CE3969F3}" type="slidenum">
              <a:rPr lang="es-ES" altLang="es-CL"/>
              <a:pPr/>
              <a:t>11</a:t>
            </a:fld>
            <a:endParaRPr lang="es-ES" altLang="es-CL"/>
          </a:p>
        </p:txBody>
      </p:sp>
      <p:grpSp>
        <p:nvGrpSpPr>
          <p:cNvPr id="7" name="Grupo 6">
            <a:extLst>
              <a:ext uri="{FF2B5EF4-FFF2-40B4-BE49-F238E27FC236}">
                <a16:creationId xmlns:a16="http://schemas.microsoft.com/office/drawing/2014/main" id="{C1A70F92-6911-4816-A0B8-E55536237F8D}"/>
              </a:ext>
            </a:extLst>
          </p:cNvPr>
          <p:cNvGrpSpPr/>
          <p:nvPr/>
        </p:nvGrpSpPr>
        <p:grpSpPr>
          <a:xfrm>
            <a:off x="119336" y="119291"/>
            <a:ext cx="1404953" cy="1419177"/>
            <a:chOff x="86278" y="101861"/>
            <a:chExt cx="1737697" cy="1603678"/>
          </a:xfrm>
        </p:grpSpPr>
        <p:sp>
          <p:nvSpPr>
            <p:cNvPr id="8" name="Elipse 7">
              <a:extLst>
                <a:ext uri="{FF2B5EF4-FFF2-40B4-BE49-F238E27FC236}">
                  <a16:creationId xmlns:a16="http://schemas.microsoft.com/office/drawing/2014/main" id="{C6B951AE-3296-49A9-A201-ACB06D2C67DF}"/>
                </a:ext>
              </a:extLst>
            </p:cNvPr>
            <p:cNvSpPr/>
            <p:nvPr/>
          </p:nvSpPr>
          <p:spPr>
            <a:xfrm>
              <a:off x="86278" y="101861"/>
              <a:ext cx="1737697" cy="1603678"/>
            </a:xfrm>
            <a:prstGeom prst="ellipse">
              <a:avLst/>
            </a:prstGeom>
            <a:solidFill>
              <a:srgbClr val="D20101">
                <a:alpha val="73000"/>
              </a:srgbClr>
            </a:solidFill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pic>
          <p:nvPicPr>
            <p:cNvPr id="9" name="Picture 2" descr="Resultado de imagen para ANCLOTE IM">
              <a:extLst>
                <a:ext uri="{FF2B5EF4-FFF2-40B4-BE49-F238E27FC236}">
                  <a16:creationId xmlns:a16="http://schemas.microsoft.com/office/drawing/2014/main" id="{2849BCE5-0DDC-416E-9892-49D62AE03D6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5066" y="245877"/>
              <a:ext cx="1080120" cy="128789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1" name="Rectángulo: esquinas redondeadas 10">
            <a:extLst>
              <a:ext uri="{FF2B5EF4-FFF2-40B4-BE49-F238E27FC236}">
                <a16:creationId xmlns:a16="http://schemas.microsoft.com/office/drawing/2014/main" id="{DA62EDD7-A875-4FD0-B9AD-97AC914997A5}"/>
              </a:ext>
            </a:extLst>
          </p:cNvPr>
          <p:cNvSpPr/>
          <p:nvPr/>
        </p:nvSpPr>
        <p:spPr>
          <a:xfrm>
            <a:off x="1524288" y="1171434"/>
            <a:ext cx="3275567" cy="430054"/>
          </a:xfrm>
          <a:prstGeom prst="roundRect">
            <a:avLst/>
          </a:prstGeom>
          <a:solidFill>
            <a:srgbClr val="C00000"/>
          </a:solidFill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800" dirty="0">
                <a:solidFill>
                  <a:schemeClr val="bg1"/>
                </a:solidFill>
                <a:latin typeface="Stencil" panose="040409050D0802020404" pitchFamily="82" charset="0"/>
              </a:rPr>
              <a:t>ÁREA OPERATIVA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CF2C6E10-C548-42C5-B75C-ABA0E9025796}"/>
              </a:ext>
            </a:extLst>
          </p:cNvPr>
          <p:cNvSpPr txBox="1"/>
          <p:nvPr/>
        </p:nvSpPr>
        <p:spPr>
          <a:xfrm>
            <a:off x="1512497" y="1835894"/>
            <a:ext cx="10404359" cy="369017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s-CL" sz="2000" b="1" dirty="0"/>
              <a:t>COMANDANTE DE PELOTÓN O SECCIÓN </a:t>
            </a:r>
            <a:r>
              <a:rPr lang="es-CL" sz="2000" dirty="0"/>
              <a:t>(SUBTENIENTE)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s-CL" sz="2000" b="1" dirty="0"/>
              <a:t>2° COMANDANTE DE COMPAÑÍA </a:t>
            </a:r>
            <a:r>
              <a:rPr lang="es-CL" sz="2000" dirty="0"/>
              <a:t>(TENIENTE 2°)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s-CL" sz="2000" b="1" dirty="0"/>
              <a:t>2° COMANDANTE DE UTACO </a:t>
            </a:r>
            <a:r>
              <a:rPr lang="es-CL" sz="2000" dirty="0"/>
              <a:t>(SUBTENIENTE O TENIENTE 2°)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s-CL" sz="2000" b="1" dirty="0"/>
              <a:t>COMANDANTE DE COMPAÑÍA O BATERÍA </a:t>
            </a:r>
            <a:r>
              <a:rPr lang="es-CL" sz="2000" dirty="0"/>
              <a:t>(TENIENTE 1°)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s-CL" sz="2000" b="1" dirty="0"/>
              <a:t>COMANDANTE DE UTACO </a:t>
            </a:r>
            <a:r>
              <a:rPr lang="es-CL" sz="2000" dirty="0"/>
              <a:t>(TENIENTE 1°)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s-CL" sz="2000" b="1" dirty="0"/>
              <a:t>OFICIAL DE PM </a:t>
            </a:r>
            <a:r>
              <a:rPr lang="es-CL" sz="2000" dirty="0"/>
              <a:t>(OFICIAL ESPECIALISTA)</a:t>
            </a:r>
          </a:p>
        </p:txBody>
      </p:sp>
    </p:spTree>
    <p:extLst>
      <p:ext uri="{BB962C8B-B14F-4D97-AF65-F5344CB8AC3E}">
        <p14:creationId xmlns:p14="http://schemas.microsoft.com/office/powerpoint/2010/main" val="1899009596"/>
      </p:ext>
    </p:extLst>
  </p:cSld>
  <p:clrMapOvr>
    <a:masterClrMapping/>
  </p:clrMapOvr>
  <p:transition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3"/>
          <p:cNvSpPr txBox="1">
            <a:spLocks noChangeArrowheads="1"/>
          </p:cNvSpPr>
          <p:nvPr/>
        </p:nvSpPr>
        <p:spPr bwMode="auto">
          <a:xfrm>
            <a:off x="2575313" y="138788"/>
            <a:ext cx="7759476" cy="584775"/>
          </a:xfrm>
          <a:prstGeom prst="rect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es-ES" altLang="es-CL" sz="3200" b="1" dirty="0">
                <a:latin typeface="Stencil" panose="040409050D0802020404" pitchFamily="82" charset="0"/>
              </a:rPr>
              <a:t>ÁREAS DE DESEMPEÑO DEL OFICIAL IM</a:t>
            </a:r>
          </a:p>
        </p:txBody>
      </p:sp>
      <p:sp>
        <p:nvSpPr>
          <p:cNvPr id="4100" name="Marcador de número de diapositiva 1"/>
          <p:cNvSpPr>
            <a:spLocks noGrp="1" noChangeArrowheads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BB30EF86-8293-4724-8370-1D73CE3969F3}" type="slidenum">
              <a:rPr lang="es-ES" altLang="es-CL"/>
              <a:pPr/>
              <a:t>12</a:t>
            </a:fld>
            <a:endParaRPr lang="es-ES" altLang="es-CL"/>
          </a:p>
        </p:txBody>
      </p:sp>
      <p:grpSp>
        <p:nvGrpSpPr>
          <p:cNvPr id="7" name="Grupo 6">
            <a:extLst>
              <a:ext uri="{FF2B5EF4-FFF2-40B4-BE49-F238E27FC236}">
                <a16:creationId xmlns:a16="http://schemas.microsoft.com/office/drawing/2014/main" id="{C1A70F92-6911-4816-A0B8-E55536237F8D}"/>
              </a:ext>
            </a:extLst>
          </p:cNvPr>
          <p:cNvGrpSpPr/>
          <p:nvPr/>
        </p:nvGrpSpPr>
        <p:grpSpPr>
          <a:xfrm>
            <a:off x="119336" y="119291"/>
            <a:ext cx="1404953" cy="1419177"/>
            <a:chOff x="86278" y="101861"/>
            <a:chExt cx="1737697" cy="1603678"/>
          </a:xfrm>
        </p:grpSpPr>
        <p:sp>
          <p:nvSpPr>
            <p:cNvPr id="8" name="Elipse 7">
              <a:extLst>
                <a:ext uri="{FF2B5EF4-FFF2-40B4-BE49-F238E27FC236}">
                  <a16:creationId xmlns:a16="http://schemas.microsoft.com/office/drawing/2014/main" id="{C6B951AE-3296-49A9-A201-ACB06D2C67DF}"/>
                </a:ext>
              </a:extLst>
            </p:cNvPr>
            <p:cNvSpPr/>
            <p:nvPr/>
          </p:nvSpPr>
          <p:spPr>
            <a:xfrm>
              <a:off x="86278" y="101861"/>
              <a:ext cx="1737697" cy="1603678"/>
            </a:xfrm>
            <a:prstGeom prst="ellipse">
              <a:avLst/>
            </a:prstGeom>
            <a:solidFill>
              <a:srgbClr val="D20101">
                <a:alpha val="73000"/>
              </a:srgbClr>
            </a:solidFill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pic>
          <p:nvPicPr>
            <p:cNvPr id="9" name="Picture 2" descr="Resultado de imagen para ANCLOTE IM">
              <a:extLst>
                <a:ext uri="{FF2B5EF4-FFF2-40B4-BE49-F238E27FC236}">
                  <a16:creationId xmlns:a16="http://schemas.microsoft.com/office/drawing/2014/main" id="{2849BCE5-0DDC-416E-9892-49D62AE03D6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5066" y="245877"/>
              <a:ext cx="1080120" cy="128789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0" name="CuadroTexto 9">
            <a:extLst>
              <a:ext uri="{FF2B5EF4-FFF2-40B4-BE49-F238E27FC236}">
                <a16:creationId xmlns:a16="http://schemas.microsoft.com/office/drawing/2014/main" id="{CF2C6E10-C548-42C5-B75C-ABA0E9025796}"/>
              </a:ext>
            </a:extLst>
          </p:cNvPr>
          <p:cNvSpPr txBox="1"/>
          <p:nvPr/>
        </p:nvSpPr>
        <p:spPr>
          <a:xfrm>
            <a:off x="1512497" y="1835894"/>
            <a:ext cx="10404359" cy="419031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s-CL" sz="2000" b="1" dirty="0"/>
              <a:t>OFICIAL INSTRUCTOR </a:t>
            </a:r>
            <a:r>
              <a:rPr lang="es-CL" sz="2000" dirty="0"/>
              <a:t>(OFICIAL SUBALTERNO)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s-CL" sz="2000" dirty="0"/>
              <a:t>CENBIM.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s-CL" sz="2000" dirty="0"/>
              <a:t>B.E. ESMERALDA.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s-CL" sz="2000" dirty="0"/>
              <a:t>CURSO DE COMANDOS IM.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s-CL" sz="2000" dirty="0"/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s-CL" sz="2000" b="1" dirty="0"/>
              <a:t>OFICIAL DE ESCUELA </a:t>
            </a:r>
            <a:r>
              <a:rPr lang="es-CL" sz="2000" dirty="0"/>
              <a:t>(OFICIAL SUBALTERNO)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s-CL" sz="2000" dirty="0"/>
              <a:t>ESCUELA IM.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s-CL" sz="2000" dirty="0"/>
              <a:t>ESGRUM.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s-CL" sz="2000" dirty="0"/>
              <a:t>ESNAVAL.</a:t>
            </a:r>
          </a:p>
        </p:txBody>
      </p:sp>
      <p:sp>
        <p:nvSpPr>
          <p:cNvPr id="13" name="Rectángulo: esquinas redondeadas 12">
            <a:extLst>
              <a:ext uri="{FF2B5EF4-FFF2-40B4-BE49-F238E27FC236}">
                <a16:creationId xmlns:a16="http://schemas.microsoft.com/office/drawing/2014/main" id="{5767F9B9-264F-48A2-9BCB-485E1CA53489}"/>
              </a:ext>
            </a:extLst>
          </p:cNvPr>
          <p:cNvSpPr/>
          <p:nvPr/>
        </p:nvSpPr>
        <p:spPr>
          <a:xfrm>
            <a:off x="1524289" y="1171434"/>
            <a:ext cx="3275567" cy="430054"/>
          </a:xfrm>
          <a:prstGeom prst="roundRect">
            <a:avLst/>
          </a:prstGeom>
          <a:solidFill>
            <a:srgbClr val="C00000"/>
          </a:solidFill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800" dirty="0">
                <a:solidFill>
                  <a:schemeClr val="bg1"/>
                </a:solidFill>
                <a:latin typeface="Stencil" panose="040409050D0802020404" pitchFamily="82" charset="0"/>
              </a:rPr>
              <a:t>OTRAS</a:t>
            </a:r>
          </a:p>
        </p:txBody>
      </p:sp>
    </p:spTree>
    <p:extLst>
      <p:ext uri="{BB962C8B-B14F-4D97-AF65-F5344CB8AC3E}">
        <p14:creationId xmlns:p14="http://schemas.microsoft.com/office/powerpoint/2010/main" val="2453586494"/>
      </p:ext>
    </p:extLst>
  </p:cSld>
  <p:clrMapOvr>
    <a:masterClrMapping/>
  </p:clrMapOvr>
  <p:transition spd="med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Marcador de número de diapositiva 1"/>
          <p:cNvSpPr>
            <a:spLocks noGrp="1" noChangeArrowheads="1"/>
          </p:cNvSpPr>
          <p:nvPr>
            <p:ph type="sldNum" sz="quarter" idx="12"/>
          </p:nvPr>
        </p:nvSpPr>
        <p:spPr>
          <a:noFill/>
          <a:ln w="3175">
            <a:miter lim="800000"/>
            <a:headEnd/>
            <a:tailEnd/>
          </a:ln>
        </p:spPr>
        <p:txBody>
          <a:bodyPr/>
          <a:lstStyle/>
          <a:p>
            <a:fld id="{BB30EF86-8293-4724-8370-1D73CE3969F3}" type="slidenum">
              <a:rPr lang="es-ES" altLang="es-CL"/>
              <a:pPr/>
              <a:t>13</a:t>
            </a:fld>
            <a:endParaRPr lang="es-ES" altLang="es-CL"/>
          </a:p>
        </p:txBody>
      </p:sp>
      <p:grpSp>
        <p:nvGrpSpPr>
          <p:cNvPr id="7" name="Grupo 6">
            <a:extLst>
              <a:ext uri="{FF2B5EF4-FFF2-40B4-BE49-F238E27FC236}">
                <a16:creationId xmlns:a16="http://schemas.microsoft.com/office/drawing/2014/main" id="{C1A70F92-6911-4816-A0B8-E55536237F8D}"/>
              </a:ext>
            </a:extLst>
          </p:cNvPr>
          <p:cNvGrpSpPr/>
          <p:nvPr/>
        </p:nvGrpSpPr>
        <p:grpSpPr>
          <a:xfrm>
            <a:off x="119336" y="119291"/>
            <a:ext cx="1404953" cy="1419177"/>
            <a:chOff x="86278" y="101861"/>
            <a:chExt cx="1737697" cy="1603678"/>
          </a:xfrm>
        </p:grpSpPr>
        <p:sp>
          <p:nvSpPr>
            <p:cNvPr id="8" name="Elipse 7">
              <a:extLst>
                <a:ext uri="{FF2B5EF4-FFF2-40B4-BE49-F238E27FC236}">
                  <a16:creationId xmlns:a16="http://schemas.microsoft.com/office/drawing/2014/main" id="{C6B951AE-3296-49A9-A201-ACB06D2C67DF}"/>
                </a:ext>
              </a:extLst>
            </p:cNvPr>
            <p:cNvSpPr/>
            <p:nvPr/>
          </p:nvSpPr>
          <p:spPr>
            <a:xfrm>
              <a:off x="86278" y="101861"/>
              <a:ext cx="1737697" cy="1603678"/>
            </a:xfrm>
            <a:prstGeom prst="ellipse">
              <a:avLst/>
            </a:prstGeom>
            <a:solidFill>
              <a:srgbClr val="D20101">
                <a:alpha val="73000"/>
              </a:srgbClr>
            </a:solidFill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pic>
          <p:nvPicPr>
            <p:cNvPr id="9" name="Picture 2" descr="Resultado de imagen para ANCLOTE IM">
              <a:extLst>
                <a:ext uri="{FF2B5EF4-FFF2-40B4-BE49-F238E27FC236}">
                  <a16:creationId xmlns:a16="http://schemas.microsoft.com/office/drawing/2014/main" id="{2849BCE5-0DDC-416E-9892-49D62AE03D6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5066" y="245877"/>
              <a:ext cx="1080120" cy="128789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9" name="Rectángulo: esquinas redondeadas 18">
            <a:extLst>
              <a:ext uri="{FF2B5EF4-FFF2-40B4-BE49-F238E27FC236}">
                <a16:creationId xmlns:a16="http://schemas.microsoft.com/office/drawing/2014/main" id="{17B7F71B-8B1A-4D6F-B43E-E5081308538A}"/>
              </a:ext>
            </a:extLst>
          </p:cNvPr>
          <p:cNvSpPr/>
          <p:nvPr/>
        </p:nvSpPr>
        <p:spPr>
          <a:xfrm>
            <a:off x="1524288" y="1119753"/>
            <a:ext cx="4881945" cy="584776"/>
          </a:xfrm>
          <a:prstGeom prst="roundRect">
            <a:avLst/>
          </a:prstGeom>
          <a:solidFill>
            <a:srgbClr val="C00000"/>
          </a:solidFill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800" dirty="0">
                <a:solidFill>
                  <a:schemeClr val="bg1"/>
                </a:solidFill>
                <a:latin typeface="Stencil" panose="040409050D0802020404" pitchFamily="82" charset="0"/>
              </a:rPr>
              <a:t> PUESTOS DESEMPEÑADOS</a:t>
            </a:r>
          </a:p>
        </p:txBody>
      </p:sp>
      <p:sp>
        <p:nvSpPr>
          <p:cNvPr id="21" name="Rectángulo: esquinas redondeadas 20">
            <a:extLst>
              <a:ext uri="{FF2B5EF4-FFF2-40B4-BE49-F238E27FC236}">
                <a16:creationId xmlns:a16="http://schemas.microsoft.com/office/drawing/2014/main" id="{34C4051D-1102-43D7-922C-264DF41A3058}"/>
              </a:ext>
            </a:extLst>
          </p:cNvPr>
          <p:cNvSpPr/>
          <p:nvPr/>
        </p:nvSpPr>
        <p:spPr>
          <a:xfrm>
            <a:off x="1895428" y="1938534"/>
            <a:ext cx="4139663" cy="614098"/>
          </a:xfrm>
          <a:prstGeom prst="round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000" b="1" dirty="0">
                <a:solidFill>
                  <a:schemeClr val="tx1"/>
                </a:solidFill>
              </a:rPr>
              <a:t> COMANDANTE DE PELOTÓN</a:t>
            </a:r>
          </a:p>
        </p:txBody>
      </p:sp>
      <p:sp>
        <p:nvSpPr>
          <p:cNvPr id="22" name="Rectángulo: esquinas redondeadas 21">
            <a:extLst>
              <a:ext uri="{FF2B5EF4-FFF2-40B4-BE49-F238E27FC236}">
                <a16:creationId xmlns:a16="http://schemas.microsoft.com/office/drawing/2014/main" id="{33A9AA6B-E001-407C-B067-1A0B035832A3}"/>
              </a:ext>
            </a:extLst>
          </p:cNvPr>
          <p:cNvSpPr/>
          <p:nvPr/>
        </p:nvSpPr>
        <p:spPr>
          <a:xfrm>
            <a:off x="1895429" y="3637362"/>
            <a:ext cx="4139662" cy="810032"/>
          </a:xfrm>
          <a:prstGeom prst="round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000" b="1" dirty="0">
                <a:solidFill>
                  <a:schemeClr val="tx1"/>
                </a:solidFill>
              </a:rPr>
              <a:t> COMANDANTE SECCIÓN DE RECONOCIMIENTO ANFIBIO</a:t>
            </a:r>
          </a:p>
        </p:txBody>
      </p:sp>
      <p:sp>
        <p:nvSpPr>
          <p:cNvPr id="23" name="Rectángulo: esquinas redondeadas 22">
            <a:extLst>
              <a:ext uri="{FF2B5EF4-FFF2-40B4-BE49-F238E27FC236}">
                <a16:creationId xmlns:a16="http://schemas.microsoft.com/office/drawing/2014/main" id="{61040441-D5C4-40DC-AAA1-F3DAA93AC51D}"/>
              </a:ext>
            </a:extLst>
          </p:cNvPr>
          <p:cNvSpPr/>
          <p:nvPr/>
        </p:nvSpPr>
        <p:spPr>
          <a:xfrm>
            <a:off x="1898434" y="4636612"/>
            <a:ext cx="4139661" cy="638646"/>
          </a:xfrm>
          <a:prstGeom prst="round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000" b="1" dirty="0">
                <a:solidFill>
                  <a:schemeClr val="tx1"/>
                </a:solidFill>
              </a:rPr>
              <a:t> COMANDANTE DE UTACO</a:t>
            </a:r>
          </a:p>
        </p:txBody>
      </p:sp>
      <p:sp>
        <p:nvSpPr>
          <p:cNvPr id="24" name="Rectángulo: esquinas redondeadas 23">
            <a:extLst>
              <a:ext uri="{FF2B5EF4-FFF2-40B4-BE49-F238E27FC236}">
                <a16:creationId xmlns:a16="http://schemas.microsoft.com/office/drawing/2014/main" id="{BFFA9D72-17F0-49CE-8FC7-F32BC5493D1E}"/>
              </a:ext>
            </a:extLst>
          </p:cNvPr>
          <p:cNvSpPr/>
          <p:nvPr/>
        </p:nvSpPr>
        <p:spPr>
          <a:xfrm>
            <a:off x="1895431" y="2839449"/>
            <a:ext cx="4139660" cy="589551"/>
          </a:xfrm>
          <a:prstGeom prst="round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000" b="1" dirty="0">
                <a:solidFill>
                  <a:schemeClr val="tx1"/>
                </a:solidFill>
              </a:rPr>
              <a:t> MISIÓN DE PAZ EN HAITÍ</a:t>
            </a:r>
          </a:p>
        </p:txBody>
      </p:sp>
      <p:sp>
        <p:nvSpPr>
          <p:cNvPr id="33" name="Text Box 3">
            <a:extLst>
              <a:ext uri="{FF2B5EF4-FFF2-40B4-BE49-F238E27FC236}">
                <a16:creationId xmlns:a16="http://schemas.microsoft.com/office/drawing/2014/main" id="{8CEFD9A6-F652-4C2E-B6A2-09B8EB9FA9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15680" y="153768"/>
            <a:ext cx="6162287" cy="584775"/>
          </a:xfrm>
          <a:prstGeom prst="rect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es-ES" altLang="es-CL" sz="3200" b="1" dirty="0">
                <a:latin typeface="Stencil" panose="040409050D0802020404" pitchFamily="82" charset="0"/>
              </a:rPr>
              <a:t>EXPERIENCIA PERSONAL</a:t>
            </a:r>
          </a:p>
        </p:txBody>
      </p:sp>
      <p:sp>
        <p:nvSpPr>
          <p:cNvPr id="14" name="Rectángulo: esquinas redondeadas 13">
            <a:extLst>
              <a:ext uri="{FF2B5EF4-FFF2-40B4-BE49-F238E27FC236}">
                <a16:creationId xmlns:a16="http://schemas.microsoft.com/office/drawing/2014/main" id="{9A6ABD69-3882-438B-AB2F-52D22E3127FC}"/>
              </a:ext>
            </a:extLst>
          </p:cNvPr>
          <p:cNvSpPr/>
          <p:nvPr/>
        </p:nvSpPr>
        <p:spPr>
          <a:xfrm>
            <a:off x="7613771" y="1231356"/>
            <a:ext cx="3528392" cy="473173"/>
          </a:xfrm>
          <a:prstGeom prst="roundRect">
            <a:avLst/>
          </a:prstGeom>
          <a:solidFill>
            <a:srgbClr val="002060"/>
          </a:solidFill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400" dirty="0">
                <a:solidFill>
                  <a:schemeClr val="bg1"/>
                </a:solidFill>
                <a:latin typeface="Stencil" panose="040409050D0802020404" pitchFamily="82" charset="0"/>
              </a:rPr>
              <a:t> </a:t>
            </a:r>
            <a:r>
              <a:rPr lang="es-CL" sz="2800" dirty="0">
                <a:solidFill>
                  <a:schemeClr val="bg1"/>
                </a:solidFill>
                <a:latin typeface="Stencil" panose="040409050D0802020404" pitchFamily="82" charset="0"/>
              </a:rPr>
              <a:t>CURSOS</a:t>
            </a:r>
          </a:p>
        </p:txBody>
      </p:sp>
      <p:sp>
        <p:nvSpPr>
          <p:cNvPr id="15" name="Rectángulo: esquinas redondeadas 14">
            <a:extLst>
              <a:ext uri="{FF2B5EF4-FFF2-40B4-BE49-F238E27FC236}">
                <a16:creationId xmlns:a16="http://schemas.microsoft.com/office/drawing/2014/main" id="{22242519-39E1-48DC-B9F5-5BD3017F5BB4}"/>
              </a:ext>
            </a:extLst>
          </p:cNvPr>
          <p:cNvSpPr/>
          <p:nvPr/>
        </p:nvSpPr>
        <p:spPr>
          <a:xfrm>
            <a:off x="7249854" y="2031281"/>
            <a:ext cx="4608996" cy="594934"/>
          </a:xfrm>
          <a:prstGeom prst="round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000" b="1" dirty="0">
                <a:solidFill>
                  <a:schemeClr val="tx1"/>
                </a:solidFill>
              </a:rPr>
              <a:t> FORMATIVOS IM (TODOS)</a:t>
            </a:r>
          </a:p>
        </p:txBody>
      </p:sp>
      <p:sp>
        <p:nvSpPr>
          <p:cNvPr id="16" name="Rectángulo: esquinas redondeadas 15">
            <a:extLst>
              <a:ext uri="{FF2B5EF4-FFF2-40B4-BE49-F238E27FC236}">
                <a16:creationId xmlns:a16="http://schemas.microsoft.com/office/drawing/2014/main" id="{03D41D34-683A-4CA9-B37F-FF3D291C567E}"/>
              </a:ext>
            </a:extLst>
          </p:cNvPr>
          <p:cNvSpPr/>
          <p:nvPr/>
        </p:nvSpPr>
        <p:spPr>
          <a:xfrm>
            <a:off x="7226230" y="2844395"/>
            <a:ext cx="4608996" cy="594935"/>
          </a:xfrm>
          <a:prstGeom prst="round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000" b="1" dirty="0">
                <a:solidFill>
                  <a:schemeClr val="tx1"/>
                </a:solidFill>
              </a:rPr>
              <a:t> CURSO DE COMANDOS IM</a:t>
            </a:r>
          </a:p>
        </p:txBody>
      </p:sp>
      <p:sp>
        <p:nvSpPr>
          <p:cNvPr id="17" name="Rectángulo: esquinas redondeadas 16">
            <a:extLst>
              <a:ext uri="{FF2B5EF4-FFF2-40B4-BE49-F238E27FC236}">
                <a16:creationId xmlns:a16="http://schemas.microsoft.com/office/drawing/2014/main" id="{CF433A7B-2A70-41A2-8065-92079F3E4752}"/>
              </a:ext>
            </a:extLst>
          </p:cNvPr>
          <p:cNvSpPr/>
          <p:nvPr/>
        </p:nvSpPr>
        <p:spPr>
          <a:xfrm>
            <a:off x="7225446" y="3637362"/>
            <a:ext cx="4598678" cy="638646"/>
          </a:xfrm>
          <a:prstGeom prst="round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000" b="1" dirty="0">
                <a:solidFill>
                  <a:schemeClr val="tx1"/>
                </a:solidFill>
              </a:rPr>
              <a:t> PARACAIDISTA BÁSICO MILITAR </a:t>
            </a:r>
          </a:p>
        </p:txBody>
      </p:sp>
      <p:sp>
        <p:nvSpPr>
          <p:cNvPr id="18" name="Rectángulo: esquinas redondeadas 17">
            <a:extLst>
              <a:ext uri="{FF2B5EF4-FFF2-40B4-BE49-F238E27FC236}">
                <a16:creationId xmlns:a16="http://schemas.microsoft.com/office/drawing/2014/main" id="{68FD868D-E3D2-4AE0-9DD4-5D58A466A34A}"/>
              </a:ext>
            </a:extLst>
          </p:cNvPr>
          <p:cNvSpPr/>
          <p:nvPr/>
        </p:nvSpPr>
        <p:spPr>
          <a:xfrm>
            <a:off x="7249854" y="4469355"/>
            <a:ext cx="4608996" cy="638646"/>
          </a:xfrm>
          <a:prstGeom prst="round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000" b="1" dirty="0">
                <a:solidFill>
                  <a:schemeClr val="tx1"/>
                </a:solidFill>
              </a:rPr>
              <a:t> GUÍA AEREO ADELANTADO</a:t>
            </a:r>
          </a:p>
        </p:txBody>
      </p:sp>
    </p:spTree>
    <p:extLst>
      <p:ext uri="{BB962C8B-B14F-4D97-AF65-F5344CB8AC3E}">
        <p14:creationId xmlns:p14="http://schemas.microsoft.com/office/powerpoint/2010/main" val="423245900"/>
      </p:ext>
    </p:extLst>
  </p:cSld>
  <p:clrMapOvr>
    <a:masterClrMapping/>
  </p:clrMapOvr>
  <p:transition spd="med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1BDF1B20-AFBF-4E2C-AE9B-553A1E8E93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24835E1-4910-418E-87FA-CBD248FF56B0}" type="slidenum">
              <a:rPr lang="es-ES" altLang="es-CL" smtClean="0"/>
              <a:pPr>
                <a:defRPr/>
              </a:pPr>
              <a:t>14</a:t>
            </a:fld>
            <a:endParaRPr lang="es-ES" altLang="es-CL"/>
          </a:p>
        </p:txBody>
      </p:sp>
      <p:pic>
        <p:nvPicPr>
          <p:cNvPr id="4" name="Imagen 3" descr="Imagen que contiene exterior, persona, cielo, hombre&#10;&#10;Descripción generada automáticamente">
            <a:extLst>
              <a:ext uri="{FF2B5EF4-FFF2-40B4-BE49-F238E27FC236}">
                <a16:creationId xmlns:a16="http://schemas.microsoft.com/office/drawing/2014/main" id="{91EFA09B-8E95-4344-BBCA-B404276BAF2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38" b="3716"/>
          <a:stretch/>
        </p:blipFill>
        <p:spPr>
          <a:xfrm>
            <a:off x="1127448" y="0"/>
            <a:ext cx="5519936" cy="374441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Imagen 5" descr="Imagen que contiene cielo, exterior, carretera, agua&#10;&#10;Descripción generada automáticamente">
            <a:extLst>
              <a:ext uri="{FF2B5EF4-FFF2-40B4-BE49-F238E27FC236}">
                <a16:creationId xmlns:a16="http://schemas.microsoft.com/office/drawing/2014/main" id="{B1C20995-E1A8-49A6-B788-51488F96F72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646" b="14242"/>
          <a:stretch/>
        </p:blipFill>
        <p:spPr>
          <a:xfrm>
            <a:off x="1127448" y="3744416"/>
            <a:ext cx="5519936" cy="310960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Imagen 7" descr="Imagen que contiene árbol, exterior, cielo, suelo&#10;&#10;Descripción generada automáticamente">
            <a:extLst>
              <a:ext uri="{FF2B5EF4-FFF2-40B4-BE49-F238E27FC236}">
                <a16:creationId xmlns:a16="http://schemas.microsoft.com/office/drawing/2014/main" id="{12A7FEEC-213C-46D3-8A25-E45DD511BB4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93"/>
          <a:stretch/>
        </p:blipFill>
        <p:spPr>
          <a:xfrm>
            <a:off x="6649920" y="0"/>
            <a:ext cx="554208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9" name="Grupo 8">
            <a:extLst>
              <a:ext uri="{FF2B5EF4-FFF2-40B4-BE49-F238E27FC236}">
                <a16:creationId xmlns:a16="http://schemas.microsoft.com/office/drawing/2014/main" id="{FDEE7898-A3D7-4EF2-862E-05F627DFA834}"/>
              </a:ext>
            </a:extLst>
          </p:cNvPr>
          <p:cNvGrpSpPr/>
          <p:nvPr/>
        </p:nvGrpSpPr>
        <p:grpSpPr>
          <a:xfrm>
            <a:off x="119336" y="119291"/>
            <a:ext cx="1404953" cy="1419177"/>
            <a:chOff x="86278" y="101861"/>
            <a:chExt cx="1737697" cy="1603678"/>
          </a:xfrm>
        </p:grpSpPr>
        <p:sp>
          <p:nvSpPr>
            <p:cNvPr id="10" name="Elipse 9">
              <a:extLst>
                <a:ext uri="{FF2B5EF4-FFF2-40B4-BE49-F238E27FC236}">
                  <a16:creationId xmlns:a16="http://schemas.microsoft.com/office/drawing/2014/main" id="{E7B93773-8C98-46F1-9372-1F6FFEC88AA0}"/>
                </a:ext>
              </a:extLst>
            </p:cNvPr>
            <p:cNvSpPr/>
            <p:nvPr/>
          </p:nvSpPr>
          <p:spPr>
            <a:xfrm>
              <a:off x="86278" y="101861"/>
              <a:ext cx="1737697" cy="1603678"/>
            </a:xfrm>
            <a:prstGeom prst="ellipse">
              <a:avLst/>
            </a:prstGeom>
            <a:solidFill>
              <a:srgbClr val="D20101">
                <a:alpha val="73000"/>
              </a:srgbClr>
            </a:solidFill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pic>
          <p:nvPicPr>
            <p:cNvPr id="11" name="Picture 2" descr="Resultado de imagen para ANCLOTE IM">
              <a:extLst>
                <a:ext uri="{FF2B5EF4-FFF2-40B4-BE49-F238E27FC236}">
                  <a16:creationId xmlns:a16="http://schemas.microsoft.com/office/drawing/2014/main" id="{8BE1CB63-17E6-42E6-8B80-0EECBC85EB8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5066" y="245877"/>
              <a:ext cx="1080120" cy="128789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253203648"/>
      </p:ext>
    </p:extLst>
  </p:cSld>
  <p:clrMapOvr>
    <a:masterClrMapping/>
  </p:clrMapOvr>
  <p:transition spd="med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1BDF1B20-AFBF-4E2C-AE9B-553A1E8E93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24835E1-4910-418E-87FA-CBD248FF56B0}" type="slidenum">
              <a:rPr lang="es-ES" altLang="es-CL" smtClean="0"/>
              <a:pPr>
                <a:defRPr/>
              </a:pPr>
              <a:t>15</a:t>
            </a:fld>
            <a:endParaRPr lang="es-ES" altLang="es-CL"/>
          </a:p>
        </p:txBody>
      </p:sp>
      <p:pic>
        <p:nvPicPr>
          <p:cNvPr id="14" name="Imagen 13" descr="Imagen que contiene exterior, cielo, suelo, persona&#10;&#10;Descripción generada automáticamente">
            <a:extLst>
              <a:ext uri="{FF2B5EF4-FFF2-40B4-BE49-F238E27FC236}">
                <a16:creationId xmlns:a16="http://schemas.microsoft.com/office/drawing/2014/main" id="{B9D469F8-2E1F-47FA-A08C-2AABFF35A3F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46"/>
          <a:stretch/>
        </p:blipFill>
        <p:spPr>
          <a:xfrm>
            <a:off x="745536" y="40314"/>
            <a:ext cx="5382344" cy="386535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6" name="Imagen 15" descr="Imagen que contiene exterior, edificio, cielo, suelo&#10;&#10;Descripción generada automáticamente">
            <a:extLst>
              <a:ext uri="{FF2B5EF4-FFF2-40B4-BE49-F238E27FC236}">
                <a16:creationId xmlns:a16="http://schemas.microsoft.com/office/drawing/2014/main" id="{95463A7F-D993-40DE-92D8-08DF7EED4BA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37" b="11807"/>
          <a:stretch/>
        </p:blipFill>
        <p:spPr>
          <a:xfrm>
            <a:off x="755988" y="3505317"/>
            <a:ext cx="5382345" cy="331236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" name="Imagen 11" descr="Imagen que contiene árbol, exterior&#10;&#10;Descripción generada automáticamente">
            <a:extLst>
              <a:ext uri="{FF2B5EF4-FFF2-40B4-BE49-F238E27FC236}">
                <a16:creationId xmlns:a16="http://schemas.microsoft.com/office/drawing/2014/main" id="{5EDB5000-3E5F-4F09-AAB7-A5D92C87386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27829" b="98"/>
          <a:stretch/>
        </p:blipFill>
        <p:spPr>
          <a:xfrm>
            <a:off x="5663953" y="40314"/>
            <a:ext cx="6528048" cy="677737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9" name="Grupo 8">
            <a:extLst>
              <a:ext uri="{FF2B5EF4-FFF2-40B4-BE49-F238E27FC236}">
                <a16:creationId xmlns:a16="http://schemas.microsoft.com/office/drawing/2014/main" id="{FDEE7898-A3D7-4EF2-862E-05F627DFA834}"/>
              </a:ext>
            </a:extLst>
          </p:cNvPr>
          <p:cNvGrpSpPr/>
          <p:nvPr/>
        </p:nvGrpSpPr>
        <p:grpSpPr>
          <a:xfrm>
            <a:off x="119336" y="119291"/>
            <a:ext cx="1404953" cy="1419177"/>
            <a:chOff x="86278" y="101861"/>
            <a:chExt cx="1737697" cy="1603678"/>
          </a:xfrm>
        </p:grpSpPr>
        <p:sp>
          <p:nvSpPr>
            <p:cNvPr id="10" name="Elipse 9">
              <a:extLst>
                <a:ext uri="{FF2B5EF4-FFF2-40B4-BE49-F238E27FC236}">
                  <a16:creationId xmlns:a16="http://schemas.microsoft.com/office/drawing/2014/main" id="{E7B93773-8C98-46F1-9372-1F6FFEC88AA0}"/>
                </a:ext>
              </a:extLst>
            </p:cNvPr>
            <p:cNvSpPr/>
            <p:nvPr/>
          </p:nvSpPr>
          <p:spPr>
            <a:xfrm>
              <a:off x="86278" y="101861"/>
              <a:ext cx="1737697" cy="1603678"/>
            </a:xfrm>
            <a:prstGeom prst="ellipse">
              <a:avLst/>
            </a:prstGeom>
            <a:solidFill>
              <a:srgbClr val="D20101">
                <a:alpha val="73000"/>
              </a:srgbClr>
            </a:solidFill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pic>
          <p:nvPicPr>
            <p:cNvPr id="11" name="Picture 2" descr="Resultado de imagen para ANCLOTE IM">
              <a:extLst>
                <a:ext uri="{FF2B5EF4-FFF2-40B4-BE49-F238E27FC236}">
                  <a16:creationId xmlns:a16="http://schemas.microsoft.com/office/drawing/2014/main" id="{8BE1CB63-17E6-42E6-8B80-0EECBC85EB8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5066" y="245877"/>
              <a:ext cx="1080120" cy="128789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046037886"/>
      </p:ext>
    </p:extLst>
  </p:cSld>
  <p:clrMapOvr>
    <a:masterClrMapping/>
  </p:clrMapOvr>
  <p:transition spd="med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399C6678-272B-46B7-BE21-CEF3857B19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24835E1-4910-418E-87FA-CBD248FF56B0}" type="slidenum">
              <a:rPr lang="es-ES" altLang="es-CL" smtClean="0"/>
              <a:pPr>
                <a:defRPr/>
              </a:pPr>
              <a:t>16</a:t>
            </a:fld>
            <a:endParaRPr lang="es-ES" altLang="es-CL"/>
          </a:p>
        </p:txBody>
      </p:sp>
      <p:pic>
        <p:nvPicPr>
          <p:cNvPr id="5" name="Imagen 4" descr="Imagen que contiene exterior, suelo, persona, árbol&#10;&#10;Descripción generada automáticamente">
            <a:extLst>
              <a:ext uri="{FF2B5EF4-FFF2-40B4-BE49-F238E27FC236}">
                <a16:creationId xmlns:a16="http://schemas.microsoft.com/office/drawing/2014/main" id="{D7A145C7-FAE5-4F6B-A3F0-F15584D6DE8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86" b="9229"/>
          <a:stretch/>
        </p:blipFill>
        <p:spPr>
          <a:xfrm>
            <a:off x="1208162" y="3240038"/>
            <a:ext cx="5398343" cy="359470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Imagen 3" descr="Imagen que contiene persona, árbol, exterior, grupo&#10;&#10;Descripción generada automáticamente">
            <a:extLst>
              <a:ext uri="{FF2B5EF4-FFF2-40B4-BE49-F238E27FC236}">
                <a16:creationId xmlns:a16="http://schemas.microsoft.com/office/drawing/2014/main" id="{7C5C9858-4562-4689-B467-095731A5162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434"/>
          <a:stretch/>
        </p:blipFill>
        <p:spPr>
          <a:xfrm>
            <a:off x="1215016" y="0"/>
            <a:ext cx="5391489" cy="325777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6" name="Grupo 5">
            <a:extLst>
              <a:ext uri="{FF2B5EF4-FFF2-40B4-BE49-F238E27FC236}">
                <a16:creationId xmlns:a16="http://schemas.microsoft.com/office/drawing/2014/main" id="{F11F519F-D146-4983-9396-922611069DF8}"/>
              </a:ext>
            </a:extLst>
          </p:cNvPr>
          <p:cNvGrpSpPr/>
          <p:nvPr/>
        </p:nvGrpSpPr>
        <p:grpSpPr>
          <a:xfrm>
            <a:off x="119336" y="119291"/>
            <a:ext cx="1404953" cy="1419177"/>
            <a:chOff x="86278" y="101861"/>
            <a:chExt cx="1737697" cy="1603678"/>
          </a:xfrm>
        </p:grpSpPr>
        <p:sp>
          <p:nvSpPr>
            <p:cNvPr id="7" name="Elipse 6">
              <a:extLst>
                <a:ext uri="{FF2B5EF4-FFF2-40B4-BE49-F238E27FC236}">
                  <a16:creationId xmlns:a16="http://schemas.microsoft.com/office/drawing/2014/main" id="{57E03442-20F2-49DB-8FD4-D38A12E63A21}"/>
                </a:ext>
              </a:extLst>
            </p:cNvPr>
            <p:cNvSpPr/>
            <p:nvPr/>
          </p:nvSpPr>
          <p:spPr>
            <a:xfrm>
              <a:off x="86278" y="101861"/>
              <a:ext cx="1737697" cy="1603678"/>
            </a:xfrm>
            <a:prstGeom prst="ellipse">
              <a:avLst/>
            </a:prstGeom>
            <a:solidFill>
              <a:srgbClr val="D20101">
                <a:alpha val="73000"/>
              </a:srgbClr>
            </a:solidFill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pic>
          <p:nvPicPr>
            <p:cNvPr id="8" name="Picture 2" descr="Resultado de imagen para ANCLOTE IM">
              <a:extLst>
                <a:ext uri="{FF2B5EF4-FFF2-40B4-BE49-F238E27FC236}">
                  <a16:creationId xmlns:a16="http://schemas.microsoft.com/office/drawing/2014/main" id="{1A435C84-6739-4959-BF3E-E3563F30C17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5066" y="245877"/>
              <a:ext cx="1080120" cy="128789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0" name="Imagen 9" descr="Imagen que contiene exterior, rock, árbol, hierba&#10;&#10;Descripción generada automáticamente">
            <a:extLst>
              <a:ext uri="{FF2B5EF4-FFF2-40B4-BE49-F238E27FC236}">
                <a16:creationId xmlns:a16="http://schemas.microsoft.com/office/drawing/2014/main" id="{4BD07868-409A-4C89-A6E3-873E92D73172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738" t="2790" r="13775" b="2790"/>
          <a:stretch/>
        </p:blipFill>
        <p:spPr>
          <a:xfrm>
            <a:off x="6596840" y="0"/>
            <a:ext cx="5567267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9267745"/>
      </p:ext>
    </p:extLst>
  </p:cSld>
  <p:clrMapOvr>
    <a:masterClrMapping/>
  </p:clrMapOvr>
  <p:transition spd="med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Marcador de número de diapositiva 1"/>
          <p:cNvSpPr>
            <a:spLocks noGrp="1" noChangeArrowheads="1"/>
          </p:cNvSpPr>
          <p:nvPr>
            <p:ph type="sldNum" sz="quarter" idx="12"/>
          </p:nvPr>
        </p:nvSpPr>
        <p:spPr>
          <a:noFill/>
          <a:ln w="3175">
            <a:miter lim="800000"/>
            <a:headEnd/>
            <a:tailEnd/>
          </a:ln>
        </p:spPr>
        <p:txBody>
          <a:bodyPr/>
          <a:lstStyle/>
          <a:p>
            <a:fld id="{BB30EF86-8293-4724-8370-1D73CE3969F3}" type="slidenum">
              <a:rPr lang="es-ES" altLang="es-CL"/>
              <a:pPr/>
              <a:t>17</a:t>
            </a:fld>
            <a:endParaRPr lang="es-ES" altLang="es-CL"/>
          </a:p>
        </p:txBody>
      </p:sp>
      <p:grpSp>
        <p:nvGrpSpPr>
          <p:cNvPr id="7" name="Grupo 6">
            <a:extLst>
              <a:ext uri="{FF2B5EF4-FFF2-40B4-BE49-F238E27FC236}">
                <a16:creationId xmlns:a16="http://schemas.microsoft.com/office/drawing/2014/main" id="{C1A70F92-6911-4816-A0B8-E55536237F8D}"/>
              </a:ext>
            </a:extLst>
          </p:cNvPr>
          <p:cNvGrpSpPr/>
          <p:nvPr/>
        </p:nvGrpSpPr>
        <p:grpSpPr>
          <a:xfrm>
            <a:off x="119336" y="119291"/>
            <a:ext cx="1404953" cy="1419177"/>
            <a:chOff x="86278" y="101861"/>
            <a:chExt cx="1737697" cy="1603678"/>
          </a:xfrm>
        </p:grpSpPr>
        <p:sp>
          <p:nvSpPr>
            <p:cNvPr id="8" name="Elipse 7">
              <a:extLst>
                <a:ext uri="{FF2B5EF4-FFF2-40B4-BE49-F238E27FC236}">
                  <a16:creationId xmlns:a16="http://schemas.microsoft.com/office/drawing/2014/main" id="{C6B951AE-3296-49A9-A201-ACB06D2C67DF}"/>
                </a:ext>
              </a:extLst>
            </p:cNvPr>
            <p:cNvSpPr/>
            <p:nvPr/>
          </p:nvSpPr>
          <p:spPr>
            <a:xfrm>
              <a:off x="86278" y="101861"/>
              <a:ext cx="1737697" cy="1603678"/>
            </a:xfrm>
            <a:prstGeom prst="ellipse">
              <a:avLst/>
            </a:prstGeom>
            <a:solidFill>
              <a:srgbClr val="D20101">
                <a:alpha val="73000"/>
              </a:srgbClr>
            </a:solidFill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pic>
          <p:nvPicPr>
            <p:cNvPr id="9" name="Picture 2" descr="Resultado de imagen para ANCLOTE IM">
              <a:extLst>
                <a:ext uri="{FF2B5EF4-FFF2-40B4-BE49-F238E27FC236}">
                  <a16:creationId xmlns:a16="http://schemas.microsoft.com/office/drawing/2014/main" id="{2849BCE5-0DDC-416E-9892-49D62AE03D6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5066" y="245877"/>
              <a:ext cx="1080120" cy="128789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3" name="Text Box 3">
            <a:extLst>
              <a:ext uri="{FF2B5EF4-FFF2-40B4-BE49-F238E27FC236}">
                <a16:creationId xmlns:a16="http://schemas.microsoft.com/office/drawing/2014/main" id="{8CEFD9A6-F652-4C2E-B6A2-09B8EB9FA9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15680" y="153768"/>
            <a:ext cx="6162287" cy="584775"/>
          </a:xfrm>
          <a:prstGeom prst="rect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es-ES" altLang="es-CL" sz="3200" b="1" dirty="0">
                <a:latin typeface="Stencil" panose="040409050D0802020404" pitchFamily="82" charset="0"/>
              </a:rPr>
              <a:t>EXPERIENCIA PERSONAL</a:t>
            </a:r>
          </a:p>
        </p:txBody>
      </p:sp>
      <p:pic>
        <p:nvPicPr>
          <p:cNvPr id="16" name="Imagen 15">
            <a:extLst>
              <a:ext uri="{FF2B5EF4-FFF2-40B4-BE49-F238E27FC236}">
                <a16:creationId xmlns:a16="http://schemas.microsoft.com/office/drawing/2014/main" id="{962892DE-1595-4BC2-9848-490178A4DB2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0" y="-17081"/>
            <a:ext cx="12171040" cy="730262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0" name="Imagen 19">
            <a:extLst>
              <a:ext uri="{FF2B5EF4-FFF2-40B4-BE49-F238E27FC236}">
                <a16:creationId xmlns:a16="http://schemas.microsoft.com/office/drawing/2014/main" id="{E5491DB2-44D4-49D5-92A8-F865711AA54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36" y="186469"/>
            <a:ext cx="8736320" cy="655224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2" name="Imagen 21">
            <a:extLst>
              <a:ext uri="{FF2B5EF4-FFF2-40B4-BE49-F238E27FC236}">
                <a16:creationId xmlns:a16="http://schemas.microsoft.com/office/drawing/2014/main" id="{566D93BB-26B2-4F92-9206-EE865DAA6A6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554" y="548681"/>
            <a:ext cx="9764280" cy="585856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4" name="Imagen 23">
            <a:extLst>
              <a:ext uri="{FF2B5EF4-FFF2-40B4-BE49-F238E27FC236}">
                <a16:creationId xmlns:a16="http://schemas.microsoft.com/office/drawing/2014/main" id="{370D64FA-7EAC-4D84-B048-01D37F9C649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6" name="Imagen 25">
            <a:extLst>
              <a:ext uri="{FF2B5EF4-FFF2-40B4-BE49-F238E27FC236}">
                <a16:creationId xmlns:a16="http://schemas.microsoft.com/office/drawing/2014/main" id="{5F239296-9A93-4F1A-B89F-976E389D0C0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7657" y="106054"/>
            <a:ext cx="9409541" cy="705715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8" name="Imagen 27">
            <a:extLst>
              <a:ext uri="{FF2B5EF4-FFF2-40B4-BE49-F238E27FC236}">
                <a16:creationId xmlns:a16="http://schemas.microsoft.com/office/drawing/2014/main" id="{9C9C2F2A-9BBC-455C-85CD-DECBDCA8E156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0427" y="48965"/>
            <a:ext cx="9144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0" name="Imagen 29">
            <a:extLst>
              <a:ext uri="{FF2B5EF4-FFF2-40B4-BE49-F238E27FC236}">
                <a16:creationId xmlns:a16="http://schemas.microsoft.com/office/drawing/2014/main" id="{FD7A9857-4F9B-44AF-A94F-DEF65CCA757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554" y="592300"/>
            <a:ext cx="7854733" cy="58910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4615807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Marcador de número de diapositiva 1"/>
          <p:cNvSpPr>
            <a:spLocks noGrp="1" noChangeArrowheads="1"/>
          </p:cNvSpPr>
          <p:nvPr>
            <p:ph type="sldNum" sz="quarter" idx="12"/>
          </p:nvPr>
        </p:nvSpPr>
        <p:spPr>
          <a:noFill/>
          <a:ln w="3175">
            <a:miter lim="800000"/>
            <a:headEnd/>
            <a:tailEnd/>
          </a:ln>
        </p:spPr>
        <p:txBody>
          <a:bodyPr/>
          <a:lstStyle/>
          <a:p>
            <a:fld id="{BB30EF86-8293-4724-8370-1D73CE3969F3}" type="slidenum">
              <a:rPr lang="es-ES" altLang="es-CL"/>
              <a:pPr/>
              <a:t>18</a:t>
            </a:fld>
            <a:endParaRPr lang="es-ES" altLang="es-CL"/>
          </a:p>
        </p:txBody>
      </p:sp>
      <p:grpSp>
        <p:nvGrpSpPr>
          <p:cNvPr id="7" name="Grupo 6">
            <a:extLst>
              <a:ext uri="{FF2B5EF4-FFF2-40B4-BE49-F238E27FC236}">
                <a16:creationId xmlns:a16="http://schemas.microsoft.com/office/drawing/2014/main" id="{C1A70F92-6911-4816-A0B8-E55536237F8D}"/>
              </a:ext>
            </a:extLst>
          </p:cNvPr>
          <p:cNvGrpSpPr/>
          <p:nvPr/>
        </p:nvGrpSpPr>
        <p:grpSpPr>
          <a:xfrm>
            <a:off x="119336" y="119291"/>
            <a:ext cx="1404953" cy="1419177"/>
            <a:chOff x="86278" y="101861"/>
            <a:chExt cx="1737697" cy="1603678"/>
          </a:xfrm>
        </p:grpSpPr>
        <p:sp>
          <p:nvSpPr>
            <p:cNvPr id="8" name="Elipse 7">
              <a:extLst>
                <a:ext uri="{FF2B5EF4-FFF2-40B4-BE49-F238E27FC236}">
                  <a16:creationId xmlns:a16="http://schemas.microsoft.com/office/drawing/2014/main" id="{C6B951AE-3296-49A9-A201-ACB06D2C67DF}"/>
                </a:ext>
              </a:extLst>
            </p:cNvPr>
            <p:cNvSpPr/>
            <p:nvPr/>
          </p:nvSpPr>
          <p:spPr>
            <a:xfrm>
              <a:off x="86278" y="101861"/>
              <a:ext cx="1737697" cy="1603678"/>
            </a:xfrm>
            <a:prstGeom prst="ellipse">
              <a:avLst/>
            </a:prstGeom>
            <a:solidFill>
              <a:srgbClr val="D20101">
                <a:alpha val="73000"/>
              </a:srgbClr>
            </a:solidFill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pic>
          <p:nvPicPr>
            <p:cNvPr id="9" name="Picture 2" descr="Resultado de imagen para ANCLOTE IM">
              <a:extLst>
                <a:ext uri="{FF2B5EF4-FFF2-40B4-BE49-F238E27FC236}">
                  <a16:creationId xmlns:a16="http://schemas.microsoft.com/office/drawing/2014/main" id="{2849BCE5-0DDC-416E-9892-49D62AE03D6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5066" y="245877"/>
              <a:ext cx="1080120" cy="128789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3" name="Text Box 3">
            <a:extLst>
              <a:ext uri="{FF2B5EF4-FFF2-40B4-BE49-F238E27FC236}">
                <a16:creationId xmlns:a16="http://schemas.microsoft.com/office/drawing/2014/main" id="{8CEFD9A6-F652-4C2E-B6A2-09B8EB9FA9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15680" y="153768"/>
            <a:ext cx="6162287" cy="584775"/>
          </a:xfrm>
          <a:prstGeom prst="rect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es-ES" altLang="es-CL" sz="3200" b="1" dirty="0">
                <a:latin typeface="Stencil" panose="040409050D0802020404" pitchFamily="82" charset="0"/>
              </a:rPr>
              <a:t>EXPERIENCIA PERSONAL</a:t>
            </a:r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F528BEE5-B927-4846-B2B1-4707ECD59ED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1" cy="6858000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59B1DFFA-C505-4223-8305-BB92EB8839D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608302" y="1269964"/>
            <a:ext cx="6506196" cy="433746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EC1FEFF7-2967-4FCC-AD25-93FE03B5D306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130"/>
          <a:stretch/>
        </p:blipFill>
        <p:spPr>
          <a:xfrm>
            <a:off x="417322" y="178194"/>
            <a:ext cx="9144000" cy="650619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25D6080A-B331-40ED-89CE-62FDDE67CC0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7089" y="523421"/>
            <a:ext cx="7372950" cy="552971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3AE78422-B5A9-496B-99F1-CECC06A72DA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428" y="314990"/>
            <a:ext cx="9888100" cy="624765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7A0D1024-8FCA-4EBC-80AD-4658A36B6F9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873" y="510577"/>
            <a:ext cx="7808317" cy="585623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C3DAC82C-A082-42B7-A3C5-CECDF1DE3F9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892" y="745947"/>
            <a:ext cx="10419670" cy="520983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1C441D16-E6D5-4FC2-B274-1C3CDC867D43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0537"/>
            <a:ext cx="12192000" cy="58769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1165468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n 12">
            <a:extLst>
              <a:ext uri="{FF2B5EF4-FFF2-40B4-BE49-F238E27FC236}">
                <a16:creationId xmlns:a16="http://schemas.microsoft.com/office/drawing/2014/main" id="{F7B2B1F0-2D8D-4B8F-A766-2AD4D9CE84B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15416"/>
            <a:ext cx="12177081" cy="9132811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E6948379-AB94-49E4-B615-860414CB867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436" y="27943"/>
            <a:ext cx="7689477" cy="576710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100" name="Marcador de número de diapositiva 1"/>
          <p:cNvSpPr>
            <a:spLocks noGrp="1" noChangeArrowheads="1"/>
          </p:cNvSpPr>
          <p:nvPr>
            <p:ph type="sldNum" sz="quarter" idx="12"/>
          </p:nvPr>
        </p:nvSpPr>
        <p:spPr>
          <a:noFill/>
          <a:ln w="3175">
            <a:miter lim="800000"/>
            <a:headEnd/>
            <a:tailEnd/>
          </a:ln>
        </p:spPr>
        <p:txBody>
          <a:bodyPr/>
          <a:lstStyle/>
          <a:p>
            <a:fld id="{BB30EF86-8293-4724-8370-1D73CE3969F3}" type="slidenum">
              <a:rPr lang="es-ES" altLang="es-CL"/>
              <a:pPr/>
              <a:t>19</a:t>
            </a:fld>
            <a:endParaRPr lang="es-ES" altLang="es-CL"/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F580A9A4-EAE4-4C11-B560-1A87F0D77DE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857002" y="893350"/>
            <a:ext cx="6784149" cy="508811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6A2B68FC-1BB1-44EB-8843-809AB9D544D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98784"/>
            <a:ext cx="8876327" cy="675921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ED86476A-8551-46B5-B354-91F39B0AE97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-23130"/>
            <a:ext cx="9337393" cy="700304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C0CAA838-3CE2-4BC4-889C-DCFB53242A09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5289" y="-139725"/>
            <a:ext cx="9337392" cy="700304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6969949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Marcador de número de diapositiva 1"/>
          <p:cNvSpPr>
            <a:spLocks noGrp="1" noChangeArrowheads="1"/>
          </p:cNvSpPr>
          <p:nvPr>
            <p:ph type="sldNum" sz="quarter" idx="12"/>
          </p:nvPr>
        </p:nvSpPr>
        <p:spPr>
          <a:noFill/>
          <a:ln w="3175">
            <a:miter lim="800000"/>
            <a:headEnd/>
            <a:tailEnd/>
          </a:ln>
        </p:spPr>
        <p:txBody>
          <a:bodyPr/>
          <a:lstStyle/>
          <a:p>
            <a:fld id="{BB30EF86-8293-4724-8370-1D73CE3969F3}" type="slidenum">
              <a:rPr lang="es-ES" altLang="es-CL"/>
              <a:pPr/>
              <a:t>20</a:t>
            </a:fld>
            <a:endParaRPr lang="es-ES" altLang="es-CL"/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4A807F0D-3E72-4D95-BDA8-296A8CD41D7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23" b="17777"/>
          <a:stretch/>
        </p:blipFill>
        <p:spPr>
          <a:xfrm>
            <a:off x="-2222" y="0"/>
            <a:ext cx="12192000" cy="6858000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82531BE1-C286-4394-828C-6DAD8F6CF3C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1778" y="12032"/>
            <a:ext cx="9144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B5FD93DA-2A0E-4D51-8D6B-036229D2AE5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22" y="12032"/>
            <a:ext cx="9144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23394BEA-FCBE-4E9E-B021-6DB3FA34D0C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173668"/>
            <a:ext cx="8712968" cy="653472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70795488-4910-4300-9CED-A3FBC46AB8C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745" y="173668"/>
            <a:ext cx="11232908" cy="631851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726824DE-964A-4D4C-BFA3-325EC5D5EBD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8C37581C-2C31-4CF8-97DB-61B6F5AB0E1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1" name="Imagen 20">
            <a:extLst>
              <a:ext uri="{FF2B5EF4-FFF2-40B4-BE49-F238E27FC236}">
                <a16:creationId xmlns:a16="http://schemas.microsoft.com/office/drawing/2014/main" id="{E82170D7-346C-43C6-A680-137659F5153E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762000"/>
            <a:ext cx="10972800" cy="5334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3" name="Imagen 22">
            <a:extLst>
              <a:ext uri="{FF2B5EF4-FFF2-40B4-BE49-F238E27FC236}">
                <a16:creationId xmlns:a16="http://schemas.microsoft.com/office/drawing/2014/main" id="{69C3A1B2-A0C5-414B-B65B-E4D53477A2FB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1778" y="-1667"/>
            <a:ext cx="9146222" cy="685966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5" name="Imagen 24">
            <a:extLst>
              <a:ext uri="{FF2B5EF4-FFF2-40B4-BE49-F238E27FC236}">
                <a16:creationId xmlns:a16="http://schemas.microsoft.com/office/drawing/2014/main" id="{850C0CE7-606B-4BCC-BC38-D9283134F01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32" y="0"/>
            <a:ext cx="9144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1" name="Imagen 30">
            <a:extLst>
              <a:ext uri="{FF2B5EF4-FFF2-40B4-BE49-F238E27FC236}">
                <a16:creationId xmlns:a16="http://schemas.microsoft.com/office/drawing/2014/main" id="{7E629586-B7EB-494E-8E33-B0DD5BBE4778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620" y="12032"/>
            <a:ext cx="9144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4" name="Imagen 33">
            <a:extLst>
              <a:ext uri="{FF2B5EF4-FFF2-40B4-BE49-F238E27FC236}">
                <a16:creationId xmlns:a16="http://schemas.microsoft.com/office/drawing/2014/main" id="{B346C66D-1B58-496C-8B61-4529E012359A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6" name="Imagen 35">
            <a:extLst>
              <a:ext uri="{FF2B5EF4-FFF2-40B4-BE49-F238E27FC236}">
                <a16:creationId xmlns:a16="http://schemas.microsoft.com/office/drawing/2014/main" id="{64BFBCB9-8406-4297-9471-5BE6884F894F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9" y="0"/>
            <a:ext cx="51435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0" name="Imagen 39">
            <a:extLst>
              <a:ext uri="{FF2B5EF4-FFF2-40B4-BE49-F238E27FC236}">
                <a16:creationId xmlns:a16="http://schemas.microsoft.com/office/drawing/2014/main" id="{6317F32F-F5F3-4C43-9F5C-C0B73F352F9A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9545" y="36096"/>
            <a:ext cx="51435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8" name="Imagen 37">
            <a:extLst>
              <a:ext uri="{FF2B5EF4-FFF2-40B4-BE49-F238E27FC236}">
                <a16:creationId xmlns:a16="http://schemas.microsoft.com/office/drawing/2014/main" id="{0B2CF7BB-F624-4E00-BAE2-27059F99C717}"/>
              </a:ext>
            </a:extLst>
          </p:cNvPr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2502" y="24064"/>
            <a:ext cx="9144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338157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Marcador de número de diapositiva 1"/>
          <p:cNvSpPr>
            <a:spLocks noGrp="1" noChangeArrowheads="1"/>
          </p:cNvSpPr>
          <p:nvPr>
            <p:ph type="sldNum" sz="quarter" idx="12"/>
          </p:nvPr>
        </p:nvSpPr>
        <p:spPr>
          <a:noFill/>
          <a:ln w="3175">
            <a:miter lim="800000"/>
            <a:headEnd/>
            <a:tailEnd/>
          </a:ln>
        </p:spPr>
        <p:txBody>
          <a:bodyPr/>
          <a:lstStyle/>
          <a:p>
            <a:fld id="{BB30EF86-8293-4724-8370-1D73CE3969F3}" type="slidenum">
              <a:rPr lang="es-ES" altLang="es-CL"/>
              <a:pPr/>
              <a:t>21</a:t>
            </a:fld>
            <a:endParaRPr lang="es-ES" altLang="es-CL"/>
          </a:p>
        </p:txBody>
      </p:sp>
      <p:grpSp>
        <p:nvGrpSpPr>
          <p:cNvPr id="7" name="Grupo 6">
            <a:extLst>
              <a:ext uri="{FF2B5EF4-FFF2-40B4-BE49-F238E27FC236}">
                <a16:creationId xmlns:a16="http://schemas.microsoft.com/office/drawing/2014/main" id="{C1A70F92-6911-4816-A0B8-E55536237F8D}"/>
              </a:ext>
            </a:extLst>
          </p:cNvPr>
          <p:cNvGrpSpPr/>
          <p:nvPr/>
        </p:nvGrpSpPr>
        <p:grpSpPr>
          <a:xfrm>
            <a:off x="119336" y="119291"/>
            <a:ext cx="1404953" cy="1419177"/>
            <a:chOff x="86278" y="101861"/>
            <a:chExt cx="1737697" cy="1603678"/>
          </a:xfrm>
        </p:grpSpPr>
        <p:sp>
          <p:nvSpPr>
            <p:cNvPr id="8" name="Elipse 7">
              <a:extLst>
                <a:ext uri="{FF2B5EF4-FFF2-40B4-BE49-F238E27FC236}">
                  <a16:creationId xmlns:a16="http://schemas.microsoft.com/office/drawing/2014/main" id="{C6B951AE-3296-49A9-A201-ACB06D2C67DF}"/>
                </a:ext>
              </a:extLst>
            </p:cNvPr>
            <p:cNvSpPr/>
            <p:nvPr/>
          </p:nvSpPr>
          <p:spPr>
            <a:xfrm>
              <a:off x="86278" y="101861"/>
              <a:ext cx="1737697" cy="1603678"/>
            </a:xfrm>
            <a:prstGeom prst="ellipse">
              <a:avLst/>
            </a:prstGeom>
            <a:solidFill>
              <a:srgbClr val="D20101">
                <a:alpha val="73000"/>
              </a:srgbClr>
            </a:solidFill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pic>
          <p:nvPicPr>
            <p:cNvPr id="9" name="Picture 2" descr="Resultado de imagen para ANCLOTE IM">
              <a:extLst>
                <a:ext uri="{FF2B5EF4-FFF2-40B4-BE49-F238E27FC236}">
                  <a16:creationId xmlns:a16="http://schemas.microsoft.com/office/drawing/2014/main" id="{2849BCE5-0DDC-416E-9892-49D62AE03D6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5066" y="245877"/>
              <a:ext cx="1080120" cy="128789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9" name="Rectángulo: esquinas redondeadas 18">
            <a:extLst>
              <a:ext uri="{FF2B5EF4-FFF2-40B4-BE49-F238E27FC236}">
                <a16:creationId xmlns:a16="http://schemas.microsoft.com/office/drawing/2014/main" id="{17B7F71B-8B1A-4D6F-B43E-E5081308538A}"/>
              </a:ext>
            </a:extLst>
          </p:cNvPr>
          <p:cNvSpPr/>
          <p:nvPr/>
        </p:nvSpPr>
        <p:spPr>
          <a:xfrm>
            <a:off x="7234863" y="1094073"/>
            <a:ext cx="4621716" cy="584776"/>
          </a:xfrm>
          <a:prstGeom prst="roundRect">
            <a:avLst/>
          </a:prstGeom>
          <a:solidFill>
            <a:srgbClr val="002060"/>
          </a:solidFill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800" dirty="0">
                <a:solidFill>
                  <a:schemeClr val="bg1"/>
                </a:solidFill>
                <a:latin typeface="Stencil" panose="040409050D0802020404" pitchFamily="82" charset="0"/>
              </a:rPr>
              <a:t> COMO OFICIAL IM</a:t>
            </a:r>
          </a:p>
        </p:txBody>
      </p:sp>
      <p:sp>
        <p:nvSpPr>
          <p:cNvPr id="21" name="Rectángulo: esquinas redondeadas 20">
            <a:extLst>
              <a:ext uri="{FF2B5EF4-FFF2-40B4-BE49-F238E27FC236}">
                <a16:creationId xmlns:a16="http://schemas.microsoft.com/office/drawing/2014/main" id="{34C4051D-1102-43D7-922C-264DF41A3058}"/>
              </a:ext>
            </a:extLst>
          </p:cNvPr>
          <p:cNvSpPr/>
          <p:nvPr/>
        </p:nvSpPr>
        <p:spPr>
          <a:xfrm>
            <a:off x="1510219" y="1879137"/>
            <a:ext cx="4139663" cy="614098"/>
          </a:xfrm>
          <a:prstGeom prst="round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000" b="1" dirty="0">
                <a:solidFill>
                  <a:schemeClr val="tx1"/>
                </a:solidFill>
              </a:rPr>
              <a:t> VALIENTE</a:t>
            </a:r>
          </a:p>
        </p:txBody>
      </p:sp>
      <p:sp>
        <p:nvSpPr>
          <p:cNvPr id="22" name="Rectángulo: esquinas redondeadas 21">
            <a:extLst>
              <a:ext uri="{FF2B5EF4-FFF2-40B4-BE49-F238E27FC236}">
                <a16:creationId xmlns:a16="http://schemas.microsoft.com/office/drawing/2014/main" id="{33A9AA6B-E001-407C-B067-1A0B035832A3}"/>
              </a:ext>
            </a:extLst>
          </p:cNvPr>
          <p:cNvSpPr/>
          <p:nvPr/>
        </p:nvSpPr>
        <p:spPr>
          <a:xfrm>
            <a:off x="1510219" y="3413963"/>
            <a:ext cx="4139662" cy="810032"/>
          </a:xfrm>
          <a:prstGeom prst="round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000" b="1" dirty="0">
                <a:solidFill>
                  <a:schemeClr val="tx1"/>
                </a:solidFill>
              </a:rPr>
              <a:t> CONOCIMIENTOS TÉCNICOS Y TÁCTICOS</a:t>
            </a:r>
          </a:p>
        </p:txBody>
      </p:sp>
      <p:sp>
        <p:nvSpPr>
          <p:cNvPr id="23" name="Rectángulo: esquinas redondeadas 22">
            <a:extLst>
              <a:ext uri="{FF2B5EF4-FFF2-40B4-BE49-F238E27FC236}">
                <a16:creationId xmlns:a16="http://schemas.microsoft.com/office/drawing/2014/main" id="{61040441-D5C4-40DC-AAA1-F3DAA93AC51D}"/>
              </a:ext>
            </a:extLst>
          </p:cNvPr>
          <p:cNvSpPr/>
          <p:nvPr/>
        </p:nvSpPr>
        <p:spPr>
          <a:xfrm>
            <a:off x="1510219" y="4388004"/>
            <a:ext cx="4139661" cy="638646"/>
          </a:xfrm>
          <a:prstGeom prst="round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000" b="1" dirty="0">
                <a:solidFill>
                  <a:schemeClr val="tx1"/>
                </a:solidFill>
              </a:rPr>
              <a:t> ESTÁNDAR FÍSICO ÓPTIMO</a:t>
            </a:r>
          </a:p>
        </p:txBody>
      </p:sp>
      <p:sp>
        <p:nvSpPr>
          <p:cNvPr id="24" name="Rectángulo: esquinas redondeadas 23">
            <a:extLst>
              <a:ext uri="{FF2B5EF4-FFF2-40B4-BE49-F238E27FC236}">
                <a16:creationId xmlns:a16="http://schemas.microsoft.com/office/drawing/2014/main" id="{BFFA9D72-17F0-49CE-8FC7-F32BC5493D1E}"/>
              </a:ext>
            </a:extLst>
          </p:cNvPr>
          <p:cNvSpPr/>
          <p:nvPr/>
        </p:nvSpPr>
        <p:spPr>
          <a:xfrm>
            <a:off x="1510222" y="2650375"/>
            <a:ext cx="4139660" cy="589551"/>
          </a:xfrm>
          <a:prstGeom prst="round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000" b="1" dirty="0">
                <a:solidFill>
                  <a:schemeClr val="tx1"/>
                </a:solidFill>
              </a:rPr>
              <a:t> VOCACIÓN DE SERVICIO</a:t>
            </a:r>
          </a:p>
        </p:txBody>
      </p:sp>
      <p:sp>
        <p:nvSpPr>
          <p:cNvPr id="33" name="Text Box 3">
            <a:extLst>
              <a:ext uri="{FF2B5EF4-FFF2-40B4-BE49-F238E27FC236}">
                <a16:creationId xmlns:a16="http://schemas.microsoft.com/office/drawing/2014/main" id="{8CEFD9A6-F652-4C2E-B6A2-09B8EB9FA9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43872" y="200335"/>
            <a:ext cx="3096344" cy="584775"/>
          </a:xfrm>
          <a:prstGeom prst="rect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es-ES" altLang="es-CL" sz="3200" b="1" dirty="0">
                <a:latin typeface="Stencil" panose="040409050D0802020404" pitchFamily="82" charset="0"/>
              </a:rPr>
              <a:t>DESAFÍOS</a:t>
            </a:r>
          </a:p>
        </p:txBody>
      </p:sp>
      <p:sp>
        <p:nvSpPr>
          <p:cNvPr id="15" name="Rectángulo: esquinas redondeadas 14">
            <a:extLst>
              <a:ext uri="{FF2B5EF4-FFF2-40B4-BE49-F238E27FC236}">
                <a16:creationId xmlns:a16="http://schemas.microsoft.com/office/drawing/2014/main" id="{22242519-39E1-48DC-B9F5-5BD3017F5BB4}"/>
              </a:ext>
            </a:extLst>
          </p:cNvPr>
          <p:cNvSpPr/>
          <p:nvPr/>
        </p:nvSpPr>
        <p:spPr>
          <a:xfrm>
            <a:off x="7234863" y="1828298"/>
            <a:ext cx="4608996" cy="594934"/>
          </a:xfrm>
          <a:prstGeom prst="round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000" b="1" dirty="0">
                <a:solidFill>
                  <a:schemeClr val="tx1"/>
                </a:solidFill>
              </a:rPr>
              <a:t>GRAN RESPONSABILIDAD</a:t>
            </a:r>
          </a:p>
        </p:txBody>
      </p:sp>
      <p:sp>
        <p:nvSpPr>
          <p:cNvPr id="16" name="Rectángulo: esquinas redondeadas 15">
            <a:extLst>
              <a:ext uri="{FF2B5EF4-FFF2-40B4-BE49-F238E27FC236}">
                <a16:creationId xmlns:a16="http://schemas.microsoft.com/office/drawing/2014/main" id="{03D41D34-683A-4CA9-B37F-FF3D291C567E}"/>
              </a:ext>
            </a:extLst>
          </p:cNvPr>
          <p:cNvSpPr/>
          <p:nvPr/>
        </p:nvSpPr>
        <p:spPr>
          <a:xfrm>
            <a:off x="7241223" y="2574161"/>
            <a:ext cx="4608996" cy="594935"/>
          </a:xfrm>
          <a:prstGeom prst="round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000" b="1" dirty="0">
                <a:solidFill>
                  <a:schemeClr val="tx1"/>
                </a:solidFill>
              </a:rPr>
              <a:t> PROFESIONALISMO</a:t>
            </a:r>
          </a:p>
        </p:txBody>
      </p:sp>
      <p:sp>
        <p:nvSpPr>
          <p:cNvPr id="17" name="Rectángulo: esquinas redondeadas 16">
            <a:extLst>
              <a:ext uri="{FF2B5EF4-FFF2-40B4-BE49-F238E27FC236}">
                <a16:creationId xmlns:a16="http://schemas.microsoft.com/office/drawing/2014/main" id="{CF433A7B-2A70-41A2-8065-92079F3E4752}"/>
              </a:ext>
            </a:extLst>
          </p:cNvPr>
          <p:cNvSpPr/>
          <p:nvPr/>
        </p:nvSpPr>
        <p:spPr>
          <a:xfrm>
            <a:off x="7245181" y="3341703"/>
            <a:ext cx="4598678" cy="638646"/>
          </a:xfrm>
          <a:prstGeom prst="round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000" b="1" dirty="0">
                <a:solidFill>
                  <a:schemeClr val="tx1"/>
                </a:solidFill>
              </a:rPr>
              <a:t>  CONOCIMIENTO DE SU GENTE Y DE SI MISMO</a:t>
            </a:r>
          </a:p>
        </p:txBody>
      </p:sp>
      <p:sp>
        <p:nvSpPr>
          <p:cNvPr id="18" name="Rectángulo: esquinas redondeadas 17">
            <a:extLst>
              <a:ext uri="{FF2B5EF4-FFF2-40B4-BE49-F238E27FC236}">
                <a16:creationId xmlns:a16="http://schemas.microsoft.com/office/drawing/2014/main" id="{68FD868D-E3D2-4AE0-9DD4-5D58A466A34A}"/>
              </a:ext>
            </a:extLst>
          </p:cNvPr>
          <p:cNvSpPr/>
          <p:nvPr/>
        </p:nvSpPr>
        <p:spPr>
          <a:xfrm>
            <a:off x="7261426" y="4168015"/>
            <a:ext cx="4608996" cy="638646"/>
          </a:xfrm>
          <a:prstGeom prst="round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000" b="1" dirty="0">
                <a:solidFill>
                  <a:schemeClr val="tx1"/>
                </a:solidFill>
              </a:rPr>
              <a:t> HUMILDAD</a:t>
            </a:r>
          </a:p>
        </p:txBody>
      </p:sp>
      <p:sp>
        <p:nvSpPr>
          <p:cNvPr id="20" name="Rectángulo: esquinas redondeadas 19">
            <a:extLst>
              <a:ext uri="{FF2B5EF4-FFF2-40B4-BE49-F238E27FC236}">
                <a16:creationId xmlns:a16="http://schemas.microsoft.com/office/drawing/2014/main" id="{9A00AFAF-A1F0-4FBB-802C-49BAE1E09533}"/>
              </a:ext>
            </a:extLst>
          </p:cNvPr>
          <p:cNvSpPr/>
          <p:nvPr/>
        </p:nvSpPr>
        <p:spPr>
          <a:xfrm>
            <a:off x="1524288" y="1109693"/>
            <a:ext cx="4139663" cy="584776"/>
          </a:xfrm>
          <a:prstGeom prst="roundRect">
            <a:avLst/>
          </a:prstGeom>
          <a:solidFill>
            <a:srgbClr val="C00000"/>
          </a:solidFill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800" dirty="0">
                <a:solidFill>
                  <a:schemeClr val="bg1"/>
                </a:solidFill>
                <a:latin typeface="Stencil" panose="040409050D0802020404" pitchFamily="82" charset="0"/>
              </a:rPr>
              <a:t> COMO IM</a:t>
            </a:r>
          </a:p>
        </p:txBody>
      </p:sp>
      <p:sp>
        <p:nvSpPr>
          <p:cNvPr id="25" name="Rectángulo: esquinas redondeadas 24">
            <a:extLst>
              <a:ext uri="{FF2B5EF4-FFF2-40B4-BE49-F238E27FC236}">
                <a16:creationId xmlns:a16="http://schemas.microsoft.com/office/drawing/2014/main" id="{D0CE147B-681F-4E1F-AEE7-5BF64563106D}"/>
              </a:ext>
            </a:extLst>
          </p:cNvPr>
          <p:cNvSpPr/>
          <p:nvPr/>
        </p:nvSpPr>
        <p:spPr>
          <a:xfrm>
            <a:off x="1510218" y="5156953"/>
            <a:ext cx="4139661" cy="638646"/>
          </a:xfrm>
          <a:prstGeom prst="round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000" b="1" dirty="0">
                <a:solidFill>
                  <a:schemeClr val="tx1"/>
                </a:solidFill>
              </a:rPr>
              <a:t> ESPÍRITU DE CUERPO</a:t>
            </a:r>
          </a:p>
        </p:txBody>
      </p:sp>
      <p:sp>
        <p:nvSpPr>
          <p:cNvPr id="26" name="Rectángulo: esquinas redondeadas 25">
            <a:extLst>
              <a:ext uri="{FF2B5EF4-FFF2-40B4-BE49-F238E27FC236}">
                <a16:creationId xmlns:a16="http://schemas.microsoft.com/office/drawing/2014/main" id="{C5E8E7DE-8F7A-444B-9918-0CCBEED48302}"/>
              </a:ext>
            </a:extLst>
          </p:cNvPr>
          <p:cNvSpPr/>
          <p:nvPr/>
        </p:nvSpPr>
        <p:spPr>
          <a:xfrm>
            <a:off x="7261426" y="4994327"/>
            <a:ext cx="4608996" cy="638646"/>
          </a:xfrm>
          <a:prstGeom prst="round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000" b="1" dirty="0">
                <a:solidFill>
                  <a:schemeClr val="tx1"/>
                </a:solidFill>
              </a:rPr>
              <a:t> ASPIRAR A SER LÍDER</a:t>
            </a:r>
          </a:p>
        </p:txBody>
      </p:sp>
      <p:sp>
        <p:nvSpPr>
          <p:cNvPr id="2" name="Cruz 1">
            <a:extLst>
              <a:ext uri="{FF2B5EF4-FFF2-40B4-BE49-F238E27FC236}">
                <a16:creationId xmlns:a16="http://schemas.microsoft.com/office/drawing/2014/main" id="{0ECE89BA-4AF2-4B24-AA49-4095C89ACF34}"/>
              </a:ext>
            </a:extLst>
          </p:cNvPr>
          <p:cNvSpPr/>
          <p:nvPr/>
        </p:nvSpPr>
        <p:spPr>
          <a:xfrm>
            <a:off x="6062084" y="3212976"/>
            <a:ext cx="859919" cy="810032"/>
          </a:xfrm>
          <a:prstGeom prst="plus">
            <a:avLst>
              <a:gd name="adj" fmla="val 39804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7" name="Rectángulo: esquinas redondeadas 26">
            <a:extLst>
              <a:ext uri="{FF2B5EF4-FFF2-40B4-BE49-F238E27FC236}">
                <a16:creationId xmlns:a16="http://schemas.microsoft.com/office/drawing/2014/main" id="{2D18979E-AC1D-4849-A738-1A659152FFBF}"/>
              </a:ext>
            </a:extLst>
          </p:cNvPr>
          <p:cNvSpPr/>
          <p:nvPr/>
        </p:nvSpPr>
        <p:spPr>
          <a:xfrm>
            <a:off x="1524288" y="5925902"/>
            <a:ext cx="4139661" cy="638646"/>
          </a:xfrm>
          <a:prstGeom prst="round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000" b="1" dirty="0">
                <a:solidFill>
                  <a:schemeClr val="tx1"/>
                </a:solidFill>
              </a:rPr>
              <a:t> SACRIFICIO</a:t>
            </a:r>
          </a:p>
        </p:txBody>
      </p:sp>
    </p:spTree>
    <p:extLst>
      <p:ext uri="{BB962C8B-B14F-4D97-AF65-F5344CB8AC3E}">
        <p14:creationId xmlns:p14="http://schemas.microsoft.com/office/powerpoint/2010/main" val="598508417"/>
      </p:ext>
    </p:extLst>
  </p:cSld>
  <p:clrMapOvr>
    <a:masterClrMapping/>
  </p:clrMapOvr>
  <p:transition spd="med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3"/>
          <p:cNvSpPr txBox="1">
            <a:spLocks noChangeArrowheads="1"/>
          </p:cNvSpPr>
          <p:nvPr/>
        </p:nvSpPr>
        <p:spPr bwMode="auto">
          <a:xfrm>
            <a:off x="3215680" y="153768"/>
            <a:ext cx="6162287" cy="584775"/>
          </a:xfrm>
          <a:prstGeom prst="rect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es-ES" altLang="es-CL" sz="3200" b="1" dirty="0">
                <a:latin typeface="Stencil" panose="040409050D0802020404" pitchFamily="82" charset="0"/>
              </a:rPr>
              <a:t>FUTURO Y PROYECCIÓN</a:t>
            </a:r>
          </a:p>
        </p:txBody>
      </p:sp>
      <p:sp>
        <p:nvSpPr>
          <p:cNvPr id="4100" name="Marcador de número de diapositiva 1"/>
          <p:cNvSpPr>
            <a:spLocks noGrp="1" noChangeArrowheads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BB30EF86-8293-4724-8370-1D73CE3969F3}" type="slidenum">
              <a:rPr lang="es-ES" altLang="es-CL"/>
              <a:pPr/>
              <a:t>22</a:t>
            </a:fld>
            <a:endParaRPr lang="es-ES" altLang="es-CL"/>
          </a:p>
        </p:txBody>
      </p:sp>
      <p:grpSp>
        <p:nvGrpSpPr>
          <p:cNvPr id="7" name="Grupo 6">
            <a:extLst>
              <a:ext uri="{FF2B5EF4-FFF2-40B4-BE49-F238E27FC236}">
                <a16:creationId xmlns:a16="http://schemas.microsoft.com/office/drawing/2014/main" id="{C1A70F92-6911-4816-A0B8-E55536237F8D}"/>
              </a:ext>
            </a:extLst>
          </p:cNvPr>
          <p:cNvGrpSpPr/>
          <p:nvPr/>
        </p:nvGrpSpPr>
        <p:grpSpPr>
          <a:xfrm>
            <a:off x="119336" y="119291"/>
            <a:ext cx="1404953" cy="1419177"/>
            <a:chOff x="86278" y="101861"/>
            <a:chExt cx="1737697" cy="1603678"/>
          </a:xfrm>
        </p:grpSpPr>
        <p:sp>
          <p:nvSpPr>
            <p:cNvPr id="8" name="Elipse 7">
              <a:extLst>
                <a:ext uri="{FF2B5EF4-FFF2-40B4-BE49-F238E27FC236}">
                  <a16:creationId xmlns:a16="http://schemas.microsoft.com/office/drawing/2014/main" id="{C6B951AE-3296-49A9-A201-ACB06D2C67DF}"/>
                </a:ext>
              </a:extLst>
            </p:cNvPr>
            <p:cNvSpPr/>
            <p:nvPr/>
          </p:nvSpPr>
          <p:spPr>
            <a:xfrm>
              <a:off x="86278" y="101861"/>
              <a:ext cx="1737697" cy="1603678"/>
            </a:xfrm>
            <a:prstGeom prst="ellipse">
              <a:avLst/>
            </a:prstGeom>
            <a:solidFill>
              <a:srgbClr val="D20101">
                <a:alpha val="73000"/>
              </a:srgbClr>
            </a:solidFill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pic>
          <p:nvPicPr>
            <p:cNvPr id="9" name="Picture 2" descr="Resultado de imagen para ANCLOTE IM">
              <a:extLst>
                <a:ext uri="{FF2B5EF4-FFF2-40B4-BE49-F238E27FC236}">
                  <a16:creationId xmlns:a16="http://schemas.microsoft.com/office/drawing/2014/main" id="{2849BCE5-0DDC-416E-9892-49D62AE03D6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5066" y="245877"/>
              <a:ext cx="1080120" cy="128789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1" name="Rectángulo: esquinas redondeadas 10">
            <a:extLst>
              <a:ext uri="{FF2B5EF4-FFF2-40B4-BE49-F238E27FC236}">
                <a16:creationId xmlns:a16="http://schemas.microsoft.com/office/drawing/2014/main" id="{324F1FBD-3C82-4783-9DF7-9379F2049EB0}"/>
              </a:ext>
            </a:extLst>
          </p:cNvPr>
          <p:cNvSpPr/>
          <p:nvPr/>
        </p:nvSpPr>
        <p:spPr>
          <a:xfrm>
            <a:off x="2375135" y="1325612"/>
            <a:ext cx="8211624" cy="473173"/>
          </a:xfrm>
          <a:prstGeom prst="round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000" b="1" dirty="0">
                <a:solidFill>
                  <a:schemeClr val="tx1"/>
                </a:solidFill>
                <a:latin typeface="+mj-lt"/>
              </a:rPr>
              <a:t> EXPERIENCIAS ÚNICAS </a:t>
            </a:r>
          </a:p>
        </p:txBody>
      </p:sp>
      <p:sp>
        <p:nvSpPr>
          <p:cNvPr id="12" name="Rectángulo: esquinas redondeadas 11">
            <a:extLst>
              <a:ext uri="{FF2B5EF4-FFF2-40B4-BE49-F238E27FC236}">
                <a16:creationId xmlns:a16="http://schemas.microsoft.com/office/drawing/2014/main" id="{573D2BB4-F2B9-49DD-AAB4-831012958164}"/>
              </a:ext>
            </a:extLst>
          </p:cNvPr>
          <p:cNvSpPr/>
          <p:nvPr/>
        </p:nvSpPr>
        <p:spPr>
          <a:xfrm>
            <a:off x="2398002" y="2106175"/>
            <a:ext cx="8211624" cy="590167"/>
          </a:xfrm>
          <a:prstGeom prst="round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000" b="1" dirty="0">
                <a:solidFill>
                  <a:schemeClr val="tx1"/>
                </a:solidFill>
                <a:latin typeface="+mj-lt"/>
              </a:rPr>
              <a:t> OBTENCIÓN DE TÍTULOS DE PRE-GRADO / POST GRADO</a:t>
            </a:r>
          </a:p>
        </p:txBody>
      </p:sp>
      <p:sp>
        <p:nvSpPr>
          <p:cNvPr id="14" name="Rectángulo: esquinas redondeadas 13">
            <a:extLst>
              <a:ext uri="{FF2B5EF4-FFF2-40B4-BE49-F238E27FC236}">
                <a16:creationId xmlns:a16="http://schemas.microsoft.com/office/drawing/2014/main" id="{B9B02B59-CA65-4CBD-A467-786B9CCF2FAF}"/>
              </a:ext>
            </a:extLst>
          </p:cNvPr>
          <p:cNvSpPr/>
          <p:nvPr/>
        </p:nvSpPr>
        <p:spPr>
          <a:xfrm>
            <a:off x="2398002" y="3592986"/>
            <a:ext cx="8211624" cy="473173"/>
          </a:xfrm>
          <a:prstGeom prst="round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000" b="1" dirty="0">
                <a:solidFill>
                  <a:schemeClr val="tx1"/>
                </a:solidFill>
                <a:latin typeface="+mj-lt"/>
              </a:rPr>
              <a:t> CAPACIDAD ORGANIZATIVA</a:t>
            </a:r>
          </a:p>
        </p:txBody>
      </p:sp>
      <p:sp>
        <p:nvSpPr>
          <p:cNvPr id="15" name="Rectángulo: esquinas redondeadas 14">
            <a:extLst>
              <a:ext uri="{FF2B5EF4-FFF2-40B4-BE49-F238E27FC236}">
                <a16:creationId xmlns:a16="http://schemas.microsoft.com/office/drawing/2014/main" id="{7B054319-3CEC-4383-8E19-5A027D457C60}"/>
              </a:ext>
            </a:extLst>
          </p:cNvPr>
          <p:cNvSpPr/>
          <p:nvPr/>
        </p:nvSpPr>
        <p:spPr>
          <a:xfrm>
            <a:off x="2397028" y="2891907"/>
            <a:ext cx="8222457" cy="473173"/>
          </a:xfrm>
          <a:prstGeom prst="round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000" b="1" dirty="0">
                <a:solidFill>
                  <a:schemeClr val="tx1"/>
                </a:solidFill>
                <a:latin typeface="+mj-lt"/>
              </a:rPr>
              <a:t> MANEJO DE PERSONAL</a:t>
            </a:r>
          </a:p>
        </p:txBody>
      </p:sp>
      <p:sp>
        <p:nvSpPr>
          <p:cNvPr id="16" name="Rectángulo: esquinas redondeadas 15">
            <a:extLst>
              <a:ext uri="{FF2B5EF4-FFF2-40B4-BE49-F238E27FC236}">
                <a16:creationId xmlns:a16="http://schemas.microsoft.com/office/drawing/2014/main" id="{93626D71-1AE7-452C-94EB-A2992118F9F3}"/>
              </a:ext>
            </a:extLst>
          </p:cNvPr>
          <p:cNvSpPr/>
          <p:nvPr/>
        </p:nvSpPr>
        <p:spPr>
          <a:xfrm>
            <a:off x="2388143" y="4346378"/>
            <a:ext cx="8231342" cy="473173"/>
          </a:xfrm>
          <a:prstGeom prst="round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000" b="1" dirty="0">
                <a:solidFill>
                  <a:schemeClr val="tx1"/>
                </a:solidFill>
                <a:latin typeface="+mj-lt"/>
              </a:rPr>
              <a:t> CAPACIDAD DE TRABAJO BAJO ESTRÉS/ MANEJO DE CRISIS</a:t>
            </a:r>
          </a:p>
        </p:txBody>
      </p:sp>
      <p:sp>
        <p:nvSpPr>
          <p:cNvPr id="17" name="Rectángulo: esquinas redondeadas 16">
            <a:extLst>
              <a:ext uri="{FF2B5EF4-FFF2-40B4-BE49-F238E27FC236}">
                <a16:creationId xmlns:a16="http://schemas.microsoft.com/office/drawing/2014/main" id="{DE009A05-9181-48D7-A943-91E99D9CF0A1}"/>
              </a:ext>
            </a:extLst>
          </p:cNvPr>
          <p:cNvSpPr/>
          <p:nvPr/>
        </p:nvSpPr>
        <p:spPr>
          <a:xfrm>
            <a:off x="2407862" y="5059215"/>
            <a:ext cx="8211624" cy="473173"/>
          </a:xfrm>
          <a:prstGeom prst="round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000" b="1" dirty="0">
                <a:solidFill>
                  <a:schemeClr val="tx1"/>
                </a:solidFill>
                <a:latin typeface="+mj-lt"/>
              </a:rPr>
              <a:t> RESPETO - ADMIRACIÓN</a:t>
            </a:r>
          </a:p>
        </p:txBody>
      </p:sp>
      <p:sp>
        <p:nvSpPr>
          <p:cNvPr id="18" name="Rectángulo: esquinas redondeadas 17">
            <a:extLst>
              <a:ext uri="{FF2B5EF4-FFF2-40B4-BE49-F238E27FC236}">
                <a16:creationId xmlns:a16="http://schemas.microsoft.com/office/drawing/2014/main" id="{FE8DB1FC-E136-4A38-A8FD-C5DB2FA2C02E}"/>
              </a:ext>
            </a:extLst>
          </p:cNvPr>
          <p:cNvSpPr/>
          <p:nvPr/>
        </p:nvSpPr>
        <p:spPr>
          <a:xfrm>
            <a:off x="2407862" y="5772052"/>
            <a:ext cx="8211623" cy="473173"/>
          </a:xfrm>
          <a:prstGeom prst="roundRect">
            <a:avLst/>
          </a:prstGeom>
          <a:solidFill>
            <a:srgbClr val="D20101"/>
          </a:solidFill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000" b="1" dirty="0">
                <a:solidFill>
                  <a:schemeClr val="bg1"/>
                </a:solidFill>
                <a:latin typeface="+mj-lt"/>
              </a:rPr>
              <a:t>SELLO DE CONFIANZA</a:t>
            </a:r>
          </a:p>
        </p:txBody>
      </p:sp>
    </p:spTree>
    <p:extLst>
      <p:ext uri="{BB962C8B-B14F-4D97-AF65-F5344CB8AC3E}">
        <p14:creationId xmlns:p14="http://schemas.microsoft.com/office/powerpoint/2010/main" val="406062017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Marcador de número de diapositiva 1"/>
          <p:cNvSpPr>
            <a:spLocks noGrp="1" noChangeArrowheads="1"/>
          </p:cNvSpPr>
          <p:nvPr>
            <p:ph type="sldNum" sz="quarter" idx="12"/>
          </p:nvPr>
        </p:nvSpPr>
        <p:spPr>
          <a:noFill/>
          <a:ln w="3175">
            <a:miter lim="800000"/>
            <a:headEnd/>
            <a:tailEnd/>
          </a:ln>
        </p:spPr>
        <p:txBody>
          <a:bodyPr/>
          <a:lstStyle/>
          <a:p>
            <a:fld id="{BB30EF86-8293-4724-8370-1D73CE3969F3}" type="slidenum">
              <a:rPr lang="es-ES" altLang="es-CL"/>
              <a:pPr/>
              <a:t>23</a:t>
            </a:fld>
            <a:endParaRPr lang="es-ES" altLang="es-CL"/>
          </a:p>
        </p:txBody>
      </p:sp>
      <p:grpSp>
        <p:nvGrpSpPr>
          <p:cNvPr id="7" name="Grupo 6">
            <a:extLst>
              <a:ext uri="{FF2B5EF4-FFF2-40B4-BE49-F238E27FC236}">
                <a16:creationId xmlns:a16="http://schemas.microsoft.com/office/drawing/2014/main" id="{C1A70F92-6911-4816-A0B8-E55536237F8D}"/>
              </a:ext>
            </a:extLst>
          </p:cNvPr>
          <p:cNvGrpSpPr/>
          <p:nvPr/>
        </p:nvGrpSpPr>
        <p:grpSpPr>
          <a:xfrm>
            <a:off x="119336" y="119291"/>
            <a:ext cx="1404953" cy="1419177"/>
            <a:chOff x="86278" y="101861"/>
            <a:chExt cx="1737697" cy="1603678"/>
          </a:xfrm>
        </p:grpSpPr>
        <p:sp>
          <p:nvSpPr>
            <p:cNvPr id="8" name="Elipse 7">
              <a:extLst>
                <a:ext uri="{FF2B5EF4-FFF2-40B4-BE49-F238E27FC236}">
                  <a16:creationId xmlns:a16="http://schemas.microsoft.com/office/drawing/2014/main" id="{C6B951AE-3296-49A9-A201-ACB06D2C67DF}"/>
                </a:ext>
              </a:extLst>
            </p:cNvPr>
            <p:cNvSpPr/>
            <p:nvPr/>
          </p:nvSpPr>
          <p:spPr>
            <a:xfrm>
              <a:off x="86278" y="101861"/>
              <a:ext cx="1737697" cy="1603678"/>
            </a:xfrm>
            <a:prstGeom prst="ellipse">
              <a:avLst/>
            </a:prstGeom>
            <a:solidFill>
              <a:srgbClr val="D20101">
                <a:alpha val="73000"/>
              </a:srgbClr>
            </a:solidFill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pic>
          <p:nvPicPr>
            <p:cNvPr id="9" name="Picture 2" descr="Resultado de imagen para ANCLOTE IM">
              <a:extLst>
                <a:ext uri="{FF2B5EF4-FFF2-40B4-BE49-F238E27FC236}">
                  <a16:creationId xmlns:a16="http://schemas.microsoft.com/office/drawing/2014/main" id="{2849BCE5-0DDC-416E-9892-49D62AE03D6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5066" y="245877"/>
              <a:ext cx="1080120" cy="128789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9" name="Rectángulo: esquinas redondeadas 18">
            <a:extLst>
              <a:ext uri="{FF2B5EF4-FFF2-40B4-BE49-F238E27FC236}">
                <a16:creationId xmlns:a16="http://schemas.microsoft.com/office/drawing/2014/main" id="{17B7F71B-8B1A-4D6F-B43E-E5081308538A}"/>
              </a:ext>
            </a:extLst>
          </p:cNvPr>
          <p:cNvSpPr/>
          <p:nvPr/>
        </p:nvSpPr>
        <p:spPr>
          <a:xfrm>
            <a:off x="1824047" y="1086690"/>
            <a:ext cx="3384376" cy="473173"/>
          </a:xfrm>
          <a:prstGeom prst="roundRect">
            <a:avLst/>
          </a:prstGeom>
          <a:solidFill>
            <a:srgbClr val="C00000"/>
          </a:solidFill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800" dirty="0">
                <a:solidFill>
                  <a:schemeClr val="bg1"/>
                </a:solidFill>
                <a:latin typeface="Stencil" panose="040409050D0802020404" pitchFamily="82" charset="0"/>
              </a:rPr>
              <a:t> VENTAJAS</a:t>
            </a:r>
          </a:p>
        </p:txBody>
      </p:sp>
      <p:sp>
        <p:nvSpPr>
          <p:cNvPr id="20" name="Rectángulo: esquinas redondeadas 19">
            <a:extLst>
              <a:ext uri="{FF2B5EF4-FFF2-40B4-BE49-F238E27FC236}">
                <a16:creationId xmlns:a16="http://schemas.microsoft.com/office/drawing/2014/main" id="{42597482-A375-4E1C-A638-48C00CDE891B}"/>
              </a:ext>
            </a:extLst>
          </p:cNvPr>
          <p:cNvSpPr/>
          <p:nvPr/>
        </p:nvSpPr>
        <p:spPr>
          <a:xfrm>
            <a:off x="7536160" y="1069716"/>
            <a:ext cx="3528392" cy="473173"/>
          </a:xfrm>
          <a:prstGeom prst="roundRect">
            <a:avLst/>
          </a:prstGeom>
          <a:solidFill>
            <a:srgbClr val="002060"/>
          </a:solidFill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400" dirty="0">
                <a:solidFill>
                  <a:schemeClr val="bg1"/>
                </a:solidFill>
                <a:latin typeface="Stencil" panose="040409050D0802020404" pitchFamily="82" charset="0"/>
              </a:rPr>
              <a:t> </a:t>
            </a:r>
            <a:r>
              <a:rPr lang="es-CL" sz="2800" dirty="0">
                <a:solidFill>
                  <a:schemeClr val="bg1"/>
                </a:solidFill>
                <a:latin typeface="Stencil" panose="040409050D0802020404" pitchFamily="82" charset="0"/>
              </a:rPr>
              <a:t>DESVENTAJAS</a:t>
            </a:r>
          </a:p>
        </p:txBody>
      </p:sp>
      <p:sp>
        <p:nvSpPr>
          <p:cNvPr id="21" name="Rectángulo: esquinas redondeadas 20">
            <a:extLst>
              <a:ext uri="{FF2B5EF4-FFF2-40B4-BE49-F238E27FC236}">
                <a16:creationId xmlns:a16="http://schemas.microsoft.com/office/drawing/2014/main" id="{34C4051D-1102-43D7-922C-264DF41A3058}"/>
              </a:ext>
            </a:extLst>
          </p:cNvPr>
          <p:cNvSpPr/>
          <p:nvPr/>
        </p:nvSpPr>
        <p:spPr>
          <a:xfrm>
            <a:off x="1524288" y="1968175"/>
            <a:ext cx="4139663" cy="614098"/>
          </a:xfrm>
          <a:prstGeom prst="round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000" b="1" dirty="0">
                <a:solidFill>
                  <a:schemeClr val="tx1"/>
                </a:solidFill>
              </a:rPr>
              <a:t> AVENTURA</a:t>
            </a:r>
          </a:p>
        </p:txBody>
      </p:sp>
      <p:sp>
        <p:nvSpPr>
          <p:cNvPr id="22" name="Rectángulo: esquinas redondeadas 21">
            <a:extLst>
              <a:ext uri="{FF2B5EF4-FFF2-40B4-BE49-F238E27FC236}">
                <a16:creationId xmlns:a16="http://schemas.microsoft.com/office/drawing/2014/main" id="{33A9AA6B-E001-407C-B067-1A0B035832A3}"/>
              </a:ext>
            </a:extLst>
          </p:cNvPr>
          <p:cNvSpPr/>
          <p:nvPr/>
        </p:nvSpPr>
        <p:spPr>
          <a:xfrm>
            <a:off x="1524288" y="2748334"/>
            <a:ext cx="4139662" cy="810032"/>
          </a:xfrm>
          <a:prstGeom prst="round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000" b="1" dirty="0">
                <a:solidFill>
                  <a:schemeClr val="tx1"/>
                </a:solidFill>
              </a:rPr>
              <a:t> DESARROLLO HABILIDADES</a:t>
            </a:r>
          </a:p>
          <a:p>
            <a:pPr algn="ctr"/>
            <a:r>
              <a:rPr lang="es-CL" sz="2000" b="1" dirty="0">
                <a:solidFill>
                  <a:schemeClr val="tx1"/>
                </a:solidFill>
              </a:rPr>
              <a:t>POCO COMUNES</a:t>
            </a:r>
          </a:p>
        </p:txBody>
      </p:sp>
      <p:sp>
        <p:nvSpPr>
          <p:cNvPr id="23" name="Rectángulo: esquinas redondeadas 22">
            <a:extLst>
              <a:ext uri="{FF2B5EF4-FFF2-40B4-BE49-F238E27FC236}">
                <a16:creationId xmlns:a16="http://schemas.microsoft.com/office/drawing/2014/main" id="{61040441-D5C4-40DC-AAA1-F3DAA93AC51D}"/>
              </a:ext>
            </a:extLst>
          </p:cNvPr>
          <p:cNvSpPr/>
          <p:nvPr/>
        </p:nvSpPr>
        <p:spPr>
          <a:xfrm>
            <a:off x="1524288" y="3699115"/>
            <a:ext cx="4139661" cy="638646"/>
          </a:xfrm>
          <a:prstGeom prst="round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000" b="1" dirty="0">
                <a:solidFill>
                  <a:schemeClr val="tx1"/>
                </a:solidFill>
              </a:rPr>
              <a:t> </a:t>
            </a:r>
            <a:r>
              <a:rPr lang="es-CL" sz="2000" b="1" dirty="0" err="1">
                <a:solidFill>
                  <a:schemeClr val="tx1"/>
                </a:solidFill>
              </a:rPr>
              <a:t>OUTDOORS</a:t>
            </a:r>
            <a:endParaRPr lang="es-CL" sz="2000" b="1" dirty="0">
              <a:solidFill>
                <a:schemeClr val="tx1"/>
              </a:solidFill>
            </a:endParaRPr>
          </a:p>
        </p:txBody>
      </p:sp>
      <p:sp>
        <p:nvSpPr>
          <p:cNvPr id="24" name="Rectángulo: esquinas redondeadas 23">
            <a:extLst>
              <a:ext uri="{FF2B5EF4-FFF2-40B4-BE49-F238E27FC236}">
                <a16:creationId xmlns:a16="http://schemas.microsoft.com/office/drawing/2014/main" id="{BFFA9D72-17F0-49CE-8FC7-F32BC5493D1E}"/>
              </a:ext>
            </a:extLst>
          </p:cNvPr>
          <p:cNvSpPr/>
          <p:nvPr/>
        </p:nvSpPr>
        <p:spPr>
          <a:xfrm>
            <a:off x="1539177" y="4478511"/>
            <a:ext cx="4139660" cy="589551"/>
          </a:xfrm>
          <a:prstGeom prst="round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000" b="1" dirty="0">
                <a:solidFill>
                  <a:schemeClr val="tx1"/>
                </a:solidFill>
              </a:rPr>
              <a:t> GRATIFICANTE</a:t>
            </a:r>
          </a:p>
        </p:txBody>
      </p:sp>
      <p:sp>
        <p:nvSpPr>
          <p:cNvPr id="25" name="Rectángulo: esquinas redondeadas 24">
            <a:extLst>
              <a:ext uri="{FF2B5EF4-FFF2-40B4-BE49-F238E27FC236}">
                <a16:creationId xmlns:a16="http://schemas.microsoft.com/office/drawing/2014/main" id="{1FB57E02-5738-4C71-A2FD-369DAE295BE6}"/>
              </a:ext>
            </a:extLst>
          </p:cNvPr>
          <p:cNvSpPr/>
          <p:nvPr/>
        </p:nvSpPr>
        <p:spPr>
          <a:xfrm>
            <a:off x="1524288" y="5253683"/>
            <a:ext cx="4139659" cy="589550"/>
          </a:xfrm>
          <a:prstGeom prst="round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000" b="1" dirty="0">
                <a:solidFill>
                  <a:schemeClr val="tx1"/>
                </a:solidFill>
              </a:rPr>
              <a:t> ALTAMENTE DESAFIANTE</a:t>
            </a:r>
          </a:p>
        </p:txBody>
      </p:sp>
      <p:sp>
        <p:nvSpPr>
          <p:cNvPr id="26" name="Rectángulo: esquinas redondeadas 25">
            <a:extLst>
              <a:ext uri="{FF2B5EF4-FFF2-40B4-BE49-F238E27FC236}">
                <a16:creationId xmlns:a16="http://schemas.microsoft.com/office/drawing/2014/main" id="{A58C6CC0-0F66-4DDC-B41F-50CAE5A6872B}"/>
              </a:ext>
            </a:extLst>
          </p:cNvPr>
          <p:cNvSpPr/>
          <p:nvPr/>
        </p:nvSpPr>
        <p:spPr>
          <a:xfrm>
            <a:off x="6973404" y="2013477"/>
            <a:ext cx="4608996" cy="594934"/>
          </a:xfrm>
          <a:prstGeom prst="round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000" b="1" dirty="0">
                <a:solidFill>
                  <a:schemeClr val="tx1"/>
                </a:solidFill>
              </a:rPr>
              <a:t> RIESGO CONSTANTE</a:t>
            </a:r>
          </a:p>
        </p:txBody>
      </p:sp>
      <p:sp>
        <p:nvSpPr>
          <p:cNvPr id="27" name="Rectángulo: esquinas redondeadas 26">
            <a:extLst>
              <a:ext uri="{FF2B5EF4-FFF2-40B4-BE49-F238E27FC236}">
                <a16:creationId xmlns:a16="http://schemas.microsoft.com/office/drawing/2014/main" id="{D36B83F7-E74E-48EE-9135-1056EC83C3FF}"/>
              </a:ext>
            </a:extLst>
          </p:cNvPr>
          <p:cNvSpPr/>
          <p:nvPr/>
        </p:nvSpPr>
        <p:spPr>
          <a:xfrm>
            <a:off x="6983721" y="2781525"/>
            <a:ext cx="4608996" cy="594935"/>
          </a:xfrm>
          <a:prstGeom prst="round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000" b="1" dirty="0">
                <a:solidFill>
                  <a:schemeClr val="tx1"/>
                </a:solidFill>
              </a:rPr>
              <a:t> MUY DEMANDANTE</a:t>
            </a:r>
          </a:p>
        </p:txBody>
      </p:sp>
      <p:sp>
        <p:nvSpPr>
          <p:cNvPr id="28" name="Rectángulo: esquinas redondeadas 27">
            <a:extLst>
              <a:ext uri="{FF2B5EF4-FFF2-40B4-BE49-F238E27FC236}">
                <a16:creationId xmlns:a16="http://schemas.microsoft.com/office/drawing/2014/main" id="{A1792FE8-AC07-4A3C-A83A-6566B6F529B4}"/>
              </a:ext>
            </a:extLst>
          </p:cNvPr>
          <p:cNvSpPr/>
          <p:nvPr/>
        </p:nvSpPr>
        <p:spPr>
          <a:xfrm>
            <a:off x="6994040" y="3561969"/>
            <a:ext cx="4598678" cy="638646"/>
          </a:xfrm>
          <a:prstGeom prst="round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000" b="1" dirty="0">
                <a:solidFill>
                  <a:schemeClr val="tx1"/>
                </a:solidFill>
              </a:rPr>
              <a:t> PROYECCIÓN CIVIL LIMITADA</a:t>
            </a:r>
          </a:p>
        </p:txBody>
      </p:sp>
      <p:sp>
        <p:nvSpPr>
          <p:cNvPr id="29" name="Rectángulo: esquinas redondeadas 28">
            <a:extLst>
              <a:ext uri="{FF2B5EF4-FFF2-40B4-BE49-F238E27FC236}">
                <a16:creationId xmlns:a16="http://schemas.microsoft.com/office/drawing/2014/main" id="{F848CECD-D382-4921-B8E7-3EFA329E771C}"/>
              </a:ext>
            </a:extLst>
          </p:cNvPr>
          <p:cNvSpPr/>
          <p:nvPr/>
        </p:nvSpPr>
        <p:spPr>
          <a:xfrm>
            <a:off x="6983721" y="4386124"/>
            <a:ext cx="4608996" cy="791237"/>
          </a:xfrm>
          <a:prstGeom prst="round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000" b="1" dirty="0">
                <a:solidFill>
                  <a:schemeClr val="tx1"/>
                </a:solidFill>
              </a:rPr>
              <a:t> CHAZAS LIMITADAS </a:t>
            </a:r>
          </a:p>
          <a:p>
            <a:pPr algn="ctr"/>
            <a:r>
              <a:rPr lang="es-CL" sz="2000" b="1" dirty="0">
                <a:solidFill>
                  <a:schemeClr val="tx1"/>
                </a:solidFill>
              </a:rPr>
              <a:t>(GRADOS SUPERIORES)</a:t>
            </a:r>
          </a:p>
        </p:txBody>
      </p:sp>
      <p:sp>
        <p:nvSpPr>
          <p:cNvPr id="30" name="Rectángulo: esquinas redondeadas 29">
            <a:extLst>
              <a:ext uri="{FF2B5EF4-FFF2-40B4-BE49-F238E27FC236}">
                <a16:creationId xmlns:a16="http://schemas.microsoft.com/office/drawing/2014/main" id="{71B3DD55-1BDC-4BDF-8CC2-921A6B9C9528}"/>
              </a:ext>
            </a:extLst>
          </p:cNvPr>
          <p:cNvSpPr/>
          <p:nvPr/>
        </p:nvSpPr>
        <p:spPr>
          <a:xfrm>
            <a:off x="6994040" y="5399061"/>
            <a:ext cx="4598677" cy="624464"/>
          </a:xfrm>
          <a:prstGeom prst="round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000" b="1" dirty="0">
                <a:solidFill>
                  <a:schemeClr val="tx1"/>
                </a:solidFill>
              </a:rPr>
              <a:t> $</a:t>
            </a:r>
          </a:p>
        </p:txBody>
      </p:sp>
      <p:sp>
        <p:nvSpPr>
          <p:cNvPr id="32" name="Rectángulo: esquinas redondeadas 31">
            <a:extLst>
              <a:ext uri="{FF2B5EF4-FFF2-40B4-BE49-F238E27FC236}">
                <a16:creationId xmlns:a16="http://schemas.microsoft.com/office/drawing/2014/main" id="{B7969981-4BB5-459F-8737-842901A38A09}"/>
              </a:ext>
            </a:extLst>
          </p:cNvPr>
          <p:cNvSpPr/>
          <p:nvPr/>
        </p:nvSpPr>
        <p:spPr>
          <a:xfrm>
            <a:off x="1539177" y="5967631"/>
            <a:ext cx="4139658" cy="624464"/>
          </a:xfrm>
          <a:prstGeom prst="round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000" b="1">
                <a:solidFill>
                  <a:schemeClr val="tx1"/>
                </a:solidFill>
              </a:rPr>
              <a:t>COMISIONES AL EXTRANJERO</a:t>
            </a:r>
            <a:endParaRPr lang="es-CL" sz="2000" b="1" dirty="0">
              <a:solidFill>
                <a:schemeClr val="tx1"/>
              </a:solidFill>
            </a:endParaRPr>
          </a:p>
        </p:txBody>
      </p:sp>
      <p:sp>
        <p:nvSpPr>
          <p:cNvPr id="33" name="Text Box 3">
            <a:extLst>
              <a:ext uri="{FF2B5EF4-FFF2-40B4-BE49-F238E27FC236}">
                <a16:creationId xmlns:a16="http://schemas.microsoft.com/office/drawing/2014/main" id="{8CEFD9A6-F652-4C2E-B6A2-09B8EB9FA9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15680" y="153768"/>
            <a:ext cx="6162287" cy="584775"/>
          </a:xfrm>
          <a:prstGeom prst="rect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es-ES" altLang="es-CL" sz="3200" b="1" dirty="0">
                <a:latin typeface="Stencil" panose="040409050D0802020404" pitchFamily="82" charset="0"/>
              </a:rPr>
              <a:t>FUTURO Y PROYECCIÓN</a:t>
            </a:r>
          </a:p>
        </p:txBody>
      </p:sp>
    </p:spTree>
    <p:extLst>
      <p:ext uri="{BB962C8B-B14F-4D97-AF65-F5344CB8AC3E}">
        <p14:creationId xmlns:p14="http://schemas.microsoft.com/office/powerpoint/2010/main" val="2164957274"/>
      </p:ext>
    </p:extLst>
  </p:cSld>
  <p:clrMapOvr>
    <a:masterClrMapping/>
  </p:clrMapOvr>
  <p:transition spd="med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3"/>
          <p:cNvSpPr txBox="1">
            <a:spLocks noChangeArrowheads="1"/>
          </p:cNvSpPr>
          <p:nvPr/>
        </p:nvSpPr>
        <p:spPr bwMode="auto">
          <a:xfrm>
            <a:off x="4164522" y="199792"/>
            <a:ext cx="4600807" cy="584775"/>
          </a:xfrm>
          <a:prstGeom prst="rect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es-ES" altLang="es-CL" sz="3200" b="1" dirty="0">
                <a:latin typeface="Stencil" panose="040409050D0802020404" pitchFamily="82" charset="0"/>
              </a:rPr>
              <a:t>REFLEXIONES</a:t>
            </a:r>
          </a:p>
        </p:txBody>
      </p:sp>
      <p:sp>
        <p:nvSpPr>
          <p:cNvPr id="4100" name="Marcador de número de diapositiva 1"/>
          <p:cNvSpPr>
            <a:spLocks noGrp="1" noChangeArrowheads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BB30EF86-8293-4724-8370-1D73CE3969F3}" type="slidenum">
              <a:rPr lang="es-ES" altLang="es-CL"/>
              <a:pPr/>
              <a:t>24</a:t>
            </a:fld>
            <a:endParaRPr lang="es-ES" altLang="es-CL"/>
          </a:p>
        </p:txBody>
      </p:sp>
      <p:grpSp>
        <p:nvGrpSpPr>
          <p:cNvPr id="7" name="Grupo 6">
            <a:extLst>
              <a:ext uri="{FF2B5EF4-FFF2-40B4-BE49-F238E27FC236}">
                <a16:creationId xmlns:a16="http://schemas.microsoft.com/office/drawing/2014/main" id="{C1A70F92-6911-4816-A0B8-E55536237F8D}"/>
              </a:ext>
            </a:extLst>
          </p:cNvPr>
          <p:cNvGrpSpPr/>
          <p:nvPr/>
        </p:nvGrpSpPr>
        <p:grpSpPr>
          <a:xfrm>
            <a:off x="119336" y="119291"/>
            <a:ext cx="1404953" cy="1419177"/>
            <a:chOff x="86278" y="101861"/>
            <a:chExt cx="1737697" cy="1603678"/>
          </a:xfrm>
        </p:grpSpPr>
        <p:sp>
          <p:nvSpPr>
            <p:cNvPr id="8" name="Elipse 7">
              <a:extLst>
                <a:ext uri="{FF2B5EF4-FFF2-40B4-BE49-F238E27FC236}">
                  <a16:creationId xmlns:a16="http://schemas.microsoft.com/office/drawing/2014/main" id="{C6B951AE-3296-49A9-A201-ACB06D2C67DF}"/>
                </a:ext>
              </a:extLst>
            </p:cNvPr>
            <p:cNvSpPr/>
            <p:nvPr/>
          </p:nvSpPr>
          <p:spPr>
            <a:xfrm>
              <a:off x="86278" y="101861"/>
              <a:ext cx="1737697" cy="1603678"/>
            </a:xfrm>
            <a:prstGeom prst="ellipse">
              <a:avLst/>
            </a:prstGeom>
            <a:solidFill>
              <a:srgbClr val="D20101">
                <a:alpha val="73000"/>
              </a:srgbClr>
            </a:solidFill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pic>
          <p:nvPicPr>
            <p:cNvPr id="9" name="Picture 2" descr="Resultado de imagen para ANCLOTE IM">
              <a:extLst>
                <a:ext uri="{FF2B5EF4-FFF2-40B4-BE49-F238E27FC236}">
                  <a16:creationId xmlns:a16="http://schemas.microsoft.com/office/drawing/2014/main" id="{2849BCE5-0DDC-416E-9892-49D62AE03D6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5066" y="245877"/>
              <a:ext cx="1080120" cy="128789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0" name="CuadroTexto 9">
            <a:extLst>
              <a:ext uri="{FF2B5EF4-FFF2-40B4-BE49-F238E27FC236}">
                <a16:creationId xmlns:a16="http://schemas.microsoft.com/office/drawing/2014/main" id="{CF2C6E10-C548-42C5-B75C-ABA0E9025796}"/>
              </a:ext>
            </a:extLst>
          </p:cNvPr>
          <p:cNvSpPr txBox="1"/>
          <p:nvPr/>
        </p:nvSpPr>
        <p:spPr>
          <a:xfrm>
            <a:off x="1443923" y="1096893"/>
            <a:ext cx="10404359" cy="5148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s-CL" sz="2400" dirty="0"/>
              <a:t>EL CIM ES PARTE Y PARA LA MARINA.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s-CL" sz="2400" dirty="0"/>
              <a:t>ESCALAFÓN MOTIVANTE Y DESAFIANTE.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s-CL" sz="2400" dirty="0"/>
              <a:t>VARIEDAD DE DESARROLLO PROFESIONAL 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s-CL" sz="2400" dirty="0"/>
              <a:t>EXISTEN PRO Y CONTRAS (COMO EN TODO).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s-CL" sz="2400" b="1" i="1" dirty="0"/>
              <a:t>LA DECISIÓN ES DE USTEDES.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s-CL" sz="2400" dirty="0"/>
              <a:t>SU CARRERA LA CONSTRUYEN USTEDES.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s-CL" sz="2400" dirty="0"/>
              <a:t>ATRÉVANSE.</a:t>
            </a:r>
          </a:p>
        </p:txBody>
      </p:sp>
    </p:spTree>
    <p:extLst>
      <p:ext uri="{BB962C8B-B14F-4D97-AF65-F5344CB8AC3E}">
        <p14:creationId xmlns:p14="http://schemas.microsoft.com/office/powerpoint/2010/main" val="3652038633"/>
      </p:ext>
    </p:extLst>
  </p:cSld>
  <p:clrMapOvr>
    <a:masterClrMapping/>
  </p:clrMapOvr>
  <p:transition spd="med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A89F47C2-2D10-4A70-BCA1-B25C9CCDF03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23" t="54" r="2128"/>
          <a:stretch/>
        </p:blipFill>
        <p:spPr>
          <a:xfrm>
            <a:off x="1127448" y="908720"/>
            <a:ext cx="11064552" cy="5949280"/>
          </a:xfrm>
          <a:prstGeom prst="rect">
            <a:avLst/>
          </a:prstGeom>
        </p:spPr>
      </p:pic>
      <p:sp>
        <p:nvSpPr>
          <p:cNvPr id="4098" name="Text Box 3"/>
          <p:cNvSpPr txBox="1">
            <a:spLocks noChangeArrowheads="1"/>
          </p:cNvSpPr>
          <p:nvPr/>
        </p:nvSpPr>
        <p:spPr bwMode="auto">
          <a:xfrm>
            <a:off x="4136793" y="1541616"/>
            <a:ext cx="4600807" cy="830997"/>
          </a:xfrm>
          <a:prstGeom prst="rect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es-ES" altLang="es-CL" sz="4800" b="1" dirty="0">
                <a:latin typeface="Stencil" panose="040409050D0802020404" pitchFamily="82" charset="0"/>
              </a:rPr>
              <a:t>PREGUNTAS</a:t>
            </a:r>
          </a:p>
        </p:txBody>
      </p:sp>
      <p:sp>
        <p:nvSpPr>
          <p:cNvPr id="4100" name="Marcador de número de diapositiva 1"/>
          <p:cNvSpPr>
            <a:spLocks noGrp="1" noChangeArrowheads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BB30EF86-8293-4724-8370-1D73CE3969F3}" type="slidenum">
              <a:rPr lang="es-ES" altLang="es-CL"/>
              <a:pPr/>
              <a:t>25</a:t>
            </a:fld>
            <a:endParaRPr lang="es-ES" altLang="es-CL"/>
          </a:p>
        </p:txBody>
      </p:sp>
      <p:grpSp>
        <p:nvGrpSpPr>
          <p:cNvPr id="7" name="Grupo 6">
            <a:extLst>
              <a:ext uri="{FF2B5EF4-FFF2-40B4-BE49-F238E27FC236}">
                <a16:creationId xmlns:a16="http://schemas.microsoft.com/office/drawing/2014/main" id="{C1A70F92-6911-4816-A0B8-E55536237F8D}"/>
              </a:ext>
            </a:extLst>
          </p:cNvPr>
          <p:cNvGrpSpPr/>
          <p:nvPr/>
        </p:nvGrpSpPr>
        <p:grpSpPr>
          <a:xfrm>
            <a:off x="119336" y="119291"/>
            <a:ext cx="1404953" cy="1419177"/>
            <a:chOff x="86278" y="101861"/>
            <a:chExt cx="1737697" cy="1603678"/>
          </a:xfrm>
        </p:grpSpPr>
        <p:sp>
          <p:nvSpPr>
            <p:cNvPr id="8" name="Elipse 7">
              <a:extLst>
                <a:ext uri="{FF2B5EF4-FFF2-40B4-BE49-F238E27FC236}">
                  <a16:creationId xmlns:a16="http://schemas.microsoft.com/office/drawing/2014/main" id="{C6B951AE-3296-49A9-A201-ACB06D2C67DF}"/>
                </a:ext>
              </a:extLst>
            </p:cNvPr>
            <p:cNvSpPr/>
            <p:nvPr/>
          </p:nvSpPr>
          <p:spPr>
            <a:xfrm>
              <a:off x="86278" y="101861"/>
              <a:ext cx="1737697" cy="1603678"/>
            </a:xfrm>
            <a:prstGeom prst="ellipse">
              <a:avLst/>
            </a:prstGeom>
            <a:solidFill>
              <a:srgbClr val="D20101">
                <a:alpha val="73000"/>
              </a:srgbClr>
            </a:solidFill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pic>
          <p:nvPicPr>
            <p:cNvPr id="9" name="Picture 2" descr="Resultado de imagen para ANCLOTE IM">
              <a:extLst>
                <a:ext uri="{FF2B5EF4-FFF2-40B4-BE49-F238E27FC236}">
                  <a16:creationId xmlns:a16="http://schemas.microsoft.com/office/drawing/2014/main" id="{2849BCE5-0DDC-416E-9892-49D62AE03D6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5066" y="245877"/>
              <a:ext cx="1080120" cy="128789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078613098"/>
      </p:ext>
    </p:extLst>
  </p:cSld>
  <p:clrMapOvr>
    <a:masterClrMapping/>
  </p:clrMapOvr>
  <p:transition spd="med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upo 8">
            <a:extLst>
              <a:ext uri="{FF2B5EF4-FFF2-40B4-BE49-F238E27FC236}">
                <a16:creationId xmlns:a16="http://schemas.microsoft.com/office/drawing/2014/main" id="{192CB886-D21F-4836-A6B7-E0D76DE8C24C}"/>
              </a:ext>
            </a:extLst>
          </p:cNvPr>
          <p:cNvGrpSpPr/>
          <p:nvPr/>
        </p:nvGrpSpPr>
        <p:grpSpPr>
          <a:xfrm>
            <a:off x="304295" y="83112"/>
            <a:ext cx="1397032" cy="1286654"/>
            <a:chOff x="86278" y="101861"/>
            <a:chExt cx="1737697" cy="1603678"/>
          </a:xfrm>
        </p:grpSpPr>
        <p:sp>
          <p:nvSpPr>
            <p:cNvPr id="8" name="Elipse 7">
              <a:extLst>
                <a:ext uri="{FF2B5EF4-FFF2-40B4-BE49-F238E27FC236}">
                  <a16:creationId xmlns:a16="http://schemas.microsoft.com/office/drawing/2014/main" id="{AB9ED84A-3C68-479D-B2E2-5BBA773652B5}"/>
                </a:ext>
              </a:extLst>
            </p:cNvPr>
            <p:cNvSpPr/>
            <p:nvPr/>
          </p:nvSpPr>
          <p:spPr>
            <a:xfrm>
              <a:off x="86278" y="101861"/>
              <a:ext cx="1737697" cy="1603678"/>
            </a:xfrm>
            <a:prstGeom prst="ellipse">
              <a:avLst/>
            </a:prstGeom>
            <a:solidFill>
              <a:srgbClr val="D20101">
                <a:alpha val="73000"/>
              </a:srgbClr>
            </a:solidFill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pic>
          <p:nvPicPr>
            <p:cNvPr id="1026" name="Picture 2" descr="Resultado de imagen para ANCLOTE IM">
              <a:extLst>
                <a:ext uri="{FF2B5EF4-FFF2-40B4-BE49-F238E27FC236}">
                  <a16:creationId xmlns:a16="http://schemas.microsoft.com/office/drawing/2014/main" id="{DABD7CBA-6711-48EE-B525-B73075CDC20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5066" y="245877"/>
              <a:ext cx="1080120" cy="128789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2" name="Imagen 11">
            <a:extLst>
              <a:ext uri="{FF2B5EF4-FFF2-40B4-BE49-F238E27FC236}">
                <a16:creationId xmlns:a16="http://schemas.microsoft.com/office/drawing/2014/main" id="{881F76B0-9C1F-428E-9908-3630A9AC3C8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05"/>
          <a:stretch/>
        </p:blipFill>
        <p:spPr>
          <a:xfrm>
            <a:off x="3858082" y="964264"/>
            <a:ext cx="4475836" cy="5893737"/>
          </a:xfrm>
          <a:prstGeom prst="rect">
            <a:avLst/>
          </a:prstGeom>
        </p:spPr>
      </p:pic>
      <p:sp>
        <p:nvSpPr>
          <p:cNvPr id="13" name="Rectángulo 12">
            <a:extLst>
              <a:ext uri="{FF2B5EF4-FFF2-40B4-BE49-F238E27FC236}">
                <a16:creationId xmlns:a16="http://schemas.microsoft.com/office/drawing/2014/main" id="{F904F24B-3B47-4BD7-B7DD-FA9241FC6F87}"/>
              </a:ext>
            </a:extLst>
          </p:cNvPr>
          <p:cNvSpPr/>
          <p:nvPr/>
        </p:nvSpPr>
        <p:spPr>
          <a:xfrm>
            <a:off x="9484456" y="4132836"/>
            <a:ext cx="1835347" cy="365755"/>
          </a:xfrm>
          <a:prstGeom prst="rect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540" dirty="0" err="1">
                <a:solidFill>
                  <a:schemeClr val="tx1"/>
                </a:solidFill>
                <a:latin typeface="Stencil" panose="040409050D0802020404" pitchFamily="82" charset="0"/>
              </a:rPr>
              <a:t>Fn-scar</a:t>
            </a:r>
            <a:endParaRPr lang="es-CL" sz="2540" dirty="0">
              <a:solidFill>
                <a:schemeClr val="tx1"/>
              </a:solidFill>
              <a:latin typeface="Stencil" panose="040409050D0802020404" pitchFamily="82" charset="0"/>
            </a:endParaRPr>
          </a:p>
        </p:txBody>
      </p:sp>
      <p:cxnSp>
        <p:nvCxnSpPr>
          <p:cNvPr id="7" name="Conector recto 6">
            <a:extLst>
              <a:ext uri="{FF2B5EF4-FFF2-40B4-BE49-F238E27FC236}">
                <a16:creationId xmlns:a16="http://schemas.microsoft.com/office/drawing/2014/main" id="{D9BEEB9D-8BB4-43C2-8B86-AF0BCB58C106}"/>
              </a:ext>
            </a:extLst>
          </p:cNvPr>
          <p:cNvCxnSpPr>
            <a:cxnSpLocks/>
            <a:endCxn id="13" idx="1"/>
          </p:cNvCxnSpPr>
          <p:nvPr/>
        </p:nvCxnSpPr>
        <p:spPr>
          <a:xfrm>
            <a:off x="6543335" y="3787020"/>
            <a:ext cx="2941121" cy="528693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5" name="Conector recto 14">
            <a:extLst>
              <a:ext uri="{FF2B5EF4-FFF2-40B4-BE49-F238E27FC236}">
                <a16:creationId xmlns:a16="http://schemas.microsoft.com/office/drawing/2014/main" id="{0E310011-FF3C-481D-BA71-F11A214AD0EB}"/>
              </a:ext>
            </a:extLst>
          </p:cNvPr>
          <p:cNvCxnSpPr>
            <a:cxnSpLocks/>
            <a:endCxn id="19" idx="1"/>
          </p:cNvCxnSpPr>
          <p:nvPr/>
        </p:nvCxnSpPr>
        <p:spPr>
          <a:xfrm>
            <a:off x="6742644" y="4169011"/>
            <a:ext cx="2770075" cy="84810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9" name="Rectángulo 18">
            <a:extLst>
              <a:ext uri="{FF2B5EF4-FFF2-40B4-BE49-F238E27FC236}">
                <a16:creationId xmlns:a16="http://schemas.microsoft.com/office/drawing/2014/main" id="{32B75C10-E873-4FE1-97DD-F6FFE1983D07}"/>
              </a:ext>
            </a:extLst>
          </p:cNvPr>
          <p:cNvSpPr/>
          <p:nvPr/>
        </p:nvSpPr>
        <p:spPr>
          <a:xfrm>
            <a:off x="9512719" y="4834233"/>
            <a:ext cx="1798748" cy="365755"/>
          </a:xfrm>
          <a:prstGeom prst="rect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540" dirty="0" err="1">
                <a:solidFill>
                  <a:schemeClr val="tx1"/>
                </a:solidFill>
                <a:latin typeface="Stencil" panose="040409050D0802020404" pitchFamily="82" charset="0"/>
              </a:rPr>
              <a:t>elcan</a:t>
            </a:r>
            <a:endParaRPr lang="es-CL" sz="2540" dirty="0">
              <a:solidFill>
                <a:schemeClr val="tx1"/>
              </a:solidFill>
              <a:latin typeface="Stencil" panose="040409050D0802020404" pitchFamily="82" charset="0"/>
            </a:endParaRPr>
          </a:p>
        </p:txBody>
      </p:sp>
      <p:cxnSp>
        <p:nvCxnSpPr>
          <p:cNvPr id="20" name="Conector recto 19">
            <a:extLst>
              <a:ext uri="{FF2B5EF4-FFF2-40B4-BE49-F238E27FC236}">
                <a16:creationId xmlns:a16="http://schemas.microsoft.com/office/drawing/2014/main" id="{2FE7719B-0C27-4CAA-A1B6-77449E56B15F}"/>
              </a:ext>
            </a:extLst>
          </p:cNvPr>
          <p:cNvCxnSpPr>
            <a:cxnSpLocks/>
            <a:endCxn id="22" idx="1"/>
          </p:cNvCxnSpPr>
          <p:nvPr/>
        </p:nvCxnSpPr>
        <p:spPr>
          <a:xfrm>
            <a:off x="7101826" y="5263494"/>
            <a:ext cx="2194530" cy="418022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2" name="Rectángulo 21">
            <a:extLst>
              <a:ext uri="{FF2B5EF4-FFF2-40B4-BE49-F238E27FC236}">
                <a16:creationId xmlns:a16="http://schemas.microsoft.com/office/drawing/2014/main" id="{93AE2C3D-7DF4-4E96-A01B-05DF0152027A}"/>
              </a:ext>
            </a:extLst>
          </p:cNvPr>
          <p:cNvSpPr/>
          <p:nvPr/>
        </p:nvSpPr>
        <p:spPr>
          <a:xfrm>
            <a:off x="9296356" y="5498638"/>
            <a:ext cx="1835347" cy="365755"/>
          </a:xfrm>
          <a:prstGeom prst="rect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540" dirty="0">
                <a:solidFill>
                  <a:schemeClr val="tx1"/>
                </a:solidFill>
                <a:latin typeface="Stencil" panose="040409050D0802020404" pitchFamily="82" charset="0"/>
              </a:rPr>
              <a:t>Dbal-i2</a:t>
            </a:r>
          </a:p>
        </p:txBody>
      </p:sp>
      <p:sp>
        <p:nvSpPr>
          <p:cNvPr id="28" name="Rectángulo 27">
            <a:extLst>
              <a:ext uri="{FF2B5EF4-FFF2-40B4-BE49-F238E27FC236}">
                <a16:creationId xmlns:a16="http://schemas.microsoft.com/office/drawing/2014/main" id="{7C2E19B3-FFFF-49D7-99C6-6B5EE001D035}"/>
              </a:ext>
            </a:extLst>
          </p:cNvPr>
          <p:cNvSpPr/>
          <p:nvPr/>
        </p:nvSpPr>
        <p:spPr>
          <a:xfrm>
            <a:off x="9080908" y="2061766"/>
            <a:ext cx="2528419" cy="365755"/>
          </a:xfrm>
          <a:prstGeom prst="rect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540" dirty="0">
                <a:solidFill>
                  <a:schemeClr val="tx1"/>
                </a:solidFill>
                <a:latin typeface="Stencil" panose="040409050D0802020404" pitchFamily="82" charset="0"/>
              </a:rPr>
              <a:t>a. balísticos</a:t>
            </a:r>
          </a:p>
        </p:txBody>
      </p:sp>
      <p:cxnSp>
        <p:nvCxnSpPr>
          <p:cNvPr id="29" name="Conector recto 28">
            <a:extLst>
              <a:ext uri="{FF2B5EF4-FFF2-40B4-BE49-F238E27FC236}">
                <a16:creationId xmlns:a16="http://schemas.microsoft.com/office/drawing/2014/main" id="{BEB01E2F-6AB2-4F01-982A-E24EBD71484F}"/>
              </a:ext>
            </a:extLst>
          </p:cNvPr>
          <p:cNvCxnSpPr>
            <a:cxnSpLocks/>
            <a:endCxn id="28" idx="1"/>
          </p:cNvCxnSpPr>
          <p:nvPr/>
        </p:nvCxnSpPr>
        <p:spPr>
          <a:xfrm flipV="1">
            <a:off x="6461758" y="2244643"/>
            <a:ext cx="2619150" cy="7197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2" name="Rectángulo 31">
            <a:extLst>
              <a:ext uri="{FF2B5EF4-FFF2-40B4-BE49-F238E27FC236}">
                <a16:creationId xmlns:a16="http://schemas.microsoft.com/office/drawing/2014/main" id="{08E0ED52-BB29-413D-8BDC-E4CA35D65D7A}"/>
              </a:ext>
            </a:extLst>
          </p:cNvPr>
          <p:cNvSpPr/>
          <p:nvPr/>
        </p:nvSpPr>
        <p:spPr>
          <a:xfrm>
            <a:off x="9080908" y="683382"/>
            <a:ext cx="2528419" cy="365755"/>
          </a:xfrm>
          <a:prstGeom prst="rect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540" dirty="0">
                <a:solidFill>
                  <a:schemeClr val="tx1"/>
                </a:solidFill>
                <a:latin typeface="Stencil" panose="040409050D0802020404" pitchFamily="82" charset="0"/>
              </a:rPr>
              <a:t>visor</a:t>
            </a:r>
          </a:p>
        </p:txBody>
      </p:sp>
      <p:cxnSp>
        <p:nvCxnSpPr>
          <p:cNvPr id="33" name="Conector recto 32">
            <a:extLst>
              <a:ext uri="{FF2B5EF4-FFF2-40B4-BE49-F238E27FC236}">
                <a16:creationId xmlns:a16="http://schemas.microsoft.com/office/drawing/2014/main" id="{B6EDBF82-956D-425D-9AFE-4FDCF1FA23B2}"/>
              </a:ext>
            </a:extLst>
          </p:cNvPr>
          <p:cNvCxnSpPr>
            <a:cxnSpLocks/>
            <a:endCxn id="32" idx="1"/>
          </p:cNvCxnSpPr>
          <p:nvPr/>
        </p:nvCxnSpPr>
        <p:spPr>
          <a:xfrm flipV="1">
            <a:off x="6187439" y="866259"/>
            <a:ext cx="2893469" cy="580295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5" name="Rectángulo 34">
            <a:extLst>
              <a:ext uri="{FF2B5EF4-FFF2-40B4-BE49-F238E27FC236}">
                <a16:creationId xmlns:a16="http://schemas.microsoft.com/office/drawing/2014/main" id="{E553F48A-019C-4688-895B-AF8F2A5F94A1}"/>
              </a:ext>
            </a:extLst>
          </p:cNvPr>
          <p:cNvSpPr/>
          <p:nvPr/>
        </p:nvSpPr>
        <p:spPr>
          <a:xfrm>
            <a:off x="9296356" y="6180049"/>
            <a:ext cx="1835347" cy="365755"/>
          </a:xfrm>
          <a:prstGeom prst="rect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540" dirty="0">
                <a:solidFill>
                  <a:schemeClr val="tx1"/>
                </a:solidFill>
                <a:latin typeface="Stencil" panose="040409050D0802020404" pitchFamily="82" charset="0"/>
              </a:rPr>
              <a:t>guantes</a:t>
            </a:r>
          </a:p>
        </p:txBody>
      </p:sp>
      <p:cxnSp>
        <p:nvCxnSpPr>
          <p:cNvPr id="36" name="Conector recto 35">
            <a:extLst>
              <a:ext uri="{FF2B5EF4-FFF2-40B4-BE49-F238E27FC236}">
                <a16:creationId xmlns:a16="http://schemas.microsoft.com/office/drawing/2014/main" id="{0AC5AE7F-106A-4052-BD11-DC12DDA71F8D}"/>
              </a:ext>
            </a:extLst>
          </p:cNvPr>
          <p:cNvCxnSpPr>
            <a:cxnSpLocks/>
            <a:endCxn id="35" idx="1"/>
          </p:cNvCxnSpPr>
          <p:nvPr/>
        </p:nvCxnSpPr>
        <p:spPr>
          <a:xfrm>
            <a:off x="6827510" y="5439528"/>
            <a:ext cx="2468846" cy="92339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5" name="Conector recto 44">
            <a:extLst>
              <a:ext uri="{FF2B5EF4-FFF2-40B4-BE49-F238E27FC236}">
                <a16:creationId xmlns:a16="http://schemas.microsoft.com/office/drawing/2014/main" id="{FAD17CD1-A2CE-4F5F-98D0-91D78C123277}"/>
              </a:ext>
            </a:extLst>
          </p:cNvPr>
          <p:cNvCxnSpPr>
            <a:cxnSpLocks/>
          </p:cNvCxnSpPr>
          <p:nvPr/>
        </p:nvCxnSpPr>
        <p:spPr>
          <a:xfrm flipV="1">
            <a:off x="6473825" y="2967176"/>
            <a:ext cx="2509368" cy="31634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7" name="Rectángulo 46">
            <a:extLst>
              <a:ext uri="{FF2B5EF4-FFF2-40B4-BE49-F238E27FC236}">
                <a16:creationId xmlns:a16="http://schemas.microsoft.com/office/drawing/2014/main" id="{1819DADD-F475-4B4C-9D36-84397FA4515C}"/>
              </a:ext>
            </a:extLst>
          </p:cNvPr>
          <p:cNvSpPr/>
          <p:nvPr/>
        </p:nvSpPr>
        <p:spPr>
          <a:xfrm>
            <a:off x="9080908" y="2750844"/>
            <a:ext cx="2528419" cy="365755"/>
          </a:xfrm>
          <a:prstGeom prst="rect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540" dirty="0">
                <a:solidFill>
                  <a:schemeClr val="tx1"/>
                </a:solidFill>
                <a:latin typeface="Stencil" panose="040409050D0802020404" pitchFamily="82" charset="0"/>
              </a:rPr>
              <a:t>Radio </a:t>
            </a:r>
            <a:r>
              <a:rPr lang="es-CL" sz="2540" dirty="0" err="1">
                <a:solidFill>
                  <a:schemeClr val="tx1"/>
                </a:solidFill>
                <a:latin typeface="Stencil" panose="040409050D0802020404" pitchFamily="82" charset="0"/>
              </a:rPr>
              <a:t>spr</a:t>
            </a:r>
            <a:endParaRPr lang="es-CL" sz="2540" dirty="0">
              <a:solidFill>
                <a:schemeClr val="tx1"/>
              </a:solidFill>
              <a:latin typeface="Stencil" panose="040409050D0802020404" pitchFamily="82" charset="0"/>
            </a:endParaRPr>
          </a:p>
        </p:txBody>
      </p:sp>
      <p:sp>
        <p:nvSpPr>
          <p:cNvPr id="48" name="Rectángulo 47">
            <a:extLst>
              <a:ext uri="{FF2B5EF4-FFF2-40B4-BE49-F238E27FC236}">
                <a16:creationId xmlns:a16="http://schemas.microsoft.com/office/drawing/2014/main" id="{3661E275-4626-4CA4-A3AA-E8515EB183BC}"/>
              </a:ext>
            </a:extLst>
          </p:cNvPr>
          <p:cNvSpPr/>
          <p:nvPr/>
        </p:nvSpPr>
        <p:spPr>
          <a:xfrm>
            <a:off x="3070994" y="6075651"/>
            <a:ext cx="1835347" cy="365755"/>
          </a:xfrm>
          <a:prstGeom prst="rect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540" dirty="0" err="1">
                <a:solidFill>
                  <a:schemeClr val="tx1"/>
                </a:solidFill>
                <a:latin typeface="Stencil" panose="040409050D0802020404" pitchFamily="82" charset="0"/>
              </a:rPr>
              <a:t>jericho</a:t>
            </a:r>
            <a:endParaRPr lang="es-CL" sz="2540" dirty="0">
              <a:solidFill>
                <a:schemeClr val="tx1"/>
              </a:solidFill>
              <a:latin typeface="Stencil" panose="040409050D0802020404" pitchFamily="82" charset="0"/>
            </a:endParaRPr>
          </a:p>
        </p:txBody>
      </p:sp>
      <p:cxnSp>
        <p:nvCxnSpPr>
          <p:cNvPr id="49" name="Conector recto 48">
            <a:extLst>
              <a:ext uri="{FF2B5EF4-FFF2-40B4-BE49-F238E27FC236}">
                <a16:creationId xmlns:a16="http://schemas.microsoft.com/office/drawing/2014/main" id="{A7673144-8FC6-49BC-BC19-5D6B44794B03}"/>
              </a:ext>
            </a:extLst>
          </p:cNvPr>
          <p:cNvCxnSpPr>
            <a:cxnSpLocks/>
          </p:cNvCxnSpPr>
          <p:nvPr/>
        </p:nvCxnSpPr>
        <p:spPr>
          <a:xfrm flipH="1">
            <a:off x="4033414" y="5676605"/>
            <a:ext cx="984905" cy="375167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51" name="Rectángulo 50">
            <a:extLst>
              <a:ext uri="{FF2B5EF4-FFF2-40B4-BE49-F238E27FC236}">
                <a16:creationId xmlns:a16="http://schemas.microsoft.com/office/drawing/2014/main" id="{B2DE0B93-EEC8-4100-99C0-9D09C7937126}"/>
              </a:ext>
            </a:extLst>
          </p:cNvPr>
          <p:cNvSpPr/>
          <p:nvPr/>
        </p:nvSpPr>
        <p:spPr>
          <a:xfrm>
            <a:off x="872196" y="5270173"/>
            <a:ext cx="1835347" cy="365755"/>
          </a:xfrm>
          <a:prstGeom prst="rect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540" dirty="0" err="1">
                <a:solidFill>
                  <a:schemeClr val="tx1"/>
                </a:solidFill>
                <a:latin typeface="Stencil" panose="040409050D0802020404" pitchFamily="82" charset="0"/>
              </a:rPr>
              <a:t>ifak</a:t>
            </a:r>
            <a:endParaRPr lang="es-CL" sz="2540" dirty="0">
              <a:solidFill>
                <a:schemeClr val="tx1"/>
              </a:solidFill>
              <a:latin typeface="Stencil" panose="040409050D0802020404" pitchFamily="82" charset="0"/>
            </a:endParaRPr>
          </a:p>
        </p:txBody>
      </p:sp>
      <p:cxnSp>
        <p:nvCxnSpPr>
          <p:cNvPr id="52" name="Conector recto 51">
            <a:extLst>
              <a:ext uri="{FF2B5EF4-FFF2-40B4-BE49-F238E27FC236}">
                <a16:creationId xmlns:a16="http://schemas.microsoft.com/office/drawing/2014/main" id="{9DF7C439-BCC1-41E1-A3D1-C7E9B7027524}"/>
              </a:ext>
            </a:extLst>
          </p:cNvPr>
          <p:cNvCxnSpPr>
            <a:cxnSpLocks/>
            <a:stCxn id="51" idx="3"/>
          </p:cNvCxnSpPr>
          <p:nvPr/>
        </p:nvCxnSpPr>
        <p:spPr>
          <a:xfrm flipV="1">
            <a:off x="2707543" y="4550179"/>
            <a:ext cx="2199754" cy="902872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6" name="Conector recto 55">
            <a:extLst>
              <a:ext uri="{FF2B5EF4-FFF2-40B4-BE49-F238E27FC236}">
                <a16:creationId xmlns:a16="http://schemas.microsoft.com/office/drawing/2014/main" id="{0343549C-B025-4F91-8547-D837CCDD5DC5}"/>
              </a:ext>
            </a:extLst>
          </p:cNvPr>
          <p:cNvCxnSpPr>
            <a:cxnSpLocks/>
            <a:stCxn id="58" idx="3"/>
          </p:cNvCxnSpPr>
          <p:nvPr/>
        </p:nvCxnSpPr>
        <p:spPr>
          <a:xfrm flipV="1">
            <a:off x="2724032" y="5234238"/>
            <a:ext cx="2693872" cy="1000411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58" name="Rectángulo 57">
            <a:extLst>
              <a:ext uri="{FF2B5EF4-FFF2-40B4-BE49-F238E27FC236}">
                <a16:creationId xmlns:a16="http://schemas.microsoft.com/office/drawing/2014/main" id="{1CE72294-A386-4D99-A062-6B4B23ED8EE4}"/>
              </a:ext>
            </a:extLst>
          </p:cNvPr>
          <p:cNvSpPr/>
          <p:nvPr/>
        </p:nvSpPr>
        <p:spPr>
          <a:xfrm>
            <a:off x="888685" y="6051772"/>
            <a:ext cx="1835347" cy="365755"/>
          </a:xfrm>
          <a:prstGeom prst="rect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540" dirty="0">
                <a:solidFill>
                  <a:schemeClr val="tx1"/>
                </a:solidFill>
                <a:latin typeface="Stencil" panose="040409050D0802020404" pitchFamily="82" charset="0"/>
              </a:rPr>
              <a:t>riñonera</a:t>
            </a:r>
          </a:p>
        </p:txBody>
      </p:sp>
      <p:sp>
        <p:nvSpPr>
          <p:cNvPr id="59" name="Rectángulo 58">
            <a:extLst>
              <a:ext uri="{FF2B5EF4-FFF2-40B4-BE49-F238E27FC236}">
                <a16:creationId xmlns:a16="http://schemas.microsoft.com/office/drawing/2014/main" id="{28281741-9E8A-4675-89BC-3C13A2474FB5}"/>
              </a:ext>
            </a:extLst>
          </p:cNvPr>
          <p:cNvSpPr/>
          <p:nvPr/>
        </p:nvSpPr>
        <p:spPr>
          <a:xfrm>
            <a:off x="9467967" y="3493555"/>
            <a:ext cx="1835347" cy="365755"/>
          </a:xfrm>
          <a:prstGeom prst="rect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540" dirty="0">
                <a:solidFill>
                  <a:schemeClr val="tx1"/>
                </a:solidFill>
                <a:latin typeface="Stencil" panose="040409050D0802020404" pitchFamily="82" charset="0"/>
              </a:rPr>
              <a:t>yatagán</a:t>
            </a:r>
          </a:p>
        </p:txBody>
      </p:sp>
      <p:cxnSp>
        <p:nvCxnSpPr>
          <p:cNvPr id="60" name="Conector recto 59">
            <a:extLst>
              <a:ext uri="{FF2B5EF4-FFF2-40B4-BE49-F238E27FC236}">
                <a16:creationId xmlns:a16="http://schemas.microsoft.com/office/drawing/2014/main" id="{94D2AF6C-CDDD-4572-8D93-91B06A8BD786}"/>
              </a:ext>
            </a:extLst>
          </p:cNvPr>
          <p:cNvCxnSpPr>
            <a:cxnSpLocks/>
            <a:endCxn id="59" idx="1"/>
          </p:cNvCxnSpPr>
          <p:nvPr/>
        </p:nvCxnSpPr>
        <p:spPr>
          <a:xfrm>
            <a:off x="6543335" y="3504087"/>
            <a:ext cx="2924632" cy="172345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2" name="Rectángulo 61">
            <a:extLst>
              <a:ext uri="{FF2B5EF4-FFF2-40B4-BE49-F238E27FC236}">
                <a16:creationId xmlns:a16="http://schemas.microsoft.com/office/drawing/2014/main" id="{35569127-0769-4CD2-8F61-727C6333E68F}"/>
              </a:ext>
            </a:extLst>
          </p:cNvPr>
          <p:cNvSpPr/>
          <p:nvPr/>
        </p:nvSpPr>
        <p:spPr>
          <a:xfrm>
            <a:off x="686908" y="3347810"/>
            <a:ext cx="2028838" cy="365755"/>
          </a:xfrm>
          <a:prstGeom prst="rect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540" dirty="0" err="1">
                <a:solidFill>
                  <a:schemeClr val="tx1"/>
                </a:solidFill>
                <a:latin typeface="Stencil" panose="040409050D0802020404" pitchFamily="82" charset="0"/>
              </a:rPr>
              <a:t>camelbak</a:t>
            </a:r>
            <a:endParaRPr lang="es-CL" sz="2540" dirty="0">
              <a:solidFill>
                <a:schemeClr val="tx1"/>
              </a:solidFill>
              <a:latin typeface="Stencil" panose="040409050D0802020404" pitchFamily="82" charset="0"/>
            </a:endParaRPr>
          </a:p>
        </p:txBody>
      </p:sp>
      <p:cxnSp>
        <p:nvCxnSpPr>
          <p:cNvPr id="63" name="Conector recto 62">
            <a:extLst>
              <a:ext uri="{FF2B5EF4-FFF2-40B4-BE49-F238E27FC236}">
                <a16:creationId xmlns:a16="http://schemas.microsoft.com/office/drawing/2014/main" id="{EEF1A20E-7532-422A-BE69-6E11309F337B}"/>
              </a:ext>
            </a:extLst>
          </p:cNvPr>
          <p:cNvCxnSpPr>
            <a:cxnSpLocks/>
            <a:stCxn id="62" idx="3"/>
          </p:cNvCxnSpPr>
          <p:nvPr/>
        </p:nvCxnSpPr>
        <p:spPr>
          <a:xfrm flipV="1">
            <a:off x="2715746" y="3337563"/>
            <a:ext cx="2008673" cy="193125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5" name="Rectángulo 64">
            <a:extLst>
              <a:ext uri="{FF2B5EF4-FFF2-40B4-BE49-F238E27FC236}">
                <a16:creationId xmlns:a16="http://schemas.microsoft.com/office/drawing/2014/main" id="{B8A28693-B0CB-4FBC-9B4E-DE2B79D439D5}"/>
              </a:ext>
            </a:extLst>
          </p:cNvPr>
          <p:cNvSpPr/>
          <p:nvPr/>
        </p:nvSpPr>
        <p:spPr>
          <a:xfrm>
            <a:off x="664504" y="4084092"/>
            <a:ext cx="2028838" cy="779619"/>
          </a:xfrm>
          <a:prstGeom prst="rect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540" dirty="0">
                <a:solidFill>
                  <a:schemeClr val="tx1"/>
                </a:solidFill>
                <a:latin typeface="Stencil" panose="040409050D0802020404" pitchFamily="82" charset="0"/>
              </a:rPr>
              <a:t>Placas balísticas</a:t>
            </a:r>
          </a:p>
        </p:txBody>
      </p:sp>
      <p:cxnSp>
        <p:nvCxnSpPr>
          <p:cNvPr id="66" name="Conector recto 65">
            <a:extLst>
              <a:ext uri="{FF2B5EF4-FFF2-40B4-BE49-F238E27FC236}">
                <a16:creationId xmlns:a16="http://schemas.microsoft.com/office/drawing/2014/main" id="{BD109B28-D74A-45CA-9A36-9D37D4748017}"/>
              </a:ext>
            </a:extLst>
          </p:cNvPr>
          <p:cNvCxnSpPr>
            <a:cxnSpLocks/>
            <a:stCxn id="65" idx="3"/>
          </p:cNvCxnSpPr>
          <p:nvPr/>
        </p:nvCxnSpPr>
        <p:spPr>
          <a:xfrm flipV="1">
            <a:off x="2693343" y="3667768"/>
            <a:ext cx="2805975" cy="806133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8" name="Rectángulo 67">
            <a:extLst>
              <a:ext uri="{FF2B5EF4-FFF2-40B4-BE49-F238E27FC236}">
                <a16:creationId xmlns:a16="http://schemas.microsoft.com/office/drawing/2014/main" id="{D7418E86-758C-4928-A1FB-49878B442AD5}"/>
              </a:ext>
            </a:extLst>
          </p:cNvPr>
          <p:cNvSpPr/>
          <p:nvPr/>
        </p:nvSpPr>
        <p:spPr>
          <a:xfrm>
            <a:off x="678705" y="2149384"/>
            <a:ext cx="2028838" cy="685732"/>
          </a:xfrm>
          <a:prstGeom prst="rect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540" dirty="0">
                <a:solidFill>
                  <a:schemeClr val="tx1"/>
                </a:solidFill>
                <a:latin typeface="Stencil" panose="040409050D0802020404" pitchFamily="82" charset="0"/>
              </a:rPr>
              <a:t>Mochila </a:t>
            </a:r>
            <a:r>
              <a:rPr lang="es-CL" sz="2540" dirty="0" err="1">
                <a:solidFill>
                  <a:schemeClr val="tx1"/>
                </a:solidFill>
                <a:latin typeface="Stencil" panose="040409050D0802020404" pitchFamily="82" charset="0"/>
              </a:rPr>
              <a:t>karrimor</a:t>
            </a:r>
            <a:endParaRPr lang="es-CL" sz="2540" dirty="0">
              <a:solidFill>
                <a:schemeClr val="tx1"/>
              </a:solidFill>
              <a:latin typeface="Stencil" panose="040409050D0802020404" pitchFamily="82" charset="0"/>
            </a:endParaRPr>
          </a:p>
        </p:txBody>
      </p:sp>
      <p:cxnSp>
        <p:nvCxnSpPr>
          <p:cNvPr id="69" name="Conector recto 68">
            <a:extLst>
              <a:ext uri="{FF2B5EF4-FFF2-40B4-BE49-F238E27FC236}">
                <a16:creationId xmlns:a16="http://schemas.microsoft.com/office/drawing/2014/main" id="{C3148CB3-4ED0-44F0-8EB3-445041C51630}"/>
              </a:ext>
            </a:extLst>
          </p:cNvPr>
          <p:cNvCxnSpPr>
            <a:cxnSpLocks/>
          </p:cNvCxnSpPr>
          <p:nvPr/>
        </p:nvCxnSpPr>
        <p:spPr>
          <a:xfrm>
            <a:off x="2707543" y="2378520"/>
            <a:ext cx="3022702" cy="45659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71" name="Rectángulo 70">
            <a:extLst>
              <a:ext uri="{FF2B5EF4-FFF2-40B4-BE49-F238E27FC236}">
                <a16:creationId xmlns:a16="http://schemas.microsoft.com/office/drawing/2014/main" id="{2ED4AB98-410C-4F9B-879F-FACFE9BBDDC2}"/>
              </a:ext>
            </a:extLst>
          </p:cNvPr>
          <p:cNvSpPr/>
          <p:nvPr/>
        </p:nvSpPr>
        <p:spPr>
          <a:xfrm>
            <a:off x="2165067" y="1329905"/>
            <a:ext cx="1397032" cy="396555"/>
          </a:xfrm>
          <a:prstGeom prst="rect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540" dirty="0">
                <a:solidFill>
                  <a:schemeClr val="tx1"/>
                </a:solidFill>
                <a:latin typeface="Stencil" panose="040409050D0802020404" pitchFamily="82" charset="0"/>
              </a:rPr>
              <a:t>casco</a:t>
            </a:r>
          </a:p>
        </p:txBody>
      </p:sp>
      <p:cxnSp>
        <p:nvCxnSpPr>
          <p:cNvPr id="72" name="Conector recto 71">
            <a:extLst>
              <a:ext uri="{FF2B5EF4-FFF2-40B4-BE49-F238E27FC236}">
                <a16:creationId xmlns:a16="http://schemas.microsoft.com/office/drawing/2014/main" id="{CFDEBF8E-0B14-4F1D-BA0E-285D7AF573DE}"/>
              </a:ext>
            </a:extLst>
          </p:cNvPr>
          <p:cNvCxnSpPr>
            <a:cxnSpLocks/>
          </p:cNvCxnSpPr>
          <p:nvPr/>
        </p:nvCxnSpPr>
        <p:spPr>
          <a:xfrm>
            <a:off x="3602250" y="1774660"/>
            <a:ext cx="2036557" cy="293914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4" name="Conector recto 73">
            <a:extLst>
              <a:ext uri="{FF2B5EF4-FFF2-40B4-BE49-F238E27FC236}">
                <a16:creationId xmlns:a16="http://schemas.microsoft.com/office/drawing/2014/main" id="{177ABFB7-4F2F-49D6-952B-96D55A06F30A}"/>
              </a:ext>
            </a:extLst>
          </p:cNvPr>
          <p:cNvCxnSpPr>
            <a:cxnSpLocks/>
          </p:cNvCxnSpPr>
          <p:nvPr/>
        </p:nvCxnSpPr>
        <p:spPr>
          <a:xfrm flipV="1">
            <a:off x="6292614" y="1616596"/>
            <a:ext cx="2690578" cy="184439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75" name="Rectángulo 74">
            <a:extLst>
              <a:ext uri="{FF2B5EF4-FFF2-40B4-BE49-F238E27FC236}">
                <a16:creationId xmlns:a16="http://schemas.microsoft.com/office/drawing/2014/main" id="{E7158D9F-37F1-439F-8CBF-0B60166F987C}"/>
              </a:ext>
            </a:extLst>
          </p:cNvPr>
          <p:cNvSpPr/>
          <p:nvPr/>
        </p:nvSpPr>
        <p:spPr>
          <a:xfrm>
            <a:off x="9080908" y="1342742"/>
            <a:ext cx="2528419" cy="365755"/>
          </a:xfrm>
          <a:prstGeom prst="rect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540" dirty="0">
                <a:solidFill>
                  <a:schemeClr val="tx1"/>
                </a:solidFill>
                <a:latin typeface="Stencil" panose="040409050D0802020404" pitchFamily="82" charset="0"/>
              </a:rPr>
              <a:t>antiparras</a:t>
            </a:r>
          </a:p>
        </p:txBody>
      </p:sp>
      <p:sp>
        <p:nvSpPr>
          <p:cNvPr id="41" name="Rectángulo 40">
            <a:extLst>
              <a:ext uri="{FF2B5EF4-FFF2-40B4-BE49-F238E27FC236}">
                <a16:creationId xmlns:a16="http://schemas.microsoft.com/office/drawing/2014/main" id="{6D2733FC-15A8-4142-B1EA-08EA78AC4667}"/>
              </a:ext>
            </a:extLst>
          </p:cNvPr>
          <p:cNvSpPr/>
          <p:nvPr/>
        </p:nvSpPr>
        <p:spPr>
          <a:xfrm>
            <a:off x="2170675" y="1713389"/>
            <a:ext cx="1397032" cy="396555"/>
          </a:xfrm>
          <a:prstGeom prst="rect">
            <a:avLst/>
          </a:prstGeom>
          <a:solidFill>
            <a:srgbClr val="FFC000"/>
          </a:solidFill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540" dirty="0">
                <a:solidFill>
                  <a:schemeClr val="tx1"/>
                </a:solidFill>
                <a:latin typeface="Stencil" panose="040409050D0802020404" pitchFamily="82" charset="0"/>
              </a:rPr>
              <a:t>$700 </a:t>
            </a:r>
          </a:p>
        </p:txBody>
      </p:sp>
      <p:sp>
        <p:nvSpPr>
          <p:cNvPr id="42" name="Rectángulo 41">
            <a:extLst>
              <a:ext uri="{FF2B5EF4-FFF2-40B4-BE49-F238E27FC236}">
                <a16:creationId xmlns:a16="http://schemas.microsoft.com/office/drawing/2014/main" id="{0A65C110-BAF9-4CAB-9D22-AF3EA67210F1}"/>
              </a:ext>
            </a:extLst>
          </p:cNvPr>
          <p:cNvSpPr/>
          <p:nvPr/>
        </p:nvSpPr>
        <p:spPr>
          <a:xfrm>
            <a:off x="674056" y="2854886"/>
            <a:ext cx="2009736" cy="396555"/>
          </a:xfrm>
          <a:prstGeom prst="rect">
            <a:avLst/>
          </a:prstGeom>
          <a:solidFill>
            <a:srgbClr val="FFC000"/>
          </a:solidFill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540" dirty="0">
                <a:solidFill>
                  <a:schemeClr val="tx1"/>
                </a:solidFill>
                <a:latin typeface="Stencil" panose="040409050D0802020404" pitchFamily="82" charset="0"/>
              </a:rPr>
              <a:t>$523</a:t>
            </a:r>
          </a:p>
        </p:txBody>
      </p:sp>
      <p:sp>
        <p:nvSpPr>
          <p:cNvPr id="53" name="Rectángulo 52">
            <a:extLst>
              <a:ext uri="{FF2B5EF4-FFF2-40B4-BE49-F238E27FC236}">
                <a16:creationId xmlns:a16="http://schemas.microsoft.com/office/drawing/2014/main" id="{A550C2CD-D072-4FFF-8AD5-F8DAD14D4B6B}"/>
              </a:ext>
            </a:extLst>
          </p:cNvPr>
          <p:cNvSpPr/>
          <p:nvPr/>
        </p:nvSpPr>
        <p:spPr>
          <a:xfrm>
            <a:off x="686909" y="3726098"/>
            <a:ext cx="2023159" cy="357995"/>
          </a:xfrm>
          <a:prstGeom prst="rect">
            <a:avLst/>
          </a:prstGeom>
          <a:solidFill>
            <a:srgbClr val="FFC000"/>
          </a:solidFill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540" dirty="0">
                <a:solidFill>
                  <a:schemeClr val="tx1"/>
                </a:solidFill>
                <a:latin typeface="Stencil" panose="040409050D0802020404" pitchFamily="82" charset="0"/>
              </a:rPr>
              <a:t>$62</a:t>
            </a:r>
          </a:p>
        </p:txBody>
      </p:sp>
      <p:sp>
        <p:nvSpPr>
          <p:cNvPr id="54" name="Rectángulo 53">
            <a:extLst>
              <a:ext uri="{FF2B5EF4-FFF2-40B4-BE49-F238E27FC236}">
                <a16:creationId xmlns:a16="http://schemas.microsoft.com/office/drawing/2014/main" id="{2B9537AA-2FD4-416A-859B-69E9E6BB0FEE}"/>
              </a:ext>
            </a:extLst>
          </p:cNvPr>
          <p:cNvSpPr/>
          <p:nvPr/>
        </p:nvSpPr>
        <p:spPr>
          <a:xfrm>
            <a:off x="664504" y="4876244"/>
            <a:ext cx="2023159" cy="357995"/>
          </a:xfrm>
          <a:prstGeom prst="rect">
            <a:avLst/>
          </a:prstGeom>
          <a:solidFill>
            <a:srgbClr val="FFC000"/>
          </a:solidFill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540" dirty="0">
                <a:solidFill>
                  <a:schemeClr val="tx1"/>
                </a:solidFill>
                <a:latin typeface="Stencil" panose="040409050D0802020404" pitchFamily="82" charset="0"/>
              </a:rPr>
              <a:t>$1.465</a:t>
            </a:r>
          </a:p>
        </p:txBody>
      </p:sp>
      <p:sp>
        <p:nvSpPr>
          <p:cNvPr id="55" name="Rectángulo 54">
            <a:extLst>
              <a:ext uri="{FF2B5EF4-FFF2-40B4-BE49-F238E27FC236}">
                <a16:creationId xmlns:a16="http://schemas.microsoft.com/office/drawing/2014/main" id="{9A56378D-2A5F-4040-AEA3-F0AE10CEABBE}"/>
              </a:ext>
            </a:extLst>
          </p:cNvPr>
          <p:cNvSpPr/>
          <p:nvPr/>
        </p:nvSpPr>
        <p:spPr>
          <a:xfrm>
            <a:off x="872195" y="5635929"/>
            <a:ext cx="1826315" cy="357995"/>
          </a:xfrm>
          <a:prstGeom prst="rect">
            <a:avLst/>
          </a:prstGeom>
          <a:solidFill>
            <a:srgbClr val="FFC000"/>
          </a:solidFill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540" dirty="0">
                <a:solidFill>
                  <a:schemeClr val="tx1"/>
                </a:solidFill>
                <a:latin typeface="Stencil" panose="040409050D0802020404" pitchFamily="82" charset="0"/>
              </a:rPr>
              <a:t>$214</a:t>
            </a:r>
          </a:p>
        </p:txBody>
      </p:sp>
      <p:sp>
        <p:nvSpPr>
          <p:cNvPr id="57" name="Rectángulo 56">
            <a:extLst>
              <a:ext uri="{FF2B5EF4-FFF2-40B4-BE49-F238E27FC236}">
                <a16:creationId xmlns:a16="http://schemas.microsoft.com/office/drawing/2014/main" id="{72D03F0D-0E1A-4FF0-8446-4DEFEC52884F}"/>
              </a:ext>
            </a:extLst>
          </p:cNvPr>
          <p:cNvSpPr/>
          <p:nvPr/>
        </p:nvSpPr>
        <p:spPr>
          <a:xfrm>
            <a:off x="893201" y="6416893"/>
            <a:ext cx="1826315" cy="357995"/>
          </a:xfrm>
          <a:prstGeom prst="rect">
            <a:avLst/>
          </a:prstGeom>
          <a:solidFill>
            <a:srgbClr val="FFC000"/>
          </a:solidFill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540" dirty="0">
                <a:solidFill>
                  <a:schemeClr val="tx1"/>
                </a:solidFill>
                <a:latin typeface="Stencil" panose="040409050D0802020404" pitchFamily="82" charset="0"/>
              </a:rPr>
              <a:t>$80</a:t>
            </a:r>
          </a:p>
        </p:txBody>
      </p:sp>
      <p:sp>
        <p:nvSpPr>
          <p:cNvPr id="61" name="Rectángulo 60">
            <a:extLst>
              <a:ext uri="{FF2B5EF4-FFF2-40B4-BE49-F238E27FC236}">
                <a16:creationId xmlns:a16="http://schemas.microsoft.com/office/drawing/2014/main" id="{71FC4E07-AAA4-4F65-9AB8-19A72C568EDC}"/>
              </a:ext>
            </a:extLst>
          </p:cNvPr>
          <p:cNvSpPr/>
          <p:nvPr/>
        </p:nvSpPr>
        <p:spPr>
          <a:xfrm>
            <a:off x="9080908" y="1057827"/>
            <a:ext cx="2528419" cy="284777"/>
          </a:xfrm>
          <a:prstGeom prst="rect">
            <a:avLst/>
          </a:prstGeom>
          <a:solidFill>
            <a:srgbClr val="FFC000"/>
          </a:solidFill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540" dirty="0">
                <a:solidFill>
                  <a:schemeClr val="tx1"/>
                </a:solidFill>
                <a:latin typeface="Stencil" panose="040409050D0802020404" pitchFamily="82" charset="0"/>
              </a:rPr>
              <a:t>$5.419</a:t>
            </a:r>
          </a:p>
        </p:txBody>
      </p:sp>
      <p:sp>
        <p:nvSpPr>
          <p:cNvPr id="64" name="Rectángulo 63">
            <a:extLst>
              <a:ext uri="{FF2B5EF4-FFF2-40B4-BE49-F238E27FC236}">
                <a16:creationId xmlns:a16="http://schemas.microsoft.com/office/drawing/2014/main" id="{7953F067-CEAB-4E70-BD6C-8D6A5926899F}"/>
              </a:ext>
            </a:extLst>
          </p:cNvPr>
          <p:cNvSpPr/>
          <p:nvPr/>
        </p:nvSpPr>
        <p:spPr>
          <a:xfrm>
            <a:off x="9080908" y="1736361"/>
            <a:ext cx="2528419" cy="325404"/>
          </a:xfrm>
          <a:prstGeom prst="rect">
            <a:avLst/>
          </a:prstGeom>
          <a:solidFill>
            <a:srgbClr val="FFC000"/>
          </a:solidFill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540" dirty="0">
                <a:solidFill>
                  <a:schemeClr val="tx1"/>
                </a:solidFill>
                <a:latin typeface="Stencil" panose="040409050D0802020404" pitchFamily="82" charset="0"/>
              </a:rPr>
              <a:t>$75</a:t>
            </a:r>
          </a:p>
        </p:txBody>
      </p:sp>
      <p:sp>
        <p:nvSpPr>
          <p:cNvPr id="67" name="Rectángulo 66">
            <a:extLst>
              <a:ext uri="{FF2B5EF4-FFF2-40B4-BE49-F238E27FC236}">
                <a16:creationId xmlns:a16="http://schemas.microsoft.com/office/drawing/2014/main" id="{72F10650-19D2-46AF-B9BF-C207041A833C}"/>
              </a:ext>
            </a:extLst>
          </p:cNvPr>
          <p:cNvSpPr/>
          <p:nvPr/>
        </p:nvSpPr>
        <p:spPr>
          <a:xfrm>
            <a:off x="9080908" y="2414144"/>
            <a:ext cx="2528419" cy="325404"/>
          </a:xfrm>
          <a:prstGeom prst="rect">
            <a:avLst/>
          </a:prstGeom>
          <a:solidFill>
            <a:srgbClr val="FFC000"/>
          </a:solidFill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540" dirty="0">
                <a:solidFill>
                  <a:schemeClr val="tx1"/>
                </a:solidFill>
                <a:latin typeface="Stencil" panose="040409050D0802020404" pitchFamily="82" charset="0"/>
              </a:rPr>
              <a:t>$80</a:t>
            </a:r>
          </a:p>
        </p:txBody>
      </p:sp>
      <p:sp>
        <p:nvSpPr>
          <p:cNvPr id="70" name="Rectángulo 69">
            <a:extLst>
              <a:ext uri="{FF2B5EF4-FFF2-40B4-BE49-F238E27FC236}">
                <a16:creationId xmlns:a16="http://schemas.microsoft.com/office/drawing/2014/main" id="{E5DA14B7-9E18-41B4-B5DE-B415530F1D7E}"/>
              </a:ext>
            </a:extLst>
          </p:cNvPr>
          <p:cNvSpPr/>
          <p:nvPr/>
        </p:nvSpPr>
        <p:spPr>
          <a:xfrm>
            <a:off x="9084601" y="3120822"/>
            <a:ext cx="2528419" cy="325404"/>
          </a:xfrm>
          <a:prstGeom prst="rect">
            <a:avLst/>
          </a:prstGeom>
          <a:solidFill>
            <a:srgbClr val="FFC000"/>
          </a:solidFill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540" dirty="0">
                <a:solidFill>
                  <a:schemeClr val="tx1"/>
                </a:solidFill>
                <a:latin typeface="Stencil" panose="040409050D0802020404" pitchFamily="82" charset="0"/>
              </a:rPr>
              <a:t>$1500</a:t>
            </a:r>
          </a:p>
        </p:txBody>
      </p:sp>
      <p:sp>
        <p:nvSpPr>
          <p:cNvPr id="73" name="Rectángulo 72">
            <a:extLst>
              <a:ext uri="{FF2B5EF4-FFF2-40B4-BE49-F238E27FC236}">
                <a16:creationId xmlns:a16="http://schemas.microsoft.com/office/drawing/2014/main" id="{4FBD1F84-35DC-49EB-847B-441A65D5210E}"/>
              </a:ext>
            </a:extLst>
          </p:cNvPr>
          <p:cNvSpPr/>
          <p:nvPr/>
        </p:nvSpPr>
        <p:spPr>
          <a:xfrm>
            <a:off x="9467965" y="3843607"/>
            <a:ext cx="1835349" cy="289230"/>
          </a:xfrm>
          <a:prstGeom prst="rect">
            <a:avLst/>
          </a:prstGeom>
          <a:solidFill>
            <a:srgbClr val="FFC000"/>
          </a:solidFill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540" dirty="0">
                <a:solidFill>
                  <a:schemeClr val="tx1"/>
                </a:solidFill>
                <a:latin typeface="Stencil" panose="040409050D0802020404" pitchFamily="82" charset="0"/>
              </a:rPr>
              <a:t>$200</a:t>
            </a:r>
          </a:p>
        </p:txBody>
      </p:sp>
      <p:sp>
        <p:nvSpPr>
          <p:cNvPr id="76" name="Rectángulo 75">
            <a:extLst>
              <a:ext uri="{FF2B5EF4-FFF2-40B4-BE49-F238E27FC236}">
                <a16:creationId xmlns:a16="http://schemas.microsoft.com/office/drawing/2014/main" id="{9C3D18F1-FE1F-4057-BA71-29E48AADB7BB}"/>
              </a:ext>
            </a:extLst>
          </p:cNvPr>
          <p:cNvSpPr/>
          <p:nvPr/>
        </p:nvSpPr>
        <p:spPr>
          <a:xfrm>
            <a:off x="9484456" y="4503803"/>
            <a:ext cx="1835349" cy="289230"/>
          </a:xfrm>
          <a:prstGeom prst="rect">
            <a:avLst/>
          </a:prstGeom>
          <a:solidFill>
            <a:srgbClr val="FFC000"/>
          </a:solidFill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540" dirty="0">
                <a:solidFill>
                  <a:schemeClr val="tx1"/>
                </a:solidFill>
                <a:latin typeface="Stencil" panose="040409050D0802020404" pitchFamily="82" charset="0"/>
              </a:rPr>
              <a:t>$2.570</a:t>
            </a:r>
          </a:p>
        </p:txBody>
      </p:sp>
      <p:sp>
        <p:nvSpPr>
          <p:cNvPr id="77" name="Rectángulo 76">
            <a:extLst>
              <a:ext uri="{FF2B5EF4-FFF2-40B4-BE49-F238E27FC236}">
                <a16:creationId xmlns:a16="http://schemas.microsoft.com/office/drawing/2014/main" id="{68427E27-A022-4AE1-844C-74ECB6E099D1}"/>
              </a:ext>
            </a:extLst>
          </p:cNvPr>
          <p:cNvSpPr/>
          <p:nvPr/>
        </p:nvSpPr>
        <p:spPr>
          <a:xfrm>
            <a:off x="9508208" y="5207153"/>
            <a:ext cx="1795106" cy="289230"/>
          </a:xfrm>
          <a:prstGeom prst="rect">
            <a:avLst/>
          </a:prstGeom>
          <a:solidFill>
            <a:srgbClr val="FFC000"/>
          </a:solidFill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540" dirty="0">
                <a:solidFill>
                  <a:schemeClr val="tx1"/>
                </a:solidFill>
                <a:latin typeface="Stencil" panose="040409050D0802020404" pitchFamily="82" charset="0"/>
              </a:rPr>
              <a:t>$599</a:t>
            </a:r>
          </a:p>
        </p:txBody>
      </p:sp>
      <p:sp>
        <p:nvSpPr>
          <p:cNvPr id="78" name="Rectángulo 77">
            <a:extLst>
              <a:ext uri="{FF2B5EF4-FFF2-40B4-BE49-F238E27FC236}">
                <a16:creationId xmlns:a16="http://schemas.microsoft.com/office/drawing/2014/main" id="{06A6E1CD-CC33-49ED-8BE2-8380F33BEBF9}"/>
              </a:ext>
            </a:extLst>
          </p:cNvPr>
          <p:cNvSpPr/>
          <p:nvPr/>
        </p:nvSpPr>
        <p:spPr>
          <a:xfrm>
            <a:off x="9296356" y="5873814"/>
            <a:ext cx="1835347" cy="289230"/>
          </a:xfrm>
          <a:prstGeom prst="rect">
            <a:avLst/>
          </a:prstGeom>
          <a:solidFill>
            <a:srgbClr val="FFC000"/>
          </a:solidFill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540" dirty="0">
                <a:solidFill>
                  <a:schemeClr val="tx1"/>
                </a:solidFill>
                <a:latin typeface="Stencil" panose="040409050D0802020404" pitchFamily="82" charset="0"/>
              </a:rPr>
              <a:t>$1017</a:t>
            </a:r>
          </a:p>
        </p:txBody>
      </p:sp>
      <p:sp>
        <p:nvSpPr>
          <p:cNvPr id="79" name="Rectángulo 78">
            <a:extLst>
              <a:ext uri="{FF2B5EF4-FFF2-40B4-BE49-F238E27FC236}">
                <a16:creationId xmlns:a16="http://schemas.microsoft.com/office/drawing/2014/main" id="{AD351596-95DE-45A8-A159-FDAF6ADBE663}"/>
              </a:ext>
            </a:extLst>
          </p:cNvPr>
          <p:cNvSpPr/>
          <p:nvPr/>
        </p:nvSpPr>
        <p:spPr>
          <a:xfrm>
            <a:off x="9296356" y="6552921"/>
            <a:ext cx="1835347" cy="289230"/>
          </a:xfrm>
          <a:prstGeom prst="rect">
            <a:avLst/>
          </a:prstGeom>
          <a:solidFill>
            <a:srgbClr val="FFC000"/>
          </a:solidFill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540" dirty="0">
                <a:solidFill>
                  <a:schemeClr val="tx1"/>
                </a:solidFill>
                <a:latin typeface="Stencil" panose="040409050D0802020404" pitchFamily="82" charset="0"/>
              </a:rPr>
              <a:t>$35</a:t>
            </a:r>
          </a:p>
        </p:txBody>
      </p:sp>
      <p:sp>
        <p:nvSpPr>
          <p:cNvPr id="80" name="Rectángulo 79">
            <a:extLst>
              <a:ext uri="{FF2B5EF4-FFF2-40B4-BE49-F238E27FC236}">
                <a16:creationId xmlns:a16="http://schemas.microsoft.com/office/drawing/2014/main" id="{4AC7F1D3-7730-4CE5-BA51-1812328E057B}"/>
              </a:ext>
            </a:extLst>
          </p:cNvPr>
          <p:cNvSpPr/>
          <p:nvPr/>
        </p:nvSpPr>
        <p:spPr>
          <a:xfrm>
            <a:off x="3070994" y="6451274"/>
            <a:ext cx="1835347" cy="289230"/>
          </a:xfrm>
          <a:prstGeom prst="rect">
            <a:avLst/>
          </a:prstGeom>
          <a:solidFill>
            <a:srgbClr val="FFC000"/>
          </a:solidFill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540" dirty="0">
                <a:solidFill>
                  <a:schemeClr val="tx1"/>
                </a:solidFill>
                <a:latin typeface="Stencil" panose="040409050D0802020404" pitchFamily="82" charset="0"/>
              </a:rPr>
              <a:t>$345</a:t>
            </a:r>
          </a:p>
        </p:txBody>
      </p:sp>
      <p:sp>
        <p:nvSpPr>
          <p:cNvPr id="81" name="Rectángulo 80">
            <a:extLst>
              <a:ext uri="{FF2B5EF4-FFF2-40B4-BE49-F238E27FC236}">
                <a16:creationId xmlns:a16="http://schemas.microsoft.com/office/drawing/2014/main" id="{08197283-FAD3-4774-A063-0B4F706FDCD3}"/>
              </a:ext>
            </a:extLst>
          </p:cNvPr>
          <p:cNvSpPr/>
          <p:nvPr/>
        </p:nvSpPr>
        <p:spPr>
          <a:xfrm>
            <a:off x="6588321" y="5893737"/>
            <a:ext cx="1097265" cy="286312"/>
          </a:xfrm>
          <a:prstGeom prst="rect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540" dirty="0" err="1">
                <a:solidFill>
                  <a:schemeClr val="tx1"/>
                </a:solidFill>
                <a:latin typeface="Stencil" panose="040409050D0802020404" pitchFamily="82" charset="0"/>
              </a:rPr>
              <a:t>grip</a:t>
            </a:r>
            <a:endParaRPr lang="es-CL" sz="2540" dirty="0">
              <a:solidFill>
                <a:schemeClr val="tx1"/>
              </a:solidFill>
              <a:latin typeface="Stencil" panose="040409050D0802020404" pitchFamily="82" charset="0"/>
            </a:endParaRPr>
          </a:p>
        </p:txBody>
      </p:sp>
      <p:cxnSp>
        <p:nvCxnSpPr>
          <p:cNvPr id="82" name="Conector recto 81">
            <a:extLst>
              <a:ext uri="{FF2B5EF4-FFF2-40B4-BE49-F238E27FC236}">
                <a16:creationId xmlns:a16="http://schemas.microsoft.com/office/drawing/2014/main" id="{32A58F45-00BD-4F03-90B8-7C5505B250BC}"/>
              </a:ext>
            </a:extLst>
          </p:cNvPr>
          <p:cNvCxnSpPr>
            <a:cxnSpLocks/>
            <a:endCxn id="81" idx="0"/>
          </p:cNvCxnSpPr>
          <p:nvPr/>
        </p:nvCxnSpPr>
        <p:spPr>
          <a:xfrm>
            <a:off x="6260900" y="5564342"/>
            <a:ext cx="876053" cy="329394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83" name="Rectángulo 82">
            <a:extLst>
              <a:ext uri="{FF2B5EF4-FFF2-40B4-BE49-F238E27FC236}">
                <a16:creationId xmlns:a16="http://schemas.microsoft.com/office/drawing/2014/main" id="{F2108D2C-C37B-4048-940E-82E0808FCF8B}"/>
              </a:ext>
            </a:extLst>
          </p:cNvPr>
          <p:cNvSpPr/>
          <p:nvPr/>
        </p:nvSpPr>
        <p:spPr>
          <a:xfrm>
            <a:off x="6588321" y="6174052"/>
            <a:ext cx="1097265" cy="289230"/>
          </a:xfrm>
          <a:prstGeom prst="rect">
            <a:avLst/>
          </a:prstGeom>
          <a:solidFill>
            <a:srgbClr val="FFC000"/>
          </a:solidFill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540" dirty="0">
                <a:solidFill>
                  <a:schemeClr val="tx1"/>
                </a:solidFill>
                <a:latin typeface="Stencil" panose="040409050D0802020404" pitchFamily="82" charset="0"/>
              </a:rPr>
              <a:t>$199</a:t>
            </a:r>
          </a:p>
        </p:txBody>
      </p:sp>
      <p:sp>
        <p:nvSpPr>
          <p:cNvPr id="85" name="Rectángulo 84">
            <a:extLst>
              <a:ext uri="{FF2B5EF4-FFF2-40B4-BE49-F238E27FC236}">
                <a16:creationId xmlns:a16="http://schemas.microsoft.com/office/drawing/2014/main" id="{0CF05207-6537-480A-8C98-79B8AC6C9EF3}"/>
              </a:ext>
            </a:extLst>
          </p:cNvPr>
          <p:cNvSpPr/>
          <p:nvPr/>
        </p:nvSpPr>
        <p:spPr>
          <a:xfrm>
            <a:off x="4919965" y="6072087"/>
            <a:ext cx="1623370" cy="365755"/>
          </a:xfrm>
          <a:prstGeom prst="rect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540" dirty="0" err="1">
                <a:solidFill>
                  <a:schemeClr val="tx1"/>
                </a:solidFill>
                <a:latin typeface="Stencil" panose="040409050D0802020404" pitchFamily="82" charset="0"/>
              </a:rPr>
              <a:t>f.pistol</a:t>
            </a:r>
            <a:endParaRPr lang="es-CL" sz="2540" dirty="0">
              <a:solidFill>
                <a:schemeClr val="tx1"/>
              </a:solidFill>
              <a:latin typeface="Stencil" panose="040409050D0802020404" pitchFamily="82" charset="0"/>
            </a:endParaRPr>
          </a:p>
        </p:txBody>
      </p:sp>
      <p:sp>
        <p:nvSpPr>
          <p:cNvPr id="86" name="Rectángulo 85">
            <a:extLst>
              <a:ext uri="{FF2B5EF4-FFF2-40B4-BE49-F238E27FC236}">
                <a16:creationId xmlns:a16="http://schemas.microsoft.com/office/drawing/2014/main" id="{1C572FA8-185E-4EA1-9D92-3A6833D72426}"/>
              </a:ext>
            </a:extLst>
          </p:cNvPr>
          <p:cNvSpPr/>
          <p:nvPr/>
        </p:nvSpPr>
        <p:spPr>
          <a:xfrm>
            <a:off x="4901468" y="6444319"/>
            <a:ext cx="1641867" cy="289230"/>
          </a:xfrm>
          <a:prstGeom prst="rect">
            <a:avLst/>
          </a:prstGeom>
          <a:solidFill>
            <a:srgbClr val="FFC000"/>
          </a:solidFill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540" dirty="0">
                <a:solidFill>
                  <a:schemeClr val="tx1"/>
                </a:solidFill>
                <a:latin typeface="Stencil" panose="040409050D0802020404" pitchFamily="82" charset="0"/>
              </a:rPr>
              <a:t>$194</a:t>
            </a:r>
          </a:p>
        </p:txBody>
      </p:sp>
      <p:sp>
        <p:nvSpPr>
          <p:cNvPr id="87" name="Rectángulo: esquinas redondeadas 86">
            <a:extLst>
              <a:ext uri="{FF2B5EF4-FFF2-40B4-BE49-F238E27FC236}">
                <a16:creationId xmlns:a16="http://schemas.microsoft.com/office/drawing/2014/main" id="{AD678AC9-CF83-4F96-B884-0DFB5BE6AC64}"/>
              </a:ext>
            </a:extLst>
          </p:cNvPr>
          <p:cNvSpPr/>
          <p:nvPr/>
        </p:nvSpPr>
        <p:spPr>
          <a:xfrm>
            <a:off x="4229945" y="3140684"/>
            <a:ext cx="3674734" cy="867585"/>
          </a:xfrm>
          <a:prstGeom prst="roundRect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4571" dirty="0">
                <a:solidFill>
                  <a:srgbClr val="FF0000"/>
                </a:solidFill>
                <a:latin typeface="Stencil" panose="040409050D0802020404" pitchFamily="82" charset="0"/>
              </a:rPr>
              <a:t>15.277 </a:t>
            </a:r>
            <a:r>
              <a:rPr lang="es-CL" sz="4571" dirty="0" err="1">
                <a:solidFill>
                  <a:srgbClr val="FF0000"/>
                </a:solidFill>
                <a:latin typeface="Stencil" panose="040409050D0802020404" pitchFamily="82" charset="0"/>
              </a:rPr>
              <a:t>usd</a:t>
            </a:r>
            <a:endParaRPr lang="es-CL" sz="4571" dirty="0">
              <a:solidFill>
                <a:srgbClr val="FF0000"/>
              </a:solidFill>
              <a:latin typeface="Stencil" panose="040409050D0802020404" pitchFamily="82" charset="0"/>
            </a:endParaRPr>
          </a:p>
        </p:txBody>
      </p:sp>
      <p:sp>
        <p:nvSpPr>
          <p:cNvPr id="88" name="Rectángulo: esquinas redondeadas 87">
            <a:extLst>
              <a:ext uri="{FF2B5EF4-FFF2-40B4-BE49-F238E27FC236}">
                <a16:creationId xmlns:a16="http://schemas.microsoft.com/office/drawing/2014/main" id="{C8F28017-B5DD-4F07-ADF5-EDAEC329649F}"/>
              </a:ext>
            </a:extLst>
          </p:cNvPr>
          <p:cNvSpPr/>
          <p:nvPr/>
        </p:nvSpPr>
        <p:spPr>
          <a:xfrm>
            <a:off x="3497156" y="3140684"/>
            <a:ext cx="5250566" cy="867585"/>
          </a:xfrm>
          <a:prstGeom prst="roundRect">
            <a:avLst/>
          </a:prstGeom>
          <a:solidFill>
            <a:srgbClr val="C00000"/>
          </a:solidFill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4571" dirty="0">
                <a:solidFill>
                  <a:srgbClr val="FFFF00"/>
                </a:solidFill>
                <a:latin typeface="Stencil" panose="040409050D0802020404" pitchFamily="82" charset="0"/>
              </a:rPr>
              <a:t>9.666.024,69 CLP</a:t>
            </a:r>
          </a:p>
        </p:txBody>
      </p:sp>
    </p:spTree>
    <p:extLst>
      <p:ext uri="{BB962C8B-B14F-4D97-AF65-F5344CB8AC3E}">
        <p14:creationId xmlns:p14="http://schemas.microsoft.com/office/powerpoint/2010/main" val="4115903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48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2" grpId="0" animBg="1"/>
      <p:bldP spid="53" grpId="0" animBg="1"/>
      <p:bldP spid="54" grpId="0" animBg="1"/>
      <p:bldP spid="55" grpId="0" animBg="1"/>
      <p:bldP spid="57" grpId="0" animBg="1"/>
      <p:bldP spid="61" grpId="0" animBg="1"/>
      <p:bldP spid="64" grpId="0" animBg="1"/>
      <p:bldP spid="67" grpId="0" animBg="1"/>
      <p:bldP spid="70" grpId="0" animBg="1"/>
      <p:bldP spid="73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3" grpId="0" animBg="1"/>
      <p:bldP spid="86" grpId="0" animBg="1"/>
      <p:bldP spid="87" grpId="0" animBg="1"/>
      <p:bldP spid="87" grpId="1" animBg="1"/>
      <p:bldP spid="88" grpId="0" animBg="1"/>
    </p:bldLst>
  </p:timing>
</p:sld>
</file>

<file path=ppt/theme/theme1.xml><?xml version="1.0" encoding="utf-8"?>
<a:theme xmlns:a="http://schemas.openxmlformats.org/drawingml/2006/main" name="1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15028</TotalTime>
  <Words>704</Words>
  <Application>Microsoft Office PowerPoint</Application>
  <PresentationFormat>Panorámica</PresentationFormat>
  <Paragraphs>240</Paragraphs>
  <Slides>26</Slides>
  <Notes>21</Notes>
  <HiddenSlides>1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26</vt:i4>
      </vt:variant>
    </vt:vector>
  </HeadingPairs>
  <TitlesOfParts>
    <vt:vector size="33" baseType="lpstr">
      <vt:lpstr>Arial</vt:lpstr>
      <vt:lpstr>Bahnschrift SemiBold</vt:lpstr>
      <vt:lpstr>Calibri</vt:lpstr>
      <vt:lpstr>Stencil</vt:lpstr>
      <vt:lpstr>Times New Roman</vt:lpstr>
      <vt:lpstr>Wingdings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 uE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ORDEN DE PATRULLA</dc:title>
  <dc:creator>comfuesjefeentrenam</dc:creator>
  <cp:lastModifiedBy>Javier Reinike Larrain</cp:lastModifiedBy>
  <cp:revision>877</cp:revision>
  <dcterms:created xsi:type="dcterms:W3CDTF">2012-05-07T16:23:11Z</dcterms:created>
  <dcterms:modified xsi:type="dcterms:W3CDTF">2022-10-24T13:42:03Z</dcterms:modified>
</cp:coreProperties>
</file>