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riángulo isósceles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B466A228-535E-4023-A98E-525F6679D609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1499A8BB-884B-4842-82AA-23F93A89517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B466A228-535E-4023-A98E-525F6679D609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9A8BB-884B-4842-82AA-23F93A89517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riángulo rectángulo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B466A228-535E-4023-A98E-525F6679D609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1499A8BB-884B-4842-82AA-23F93A895171}" type="slidenum">
              <a:rPr lang="es-CL" smtClean="0"/>
              <a:t>‹Nº›</a:t>
            </a:fld>
            <a:endParaRPr lang="es-CL"/>
          </a:p>
        </p:txBody>
      </p:sp>
      <p:cxnSp>
        <p:nvCxnSpPr>
          <p:cNvPr id="11" name="10 Conector recto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466A228-535E-4023-A98E-525F6679D609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1499A8BB-884B-4842-82AA-23F93A89517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B466A228-535E-4023-A98E-525F6679D609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1499A8BB-884B-4842-82AA-23F93A895171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6A228-535E-4023-A98E-525F6679D609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9A8BB-884B-4842-82AA-23F93A89517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466A228-535E-4023-A98E-525F6679D609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1499A8BB-884B-4842-82AA-23F93A89517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B466A228-535E-4023-A98E-525F6679D609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1499A8BB-884B-4842-82AA-23F93A895171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B466A228-535E-4023-A98E-525F6679D609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1499A8BB-884B-4842-82AA-23F93A895171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6A228-535E-4023-A98E-525F6679D609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9A8BB-884B-4842-82AA-23F93A89517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6A228-535E-4023-A98E-525F6679D609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9A8BB-884B-4842-82AA-23F93A895171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Triángulo rectángulo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B466A228-535E-4023-A98E-525F6679D609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s-CL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1499A8BB-884B-4842-82AA-23F93A895171}" type="slidenum">
              <a:rPr lang="es-CL" smtClean="0"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heel spokes="8"/>
  </p:transition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14348" y="3071810"/>
            <a:ext cx="8062912" cy="1752600"/>
          </a:xfrm>
        </p:spPr>
        <p:txBody>
          <a:bodyPr/>
          <a:lstStyle/>
          <a:p>
            <a:r>
              <a:rPr lang="es-MX" dirty="0" smtClean="0"/>
              <a:t>Nombre: J.Zárate S.</a:t>
            </a:r>
          </a:p>
          <a:p>
            <a:endParaRPr lang="es-CL" dirty="0"/>
          </a:p>
        </p:txBody>
      </p:sp>
      <p:sp>
        <p:nvSpPr>
          <p:cNvPr id="4" name="3 Rectángulo"/>
          <p:cNvSpPr/>
          <p:nvPr/>
        </p:nvSpPr>
        <p:spPr>
          <a:xfrm>
            <a:off x="785786" y="1071546"/>
            <a:ext cx="757835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Yo en la escuela naval</a:t>
            </a:r>
          </a:p>
          <a:p>
            <a:pPr algn="ctr"/>
            <a:endParaRPr lang="es-E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5" name="4 Imagen" descr="53499830866_d89688d12f_o.jpg"/>
          <p:cNvPicPr>
            <a:picLocks noChangeAspect="1"/>
          </p:cNvPicPr>
          <p:nvPr/>
        </p:nvPicPr>
        <p:blipFill>
          <a:blip r:embed="rId2" cstate="print"/>
          <a:srcRect l="20313" t="14045" r="26562" b="6374"/>
          <a:stretch>
            <a:fillRect/>
          </a:stretch>
        </p:blipFill>
        <p:spPr>
          <a:xfrm>
            <a:off x="785786" y="2500306"/>
            <a:ext cx="3786214" cy="3786214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El primer día…</a:t>
            </a:r>
            <a:endParaRPr lang="es-CL" dirty="0"/>
          </a:p>
        </p:txBody>
      </p:sp>
      <p:pic>
        <p:nvPicPr>
          <p:cNvPr id="4" name="3 Marcador de contenido" descr="53500502790_8d84b65644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2450" t="10382" r="22880"/>
          <a:stretch>
            <a:fillRect/>
          </a:stretch>
        </p:blipFill>
        <p:spPr>
          <a:xfrm>
            <a:off x="285720" y="1785926"/>
            <a:ext cx="4429156" cy="4097345"/>
          </a:xfrm>
        </p:spPr>
      </p:pic>
      <p:sp>
        <p:nvSpPr>
          <p:cNvPr id="5" name="4 CuadroTexto"/>
          <p:cNvSpPr txBox="1"/>
          <p:nvPr/>
        </p:nvSpPr>
        <p:spPr>
          <a:xfrm>
            <a:off x="5143504" y="1714488"/>
            <a:ext cx="3071834" cy="175432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s-MX" dirty="0" smtClean="0"/>
              <a:t>Fue un día bastante agotador ya que solo fue ordenar y marcas muchas cosas</a:t>
            </a:r>
          </a:p>
          <a:p>
            <a:pPr algn="just">
              <a:buFont typeface="Arial" pitchFamily="34" charset="0"/>
              <a:buChar char="•"/>
            </a:pPr>
            <a:endParaRPr lang="es-MX" dirty="0" smtClean="0"/>
          </a:p>
          <a:p>
            <a:pPr algn="just"/>
            <a:endParaRPr lang="es-MX" dirty="0" smtClean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Visitas…</a:t>
            </a:r>
            <a:endParaRPr lang="es-CL" dirty="0"/>
          </a:p>
        </p:txBody>
      </p:sp>
      <p:pic>
        <p:nvPicPr>
          <p:cNvPr id="4" name="3 Marcador de contenido" descr="53610080481_79c9bd0162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1500174"/>
            <a:ext cx="4143403" cy="2765942"/>
          </a:xfrm>
        </p:spPr>
      </p:pic>
      <p:sp>
        <p:nvSpPr>
          <p:cNvPr id="6" name="5 CuadroTexto"/>
          <p:cNvSpPr txBox="1"/>
          <p:nvPr/>
        </p:nvSpPr>
        <p:spPr>
          <a:xfrm>
            <a:off x="5429256" y="1785926"/>
            <a:ext cx="29289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s-MX" dirty="0" smtClean="0"/>
              <a:t> Fueron bastante entretenidas y sirvieron bastante para formar unas buenas amistades.</a:t>
            </a: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El curso…</a:t>
            </a:r>
            <a:endParaRPr lang="es-CL" dirty="0"/>
          </a:p>
        </p:txBody>
      </p:sp>
      <p:pic>
        <p:nvPicPr>
          <p:cNvPr id="4" name="3 Marcador de contenido" descr="53610318303_e220b8f846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31996" r="-1615"/>
          <a:stretch>
            <a:fillRect/>
          </a:stretch>
        </p:blipFill>
        <p:spPr>
          <a:xfrm>
            <a:off x="500034" y="1500174"/>
            <a:ext cx="7685744" cy="3429024"/>
          </a:xfrm>
        </p:spPr>
      </p:pic>
      <p:sp>
        <p:nvSpPr>
          <p:cNvPr id="5" name="4 CuadroTexto"/>
          <p:cNvSpPr txBox="1"/>
          <p:nvPr/>
        </p:nvSpPr>
        <p:spPr>
          <a:xfrm>
            <a:off x="500034" y="5429264"/>
            <a:ext cx="80010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es-MX" dirty="0" smtClean="0"/>
              <a:t>Nada que decir sobre este cada uno aporta con su esencia, agradecida con los compañeros que me tocaron.</a:t>
            </a:r>
          </a:p>
          <a:p>
            <a:pPr algn="just"/>
            <a:r>
              <a:rPr lang="es-MX" dirty="0" smtClean="0"/>
              <a:t> </a:t>
            </a:r>
            <a:endParaRPr lang="es-CL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La revista…</a:t>
            </a:r>
            <a:endParaRPr lang="es-CL" dirty="0"/>
          </a:p>
        </p:txBody>
      </p:sp>
      <p:pic>
        <p:nvPicPr>
          <p:cNvPr id="4" name="3 Marcador de contenido" descr="53610099996_f1a01578d2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25033" t="15069" r="15579" b="555"/>
          <a:stretch>
            <a:fillRect/>
          </a:stretch>
        </p:blipFill>
        <p:spPr>
          <a:xfrm>
            <a:off x="357158" y="1571612"/>
            <a:ext cx="4067388" cy="3857652"/>
          </a:xfrm>
        </p:spPr>
      </p:pic>
      <p:sp>
        <p:nvSpPr>
          <p:cNvPr id="5" name="4 CuadroTexto"/>
          <p:cNvSpPr txBox="1"/>
          <p:nvPr/>
        </p:nvSpPr>
        <p:spPr>
          <a:xfrm>
            <a:off x="5143504" y="1857364"/>
            <a:ext cx="276069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s-MX" dirty="0" smtClean="0"/>
              <a:t> Mucho nerviosismo </a:t>
            </a:r>
          </a:p>
          <a:p>
            <a:pPr>
              <a:buFont typeface="Arial" pitchFamily="34" charset="0"/>
              <a:buChar char="•"/>
            </a:pPr>
            <a:r>
              <a:rPr lang="es-MX" dirty="0" smtClean="0"/>
              <a:t>Confianza en el curso </a:t>
            </a:r>
          </a:p>
          <a:p>
            <a:pPr>
              <a:buFont typeface="Arial" pitchFamily="34" charset="0"/>
              <a:buChar char="•"/>
            </a:pPr>
            <a:r>
              <a:rPr lang="es-MX" dirty="0" smtClean="0"/>
              <a:t>Seriedad total 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5643570" y="3429000"/>
            <a:ext cx="25731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Para finalmente ser…</a:t>
            </a:r>
            <a:endParaRPr lang="es-CL" dirty="0"/>
          </a:p>
        </p:txBody>
      </p:sp>
      <p:sp>
        <p:nvSpPr>
          <p:cNvPr id="7" name="6 Rectángulo"/>
          <p:cNvSpPr/>
          <p:nvPr/>
        </p:nvSpPr>
        <p:spPr>
          <a:xfrm>
            <a:off x="4572000" y="4143380"/>
            <a:ext cx="426278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Un cadete naval</a:t>
            </a: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ío">
  <a:themeElements>
    <a:clrScheme name="Brío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Brío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52</TotalTime>
  <Words>86</Words>
  <Application>Microsoft Office PowerPoint</Application>
  <PresentationFormat>Presentación en pantalla (4:3)</PresentationFormat>
  <Paragraphs>15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Brío</vt:lpstr>
      <vt:lpstr>Diapositiva 1</vt:lpstr>
      <vt:lpstr>El primer día…</vt:lpstr>
      <vt:lpstr>Visitas…</vt:lpstr>
      <vt:lpstr>El curso…</vt:lpstr>
      <vt:lpstr>La revista…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Administrador</dc:creator>
  <cp:lastModifiedBy>Administrador</cp:lastModifiedBy>
  <cp:revision>6</cp:revision>
  <dcterms:created xsi:type="dcterms:W3CDTF">2024-06-06T14:42:45Z</dcterms:created>
  <dcterms:modified xsi:type="dcterms:W3CDTF">2024-06-06T15:34:57Z</dcterms:modified>
</cp:coreProperties>
</file>