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62" r:id="rId3"/>
    <p:sldId id="260" r:id="rId4"/>
    <p:sldId id="258" r:id="rId5"/>
    <p:sldId id="257" r:id="rId6"/>
    <p:sldId id="259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78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207EF-E793-45A2-9FB5-EFF26E9E8C8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B4A7C-7E25-4F09-B4D2-8F869005C0A9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4A7C-7E25-4F09-B4D2-8F869005C0A9}" type="slidenum">
              <a:rPr lang="es-CL" smtClean="0"/>
              <a:t>2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32F862F-A199-47F1-BE69-BDF854DF1C69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937B62F-62E8-48EB-A592-633964BF069F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00034" y="5500702"/>
            <a:ext cx="6400800" cy="1752600"/>
          </a:xfrm>
        </p:spPr>
        <p:txBody>
          <a:bodyPr>
            <a:normAutofit/>
          </a:bodyPr>
          <a:lstStyle/>
          <a:p>
            <a:pPr algn="just"/>
            <a:r>
              <a:rPr lang="es-MX" sz="2400" dirty="0" smtClean="0">
                <a:solidFill>
                  <a:schemeClr val="tx1"/>
                </a:solidFill>
              </a:rPr>
              <a:t>Felipe Hurtado </a:t>
            </a:r>
          </a:p>
          <a:p>
            <a:pPr algn="just"/>
            <a:r>
              <a:rPr lang="es-MX" sz="2400" dirty="0" smtClean="0">
                <a:solidFill>
                  <a:schemeClr val="tx1"/>
                </a:solidFill>
              </a:rPr>
              <a:t>1C</a:t>
            </a:r>
            <a:endParaRPr lang="es-CL" sz="2400" dirty="0">
              <a:solidFill>
                <a:schemeClr val="tx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470025"/>
          </a:xfrm>
        </p:spPr>
        <p:txBody>
          <a:bodyPr/>
          <a:lstStyle/>
          <a:p>
            <a:r>
              <a:rPr lang="es-MX" dirty="0" smtClean="0"/>
              <a:t>Yo en la Escuela Naval</a:t>
            </a:r>
            <a:endParaRPr lang="es-CL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285992"/>
            <a:ext cx="33718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855584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571736" y="2428868"/>
            <a:ext cx="5072098" cy="342902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2285984" y="2214554"/>
            <a:ext cx="5072098" cy="342902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6000" dirty="0" smtClean="0"/>
              <a:t>Escuadra</a:t>
            </a:r>
            <a:endParaRPr lang="es-CL" sz="60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66925" y="2105025"/>
            <a:ext cx="501015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857224" y="1428736"/>
            <a:ext cx="74295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Preparaciones para el período de recluta en la isla </a:t>
            </a:r>
            <a:r>
              <a:rPr lang="es-MX" sz="2000" dirty="0" err="1"/>
              <a:t>Q</a:t>
            </a:r>
            <a:r>
              <a:rPr lang="es-MX" sz="2000" dirty="0" err="1" smtClean="0"/>
              <a:t>uiriquina</a:t>
            </a:r>
            <a:r>
              <a:rPr lang="es-MX" sz="2000" dirty="0" smtClean="0"/>
              <a:t> con mi escuadra</a:t>
            </a:r>
            <a:endParaRPr lang="es-CL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305050" y="2133600"/>
            <a:ext cx="45339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6000" dirty="0" smtClean="0"/>
              <a:t>Primera visita</a:t>
            </a:r>
            <a:endParaRPr lang="es-CL" sz="6000" dirty="0"/>
          </a:p>
        </p:txBody>
      </p:sp>
      <p:sp>
        <p:nvSpPr>
          <p:cNvPr id="5" name="4 Rectángulo"/>
          <p:cNvSpPr/>
          <p:nvPr/>
        </p:nvSpPr>
        <p:spPr>
          <a:xfrm>
            <a:off x="642910" y="1571612"/>
            <a:ext cx="67480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dirty="0" smtClean="0"/>
              <a:t>Primera visita luego de estar un mes separado de  mi familia</a:t>
            </a:r>
            <a:endParaRPr lang="es-CL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6000" dirty="0" smtClean="0"/>
              <a:t>Desfile cadetes</a:t>
            </a:r>
            <a:endParaRPr lang="es-CL" sz="6000" dirty="0"/>
          </a:p>
        </p:txBody>
      </p:sp>
      <p:sp>
        <p:nvSpPr>
          <p:cNvPr id="5" name="4 Rectángulo"/>
          <p:cNvSpPr/>
          <p:nvPr/>
        </p:nvSpPr>
        <p:spPr>
          <a:xfrm>
            <a:off x="642910" y="1357298"/>
            <a:ext cx="7608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Primer desfile como parte de la escuela, donde como generación pasamos a ser cadetes</a:t>
            </a:r>
            <a:endParaRPr lang="es-CL" sz="2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285992"/>
            <a:ext cx="4200525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047875" y="2147887"/>
            <a:ext cx="504825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6000" dirty="0" smtClean="0"/>
              <a:t>Lautaro</a:t>
            </a:r>
            <a:endParaRPr lang="es-CL" sz="6000" dirty="0"/>
          </a:p>
        </p:txBody>
      </p:sp>
      <p:sp>
        <p:nvSpPr>
          <p:cNvPr id="5" name="4 Rectángulo"/>
          <p:cNvSpPr/>
          <p:nvPr/>
        </p:nvSpPr>
        <p:spPr>
          <a:xfrm>
            <a:off x="642910" y="1428736"/>
            <a:ext cx="81020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dirty="0" smtClean="0"/>
              <a:t>Campeonato copa </a:t>
            </a:r>
            <a:r>
              <a:rPr lang="es-MX" sz="2000" dirty="0" smtClean="0"/>
              <a:t>La</a:t>
            </a:r>
            <a:r>
              <a:rPr lang="es-MX" sz="2000" dirty="0" smtClean="0"/>
              <a:t>utaro, donde finalmente mi división salió ganadora</a:t>
            </a:r>
            <a:endParaRPr lang="es-CL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105025" y="2133600"/>
            <a:ext cx="493395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6000" dirty="0" smtClean="0"/>
              <a:t>Día del libro</a:t>
            </a:r>
            <a:endParaRPr lang="es-CL" sz="6000" dirty="0"/>
          </a:p>
        </p:txBody>
      </p:sp>
      <p:sp>
        <p:nvSpPr>
          <p:cNvPr id="5" name="4 Rectángulo"/>
          <p:cNvSpPr/>
          <p:nvPr/>
        </p:nvSpPr>
        <p:spPr>
          <a:xfrm>
            <a:off x="642910" y="1500174"/>
            <a:ext cx="69249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dirty="0" smtClean="0"/>
              <a:t>Primer día del libro en la Escuela junto a algunos compañeros</a:t>
            </a:r>
            <a:endParaRPr lang="es-CL" sz="2000" dirty="0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58</TotalTime>
  <Words>78</Words>
  <Application>Microsoft Office PowerPoint</Application>
  <PresentationFormat>Presentación en pantalla (4:3)</PresentationFormat>
  <Paragraphs>14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Papel</vt:lpstr>
      <vt:lpstr>Yo en la Escuela Naval</vt:lpstr>
      <vt:lpstr>Escuadra</vt:lpstr>
      <vt:lpstr>Primera visita</vt:lpstr>
      <vt:lpstr>Desfile cadetes</vt:lpstr>
      <vt:lpstr>Lautaro</vt:lpstr>
      <vt:lpstr>Día del libro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6</cp:revision>
  <dcterms:created xsi:type="dcterms:W3CDTF">2024-06-05T12:37:05Z</dcterms:created>
  <dcterms:modified xsi:type="dcterms:W3CDTF">2024-06-05T13:35:29Z</dcterms:modified>
</cp:coreProperties>
</file>