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  <p:sldId id="268" r:id="rId9"/>
    <p:sldId id="264" r:id="rId10"/>
    <p:sldId id="266" r:id="rId11"/>
    <p:sldId id="267" r:id="rId12"/>
    <p:sldId id="269" r:id="rId13"/>
    <p:sldId id="274" r:id="rId14"/>
    <p:sldId id="270" r:id="rId15"/>
    <p:sldId id="280" r:id="rId16"/>
    <p:sldId id="271" r:id="rId17"/>
    <p:sldId id="287" r:id="rId18"/>
    <p:sldId id="275" r:id="rId19"/>
    <p:sldId id="288" r:id="rId20"/>
    <p:sldId id="283" r:id="rId21"/>
    <p:sldId id="284" r:id="rId22"/>
    <p:sldId id="276" r:id="rId23"/>
    <p:sldId id="286" r:id="rId24"/>
    <p:sldId id="277" r:id="rId25"/>
    <p:sldId id="272" r:id="rId26"/>
    <p:sldId id="278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4">
  <dgm:title val=""/>
  <dgm:desc val=""/>
  <dgm:catLst>
    <dgm:cat type="accent5" pri="11400"/>
  </dgm:catLst>
  <dgm:styleLbl name="node0">
    <dgm:fillClrLst meth="cycle">
      <a:schemeClr val="accent5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5">
        <a:shade val="50000"/>
      </a:schemeClr>
      <a:schemeClr val="accent5">
        <a:tint val="55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5">
        <a:shade val="80000"/>
        <a:alpha val="50000"/>
      </a:schemeClr>
      <a:schemeClr val="accent5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55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5C97EF-E1E9-4B94-AD96-B0509DC5FA3E}" type="doc">
      <dgm:prSet loTypeId="urn:microsoft.com/office/officeart/2005/8/layout/vList2" loCatId="list" qsTypeId="urn:microsoft.com/office/officeart/2005/8/quickstyle/simple1" qsCatId="simple" csTypeId="urn:microsoft.com/office/officeart/2005/8/colors/accent5_4" csCatId="accent5" phldr="1"/>
      <dgm:spPr/>
      <dgm:t>
        <a:bodyPr/>
        <a:lstStyle/>
        <a:p>
          <a:endParaRPr lang="es-CL"/>
        </a:p>
      </dgm:t>
    </dgm:pt>
    <dgm:pt modelId="{7AEAEC5E-CE20-4827-922D-6FC6E3787F06}">
      <dgm:prSet custT="1"/>
      <dgm:spPr/>
      <dgm:t>
        <a:bodyPr/>
        <a:lstStyle/>
        <a:p>
          <a:r>
            <a:rPr lang="es-CL" sz="3600" b="1" dirty="0"/>
            <a:t>FUNDAMENTOS DE LA ASIGNATURA</a:t>
          </a:r>
        </a:p>
      </dgm:t>
    </dgm:pt>
    <dgm:pt modelId="{1054C433-480C-420C-B5E9-DECC2A79ABBD}" type="parTrans" cxnId="{1DEF7A2B-0D98-45D6-AAAE-1AA651681890}">
      <dgm:prSet/>
      <dgm:spPr/>
      <dgm:t>
        <a:bodyPr/>
        <a:lstStyle/>
        <a:p>
          <a:endParaRPr lang="es-CL"/>
        </a:p>
      </dgm:t>
    </dgm:pt>
    <dgm:pt modelId="{040057F5-D960-4108-895C-CD2A8867579B}" type="sibTrans" cxnId="{1DEF7A2B-0D98-45D6-AAAE-1AA651681890}">
      <dgm:prSet/>
      <dgm:spPr/>
      <dgm:t>
        <a:bodyPr/>
        <a:lstStyle/>
        <a:p>
          <a:endParaRPr lang="es-CL"/>
        </a:p>
      </dgm:t>
    </dgm:pt>
    <dgm:pt modelId="{E8156394-9C5B-40A0-9122-0661D7250438}">
      <dgm:prSet custT="1"/>
      <dgm:spPr>
        <a:solidFill>
          <a:srgbClr val="77A2BB">
            <a:shade val="50000"/>
            <a:hueOff val="0"/>
            <a:satOff val="0"/>
            <a:lumOff val="0"/>
            <a:alphaOff val="0"/>
          </a:srgbClr>
        </a:solidFill>
        <a:ln w="34925" cap="flat" cmpd="sng" algn="in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</a:ln>
        <a:effectLst/>
      </dgm:spPr>
      <dgm:t>
        <a:bodyPr spcFirstLastPara="0" vert="horz" wrap="square" lIns="137160" tIns="137160" rIns="137160" bIns="137160" numCol="1" spcCol="1270" anchor="ctr" anchorCtr="0"/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600" b="1" kern="1200">
              <a:solidFill>
                <a:prstClr val="white"/>
              </a:solidFill>
              <a:latin typeface="Franklin Gothic Book" panose="020B0503020102020204"/>
              <a:ea typeface="+mn-ea"/>
              <a:cs typeface="+mn-cs"/>
            </a:rPr>
            <a:t>OBJETIVOS</a:t>
          </a:r>
          <a:endParaRPr lang="es-CL" sz="3600" b="1" kern="1200" dirty="0">
            <a:solidFill>
              <a:prstClr val="white"/>
            </a:solidFill>
            <a:latin typeface="Franklin Gothic Book" panose="020B0503020102020204"/>
            <a:ea typeface="+mn-ea"/>
            <a:cs typeface="+mn-cs"/>
          </a:endParaRPr>
        </a:p>
      </dgm:t>
    </dgm:pt>
    <dgm:pt modelId="{C58A7CB7-BAB6-45E8-83C9-28971341C3C8}" type="parTrans" cxnId="{8B85C592-2CE5-4062-A30C-84341C293254}">
      <dgm:prSet/>
      <dgm:spPr/>
      <dgm:t>
        <a:bodyPr/>
        <a:lstStyle/>
        <a:p>
          <a:endParaRPr lang="es-CL"/>
        </a:p>
      </dgm:t>
    </dgm:pt>
    <dgm:pt modelId="{8B9B9939-CA2C-4EF5-8C95-137E1925176A}" type="sibTrans" cxnId="{8B85C592-2CE5-4062-A30C-84341C293254}">
      <dgm:prSet/>
      <dgm:spPr/>
      <dgm:t>
        <a:bodyPr/>
        <a:lstStyle/>
        <a:p>
          <a:endParaRPr lang="es-CL"/>
        </a:p>
      </dgm:t>
    </dgm:pt>
    <dgm:pt modelId="{34142B4C-84DF-494C-B2C4-2225984F9963}">
      <dgm:prSet custT="1"/>
      <dgm:spPr/>
      <dgm:t>
        <a:bodyPr/>
        <a:lstStyle/>
        <a:p>
          <a:r>
            <a:rPr lang="es-CL" sz="2400" dirty="0"/>
            <a:t>La ARMADA utiliza una serie de documentos oficiales para cuya confección y tramitación existen una seria de procedimientos y redacción a seguir.  </a:t>
          </a:r>
        </a:p>
      </dgm:t>
    </dgm:pt>
    <dgm:pt modelId="{CD8903FB-A96B-4853-B872-8CE009D36620}" type="parTrans" cxnId="{D8D53838-3136-402A-8139-DE7770BA65D7}">
      <dgm:prSet/>
      <dgm:spPr/>
      <dgm:t>
        <a:bodyPr/>
        <a:lstStyle/>
        <a:p>
          <a:endParaRPr lang="es-CL"/>
        </a:p>
      </dgm:t>
    </dgm:pt>
    <dgm:pt modelId="{19B49E68-5DE7-4362-ABB1-1BA5AC40B793}" type="sibTrans" cxnId="{D8D53838-3136-402A-8139-DE7770BA65D7}">
      <dgm:prSet/>
      <dgm:spPr/>
      <dgm:t>
        <a:bodyPr/>
        <a:lstStyle/>
        <a:p>
          <a:endParaRPr lang="es-CL"/>
        </a:p>
      </dgm:t>
    </dgm:pt>
    <dgm:pt modelId="{51408423-6EB4-487B-ABC2-49336318126F}">
      <dgm:prSet custT="1"/>
      <dgm:spPr/>
      <dgm:t>
        <a:bodyPr/>
        <a:lstStyle/>
        <a:p>
          <a:r>
            <a:rPr lang="es-CL" sz="2400" dirty="0"/>
            <a:t>Conocer, comprender y aplicar los procedimientos en la confección, tramitación y manejo de la Documentación Oficial. </a:t>
          </a:r>
        </a:p>
      </dgm:t>
    </dgm:pt>
    <dgm:pt modelId="{E5A75B3B-2F95-4BA3-9495-9BDA6CDBBF29}" type="parTrans" cxnId="{4195C0C5-B46A-450F-ABD1-EEC9B82E6577}">
      <dgm:prSet/>
      <dgm:spPr/>
      <dgm:t>
        <a:bodyPr/>
        <a:lstStyle/>
        <a:p>
          <a:endParaRPr lang="es-CL"/>
        </a:p>
      </dgm:t>
    </dgm:pt>
    <dgm:pt modelId="{6A426195-F18C-4623-B0E0-03F1DF4FD1F5}" type="sibTrans" cxnId="{4195C0C5-B46A-450F-ABD1-EEC9B82E6577}">
      <dgm:prSet/>
      <dgm:spPr/>
      <dgm:t>
        <a:bodyPr/>
        <a:lstStyle/>
        <a:p>
          <a:endParaRPr lang="es-CL"/>
        </a:p>
      </dgm:t>
    </dgm:pt>
    <dgm:pt modelId="{1F7093B8-74FF-4B9E-BDA0-9BFD82A9A89B}" type="pres">
      <dgm:prSet presAssocID="{AA5C97EF-E1E9-4B94-AD96-B0509DC5FA3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C893E1A9-7A17-40CB-A5EF-78DDCD8B30AE}" type="pres">
      <dgm:prSet presAssocID="{7AEAEC5E-CE20-4827-922D-6FC6E3787F06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B1ABC74-8FB4-48C5-BEBE-7A3D5AF7C31F}" type="pres">
      <dgm:prSet presAssocID="{7AEAEC5E-CE20-4827-922D-6FC6E3787F06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267022C-A992-4E67-8497-9DDCC35FB696}" type="pres">
      <dgm:prSet presAssocID="{E8156394-9C5B-40A0-9122-0661D7250438}" presName="parentText" presStyleLbl="node1" presStyleIdx="1" presStyleCnt="2" custLinFactNeighborX="126" custLinFactNeighborY="11">
        <dgm:presLayoutVars>
          <dgm:chMax val="0"/>
          <dgm:bulletEnabled val="1"/>
        </dgm:presLayoutVars>
      </dgm:prSet>
      <dgm:spPr>
        <a:xfrm>
          <a:off x="0" y="3069584"/>
          <a:ext cx="10515600" cy="1216800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0AB016E1-25BC-47BE-84BB-CD19CA05BBBA}" type="pres">
      <dgm:prSet presAssocID="{E8156394-9C5B-40A0-9122-0661D7250438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08350AC3-8C68-4CD2-B064-B03C50513297}" type="presOf" srcId="{34142B4C-84DF-494C-B2C4-2225984F9963}" destId="{EB1ABC74-8FB4-48C5-BEBE-7A3D5AF7C31F}" srcOrd="0" destOrd="0" presId="urn:microsoft.com/office/officeart/2005/8/layout/vList2"/>
    <dgm:cxn modelId="{3F24C9F6-1B88-49A5-AA46-273050DAF475}" type="presOf" srcId="{7AEAEC5E-CE20-4827-922D-6FC6E3787F06}" destId="{C893E1A9-7A17-40CB-A5EF-78DDCD8B30AE}" srcOrd="0" destOrd="0" presId="urn:microsoft.com/office/officeart/2005/8/layout/vList2"/>
    <dgm:cxn modelId="{0AF0B826-154A-4278-9234-E8E0CDECD9C3}" type="presOf" srcId="{E8156394-9C5B-40A0-9122-0661D7250438}" destId="{C267022C-A992-4E67-8497-9DDCC35FB696}" srcOrd="0" destOrd="0" presId="urn:microsoft.com/office/officeart/2005/8/layout/vList2"/>
    <dgm:cxn modelId="{1DEF7A2B-0D98-45D6-AAAE-1AA651681890}" srcId="{AA5C97EF-E1E9-4B94-AD96-B0509DC5FA3E}" destId="{7AEAEC5E-CE20-4827-922D-6FC6E3787F06}" srcOrd="0" destOrd="0" parTransId="{1054C433-480C-420C-B5E9-DECC2A79ABBD}" sibTransId="{040057F5-D960-4108-895C-CD2A8867579B}"/>
    <dgm:cxn modelId="{E55FBBE5-CF84-41DA-8BD3-F0E092A65949}" type="presOf" srcId="{AA5C97EF-E1E9-4B94-AD96-B0509DC5FA3E}" destId="{1F7093B8-74FF-4B9E-BDA0-9BFD82A9A89B}" srcOrd="0" destOrd="0" presId="urn:microsoft.com/office/officeart/2005/8/layout/vList2"/>
    <dgm:cxn modelId="{8B85C592-2CE5-4062-A30C-84341C293254}" srcId="{AA5C97EF-E1E9-4B94-AD96-B0509DC5FA3E}" destId="{E8156394-9C5B-40A0-9122-0661D7250438}" srcOrd="1" destOrd="0" parTransId="{C58A7CB7-BAB6-45E8-83C9-28971341C3C8}" sibTransId="{8B9B9939-CA2C-4EF5-8C95-137E1925176A}"/>
    <dgm:cxn modelId="{953EB87A-78CE-4114-8AF3-F774DA105ED8}" type="presOf" srcId="{51408423-6EB4-487B-ABC2-49336318126F}" destId="{0AB016E1-25BC-47BE-84BB-CD19CA05BBBA}" srcOrd="0" destOrd="0" presId="urn:microsoft.com/office/officeart/2005/8/layout/vList2"/>
    <dgm:cxn modelId="{D8D53838-3136-402A-8139-DE7770BA65D7}" srcId="{7AEAEC5E-CE20-4827-922D-6FC6E3787F06}" destId="{34142B4C-84DF-494C-B2C4-2225984F9963}" srcOrd="0" destOrd="0" parTransId="{CD8903FB-A96B-4853-B872-8CE009D36620}" sibTransId="{19B49E68-5DE7-4362-ABB1-1BA5AC40B793}"/>
    <dgm:cxn modelId="{4195C0C5-B46A-450F-ABD1-EEC9B82E6577}" srcId="{E8156394-9C5B-40A0-9122-0661D7250438}" destId="{51408423-6EB4-487B-ABC2-49336318126F}" srcOrd="0" destOrd="0" parTransId="{E5A75B3B-2F95-4BA3-9495-9BDA6CDBBF29}" sibTransId="{6A426195-F18C-4623-B0E0-03F1DF4FD1F5}"/>
    <dgm:cxn modelId="{FEE62E21-2617-474C-A0A7-5114217F0B79}" type="presParOf" srcId="{1F7093B8-74FF-4B9E-BDA0-9BFD82A9A89B}" destId="{C893E1A9-7A17-40CB-A5EF-78DDCD8B30AE}" srcOrd="0" destOrd="0" presId="urn:microsoft.com/office/officeart/2005/8/layout/vList2"/>
    <dgm:cxn modelId="{9D950ABD-65EE-481B-9C55-F368A6630FD6}" type="presParOf" srcId="{1F7093B8-74FF-4B9E-BDA0-9BFD82A9A89B}" destId="{EB1ABC74-8FB4-48C5-BEBE-7A3D5AF7C31F}" srcOrd="1" destOrd="0" presId="urn:microsoft.com/office/officeart/2005/8/layout/vList2"/>
    <dgm:cxn modelId="{8C9DA42F-6F25-4688-A573-8AA7157A962A}" type="presParOf" srcId="{1F7093B8-74FF-4B9E-BDA0-9BFD82A9A89B}" destId="{C267022C-A992-4E67-8497-9DDCC35FB696}" srcOrd="2" destOrd="0" presId="urn:microsoft.com/office/officeart/2005/8/layout/vList2"/>
    <dgm:cxn modelId="{A7D39F3B-DDE1-44DF-B381-81E3FCD2B95F}" type="presParOf" srcId="{1F7093B8-74FF-4B9E-BDA0-9BFD82A9A89B}" destId="{0AB016E1-25BC-47BE-84BB-CD19CA05BBBA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04C2E18-2570-4098-9B03-FDEE3F4A3AD0}" type="doc">
      <dgm:prSet loTypeId="urn:microsoft.com/office/officeart/2005/8/layout/cycle5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CL"/>
        </a:p>
      </dgm:t>
    </dgm:pt>
    <dgm:pt modelId="{557AD954-7F5A-41FC-9693-94AED2E39B02}">
      <dgm:prSet custT="1"/>
      <dgm:spPr/>
      <dgm:t>
        <a:bodyPr/>
        <a:lstStyle/>
        <a:p>
          <a:r>
            <a:rPr lang="es-CL" sz="2000" dirty="0"/>
            <a:t>1. Documentos oficiales</a:t>
          </a:r>
        </a:p>
      </dgm:t>
    </dgm:pt>
    <dgm:pt modelId="{83C53307-E852-4AF9-9508-A86556FF625D}" type="parTrans" cxnId="{FD75AE8A-DCA5-47D4-B4FB-EBA036D168E3}">
      <dgm:prSet/>
      <dgm:spPr/>
      <dgm:t>
        <a:bodyPr/>
        <a:lstStyle/>
        <a:p>
          <a:endParaRPr lang="es-CL" sz="1800"/>
        </a:p>
      </dgm:t>
    </dgm:pt>
    <dgm:pt modelId="{E0F14E44-D5B0-4E39-BF1F-17E21ED1F4CC}" type="sibTrans" cxnId="{FD75AE8A-DCA5-47D4-B4FB-EBA036D168E3}">
      <dgm:prSet/>
      <dgm:spPr/>
      <dgm:t>
        <a:bodyPr/>
        <a:lstStyle/>
        <a:p>
          <a:endParaRPr lang="es-CL" sz="1800"/>
        </a:p>
      </dgm:t>
    </dgm:pt>
    <dgm:pt modelId="{FE7568F1-178B-4C13-A461-CFEBB3825D9B}">
      <dgm:prSet custT="1"/>
      <dgm:spPr/>
      <dgm:t>
        <a:bodyPr/>
        <a:lstStyle/>
        <a:p>
          <a:r>
            <a:rPr lang="es-CL" sz="2000" dirty="0"/>
            <a:t>2. Tramitación de la correspondencia. </a:t>
          </a:r>
        </a:p>
      </dgm:t>
    </dgm:pt>
    <dgm:pt modelId="{F38C0BFD-082F-4193-965B-1FCEB57A36AF}" type="parTrans" cxnId="{6EB3D423-FCAE-46DF-95FE-0C33D73F0D22}">
      <dgm:prSet/>
      <dgm:spPr/>
      <dgm:t>
        <a:bodyPr/>
        <a:lstStyle/>
        <a:p>
          <a:endParaRPr lang="es-CL" sz="1800"/>
        </a:p>
      </dgm:t>
    </dgm:pt>
    <dgm:pt modelId="{47BDC358-A91A-447C-8164-73ECEDAA9AE7}" type="sibTrans" cxnId="{6EB3D423-FCAE-46DF-95FE-0C33D73F0D22}">
      <dgm:prSet/>
      <dgm:spPr/>
      <dgm:t>
        <a:bodyPr/>
        <a:lstStyle/>
        <a:p>
          <a:endParaRPr lang="es-CL" sz="1800"/>
        </a:p>
      </dgm:t>
    </dgm:pt>
    <dgm:pt modelId="{EA373CF1-8AFE-4D5A-9850-359B651DC4EC}">
      <dgm:prSet custT="1"/>
      <dgm:spPr/>
      <dgm:t>
        <a:bodyPr/>
        <a:lstStyle/>
        <a:p>
          <a:r>
            <a:rPr lang="es-CL" sz="2000" dirty="0" smtClean="0"/>
            <a:t>3. </a:t>
          </a:r>
          <a:r>
            <a:rPr lang="es-CL" sz="2000" dirty="0"/>
            <a:t>Manejo de la Publicaciones y Boletines Oficiales.</a:t>
          </a:r>
        </a:p>
      </dgm:t>
    </dgm:pt>
    <dgm:pt modelId="{0966C594-3474-49D2-AA29-D83E41F2945C}" type="parTrans" cxnId="{8817D159-C80A-46A6-9003-865E2EB08F88}">
      <dgm:prSet/>
      <dgm:spPr/>
      <dgm:t>
        <a:bodyPr/>
        <a:lstStyle/>
        <a:p>
          <a:endParaRPr lang="es-CL" sz="1800"/>
        </a:p>
      </dgm:t>
    </dgm:pt>
    <dgm:pt modelId="{F73F7D3D-04C4-4DF1-B2DE-24252D996EDC}" type="sibTrans" cxnId="{8817D159-C80A-46A6-9003-865E2EB08F88}">
      <dgm:prSet/>
      <dgm:spPr/>
      <dgm:t>
        <a:bodyPr/>
        <a:lstStyle/>
        <a:p>
          <a:endParaRPr lang="es-CL" sz="1800"/>
        </a:p>
      </dgm:t>
    </dgm:pt>
    <dgm:pt modelId="{F3439A2F-EEEA-4F70-8D30-076611238931}">
      <dgm:prSet custT="1"/>
      <dgm:spPr/>
      <dgm:t>
        <a:bodyPr/>
        <a:lstStyle/>
        <a:p>
          <a:r>
            <a:rPr lang="es-CL" sz="2000" dirty="0" smtClean="0"/>
            <a:t>4. Calificaciones de Gente de Mar.</a:t>
          </a:r>
          <a:endParaRPr lang="es-CL" sz="2000" dirty="0"/>
        </a:p>
      </dgm:t>
    </dgm:pt>
    <dgm:pt modelId="{41CE5FC9-59DD-4CEB-AA54-1AF41BCB374D}" type="parTrans" cxnId="{8B2D9288-B528-4ED4-A321-FB0CD10022C1}">
      <dgm:prSet/>
      <dgm:spPr/>
    </dgm:pt>
    <dgm:pt modelId="{E1A1D382-A147-470B-A319-69FB634EF3F4}" type="sibTrans" cxnId="{8B2D9288-B528-4ED4-A321-FB0CD10022C1}">
      <dgm:prSet/>
      <dgm:spPr/>
    </dgm:pt>
    <dgm:pt modelId="{3C671CA4-1ABB-4C31-9A54-3C588E86ED14}" type="pres">
      <dgm:prSet presAssocID="{204C2E18-2570-4098-9B03-FDEE3F4A3AD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9A8AD20F-EA5F-49B7-8759-1A2E5089C099}" type="pres">
      <dgm:prSet presAssocID="{557AD954-7F5A-41FC-9693-94AED2E39B02}" presName="node" presStyleLbl="node1" presStyleIdx="0" presStyleCnt="4" custScaleX="126663" custScaleY="11349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E1B6460-2E4B-4413-A9EC-FABF558826EE}" type="pres">
      <dgm:prSet presAssocID="{557AD954-7F5A-41FC-9693-94AED2E39B02}" presName="spNode" presStyleCnt="0"/>
      <dgm:spPr/>
    </dgm:pt>
    <dgm:pt modelId="{171241F3-D17A-4CF2-85BA-5DF080E8F3CC}" type="pres">
      <dgm:prSet presAssocID="{E0F14E44-D5B0-4E39-BF1F-17E21ED1F4CC}" presName="sibTrans" presStyleLbl="sibTrans1D1" presStyleIdx="0" presStyleCnt="4"/>
      <dgm:spPr/>
      <dgm:t>
        <a:bodyPr/>
        <a:lstStyle/>
        <a:p>
          <a:endParaRPr lang="es-ES"/>
        </a:p>
      </dgm:t>
    </dgm:pt>
    <dgm:pt modelId="{3885F9C9-A65E-46EC-BE67-23C29EC32650}" type="pres">
      <dgm:prSet presAssocID="{FE7568F1-178B-4C13-A461-CFEBB3825D9B}" presName="node" presStyleLbl="node1" presStyleIdx="1" presStyleCnt="4" custScaleX="134723" custScaleY="114979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F846E7D-85F3-4720-A0DB-76B34E98B836}" type="pres">
      <dgm:prSet presAssocID="{FE7568F1-178B-4C13-A461-CFEBB3825D9B}" presName="spNode" presStyleCnt="0"/>
      <dgm:spPr/>
    </dgm:pt>
    <dgm:pt modelId="{D5D0E3E5-5DC1-4567-B8A4-EB853396F4E8}" type="pres">
      <dgm:prSet presAssocID="{47BDC358-A91A-447C-8164-73ECEDAA9AE7}" presName="sibTrans" presStyleLbl="sibTrans1D1" presStyleIdx="1" presStyleCnt="4"/>
      <dgm:spPr/>
      <dgm:t>
        <a:bodyPr/>
        <a:lstStyle/>
        <a:p>
          <a:endParaRPr lang="es-ES"/>
        </a:p>
      </dgm:t>
    </dgm:pt>
    <dgm:pt modelId="{55844C3E-5D38-4C0A-AD5F-52E06F4EE6EA}" type="pres">
      <dgm:prSet presAssocID="{EA373CF1-8AFE-4D5A-9850-359B651DC4EC}" presName="node" presStyleLbl="node1" presStyleIdx="2" presStyleCnt="4" custScaleX="129260" custScaleY="10811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C481035-8E75-44F8-AD9F-863D41D347EC}" type="pres">
      <dgm:prSet presAssocID="{EA373CF1-8AFE-4D5A-9850-359B651DC4EC}" presName="spNode" presStyleCnt="0"/>
      <dgm:spPr/>
    </dgm:pt>
    <dgm:pt modelId="{B5964FE5-4231-438C-9486-66028DC7CF18}" type="pres">
      <dgm:prSet presAssocID="{F73F7D3D-04C4-4DF1-B2DE-24252D996EDC}" presName="sibTrans" presStyleLbl="sibTrans1D1" presStyleIdx="2" presStyleCnt="4"/>
      <dgm:spPr/>
      <dgm:t>
        <a:bodyPr/>
        <a:lstStyle/>
        <a:p>
          <a:endParaRPr lang="es-ES"/>
        </a:p>
      </dgm:t>
    </dgm:pt>
    <dgm:pt modelId="{C8DEDD77-E487-420D-BD74-751E1F6E52B5}" type="pres">
      <dgm:prSet presAssocID="{F3439A2F-EEEA-4F70-8D30-076611238931}" presName="node" presStyleLbl="node1" presStyleIdx="3" presStyleCnt="4" custScaleX="120714" custScaleY="10792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FC17804-1075-42A8-8F3F-F300BEA2757F}" type="pres">
      <dgm:prSet presAssocID="{F3439A2F-EEEA-4F70-8D30-076611238931}" presName="spNode" presStyleCnt="0"/>
      <dgm:spPr/>
    </dgm:pt>
    <dgm:pt modelId="{6D5FF6AD-86F5-4466-B7F4-75990AC8AB0E}" type="pres">
      <dgm:prSet presAssocID="{E1A1D382-A147-470B-A319-69FB634EF3F4}" presName="sibTrans" presStyleLbl="sibTrans1D1" presStyleIdx="3" presStyleCnt="4"/>
      <dgm:spPr/>
    </dgm:pt>
  </dgm:ptLst>
  <dgm:cxnLst>
    <dgm:cxn modelId="{9E098EB6-BABF-4AD1-9A90-ED90130E0F3F}" type="presOf" srcId="{F3439A2F-EEEA-4F70-8D30-076611238931}" destId="{C8DEDD77-E487-420D-BD74-751E1F6E52B5}" srcOrd="0" destOrd="0" presId="urn:microsoft.com/office/officeart/2005/8/layout/cycle5"/>
    <dgm:cxn modelId="{6EB3D423-FCAE-46DF-95FE-0C33D73F0D22}" srcId="{204C2E18-2570-4098-9B03-FDEE3F4A3AD0}" destId="{FE7568F1-178B-4C13-A461-CFEBB3825D9B}" srcOrd="1" destOrd="0" parTransId="{F38C0BFD-082F-4193-965B-1FCEB57A36AF}" sibTransId="{47BDC358-A91A-447C-8164-73ECEDAA9AE7}"/>
    <dgm:cxn modelId="{8817D159-C80A-46A6-9003-865E2EB08F88}" srcId="{204C2E18-2570-4098-9B03-FDEE3F4A3AD0}" destId="{EA373CF1-8AFE-4D5A-9850-359B651DC4EC}" srcOrd="2" destOrd="0" parTransId="{0966C594-3474-49D2-AA29-D83E41F2945C}" sibTransId="{F73F7D3D-04C4-4DF1-B2DE-24252D996EDC}"/>
    <dgm:cxn modelId="{0AC4EEFE-87BB-4C6D-AD48-34A3BE2C9ACE}" type="presOf" srcId="{204C2E18-2570-4098-9B03-FDEE3F4A3AD0}" destId="{3C671CA4-1ABB-4C31-9A54-3C588E86ED14}" srcOrd="0" destOrd="0" presId="urn:microsoft.com/office/officeart/2005/8/layout/cycle5"/>
    <dgm:cxn modelId="{2A38DDDF-2C55-4BB6-87B4-6629457B5736}" type="presOf" srcId="{E1A1D382-A147-470B-A319-69FB634EF3F4}" destId="{6D5FF6AD-86F5-4466-B7F4-75990AC8AB0E}" srcOrd="0" destOrd="0" presId="urn:microsoft.com/office/officeart/2005/8/layout/cycle5"/>
    <dgm:cxn modelId="{4829825A-4DD7-41D4-8875-C5DAF6B66ADA}" type="presOf" srcId="{557AD954-7F5A-41FC-9693-94AED2E39B02}" destId="{9A8AD20F-EA5F-49B7-8759-1A2E5089C099}" srcOrd="0" destOrd="0" presId="urn:microsoft.com/office/officeart/2005/8/layout/cycle5"/>
    <dgm:cxn modelId="{72A35367-2F68-4043-BBCF-7A8DAA027033}" type="presOf" srcId="{F73F7D3D-04C4-4DF1-B2DE-24252D996EDC}" destId="{B5964FE5-4231-438C-9486-66028DC7CF18}" srcOrd="0" destOrd="0" presId="urn:microsoft.com/office/officeart/2005/8/layout/cycle5"/>
    <dgm:cxn modelId="{8B2D9288-B528-4ED4-A321-FB0CD10022C1}" srcId="{204C2E18-2570-4098-9B03-FDEE3F4A3AD0}" destId="{F3439A2F-EEEA-4F70-8D30-076611238931}" srcOrd="3" destOrd="0" parTransId="{41CE5FC9-59DD-4CEB-AA54-1AF41BCB374D}" sibTransId="{E1A1D382-A147-470B-A319-69FB634EF3F4}"/>
    <dgm:cxn modelId="{B730CA4A-C1E7-4C9C-8646-44F3D94C9EBF}" type="presOf" srcId="{47BDC358-A91A-447C-8164-73ECEDAA9AE7}" destId="{D5D0E3E5-5DC1-4567-B8A4-EB853396F4E8}" srcOrd="0" destOrd="0" presId="urn:microsoft.com/office/officeart/2005/8/layout/cycle5"/>
    <dgm:cxn modelId="{5A7783C3-4EEA-4E0C-A358-E40AC5DD88D5}" type="presOf" srcId="{EA373CF1-8AFE-4D5A-9850-359B651DC4EC}" destId="{55844C3E-5D38-4C0A-AD5F-52E06F4EE6EA}" srcOrd="0" destOrd="0" presId="urn:microsoft.com/office/officeart/2005/8/layout/cycle5"/>
    <dgm:cxn modelId="{C801DB05-A513-493B-B37D-559B41CA02CA}" type="presOf" srcId="{FE7568F1-178B-4C13-A461-CFEBB3825D9B}" destId="{3885F9C9-A65E-46EC-BE67-23C29EC32650}" srcOrd="0" destOrd="0" presId="urn:microsoft.com/office/officeart/2005/8/layout/cycle5"/>
    <dgm:cxn modelId="{FD75AE8A-DCA5-47D4-B4FB-EBA036D168E3}" srcId="{204C2E18-2570-4098-9B03-FDEE3F4A3AD0}" destId="{557AD954-7F5A-41FC-9693-94AED2E39B02}" srcOrd="0" destOrd="0" parTransId="{83C53307-E852-4AF9-9508-A86556FF625D}" sibTransId="{E0F14E44-D5B0-4E39-BF1F-17E21ED1F4CC}"/>
    <dgm:cxn modelId="{29D4521D-8992-464F-920A-F8F67CEAE15A}" type="presOf" srcId="{E0F14E44-D5B0-4E39-BF1F-17E21ED1F4CC}" destId="{171241F3-D17A-4CF2-85BA-5DF080E8F3CC}" srcOrd="0" destOrd="0" presId="urn:microsoft.com/office/officeart/2005/8/layout/cycle5"/>
    <dgm:cxn modelId="{BC14D00F-A069-43C1-8DD5-D2D421A91014}" type="presParOf" srcId="{3C671CA4-1ABB-4C31-9A54-3C588E86ED14}" destId="{9A8AD20F-EA5F-49B7-8759-1A2E5089C099}" srcOrd="0" destOrd="0" presId="urn:microsoft.com/office/officeart/2005/8/layout/cycle5"/>
    <dgm:cxn modelId="{C8EE73B9-CCE0-4993-B617-6ECFB92E75CE}" type="presParOf" srcId="{3C671CA4-1ABB-4C31-9A54-3C588E86ED14}" destId="{8E1B6460-2E4B-4413-A9EC-FABF558826EE}" srcOrd="1" destOrd="0" presId="urn:microsoft.com/office/officeart/2005/8/layout/cycle5"/>
    <dgm:cxn modelId="{80AB4ECF-9785-44EF-ABBA-9D46F393E1AF}" type="presParOf" srcId="{3C671CA4-1ABB-4C31-9A54-3C588E86ED14}" destId="{171241F3-D17A-4CF2-85BA-5DF080E8F3CC}" srcOrd="2" destOrd="0" presId="urn:microsoft.com/office/officeart/2005/8/layout/cycle5"/>
    <dgm:cxn modelId="{ADAFEAE6-E19E-4F45-BE1D-0F1D86902480}" type="presParOf" srcId="{3C671CA4-1ABB-4C31-9A54-3C588E86ED14}" destId="{3885F9C9-A65E-46EC-BE67-23C29EC32650}" srcOrd="3" destOrd="0" presId="urn:microsoft.com/office/officeart/2005/8/layout/cycle5"/>
    <dgm:cxn modelId="{DC1CB76B-E4E1-45BB-8821-3EDF7AFBF03D}" type="presParOf" srcId="{3C671CA4-1ABB-4C31-9A54-3C588E86ED14}" destId="{5F846E7D-85F3-4720-A0DB-76B34E98B836}" srcOrd="4" destOrd="0" presId="urn:microsoft.com/office/officeart/2005/8/layout/cycle5"/>
    <dgm:cxn modelId="{165BEEE8-9808-4108-8D73-79394817F5A8}" type="presParOf" srcId="{3C671CA4-1ABB-4C31-9A54-3C588E86ED14}" destId="{D5D0E3E5-5DC1-4567-B8A4-EB853396F4E8}" srcOrd="5" destOrd="0" presId="urn:microsoft.com/office/officeart/2005/8/layout/cycle5"/>
    <dgm:cxn modelId="{A1580881-79B3-4F53-B97C-7551C67FE31C}" type="presParOf" srcId="{3C671CA4-1ABB-4C31-9A54-3C588E86ED14}" destId="{55844C3E-5D38-4C0A-AD5F-52E06F4EE6EA}" srcOrd="6" destOrd="0" presId="urn:microsoft.com/office/officeart/2005/8/layout/cycle5"/>
    <dgm:cxn modelId="{DEB94599-DBDB-484B-BAC5-A6DD6A1AD692}" type="presParOf" srcId="{3C671CA4-1ABB-4C31-9A54-3C588E86ED14}" destId="{BC481035-8E75-44F8-AD9F-863D41D347EC}" srcOrd="7" destOrd="0" presId="urn:microsoft.com/office/officeart/2005/8/layout/cycle5"/>
    <dgm:cxn modelId="{1365BE91-D3AB-4CBF-86D7-A754EA40E515}" type="presParOf" srcId="{3C671CA4-1ABB-4C31-9A54-3C588E86ED14}" destId="{B5964FE5-4231-438C-9486-66028DC7CF18}" srcOrd="8" destOrd="0" presId="urn:microsoft.com/office/officeart/2005/8/layout/cycle5"/>
    <dgm:cxn modelId="{4C839CDD-4215-4226-A57B-8BA7058C3B1C}" type="presParOf" srcId="{3C671CA4-1ABB-4C31-9A54-3C588E86ED14}" destId="{C8DEDD77-E487-420D-BD74-751E1F6E52B5}" srcOrd="9" destOrd="0" presId="urn:microsoft.com/office/officeart/2005/8/layout/cycle5"/>
    <dgm:cxn modelId="{58518B92-68D3-428E-A897-C22749C0DDAD}" type="presParOf" srcId="{3C671CA4-1ABB-4C31-9A54-3C588E86ED14}" destId="{7FC17804-1075-42A8-8F3F-F300BEA2757F}" srcOrd="10" destOrd="0" presId="urn:microsoft.com/office/officeart/2005/8/layout/cycle5"/>
    <dgm:cxn modelId="{DB69079C-1468-462D-94A4-0AA84C8E8BB3}" type="presParOf" srcId="{3C671CA4-1ABB-4C31-9A54-3C588E86ED14}" destId="{6D5FF6AD-86F5-4466-B7F4-75990AC8AB0E}" srcOrd="11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8C69BD2-647A-4377-834D-42F9E3E3B38C}" type="doc">
      <dgm:prSet loTypeId="urn:microsoft.com/office/officeart/2005/8/layout/hProcess9" loCatId="process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s-CL"/>
        </a:p>
      </dgm:t>
    </dgm:pt>
    <dgm:pt modelId="{A7DCE528-BDFF-4E3E-8A77-3CEDB5183BF6}">
      <dgm:prSet/>
      <dgm:spPr/>
      <dgm:t>
        <a:bodyPr/>
        <a:lstStyle/>
        <a:p>
          <a:r>
            <a:rPr lang="es-CL"/>
            <a:t>DURACIÓN 7 SEMANAS</a:t>
          </a:r>
        </a:p>
      </dgm:t>
    </dgm:pt>
    <dgm:pt modelId="{E990ECDA-0BC1-4F1F-8F55-A8D301753321}" type="parTrans" cxnId="{4E999D74-92EA-47F8-BF30-568FBDA29CA0}">
      <dgm:prSet/>
      <dgm:spPr/>
      <dgm:t>
        <a:bodyPr/>
        <a:lstStyle/>
        <a:p>
          <a:endParaRPr lang="es-CL"/>
        </a:p>
      </dgm:t>
    </dgm:pt>
    <dgm:pt modelId="{FE8399DC-0EA0-4569-9E4E-359D1CF6A33C}" type="sibTrans" cxnId="{4E999D74-92EA-47F8-BF30-568FBDA29CA0}">
      <dgm:prSet/>
      <dgm:spPr/>
      <dgm:t>
        <a:bodyPr/>
        <a:lstStyle/>
        <a:p>
          <a:endParaRPr lang="es-CL"/>
        </a:p>
      </dgm:t>
    </dgm:pt>
    <dgm:pt modelId="{2931EF52-835B-49F2-B4E9-03275C3E019C}">
      <dgm:prSet/>
      <dgm:spPr/>
      <dgm:t>
        <a:bodyPr/>
        <a:lstStyle/>
        <a:p>
          <a:r>
            <a:rPr lang="es-CL" dirty="0"/>
            <a:t>21 HORAS TEÓRICAS</a:t>
          </a:r>
        </a:p>
      </dgm:t>
    </dgm:pt>
    <dgm:pt modelId="{D8D77CD5-943E-4CD4-91E2-3900823587B4}" type="parTrans" cxnId="{96B93EB4-CFA2-4221-87B2-D3B6B3EE9456}">
      <dgm:prSet/>
      <dgm:spPr/>
      <dgm:t>
        <a:bodyPr/>
        <a:lstStyle/>
        <a:p>
          <a:endParaRPr lang="es-CL"/>
        </a:p>
      </dgm:t>
    </dgm:pt>
    <dgm:pt modelId="{107E5CF2-B17F-4D52-A1E6-5AE921F40568}" type="sibTrans" cxnId="{96B93EB4-CFA2-4221-87B2-D3B6B3EE9456}">
      <dgm:prSet/>
      <dgm:spPr/>
      <dgm:t>
        <a:bodyPr/>
        <a:lstStyle/>
        <a:p>
          <a:endParaRPr lang="es-CL"/>
        </a:p>
      </dgm:t>
    </dgm:pt>
    <dgm:pt modelId="{EC786B72-365B-4211-8791-17AEA4947DC7}">
      <dgm:prSet/>
      <dgm:spPr/>
      <dgm:t>
        <a:bodyPr/>
        <a:lstStyle/>
        <a:p>
          <a:r>
            <a:rPr lang="es-CL" dirty="0"/>
            <a:t>CLASES </a:t>
          </a:r>
          <a:r>
            <a:rPr lang="es-CL" dirty="0" smtClean="0"/>
            <a:t>MIÉRCOLES Y </a:t>
          </a:r>
          <a:r>
            <a:rPr lang="es-CL" dirty="0"/>
            <a:t>VIERNES</a:t>
          </a:r>
        </a:p>
      </dgm:t>
    </dgm:pt>
    <dgm:pt modelId="{CCEF6D8C-E7E4-4647-92F4-0A7D9BD3EB75}" type="parTrans" cxnId="{2D182923-C0CD-4567-9898-36C34F18B527}">
      <dgm:prSet/>
      <dgm:spPr/>
      <dgm:t>
        <a:bodyPr/>
        <a:lstStyle/>
        <a:p>
          <a:endParaRPr lang="es-CL"/>
        </a:p>
      </dgm:t>
    </dgm:pt>
    <dgm:pt modelId="{8ED53942-E4C5-40D5-87C5-C45A410A27D9}" type="sibTrans" cxnId="{2D182923-C0CD-4567-9898-36C34F18B527}">
      <dgm:prSet/>
      <dgm:spPr/>
      <dgm:t>
        <a:bodyPr/>
        <a:lstStyle/>
        <a:p>
          <a:endParaRPr lang="es-CL"/>
        </a:p>
      </dgm:t>
    </dgm:pt>
    <dgm:pt modelId="{29FE2574-AE49-4AE5-AEA2-8F11D6265E76}">
      <dgm:prSet/>
      <dgm:spPr/>
      <dgm:t>
        <a:bodyPr/>
        <a:lstStyle/>
        <a:p>
          <a:r>
            <a:rPr lang="es-CL" dirty="0" smtClean="0"/>
            <a:t>EXAMEN</a:t>
          </a:r>
          <a:endParaRPr lang="es-CL" dirty="0"/>
        </a:p>
      </dgm:t>
    </dgm:pt>
    <dgm:pt modelId="{4BFDE727-D65B-431C-B2CE-11C93411F76F}" type="parTrans" cxnId="{0A280B89-DD01-473B-8766-79B2B0623DA3}">
      <dgm:prSet/>
      <dgm:spPr/>
      <dgm:t>
        <a:bodyPr/>
        <a:lstStyle/>
        <a:p>
          <a:endParaRPr lang="es-CL"/>
        </a:p>
      </dgm:t>
    </dgm:pt>
    <dgm:pt modelId="{5D004836-4F75-4AE3-8147-0B91428D2D75}" type="sibTrans" cxnId="{0A280B89-DD01-473B-8766-79B2B0623DA3}">
      <dgm:prSet/>
      <dgm:spPr/>
      <dgm:t>
        <a:bodyPr/>
        <a:lstStyle/>
        <a:p>
          <a:endParaRPr lang="es-CL"/>
        </a:p>
      </dgm:t>
    </dgm:pt>
    <dgm:pt modelId="{D52BC2A7-24E4-4934-89D5-511770C35354}" type="pres">
      <dgm:prSet presAssocID="{28C69BD2-647A-4377-834D-42F9E3E3B38C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634F401-58F2-4069-845A-22D6316C835C}" type="pres">
      <dgm:prSet presAssocID="{28C69BD2-647A-4377-834D-42F9E3E3B38C}" presName="arrow" presStyleLbl="bgShp" presStyleIdx="0" presStyleCnt="1"/>
      <dgm:spPr/>
    </dgm:pt>
    <dgm:pt modelId="{9E697124-D325-42E6-85E9-CB3C420D892D}" type="pres">
      <dgm:prSet presAssocID="{28C69BD2-647A-4377-834D-42F9E3E3B38C}" presName="linearProcess" presStyleCnt="0"/>
      <dgm:spPr/>
    </dgm:pt>
    <dgm:pt modelId="{110E5C20-5C2E-4598-B156-B7F8759FF99F}" type="pres">
      <dgm:prSet presAssocID="{A7DCE528-BDFF-4E3E-8A77-3CEDB5183BF6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409792B-3322-423F-8196-F2E87CE116C4}" type="pres">
      <dgm:prSet presAssocID="{FE8399DC-0EA0-4569-9E4E-359D1CF6A33C}" presName="sibTrans" presStyleCnt="0"/>
      <dgm:spPr/>
    </dgm:pt>
    <dgm:pt modelId="{5BAF4B82-4F1C-4658-BFCA-277F230E1C89}" type="pres">
      <dgm:prSet presAssocID="{2931EF52-835B-49F2-B4E9-03275C3E019C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6AB0A8E-1637-4507-A2C4-C7A1879914B9}" type="pres">
      <dgm:prSet presAssocID="{107E5CF2-B17F-4D52-A1E6-5AE921F40568}" presName="sibTrans" presStyleCnt="0"/>
      <dgm:spPr/>
    </dgm:pt>
    <dgm:pt modelId="{9136C81D-ADE7-4D21-B8E2-C3902D427AF6}" type="pres">
      <dgm:prSet presAssocID="{EC786B72-365B-4211-8791-17AEA4947DC7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BCD4D67-3F1A-4766-85D2-0532F695D2C3}" type="pres">
      <dgm:prSet presAssocID="{8ED53942-E4C5-40D5-87C5-C45A410A27D9}" presName="sibTrans" presStyleCnt="0"/>
      <dgm:spPr/>
    </dgm:pt>
    <dgm:pt modelId="{9CA75210-F781-45B8-87EE-535DE5D1F528}" type="pres">
      <dgm:prSet presAssocID="{29FE2574-AE49-4AE5-AEA2-8F11D6265E76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208ECD1E-2929-4008-8456-1433C78F4F6A}" type="presOf" srcId="{A7DCE528-BDFF-4E3E-8A77-3CEDB5183BF6}" destId="{110E5C20-5C2E-4598-B156-B7F8759FF99F}" srcOrd="0" destOrd="0" presId="urn:microsoft.com/office/officeart/2005/8/layout/hProcess9"/>
    <dgm:cxn modelId="{0A280B89-DD01-473B-8766-79B2B0623DA3}" srcId="{28C69BD2-647A-4377-834D-42F9E3E3B38C}" destId="{29FE2574-AE49-4AE5-AEA2-8F11D6265E76}" srcOrd="3" destOrd="0" parTransId="{4BFDE727-D65B-431C-B2CE-11C93411F76F}" sibTransId="{5D004836-4F75-4AE3-8147-0B91428D2D75}"/>
    <dgm:cxn modelId="{0BD996BC-AED2-4B47-A470-B42DAAE2710F}" type="presOf" srcId="{29FE2574-AE49-4AE5-AEA2-8F11D6265E76}" destId="{9CA75210-F781-45B8-87EE-535DE5D1F528}" srcOrd="0" destOrd="0" presId="urn:microsoft.com/office/officeart/2005/8/layout/hProcess9"/>
    <dgm:cxn modelId="{1998032E-9F52-4B4C-B647-99B5759B0A84}" type="presOf" srcId="{2931EF52-835B-49F2-B4E9-03275C3E019C}" destId="{5BAF4B82-4F1C-4658-BFCA-277F230E1C89}" srcOrd="0" destOrd="0" presId="urn:microsoft.com/office/officeart/2005/8/layout/hProcess9"/>
    <dgm:cxn modelId="{96B93EB4-CFA2-4221-87B2-D3B6B3EE9456}" srcId="{28C69BD2-647A-4377-834D-42F9E3E3B38C}" destId="{2931EF52-835B-49F2-B4E9-03275C3E019C}" srcOrd="1" destOrd="0" parTransId="{D8D77CD5-943E-4CD4-91E2-3900823587B4}" sibTransId="{107E5CF2-B17F-4D52-A1E6-5AE921F40568}"/>
    <dgm:cxn modelId="{4E999D74-92EA-47F8-BF30-568FBDA29CA0}" srcId="{28C69BD2-647A-4377-834D-42F9E3E3B38C}" destId="{A7DCE528-BDFF-4E3E-8A77-3CEDB5183BF6}" srcOrd="0" destOrd="0" parTransId="{E990ECDA-0BC1-4F1F-8F55-A8D301753321}" sibTransId="{FE8399DC-0EA0-4569-9E4E-359D1CF6A33C}"/>
    <dgm:cxn modelId="{A3895C5A-E38D-4CEA-B1EE-7E74EA6AF29B}" type="presOf" srcId="{28C69BD2-647A-4377-834D-42F9E3E3B38C}" destId="{D52BC2A7-24E4-4934-89D5-511770C35354}" srcOrd="0" destOrd="0" presId="urn:microsoft.com/office/officeart/2005/8/layout/hProcess9"/>
    <dgm:cxn modelId="{2D182923-C0CD-4567-9898-36C34F18B527}" srcId="{28C69BD2-647A-4377-834D-42F9E3E3B38C}" destId="{EC786B72-365B-4211-8791-17AEA4947DC7}" srcOrd="2" destOrd="0" parTransId="{CCEF6D8C-E7E4-4647-92F4-0A7D9BD3EB75}" sibTransId="{8ED53942-E4C5-40D5-87C5-C45A410A27D9}"/>
    <dgm:cxn modelId="{242BEEEA-1340-410B-89EF-B3731A6D2876}" type="presOf" srcId="{EC786B72-365B-4211-8791-17AEA4947DC7}" destId="{9136C81D-ADE7-4D21-B8E2-C3902D427AF6}" srcOrd="0" destOrd="0" presId="urn:microsoft.com/office/officeart/2005/8/layout/hProcess9"/>
    <dgm:cxn modelId="{0225B7AF-775A-49DC-AE6E-9F6F2693FC78}" type="presParOf" srcId="{D52BC2A7-24E4-4934-89D5-511770C35354}" destId="{2634F401-58F2-4069-845A-22D6316C835C}" srcOrd="0" destOrd="0" presId="urn:microsoft.com/office/officeart/2005/8/layout/hProcess9"/>
    <dgm:cxn modelId="{BCF0A04A-F933-41BF-BD60-E4B70F7FD5F3}" type="presParOf" srcId="{D52BC2A7-24E4-4934-89D5-511770C35354}" destId="{9E697124-D325-42E6-85E9-CB3C420D892D}" srcOrd="1" destOrd="0" presId="urn:microsoft.com/office/officeart/2005/8/layout/hProcess9"/>
    <dgm:cxn modelId="{F7C1A338-6F77-415E-A1B9-D6B7DB78026C}" type="presParOf" srcId="{9E697124-D325-42E6-85E9-CB3C420D892D}" destId="{110E5C20-5C2E-4598-B156-B7F8759FF99F}" srcOrd="0" destOrd="0" presId="urn:microsoft.com/office/officeart/2005/8/layout/hProcess9"/>
    <dgm:cxn modelId="{C1171454-6B0A-4C19-928A-6AC7C4C9A53D}" type="presParOf" srcId="{9E697124-D325-42E6-85E9-CB3C420D892D}" destId="{3409792B-3322-423F-8196-F2E87CE116C4}" srcOrd="1" destOrd="0" presId="urn:microsoft.com/office/officeart/2005/8/layout/hProcess9"/>
    <dgm:cxn modelId="{52C94F75-C94A-488B-AA3D-F87F12C109AE}" type="presParOf" srcId="{9E697124-D325-42E6-85E9-CB3C420D892D}" destId="{5BAF4B82-4F1C-4658-BFCA-277F230E1C89}" srcOrd="2" destOrd="0" presId="urn:microsoft.com/office/officeart/2005/8/layout/hProcess9"/>
    <dgm:cxn modelId="{6BBA07B0-CDEE-48F0-A3F5-EDE917C6854C}" type="presParOf" srcId="{9E697124-D325-42E6-85E9-CB3C420D892D}" destId="{C6AB0A8E-1637-4507-A2C4-C7A1879914B9}" srcOrd="3" destOrd="0" presId="urn:microsoft.com/office/officeart/2005/8/layout/hProcess9"/>
    <dgm:cxn modelId="{5CA6D712-21CC-4E71-A78D-AB164923FFDF}" type="presParOf" srcId="{9E697124-D325-42E6-85E9-CB3C420D892D}" destId="{9136C81D-ADE7-4D21-B8E2-C3902D427AF6}" srcOrd="4" destOrd="0" presId="urn:microsoft.com/office/officeart/2005/8/layout/hProcess9"/>
    <dgm:cxn modelId="{67FD5461-BA3F-4463-BD86-CA6057919349}" type="presParOf" srcId="{9E697124-D325-42E6-85E9-CB3C420D892D}" destId="{3BCD4D67-3F1A-4766-85D2-0532F695D2C3}" srcOrd="5" destOrd="0" presId="urn:microsoft.com/office/officeart/2005/8/layout/hProcess9"/>
    <dgm:cxn modelId="{C9DEE49C-7782-456A-8441-BE5A5F94DC53}" type="presParOf" srcId="{9E697124-D325-42E6-85E9-CB3C420D892D}" destId="{9CA75210-F781-45B8-87EE-535DE5D1F528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EF860F5-9B46-49AB-B254-1E3B4073F8B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6B3A19D0-DDF1-4896-B8D0-460C8ADAC88C}">
      <dgm:prSet custT="1"/>
      <dgm:spPr/>
      <dgm:t>
        <a:bodyPr/>
        <a:lstStyle/>
        <a:p>
          <a:r>
            <a:rPr lang="es-CL" sz="3200" dirty="0"/>
            <a:t>Manuales</a:t>
          </a:r>
        </a:p>
      </dgm:t>
    </dgm:pt>
    <dgm:pt modelId="{1358EA14-F95E-44B5-A727-A36C8DE15265}" type="parTrans" cxnId="{DEE340D6-DE8A-4AE4-AFE3-333F86210E3B}">
      <dgm:prSet/>
      <dgm:spPr/>
      <dgm:t>
        <a:bodyPr/>
        <a:lstStyle/>
        <a:p>
          <a:endParaRPr lang="es-CL" sz="1200"/>
        </a:p>
      </dgm:t>
    </dgm:pt>
    <dgm:pt modelId="{66277EB9-5120-476C-803F-47D6777CD76C}" type="sibTrans" cxnId="{DEE340D6-DE8A-4AE4-AFE3-333F86210E3B}">
      <dgm:prSet/>
      <dgm:spPr/>
      <dgm:t>
        <a:bodyPr/>
        <a:lstStyle/>
        <a:p>
          <a:endParaRPr lang="es-CL" sz="1200"/>
        </a:p>
      </dgm:t>
    </dgm:pt>
    <dgm:pt modelId="{3C0E536C-04D3-4A9A-9106-60A147C8E328}">
      <dgm:prSet custT="1"/>
      <dgm:spPr/>
      <dgm:t>
        <a:bodyPr/>
        <a:lstStyle/>
        <a:p>
          <a:pPr marL="0" lvl="0" indent="0" algn="l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200" kern="1200" dirty="0">
              <a:solidFill>
                <a:prstClr val="white"/>
              </a:solidFill>
              <a:latin typeface="Franklin Gothic Book" panose="020B0503020102020204"/>
              <a:ea typeface="+mn-ea"/>
              <a:cs typeface="+mn-cs"/>
            </a:rPr>
            <a:t>Libros Independientes</a:t>
          </a:r>
        </a:p>
      </dgm:t>
    </dgm:pt>
    <dgm:pt modelId="{4B8B288A-A888-4004-B74F-ACCF9134039B}" type="parTrans" cxnId="{B42B04D5-6536-43E0-A6FC-AACD28465ECE}">
      <dgm:prSet/>
      <dgm:spPr/>
      <dgm:t>
        <a:bodyPr/>
        <a:lstStyle/>
        <a:p>
          <a:endParaRPr lang="es-CL" sz="1200"/>
        </a:p>
      </dgm:t>
    </dgm:pt>
    <dgm:pt modelId="{53C9D4ED-8797-4DA9-9219-E35F52C18574}" type="sibTrans" cxnId="{B42B04D5-6536-43E0-A6FC-AACD28465ECE}">
      <dgm:prSet/>
      <dgm:spPr/>
      <dgm:t>
        <a:bodyPr/>
        <a:lstStyle/>
        <a:p>
          <a:endParaRPr lang="es-CL" sz="1200"/>
        </a:p>
      </dgm:t>
    </dgm:pt>
    <dgm:pt modelId="{A9DD42A4-21A5-4937-845D-BDD4CE94C62E}">
      <dgm:prSet custT="1"/>
      <dgm:spPr/>
      <dgm:t>
        <a:bodyPr/>
        <a:lstStyle/>
        <a:p>
          <a:r>
            <a:rPr lang="es-CL" sz="3200" dirty="0"/>
            <a:t>Reglamentos</a:t>
          </a:r>
        </a:p>
      </dgm:t>
    </dgm:pt>
    <dgm:pt modelId="{1F06B74C-A089-47EA-AAB3-58ACF04D4DCC}" type="parTrans" cxnId="{3F901BB2-FAC7-4F1E-A737-9B86566C8E2B}">
      <dgm:prSet/>
      <dgm:spPr/>
      <dgm:t>
        <a:bodyPr/>
        <a:lstStyle/>
        <a:p>
          <a:endParaRPr lang="es-CL" sz="1200"/>
        </a:p>
      </dgm:t>
    </dgm:pt>
    <dgm:pt modelId="{2899551D-A240-4A7D-99F5-2FA6D57B650F}" type="sibTrans" cxnId="{3F901BB2-FAC7-4F1E-A737-9B86566C8E2B}">
      <dgm:prSet/>
      <dgm:spPr/>
      <dgm:t>
        <a:bodyPr/>
        <a:lstStyle/>
        <a:p>
          <a:endParaRPr lang="es-CL" sz="1200"/>
        </a:p>
      </dgm:t>
    </dgm:pt>
    <dgm:pt modelId="{DAD522FC-F651-4A7E-9C3B-9A07145DFB01}" type="pres">
      <dgm:prSet presAssocID="{7EF860F5-9B46-49AB-B254-1E3B4073F8B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945CB8F8-0194-4CA4-B0BB-53467F386656}" type="pres">
      <dgm:prSet presAssocID="{A9DD42A4-21A5-4937-845D-BDD4CE94C62E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8C94C70-9793-41F1-9A74-D04A44DC5385}" type="pres">
      <dgm:prSet presAssocID="{2899551D-A240-4A7D-99F5-2FA6D57B650F}" presName="spacer" presStyleCnt="0"/>
      <dgm:spPr/>
    </dgm:pt>
    <dgm:pt modelId="{910DD5CF-FE11-4545-8D46-D60417C91EC3}" type="pres">
      <dgm:prSet presAssocID="{6B3A19D0-DDF1-4896-B8D0-460C8ADAC88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C553828-2872-4109-8620-E832856D339B}" type="pres">
      <dgm:prSet presAssocID="{66277EB9-5120-476C-803F-47D6777CD76C}" presName="spacer" presStyleCnt="0"/>
      <dgm:spPr/>
    </dgm:pt>
    <dgm:pt modelId="{DD65120A-A463-4A85-9983-62CBBFA45B1A}" type="pres">
      <dgm:prSet presAssocID="{3C0E536C-04D3-4A9A-9106-60A147C8E328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3F901BB2-FAC7-4F1E-A737-9B86566C8E2B}" srcId="{7EF860F5-9B46-49AB-B254-1E3B4073F8B8}" destId="{A9DD42A4-21A5-4937-845D-BDD4CE94C62E}" srcOrd="0" destOrd="0" parTransId="{1F06B74C-A089-47EA-AAB3-58ACF04D4DCC}" sibTransId="{2899551D-A240-4A7D-99F5-2FA6D57B650F}"/>
    <dgm:cxn modelId="{1BC4B327-5D91-4C68-AE86-6F1B6873E0C5}" type="presOf" srcId="{6B3A19D0-DDF1-4896-B8D0-460C8ADAC88C}" destId="{910DD5CF-FE11-4545-8D46-D60417C91EC3}" srcOrd="0" destOrd="0" presId="urn:microsoft.com/office/officeart/2005/8/layout/vList2"/>
    <dgm:cxn modelId="{CEFA1E32-517A-4FB3-901D-E1FEFED48181}" type="presOf" srcId="{3C0E536C-04D3-4A9A-9106-60A147C8E328}" destId="{DD65120A-A463-4A85-9983-62CBBFA45B1A}" srcOrd="0" destOrd="0" presId="urn:microsoft.com/office/officeart/2005/8/layout/vList2"/>
    <dgm:cxn modelId="{DEE340D6-DE8A-4AE4-AFE3-333F86210E3B}" srcId="{7EF860F5-9B46-49AB-B254-1E3B4073F8B8}" destId="{6B3A19D0-DDF1-4896-B8D0-460C8ADAC88C}" srcOrd="1" destOrd="0" parTransId="{1358EA14-F95E-44B5-A727-A36C8DE15265}" sibTransId="{66277EB9-5120-476C-803F-47D6777CD76C}"/>
    <dgm:cxn modelId="{77682A22-4DFB-4D83-8402-C30087218FC1}" type="presOf" srcId="{A9DD42A4-21A5-4937-845D-BDD4CE94C62E}" destId="{945CB8F8-0194-4CA4-B0BB-53467F386656}" srcOrd="0" destOrd="0" presId="urn:microsoft.com/office/officeart/2005/8/layout/vList2"/>
    <dgm:cxn modelId="{F9613DAF-B22B-40C8-B787-3C21C7F85634}" type="presOf" srcId="{7EF860F5-9B46-49AB-B254-1E3B4073F8B8}" destId="{DAD522FC-F651-4A7E-9C3B-9A07145DFB01}" srcOrd="0" destOrd="0" presId="urn:microsoft.com/office/officeart/2005/8/layout/vList2"/>
    <dgm:cxn modelId="{B42B04D5-6536-43E0-A6FC-AACD28465ECE}" srcId="{7EF860F5-9B46-49AB-B254-1E3B4073F8B8}" destId="{3C0E536C-04D3-4A9A-9106-60A147C8E328}" srcOrd="2" destOrd="0" parTransId="{4B8B288A-A888-4004-B74F-ACCF9134039B}" sibTransId="{53C9D4ED-8797-4DA9-9219-E35F52C18574}"/>
    <dgm:cxn modelId="{E8F0E7A3-3983-44F8-B9EB-C3AD1E6A31A2}" type="presParOf" srcId="{DAD522FC-F651-4A7E-9C3B-9A07145DFB01}" destId="{945CB8F8-0194-4CA4-B0BB-53467F386656}" srcOrd="0" destOrd="0" presId="urn:microsoft.com/office/officeart/2005/8/layout/vList2"/>
    <dgm:cxn modelId="{F7B3C875-BA9B-482D-B58F-E31A133A674A}" type="presParOf" srcId="{DAD522FC-F651-4A7E-9C3B-9A07145DFB01}" destId="{98C94C70-9793-41F1-9A74-D04A44DC5385}" srcOrd="1" destOrd="0" presId="urn:microsoft.com/office/officeart/2005/8/layout/vList2"/>
    <dgm:cxn modelId="{C495352B-9B67-45E3-9E32-59E9AEA6EA62}" type="presParOf" srcId="{DAD522FC-F651-4A7E-9C3B-9A07145DFB01}" destId="{910DD5CF-FE11-4545-8D46-D60417C91EC3}" srcOrd="2" destOrd="0" presId="urn:microsoft.com/office/officeart/2005/8/layout/vList2"/>
    <dgm:cxn modelId="{1503F6B3-1C9E-42A8-86B5-86D968F421D5}" type="presParOf" srcId="{DAD522FC-F651-4A7E-9C3B-9A07145DFB01}" destId="{BC553828-2872-4109-8620-E832856D339B}" srcOrd="3" destOrd="0" presId="urn:microsoft.com/office/officeart/2005/8/layout/vList2"/>
    <dgm:cxn modelId="{47ED4AEA-B267-431E-B1A6-2242973F844C}" type="presParOf" srcId="{DAD522FC-F651-4A7E-9C3B-9A07145DFB01}" destId="{DD65120A-A463-4A85-9983-62CBBFA45B1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EF860F5-9B46-49AB-B254-1E3B4073F8B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6B3A19D0-DDF1-4896-B8D0-460C8ADAC88C}">
      <dgm:prSet/>
      <dgm:spPr/>
      <dgm:t>
        <a:bodyPr/>
        <a:lstStyle/>
        <a:p>
          <a:r>
            <a:rPr lang="es-CL" dirty="0"/>
            <a:t>Reglamento:</a:t>
          </a:r>
        </a:p>
      </dgm:t>
    </dgm:pt>
    <dgm:pt modelId="{1358EA14-F95E-44B5-A727-A36C8DE15265}" type="parTrans" cxnId="{DEE340D6-DE8A-4AE4-AFE3-333F86210E3B}">
      <dgm:prSet/>
      <dgm:spPr/>
      <dgm:t>
        <a:bodyPr/>
        <a:lstStyle/>
        <a:p>
          <a:endParaRPr lang="es-CL"/>
        </a:p>
      </dgm:t>
    </dgm:pt>
    <dgm:pt modelId="{66277EB9-5120-476C-803F-47D6777CD76C}" type="sibTrans" cxnId="{DEE340D6-DE8A-4AE4-AFE3-333F86210E3B}">
      <dgm:prSet/>
      <dgm:spPr/>
      <dgm:t>
        <a:bodyPr/>
        <a:lstStyle/>
        <a:p>
          <a:endParaRPr lang="es-CL"/>
        </a:p>
      </dgm:t>
    </dgm:pt>
    <dgm:pt modelId="{61E9DAE6-9306-4855-922E-FB7CED535EE3}">
      <dgm:prSet custT="1"/>
      <dgm:spPr/>
      <dgm:t>
        <a:bodyPr/>
        <a:lstStyle/>
        <a:p>
          <a:pPr algn="just"/>
          <a:r>
            <a:rPr lang="es-CL" sz="2000" b="1" dirty="0"/>
            <a:t>Conjunto metódico y orgánico de normas que se dictan para el adecuado funcionamiento de una institución.</a:t>
          </a:r>
        </a:p>
      </dgm:t>
    </dgm:pt>
    <dgm:pt modelId="{8F0A42D5-FED0-4A0E-9E45-2A4CE168D091}" type="parTrans" cxnId="{A657B72F-9018-44FA-8749-3B6E885CA12C}">
      <dgm:prSet/>
      <dgm:spPr/>
      <dgm:t>
        <a:bodyPr/>
        <a:lstStyle/>
        <a:p>
          <a:endParaRPr lang="es-CL"/>
        </a:p>
      </dgm:t>
    </dgm:pt>
    <dgm:pt modelId="{E6FB390C-CDC1-4018-B567-DBF98A69BCA0}" type="sibTrans" cxnId="{A657B72F-9018-44FA-8749-3B6E885CA12C}">
      <dgm:prSet/>
      <dgm:spPr/>
      <dgm:t>
        <a:bodyPr/>
        <a:lstStyle/>
        <a:p>
          <a:endParaRPr lang="es-CL"/>
        </a:p>
      </dgm:t>
    </dgm:pt>
    <dgm:pt modelId="{BBA0CAAB-5C67-4854-BE5C-8B8849C5BE7D}">
      <dgm:prSet custT="1"/>
      <dgm:spPr/>
      <dgm:t>
        <a:bodyPr/>
        <a:lstStyle/>
        <a:p>
          <a:pPr algn="just"/>
          <a:r>
            <a:rPr lang="es-CL" sz="2000" dirty="0"/>
            <a:t>Orgánicos: Este ordenamiento considera la </a:t>
          </a:r>
          <a:r>
            <a:rPr lang="es-CL" sz="2000" b="1" dirty="0">
              <a:solidFill>
                <a:srgbClr val="002060"/>
              </a:solidFill>
            </a:rPr>
            <a:t>estructura funcional y jerárquica</a:t>
          </a:r>
          <a:r>
            <a:rPr lang="es-CL" sz="2000" dirty="0"/>
            <a:t> de la Institución, es decir, las relaciones, dependencias, funciones y misiones de los diversos organismos que componen la Armada. </a:t>
          </a:r>
        </a:p>
      </dgm:t>
    </dgm:pt>
    <dgm:pt modelId="{7F59454B-E53C-40F2-8B54-7AD1C7D6929D}" type="parTrans" cxnId="{20B1B3FD-FF0F-4693-868C-05AA56A2727A}">
      <dgm:prSet/>
      <dgm:spPr/>
      <dgm:t>
        <a:bodyPr/>
        <a:lstStyle/>
        <a:p>
          <a:endParaRPr lang="es-CL"/>
        </a:p>
      </dgm:t>
    </dgm:pt>
    <dgm:pt modelId="{5417E758-639E-499B-B89F-952EDB0B8B91}" type="sibTrans" cxnId="{20B1B3FD-FF0F-4693-868C-05AA56A2727A}">
      <dgm:prSet/>
      <dgm:spPr/>
      <dgm:t>
        <a:bodyPr/>
        <a:lstStyle/>
        <a:p>
          <a:endParaRPr lang="es-CL"/>
        </a:p>
      </dgm:t>
    </dgm:pt>
    <dgm:pt modelId="{E78D5E6B-104E-4307-AAE6-53742A73418F}">
      <dgm:prSet custT="1"/>
      <dgm:spPr/>
      <dgm:t>
        <a:bodyPr/>
        <a:lstStyle/>
        <a:p>
          <a:pPr algn="just"/>
          <a:r>
            <a:rPr lang="es-CL" sz="2000" dirty="0"/>
            <a:t>Por materias: Son una colección ordenada de preceptos de </a:t>
          </a:r>
          <a:r>
            <a:rPr lang="es-CL" sz="2000" b="1" dirty="0">
              <a:solidFill>
                <a:srgbClr val="002060"/>
              </a:solidFill>
            </a:rPr>
            <a:t>alcance institucional y de vigencia permanente</a:t>
          </a:r>
          <a:r>
            <a:rPr lang="es-CL" sz="2000" dirty="0"/>
            <a:t>, que fijan procedimientos obligatorios para el cumplimiento de funciones o actividades generales</a:t>
          </a:r>
        </a:p>
      </dgm:t>
    </dgm:pt>
    <dgm:pt modelId="{27CD9D2C-0428-405E-A0B6-593A58435EE0}" type="parTrans" cxnId="{BB6E1D81-B997-4882-9D27-BAD40EC68637}">
      <dgm:prSet/>
      <dgm:spPr/>
      <dgm:t>
        <a:bodyPr/>
        <a:lstStyle/>
        <a:p>
          <a:endParaRPr lang="es-CL"/>
        </a:p>
      </dgm:t>
    </dgm:pt>
    <dgm:pt modelId="{BC9A4708-628C-4481-9892-4F6F77132EDE}" type="sibTrans" cxnId="{BB6E1D81-B997-4882-9D27-BAD40EC68637}">
      <dgm:prSet/>
      <dgm:spPr/>
      <dgm:t>
        <a:bodyPr/>
        <a:lstStyle/>
        <a:p>
          <a:endParaRPr lang="es-CL"/>
        </a:p>
      </dgm:t>
    </dgm:pt>
    <dgm:pt modelId="{E7DABA32-2E77-4E05-B9A2-EABF609B6DF9}" type="pres">
      <dgm:prSet presAssocID="{7EF860F5-9B46-49AB-B254-1E3B4073F8B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DCDD0468-D734-4BD1-8880-0FC0B4353119}" type="pres">
      <dgm:prSet presAssocID="{6B3A19D0-DDF1-4896-B8D0-460C8ADAC88C}" presName="linNode" presStyleCnt="0"/>
      <dgm:spPr/>
    </dgm:pt>
    <dgm:pt modelId="{C56A6D42-003D-4424-9B25-7F77F7AFCEF4}" type="pres">
      <dgm:prSet presAssocID="{6B3A19D0-DDF1-4896-B8D0-460C8ADAC88C}" presName="parentShp" presStyleLbl="node1" presStyleIdx="0" presStyleCnt="1" custScaleX="88789" custScaleY="80500" custLinFactNeighborX="-21" custLinFactNeighborY="-346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1F86C71-873E-4D9E-BC4B-3A5C02D24522}" type="pres">
      <dgm:prSet presAssocID="{6B3A19D0-DDF1-4896-B8D0-460C8ADAC88C}" presName="childShp" presStyleLbl="bgAccFollowNode1" presStyleIdx="0" presStyleCnt="1" custScaleX="141129" custScaleY="10009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7A3FE7F9-110A-4064-BC8D-875C424DE1F0}" type="presOf" srcId="{E78D5E6B-104E-4307-AAE6-53742A73418F}" destId="{E1F86C71-873E-4D9E-BC4B-3A5C02D24522}" srcOrd="0" destOrd="2" presId="urn:microsoft.com/office/officeart/2005/8/layout/vList6"/>
    <dgm:cxn modelId="{7A2EF81B-8897-4ADF-B3FF-E542DCC70A3D}" type="presOf" srcId="{61E9DAE6-9306-4855-922E-FB7CED535EE3}" destId="{E1F86C71-873E-4D9E-BC4B-3A5C02D24522}" srcOrd="0" destOrd="0" presId="urn:microsoft.com/office/officeart/2005/8/layout/vList6"/>
    <dgm:cxn modelId="{BB6E1D81-B997-4882-9D27-BAD40EC68637}" srcId="{6B3A19D0-DDF1-4896-B8D0-460C8ADAC88C}" destId="{E78D5E6B-104E-4307-AAE6-53742A73418F}" srcOrd="2" destOrd="0" parTransId="{27CD9D2C-0428-405E-A0B6-593A58435EE0}" sibTransId="{BC9A4708-628C-4481-9892-4F6F77132EDE}"/>
    <dgm:cxn modelId="{7D3C8740-265A-45BC-8750-56282DD58E06}" type="presOf" srcId="{BBA0CAAB-5C67-4854-BE5C-8B8849C5BE7D}" destId="{E1F86C71-873E-4D9E-BC4B-3A5C02D24522}" srcOrd="0" destOrd="1" presId="urn:microsoft.com/office/officeart/2005/8/layout/vList6"/>
    <dgm:cxn modelId="{3C047BE3-0EF9-4432-8340-C13AECD82390}" type="presOf" srcId="{6B3A19D0-DDF1-4896-B8D0-460C8ADAC88C}" destId="{C56A6D42-003D-4424-9B25-7F77F7AFCEF4}" srcOrd="0" destOrd="0" presId="urn:microsoft.com/office/officeart/2005/8/layout/vList6"/>
    <dgm:cxn modelId="{20B1B3FD-FF0F-4693-868C-05AA56A2727A}" srcId="{6B3A19D0-DDF1-4896-B8D0-460C8ADAC88C}" destId="{BBA0CAAB-5C67-4854-BE5C-8B8849C5BE7D}" srcOrd="1" destOrd="0" parTransId="{7F59454B-E53C-40F2-8B54-7AD1C7D6929D}" sibTransId="{5417E758-639E-499B-B89F-952EDB0B8B91}"/>
    <dgm:cxn modelId="{DEE340D6-DE8A-4AE4-AFE3-333F86210E3B}" srcId="{7EF860F5-9B46-49AB-B254-1E3B4073F8B8}" destId="{6B3A19D0-DDF1-4896-B8D0-460C8ADAC88C}" srcOrd="0" destOrd="0" parTransId="{1358EA14-F95E-44B5-A727-A36C8DE15265}" sibTransId="{66277EB9-5120-476C-803F-47D6777CD76C}"/>
    <dgm:cxn modelId="{A657B72F-9018-44FA-8749-3B6E885CA12C}" srcId="{6B3A19D0-DDF1-4896-B8D0-460C8ADAC88C}" destId="{61E9DAE6-9306-4855-922E-FB7CED535EE3}" srcOrd="0" destOrd="0" parTransId="{8F0A42D5-FED0-4A0E-9E45-2A4CE168D091}" sibTransId="{E6FB390C-CDC1-4018-B567-DBF98A69BCA0}"/>
    <dgm:cxn modelId="{AD385BCC-013E-4E7F-AF10-509446215C4B}" type="presOf" srcId="{7EF860F5-9B46-49AB-B254-1E3B4073F8B8}" destId="{E7DABA32-2E77-4E05-B9A2-EABF609B6DF9}" srcOrd="0" destOrd="0" presId="urn:microsoft.com/office/officeart/2005/8/layout/vList6"/>
    <dgm:cxn modelId="{F4CD778E-0118-46EF-B0CC-9D2EF27BCEE9}" type="presParOf" srcId="{E7DABA32-2E77-4E05-B9A2-EABF609B6DF9}" destId="{DCDD0468-D734-4BD1-8880-0FC0B4353119}" srcOrd="0" destOrd="0" presId="urn:microsoft.com/office/officeart/2005/8/layout/vList6"/>
    <dgm:cxn modelId="{2D4724C7-6A14-4430-91D2-A711345D744B}" type="presParOf" srcId="{DCDD0468-D734-4BD1-8880-0FC0B4353119}" destId="{C56A6D42-003D-4424-9B25-7F77F7AFCEF4}" srcOrd="0" destOrd="0" presId="urn:microsoft.com/office/officeart/2005/8/layout/vList6"/>
    <dgm:cxn modelId="{10362FA9-C4F7-4309-BBC6-4B97FEDE2D36}" type="presParOf" srcId="{DCDD0468-D734-4BD1-8880-0FC0B4353119}" destId="{E1F86C71-873E-4D9E-BC4B-3A5C02D24522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EF860F5-9B46-49AB-B254-1E3B4073F8B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6B3A19D0-DDF1-4896-B8D0-460C8ADAC88C}">
      <dgm:prSet/>
      <dgm:spPr/>
      <dgm:t>
        <a:bodyPr/>
        <a:lstStyle/>
        <a:p>
          <a:r>
            <a:rPr lang="es-CL" dirty="0"/>
            <a:t>Manuales:</a:t>
          </a:r>
        </a:p>
      </dgm:t>
    </dgm:pt>
    <dgm:pt modelId="{1358EA14-F95E-44B5-A727-A36C8DE15265}" type="parTrans" cxnId="{DEE340D6-DE8A-4AE4-AFE3-333F86210E3B}">
      <dgm:prSet/>
      <dgm:spPr/>
      <dgm:t>
        <a:bodyPr/>
        <a:lstStyle/>
        <a:p>
          <a:endParaRPr lang="es-CL"/>
        </a:p>
      </dgm:t>
    </dgm:pt>
    <dgm:pt modelId="{66277EB9-5120-476C-803F-47D6777CD76C}" type="sibTrans" cxnId="{DEE340D6-DE8A-4AE4-AFE3-333F86210E3B}">
      <dgm:prSet/>
      <dgm:spPr/>
      <dgm:t>
        <a:bodyPr/>
        <a:lstStyle/>
        <a:p>
          <a:endParaRPr lang="es-CL"/>
        </a:p>
      </dgm:t>
    </dgm:pt>
    <dgm:pt modelId="{61E9DAE6-9306-4855-922E-FB7CED535EE3}">
      <dgm:prSet custT="1"/>
      <dgm:spPr/>
      <dgm:t>
        <a:bodyPr/>
        <a:lstStyle/>
        <a:p>
          <a:pPr algn="just"/>
          <a:r>
            <a:rPr lang="es-CL" sz="2000" b="1" dirty="0"/>
            <a:t>Son aquellas publicaciones que agrupan disposiciones reglamentarias y otras de carácter técnico consultivo, referente a una especialidad, arma, servicio sistema.</a:t>
          </a:r>
        </a:p>
      </dgm:t>
    </dgm:pt>
    <dgm:pt modelId="{8F0A42D5-FED0-4A0E-9E45-2A4CE168D091}" type="parTrans" cxnId="{A657B72F-9018-44FA-8749-3B6E885CA12C}">
      <dgm:prSet/>
      <dgm:spPr/>
      <dgm:t>
        <a:bodyPr/>
        <a:lstStyle/>
        <a:p>
          <a:endParaRPr lang="es-CL"/>
        </a:p>
      </dgm:t>
    </dgm:pt>
    <dgm:pt modelId="{E6FB390C-CDC1-4018-B567-DBF98A69BCA0}" type="sibTrans" cxnId="{A657B72F-9018-44FA-8749-3B6E885CA12C}">
      <dgm:prSet/>
      <dgm:spPr/>
      <dgm:t>
        <a:bodyPr/>
        <a:lstStyle/>
        <a:p>
          <a:endParaRPr lang="es-CL"/>
        </a:p>
      </dgm:t>
    </dgm:pt>
    <dgm:pt modelId="{6F45789A-C8D9-4C8B-81B0-70175B3ED718}">
      <dgm:prSet custT="1"/>
      <dgm:spPr/>
      <dgm:t>
        <a:bodyPr/>
        <a:lstStyle/>
        <a:p>
          <a:pPr algn="just"/>
          <a:r>
            <a:rPr lang="es-CL" sz="2000" dirty="0"/>
            <a:t>Son normativos y técnicos; a una actividad o área específica (especialidad o servicio), complementado con disposiciones doctrinarias e informaciones sobre ese tema. </a:t>
          </a:r>
          <a:endParaRPr lang="es-CL" sz="2000" b="1" dirty="0"/>
        </a:p>
      </dgm:t>
    </dgm:pt>
    <dgm:pt modelId="{DEA2CC18-C29C-4A16-9339-E02E3855F216}" type="parTrans" cxnId="{82DB3D63-A73E-46EB-827E-308A4829DF41}">
      <dgm:prSet/>
      <dgm:spPr/>
      <dgm:t>
        <a:bodyPr/>
        <a:lstStyle/>
        <a:p>
          <a:endParaRPr lang="es-CL"/>
        </a:p>
      </dgm:t>
    </dgm:pt>
    <dgm:pt modelId="{AF9D69D2-2C11-4A90-A045-B68F5F7FC95A}" type="sibTrans" cxnId="{82DB3D63-A73E-46EB-827E-308A4829DF41}">
      <dgm:prSet/>
      <dgm:spPr/>
      <dgm:t>
        <a:bodyPr/>
        <a:lstStyle/>
        <a:p>
          <a:endParaRPr lang="es-CL"/>
        </a:p>
      </dgm:t>
    </dgm:pt>
    <dgm:pt modelId="{3C0E536C-04D3-4A9A-9106-60A147C8E328}">
      <dgm:prSet custT="1"/>
      <dgm:spPr/>
      <dgm:t>
        <a:bodyPr/>
        <a:lstStyle/>
        <a:p>
          <a:pPr algn="ctr"/>
          <a:r>
            <a:rPr lang="es-CL" sz="2800" b="1" dirty="0"/>
            <a:t>Libros Independientes</a:t>
          </a:r>
        </a:p>
      </dgm:t>
    </dgm:pt>
    <dgm:pt modelId="{4B8B288A-A888-4004-B74F-ACCF9134039B}" type="parTrans" cxnId="{B42B04D5-6536-43E0-A6FC-AACD28465ECE}">
      <dgm:prSet/>
      <dgm:spPr/>
      <dgm:t>
        <a:bodyPr/>
        <a:lstStyle/>
        <a:p>
          <a:endParaRPr lang="es-CL"/>
        </a:p>
      </dgm:t>
    </dgm:pt>
    <dgm:pt modelId="{53C9D4ED-8797-4DA9-9219-E35F52C18574}" type="sibTrans" cxnId="{B42B04D5-6536-43E0-A6FC-AACD28465ECE}">
      <dgm:prSet/>
      <dgm:spPr/>
      <dgm:t>
        <a:bodyPr/>
        <a:lstStyle/>
        <a:p>
          <a:endParaRPr lang="es-CL"/>
        </a:p>
      </dgm:t>
    </dgm:pt>
    <dgm:pt modelId="{750366B9-C9CF-4FE1-9BE4-095333FBC6C9}">
      <dgm:prSet custT="1"/>
      <dgm:spPr/>
      <dgm:t>
        <a:bodyPr/>
        <a:lstStyle/>
        <a:p>
          <a:pPr algn="just"/>
          <a:r>
            <a:rPr lang="es-CL" sz="2000" b="0" dirty="0"/>
            <a:t>Son aquellos libros oficiales que tienen por objeto doctrinar o fijar procedimientos: Ordenanza de la Armada, Ceremonial Naval.</a:t>
          </a:r>
        </a:p>
      </dgm:t>
    </dgm:pt>
    <dgm:pt modelId="{4AB714D1-9B85-4A37-BDE8-C451DD47A3D3}" type="parTrans" cxnId="{B986D2CB-7FDD-4D1B-8A58-F8F798E8FC49}">
      <dgm:prSet/>
      <dgm:spPr/>
      <dgm:t>
        <a:bodyPr/>
        <a:lstStyle/>
        <a:p>
          <a:endParaRPr lang="es-CL"/>
        </a:p>
      </dgm:t>
    </dgm:pt>
    <dgm:pt modelId="{5F480286-3170-45FB-BA59-02022A182D85}" type="sibTrans" cxnId="{B986D2CB-7FDD-4D1B-8A58-F8F798E8FC49}">
      <dgm:prSet/>
      <dgm:spPr/>
      <dgm:t>
        <a:bodyPr/>
        <a:lstStyle/>
        <a:p>
          <a:endParaRPr lang="es-CL"/>
        </a:p>
      </dgm:t>
    </dgm:pt>
    <dgm:pt modelId="{E7DABA32-2E77-4E05-B9A2-EABF609B6DF9}" type="pres">
      <dgm:prSet presAssocID="{7EF860F5-9B46-49AB-B254-1E3B4073F8B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DCDD0468-D734-4BD1-8880-0FC0B4353119}" type="pres">
      <dgm:prSet presAssocID="{6B3A19D0-DDF1-4896-B8D0-460C8ADAC88C}" presName="linNode" presStyleCnt="0"/>
      <dgm:spPr/>
    </dgm:pt>
    <dgm:pt modelId="{C56A6D42-003D-4424-9B25-7F77F7AFCEF4}" type="pres">
      <dgm:prSet presAssocID="{6B3A19D0-DDF1-4896-B8D0-460C8ADAC88C}" presName="parentShp" presStyleLbl="node1" presStyleIdx="0" presStyleCnt="2" custScaleX="88789" custScaleY="80500" custLinFactNeighborX="-21" custLinFactNeighborY="-346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1F86C71-873E-4D9E-BC4B-3A5C02D24522}" type="pres">
      <dgm:prSet presAssocID="{6B3A19D0-DDF1-4896-B8D0-460C8ADAC88C}" presName="childShp" presStyleLbl="bgAccFollowNode1" presStyleIdx="0" presStyleCnt="2" custScaleX="141129" custScaleY="10009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81B28E1-479C-414B-9C80-1DB7F627989C}" type="pres">
      <dgm:prSet presAssocID="{66277EB9-5120-476C-803F-47D6777CD76C}" presName="spacing" presStyleCnt="0"/>
      <dgm:spPr/>
    </dgm:pt>
    <dgm:pt modelId="{A5B4466E-093E-48B8-A4E0-FE40C6AB4661}" type="pres">
      <dgm:prSet presAssocID="{3C0E536C-04D3-4A9A-9106-60A147C8E328}" presName="linNode" presStyleCnt="0"/>
      <dgm:spPr/>
    </dgm:pt>
    <dgm:pt modelId="{613D2194-C1B9-47C8-89C4-F23714C8F9ED}" type="pres">
      <dgm:prSet presAssocID="{3C0E536C-04D3-4A9A-9106-60A147C8E328}" presName="parentShp" presStyleLbl="node1" presStyleIdx="1" presStyleCnt="2" custScaleX="74214" custScaleY="68368" custLinFactNeighborX="-9678" custLinFactNeighborY="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CFB67D7-B88C-44B9-96A1-EFA8C914BA2B}" type="pres">
      <dgm:prSet presAssocID="{3C0E536C-04D3-4A9A-9106-60A147C8E328}" presName="childShp" presStyleLbl="bgAccFollowNode1" presStyleIdx="1" presStyleCnt="2" custScaleY="61741" custLinFactNeighborX="-11324" custLinFactNeighborY="618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986D2CB-7FDD-4D1B-8A58-F8F798E8FC49}" srcId="{3C0E536C-04D3-4A9A-9106-60A147C8E328}" destId="{750366B9-C9CF-4FE1-9BE4-095333FBC6C9}" srcOrd="0" destOrd="0" parTransId="{4AB714D1-9B85-4A37-BDE8-C451DD47A3D3}" sibTransId="{5F480286-3170-45FB-BA59-02022A182D85}"/>
    <dgm:cxn modelId="{B42B04D5-6536-43E0-A6FC-AACD28465ECE}" srcId="{7EF860F5-9B46-49AB-B254-1E3B4073F8B8}" destId="{3C0E536C-04D3-4A9A-9106-60A147C8E328}" srcOrd="1" destOrd="0" parTransId="{4B8B288A-A888-4004-B74F-ACCF9134039B}" sibTransId="{53C9D4ED-8797-4DA9-9219-E35F52C18574}"/>
    <dgm:cxn modelId="{77A96797-61F6-4FEA-A6BC-ED400E1B1292}" type="presOf" srcId="{3C0E536C-04D3-4A9A-9106-60A147C8E328}" destId="{613D2194-C1B9-47C8-89C4-F23714C8F9ED}" srcOrd="0" destOrd="0" presId="urn:microsoft.com/office/officeart/2005/8/layout/vList6"/>
    <dgm:cxn modelId="{AD385BCC-013E-4E7F-AF10-509446215C4B}" type="presOf" srcId="{7EF860F5-9B46-49AB-B254-1E3B4073F8B8}" destId="{E7DABA32-2E77-4E05-B9A2-EABF609B6DF9}" srcOrd="0" destOrd="0" presId="urn:microsoft.com/office/officeart/2005/8/layout/vList6"/>
    <dgm:cxn modelId="{82DB3D63-A73E-46EB-827E-308A4829DF41}" srcId="{6B3A19D0-DDF1-4896-B8D0-460C8ADAC88C}" destId="{6F45789A-C8D9-4C8B-81B0-70175B3ED718}" srcOrd="1" destOrd="0" parTransId="{DEA2CC18-C29C-4A16-9339-E02E3855F216}" sibTransId="{AF9D69D2-2C11-4A90-A045-B68F5F7FC95A}"/>
    <dgm:cxn modelId="{7A2EF81B-8897-4ADF-B3FF-E542DCC70A3D}" type="presOf" srcId="{61E9DAE6-9306-4855-922E-FB7CED535EE3}" destId="{E1F86C71-873E-4D9E-BC4B-3A5C02D24522}" srcOrd="0" destOrd="0" presId="urn:microsoft.com/office/officeart/2005/8/layout/vList6"/>
    <dgm:cxn modelId="{3C047BE3-0EF9-4432-8340-C13AECD82390}" type="presOf" srcId="{6B3A19D0-DDF1-4896-B8D0-460C8ADAC88C}" destId="{C56A6D42-003D-4424-9B25-7F77F7AFCEF4}" srcOrd="0" destOrd="0" presId="urn:microsoft.com/office/officeart/2005/8/layout/vList6"/>
    <dgm:cxn modelId="{BFA0FE36-CD80-4C1E-B72F-E771DE431E97}" type="presOf" srcId="{750366B9-C9CF-4FE1-9BE4-095333FBC6C9}" destId="{8CFB67D7-B88C-44B9-96A1-EFA8C914BA2B}" srcOrd="0" destOrd="0" presId="urn:microsoft.com/office/officeart/2005/8/layout/vList6"/>
    <dgm:cxn modelId="{A657B72F-9018-44FA-8749-3B6E885CA12C}" srcId="{6B3A19D0-DDF1-4896-B8D0-460C8ADAC88C}" destId="{61E9DAE6-9306-4855-922E-FB7CED535EE3}" srcOrd="0" destOrd="0" parTransId="{8F0A42D5-FED0-4A0E-9E45-2A4CE168D091}" sibTransId="{E6FB390C-CDC1-4018-B567-DBF98A69BCA0}"/>
    <dgm:cxn modelId="{DEE340D6-DE8A-4AE4-AFE3-333F86210E3B}" srcId="{7EF860F5-9B46-49AB-B254-1E3B4073F8B8}" destId="{6B3A19D0-DDF1-4896-B8D0-460C8ADAC88C}" srcOrd="0" destOrd="0" parTransId="{1358EA14-F95E-44B5-A727-A36C8DE15265}" sibTransId="{66277EB9-5120-476C-803F-47D6777CD76C}"/>
    <dgm:cxn modelId="{4F42CDAC-39A1-4187-9001-630FA5DBE2C9}" type="presOf" srcId="{6F45789A-C8D9-4C8B-81B0-70175B3ED718}" destId="{E1F86C71-873E-4D9E-BC4B-3A5C02D24522}" srcOrd="0" destOrd="1" presId="urn:microsoft.com/office/officeart/2005/8/layout/vList6"/>
    <dgm:cxn modelId="{F4CD778E-0118-46EF-B0CC-9D2EF27BCEE9}" type="presParOf" srcId="{E7DABA32-2E77-4E05-B9A2-EABF609B6DF9}" destId="{DCDD0468-D734-4BD1-8880-0FC0B4353119}" srcOrd="0" destOrd="0" presId="urn:microsoft.com/office/officeart/2005/8/layout/vList6"/>
    <dgm:cxn modelId="{2D4724C7-6A14-4430-91D2-A711345D744B}" type="presParOf" srcId="{DCDD0468-D734-4BD1-8880-0FC0B4353119}" destId="{C56A6D42-003D-4424-9B25-7F77F7AFCEF4}" srcOrd="0" destOrd="0" presId="urn:microsoft.com/office/officeart/2005/8/layout/vList6"/>
    <dgm:cxn modelId="{10362FA9-C4F7-4309-BBC6-4B97FEDE2D36}" type="presParOf" srcId="{DCDD0468-D734-4BD1-8880-0FC0B4353119}" destId="{E1F86C71-873E-4D9E-BC4B-3A5C02D24522}" srcOrd="1" destOrd="0" presId="urn:microsoft.com/office/officeart/2005/8/layout/vList6"/>
    <dgm:cxn modelId="{0F171BAF-0F62-4AE0-AB79-8C934F1EFB74}" type="presParOf" srcId="{E7DABA32-2E77-4E05-B9A2-EABF609B6DF9}" destId="{981B28E1-479C-414B-9C80-1DB7F627989C}" srcOrd="1" destOrd="0" presId="urn:microsoft.com/office/officeart/2005/8/layout/vList6"/>
    <dgm:cxn modelId="{BB486172-FCA3-4603-91B0-761CBE93812D}" type="presParOf" srcId="{E7DABA32-2E77-4E05-B9A2-EABF609B6DF9}" destId="{A5B4466E-093E-48B8-A4E0-FE40C6AB4661}" srcOrd="2" destOrd="0" presId="urn:microsoft.com/office/officeart/2005/8/layout/vList6"/>
    <dgm:cxn modelId="{804C00F4-105F-44F4-BF07-AA74AC75B099}" type="presParOf" srcId="{A5B4466E-093E-48B8-A4E0-FE40C6AB4661}" destId="{613D2194-C1B9-47C8-89C4-F23714C8F9ED}" srcOrd="0" destOrd="0" presId="urn:microsoft.com/office/officeart/2005/8/layout/vList6"/>
    <dgm:cxn modelId="{1A136B35-0BC6-4D97-B93E-86C1F40464E0}" type="presParOf" srcId="{A5B4466E-093E-48B8-A4E0-FE40C6AB4661}" destId="{8CFB67D7-B88C-44B9-96A1-EFA8C914BA2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DC3416C-BC34-44F9-89C7-CF9173D08E1F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545731A0-5E50-46D4-9E3F-116AA712A385}">
      <dgm:prSet/>
      <dgm:spPr/>
      <dgm:t>
        <a:bodyPr/>
        <a:lstStyle/>
        <a:p>
          <a:r>
            <a:rPr lang="es-CL" b="1" dirty="0"/>
            <a:t>SECRETOS:</a:t>
          </a:r>
          <a:endParaRPr lang="es-CL" dirty="0"/>
        </a:p>
      </dgm:t>
    </dgm:pt>
    <dgm:pt modelId="{7FC36857-2000-4570-BCF3-9B2942FF037D}" type="parTrans" cxnId="{360E3426-7112-45AD-A2D7-857ADCD5EF3A}">
      <dgm:prSet/>
      <dgm:spPr/>
      <dgm:t>
        <a:bodyPr/>
        <a:lstStyle/>
        <a:p>
          <a:endParaRPr lang="es-CL"/>
        </a:p>
      </dgm:t>
    </dgm:pt>
    <dgm:pt modelId="{6DF26766-8F61-4DD2-AA99-6C9C0A7CC36A}" type="sibTrans" cxnId="{360E3426-7112-45AD-A2D7-857ADCD5EF3A}">
      <dgm:prSet/>
      <dgm:spPr/>
      <dgm:t>
        <a:bodyPr/>
        <a:lstStyle/>
        <a:p>
          <a:endParaRPr lang="es-CL"/>
        </a:p>
      </dgm:t>
    </dgm:pt>
    <dgm:pt modelId="{9F35DB1D-E6C3-4B7D-B8DE-344EF7FA9892}">
      <dgm:prSet custT="1"/>
      <dgm:spPr/>
      <dgm:t>
        <a:bodyPr/>
        <a:lstStyle/>
        <a:p>
          <a:r>
            <a:rPr lang="es-CL" sz="2100" dirty="0"/>
            <a:t>- </a:t>
          </a:r>
          <a:r>
            <a:rPr lang="es-CL" sz="1800" dirty="0"/>
            <a:t>Planificación naval o estratégica.</a:t>
          </a:r>
        </a:p>
        <a:p>
          <a:r>
            <a:rPr lang="es-CL" sz="1800" dirty="0"/>
            <a:t>- Lo relativo a las plantas o dotaciones y a la seguridad de la Armada de Chile y de su personal.</a:t>
          </a:r>
        </a:p>
        <a:p>
          <a:r>
            <a:rPr lang="es-CL" sz="1800" dirty="0"/>
            <a:t>- Lo atinente a planos o instalaciones de recintos navales y los planes de operación.</a:t>
          </a:r>
        </a:p>
        <a:p>
          <a:r>
            <a:rPr lang="es-CL" sz="1800" dirty="0"/>
            <a:t>- Lo relacionado a armas de fuego, partes y piezas de las mismas, municiones, explosivos, sustancias químicas </a:t>
          </a:r>
        </a:p>
        <a:p>
          <a:r>
            <a:rPr lang="es-CL" sz="1800" dirty="0"/>
            <a:t>- Lo que se refieran a equipos y pertrechos navales.</a:t>
          </a:r>
        </a:p>
      </dgm:t>
    </dgm:pt>
    <dgm:pt modelId="{EE31EAD2-A6B9-41EE-8AE0-7D01D1AB71FF}" type="parTrans" cxnId="{CBAF05A9-6731-4DF1-8ECD-11274E359619}">
      <dgm:prSet/>
      <dgm:spPr/>
      <dgm:t>
        <a:bodyPr/>
        <a:lstStyle/>
        <a:p>
          <a:endParaRPr lang="es-CL"/>
        </a:p>
      </dgm:t>
    </dgm:pt>
    <dgm:pt modelId="{6D883696-0BEC-45B9-84F1-8BF0FF3AF341}" type="sibTrans" cxnId="{CBAF05A9-6731-4DF1-8ECD-11274E359619}">
      <dgm:prSet/>
      <dgm:spPr/>
      <dgm:t>
        <a:bodyPr/>
        <a:lstStyle/>
        <a:p>
          <a:endParaRPr lang="es-CL"/>
        </a:p>
      </dgm:t>
    </dgm:pt>
    <dgm:pt modelId="{0B4D1569-77D9-4AB5-A0F2-0FEEDE9102B7}">
      <dgm:prSet custT="1"/>
      <dgm:spPr/>
      <dgm:t>
        <a:bodyPr/>
        <a:lstStyle/>
        <a:p>
          <a:pPr algn="just"/>
          <a:r>
            <a:rPr lang="es-CL" sz="2000" dirty="0"/>
            <a:t>Cuya divulgación </a:t>
          </a:r>
          <a:r>
            <a:rPr lang="es-CL" sz="2000" b="1" dirty="0"/>
            <a:t>compromete la seguridad de la nación o el interés nacional</a:t>
          </a:r>
          <a:r>
            <a:rPr lang="es-CL" sz="2000" dirty="0"/>
            <a:t> o se trate de documentos, datos o informaciones que una ley de quórum calificado haya declarado secretas, tales como: </a:t>
          </a:r>
        </a:p>
      </dgm:t>
    </dgm:pt>
    <dgm:pt modelId="{C2301AA9-6DAF-4E55-9132-48B9FB6339AF}" type="parTrans" cxnId="{6A7EF2A4-DDC7-4696-BE6A-A70EF69F78F8}">
      <dgm:prSet/>
      <dgm:spPr/>
      <dgm:t>
        <a:bodyPr/>
        <a:lstStyle/>
        <a:p>
          <a:endParaRPr lang="es-CL"/>
        </a:p>
      </dgm:t>
    </dgm:pt>
    <dgm:pt modelId="{283944B4-5969-4C1C-A094-057C463677A2}" type="sibTrans" cxnId="{6A7EF2A4-DDC7-4696-BE6A-A70EF69F78F8}">
      <dgm:prSet/>
      <dgm:spPr/>
      <dgm:t>
        <a:bodyPr/>
        <a:lstStyle/>
        <a:p>
          <a:endParaRPr lang="es-CL"/>
        </a:p>
      </dgm:t>
    </dgm:pt>
    <dgm:pt modelId="{49E40EAB-53CA-43A7-BB7F-52D046F1EDFA}" type="pres">
      <dgm:prSet presAssocID="{1DC3416C-BC34-44F9-89C7-CF9173D08E1F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ES"/>
        </a:p>
      </dgm:t>
    </dgm:pt>
    <dgm:pt modelId="{ED2AD3E4-E2E5-45C4-9222-3E09D80931EE}" type="pres">
      <dgm:prSet presAssocID="{545731A0-5E50-46D4-9E3F-116AA712A385}" presName="thickLine" presStyleLbl="alignNode1" presStyleIdx="0" presStyleCnt="1"/>
      <dgm:spPr/>
    </dgm:pt>
    <dgm:pt modelId="{07EEC1E9-96D7-43EE-A733-FF7749F22F29}" type="pres">
      <dgm:prSet presAssocID="{545731A0-5E50-46D4-9E3F-116AA712A385}" presName="horz1" presStyleCnt="0"/>
      <dgm:spPr/>
    </dgm:pt>
    <dgm:pt modelId="{15F1FC1D-2778-4FE5-9E4D-D6E186BC4FF2}" type="pres">
      <dgm:prSet presAssocID="{545731A0-5E50-46D4-9E3F-116AA712A385}" presName="tx1" presStyleLbl="revTx" presStyleIdx="0" presStyleCnt="3"/>
      <dgm:spPr/>
      <dgm:t>
        <a:bodyPr/>
        <a:lstStyle/>
        <a:p>
          <a:endParaRPr lang="es-ES"/>
        </a:p>
      </dgm:t>
    </dgm:pt>
    <dgm:pt modelId="{9F88F604-3E39-4938-820A-619C995D6FE6}" type="pres">
      <dgm:prSet presAssocID="{545731A0-5E50-46D4-9E3F-116AA712A385}" presName="vert1" presStyleCnt="0"/>
      <dgm:spPr/>
    </dgm:pt>
    <dgm:pt modelId="{1261CE3E-818B-4767-BC61-8883FE8CA9A5}" type="pres">
      <dgm:prSet presAssocID="{0B4D1569-77D9-4AB5-A0F2-0FEEDE9102B7}" presName="vertSpace2a" presStyleCnt="0"/>
      <dgm:spPr/>
    </dgm:pt>
    <dgm:pt modelId="{FADEE85D-C862-47C3-8663-1427D7AE8B96}" type="pres">
      <dgm:prSet presAssocID="{0B4D1569-77D9-4AB5-A0F2-0FEEDE9102B7}" presName="horz2" presStyleCnt="0"/>
      <dgm:spPr/>
    </dgm:pt>
    <dgm:pt modelId="{90BEC004-D5A6-4490-A23B-2D48258A09C1}" type="pres">
      <dgm:prSet presAssocID="{0B4D1569-77D9-4AB5-A0F2-0FEEDE9102B7}" presName="horzSpace2" presStyleCnt="0"/>
      <dgm:spPr/>
    </dgm:pt>
    <dgm:pt modelId="{48D57A04-85AD-4BD7-9F6E-AF93A4C576AE}" type="pres">
      <dgm:prSet presAssocID="{0B4D1569-77D9-4AB5-A0F2-0FEEDE9102B7}" presName="tx2" presStyleLbl="revTx" presStyleIdx="1" presStyleCnt="3" custScaleY="48566"/>
      <dgm:spPr/>
      <dgm:t>
        <a:bodyPr/>
        <a:lstStyle/>
        <a:p>
          <a:endParaRPr lang="es-ES"/>
        </a:p>
      </dgm:t>
    </dgm:pt>
    <dgm:pt modelId="{AF50B164-8460-4849-A61C-E914DA424D3B}" type="pres">
      <dgm:prSet presAssocID="{0B4D1569-77D9-4AB5-A0F2-0FEEDE9102B7}" presName="vert2" presStyleCnt="0"/>
      <dgm:spPr/>
    </dgm:pt>
    <dgm:pt modelId="{C2002D27-4189-4C51-80A8-CA77EB11A326}" type="pres">
      <dgm:prSet presAssocID="{0B4D1569-77D9-4AB5-A0F2-0FEEDE9102B7}" presName="thinLine2b" presStyleLbl="callout" presStyleIdx="0" presStyleCnt="2"/>
      <dgm:spPr/>
    </dgm:pt>
    <dgm:pt modelId="{D73F727E-02F9-43BA-915E-DE96ED773CED}" type="pres">
      <dgm:prSet presAssocID="{0B4D1569-77D9-4AB5-A0F2-0FEEDE9102B7}" presName="vertSpace2b" presStyleCnt="0"/>
      <dgm:spPr/>
    </dgm:pt>
    <dgm:pt modelId="{635EAB70-86CA-4680-A1FC-EFC7A5DE4426}" type="pres">
      <dgm:prSet presAssocID="{9F35DB1D-E6C3-4B7D-B8DE-344EF7FA9892}" presName="horz2" presStyleCnt="0"/>
      <dgm:spPr/>
    </dgm:pt>
    <dgm:pt modelId="{FE599D86-525F-4738-AD70-BDCE7197E884}" type="pres">
      <dgm:prSet presAssocID="{9F35DB1D-E6C3-4B7D-B8DE-344EF7FA9892}" presName="horzSpace2" presStyleCnt="0"/>
      <dgm:spPr/>
    </dgm:pt>
    <dgm:pt modelId="{4B97B09A-BE35-48C9-B2B5-E22F003DC972}" type="pres">
      <dgm:prSet presAssocID="{9F35DB1D-E6C3-4B7D-B8DE-344EF7FA9892}" presName="tx2" presStyleLbl="revTx" presStyleIdx="2" presStyleCnt="3"/>
      <dgm:spPr/>
      <dgm:t>
        <a:bodyPr/>
        <a:lstStyle/>
        <a:p>
          <a:endParaRPr lang="es-ES"/>
        </a:p>
      </dgm:t>
    </dgm:pt>
    <dgm:pt modelId="{F1ED435F-F701-40B7-A9BD-383397B402F3}" type="pres">
      <dgm:prSet presAssocID="{9F35DB1D-E6C3-4B7D-B8DE-344EF7FA9892}" presName="vert2" presStyleCnt="0"/>
      <dgm:spPr/>
    </dgm:pt>
    <dgm:pt modelId="{33450D7A-B7B7-4334-BB71-2D8B7D7C8A8A}" type="pres">
      <dgm:prSet presAssocID="{9F35DB1D-E6C3-4B7D-B8DE-344EF7FA9892}" presName="thinLine2b" presStyleLbl="callout" presStyleIdx="1" presStyleCnt="2"/>
      <dgm:spPr/>
    </dgm:pt>
    <dgm:pt modelId="{D1B6E0E9-6CD8-44A9-BA67-FFF8F04EE50A}" type="pres">
      <dgm:prSet presAssocID="{9F35DB1D-E6C3-4B7D-B8DE-344EF7FA9892}" presName="vertSpace2b" presStyleCnt="0"/>
      <dgm:spPr/>
    </dgm:pt>
  </dgm:ptLst>
  <dgm:cxnLst>
    <dgm:cxn modelId="{18F9F405-F193-4EE7-942D-62FE2AB05E07}" type="presOf" srcId="{1DC3416C-BC34-44F9-89C7-CF9173D08E1F}" destId="{49E40EAB-53CA-43A7-BB7F-52D046F1EDFA}" srcOrd="0" destOrd="0" presId="urn:microsoft.com/office/officeart/2008/layout/LinedList"/>
    <dgm:cxn modelId="{D576C6A9-F65B-47BB-9358-7D078D0ACF41}" type="presOf" srcId="{0B4D1569-77D9-4AB5-A0F2-0FEEDE9102B7}" destId="{48D57A04-85AD-4BD7-9F6E-AF93A4C576AE}" srcOrd="0" destOrd="0" presId="urn:microsoft.com/office/officeart/2008/layout/LinedList"/>
    <dgm:cxn modelId="{4442B793-965C-4A64-9E1E-C16E548CA1CC}" type="presOf" srcId="{9F35DB1D-E6C3-4B7D-B8DE-344EF7FA9892}" destId="{4B97B09A-BE35-48C9-B2B5-E22F003DC972}" srcOrd="0" destOrd="0" presId="urn:microsoft.com/office/officeart/2008/layout/LinedList"/>
    <dgm:cxn modelId="{360E3426-7112-45AD-A2D7-857ADCD5EF3A}" srcId="{1DC3416C-BC34-44F9-89C7-CF9173D08E1F}" destId="{545731A0-5E50-46D4-9E3F-116AA712A385}" srcOrd="0" destOrd="0" parTransId="{7FC36857-2000-4570-BCF3-9B2942FF037D}" sibTransId="{6DF26766-8F61-4DD2-AA99-6C9C0A7CC36A}"/>
    <dgm:cxn modelId="{6A7EF2A4-DDC7-4696-BE6A-A70EF69F78F8}" srcId="{545731A0-5E50-46D4-9E3F-116AA712A385}" destId="{0B4D1569-77D9-4AB5-A0F2-0FEEDE9102B7}" srcOrd="0" destOrd="0" parTransId="{C2301AA9-6DAF-4E55-9132-48B9FB6339AF}" sibTransId="{283944B4-5969-4C1C-A094-057C463677A2}"/>
    <dgm:cxn modelId="{CBAF05A9-6731-4DF1-8ECD-11274E359619}" srcId="{545731A0-5E50-46D4-9E3F-116AA712A385}" destId="{9F35DB1D-E6C3-4B7D-B8DE-344EF7FA9892}" srcOrd="1" destOrd="0" parTransId="{EE31EAD2-A6B9-41EE-8AE0-7D01D1AB71FF}" sibTransId="{6D883696-0BEC-45B9-84F1-8BF0FF3AF341}"/>
    <dgm:cxn modelId="{6E3A452E-1CBE-41EC-9267-7A9F5DF6665D}" type="presOf" srcId="{545731A0-5E50-46D4-9E3F-116AA712A385}" destId="{15F1FC1D-2778-4FE5-9E4D-D6E186BC4FF2}" srcOrd="0" destOrd="0" presId="urn:microsoft.com/office/officeart/2008/layout/LinedList"/>
    <dgm:cxn modelId="{A71516FC-103D-4087-86F2-41152A836C3D}" type="presParOf" srcId="{49E40EAB-53CA-43A7-BB7F-52D046F1EDFA}" destId="{ED2AD3E4-E2E5-45C4-9222-3E09D80931EE}" srcOrd="0" destOrd="0" presId="urn:microsoft.com/office/officeart/2008/layout/LinedList"/>
    <dgm:cxn modelId="{ED28072B-B7A3-4675-B819-EE75292B47E4}" type="presParOf" srcId="{49E40EAB-53CA-43A7-BB7F-52D046F1EDFA}" destId="{07EEC1E9-96D7-43EE-A733-FF7749F22F29}" srcOrd="1" destOrd="0" presId="urn:microsoft.com/office/officeart/2008/layout/LinedList"/>
    <dgm:cxn modelId="{325A5B62-91CF-40B5-8085-BAD7FA55F358}" type="presParOf" srcId="{07EEC1E9-96D7-43EE-A733-FF7749F22F29}" destId="{15F1FC1D-2778-4FE5-9E4D-D6E186BC4FF2}" srcOrd="0" destOrd="0" presId="urn:microsoft.com/office/officeart/2008/layout/LinedList"/>
    <dgm:cxn modelId="{783207E6-CDA4-4778-9222-31877219FBB4}" type="presParOf" srcId="{07EEC1E9-96D7-43EE-A733-FF7749F22F29}" destId="{9F88F604-3E39-4938-820A-619C995D6FE6}" srcOrd="1" destOrd="0" presId="urn:microsoft.com/office/officeart/2008/layout/LinedList"/>
    <dgm:cxn modelId="{D7FE48C0-73FC-4574-8D19-5D672A57AEA6}" type="presParOf" srcId="{9F88F604-3E39-4938-820A-619C995D6FE6}" destId="{1261CE3E-818B-4767-BC61-8883FE8CA9A5}" srcOrd="0" destOrd="0" presId="urn:microsoft.com/office/officeart/2008/layout/LinedList"/>
    <dgm:cxn modelId="{068B58F8-EE01-4727-B9D3-02C280567038}" type="presParOf" srcId="{9F88F604-3E39-4938-820A-619C995D6FE6}" destId="{FADEE85D-C862-47C3-8663-1427D7AE8B96}" srcOrd="1" destOrd="0" presId="urn:microsoft.com/office/officeart/2008/layout/LinedList"/>
    <dgm:cxn modelId="{60322C9E-F29E-401C-ACE1-1D56974AD694}" type="presParOf" srcId="{FADEE85D-C862-47C3-8663-1427D7AE8B96}" destId="{90BEC004-D5A6-4490-A23B-2D48258A09C1}" srcOrd="0" destOrd="0" presId="urn:microsoft.com/office/officeart/2008/layout/LinedList"/>
    <dgm:cxn modelId="{763FF8FC-6638-44EC-B550-88DE57D94D20}" type="presParOf" srcId="{FADEE85D-C862-47C3-8663-1427D7AE8B96}" destId="{48D57A04-85AD-4BD7-9F6E-AF93A4C576AE}" srcOrd="1" destOrd="0" presId="urn:microsoft.com/office/officeart/2008/layout/LinedList"/>
    <dgm:cxn modelId="{AA3E7A9C-40D8-4D56-BF72-F47E116306F4}" type="presParOf" srcId="{FADEE85D-C862-47C3-8663-1427D7AE8B96}" destId="{AF50B164-8460-4849-A61C-E914DA424D3B}" srcOrd="2" destOrd="0" presId="urn:microsoft.com/office/officeart/2008/layout/LinedList"/>
    <dgm:cxn modelId="{970892F4-AF28-4860-A21F-AED3B0121ADC}" type="presParOf" srcId="{9F88F604-3E39-4938-820A-619C995D6FE6}" destId="{C2002D27-4189-4C51-80A8-CA77EB11A326}" srcOrd="2" destOrd="0" presId="urn:microsoft.com/office/officeart/2008/layout/LinedList"/>
    <dgm:cxn modelId="{E3F320A0-9D51-4F35-98CF-C2CB7FB47D6E}" type="presParOf" srcId="{9F88F604-3E39-4938-820A-619C995D6FE6}" destId="{D73F727E-02F9-43BA-915E-DE96ED773CED}" srcOrd="3" destOrd="0" presId="urn:microsoft.com/office/officeart/2008/layout/LinedList"/>
    <dgm:cxn modelId="{0C1BE122-0BD3-4024-9DBE-5EA91A7065E8}" type="presParOf" srcId="{9F88F604-3E39-4938-820A-619C995D6FE6}" destId="{635EAB70-86CA-4680-A1FC-EFC7A5DE4426}" srcOrd="4" destOrd="0" presId="urn:microsoft.com/office/officeart/2008/layout/LinedList"/>
    <dgm:cxn modelId="{FA339A1C-A555-4550-AF1F-F075A8898125}" type="presParOf" srcId="{635EAB70-86CA-4680-A1FC-EFC7A5DE4426}" destId="{FE599D86-525F-4738-AD70-BDCE7197E884}" srcOrd="0" destOrd="0" presId="urn:microsoft.com/office/officeart/2008/layout/LinedList"/>
    <dgm:cxn modelId="{844E510F-5C90-4BAA-9871-0F1D52B6FA7F}" type="presParOf" srcId="{635EAB70-86CA-4680-A1FC-EFC7A5DE4426}" destId="{4B97B09A-BE35-48C9-B2B5-E22F003DC972}" srcOrd="1" destOrd="0" presId="urn:microsoft.com/office/officeart/2008/layout/LinedList"/>
    <dgm:cxn modelId="{57AA8253-90C8-4BF8-90B9-F5F2E252DF88}" type="presParOf" srcId="{635EAB70-86CA-4680-A1FC-EFC7A5DE4426}" destId="{F1ED435F-F701-40B7-A9BD-383397B402F3}" srcOrd="2" destOrd="0" presId="urn:microsoft.com/office/officeart/2008/layout/LinedList"/>
    <dgm:cxn modelId="{31E7DB68-2C0B-49FB-9C35-134DD10A4B9E}" type="presParOf" srcId="{9F88F604-3E39-4938-820A-619C995D6FE6}" destId="{33450D7A-B7B7-4334-BB71-2D8B7D7C8A8A}" srcOrd="5" destOrd="0" presId="urn:microsoft.com/office/officeart/2008/layout/LinedList"/>
    <dgm:cxn modelId="{1CBD33F3-7F31-4CA9-BE01-63C0501799F4}" type="presParOf" srcId="{9F88F604-3E39-4938-820A-619C995D6FE6}" destId="{D1B6E0E9-6CD8-44A9-BA67-FFF8F04EE50A}" srcOrd="6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DC3416C-BC34-44F9-89C7-CF9173D08E1F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545731A0-5E50-46D4-9E3F-116AA712A385}">
      <dgm:prSet/>
      <dgm:spPr/>
      <dgm:t>
        <a:bodyPr/>
        <a:lstStyle/>
        <a:p>
          <a:r>
            <a:rPr lang="es-CL" b="1" dirty="0"/>
            <a:t>RESERVADO:</a:t>
          </a:r>
          <a:endParaRPr lang="es-CL" dirty="0"/>
        </a:p>
      </dgm:t>
    </dgm:pt>
    <dgm:pt modelId="{7FC36857-2000-4570-BCF3-9B2942FF037D}" type="parTrans" cxnId="{360E3426-7112-45AD-A2D7-857ADCD5EF3A}">
      <dgm:prSet/>
      <dgm:spPr/>
      <dgm:t>
        <a:bodyPr/>
        <a:lstStyle/>
        <a:p>
          <a:endParaRPr lang="es-CL"/>
        </a:p>
      </dgm:t>
    </dgm:pt>
    <dgm:pt modelId="{6DF26766-8F61-4DD2-AA99-6C9C0A7CC36A}" type="sibTrans" cxnId="{360E3426-7112-45AD-A2D7-857ADCD5EF3A}">
      <dgm:prSet/>
      <dgm:spPr/>
      <dgm:t>
        <a:bodyPr/>
        <a:lstStyle/>
        <a:p>
          <a:endParaRPr lang="es-CL"/>
        </a:p>
      </dgm:t>
    </dgm:pt>
    <dgm:pt modelId="{0B4D1569-77D9-4AB5-A0F2-0FEEDE9102B7}">
      <dgm:prSet custT="1"/>
      <dgm:spPr/>
      <dgm:t>
        <a:bodyPr/>
        <a:lstStyle/>
        <a:p>
          <a:pPr algn="just"/>
          <a:r>
            <a:rPr lang="es-CL" sz="2000" dirty="0"/>
            <a:t>Aquellas publicaciones cuya divulgación compromete el debido cumplimiento de las </a:t>
          </a:r>
          <a:r>
            <a:rPr lang="es-CL" sz="2000" b="1" dirty="0"/>
            <a:t>funciones de la Institución </a:t>
          </a:r>
          <a:r>
            <a:rPr lang="es-CL" sz="2000" dirty="0"/>
            <a:t>o los </a:t>
          </a:r>
          <a:r>
            <a:rPr lang="es-CL" sz="2000" b="1" dirty="0"/>
            <a:t>derechos de las personas</a:t>
          </a:r>
          <a:r>
            <a:rPr lang="es-CL" sz="2000" dirty="0"/>
            <a:t>, particularmente tratándose de su seguridad, su salud, la esfera de su vida privada o derechos de carácter comercial o económico, o se trate de documentos, datos o informaciones que una ley de quórum calificado haya declarado reservados</a:t>
          </a:r>
        </a:p>
      </dgm:t>
    </dgm:pt>
    <dgm:pt modelId="{C2301AA9-6DAF-4E55-9132-48B9FB6339AF}" type="parTrans" cxnId="{6A7EF2A4-DDC7-4696-BE6A-A70EF69F78F8}">
      <dgm:prSet/>
      <dgm:spPr/>
      <dgm:t>
        <a:bodyPr/>
        <a:lstStyle/>
        <a:p>
          <a:endParaRPr lang="es-CL"/>
        </a:p>
      </dgm:t>
    </dgm:pt>
    <dgm:pt modelId="{283944B4-5969-4C1C-A094-057C463677A2}" type="sibTrans" cxnId="{6A7EF2A4-DDC7-4696-BE6A-A70EF69F78F8}">
      <dgm:prSet/>
      <dgm:spPr/>
      <dgm:t>
        <a:bodyPr/>
        <a:lstStyle/>
        <a:p>
          <a:endParaRPr lang="es-CL"/>
        </a:p>
      </dgm:t>
    </dgm:pt>
    <dgm:pt modelId="{4CA8D9F7-4929-413C-AA28-9FB363700492}">
      <dgm:prSet custT="1"/>
      <dgm:spPr/>
      <dgm:t>
        <a:bodyPr/>
        <a:lstStyle/>
        <a:p>
          <a:pPr algn="just"/>
          <a:r>
            <a:rPr lang="es-CL" sz="2800" b="1" dirty="0"/>
            <a:t>ORDINARIAS</a:t>
          </a:r>
          <a:r>
            <a:rPr lang="es-CL" sz="2000" b="1" dirty="0"/>
            <a:t>:</a:t>
          </a:r>
        </a:p>
      </dgm:t>
    </dgm:pt>
    <dgm:pt modelId="{5473B6F0-79A5-4BBC-9920-3E805846C91E}" type="parTrans" cxnId="{C06AD01A-2536-4BF9-87B3-C06EADE1EE20}">
      <dgm:prSet/>
      <dgm:spPr/>
      <dgm:t>
        <a:bodyPr/>
        <a:lstStyle/>
        <a:p>
          <a:endParaRPr lang="es-CL"/>
        </a:p>
      </dgm:t>
    </dgm:pt>
    <dgm:pt modelId="{B74E5D99-860F-4550-97B1-FC216FFB94C0}" type="sibTrans" cxnId="{C06AD01A-2536-4BF9-87B3-C06EADE1EE20}">
      <dgm:prSet/>
      <dgm:spPr/>
      <dgm:t>
        <a:bodyPr/>
        <a:lstStyle/>
        <a:p>
          <a:endParaRPr lang="es-CL"/>
        </a:p>
      </dgm:t>
    </dgm:pt>
    <dgm:pt modelId="{BF81908B-CA04-4A49-AEB5-70468845AC23}">
      <dgm:prSet custT="1"/>
      <dgm:spPr/>
      <dgm:t>
        <a:bodyPr/>
        <a:lstStyle/>
        <a:p>
          <a:pPr algn="just"/>
          <a:r>
            <a:rPr lang="es-CL" sz="2000" dirty="0"/>
            <a:t>Aquellas publicaciones que puedan ser conocidas y usadas por todo el personal de la Armada. </a:t>
          </a:r>
        </a:p>
        <a:p>
          <a:pPr algn="just"/>
          <a:r>
            <a:rPr lang="es-CL" sz="2000" dirty="0"/>
            <a:t>Sin embargo, aquellas publicaciones ordinarias que además de contener disposiciones reglamentarias de interés para la Armada, contengan disposiciones sobre asuntos que interesen </a:t>
          </a:r>
          <a:r>
            <a:rPr lang="es-CL" sz="2000" i="1" dirty="0"/>
            <a:t>a personas ajenas a ella, podrán ser conocidas y distribuidas si fuese necesario</a:t>
          </a:r>
          <a:r>
            <a:rPr lang="es-CL" sz="2000" dirty="0"/>
            <a:t>, y eventualmente vendidas en forma de folletos a cualquier persona ajena a la Institución que desee adquirirla, en cuyo caso llevarán un timbre que diga</a:t>
          </a:r>
        </a:p>
      </dgm:t>
    </dgm:pt>
    <dgm:pt modelId="{C0442233-C8B3-4AF3-9A35-56798D386F93}" type="parTrans" cxnId="{102C0EB7-4C56-4482-B94F-6BFA2E21123B}">
      <dgm:prSet/>
      <dgm:spPr/>
      <dgm:t>
        <a:bodyPr/>
        <a:lstStyle/>
        <a:p>
          <a:endParaRPr lang="es-CL"/>
        </a:p>
      </dgm:t>
    </dgm:pt>
    <dgm:pt modelId="{DE07C78F-0233-4180-ABE2-B3C3D6BB96AC}" type="sibTrans" cxnId="{102C0EB7-4C56-4482-B94F-6BFA2E21123B}">
      <dgm:prSet/>
      <dgm:spPr/>
      <dgm:t>
        <a:bodyPr/>
        <a:lstStyle/>
        <a:p>
          <a:endParaRPr lang="es-CL"/>
        </a:p>
      </dgm:t>
    </dgm:pt>
    <dgm:pt modelId="{49E40EAB-53CA-43A7-BB7F-52D046F1EDFA}" type="pres">
      <dgm:prSet presAssocID="{1DC3416C-BC34-44F9-89C7-CF9173D08E1F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ES"/>
        </a:p>
      </dgm:t>
    </dgm:pt>
    <dgm:pt modelId="{ED2AD3E4-E2E5-45C4-9222-3E09D80931EE}" type="pres">
      <dgm:prSet presAssocID="{545731A0-5E50-46D4-9E3F-116AA712A385}" presName="thickLine" presStyleLbl="alignNode1" presStyleIdx="0" presStyleCnt="2"/>
      <dgm:spPr/>
    </dgm:pt>
    <dgm:pt modelId="{07EEC1E9-96D7-43EE-A733-FF7749F22F29}" type="pres">
      <dgm:prSet presAssocID="{545731A0-5E50-46D4-9E3F-116AA712A385}" presName="horz1" presStyleCnt="0"/>
      <dgm:spPr/>
    </dgm:pt>
    <dgm:pt modelId="{15F1FC1D-2778-4FE5-9E4D-D6E186BC4FF2}" type="pres">
      <dgm:prSet presAssocID="{545731A0-5E50-46D4-9E3F-116AA712A385}" presName="tx1" presStyleLbl="revTx" presStyleIdx="0" presStyleCnt="4"/>
      <dgm:spPr/>
      <dgm:t>
        <a:bodyPr/>
        <a:lstStyle/>
        <a:p>
          <a:endParaRPr lang="es-ES"/>
        </a:p>
      </dgm:t>
    </dgm:pt>
    <dgm:pt modelId="{9F88F604-3E39-4938-820A-619C995D6FE6}" type="pres">
      <dgm:prSet presAssocID="{545731A0-5E50-46D4-9E3F-116AA712A385}" presName="vert1" presStyleCnt="0"/>
      <dgm:spPr/>
    </dgm:pt>
    <dgm:pt modelId="{1261CE3E-818B-4767-BC61-8883FE8CA9A5}" type="pres">
      <dgm:prSet presAssocID="{0B4D1569-77D9-4AB5-A0F2-0FEEDE9102B7}" presName="vertSpace2a" presStyleCnt="0"/>
      <dgm:spPr/>
    </dgm:pt>
    <dgm:pt modelId="{FADEE85D-C862-47C3-8663-1427D7AE8B96}" type="pres">
      <dgm:prSet presAssocID="{0B4D1569-77D9-4AB5-A0F2-0FEEDE9102B7}" presName="horz2" presStyleCnt="0"/>
      <dgm:spPr/>
    </dgm:pt>
    <dgm:pt modelId="{90BEC004-D5A6-4490-A23B-2D48258A09C1}" type="pres">
      <dgm:prSet presAssocID="{0B4D1569-77D9-4AB5-A0F2-0FEEDE9102B7}" presName="horzSpace2" presStyleCnt="0"/>
      <dgm:spPr/>
    </dgm:pt>
    <dgm:pt modelId="{48D57A04-85AD-4BD7-9F6E-AF93A4C576AE}" type="pres">
      <dgm:prSet presAssocID="{0B4D1569-77D9-4AB5-A0F2-0FEEDE9102B7}" presName="tx2" presStyleLbl="revTx" presStyleIdx="1" presStyleCnt="4" custScaleY="48566" custLinFactNeighborX="-1360" custLinFactNeighborY="-3280"/>
      <dgm:spPr/>
      <dgm:t>
        <a:bodyPr/>
        <a:lstStyle/>
        <a:p>
          <a:endParaRPr lang="es-ES"/>
        </a:p>
      </dgm:t>
    </dgm:pt>
    <dgm:pt modelId="{AF50B164-8460-4849-A61C-E914DA424D3B}" type="pres">
      <dgm:prSet presAssocID="{0B4D1569-77D9-4AB5-A0F2-0FEEDE9102B7}" presName="vert2" presStyleCnt="0"/>
      <dgm:spPr/>
    </dgm:pt>
    <dgm:pt modelId="{C2002D27-4189-4C51-80A8-CA77EB11A326}" type="pres">
      <dgm:prSet presAssocID="{0B4D1569-77D9-4AB5-A0F2-0FEEDE9102B7}" presName="thinLine2b" presStyleLbl="callout" presStyleIdx="0" presStyleCnt="2" custLinFactY="2400000" custLinFactNeighborX="1965" custLinFactNeighborY="2432875"/>
      <dgm:spPr/>
    </dgm:pt>
    <dgm:pt modelId="{D73F727E-02F9-43BA-915E-DE96ED773CED}" type="pres">
      <dgm:prSet presAssocID="{0B4D1569-77D9-4AB5-A0F2-0FEEDE9102B7}" presName="vertSpace2b" presStyleCnt="0"/>
      <dgm:spPr/>
    </dgm:pt>
    <dgm:pt modelId="{C9ADE5F7-3091-465E-A59C-04081D212BC3}" type="pres">
      <dgm:prSet presAssocID="{4CA8D9F7-4929-413C-AA28-9FB363700492}" presName="thickLine" presStyleLbl="alignNode1" presStyleIdx="1" presStyleCnt="2"/>
      <dgm:spPr/>
    </dgm:pt>
    <dgm:pt modelId="{C745937C-047B-400F-8520-0EE0DA1A36CA}" type="pres">
      <dgm:prSet presAssocID="{4CA8D9F7-4929-413C-AA28-9FB363700492}" presName="horz1" presStyleCnt="0"/>
      <dgm:spPr/>
    </dgm:pt>
    <dgm:pt modelId="{F512CE39-0CA1-4E55-A042-421501FD4EBD}" type="pres">
      <dgm:prSet presAssocID="{4CA8D9F7-4929-413C-AA28-9FB363700492}" presName="tx1" presStyleLbl="revTx" presStyleIdx="2" presStyleCnt="4"/>
      <dgm:spPr/>
      <dgm:t>
        <a:bodyPr/>
        <a:lstStyle/>
        <a:p>
          <a:endParaRPr lang="es-ES"/>
        </a:p>
      </dgm:t>
    </dgm:pt>
    <dgm:pt modelId="{34CF62EC-28F7-4806-B533-6F6390D4B176}" type="pres">
      <dgm:prSet presAssocID="{4CA8D9F7-4929-413C-AA28-9FB363700492}" presName="vert1" presStyleCnt="0"/>
      <dgm:spPr/>
    </dgm:pt>
    <dgm:pt modelId="{A2D9D229-6C6E-446A-8F82-D356AAB3FD72}" type="pres">
      <dgm:prSet presAssocID="{BF81908B-CA04-4A49-AEB5-70468845AC23}" presName="vertSpace2a" presStyleCnt="0"/>
      <dgm:spPr/>
    </dgm:pt>
    <dgm:pt modelId="{5B1C29E5-2231-4B2B-8A58-491D8F6B8F2D}" type="pres">
      <dgm:prSet presAssocID="{BF81908B-CA04-4A49-AEB5-70468845AC23}" presName="horz2" presStyleCnt="0"/>
      <dgm:spPr/>
    </dgm:pt>
    <dgm:pt modelId="{8A419E01-0B97-44B9-B60C-87BF7F42B9B4}" type="pres">
      <dgm:prSet presAssocID="{BF81908B-CA04-4A49-AEB5-70468845AC23}" presName="horzSpace2" presStyleCnt="0"/>
      <dgm:spPr/>
    </dgm:pt>
    <dgm:pt modelId="{29004EA6-EE6A-4A00-A9B0-A191F7CCC2E7}" type="pres">
      <dgm:prSet presAssocID="{BF81908B-CA04-4A49-AEB5-70468845AC23}" presName="tx2" presStyleLbl="revTx" presStyleIdx="3" presStyleCnt="4"/>
      <dgm:spPr/>
      <dgm:t>
        <a:bodyPr/>
        <a:lstStyle/>
        <a:p>
          <a:endParaRPr lang="es-ES"/>
        </a:p>
      </dgm:t>
    </dgm:pt>
    <dgm:pt modelId="{B91B361E-8BD5-4ED3-A1A0-AC5A1531DF76}" type="pres">
      <dgm:prSet presAssocID="{BF81908B-CA04-4A49-AEB5-70468845AC23}" presName="vert2" presStyleCnt="0"/>
      <dgm:spPr/>
    </dgm:pt>
    <dgm:pt modelId="{2D59AF3C-015F-4AD4-B855-3627F36374CB}" type="pres">
      <dgm:prSet presAssocID="{BF81908B-CA04-4A49-AEB5-70468845AC23}" presName="thinLine2b" presStyleLbl="callout" presStyleIdx="1" presStyleCnt="2"/>
      <dgm:spPr/>
    </dgm:pt>
    <dgm:pt modelId="{EB2223E1-0634-4886-9D15-F1086BA5C994}" type="pres">
      <dgm:prSet presAssocID="{BF81908B-CA04-4A49-AEB5-70468845AC23}" presName="vertSpace2b" presStyleCnt="0"/>
      <dgm:spPr/>
    </dgm:pt>
  </dgm:ptLst>
  <dgm:cxnLst>
    <dgm:cxn modelId="{18F9F405-F193-4EE7-942D-62FE2AB05E07}" type="presOf" srcId="{1DC3416C-BC34-44F9-89C7-CF9173D08E1F}" destId="{49E40EAB-53CA-43A7-BB7F-52D046F1EDFA}" srcOrd="0" destOrd="0" presId="urn:microsoft.com/office/officeart/2008/layout/LinedList"/>
    <dgm:cxn modelId="{D576C6A9-F65B-47BB-9358-7D078D0ACF41}" type="presOf" srcId="{0B4D1569-77D9-4AB5-A0F2-0FEEDE9102B7}" destId="{48D57A04-85AD-4BD7-9F6E-AF93A4C576AE}" srcOrd="0" destOrd="0" presId="urn:microsoft.com/office/officeart/2008/layout/LinedList"/>
    <dgm:cxn modelId="{102C0EB7-4C56-4482-B94F-6BFA2E21123B}" srcId="{4CA8D9F7-4929-413C-AA28-9FB363700492}" destId="{BF81908B-CA04-4A49-AEB5-70468845AC23}" srcOrd="0" destOrd="0" parTransId="{C0442233-C8B3-4AF3-9A35-56798D386F93}" sibTransId="{DE07C78F-0233-4180-ABE2-B3C3D6BB96AC}"/>
    <dgm:cxn modelId="{C06AD01A-2536-4BF9-87B3-C06EADE1EE20}" srcId="{1DC3416C-BC34-44F9-89C7-CF9173D08E1F}" destId="{4CA8D9F7-4929-413C-AA28-9FB363700492}" srcOrd="1" destOrd="0" parTransId="{5473B6F0-79A5-4BBC-9920-3E805846C91E}" sibTransId="{B74E5D99-860F-4550-97B1-FC216FFB94C0}"/>
    <dgm:cxn modelId="{360E3426-7112-45AD-A2D7-857ADCD5EF3A}" srcId="{1DC3416C-BC34-44F9-89C7-CF9173D08E1F}" destId="{545731A0-5E50-46D4-9E3F-116AA712A385}" srcOrd="0" destOrd="0" parTransId="{7FC36857-2000-4570-BCF3-9B2942FF037D}" sibTransId="{6DF26766-8F61-4DD2-AA99-6C9C0A7CC36A}"/>
    <dgm:cxn modelId="{230140E4-4C68-413F-AA8A-BB8626C13362}" type="presOf" srcId="{4CA8D9F7-4929-413C-AA28-9FB363700492}" destId="{F512CE39-0CA1-4E55-A042-421501FD4EBD}" srcOrd="0" destOrd="0" presId="urn:microsoft.com/office/officeart/2008/layout/LinedList"/>
    <dgm:cxn modelId="{6A7EF2A4-DDC7-4696-BE6A-A70EF69F78F8}" srcId="{545731A0-5E50-46D4-9E3F-116AA712A385}" destId="{0B4D1569-77D9-4AB5-A0F2-0FEEDE9102B7}" srcOrd="0" destOrd="0" parTransId="{C2301AA9-6DAF-4E55-9132-48B9FB6339AF}" sibTransId="{283944B4-5969-4C1C-A094-057C463677A2}"/>
    <dgm:cxn modelId="{A90BD65B-E3F5-41C5-9B47-57A3A8AFA5A4}" type="presOf" srcId="{BF81908B-CA04-4A49-AEB5-70468845AC23}" destId="{29004EA6-EE6A-4A00-A9B0-A191F7CCC2E7}" srcOrd="0" destOrd="0" presId="urn:microsoft.com/office/officeart/2008/layout/LinedList"/>
    <dgm:cxn modelId="{6E3A452E-1CBE-41EC-9267-7A9F5DF6665D}" type="presOf" srcId="{545731A0-5E50-46D4-9E3F-116AA712A385}" destId="{15F1FC1D-2778-4FE5-9E4D-D6E186BC4FF2}" srcOrd="0" destOrd="0" presId="urn:microsoft.com/office/officeart/2008/layout/LinedList"/>
    <dgm:cxn modelId="{A71516FC-103D-4087-86F2-41152A836C3D}" type="presParOf" srcId="{49E40EAB-53CA-43A7-BB7F-52D046F1EDFA}" destId="{ED2AD3E4-E2E5-45C4-9222-3E09D80931EE}" srcOrd="0" destOrd="0" presId="urn:microsoft.com/office/officeart/2008/layout/LinedList"/>
    <dgm:cxn modelId="{ED28072B-B7A3-4675-B819-EE75292B47E4}" type="presParOf" srcId="{49E40EAB-53CA-43A7-BB7F-52D046F1EDFA}" destId="{07EEC1E9-96D7-43EE-A733-FF7749F22F29}" srcOrd="1" destOrd="0" presId="urn:microsoft.com/office/officeart/2008/layout/LinedList"/>
    <dgm:cxn modelId="{325A5B62-91CF-40B5-8085-BAD7FA55F358}" type="presParOf" srcId="{07EEC1E9-96D7-43EE-A733-FF7749F22F29}" destId="{15F1FC1D-2778-4FE5-9E4D-D6E186BC4FF2}" srcOrd="0" destOrd="0" presId="urn:microsoft.com/office/officeart/2008/layout/LinedList"/>
    <dgm:cxn modelId="{783207E6-CDA4-4778-9222-31877219FBB4}" type="presParOf" srcId="{07EEC1E9-96D7-43EE-A733-FF7749F22F29}" destId="{9F88F604-3E39-4938-820A-619C995D6FE6}" srcOrd="1" destOrd="0" presId="urn:microsoft.com/office/officeart/2008/layout/LinedList"/>
    <dgm:cxn modelId="{D7FE48C0-73FC-4574-8D19-5D672A57AEA6}" type="presParOf" srcId="{9F88F604-3E39-4938-820A-619C995D6FE6}" destId="{1261CE3E-818B-4767-BC61-8883FE8CA9A5}" srcOrd="0" destOrd="0" presId="urn:microsoft.com/office/officeart/2008/layout/LinedList"/>
    <dgm:cxn modelId="{068B58F8-EE01-4727-B9D3-02C280567038}" type="presParOf" srcId="{9F88F604-3E39-4938-820A-619C995D6FE6}" destId="{FADEE85D-C862-47C3-8663-1427D7AE8B96}" srcOrd="1" destOrd="0" presId="urn:microsoft.com/office/officeart/2008/layout/LinedList"/>
    <dgm:cxn modelId="{60322C9E-F29E-401C-ACE1-1D56974AD694}" type="presParOf" srcId="{FADEE85D-C862-47C3-8663-1427D7AE8B96}" destId="{90BEC004-D5A6-4490-A23B-2D48258A09C1}" srcOrd="0" destOrd="0" presId="urn:microsoft.com/office/officeart/2008/layout/LinedList"/>
    <dgm:cxn modelId="{763FF8FC-6638-44EC-B550-88DE57D94D20}" type="presParOf" srcId="{FADEE85D-C862-47C3-8663-1427D7AE8B96}" destId="{48D57A04-85AD-4BD7-9F6E-AF93A4C576AE}" srcOrd="1" destOrd="0" presId="urn:microsoft.com/office/officeart/2008/layout/LinedList"/>
    <dgm:cxn modelId="{AA3E7A9C-40D8-4D56-BF72-F47E116306F4}" type="presParOf" srcId="{FADEE85D-C862-47C3-8663-1427D7AE8B96}" destId="{AF50B164-8460-4849-A61C-E914DA424D3B}" srcOrd="2" destOrd="0" presId="urn:microsoft.com/office/officeart/2008/layout/LinedList"/>
    <dgm:cxn modelId="{970892F4-AF28-4860-A21F-AED3B0121ADC}" type="presParOf" srcId="{9F88F604-3E39-4938-820A-619C995D6FE6}" destId="{C2002D27-4189-4C51-80A8-CA77EB11A326}" srcOrd="2" destOrd="0" presId="urn:microsoft.com/office/officeart/2008/layout/LinedList"/>
    <dgm:cxn modelId="{E3F320A0-9D51-4F35-98CF-C2CB7FB47D6E}" type="presParOf" srcId="{9F88F604-3E39-4938-820A-619C995D6FE6}" destId="{D73F727E-02F9-43BA-915E-DE96ED773CED}" srcOrd="3" destOrd="0" presId="urn:microsoft.com/office/officeart/2008/layout/LinedList"/>
    <dgm:cxn modelId="{FE5EC614-B219-40E6-9389-ABAAB577091C}" type="presParOf" srcId="{49E40EAB-53CA-43A7-BB7F-52D046F1EDFA}" destId="{C9ADE5F7-3091-465E-A59C-04081D212BC3}" srcOrd="2" destOrd="0" presId="urn:microsoft.com/office/officeart/2008/layout/LinedList"/>
    <dgm:cxn modelId="{20EF3DDC-C54A-49A0-8705-1AC44A08AA2E}" type="presParOf" srcId="{49E40EAB-53CA-43A7-BB7F-52D046F1EDFA}" destId="{C745937C-047B-400F-8520-0EE0DA1A36CA}" srcOrd="3" destOrd="0" presId="urn:microsoft.com/office/officeart/2008/layout/LinedList"/>
    <dgm:cxn modelId="{B61A2224-0493-4DA5-89BA-8C1E866DBB80}" type="presParOf" srcId="{C745937C-047B-400F-8520-0EE0DA1A36CA}" destId="{F512CE39-0CA1-4E55-A042-421501FD4EBD}" srcOrd="0" destOrd="0" presId="urn:microsoft.com/office/officeart/2008/layout/LinedList"/>
    <dgm:cxn modelId="{118C7479-AA6B-4D1D-ABF3-CE8F2F0D8BC1}" type="presParOf" srcId="{C745937C-047B-400F-8520-0EE0DA1A36CA}" destId="{34CF62EC-28F7-4806-B533-6F6390D4B176}" srcOrd="1" destOrd="0" presId="urn:microsoft.com/office/officeart/2008/layout/LinedList"/>
    <dgm:cxn modelId="{F2AA6D31-C3E0-4653-8468-292918A08CA3}" type="presParOf" srcId="{34CF62EC-28F7-4806-B533-6F6390D4B176}" destId="{A2D9D229-6C6E-446A-8F82-D356AAB3FD72}" srcOrd="0" destOrd="0" presId="urn:microsoft.com/office/officeart/2008/layout/LinedList"/>
    <dgm:cxn modelId="{A1C30D3D-3AAC-43E2-B163-286B555D173D}" type="presParOf" srcId="{34CF62EC-28F7-4806-B533-6F6390D4B176}" destId="{5B1C29E5-2231-4B2B-8A58-491D8F6B8F2D}" srcOrd="1" destOrd="0" presId="urn:microsoft.com/office/officeart/2008/layout/LinedList"/>
    <dgm:cxn modelId="{A9BCDD49-21E6-4C37-8725-A82C8EDD5A0E}" type="presParOf" srcId="{5B1C29E5-2231-4B2B-8A58-491D8F6B8F2D}" destId="{8A419E01-0B97-44B9-B60C-87BF7F42B9B4}" srcOrd="0" destOrd="0" presId="urn:microsoft.com/office/officeart/2008/layout/LinedList"/>
    <dgm:cxn modelId="{C4A27B6F-7707-44AF-BDCD-5BAE4A002DA7}" type="presParOf" srcId="{5B1C29E5-2231-4B2B-8A58-491D8F6B8F2D}" destId="{29004EA6-EE6A-4A00-A9B0-A191F7CCC2E7}" srcOrd="1" destOrd="0" presId="urn:microsoft.com/office/officeart/2008/layout/LinedList"/>
    <dgm:cxn modelId="{E88FF4D2-1504-47FA-B28D-FE134C39B97E}" type="presParOf" srcId="{5B1C29E5-2231-4B2B-8A58-491D8F6B8F2D}" destId="{B91B361E-8BD5-4ED3-A1A0-AC5A1531DF76}" srcOrd="2" destOrd="0" presId="urn:microsoft.com/office/officeart/2008/layout/LinedList"/>
    <dgm:cxn modelId="{CC44CE70-DAFE-4001-B047-004C1A337935}" type="presParOf" srcId="{34CF62EC-28F7-4806-B533-6F6390D4B176}" destId="{2D59AF3C-015F-4AD4-B855-3627F36374CB}" srcOrd="2" destOrd="0" presId="urn:microsoft.com/office/officeart/2008/layout/LinedList"/>
    <dgm:cxn modelId="{D81B678C-4946-4896-8E39-138C8AFDFECC}" type="presParOf" srcId="{34CF62EC-28F7-4806-B533-6F6390D4B176}" destId="{EB2223E1-0634-4886-9D15-F1086BA5C994}" srcOrd="3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EF860F5-9B46-49AB-B254-1E3B4073F8B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6B3A19D0-DDF1-4896-B8D0-460C8ADAC88C}">
      <dgm:prSet/>
      <dgm:spPr/>
      <dgm:t>
        <a:bodyPr/>
        <a:lstStyle/>
        <a:p>
          <a:r>
            <a:rPr lang="es-CL" dirty="0"/>
            <a:t>Memorándum: </a:t>
          </a:r>
        </a:p>
      </dgm:t>
    </dgm:pt>
    <dgm:pt modelId="{1358EA14-F95E-44B5-A727-A36C8DE15265}" type="parTrans" cxnId="{DEE340D6-DE8A-4AE4-AFE3-333F86210E3B}">
      <dgm:prSet/>
      <dgm:spPr/>
      <dgm:t>
        <a:bodyPr/>
        <a:lstStyle/>
        <a:p>
          <a:endParaRPr lang="es-CL"/>
        </a:p>
      </dgm:t>
    </dgm:pt>
    <dgm:pt modelId="{66277EB9-5120-476C-803F-47D6777CD76C}" type="sibTrans" cxnId="{DEE340D6-DE8A-4AE4-AFE3-333F86210E3B}">
      <dgm:prSet/>
      <dgm:spPr/>
      <dgm:t>
        <a:bodyPr/>
        <a:lstStyle/>
        <a:p>
          <a:endParaRPr lang="es-CL"/>
        </a:p>
      </dgm:t>
    </dgm:pt>
    <dgm:pt modelId="{65EF02BB-1899-4D52-9135-0A384EE1E0BF}">
      <dgm:prSet/>
      <dgm:spPr/>
      <dgm:t>
        <a:bodyPr/>
        <a:lstStyle/>
        <a:p>
          <a:r>
            <a:rPr lang="es-CL" dirty="0"/>
            <a:t>Texto breve, similar a una carta. Se redacta generalmente una idea por párrafo. Lleva un título,</a:t>
          </a:r>
        </a:p>
      </dgm:t>
    </dgm:pt>
    <dgm:pt modelId="{D8F719C2-39C1-4A90-99D2-58E977527574}" type="parTrans" cxnId="{FF550221-F054-485F-BDD1-E2A9AF83C794}">
      <dgm:prSet/>
      <dgm:spPr/>
      <dgm:t>
        <a:bodyPr/>
        <a:lstStyle/>
        <a:p>
          <a:endParaRPr lang="es-CL"/>
        </a:p>
      </dgm:t>
    </dgm:pt>
    <dgm:pt modelId="{7CD4BB34-B448-425A-93AD-8CA6A081CDD0}" type="sibTrans" cxnId="{FF550221-F054-485F-BDD1-E2A9AF83C794}">
      <dgm:prSet/>
      <dgm:spPr/>
      <dgm:t>
        <a:bodyPr/>
        <a:lstStyle/>
        <a:p>
          <a:endParaRPr lang="es-CL"/>
        </a:p>
      </dgm:t>
    </dgm:pt>
    <dgm:pt modelId="{928C064E-AE7E-4008-896B-9CE1DA133732}">
      <dgm:prSet/>
      <dgm:spPr/>
      <dgm:t>
        <a:bodyPr/>
        <a:lstStyle/>
        <a:p>
          <a:r>
            <a:rPr lang="es-CL" dirty="0"/>
            <a:t>No se deben emitir juicios, sólo hechos. </a:t>
          </a:r>
        </a:p>
      </dgm:t>
    </dgm:pt>
    <dgm:pt modelId="{1EEBA0CB-0344-4801-BA12-DC71A43E42E9}" type="parTrans" cxnId="{461395E3-2FD8-4289-9ACF-E7AEB150AB84}">
      <dgm:prSet/>
      <dgm:spPr/>
      <dgm:t>
        <a:bodyPr/>
        <a:lstStyle/>
        <a:p>
          <a:endParaRPr lang="es-CL"/>
        </a:p>
      </dgm:t>
    </dgm:pt>
    <dgm:pt modelId="{F40AC292-FC6F-4E55-A129-84EECEE6766E}" type="sibTrans" cxnId="{461395E3-2FD8-4289-9ACF-E7AEB150AB84}">
      <dgm:prSet/>
      <dgm:spPr/>
      <dgm:t>
        <a:bodyPr/>
        <a:lstStyle/>
        <a:p>
          <a:endParaRPr lang="es-CL"/>
        </a:p>
      </dgm:t>
    </dgm:pt>
    <dgm:pt modelId="{098B1083-ABE0-4CBB-89EF-3B3831884B6E}">
      <dgm:prSet/>
      <dgm:spPr/>
      <dgm:t>
        <a:bodyPr/>
        <a:lstStyle/>
        <a:p>
          <a:r>
            <a:rPr lang="es-CL" dirty="0"/>
            <a:t>Para mencionar al destinatario: Oficiales Generales y Superiores se utiliza Usía (</a:t>
          </a:r>
          <a:r>
            <a:rPr lang="es-CL" dirty="0" err="1"/>
            <a:t>Us</a:t>
          </a:r>
          <a:r>
            <a:rPr lang="es-CL" dirty="0"/>
            <a:t>.) y para los Oficiales Jefes y Subalternos Usted (Ud.)</a:t>
          </a:r>
        </a:p>
      </dgm:t>
    </dgm:pt>
    <dgm:pt modelId="{83C8D807-CD0C-4138-98C9-2ED50DD67FDF}" type="parTrans" cxnId="{E0B0ABFD-2FA8-4E7A-9D17-AB7BBA2EA99B}">
      <dgm:prSet/>
      <dgm:spPr/>
      <dgm:t>
        <a:bodyPr/>
        <a:lstStyle/>
        <a:p>
          <a:endParaRPr lang="es-CL"/>
        </a:p>
      </dgm:t>
    </dgm:pt>
    <dgm:pt modelId="{BC169C8D-817E-49DF-90E1-EB9E38B028ED}" type="sibTrans" cxnId="{E0B0ABFD-2FA8-4E7A-9D17-AB7BBA2EA99B}">
      <dgm:prSet/>
      <dgm:spPr/>
      <dgm:t>
        <a:bodyPr/>
        <a:lstStyle/>
        <a:p>
          <a:endParaRPr lang="es-CL"/>
        </a:p>
      </dgm:t>
    </dgm:pt>
    <dgm:pt modelId="{EC312750-E02A-4830-A44E-4BEC785DA1D2}">
      <dgm:prSet/>
      <dgm:spPr/>
      <dgm:t>
        <a:bodyPr/>
        <a:lstStyle/>
        <a:p>
          <a:r>
            <a:rPr lang="es-CL" dirty="0"/>
            <a:t>Se redacta en tercera persona </a:t>
          </a:r>
          <a:r>
            <a:rPr lang="es-CL" dirty="0" err="1"/>
            <a:t>ej</a:t>
          </a:r>
          <a:r>
            <a:rPr lang="es-CL" dirty="0"/>
            <a:t> “unidad recalará próxima semana”</a:t>
          </a:r>
        </a:p>
      </dgm:t>
    </dgm:pt>
    <dgm:pt modelId="{F826EBA8-91F6-4F04-9B13-537D446618F5}" type="parTrans" cxnId="{14B7200D-2775-4950-A8F5-CB1C45D75C0B}">
      <dgm:prSet/>
      <dgm:spPr/>
      <dgm:t>
        <a:bodyPr/>
        <a:lstStyle/>
        <a:p>
          <a:endParaRPr lang="es-CL"/>
        </a:p>
      </dgm:t>
    </dgm:pt>
    <dgm:pt modelId="{14A03BEE-1E63-46C5-8987-28FBA1EAB8FF}" type="sibTrans" cxnId="{14B7200D-2775-4950-A8F5-CB1C45D75C0B}">
      <dgm:prSet/>
      <dgm:spPr/>
      <dgm:t>
        <a:bodyPr/>
        <a:lstStyle/>
        <a:p>
          <a:endParaRPr lang="es-CL"/>
        </a:p>
      </dgm:t>
    </dgm:pt>
    <dgm:pt modelId="{04D169ED-9D39-4052-BFD8-CD017F8D7DAF}">
      <dgm:prSet/>
      <dgm:spPr/>
      <dgm:t>
        <a:bodyPr/>
        <a:lstStyle/>
        <a:p>
          <a:r>
            <a:rPr lang="es-CL" dirty="0"/>
            <a:t>Se envían a un destinatario ejecutivo y en caso que corresponda a otra persona como informativo (F)</a:t>
          </a:r>
        </a:p>
      </dgm:t>
    </dgm:pt>
    <dgm:pt modelId="{C667A140-0B62-414B-8E2F-D96E29E16A1F}" type="parTrans" cxnId="{F2F7EF6A-42BF-4E94-9526-4EA33B00ABAB}">
      <dgm:prSet/>
      <dgm:spPr/>
      <dgm:t>
        <a:bodyPr/>
        <a:lstStyle/>
        <a:p>
          <a:endParaRPr lang="es-CL"/>
        </a:p>
      </dgm:t>
    </dgm:pt>
    <dgm:pt modelId="{035582BF-A7FE-4AD5-B2B6-278FCE9DA366}" type="sibTrans" cxnId="{F2F7EF6A-42BF-4E94-9526-4EA33B00ABAB}">
      <dgm:prSet/>
      <dgm:spPr/>
      <dgm:t>
        <a:bodyPr/>
        <a:lstStyle/>
        <a:p>
          <a:endParaRPr lang="es-CL"/>
        </a:p>
      </dgm:t>
    </dgm:pt>
    <dgm:pt modelId="{79F79F4E-15FA-4498-953F-E5F7DEDA0E66}">
      <dgm:prSet/>
      <dgm:spPr/>
      <dgm:t>
        <a:bodyPr/>
        <a:lstStyle/>
        <a:p>
          <a:r>
            <a:rPr lang="es-CL" dirty="0"/>
            <a:t>Tanto el originador como los destinatarios son identificados con la sigla de Telecomunicaciones. </a:t>
          </a:r>
        </a:p>
      </dgm:t>
    </dgm:pt>
    <dgm:pt modelId="{2C344557-F309-4F50-BA1B-5AF5F9919167}" type="parTrans" cxnId="{52EE888C-5875-4F92-A349-B4E4F18E94CE}">
      <dgm:prSet/>
      <dgm:spPr/>
      <dgm:t>
        <a:bodyPr/>
        <a:lstStyle/>
        <a:p>
          <a:endParaRPr lang="es-CL"/>
        </a:p>
      </dgm:t>
    </dgm:pt>
    <dgm:pt modelId="{5402B0BF-2544-4B33-BA64-9B277BD96B68}" type="sibTrans" cxnId="{52EE888C-5875-4F92-A349-B4E4F18E94CE}">
      <dgm:prSet/>
      <dgm:spPr/>
      <dgm:t>
        <a:bodyPr/>
        <a:lstStyle/>
        <a:p>
          <a:endParaRPr lang="es-CL"/>
        </a:p>
      </dgm:t>
    </dgm:pt>
    <dgm:pt modelId="{E7DABA32-2E77-4E05-B9A2-EABF609B6DF9}" type="pres">
      <dgm:prSet presAssocID="{7EF860F5-9B46-49AB-B254-1E3B4073F8B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DCDD0468-D734-4BD1-8880-0FC0B4353119}" type="pres">
      <dgm:prSet presAssocID="{6B3A19D0-DDF1-4896-B8D0-460C8ADAC88C}" presName="linNode" presStyleCnt="0"/>
      <dgm:spPr/>
    </dgm:pt>
    <dgm:pt modelId="{C56A6D42-003D-4424-9B25-7F77F7AFCEF4}" type="pres">
      <dgm:prSet presAssocID="{6B3A19D0-DDF1-4896-B8D0-460C8ADAC88C}" presName="parentShp" presStyleLbl="node1" presStyleIdx="0" presStyleCnt="1" custScaleX="88789" custScaleY="80500" custLinFactNeighborX="-21" custLinFactNeighborY="-346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1F86C71-873E-4D9E-BC4B-3A5C02D24522}" type="pres">
      <dgm:prSet presAssocID="{6B3A19D0-DDF1-4896-B8D0-460C8ADAC88C}" presName="childShp" presStyleLbl="bgAccFollowNode1" presStyleIdx="0" presStyleCnt="1" custScaleX="141129" custScaleY="10019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461395E3-2FD8-4289-9ACF-E7AEB150AB84}" srcId="{6B3A19D0-DDF1-4896-B8D0-460C8ADAC88C}" destId="{928C064E-AE7E-4008-896B-9CE1DA133732}" srcOrd="1" destOrd="0" parTransId="{1EEBA0CB-0344-4801-BA12-DC71A43E42E9}" sibTransId="{F40AC292-FC6F-4E55-A129-84EECEE6766E}"/>
    <dgm:cxn modelId="{14B7200D-2775-4950-A8F5-CB1C45D75C0B}" srcId="{6B3A19D0-DDF1-4896-B8D0-460C8ADAC88C}" destId="{EC312750-E02A-4830-A44E-4BEC785DA1D2}" srcOrd="3" destOrd="0" parTransId="{F826EBA8-91F6-4F04-9B13-537D446618F5}" sibTransId="{14A03BEE-1E63-46C5-8987-28FBA1EAB8FF}"/>
    <dgm:cxn modelId="{FF550221-F054-485F-BDD1-E2A9AF83C794}" srcId="{6B3A19D0-DDF1-4896-B8D0-460C8ADAC88C}" destId="{65EF02BB-1899-4D52-9135-0A384EE1E0BF}" srcOrd="0" destOrd="0" parTransId="{D8F719C2-39C1-4A90-99D2-58E977527574}" sibTransId="{7CD4BB34-B448-425A-93AD-8CA6A081CDD0}"/>
    <dgm:cxn modelId="{47318500-FBF2-408E-935D-853B89E1A95C}" type="presOf" srcId="{928C064E-AE7E-4008-896B-9CE1DA133732}" destId="{E1F86C71-873E-4D9E-BC4B-3A5C02D24522}" srcOrd="0" destOrd="1" presId="urn:microsoft.com/office/officeart/2005/8/layout/vList6"/>
    <dgm:cxn modelId="{F2F7EF6A-42BF-4E94-9526-4EA33B00ABAB}" srcId="{6B3A19D0-DDF1-4896-B8D0-460C8ADAC88C}" destId="{04D169ED-9D39-4052-BFD8-CD017F8D7DAF}" srcOrd="4" destOrd="0" parTransId="{C667A140-0B62-414B-8E2F-D96E29E16A1F}" sibTransId="{035582BF-A7FE-4AD5-B2B6-278FCE9DA366}"/>
    <dgm:cxn modelId="{10CF9F3F-E6D7-48B2-A1D0-41076D0605D1}" type="presOf" srcId="{04D169ED-9D39-4052-BFD8-CD017F8D7DAF}" destId="{E1F86C71-873E-4D9E-BC4B-3A5C02D24522}" srcOrd="0" destOrd="4" presId="urn:microsoft.com/office/officeart/2005/8/layout/vList6"/>
    <dgm:cxn modelId="{F0B24C57-4B26-456A-968C-7E161D2FF082}" type="presOf" srcId="{79F79F4E-15FA-4498-953F-E5F7DEDA0E66}" destId="{E1F86C71-873E-4D9E-BC4B-3A5C02D24522}" srcOrd="0" destOrd="5" presId="urn:microsoft.com/office/officeart/2005/8/layout/vList6"/>
    <dgm:cxn modelId="{AD385BCC-013E-4E7F-AF10-509446215C4B}" type="presOf" srcId="{7EF860F5-9B46-49AB-B254-1E3B4073F8B8}" destId="{E7DABA32-2E77-4E05-B9A2-EABF609B6DF9}" srcOrd="0" destOrd="0" presId="urn:microsoft.com/office/officeart/2005/8/layout/vList6"/>
    <dgm:cxn modelId="{E0B0ABFD-2FA8-4E7A-9D17-AB7BBA2EA99B}" srcId="{6B3A19D0-DDF1-4896-B8D0-460C8ADAC88C}" destId="{098B1083-ABE0-4CBB-89EF-3B3831884B6E}" srcOrd="2" destOrd="0" parTransId="{83C8D807-CD0C-4138-98C9-2ED50DD67FDF}" sibTransId="{BC169C8D-817E-49DF-90E1-EB9E38B028ED}"/>
    <dgm:cxn modelId="{7929A5DA-1F7C-4F4B-BEB0-9ACCF36838AB}" type="presOf" srcId="{65EF02BB-1899-4D52-9135-0A384EE1E0BF}" destId="{E1F86C71-873E-4D9E-BC4B-3A5C02D24522}" srcOrd="0" destOrd="0" presId="urn:microsoft.com/office/officeart/2005/8/layout/vList6"/>
    <dgm:cxn modelId="{3C047BE3-0EF9-4432-8340-C13AECD82390}" type="presOf" srcId="{6B3A19D0-DDF1-4896-B8D0-460C8ADAC88C}" destId="{C56A6D42-003D-4424-9B25-7F77F7AFCEF4}" srcOrd="0" destOrd="0" presId="urn:microsoft.com/office/officeart/2005/8/layout/vList6"/>
    <dgm:cxn modelId="{52EE888C-5875-4F92-A349-B4E4F18E94CE}" srcId="{6B3A19D0-DDF1-4896-B8D0-460C8ADAC88C}" destId="{79F79F4E-15FA-4498-953F-E5F7DEDA0E66}" srcOrd="5" destOrd="0" parTransId="{2C344557-F309-4F50-BA1B-5AF5F9919167}" sibTransId="{5402B0BF-2544-4B33-BA64-9B277BD96B68}"/>
    <dgm:cxn modelId="{DC846965-0ECE-43DF-A2EE-1A4010151B7F}" type="presOf" srcId="{098B1083-ABE0-4CBB-89EF-3B3831884B6E}" destId="{E1F86C71-873E-4D9E-BC4B-3A5C02D24522}" srcOrd="0" destOrd="2" presId="urn:microsoft.com/office/officeart/2005/8/layout/vList6"/>
    <dgm:cxn modelId="{DEE340D6-DE8A-4AE4-AFE3-333F86210E3B}" srcId="{7EF860F5-9B46-49AB-B254-1E3B4073F8B8}" destId="{6B3A19D0-DDF1-4896-B8D0-460C8ADAC88C}" srcOrd="0" destOrd="0" parTransId="{1358EA14-F95E-44B5-A727-A36C8DE15265}" sibTransId="{66277EB9-5120-476C-803F-47D6777CD76C}"/>
    <dgm:cxn modelId="{1B7F6BAF-BF6C-45A5-9E22-476A4B3030A1}" type="presOf" srcId="{EC312750-E02A-4830-A44E-4BEC785DA1D2}" destId="{E1F86C71-873E-4D9E-BC4B-3A5C02D24522}" srcOrd="0" destOrd="3" presId="urn:microsoft.com/office/officeart/2005/8/layout/vList6"/>
    <dgm:cxn modelId="{F4CD778E-0118-46EF-B0CC-9D2EF27BCEE9}" type="presParOf" srcId="{E7DABA32-2E77-4E05-B9A2-EABF609B6DF9}" destId="{DCDD0468-D734-4BD1-8880-0FC0B4353119}" srcOrd="0" destOrd="0" presId="urn:microsoft.com/office/officeart/2005/8/layout/vList6"/>
    <dgm:cxn modelId="{2D4724C7-6A14-4430-91D2-A711345D744B}" type="presParOf" srcId="{DCDD0468-D734-4BD1-8880-0FC0B4353119}" destId="{C56A6D42-003D-4424-9B25-7F77F7AFCEF4}" srcOrd="0" destOrd="0" presId="urn:microsoft.com/office/officeart/2005/8/layout/vList6"/>
    <dgm:cxn modelId="{10362FA9-C4F7-4309-BBC6-4B97FEDE2D36}" type="presParOf" srcId="{DCDD0468-D734-4BD1-8880-0FC0B4353119}" destId="{E1F86C71-873E-4D9E-BC4B-3A5C02D24522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EF860F5-9B46-49AB-B254-1E3B4073F8B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6B3A19D0-DDF1-4896-B8D0-460C8ADAC88C}">
      <dgm:prSet/>
      <dgm:spPr/>
      <dgm:t>
        <a:bodyPr/>
        <a:lstStyle/>
        <a:p>
          <a:r>
            <a:rPr lang="es-CL" dirty="0"/>
            <a:t>Mensaje Naval</a:t>
          </a:r>
        </a:p>
      </dgm:t>
    </dgm:pt>
    <dgm:pt modelId="{1358EA14-F95E-44B5-A727-A36C8DE15265}" type="parTrans" cxnId="{DEE340D6-DE8A-4AE4-AFE3-333F86210E3B}">
      <dgm:prSet/>
      <dgm:spPr/>
      <dgm:t>
        <a:bodyPr/>
        <a:lstStyle/>
        <a:p>
          <a:endParaRPr lang="es-CL"/>
        </a:p>
      </dgm:t>
    </dgm:pt>
    <dgm:pt modelId="{66277EB9-5120-476C-803F-47D6777CD76C}" type="sibTrans" cxnId="{DEE340D6-DE8A-4AE4-AFE3-333F86210E3B}">
      <dgm:prSet/>
      <dgm:spPr/>
      <dgm:t>
        <a:bodyPr/>
        <a:lstStyle/>
        <a:p>
          <a:endParaRPr lang="es-CL"/>
        </a:p>
      </dgm:t>
    </dgm:pt>
    <dgm:pt modelId="{65EF02BB-1899-4D52-9135-0A384EE1E0BF}">
      <dgm:prSet/>
      <dgm:spPr/>
      <dgm:t>
        <a:bodyPr/>
        <a:lstStyle/>
        <a:p>
          <a:r>
            <a:rPr lang="es-CL" dirty="0"/>
            <a:t>Su uso es equivalente a un MEMO, pero su modo de transmisión es “inalámbrica”</a:t>
          </a:r>
        </a:p>
      </dgm:t>
    </dgm:pt>
    <dgm:pt modelId="{D8F719C2-39C1-4A90-99D2-58E977527574}" type="parTrans" cxnId="{FF550221-F054-485F-BDD1-E2A9AF83C794}">
      <dgm:prSet/>
      <dgm:spPr/>
      <dgm:t>
        <a:bodyPr/>
        <a:lstStyle/>
        <a:p>
          <a:endParaRPr lang="es-CL"/>
        </a:p>
      </dgm:t>
    </dgm:pt>
    <dgm:pt modelId="{7CD4BB34-B448-425A-93AD-8CA6A081CDD0}" type="sibTrans" cxnId="{FF550221-F054-485F-BDD1-E2A9AF83C794}">
      <dgm:prSet/>
      <dgm:spPr/>
      <dgm:t>
        <a:bodyPr/>
        <a:lstStyle/>
        <a:p>
          <a:endParaRPr lang="es-CL"/>
        </a:p>
      </dgm:t>
    </dgm:pt>
    <dgm:pt modelId="{3ED62AB6-FF99-400A-B448-4C7024538E9B}">
      <dgm:prSet/>
      <dgm:spPr/>
      <dgm:t>
        <a:bodyPr/>
        <a:lstStyle/>
        <a:p>
          <a:r>
            <a:rPr lang="es-CL" dirty="0"/>
            <a:t>Es un medio rápido y expedito de comunicación. Puede ser utilizado para comunicarse entre un mando y el resto de la institución, sin restricciones.</a:t>
          </a:r>
        </a:p>
      </dgm:t>
    </dgm:pt>
    <dgm:pt modelId="{D947DCDF-3F03-4085-9AA9-C7FA0642FC50}" type="parTrans" cxnId="{E68EBAFE-F22C-4F9B-BCC9-D93F53F66506}">
      <dgm:prSet/>
      <dgm:spPr/>
      <dgm:t>
        <a:bodyPr/>
        <a:lstStyle/>
        <a:p>
          <a:endParaRPr lang="es-CL"/>
        </a:p>
      </dgm:t>
    </dgm:pt>
    <dgm:pt modelId="{CBF601D7-E774-4155-AB34-71858E810527}" type="sibTrans" cxnId="{E68EBAFE-F22C-4F9B-BCC9-D93F53F66506}">
      <dgm:prSet/>
      <dgm:spPr/>
      <dgm:t>
        <a:bodyPr/>
        <a:lstStyle/>
        <a:p>
          <a:endParaRPr lang="es-CL"/>
        </a:p>
      </dgm:t>
    </dgm:pt>
    <dgm:pt modelId="{E7DABA32-2E77-4E05-B9A2-EABF609B6DF9}" type="pres">
      <dgm:prSet presAssocID="{7EF860F5-9B46-49AB-B254-1E3B4073F8B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DCDD0468-D734-4BD1-8880-0FC0B4353119}" type="pres">
      <dgm:prSet presAssocID="{6B3A19D0-DDF1-4896-B8D0-460C8ADAC88C}" presName="linNode" presStyleCnt="0"/>
      <dgm:spPr/>
    </dgm:pt>
    <dgm:pt modelId="{C56A6D42-003D-4424-9B25-7F77F7AFCEF4}" type="pres">
      <dgm:prSet presAssocID="{6B3A19D0-DDF1-4896-B8D0-460C8ADAC88C}" presName="parentShp" presStyleLbl="node1" presStyleIdx="0" presStyleCnt="1" custScaleX="88789" custScaleY="80500" custLinFactNeighborX="-21" custLinFactNeighborY="-346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1F86C71-873E-4D9E-BC4B-3A5C02D24522}" type="pres">
      <dgm:prSet presAssocID="{6B3A19D0-DDF1-4896-B8D0-460C8ADAC88C}" presName="childShp" presStyleLbl="bgAccFollowNode1" presStyleIdx="0" presStyleCnt="1" custScaleX="141129" custScaleY="100196" custLinFactNeighborX="170" custLinFactNeighborY="-1172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E68EBAFE-F22C-4F9B-BCC9-D93F53F66506}" srcId="{6B3A19D0-DDF1-4896-B8D0-460C8ADAC88C}" destId="{3ED62AB6-FF99-400A-B448-4C7024538E9B}" srcOrd="1" destOrd="0" parTransId="{D947DCDF-3F03-4085-9AA9-C7FA0642FC50}" sibTransId="{CBF601D7-E774-4155-AB34-71858E810527}"/>
    <dgm:cxn modelId="{778876C3-B3E8-436D-8F48-9FE6E5424B4E}" type="presOf" srcId="{3ED62AB6-FF99-400A-B448-4C7024538E9B}" destId="{E1F86C71-873E-4D9E-BC4B-3A5C02D24522}" srcOrd="0" destOrd="1" presId="urn:microsoft.com/office/officeart/2005/8/layout/vList6"/>
    <dgm:cxn modelId="{7929A5DA-1F7C-4F4B-BEB0-9ACCF36838AB}" type="presOf" srcId="{65EF02BB-1899-4D52-9135-0A384EE1E0BF}" destId="{E1F86C71-873E-4D9E-BC4B-3A5C02D24522}" srcOrd="0" destOrd="0" presId="urn:microsoft.com/office/officeart/2005/8/layout/vList6"/>
    <dgm:cxn modelId="{3C047BE3-0EF9-4432-8340-C13AECD82390}" type="presOf" srcId="{6B3A19D0-DDF1-4896-B8D0-460C8ADAC88C}" destId="{C56A6D42-003D-4424-9B25-7F77F7AFCEF4}" srcOrd="0" destOrd="0" presId="urn:microsoft.com/office/officeart/2005/8/layout/vList6"/>
    <dgm:cxn modelId="{FF550221-F054-485F-BDD1-E2A9AF83C794}" srcId="{6B3A19D0-DDF1-4896-B8D0-460C8ADAC88C}" destId="{65EF02BB-1899-4D52-9135-0A384EE1E0BF}" srcOrd="0" destOrd="0" parTransId="{D8F719C2-39C1-4A90-99D2-58E977527574}" sibTransId="{7CD4BB34-B448-425A-93AD-8CA6A081CDD0}"/>
    <dgm:cxn modelId="{DEE340D6-DE8A-4AE4-AFE3-333F86210E3B}" srcId="{7EF860F5-9B46-49AB-B254-1E3B4073F8B8}" destId="{6B3A19D0-DDF1-4896-B8D0-460C8ADAC88C}" srcOrd="0" destOrd="0" parTransId="{1358EA14-F95E-44B5-A727-A36C8DE15265}" sibTransId="{66277EB9-5120-476C-803F-47D6777CD76C}"/>
    <dgm:cxn modelId="{AD385BCC-013E-4E7F-AF10-509446215C4B}" type="presOf" srcId="{7EF860F5-9B46-49AB-B254-1E3B4073F8B8}" destId="{E7DABA32-2E77-4E05-B9A2-EABF609B6DF9}" srcOrd="0" destOrd="0" presId="urn:microsoft.com/office/officeart/2005/8/layout/vList6"/>
    <dgm:cxn modelId="{F4CD778E-0118-46EF-B0CC-9D2EF27BCEE9}" type="presParOf" srcId="{E7DABA32-2E77-4E05-B9A2-EABF609B6DF9}" destId="{DCDD0468-D734-4BD1-8880-0FC0B4353119}" srcOrd="0" destOrd="0" presId="urn:microsoft.com/office/officeart/2005/8/layout/vList6"/>
    <dgm:cxn modelId="{2D4724C7-6A14-4430-91D2-A711345D744B}" type="presParOf" srcId="{DCDD0468-D734-4BD1-8880-0FC0B4353119}" destId="{C56A6D42-003D-4424-9B25-7F77F7AFCEF4}" srcOrd="0" destOrd="0" presId="urn:microsoft.com/office/officeart/2005/8/layout/vList6"/>
    <dgm:cxn modelId="{10362FA9-C4F7-4309-BBC6-4B97FEDE2D36}" type="presParOf" srcId="{DCDD0468-D734-4BD1-8880-0FC0B4353119}" destId="{E1F86C71-873E-4D9E-BC4B-3A5C02D24522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EF860F5-9B46-49AB-B254-1E3B4073F8B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6B3A19D0-DDF1-4896-B8D0-460C8ADAC88C}">
      <dgm:prSet/>
      <dgm:spPr/>
      <dgm:t>
        <a:bodyPr/>
        <a:lstStyle/>
        <a:p>
          <a:r>
            <a:rPr lang="es-CL" dirty="0"/>
            <a:t>Solicitud</a:t>
          </a:r>
        </a:p>
      </dgm:t>
    </dgm:pt>
    <dgm:pt modelId="{1358EA14-F95E-44B5-A727-A36C8DE15265}" type="parTrans" cxnId="{DEE340D6-DE8A-4AE4-AFE3-333F86210E3B}">
      <dgm:prSet/>
      <dgm:spPr/>
      <dgm:t>
        <a:bodyPr/>
        <a:lstStyle/>
        <a:p>
          <a:endParaRPr lang="es-CL"/>
        </a:p>
      </dgm:t>
    </dgm:pt>
    <dgm:pt modelId="{66277EB9-5120-476C-803F-47D6777CD76C}" type="sibTrans" cxnId="{DEE340D6-DE8A-4AE4-AFE3-333F86210E3B}">
      <dgm:prSet/>
      <dgm:spPr/>
      <dgm:t>
        <a:bodyPr/>
        <a:lstStyle/>
        <a:p>
          <a:endParaRPr lang="es-CL"/>
        </a:p>
      </dgm:t>
    </dgm:pt>
    <dgm:pt modelId="{65EF02BB-1899-4D52-9135-0A384EE1E0BF}">
      <dgm:prSet custT="1"/>
      <dgm:spPr/>
      <dgm:t>
        <a:bodyPr/>
        <a:lstStyle/>
        <a:p>
          <a:r>
            <a:rPr lang="es-CL" sz="2000" dirty="0"/>
            <a:t>Texto simple, donde una persona eleva a su superior una solicitud, que por su importancia, requiere quedar escrito en un texto. </a:t>
          </a:r>
        </a:p>
      </dgm:t>
    </dgm:pt>
    <dgm:pt modelId="{D8F719C2-39C1-4A90-99D2-58E977527574}" type="parTrans" cxnId="{FF550221-F054-485F-BDD1-E2A9AF83C794}">
      <dgm:prSet/>
      <dgm:spPr/>
      <dgm:t>
        <a:bodyPr/>
        <a:lstStyle/>
        <a:p>
          <a:endParaRPr lang="es-CL"/>
        </a:p>
      </dgm:t>
    </dgm:pt>
    <dgm:pt modelId="{7CD4BB34-B448-425A-93AD-8CA6A081CDD0}" type="sibTrans" cxnId="{FF550221-F054-485F-BDD1-E2A9AF83C794}">
      <dgm:prSet/>
      <dgm:spPr/>
      <dgm:t>
        <a:bodyPr/>
        <a:lstStyle/>
        <a:p>
          <a:endParaRPr lang="es-CL"/>
        </a:p>
      </dgm:t>
    </dgm:pt>
    <dgm:pt modelId="{3ED62AB6-FF99-400A-B448-4C7024538E9B}">
      <dgm:prSet/>
      <dgm:spPr/>
      <dgm:t>
        <a:bodyPr/>
        <a:lstStyle/>
        <a:p>
          <a:r>
            <a:rPr lang="es-CL" sz="1700" dirty="0"/>
            <a:t>Parte</a:t>
          </a:r>
        </a:p>
      </dgm:t>
    </dgm:pt>
    <dgm:pt modelId="{D947DCDF-3F03-4085-9AA9-C7FA0642FC50}" type="parTrans" cxnId="{E68EBAFE-F22C-4F9B-BCC9-D93F53F66506}">
      <dgm:prSet/>
      <dgm:spPr/>
      <dgm:t>
        <a:bodyPr/>
        <a:lstStyle/>
        <a:p>
          <a:endParaRPr lang="es-CL"/>
        </a:p>
      </dgm:t>
    </dgm:pt>
    <dgm:pt modelId="{CBF601D7-E774-4155-AB34-71858E810527}" type="sibTrans" cxnId="{E68EBAFE-F22C-4F9B-BCC9-D93F53F66506}">
      <dgm:prSet/>
      <dgm:spPr/>
      <dgm:t>
        <a:bodyPr/>
        <a:lstStyle/>
        <a:p>
          <a:endParaRPr lang="es-CL"/>
        </a:p>
      </dgm:t>
    </dgm:pt>
    <dgm:pt modelId="{47C8F388-9991-4FA0-91B4-FC4C9BD33EB0}">
      <dgm:prSet custT="1"/>
      <dgm:spPr/>
      <dgm:t>
        <a:bodyPr/>
        <a:lstStyle/>
        <a:p>
          <a:r>
            <a:rPr lang="es-CL" sz="2000" dirty="0"/>
            <a:t>EJ: Para reconocer cargas familiares, apelación de junta de apelaciones, autorización uso condecoración.  </a:t>
          </a:r>
        </a:p>
      </dgm:t>
    </dgm:pt>
    <dgm:pt modelId="{46F97A4B-0DAC-414A-A0A1-B2147919D372}" type="parTrans" cxnId="{8E7EC8A3-3219-4304-BB0B-5C24DFC05462}">
      <dgm:prSet/>
      <dgm:spPr/>
      <dgm:t>
        <a:bodyPr/>
        <a:lstStyle/>
        <a:p>
          <a:endParaRPr lang="es-CL"/>
        </a:p>
      </dgm:t>
    </dgm:pt>
    <dgm:pt modelId="{59795C92-3BEB-4214-8CF3-97FE063806C8}" type="sibTrans" cxnId="{8E7EC8A3-3219-4304-BB0B-5C24DFC05462}">
      <dgm:prSet/>
      <dgm:spPr/>
      <dgm:t>
        <a:bodyPr/>
        <a:lstStyle/>
        <a:p>
          <a:endParaRPr lang="es-CL"/>
        </a:p>
      </dgm:t>
    </dgm:pt>
    <dgm:pt modelId="{169EEA81-D97A-47AD-A317-BE01AD4573AD}">
      <dgm:prSet custT="1"/>
      <dgm:spPr/>
      <dgm:t>
        <a:bodyPr/>
        <a:lstStyle/>
        <a:p>
          <a:r>
            <a:rPr lang="es-CL" sz="2400" dirty="0"/>
            <a:t>Documento formal, sólo se indican hechos puntuales sin juicios de valor y sin conclusiones. </a:t>
          </a:r>
        </a:p>
      </dgm:t>
    </dgm:pt>
    <dgm:pt modelId="{E2CADD19-F244-4F40-9A72-7AFC5CD003E6}" type="parTrans" cxnId="{036987DC-C6ED-492E-8402-824E4C61349F}">
      <dgm:prSet/>
      <dgm:spPr/>
      <dgm:t>
        <a:bodyPr/>
        <a:lstStyle/>
        <a:p>
          <a:endParaRPr lang="es-CL"/>
        </a:p>
      </dgm:t>
    </dgm:pt>
    <dgm:pt modelId="{9BC9E745-88C2-42BE-80E7-8912CB8A8475}" type="sibTrans" cxnId="{036987DC-C6ED-492E-8402-824E4C61349F}">
      <dgm:prSet/>
      <dgm:spPr/>
      <dgm:t>
        <a:bodyPr/>
        <a:lstStyle/>
        <a:p>
          <a:endParaRPr lang="es-CL"/>
        </a:p>
      </dgm:t>
    </dgm:pt>
    <dgm:pt modelId="{E7DABA32-2E77-4E05-B9A2-EABF609B6DF9}" type="pres">
      <dgm:prSet presAssocID="{7EF860F5-9B46-49AB-B254-1E3B4073F8B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DCDD0468-D734-4BD1-8880-0FC0B4353119}" type="pres">
      <dgm:prSet presAssocID="{6B3A19D0-DDF1-4896-B8D0-460C8ADAC88C}" presName="linNode" presStyleCnt="0"/>
      <dgm:spPr/>
    </dgm:pt>
    <dgm:pt modelId="{C56A6D42-003D-4424-9B25-7F77F7AFCEF4}" type="pres">
      <dgm:prSet presAssocID="{6B3A19D0-DDF1-4896-B8D0-460C8ADAC88C}" presName="parentShp" presStyleLbl="node1" presStyleIdx="0" presStyleCnt="2" custScaleX="88789" custScaleY="80500" custLinFactNeighborX="-21" custLinFactNeighborY="-346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1F86C71-873E-4D9E-BC4B-3A5C02D24522}" type="pres">
      <dgm:prSet presAssocID="{6B3A19D0-DDF1-4896-B8D0-460C8ADAC88C}" presName="childShp" presStyleLbl="bgAccFollowNode1" presStyleIdx="0" presStyleCnt="2" custScaleX="141129" custScaleY="100294" custLinFactNeighborX="170" custLinFactNeighborY="-1172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EDEF70C-6DBB-42FA-A961-A6EAF9663AE8}" type="pres">
      <dgm:prSet presAssocID="{66277EB9-5120-476C-803F-47D6777CD76C}" presName="spacing" presStyleCnt="0"/>
      <dgm:spPr/>
    </dgm:pt>
    <dgm:pt modelId="{33B80902-2A7A-4BD2-8ABC-F1F0FE5EC898}" type="pres">
      <dgm:prSet presAssocID="{3ED62AB6-FF99-400A-B448-4C7024538E9B}" presName="linNode" presStyleCnt="0"/>
      <dgm:spPr/>
    </dgm:pt>
    <dgm:pt modelId="{F81FE4A7-3066-4B13-BE32-A77BF7FFB9B4}" type="pres">
      <dgm:prSet presAssocID="{3ED62AB6-FF99-400A-B448-4C7024538E9B}" presName="parentShp" presStyleLbl="node1" presStyleIdx="1" presStyleCnt="2" custScaleX="75709" custScaleY="84491" custLinFactNeighborX="-7765" custLinFactNeighborY="-71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718B93C-134B-4F14-B1D0-FD6855D88D3B}" type="pres">
      <dgm:prSet presAssocID="{3ED62AB6-FF99-400A-B448-4C7024538E9B}" presName="childShp" presStyleLbl="bgAccFollowNode1" presStyleIdx="1" presStyleCnt="2" custScaleX="112669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09139CF-04F3-4838-85D5-F7A704CFBA13}" type="presOf" srcId="{169EEA81-D97A-47AD-A317-BE01AD4573AD}" destId="{3718B93C-134B-4F14-B1D0-FD6855D88D3B}" srcOrd="0" destOrd="0" presId="urn:microsoft.com/office/officeart/2005/8/layout/vList6"/>
    <dgm:cxn modelId="{C5ECCBF2-96E5-4870-845C-34CE77D3F557}" type="presOf" srcId="{47C8F388-9991-4FA0-91B4-FC4C9BD33EB0}" destId="{E1F86C71-873E-4D9E-BC4B-3A5C02D24522}" srcOrd="0" destOrd="1" presId="urn:microsoft.com/office/officeart/2005/8/layout/vList6"/>
    <dgm:cxn modelId="{3C047BE3-0EF9-4432-8340-C13AECD82390}" type="presOf" srcId="{6B3A19D0-DDF1-4896-B8D0-460C8ADAC88C}" destId="{C56A6D42-003D-4424-9B25-7F77F7AFCEF4}" srcOrd="0" destOrd="0" presId="urn:microsoft.com/office/officeart/2005/8/layout/vList6"/>
    <dgm:cxn modelId="{AD385BCC-013E-4E7F-AF10-509446215C4B}" type="presOf" srcId="{7EF860F5-9B46-49AB-B254-1E3B4073F8B8}" destId="{E7DABA32-2E77-4E05-B9A2-EABF609B6DF9}" srcOrd="0" destOrd="0" presId="urn:microsoft.com/office/officeart/2005/8/layout/vList6"/>
    <dgm:cxn modelId="{036987DC-C6ED-492E-8402-824E4C61349F}" srcId="{3ED62AB6-FF99-400A-B448-4C7024538E9B}" destId="{169EEA81-D97A-47AD-A317-BE01AD4573AD}" srcOrd="0" destOrd="0" parTransId="{E2CADD19-F244-4F40-9A72-7AFC5CD003E6}" sibTransId="{9BC9E745-88C2-42BE-80E7-8912CB8A8475}"/>
    <dgm:cxn modelId="{7929A5DA-1F7C-4F4B-BEB0-9ACCF36838AB}" type="presOf" srcId="{65EF02BB-1899-4D52-9135-0A384EE1E0BF}" destId="{E1F86C71-873E-4D9E-BC4B-3A5C02D24522}" srcOrd="0" destOrd="0" presId="urn:microsoft.com/office/officeart/2005/8/layout/vList6"/>
    <dgm:cxn modelId="{8E7EC8A3-3219-4304-BB0B-5C24DFC05462}" srcId="{6B3A19D0-DDF1-4896-B8D0-460C8ADAC88C}" destId="{47C8F388-9991-4FA0-91B4-FC4C9BD33EB0}" srcOrd="1" destOrd="0" parTransId="{46F97A4B-0DAC-414A-A0A1-B2147919D372}" sibTransId="{59795C92-3BEB-4214-8CF3-97FE063806C8}"/>
    <dgm:cxn modelId="{DEE340D6-DE8A-4AE4-AFE3-333F86210E3B}" srcId="{7EF860F5-9B46-49AB-B254-1E3B4073F8B8}" destId="{6B3A19D0-DDF1-4896-B8D0-460C8ADAC88C}" srcOrd="0" destOrd="0" parTransId="{1358EA14-F95E-44B5-A727-A36C8DE15265}" sibTransId="{66277EB9-5120-476C-803F-47D6777CD76C}"/>
    <dgm:cxn modelId="{E68EBAFE-F22C-4F9B-BCC9-D93F53F66506}" srcId="{7EF860F5-9B46-49AB-B254-1E3B4073F8B8}" destId="{3ED62AB6-FF99-400A-B448-4C7024538E9B}" srcOrd="1" destOrd="0" parTransId="{D947DCDF-3F03-4085-9AA9-C7FA0642FC50}" sibTransId="{CBF601D7-E774-4155-AB34-71858E810527}"/>
    <dgm:cxn modelId="{FF550221-F054-485F-BDD1-E2A9AF83C794}" srcId="{6B3A19D0-DDF1-4896-B8D0-460C8ADAC88C}" destId="{65EF02BB-1899-4D52-9135-0A384EE1E0BF}" srcOrd="0" destOrd="0" parTransId="{D8F719C2-39C1-4A90-99D2-58E977527574}" sibTransId="{7CD4BB34-B448-425A-93AD-8CA6A081CDD0}"/>
    <dgm:cxn modelId="{1D0EFAC9-A148-4C88-9663-25FE1A51B6A4}" type="presOf" srcId="{3ED62AB6-FF99-400A-B448-4C7024538E9B}" destId="{F81FE4A7-3066-4B13-BE32-A77BF7FFB9B4}" srcOrd="0" destOrd="0" presId="urn:microsoft.com/office/officeart/2005/8/layout/vList6"/>
    <dgm:cxn modelId="{F4CD778E-0118-46EF-B0CC-9D2EF27BCEE9}" type="presParOf" srcId="{E7DABA32-2E77-4E05-B9A2-EABF609B6DF9}" destId="{DCDD0468-D734-4BD1-8880-0FC0B4353119}" srcOrd="0" destOrd="0" presId="urn:microsoft.com/office/officeart/2005/8/layout/vList6"/>
    <dgm:cxn modelId="{2D4724C7-6A14-4430-91D2-A711345D744B}" type="presParOf" srcId="{DCDD0468-D734-4BD1-8880-0FC0B4353119}" destId="{C56A6D42-003D-4424-9B25-7F77F7AFCEF4}" srcOrd="0" destOrd="0" presId="urn:microsoft.com/office/officeart/2005/8/layout/vList6"/>
    <dgm:cxn modelId="{10362FA9-C4F7-4309-BBC6-4B97FEDE2D36}" type="presParOf" srcId="{DCDD0468-D734-4BD1-8880-0FC0B4353119}" destId="{E1F86C71-873E-4D9E-BC4B-3A5C02D24522}" srcOrd="1" destOrd="0" presId="urn:microsoft.com/office/officeart/2005/8/layout/vList6"/>
    <dgm:cxn modelId="{1820D526-9812-4BC3-99C3-5D92E95AF3A6}" type="presParOf" srcId="{E7DABA32-2E77-4E05-B9A2-EABF609B6DF9}" destId="{BEDEF70C-6DBB-42FA-A961-A6EAF9663AE8}" srcOrd="1" destOrd="0" presId="urn:microsoft.com/office/officeart/2005/8/layout/vList6"/>
    <dgm:cxn modelId="{94E3095C-C432-445F-A064-9F8833009EE9}" type="presParOf" srcId="{E7DABA32-2E77-4E05-B9A2-EABF609B6DF9}" destId="{33B80902-2A7A-4BD2-8ABC-F1F0FE5EC898}" srcOrd="2" destOrd="0" presId="urn:microsoft.com/office/officeart/2005/8/layout/vList6"/>
    <dgm:cxn modelId="{848F065A-3979-409C-8FB0-94C5CF315CCE}" type="presParOf" srcId="{33B80902-2A7A-4BD2-8ABC-F1F0FE5EC898}" destId="{F81FE4A7-3066-4B13-BE32-A77BF7FFB9B4}" srcOrd="0" destOrd="0" presId="urn:microsoft.com/office/officeart/2005/8/layout/vList6"/>
    <dgm:cxn modelId="{45193B1B-3F8E-49A8-AD64-8717A68256CF}" type="presParOf" srcId="{33B80902-2A7A-4BD2-8ABC-F1F0FE5EC898}" destId="{3718B93C-134B-4F14-B1D0-FD6855D88D3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EF860F5-9B46-49AB-B254-1E3B4073F8B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6B3A19D0-DDF1-4896-B8D0-460C8ADAC88C}">
      <dgm:prSet/>
      <dgm:spPr/>
      <dgm:t>
        <a:bodyPr/>
        <a:lstStyle/>
        <a:p>
          <a:r>
            <a:rPr lang="es-CL" dirty="0"/>
            <a:t>Oficio Naval</a:t>
          </a:r>
        </a:p>
      </dgm:t>
    </dgm:pt>
    <dgm:pt modelId="{1358EA14-F95E-44B5-A727-A36C8DE15265}" type="parTrans" cxnId="{DEE340D6-DE8A-4AE4-AFE3-333F86210E3B}">
      <dgm:prSet/>
      <dgm:spPr/>
      <dgm:t>
        <a:bodyPr/>
        <a:lstStyle/>
        <a:p>
          <a:endParaRPr lang="es-CL"/>
        </a:p>
      </dgm:t>
    </dgm:pt>
    <dgm:pt modelId="{66277EB9-5120-476C-803F-47D6777CD76C}" type="sibTrans" cxnId="{DEE340D6-DE8A-4AE4-AFE3-333F86210E3B}">
      <dgm:prSet/>
      <dgm:spPr/>
      <dgm:t>
        <a:bodyPr/>
        <a:lstStyle/>
        <a:p>
          <a:endParaRPr lang="es-CL"/>
        </a:p>
      </dgm:t>
    </dgm:pt>
    <dgm:pt modelId="{65EF02BB-1899-4D52-9135-0A384EE1E0BF}">
      <dgm:prSet custT="1"/>
      <dgm:spPr/>
      <dgm:t>
        <a:bodyPr/>
        <a:lstStyle/>
        <a:p>
          <a:r>
            <a:rPr lang="es-CL" sz="2000" dirty="0"/>
            <a:t>Texto mediante el cual, los mandos intercambian diversos tipos de información, generalmente relacionada con sus respectivos ámbitos de competencia.  </a:t>
          </a:r>
        </a:p>
      </dgm:t>
    </dgm:pt>
    <dgm:pt modelId="{D8F719C2-39C1-4A90-99D2-58E977527574}" type="parTrans" cxnId="{FF550221-F054-485F-BDD1-E2A9AF83C794}">
      <dgm:prSet/>
      <dgm:spPr/>
      <dgm:t>
        <a:bodyPr/>
        <a:lstStyle/>
        <a:p>
          <a:endParaRPr lang="es-CL"/>
        </a:p>
      </dgm:t>
    </dgm:pt>
    <dgm:pt modelId="{7CD4BB34-B448-425A-93AD-8CA6A081CDD0}" type="sibTrans" cxnId="{FF550221-F054-485F-BDD1-E2A9AF83C794}">
      <dgm:prSet/>
      <dgm:spPr/>
      <dgm:t>
        <a:bodyPr/>
        <a:lstStyle/>
        <a:p>
          <a:endParaRPr lang="es-CL"/>
        </a:p>
      </dgm:t>
    </dgm:pt>
    <dgm:pt modelId="{5971CF16-E7BA-41DD-9738-EC29F5AEBB19}">
      <dgm:prSet custT="1"/>
      <dgm:spPr/>
      <dgm:t>
        <a:bodyPr/>
        <a:lstStyle/>
        <a:p>
          <a:r>
            <a:rPr lang="es-CL" sz="2000" dirty="0"/>
            <a:t>Su formato es muy similar a un parte, PERO la gran diferencia es que su texto tiene hechos, reflexión y conclusión.  Por lo tanto es un documento argumentativo. </a:t>
          </a:r>
        </a:p>
      </dgm:t>
    </dgm:pt>
    <dgm:pt modelId="{9D64C191-C374-4B4B-AE8A-29226B22B840}" type="parTrans" cxnId="{AD95B16A-44AA-4C6C-99B9-9E88740E1962}">
      <dgm:prSet/>
      <dgm:spPr/>
      <dgm:t>
        <a:bodyPr/>
        <a:lstStyle/>
        <a:p>
          <a:endParaRPr lang="es-CL"/>
        </a:p>
      </dgm:t>
    </dgm:pt>
    <dgm:pt modelId="{068D270E-F846-446F-A4F8-628B8E2EF6B6}" type="sibTrans" cxnId="{AD95B16A-44AA-4C6C-99B9-9E88740E1962}">
      <dgm:prSet/>
      <dgm:spPr/>
      <dgm:t>
        <a:bodyPr/>
        <a:lstStyle/>
        <a:p>
          <a:endParaRPr lang="es-CL"/>
        </a:p>
      </dgm:t>
    </dgm:pt>
    <dgm:pt modelId="{E7DABA32-2E77-4E05-B9A2-EABF609B6DF9}" type="pres">
      <dgm:prSet presAssocID="{7EF860F5-9B46-49AB-B254-1E3B4073F8B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DCDD0468-D734-4BD1-8880-0FC0B4353119}" type="pres">
      <dgm:prSet presAssocID="{6B3A19D0-DDF1-4896-B8D0-460C8ADAC88C}" presName="linNode" presStyleCnt="0"/>
      <dgm:spPr/>
    </dgm:pt>
    <dgm:pt modelId="{C56A6D42-003D-4424-9B25-7F77F7AFCEF4}" type="pres">
      <dgm:prSet presAssocID="{6B3A19D0-DDF1-4896-B8D0-460C8ADAC88C}" presName="parentShp" presStyleLbl="node1" presStyleIdx="0" presStyleCnt="1" custScaleX="88789" custScaleY="80500" custLinFactNeighborX="-21" custLinFactNeighborY="-346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1F86C71-873E-4D9E-BC4B-3A5C02D24522}" type="pres">
      <dgm:prSet presAssocID="{6B3A19D0-DDF1-4896-B8D0-460C8ADAC88C}" presName="childShp" presStyleLbl="bgAccFollowNode1" presStyleIdx="0" presStyleCnt="1" custScaleX="141129" custScaleY="100294" custLinFactNeighborX="170" custLinFactNeighborY="-1172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1313F6AC-5FF9-4D6C-95DD-F7C9C52EC039}" type="presOf" srcId="{5971CF16-E7BA-41DD-9738-EC29F5AEBB19}" destId="{E1F86C71-873E-4D9E-BC4B-3A5C02D24522}" srcOrd="0" destOrd="1" presId="urn:microsoft.com/office/officeart/2005/8/layout/vList6"/>
    <dgm:cxn modelId="{7929A5DA-1F7C-4F4B-BEB0-9ACCF36838AB}" type="presOf" srcId="{65EF02BB-1899-4D52-9135-0A384EE1E0BF}" destId="{E1F86C71-873E-4D9E-BC4B-3A5C02D24522}" srcOrd="0" destOrd="0" presId="urn:microsoft.com/office/officeart/2005/8/layout/vList6"/>
    <dgm:cxn modelId="{3C047BE3-0EF9-4432-8340-C13AECD82390}" type="presOf" srcId="{6B3A19D0-DDF1-4896-B8D0-460C8ADAC88C}" destId="{C56A6D42-003D-4424-9B25-7F77F7AFCEF4}" srcOrd="0" destOrd="0" presId="urn:microsoft.com/office/officeart/2005/8/layout/vList6"/>
    <dgm:cxn modelId="{FF550221-F054-485F-BDD1-E2A9AF83C794}" srcId="{6B3A19D0-DDF1-4896-B8D0-460C8ADAC88C}" destId="{65EF02BB-1899-4D52-9135-0A384EE1E0BF}" srcOrd="0" destOrd="0" parTransId="{D8F719C2-39C1-4A90-99D2-58E977527574}" sibTransId="{7CD4BB34-B448-425A-93AD-8CA6A081CDD0}"/>
    <dgm:cxn modelId="{AD95B16A-44AA-4C6C-99B9-9E88740E1962}" srcId="{6B3A19D0-DDF1-4896-B8D0-460C8ADAC88C}" destId="{5971CF16-E7BA-41DD-9738-EC29F5AEBB19}" srcOrd="1" destOrd="0" parTransId="{9D64C191-C374-4B4B-AE8A-29226B22B840}" sibTransId="{068D270E-F846-446F-A4F8-628B8E2EF6B6}"/>
    <dgm:cxn modelId="{DEE340D6-DE8A-4AE4-AFE3-333F86210E3B}" srcId="{7EF860F5-9B46-49AB-B254-1E3B4073F8B8}" destId="{6B3A19D0-DDF1-4896-B8D0-460C8ADAC88C}" srcOrd="0" destOrd="0" parTransId="{1358EA14-F95E-44B5-A727-A36C8DE15265}" sibTransId="{66277EB9-5120-476C-803F-47D6777CD76C}"/>
    <dgm:cxn modelId="{AD385BCC-013E-4E7F-AF10-509446215C4B}" type="presOf" srcId="{7EF860F5-9B46-49AB-B254-1E3B4073F8B8}" destId="{E7DABA32-2E77-4E05-B9A2-EABF609B6DF9}" srcOrd="0" destOrd="0" presId="urn:microsoft.com/office/officeart/2005/8/layout/vList6"/>
    <dgm:cxn modelId="{F4CD778E-0118-46EF-B0CC-9D2EF27BCEE9}" type="presParOf" srcId="{E7DABA32-2E77-4E05-B9A2-EABF609B6DF9}" destId="{DCDD0468-D734-4BD1-8880-0FC0B4353119}" srcOrd="0" destOrd="0" presId="urn:microsoft.com/office/officeart/2005/8/layout/vList6"/>
    <dgm:cxn modelId="{2D4724C7-6A14-4430-91D2-A711345D744B}" type="presParOf" srcId="{DCDD0468-D734-4BD1-8880-0FC0B4353119}" destId="{C56A6D42-003D-4424-9B25-7F77F7AFCEF4}" srcOrd="0" destOrd="0" presId="urn:microsoft.com/office/officeart/2005/8/layout/vList6"/>
    <dgm:cxn modelId="{10362FA9-C4F7-4309-BBC6-4B97FEDE2D36}" type="presParOf" srcId="{DCDD0468-D734-4BD1-8880-0FC0B4353119}" destId="{E1F86C71-873E-4D9E-BC4B-3A5C02D24522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7EF860F5-9B46-49AB-B254-1E3B4073F8B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6B3A19D0-DDF1-4896-B8D0-460C8ADAC88C}">
      <dgm:prSet custT="1"/>
      <dgm:spPr/>
      <dgm:t>
        <a:bodyPr/>
        <a:lstStyle/>
        <a:p>
          <a:r>
            <a:rPr lang="es-CL" sz="3200" dirty="0"/>
            <a:t>Ordenes Permanentes Internas (OPI)</a:t>
          </a:r>
        </a:p>
      </dgm:t>
    </dgm:pt>
    <dgm:pt modelId="{1358EA14-F95E-44B5-A727-A36C8DE15265}" type="parTrans" cxnId="{DEE340D6-DE8A-4AE4-AFE3-333F86210E3B}">
      <dgm:prSet/>
      <dgm:spPr/>
      <dgm:t>
        <a:bodyPr/>
        <a:lstStyle/>
        <a:p>
          <a:endParaRPr lang="es-CL" sz="1600"/>
        </a:p>
      </dgm:t>
    </dgm:pt>
    <dgm:pt modelId="{66277EB9-5120-476C-803F-47D6777CD76C}" type="sibTrans" cxnId="{DEE340D6-DE8A-4AE4-AFE3-333F86210E3B}">
      <dgm:prSet/>
      <dgm:spPr/>
      <dgm:t>
        <a:bodyPr/>
        <a:lstStyle/>
        <a:p>
          <a:endParaRPr lang="es-CL" sz="1600"/>
        </a:p>
      </dgm:t>
    </dgm:pt>
    <dgm:pt modelId="{65EF02BB-1899-4D52-9135-0A384EE1E0BF}">
      <dgm:prSet custT="1"/>
      <dgm:spPr/>
      <dgm:t>
        <a:bodyPr/>
        <a:lstStyle/>
        <a:p>
          <a:r>
            <a:rPr lang="es-CL" sz="1800" dirty="0"/>
            <a:t>Tienen como objeto permitir a los Comandantes, Directores y Jefes de unidades o reparticiones, regular el servicio y organización interna, por medio de un adecuado adoctrinamiento de sus subordinados y que la rutina de las unidades a su cargo no sean afectados por los cambios de mando.</a:t>
          </a:r>
        </a:p>
      </dgm:t>
    </dgm:pt>
    <dgm:pt modelId="{D8F719C2-39C1-4A90-99D2-58E977527574}" type="parTrans" cxnId="{FF550221-F054-485F-BDD1-E2A9AF83C794}">
      <dgm:prSet/>
      <dgm:spPr/>
      <dgm:t>
        <a:bodyPr/>
        <a:lstStyle/>
        <a:p>
          <a:endParaRPr lang="es-CL" sz="1600"/>
        </a:p>
      </dgm:t>
    </dgm:pt>
    <dgm:pt modelId="{7CD4BB34-B448-425A-93AD-8CA6A081CDD0}" type="sibTrans" cxnId="{FF550221-F054-485F-BDD1-E2A9AF83C794}">
      <dgm:prSet/>
      <dgm:spPr/>
      <dgm:t>
        <a:bodyPr/>
        <a:lstStyle/>
        <a:p>
          <a:endParaRPr lang="es-CL" sz="1600"/>
        </a:p>
      </dgm:t>
    </dgm:pt>
    <dgm:pt modelId="{4982AC4D-0D10-4A03-8BBA-6C65E15698A4}">
      <dgm:prSet custT="1"/>
      <dgm:spPr/>
      <dgm:t>
        <a:bodyPr/>
        <a:lstStyle/>
        <a:p>
          <a:r>
            <a:rPr lang="es-CL" sz="1800" dirty="0"/>
            <a:t>Las O.P.I. deberán ser firmadas por el Comandante, Director, o Jefe de la unidad o repartición y sólo estas autoridades tendrán atribuciones para derogarlas.</a:t>
          </a:r>
        </a:p>
      </dgm:t>
    </dgm:pt>
    <dgm:pt modelId="{8250AE91-830A-40F0-81C0-B6EBCF66D9A3}" type="parTrans" cxnId="{7B998DF6-56DA-4089-AA3A-993EF4D0583E}">
      <dgm:prSet/>
      <dgm:spPr/>
      <dgm:t>
        <a:bodyPr/>
        <a:lstStyle/>
        <a:p>
          <a:endParaRPr lang="es-CL" sz="1600"/>
        </a:p>
      </dgm:t>
    </dgm:pt>
    <dgm:pt modelId="{62CEF243-FE65-4956-BEA8-75913234C146}" type="sibTrans" cxnId="{7B998DF6-56DA-4089-AA3A-993EF4D0583E}">
      <dgm:prSet/>
      <dgm:spPr/>
      <dgm:t>
        <a:bodyPr/>
        <a:lstStyle/>
        <a:p>
          <a:endParaRPr lang="es-CL" sz="1600"/>
        </a:p>
      </dgm:t>
    </dgm:pt>
    <dgm:pt modelId="{3B263258-1ACA-412F-ABA5-94161ACFFDB5}">
      <dgm:prSet custT="1"/>
      <dgm:spPr/>
      <dgm:t>
        <a:bodyPr/>
        <a:lstStyle/>
        <a:p>
          <a:r>
            <a:rPr lang="es-CL" sz="3200" dirty="0"/>
            <a:t>Ordenes Transitorias Internas (OTI)</a:t>
          </a:r>
        </a:p>
      </dgm:t>
    </dgm:pt>
    <dgm:pt modelId="{7B34FAD1-5719-4CFD-9A79-0887E0F30536}" type="parTrans" cxnId="{0FC4C80A-9AB5-499D-8D84-38246D330F88}">
      <dgm:prSet/>
      <dgm:spPr/>
      <dgm:t>
        <a:bodyPr/>
        <a:lstStyle/>
        <a:p>
          <a:endParaRPr lang="es-CL"/>
        </a:p>
      </dgm:t>
    </dgm:pt>
    <dgm:pt modelId="{39B9FD11-0575-420D-9EB0-A2AA1651C54B}" type="sibTrans" cxnId="{0FC4C80A-9AB5-499D-8D84-38246D330F88}">
      <dgm:prSet/>
      <dgm:spPr/>
      <dgm:t>
        <a:bodyPr/>
        <a:lstStyle/>
        <a:p>
          <a:endParaRPr lang="es-CL"/>
        </a:p>
      </dgm:t>
    </dgm:pt>
    <dgm:pt modelId="{50861F54-2B82-42CA-B2A8-34D5EAA8989D}">
      <dgm:prSet custT="1"/>
      <dgm:spPr/>
      <dgm:t>
        <a:bodyPr/>
        <a:lstStyle/>
        <a:p>
          <a:r>
            <a:rPr lang="es-CL" sz="1800" dirty="0"/>
            <a:t>Tienen como objetivo permitir difundir órdenes e instrucciones internas, para cumplir tareas específicas y puntuales dispuestas por el mando, las cuales perderán su vigencia una vez ejecutadas.</a:t>
          </a:r>
        </a:p>
      </dgm:t>
    </dgm:pt>
    <dgm:pt modelId="{7271CCE0-4EC0-4EA0-9B68-58BB7C9058A5}" type="parTrans" cxnId="{57E680FF-F1F7-40B7-87E5-BD08716F3825}">
      <dgm:prSet/>
      <dgm:spPr/>
      <dgm:t>
        <a:bodyPr/>
        <a:lstStyle/>
        <a:p>
          <a:endParaRPr lang="es-CL"/>
        </a:p>
      </dgm:t>
    </dgm:pt>
    <dgm:pt modelId="{C32B9DC1-D8B3-4EFF-B20E-ED4AE7783A84}" type="sibTrans" cxnId="{57E680FF-F1F7-40B7-87E5-BD08716F3825}">
      <dgm:prSet/>
      <dgm:spPr/>
      <dgm:t>
        <a:bodyPr/>
        <a:lstStyle/>
        <a:p>
          <a:endParaRPr lang="es-CL"/>
        </a:p>
      </dgm:t>
    </dgm:pt>
    <dgm:pt modelId="{58829306-219E-4341-89D9-07D41580A9D4}">
      <dgm:prSet custT="1"/>
      <dgm:spPr/>
      <dgm:t>
        <a:bodyPr/>
        <a:lstStyle/>
        <a:p>
          <a:r>
            <a:rPr lang="es-CL" sz="1800" dirty="0"/>
            <a:t>Su estructura y tamaño será similar al que se utiliza para confeccionar las O.P.I., debiendo agregarse el año a continuación del número correlativo que identifica la O.T.I. </a:t>
          </a:r>
        </a:p>
      </dgm:t>
    </dgm:pt>
    <dgm:pt modelId="{EE458940-1D11-4DA6-BE41-57DA26D8F4BD}" type="parTrans" cxnId="{0EFF47E6-36C9-469A-983C-C822C53D835F}">
      <dgm:prSet/>
      <dgm:spPr/>
      <dgm:t>
        <a:bodyPr/>
        <a:lstStyle/>
        <a:p>
          <a:endParaRPr lang="es-CL"/>
        </a:p>
      </dgm:t>
    </dgm:pt>
    <dgm:pt modelId="{997CBE4F-981C-4D8D-98A7-A840208086DF}" type="sibTrans" cxnId="{0EFF47E6-36C9-469A-983C-C822C53D835F}">
      <dgm:prSet/>
      <dgm:spPr/>
      <dgm:t>
        <a:bodyPr/>
        <a:lstStyle/>
        <a:p>
          <a:endParaRPr lang="es-CL"/>
        </a:p>
      </dgm:t>
    </dgm:pt>
    <dgm:pt modelId="{E7DABA32-2E77-4E05-B9A2-EABF609B6DF9}" type="pres">
      <dgm:prSet presAssocID="{7EF860F5-9B46-49AB-B254-1E3B4073F8B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DCDD0468-D734-4BD1-8880-0FC0B4353119}" type="pres">
      <dgm:prSet presAssocID="{6B3A19D0-DDF1-4896-B8D0-460C8ADAC88C}" presName="linNode" presStyleCnt="0"/>
      <dgm:spPr/>
    </dgm:pt>
    <dgm:pt modelId="{C56A6D42-003D-4424-9B25-7F77F7AFCEF4}" type="pres">
      <dgm:prSet presAssocID="{6B3A19D0-DDF1-4896-B8D0-460C8ADAC88C}" presName="parentShp" presStyleLbl="node1" presStyleIdx="0" presStyleCnt="2" custScaleX="88789" custScaleY="80500" custLinFactNeighborX="-21" custLinFactNeighborY="-346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1F86C71-873E-4D9E-BC4B-3A5C02D24522}" type="pres">
      <dgm:prSet presAssocID="{6B3A19D0-DDF1-4896-B8D0-460C8ADAC88C}" presName="childShp" presStyleLbl="bgAccFollowNode1" presStyleIdx="0" presStyleCnt="2" custScaleX="141129" custScaleY="149442" custLinFactNeighborX="170" custLinFactNeighborY="-1172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EDBA5A8-4678-49D1-9AAE-42089E54A937}" type="pres">
      <dgm:prSet presAssocID="{66277EB9-5120-476C-803F-47D6777CD76C}" presName="spacing" presStyleCnt="0"/>
      <dgm:spPr/>
    </dgm:pt>
    <dgm:pt modelId="{6AE38FFA-5346-4371-BE91-F3586FF55EAD}" type="pres">
      <dgm:prSet presAssocID="{3B263258-1ACA-412F-ABA5-94161ACFFDB5}" presName="linNode" presStyleCnt="0"/>
      <dgm:spPr/>
    </dgm:pt>
    <dgm:pt modelId="{182537F5-1B22-411B-94E2-5C4D704A539E}" type="pres">
      <dgm:prSet presAssocID="{3B263258-1ACA-412F-ABA5-94161ACFFDB5}" presName="parentShp" presStyleLbl="node1" presStyleIdx="1" presStyleCnt="2" custScaleX="79157" custScaleY="88435" custLinFactNeighborX="-7732" custLinFactNeighborY="-213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D55C7D-0E47-413F-B474-70E71C09FE49}" type="pres">
      <dgm:prSet presAssocID="{3B263258-1ACA-412F-ABA5-94161ACFFDB5}" presName="childShp" presStyleLbl="bgAccFollowNode1" presStyleIdx="1" presStyleCnt="2" custScaleX="112501" custScaleY="11932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FF550221-F054-485F-BDD1-E2A9AF83C794}" srcId="{6B3A19D0-DDF1-4896-B8D0-460C8ADAC88C}" destId="{65EF02BB-1899-4D52-9135-0A384EE1E0BF}" srcOrd="0" destOrd="0" parTransId="{D8F719C2-39C1-4A90-99D2-58E977527574}" sibTransId="{7CD4BB34-B448-425A-93AD-8CA6A081CDD0}"/>
    <dgm:cxn modelId="{0EFF47E6-36C9-469A-983C-C822C53D835F}" srcId="{3B263258-1ACA-412F-ABA5-94161ACFFDB5}" destId="{58829306-219E-4341-89D9-07D41580A9D4}" srcOrd="1" destOrd="0" parTransId="{EE458940-1D11-4DA6-BE41-57DA26D8F4BD}" sibTransId="{997CBE4F-981C-4D8D-98A7-A840208086DF}"/>
    <dgm:cxn modelId="{57E680FF-F1F7-40B7-87E5-BD08716F3825}" srcId="{3B263258-1ACA-412F-ABA5-94161ACFFDB5}" destId="{50861F54-2B82-42CA-B2A8-34D5EAA8989D}" srcOrd="0" destOrd="0" parTransId="{7271CCE0-4EC0-4EA0-9B68-58BB7C9058A5}" sibTransId="{C32B9DC1-D8B3-4EFF-B20E-ED4AE7783A84}"/>
    <dgm:cxn modelId="{09627437-1451-4DC5-9DE5-3BFDB183630C}" type="presOf" srcId="{50861F54-2B82-42CA-B2A8-34D5EAA8989D}" destId="{26D55C7D-0E47-413F-B474-70E71C09FE49}" srcOrd="0" destOrd="0" presId="urn:microsoft.com/office/officeart/2005/8/layout/vList6"/>
    <dgm:cxn modelId="{0FC4C80A-9AB5-499D-8D84-38246D330F88}" srcId="{7EF860F5-9B46-49AB-B254-1E3B4073F8B8}" destId="{3B263258-1ACA-412F-ABA5-94161ACFFDB5}" srcOrd="1" destOrd="0" parTransId="{7B34FAD1-5719-4CFD-9A79-0887E0F30536}" sibTransId="{39B9FD11-0575-420D-9EB0-A2AA1651C54B}"/>
    <dgm:cxn modelId="{C3F7C57D-7447-405D-90DD-3628845A5170}" type="presOf" srcId="{3B263258-1ACA-412F-ABA5-94161ACFFDB5}" destId="{182537F5-1B22-411B-94E2-5C4D704A539E}" srcOrd="0" destOrd="0" presId="urn:microsoft.com/office/officeart/2005/8/layout/vList6"/>
    <dgm:cxn modelId="{7B998DF6-56DA-4089-AA3A-993EF4D0583E}" srcId="{6B3A19D0-DDF1-4896-B8D0-460C8ADAC88C}" destId="{4982AC4D-0D10-4A03-8BBA-6C65E15698A4}" srcOrd="1" destOrd="0" parTransId="{8250AE91-830A-40F0-81C0-B6EBCF66D9A3}" sibTransId="{62CEF243-FE65-4956-BEA8-75913234C146}"/>
    <dgm:cxn modelId="{AD385BCC-013E-4E7F-AF10-509446215C4B}" type="presOf" srcId="{7EF860F5-9B46-49AB-B254-1E3B4073F8B8}" destId="{E7DABA32-2E77-4E05-B9A2-EABF609B6DF9}" srcOrd="0" destOrd="0" presId="urn:microsoft.com/office/officeart/2005/8/layout/vList6"/>
    <dgm:cxn modelId="{27AE7485-F744-4A79-90AA-69E9EE058138}" type="presOf" srcId="{58829306-219E-4341-89D9-07D41580A9D4}" destId="{26D55C7D-0E47-413F-B474-70E71C09FE49}" srcOrd="0" destOrd="1" presId="urn:microsoft.com/office/officeart/2005/8/layout/vList6"/>
    <dgm:cxn modelId="{7929A5DA-1F7C-4F4B-BEB0-9ACCF36838AB}" type="presOf" srcId="{65EF02BB-1899-4D52-9135-0A384EE1E0BF}" destId="{E1F86C71-873E-4D9E-BC4B-3A5C02D24522}" srcOrd="0" destOrd="0" presId="urn:microsoft.com/office/officeart/2005/8/layout/vList6"/>
    <dgm:cxn modelId="{3C047BE3-0EF9-4432-8340-C13AECD82390}" type="presOf" srcId="{6B3A19D0-DDF1-4896-B8D0-460C8ADAC88C}" destId="{C56A6D42-003D-4424-9B25-7F77F7AFCEF4}" srcOrd="0" destOrd="0" presId="urn:microsoft.com/office/officeart/2005/8/layout/vList6"/>
    <dgm:cxn modelId="{66FEC35F-6910-4C66-8470-AF60BA7D6CA9}" type="presOf" srcId="{4982AC4D-0D10-4A03-8BBA-6C65E15698A4}" destId="{E1F86C71-873E-4D9E-BC4B-3A5C02D24522}" srcOrd="0" destOrd="1" presId="urn:microsoft.com/office/officeart/2005/8/layout/vList6"/>
    <dgm:cxn modelId="{DEE340D6-DE8A-4AE4-AFE3-333F86210E3B}" srcId="{7EF860F5-9B46-49AB-B254-1E3B4073F8B8}" destId="{6B3A19D0-DDF1-4896-B8D0-460C8ADAC88C}" srcOrd="0" destOrd="0" parTransId="{1358EA14-F95E-44B5-A727-A36C8DE15265}" sibTransId="{66277EB9-5120-476C-803F-47D6777CD76C}"/>
    <dgm:cxn modelId="{F4CD778E-0118-46EF-B0CC-9D2EF27BCEE9}" type="presParOf" srcId="{E7DABA32-2E77-4E05-B9A2-EABF609B6DF9}" destId="{DCDD0468-D734-4BD1-8880-0FC0B4353119}" srcOrd="0" destOrd="0" presId="urn:microsoft.com/office/officeart/2005/8/layout/vList6"/>
    <dgm:cxn modelId="{2D4724C7-6A14-4430-91D2-A711345D744B}" type="presParOf" srcId="{DCDD0468-D734-4BD1-8880-0FC0B4353119}" destId="{C56A6D42-003D-4424-9B25-7F77F7AFCEF4}" srcOrd="0" destOrd="0" presId="urn:microsoft.com/office/officeart/2005/8/layout/vList6"/>
    <dgm:cxn modelId="{10362FA9-C4F7-4309-BBC6-4B97FEDE2D36}" type="presParOf" srcId="{DCDD0468-D734-4BD1-8880-0FC0B4353119}" destId="{E1F86C71-873E-4D9E-BC4B-3A5C02D24522}" srcOrd="1" destOrd="0" presId="urn:microsoft.com/office/officeart/2005/8/layout/vList6"/>
    <dgm:cxn modelId="{09DD0697-C479-496E-8C5C-3088CE31CCA9}" type="presParOf" srcId="{E7DABA32-2E77-4E05-B9A2-EABF609B6DF9}" destId="{2EDBA5A8-4678-49D1-9AAE-42089E54A937}" srcOrd="1" destOrd="0" presId="urn:microsoft.com/office/officeart/2005/8/layout/vList6"/>
    <dgm:cxn modelId="{74A07B4A-6ADC-4B0A-A124-6298D13B8423}" type="presParOf" srcId="{E7DABA32-2E77-4E05-B9A2-EABF609B6DF9}" destId="{6AE38FFA-5346-4371-BE91-F3586FF55EAD}" srcOrd="2" destOrd="0" presId="urn:microsoft.com/office/officeart/2005/8/layout/vList6"/>
    <dgm:cxn modelId="{84DD0140-496B-4030-9D09-37DECCCE7469}" type="presParOf" srcId="{6AE38FFA-5346-4371-BE91-F3586FF55EAD}" destId="{182537F5-1B22-411B-94E2-5C4D704A539E}" srcOrd="0" destOrd="0" presId="urn:microsoft.com/office/officeart/2005/8/layout/vList6"/>
    <dgm:cxn modelId="{03954831-BADE-405A-8039-FD98F826AFE8}" type="presParOf" srcId="{6AE38FFA-5346-4371-BE91-F3586FF55EAD}" destId="{26D55C7D-0E47-413F-B474-70E71C09FE49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93E1A9-7A17-40CB-A5EF-78DDCD8B30AE}">
      <dsp:nvSpPr>
        <dsp:cNvPr id="0" name=""/>
        <dsp:cNvSpPr/>
      </dsp:nvSpPr>
      <dsp:spPr>
        <a:xfrm>
          <a:off x="0" y="776265"/>
          <a:ext cx="10515600" cy="1216800"/>
        </a:xfrm>
        <a:prstGeom prst="roundRect">
          <a:avLst/>
        </a:prstGeom>
        <a:solidFill>
          <a:schemeClr val="accent5">
            <a:shade val="5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600" b="1" kern="1200" dirty="0"/>
            <a:t>FUNDAMENTOS DE LA ASIGNATURA</a:t>
          </a:r>
        </a:p>
      </dsp:txBody>
      <dsp:txXfrm>
        <a:off x="59399" y="835664"/>
        <a:ext cx="10396802" cy="1098002"/>
      </dsp:txXfrm>
    </dsp:sp>
    <dsp:sp modelId="{EB1ABC74-8FB4-48C5-BEBE-7A3D5AF7C31F}">
      <dsp:nvSpPr>
        <dsp:cNvPr id="0" name=""/>
        <dsp:cNvSpPr/>
      </dsp:nvSpPr>
      <dsp:spPr>
        <a:xfrm>
          <a:off x="0" y="1993066"/>
          <a:ext cx="10515600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CL" sz="2400" kern="1200" dirty="0"/>
            <a:t>La ARMADA utiliza una serie de documentos oficiales para cuya confección y tramitación existen una seria de procedimientos y redacción a seguir.  </a:t>
          </a:r>
        </a:p>
      </dsp:txBody>
      <dsp:txXfrm>
        <a:off x="0" y="1993066"/>
        <a:ext cx="10515600" cy="1076400"/>
      </dsp:txXfrm>
    </dsp:sp>
    <dsp:sp modelId="{C267022C-A992-4E67-8497-9DDCC35FB696}">
      <dsp:nvSpPr>
        <dsp:cNvPr id="0" name=""/>
        <dsp:cNvSpPr/>
      </dsp:nvSpPr>
      <dsp:spPr>
        <a:xfrm>
          <a:off x="0" y="3069584"/>
          <a:ext cx="10515600" cy="1216800"/>
        </a:xfrm>
        <a:prstGeom prst="roundRect">
          <a:avLst/>
        </a:prstGeom>
        <a:solidFill>
          <a:srgbClr val="77A2BB">
            <a:shade val="50000"/>
            <a:hueOff val="0"/>
            <a:satOff val="0"/>
            <a:lumOff val="0"/>
            <a:alphaOff val="0"/>
          </a:srgbClr>
        </a:solidFill>
        <a:ln w="34925" cap="flat" cmpd="sng" algn="in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600" b="1" kern="1200">
              <a:solidFill>
                <a:prstClr val="white"/>
              </a:solidFill>
              <a:latin typeface="Franklin Gothic Book" panose="020B0503020102020204"/>
              <a:ea typeface="+mn-ea"/>
              <a:cs typeface="+mn-cs"/>
            </a:rPr>
            <a:t>OBJETIVOS</a:t>
          </a:r>
          <a:endParaRPr lang="es-CL" sz="3600" b="1" kern="1200" dirty="0">
            <a:solidFill>
              <a:prstClr val="white"/>
            </a:solidFill>
            <a:latin typeface="Franklin Gothic Book" panose="020B0503020102020204"/>
            <a:ea typeface="+mn-ea"/>
            <a:cs typeface="+mn-cs"/>
          </a:endParaRPr>
        </a:p>
      </dsp:txBody>
      <dsp:txXfrm>
        <a:off x="59399" y="3128983"/>
        <a:ext cx="10396802" cy="1098002"/>
      </dsp:txXfrm>
    </dsp:sp>
    <dsp:sp modelId="{0AB016E1-25BC-47BE-84BB-CD19CA05BBBA}">
      <dsp:nvSpPr>
        <dsp:cNvPr id="0" name=""/>
        <dsp:cNvSpPr/>
      </dsp:nvSpPr>
      <dsp:spPr>
        <a:xfrm>
          <a:off x="0" y="4286266"/>
          <a:ext cx="10515600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CL" sz="2400" kern="1200" dirty="0"/>
            <a:t>Conocer, comprender y aplicar los procedimientos en la confección, tramitación y manejo de la Documentación Oficial. </a:t>
          </a:r>
        </a:p>
      </dsp:txBody>
      <dsp:txXfrm>
        <a:off x="0" y="4286266"/>
        <a:ext cx="10515600" cy="10764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8AD20F-EA5F-49B7-8759-1A2E5089C099}">
      <dsp:nvSpPr>
        <dsp:cNvPr id="0" name=""/>
        <dsp:cNvSpPr/>
      </dsp:nvSpPr>
      <dsp:spPr>
        <a:xfrm>
          <a:off x="4441159" y="-60863"/>
          <a:ext cx="2257204" cy="1314641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/>
            <a:t>1. Documentos oficiales</a:t>
          </a:r>
        </a:p>
      </dsp:txBody>
      <dsp:txXfrm>
        <a:off x="4505334" y="3312"/>
        <a:ext cx="2128854" cy="1186291"/>
      </dsp:txXfrm>
    </dsp:sp>
    <dsp:sp modelId="{171241F3-D17A-4CF2-85BA-5DF080E8F3CC}">
      <dsp:nvSpPr>
        <dsp:cNvPr id="0" name=""/>
        <dsp:cNvSpPr/>
      </dsp:nvSpPr>
      <dsp:spPr>
        <a:xfrm>
          <a:off x="3655920" y="596457"/>
          <a:ext cx="3827682" cy="3827682"/>
        </a:xfrm>
        <a:custGeom>
          <a:avLst/>
          <a:gdLst/>
          <a:ahLst/>
          <a:cxnLst/>
          <a:rect l="0" t="0" r="0" b="0"/>
          <a:pathLst>
            <a:path>
              <a:moveTo>
                <a:pt x="3212747" y="508270"/>
              </a:moveTo>
              <a:arcTo wR="1913841" hR="1913841" stAng="18764486" swAng="1217474"/>
            </a:path>
          </a:pathLst>
        </a:custGeom>
        <a:noFill/>
        <a:ln w="6350" cap="flat" cmpd="sng" algn="in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85F9C9-A65E-46EC-BE67-23C29EC32650}">
      <dsp:nvSpPr>
        <dsp:cNvPr id="0" name=""/>
        <dsp:cNvSpPr/>
      </dsp:nvSpPr>
      <dsp:spPr>
        <a:xfrm>
          <a:off x="6283183" y="1844377"/>
          <a:ext cx="2400838" cy="133184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/>
            <a:t>2. Tramitación de la correspondencia. </a:t>
          </a:r>
        </a:p>
      </dsp:txBody>
      <dsp:txXfrm>
        <a:off x="6348198" y="1909392"/>
        <a:ext cx="2270808" cy="1201812"/>
      </dsp:txXfrm>
    </dsp:sp>
    <dsp:sp modelId="{D5D0E3E5-5DC1-4567-B8A4-EB853396F4E8}">
      <dsp:nvSpPr>
        <dsp:cNvPr id="0" name=""/>
        <dsp:cNvSpPr/>
      </dsp:nvSpPr>
      <dsp:spPr>
        <a:xfrm>
          <a:off x="3655920" y="596457"/>
          <a:ext cx="3827682" cy="3827682"/>
        </a:xfrm>
        <a:custGeom>
          <a:avLst/>
          <a:gdLst/>
          <a:ahLst/>
          <a:cxnLst/>
          <a:rect l="0" t="0" r="0" b="0"/>
          <a:pathLst>
            <a:path>
              <a:moveTo>
                <a:pt x="3622078" y="2776807"/>
              </a:moveTo>
              <a:arcTo wR="1913841" hR="1913841" stAng="1608117" swAng="1185566"/>
            </a:path>
          </a:pathLst>
        </a:custGeom>
        <a:noFill/>
        <a:ln w="6350" cap="flat" cmpd="sng" algn="in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844C3E-5D38-4C0A-AD5F-52E06F4EE6EA}">
      <dsp:nvSpPr>
        <dsp:cNvPr id="0" name=""/>
        <dsp:cNvSpPr/>
      </dsp:nvSpPr>
      <dsp:spPr>
        <a:xfrm>
          <a:off x="4418019" y="3797972"/>
          <a:ext cx="2303484" cy="125233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3. </a:t>
          </a:r>
          <a:r>
            <a:rPr lang="es-CL" sz="2000" kern="1200" dirty="0"/>
            <a:t>Manejo de la Publicaciones y Boletines Oficiales.</a:t>
          </a:r>
        </a:p>
      </dsp:txBody>
      <dsp:txXfrm>
        <a:off x="4479153" y="3859106"/>
        <a:ext cx="2181216" cy="1130066"/>
      </dsp:txXfrm>
    </dsp:sp>
    <dsp:sp modelId="{B5964FE5-4231-438C-9486-66028DC7CF18}">
      <dsp:nvSpPr>
        <dsp:cNvPr id="0" name=""/>
        <dsp:cNvSpPr/>
      </dsp:nvSpPr>
      <dsp:spPr>
        <a:xfrm>
          <a:off x="3655920" y="596457"/>
          <a:ext cx="3827682" cy="3827682"/>
        </a:xfrm>
        <a:custGeom>
          <a:avLst/>
          <a:gdLst/>
          <a:ahLst/>
          <a:cxnLst/>
          <a:rect l="0" t="0" r="0" b="0"/>
          <a:pathLst>
            <a:path>
              <a:moveTo>
                <a:pt x="591902" y="3297772"/>
              </a:moveTo>
              <a:arcTo wR="1913841" hR="1913841" stAng="8021254" swAng="1233646"/>
            </a:path>
          </a:pathLst>
        </a:custGeom>
        <a:noFill/>
        <a:ln w="6350" cap="flat" cmpd="sng" algn="in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DEDD77-E487-420D-BD74-751E1F6E52B5}">
      <dsp:nvSpPr>
        <dsp:cNvPr id="0" name=""/>
        <dsp:cNvSpPr/>
      </dsp:nvSpPr>
      <dsp:spPr>
        <a:xfrm>
          <a:off x="2580325" y="1885231"/>
          <a:ext cx="2151189" cy="125013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4. Calificaciones de Gente de Mar.</a:t>
          </a:r>
          <a:endParaRPr lang="es-CL" sz="2000" kern="1200" dirty="0"/>
        </a:p>
      </dsp:txBody>
      <dsp:txXfrm>
        <a:off x="2641351" y="1946257"/>
        <a:ext cx="2029137" cy="1128081"/>
      </dsp:txXfrm>
    </dsp:sp>
    <dsp:sp modelId="{6D5FF6AD-86F5-4466-B7F4-75990AC8AB0E}">
      <dsp:nvSpPr>
        <dsp:cNvPr id="0" name=""/>
        <dsp:cNvSpPr/>
      </dsp:nvSpPr>
      <dsp:spPr>
        <a:xfrm>
          <a:off x="3655920" y="596457"/>
          <a:ext cx="3827682" cy="3827682"/>
        </a:xfrm>
        <a:custGeom>
          <a:avLst/>
          <a:gdLst/>
          <a:ahLst/>
          <a:cxnLst/>
          <a:rect l="0" t="0" r="0" b="0"/>
          <a:pathLst>
            <a:path>
              <a:moveTo>
                <a:pt x="192470" y="1077376"/>
              </a:moveTo>
              <a:arcTo wR="1913841" hR="1913841" stAng="12354988" swAng="1265622"/>
            </a:path>
          </a:pathLst>
        </a:custGeom>
        <a:noFill/>
        <a:ln w="6350" cap="flat" cmpd="sng" algn="in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34F401-58F2-4069-845A-22D6316C835C}">
      <dsp:nvSpPr>
        <dsp:cNvPr id="0" name=""/>
        <dsp:cNvSpPr/>
      </dsp:nvSpPr>
      <dsp:spPr>
        <a:xfrm>
          <a:off x="720089" y="0"/>
          <a:ext cx="8161020" cy="3581400"/>
        </a:xfrm>
        <a:prstGeom prst="right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0E5C20-5C2E-4598-B156-B7F8759FF99F}">
      <dsp:nvSpPr>
        <dsp:cNvPr id="0" name=""/>
        <dsp:cNvSpPr/>
      </dsp:nvSpPr>
      <dsp:spPr>
        <a:xfrm>
          <a:off x="4805" y="1074420"/>
          <a:ext cx="2311226" cy="14325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700" kern="1200"/>
            <a:t>DURACIÓN 7 SEMANAS</a:t>
          </a:r>
        </a:p>
      </dsp:txBody>
      <dsp:txXfrm>
        <a:off x="74737" y="1144352"/>
        <a:ext cx="2171362" cy="1292696"/>
      </dsp:txXfrm>
    </dsp:sp>
    <dsp:sp modelId="{5BAF4B82-4F1C-4658-BFCA-277F230E1C89}">
      <dsp:nvSpPr>
        <dsp:cNvPr id="0" name=""/>
        <dsp:cNvSpPr/>
      </dsp:nvSpPr>
      <dsp:spPr>
        <a:xfrm>
          <a:off x="2431592" y="1074420"/>
          <a:ext cx="2311226" cy="14325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700" kern="1200" dirty="0"/>
            <a:t>21 HORAS TEÓRICAS</a:t>
          </a:r>
        </a:p>
      </dsp:txBody>
      <dsp:txXfrm>
        <a:off x="2501524" y="1144352"/>
        <a:ext cx="2171362" cy="1292696"/>
      </dsp:txXfrm>
    </dsp:sp>
    <dsp:sp modelId="{9136C81D-ADE7-4D21-B8E2-C3902D427AF6}">
      <dsp:nvSpPr>
        <dsp:cNvPr id="0" name=""/>
        <dsp:cNvSpPr/>
      </dsp:nvSpPr>
      <dsp:spPr>
        <a:xfrm>
          <a:off x="4858380" y="1074420"/>
          <a:ext cx="2311226" cy="14325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700" kern="1200" dirty="0"/>
            <a:t>CLASES </a:t>
          </a:r>
          <a:r>
            <a:rPr lang="es-CL" sz="2700" kern="1200" dirty="0" smtClean="0"/>
            <a:t>MIÉRCOLES Y </a:t>
          </a:r>
          <a:r>
            <a:rPr lang="es-CL" sz="2700" kern="1200" dirty="0"/>
            <a:t>VIERNES</a:t>
          </a:r>
        </a:p>
      </dsp:txBody>
      <dsp:txXfrm>
        <a:off x="4928312" y="1144352"/>
        <a:ext cx="2171362" cy="1292696"/>
      </dsp:txXfrm>
    </dsp:sp>
    <dsp:sp modelId="{9CA75210-F781-45B8-87EE-535DE5D1F528}">
      <dsp:nvSpPr>
        <dsp:cNvPr id="0" name=""/>
        <dsp:cNvSpPr/>
      </dsp:nvSpPr>
      <dsp:spPr>
        <a:xfrm>
          <a:off x="7285168" y="1074420"/>
          <a:ext cx="2311226" cy="14325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700" kern="1200" dirty="0" smtClean="0"/>
            <a:t>EXAMEN</a:t>
          </a:r>
          <a:endParaRPr lang="es-CL" sz="2700" kern="1200" dirty="0"/>
        </a:p>
      </dsp:txBody>
      <dsp:txXfrm>
        <a:off x="7355100" y="1144352"/>
        <a:ext cx="2171362" cy="129269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5CB8F8-0194-4CA4-B0BB-53467F386656}">
      <dsp:nvSpPr>
        <dsp:cNvPr id="0" name=""/>
        <dsp:cNvSpPr/>
      </dsp:nvSpPr>
      <dsp:spPr>
        <a:xfrm>
          <a:off x="0" y="3835"/>
          <a:ext cx="5088836" cy="1085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200" kern="1200" dirty="0"/>
            <a:t>Reglamentos</a:t>
          </a:r>
        </a:p>
      </dsp:txBody>
      <dsp:txXfrm>
        <a:off x="53002" y="56837"/>
        <a:ext cx="4982832" cy="979756"/>
      </dsp:txXfrm>
    </dsp:sp>
    <dsp:sp modelId="{910DD5CF-FE11-4545-8D46-D60417C91EC3}">
      <dsp:nvSpPr>
        <dsp:cNvPr id="0" name=""/>
        <dsp:cNvSpPr/>
      </dsp:nvSpPr>
      <dsp:spPr>
        <a:xfrm>
          <a:off x="0" y="1256635"/>
          <a:ext cx="5088836" cy="1085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200" kern="1200" dirty="0"/>
            <a:t>Manuales</a:t>
          </a:r>
        </a:p>
      </dsp:txBody>
      <dsp:txXfrm>
        <a:off x="53002" y="1309637"/>
        <a:ext cx="4982832" cy="979756"/>
      </dsp:txXfrm>
    </dsp:sp>
    <dsp:sp modelId="{DD65120A-A463-4A85-9983-62CBBFA45B1A}">
      <dsp:nvSpPr>
        <dsp:cNvPr id="0" name=""/>
        <dsp:cNvSpPr/>
      </dsp:nvSpPr>
      <dsp:spPr>
        <a:xfrm>
          <a:off x="0" y="2509435"/>
          <a:ext cx="5088836" cy="1085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200" kern="1200" dirty="0">
              <a:solidFill>
                <a:prstClr val="white"/>
              </a:solidFill>
              <a:latin typeface="Franklin Gothic Book" panose="020B0503020102020204"/>
              <a:ea typeface="+mn-ea"/>
              <a:cs typeface="+mn-cs"/>
            </a:rPr>
            <a:t>Libros Independientes</a:t>
          </a:r>
        </a:p>
      </dsp:txBody>
      <dsp:txXfrm>
        <a:off x="53002" y="2562437"/>
        <a:ext cx="4982832" cy="97975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F86C71-873E-4D9E-BC4B-3A5C02D24522}">
      <dsp:nvSpPr>
        <dsp:cNvPr id="0" name=""/>
        <dsp:cNvSpPr/>
      </dsp:nvSpPr>
      <dsp:spPr>
        <a:xfrm>
          <a:off x="3233601" y="1684"/>
          <a:ext cx="7694917" cy="345103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000" b="1" kern="1200" dirty="0"/>
            <a:t>Conjunto metódico y orgánico de normas que se dictan para el adecuado funcionamiento de una institución.</a:t>
          </a: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000" kern="1200" dirty="0"/>
            <a:t>Orgánicos: Este ordenamiento considera la </a:t>
          </a:r>
          <a:r>
            <a:rPr lang="es-CL" sz="2000" b="1" kern="1200" dirty="0">
              <a:solidFill>
                <a:srgbClr val="002060"/>
              </a:solidFill>
            </a:rPr>
            <a:t>estructura funcional y jerárquica</a:t>
          </a:r>
          <a:r>
            <a:rPr lang="es-CL" sz="2000" kern="1200" dirty="0"/>
            <a:t> de la Institución, es decir, las relaciones, dependencias, funciones y misiones de los diversos organismos que componen la Armada. </a:t>
          </a: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000" kern="1200" dirty="0"/>
            <a:t>Por materias: Son una colección ordenada de preceptos de </a:t>
          </a:r>
          <a:r>
            <a:rPr lang="es-CL" sz="2000" b="1" kern="1200" dirty="0">
              <a:solidFill>
                <a:srgbClr val="002060"/>
              </a:solidFill>
            </a:rPr>
            <a:t>alcance institucional y de vigencia permanente</a:t>
          </a:r>
          <a:r>
            <a:rPr lang="es-CL" sz="2000" kern="1200" dirty="0"/>
            <a:t>, que fijan procedimientos obligatorios para el cumplimiento de funciones o actividades generales</a:t>
          </a:r>
        </a:p>
      </dsp:txBody>
      <dsp:txXfrm>
        <a:off x="3233601" y="433063"/>
        <a:ext cx="6400780" cy="2588273"/>
      </dsp:txXfrm>
    </dsp:sp>
    <dsp:sp modelId="{C56A6D42-003D-4424-9B25-7F77F7AFCEF4}">
      <dsp:nvSpPr>
        <dsp:cNvPr id="0" name=""/>
        <dsp:cNvSpPr/>
      </dsp:nvSpPr>
      <dsp:spPr>
        <a:xfrm>
          <a:off x="5035" y="220161"/>
          <a:ext cx="3227421" cy="2775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900" kern="1200" dirty="0"/>
            <a:t>Reglamento:</a:t>
          </a:r>
        </a:p>
      </dsp:txBody>
      <dsp:txXfrm>
        <a:off x="140517" y="355643"/>
        <a:ext cx="2956457" cy="250439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F86C71-873E-4D9E-BC4B-3A5C02D24522}">
      <dsp:nvSpPr>
        <dsp:cNvPr id="0" name=""/>
        <dsp:cNvSpPr/>
      </dsp:nvSpPr>
      <dsp:spPr>
        <a:xfrm>
          <a:off x="3233601" y="3075"/>
          <a:ext cx="7694917" cy="2538196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000" b="1" kern="1200" dirty="0"/>
            <a:t>Son aquellas publicaciones que agrupan disposiciones reglamentarias y otras de carácter técnico consultivo, referente a una especialidad, arma, servicio sistema.</a:t>
          </a: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000" kern="1200" dirty="0"/>
            <a:t>Son normativos y técnicos; a una actividad o área específica (especialidad o servicio), complementado con disposiciones doctrinarias e informaciones sobre ese tema. </a:t>
          </a:r>
          <a:endParaRPr lang="es-CL" sz="2000" b="1" kern="1200" dirty="0"/>
        </a:p>
      </dsp:txBody>
      <dsp:txXfrm>
        <a:off x="3233601" y="320350"/>
        <a:ext cx="6743094" cy="1903647"/>
      </dsp:txXfrm>
    </dsp:sp>
    <dsp:sp modelId="{C56A6D42-003D-4424-9B25-7F77F7AFCEF4}">
      <dsp:nvSpPr>
        <dsp:cNvPr id="0" name=""/>
        <dsp:cNvSpPr/>
      </dsp:nvSpPr>
      <dsp:spPr>
        <a:xfrm>
          <a:off x="5035" y="163763"/>
          <a:ext cx="3227421" cy="20412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85725" rIns="171450" bIns="8572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4500" kern="1200" dirty="0"/>
            <a:t>Manuales:</a:t>
          </a:r>
        </a:p>
      </dsp:txBody>
      <dsp:txXfrm>
        <a:off x="104681" y="263409"/>
        <a:ext cx="3028129" cy="1841956"/>
      </dsp:txXfrm>
    </dsp:sp>
    <dsp:sp modelId="{8CFB67D7-B88C-44B9-96A1-EFA8C914BA2B}">
      <dsp:nvSpPr>
        <dsp:cNvPr id="0" name=""/>
        <dsp:cNvSpPr/>
      </dsp:nvSpPr>
      <dsp:spPr>
        <a:xfrm>
          <a:off x="3314657" y="2965960"/>
          <a:ext cx="6560820" cy="156557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000" b="0" kern="1200" dirty="0"/>
            <a:t>Son aquellos libros oficiales que tienen por objeto doctrinar o fijar procedimientos: Ordenanza de la Armada, Ceremonial Naval.</a:t>
          </a:r>
        </a:p>
      </dsp:txBody>
      <dsp:txXfrm>
        <a:off x="3314657" y="3161657"/>
        <a:ext cx="5973730" cy="1174179"/>
      </dsp:txXfrm>
    </dsp:sp>
    <dsp:sp modelId="{613D2194-C1B9-47C8-89C4-F23714C8F9ED}">
      <dsp:nvSpPr>
        <dsp:cNvPr id="0" name=""/>
        <dsp:cNvSpPr/>
      </dsp:nvSpPr>
      <dsp:spPr>
        <a:xfrm>
          <a:off x="0" y="2794843"/>
          <a:ext cx="3246031" cy="17336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dirty="0"/>
            <a:t>Libros Independientes</a:t>
          </a:r>
        </a:p>
      </dsp:txBody>
      <dsp:txXfrm>
        <a:off x="84628" y="2879471"/>
        <a:ext cx="3076775" cy="156435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2AD3E4-E2E5-45C4-9222-3E09D80931EE}">
      <dsp:nvSpPr>
        <dsp:cNvPr id="0" name=""/>
        <dsp:cNvSpPr/>
      </dsp:nvSpPr>
      <dsp:spPr>
        <a:xfrm>
          <a:off x="0" y="0"/>
          <a:ext cx="95123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F1FC1D-2778-4FE5-9E4D-D6E186BC4FF2}">
      <dsp:nvSpPr>
        <dsp:cNvPr id="0" name=""/>
        <dsp:cNvSpPr/>
      </dsp:nvSpPr>
      <dsp:spPr>
        <a:xfrm>
          <a:off x="0" y="0"/>
          <a:ext cx="1902460" cy="46459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700" b="1" kern="1200" dirty="0"/>
            <a:t>SECRETOS:</a:t>
          </a:r>
          <a:endParaRPr lang="es-CL" sz="2700" kern="1200" dirty="0"/>
        </a:p>
      </dsp:txBody>
      <dsp:txXfrm>
        <a:off x="0" y="0"/>
        <a:ext cx="1902460" cy="4645917"/>
      </dsp:txXfrm>
    </dsp:sp>
    <dsp:sp modelId="{48D57A04-85AD-4BD7-9F6E-AF93A4C576AE}">
      <dsp:nvSpPr>
        <dsp:cNvPr id="0" name=""/>
        <dsp:cNvSpPr/>
      </dsp:nvSpPr>
      <dsp:spPr>
        <a:xfrm>
          <a:off x="2045144" y="142009"/>
          <a:ext cx="7467155" cy="13793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/>
            <a:t>Cuya divulgación </a:t>
          </a:r>
          <a:r>
            <a:rPr lang="es-CL" sz="2000" b="1" kern="1200" dirty="0"/>
            <a:t>compromete la seguridad de la nación o el interés nacional</a:t>
          </a:r>
          <a:r>
            <a:rPr lang="es-CL" sz="2000" kern="1200" dirty="0"/>
            <a:t> o se trate de documentos, datos o informaciones que una ley de quórum calificado haya declarado secretas, tales como: </a:t>
          </a:r>
        </a:p>
      </dsp:txBody>
      <dsp:txXfrm>
        <a:off x="2045144" y="142009"/>
        <a:ext cx="7467155" cy="1379361"/>
      </dsp:txXfrm>
    </dsp:sp>
    <dsp:sp modelId="{C2002D27-4189-4C51-80A8-CA77EB11A326}">
      <dsp:nvSpPr>
        <dsp:cNvPr id="0" name=""/>
        <dsp:cNvSpPr/>
      </dsp:nvSpPr>
      <dsp:spPr>
        <a:xfrm>
          <a:off x="1902460" y="1521371"/>
          <a:ext cx="76098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97B09A-BE35-48C9-B2B5-E22F003DC972}">
      <dsp:nvSpPr>
        <dsp:cNvPr id="0" name=""/>
        <dsp:cNvSpPr/>
      </dsp:nvSpPr>
      <dsp:spPr>
        <a:xfrm>
          <a:off x="2045144" y="1663380"/>
          <a:ext cx="7467155" cy="28401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100" kern="1200" dirty="0"/>
            <a:t>- </a:t>
          </a:r>
          <a:r>
            <a:rPr lang="es-CL" sz="1800" kern="1200" dirty="0"/>
            <a:t>Planificación naval o estratégica.</a:t>
          </a:r>
        </a:p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/>
            <a:t>- Lo relativo a las plantas o dotaciones y a la seguridad de la Armada de Chile y de su personal.</a:t>
          </a:r>
        </a:p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/>
            <a:t>- Lo atinente a planos o instalaciones de recintos navales y los planes de operación.</a:t>
          </a:r>
        </a:p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/>
            <a:t>- Lo relacionado a armas de fuego, partes y piezas de las mismas, municiones, explosivos, sustancias químicas </a:t>
          </a:r>
        </a:p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/>
            <a:t>- Lo que se refieran a equipos y pertrechos navales.</a:t>
          </a:r>
        </a:p>
      </dsp:txBody>
      <dsp:txXfrm>
        <a:off x="2045144" y="1663380"/>
        <a:ext cx="7467155" cy="2840180"/>
      </dsp:txXfrm>
    </dsp:sp>
    <dsp:sp modelId="{33450D7A-B7B7-4334-BB71-2D8B7D7C8A8A}">
      <dsp:nvSpPr>
        <dsp:cNvPr id="0" name=""/>
        <dsp:cNvSpPr/>
      </dsp:nvSpPr>
      <dsp:spPr>
        <a:xfrm>
          <a:off x="1902460" y="4503560"/>
          <a:ext cx="76098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2AD3E4-E2E5-45C4-9222-3E09D80931EE}">
      <dsp:nvSpPr>
        <dsp:cNvPr id="0" name=""/>
        <dsp:cNvSpPr/>
      </dsp:nvSpPr>
      <dsp:spPr>
        <a:xfrm>
          <a:off x="0" y="0"/>
          <a:ext cx="1095954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F1FC1D-2778-4FE5-9E4D-D6E186BC4FF2}">
      <dsp:nvSpPr>
        <dsp:cNvPr id="0" name=""/>
        <dsp:cNvSpPr/>
      </dsp:nvSpPr>
      <dsp:spPr>
        <a:xfrm>
          <a:off x="0" y="0"/>
          <a:ext cx="2191909" cy="24953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dirty="0"/>
            <a:t>RESERVADO:</a:t>
          </a:r>
          <a:endParaRPr lang="es-CL" sz="2800" kern="1200" dirty="0"/>
        </a:p>
      </dsp:txBody>
      <dsp:txXfrm>
        <a:off x="0" y="0"/>
        <a:ext cx="2191909" cy="2495366"/>
      </dsp:txXfrm>
    </dsp:sp>
    <dsp:sp modelId="{48D57A04-85AD-4BD7-9F6E-AF93A4C576AE}">
      <dsp:nvSpPr>
        <dsp:cNvPr id="0" name=""/>
        <dsp:cNvSpPr/>
      </dsp:nvSpPr>
      <dsp:spPr>
        <a:xfrm>
          <a:off x="2239298" y="42920"/>
          <a:ext cx="8603245" cy="12118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/>
            <a:t>Aquellas publicaciones cuya divulgación compromete el debido cumplimiento de las </a:t>
          </a:r>
          <a:r>
            <a:rPr lang="es-CL" sz="2000" b="1" kern="1200" dirty="0"/>
            <a:t>funciones de la Institución </a:t>
          </a:r>
          <a:r>
            <a:rPr lang="es-CL" sz="2000" kern="1200" dirty="0"/>
            <a:t>o los </a:t>
          </a:r>
          <a:r>
            <a:rPr lang="es-CL" sz="2000" b="1" kern="1200" dirty="0"/>
            <a:t>derechos de las personas</a:t>
          </a:r>
          <a:r>
            <a:rPr lang="es-CL" sz="2000" kern="1200" dirty="0"/>
            <a:t>, particularmente tratándose de su seguridad, su salud, la esfera de su vida privada o derechos de carácter comercial o económico, o se trate de documentos, datos o informaciones que una ley de quórum calificado haya declarado reservados</a:t>
          </a:r>
        </a:p>
      </dsp:txBody>
      <dsp:txXfrm>
        <a:off x="2239298" y="42920"/>
        <a:ext cx="8603245" cy="1211899"/>
      </dsp:txXfrm>
    </dsp:sp>
    <dsp:sp modelId="{C2002D27-4189-4C51-80A8-CA77EB11A326}">
      <dsp:nvSpPr>
        <dsp:cNvPr id="0" name=""/>
        <dsp:cNvSpPr/>
      </dsp:nvSpPr>
      <dsp:spPr>
        <a:xfrm>
          <a:off x="2191909" y="4990732"/>
          <a:ext cx="876763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ADE5F7-3091-465E-A59C-04081D212BC3}">
      <dsp:nvSpPr>
        <dsp:cNvPr id="0" name=""/>
        <dsp:cNvSpPr/>
      </dsp:nvSpPr>
      <dsp:spPr>
        <a:xfrm>
          <a:off x="0" y="2495366"/>
          <a:ext cx="1095954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12CE39-0CA1-4E55-A042-421501FD4EBD}">
      <dsp:nvSpPr>
        <dsp:cNvPr id="0" name=""/>
        <dsp:cNvSpPr/>
      </dsp:nvSpPr>
      <dsp:spPr>
        <a:xfrm>
          <a:off x="0" y="2495366"/>
          <a:ext cx="2191909" cy="24953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dirty="0"/>
            <a:t>ORDINARIAS</a:t>
          </a:r>
          <a:r>
            <a:rPr lang="es-CL" sz="2000" b="1" kern="1200" dirty="0"/>
            <a:t>:</a:t>
          </a:r>
        </a:p>
      </dsp:txBody>
      <dsp:txXfrm>
        <a:off x="0" y="2495366"/>
        <a:ext cx="2191909" cy="2495366"/>
      </dsp:txXfrm>
    </dsp:sp>
    <dsp:sp modelId="{29004EA6-EE6A-4A00-A9B0-A191F7CCC2E7}">
      <dsp:nvSpPr>
        <dsp:cNvPr id="0" name=""/>
        <dsp:cNvSpPr/>
      </dsp:nvSpPr>
      <dsp:spPr>
        <a:xfrm>
          <a:off x="2356302" y="2608680"/>
          <a:ext cx="8603245" cy="22662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/>
            <a:t>Aquellas publicaciones que puedan ser conocidas y usadas por todo el personal de la Armada. </a:t>
          </a:r>
        </a:p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/>
            <a:t>Sin embargo, aquellas publicaciones ordinarias que además de contener disposiciones reglamentarias de interés para la Armada, contengan disposiciones sobre asuntos que interesen </a:t>
          </a:r>
          <a:r>
            <a:rPr lang="es-CL" sz="2000" i="1" kern="1200" dirty="0"/>
            <a:t>a personas ajenas a ella, podrán ser conocidas y distribuidas si fuese necesario</a:t>
          </a:r>
          <a:r>
            <a:rPr lang="es-CL" sz="2000" kern="1200" dirty="0"/>
            <a:t>, y eventualmente vendidas en forma de folletos a cualquier persona ajena a la Institución que desee adquirirla, en cuyo caso llevarán un timbre que diga</a:t>
          </a:r>
        </a:p>
      </dsp:txBody>
      <dsp:txXfrm>
        <a:off x="2356302" y="2608680"/>
        <a:ext cx="8603245" cy="2266299"/>
      </dsp:txXfrm>
    </dsp:sp>
    <dsp:sp modelId="{2D59AF3C-015F-4AD4-B855-3627F36374CB}">
      <dsp:nvSpPr>
        <dsp:cNvPr id="0" name=""/>
        <dsp:cNvSpPr/>
      </dsp:nvSpPr>
      <dsp:spPr>
        <a:xfrm>
          <a:off x="2191909" y="4874980"/>
          <a:ext cx="876763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F86C71-873E-4D9E-BC4B-3A5C02D24522}">
      <dsp:nvSpPr>
        <dsp:cNvPr id="0" name=""/>
        <dsp:cNvSpPr/>
      </dsp:nvSpPr>
      <dsp:spPr>
        <a:xfrm>
          <a:off x="3303981" y="2279"/>
          <a:ext cx="7862397" cy="466938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000" kern="1200" dirty="0"/>
            <a:t>Texto breve, similar a una carta. Se redacta generalmente una idea por párrafo. Lleva un título,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000" kern="1200" dirty="0"/>
            <a:t>No se deben emitir juicios, sólo hechos. 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000" kern="1200" dirty="0"/>
            <a:t>Para mencionar al destinatario: Oficiales Generales y Superiores se utiliza Usía (</a:t>
          </a:r>
          <a:r>
            <a:rPr lang="es-CL" sz="2000" kern="1200" dirty="0" err="1"/>
            <a:t>Us</a:t>
          </a:r>
          <a:r>
            <a:rPr lang="es-CL" sz="2000" kern="1200" dirty="0"/>
            <a:t>.) y para los Oficiales Jefes y Subalternos Usted (Ud.)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000" kern="1200" dirty="0"/>
            <a:t>Se redacta en tercera persona </a:t>
          </a:r>
          <a:r>
            <a:rPr lang="es-CL" sz="2000" kern="1200" dirty="0" err="1"/>
            <a:t>ej</a:t>
          </a:r>
          <a:r>
            <a:rPr lang="es-CL" sz="2000" kern="1200" dirty="0"/>
            <a:t> “unidad recalará próxima semana”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000" kern="1200" dirty="0"/>
            <a:t>Se envían a un destinatario ejecutivo y en caso que corresponda a otra persona como informativo (F)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000" kern="1200" dirty="0"/>
            <a:t>Tanto el originador como los destinatarios son identificados con la sigla de Telecomunicaciones. </a:t>
          </a:r>
        </a:p>
      </dsp:txBody>
      <dsp:txXfrm>
        <a:off x="3303981" y="585953"/>
        <a:ext cx="6111376" cy="3502041"/>
      </dsp:txXfrm>
    </dsp:sp>
    <dsp:sp modelId="{C56A6D42-003D-4424-9B25-7F77F7AFCEF4}">
      <dsp:nvSpPr>
        <dsp:cNvPr id="0" name=""/>
        <dsp:cNvSpPr/>
      </dsp:nvSpPr>
      <dsp:spPr>
        <a:xfrm>
          <a:off x="5145" y="299883"/>
          <a:ext cx="3297665" cy="3751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400" kern="1200" dirty="0"/>
            <a:t>Memorándum: </a:t>
          </a:r>
        </a:p>
      </dsp:txBody>
      <dsp:txXfrm>
        <a:off x="166124" y="460862"/>
        <a:ext cx="2975707" cy="342954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F86C71-873E-4D9E-BC4B-3A5C02D24522}">
      <dsp:nvSpPr>
        <dsp:cNvPr id="0" name=""/>
        <dsp:cNvSpPr/>
      </dsp:nvSpPr>
      <dsp:spPr>
        <a:xfrm>
          <a:off x="3027001" y="0"/>
          <a:ext cx="7189538" cy="195813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100" kern="1200" dirty="0"/>
            <a:t>Su uso es equivalente a un MEMO, pero su modo de transmisión es “inalámbrica”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100" kern="1200" dirty="0"/>
            <a:t>Es un medio rápido y expedito de comunicación. Puede ser utilizado para comunicarse entre un mando y el resto de la institución, sin restricciones.</a:t>
          </a:r>
        </a:p>
      </dsp:txBody>
      <dsp:txXfrm>
        <a:off x="3027001" y="244767"/>
        <a:ext cx="6455239" cy="1468599"/>
      </dsp:txXfrm>
    </dsp:sp>
    <dsp:sp modelId="{C56A6D42-003D-4424-9B25-7F77F7AFCEF4}">
      <dsp:nvSpPr>
        <dsp:cNvPr id="0" name=""/>
        <dsp:cNvSpPr/>
      </dsp:nvSpPr>
      <dsp:spPr>
        <a:xfrm>
          <a:off x="4704" y="125757"/>
          <a:ext cx="3015453" cy="15732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89535" rIns="179070" bIns="8953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4700" kern="1200" dirty="0"/>
            <a:t>Mensaje Naval</a:t>
          </a:r>
        </a:p>
      </dsp:txBody>
      <dsp:txXfrm>
        <a:off x="81502" y="202555"/>
        <a:ext cx="2861857" cy="141961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F86C71-873E-4D9E-BC4B-3A5C02D24522}">
      <dsp:nvSpPr>
        <dsp:cNvPr id="0" name=""/>
        <dsp:cNvSpPr/>
      </dsp:nvSpPr>
      <dsp:spPr>
        <a:xfrm>
          <a:off x="3027001" y="0"/>
          <a:ext cx="7189538" cy="1760486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000" kern="1200" dirty="0"/>
            <a:t>Texto simple, donde una persona eleva a su superior una solicitud, que por su importancia, requiere quedar escrito en un texto. 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000" kern="1200" dirty="0"/>
            <a:t>EJ: Para reconocer cargas familiares, apelación de junta de apelaciones, autorización uso condecoración.  </a:t>
          </a:r>
        </a:p>
      </dsp:txBody>
      <dsp:txXfrm>
        <a:off x="3027001" y="220061"/>
        <a:ext cx="6529356" cy="1320364"/>
      </dsp:txXfrm>
    </dsp:sp>
    <dsp:sp modelId="{C56A6D42-003D-4424-9B25-7F77F7AFCEF4}">
      <dsp:nvSpPr>
        <dsp:cNvPr id="0" name=""/>
        <dsp:cNvSpPr/>
      </dsp:nvSpPr>
      <dsp:spPr>
        <a:xfrm>
          <a:off x="4704" y="114614"/>
          <a:ext cx="3015453" cy="14130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0" tIns="95250" rIns="190500" bIns="952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5000" kern="1200" dirty="0"/>
            <a:t>Solicitud</a:t>
          </a:r>
        </a:p>
      </dsp:txBody>
      <dsp:txXfrm>
        <a:off x="73683" y="183593"/>
        <a:ext cx="2877495" cy="1275079"/>
      </dsp:txXfrm>
    </dsp:sp>
    <dsp:sp modelId="{3718B93C-134B-4F14-B1D0-FD6855D88D3B}">
      <dsp:nvSpPr>
        <dsp:cNvPr id="0" name=""/>
        <dsp:cNvSpPr/>
      </dsp:nvSpPr>
      <dsp:spPr>
        <a:xfrm>
          <a:off x="3201976" y="1937678"/>
          <a:ext cx="6906524" cy="175532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400" kern="1200" dirty="0"/>
            <a:t>Documento formal, sólo se indican hechos puntuales sin juicios de valor y sin conclusiones. </a:t>
          </a:r>
        </a:p>
      </dsp:txBody>
      <dsp:txXfrm>
        <a:off x="3201976" y="2157094"/>
        <a:ext cx="6248277" cy="1316493"/>
      </dsp:txXfrm>
    </dsp:sp>
    <dsp:sp modelId="{F81FE4A7-3066-4B13-BE32-A77BF7FFB9B4}">
      <dsp:nvSpPr>
        <dsp:cNvPr id="0" name=""/>
        <dsp:cNvSpPr/>
      </dsp:nvSpPr>
      <dsp:spPr>
        <a:xfrm>
          <a:off x="0" y="2061261"/>
          <a:ext cx="3093936" cy="14830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0" tIns="95250" rIns="190500" bIns="952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5000" kern="1200" dirty="0"/>
            <a:t>Parte</a:t>
          </a:r>
        </a:p>
      </dsp:txBody>
      <dsp:txXfrm>
        <a:off x="72399" y="2133660"/>
        <a:ext cx="2949138" cy="133829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F86C71-873E-4D9E-BC4B-3A5C02D24522}">
      <dsp:nvSpPr>
        <dsp:cNvPr id="0" name=""/>
        <dsp:cNvSpPr/>
      </dsp:nvSpPr>
      <dsp:spPr>
        <a:xfrm>
          <a:off x="3027001" y="0"/>
          <a:ext cx="7189538" cy="287765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000" kern="1200" dirty="0"/>
            <a:t>Texto mediante el cual, los mandos intercambian diversos tipos de información, generalmente relacionada con sus respectivos ámbitos de competencia.  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000" kern="1200" dirty="0"/>
            <a:t>Su formato es muy similar a un parte, PERO la gran diferencia es que su texto tiene hechos, reflexión y conclusión.  Por lo tanto es un documento argumentativo. </a:t>
          </a:r>
        </a:p>
      </dsp:txBody>
      <dsp:txXfrm>
        <a:off x="3027001" y="359707"/>
        <a:ext cx="6110417" cy="2158241"/>
      </dsp:txXfrm>
    </dsp:sp>
    <dsp:sp modelId="{C56A6D42-003D-4424-9B25-7F77F7AFCEF4}">
      <dsp:nvSpPr>
        <dsp:cNvPr id="0" name=""/>
        <dsp:cNvSpPr/>
      </dsp:nvSpPr>
      <dsp:spPr>
        <a:xfrm>
          <a:off x="4704" y="186042"/>
          <a:ext cx="3015453" cy="23097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6500" kern="1200" dirty="0"/>
            <a:t>Oficio Naval</a:t>
          </a:r>
        </a:p>
      </dsp:txBody>
      <dsp:txXfrm>
        <a:off x="117455" y="298793"/>
        <a:ext cx="2789951" cy="208422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F86C71-873E-4D9E-BC4B-3A5C02D24522}">
      <dsp:nvSpPr>
        <dsp:cNvPr id="0" name=""/>
        <dsp:cNvSpPr/>
      </dsp:nvSpPr>
      <dsp:spPr>
        <a:xfrm>
          <a:off x="3027001" y="0"/>
          <a:ext cx="7189538" cy="28003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/>
            <a:t>Tienen como objeto permitir a los Comandantes, Directores y Jefes de unidades o reparticiones, regular el servicio y organización interna, por medio de un adecuado adoctrinamiento de sus subordinados y que la rutina de las unidades a su cargo no sean afectados por los cambios de mando.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/>
            <a:t>Las O.P.I. deberán ser firmadas por el Comandante, Director, o Jefe de la unidad o repartición y sólo estas autoridades tendrán atribuciones para derogarlas.</a:t>
          </a:r>
        </a:p>
      </dsp:txBody>
      <dsp:txXfrm>
        <a:off x="3027001" y="350040"/>
        <a:ext cx="6139417" cy="2100242"/>
      </dsp:txXfrm>
    </dsp:sp>
    <dsp:sp modelId="{C56A6D42-003D-4424-9B25-7F77F7AFCEF4}">
      <dsp:nvSpPr>
        <dsp:cNvPr id="0" name=""/>
        <dsp:cNvSpPr/>
      </dsp:nvSpPr>
      <dsp:spPr>
        <a:xfrm>
          <a:off x="4704" y="583443"/>
          <a:ext cx="3015453" cy="150845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200" kern="1200" dirty="0"/>
            <a:t>Ordenes Permanentes Internas (OPI)</a:t>
          </a:r>
        </a:p>
      </dsp:txBody>
      <dsp:txXfrm>
        <a:off x="78341" y="657080"/>
        <a:ext cx="2868179" cy="1361177"/>
      </dsp:txXfrm>
    </dsp:sp>
    <dsp:sp modelId="{26D55C7D-0E47-413F-B474-70E71C09FE49}">
      <dsp:nvSpPr>
        <dsp:cNvPr id="0" name=""/>
        <dsp:cNvSpPr/>
      </dsp:nvSpPr>
      <dsp:spPr>
        <a:xfrm>
          <a:off x="3279366" y="2990088"/>
          <a:ext cx="6889491" cy="22359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/>
            <a:t>Tienen como objetivo permitir difundir órdenes e instrucciones internas, para cumplir tareas específicas y puntuales dispuestas por el mando, las cuales perderán su vigencia una vez ejecutadas.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/>
            <a:t>Su estructura y tamaño será similar al que se utiliza para confeccionar las O.P.I., debiendo agregarse el año a continuación del número correlativo que identifica la O.T.I. </a:t>
          </a:r>
        </a:p>
      </dsp:txBody>
      <dsp:txXfrm>
        <a:off x="3279366" y="3269580"/>
        <a:ext cx="6051015" cy="1676953"/>
      </dsp:txXfrm>
    </dsp:sp>
    <dsp:sp modelId="{182537F5-1B22-411B-94E2-5C4D704A539E}">
      <dsp:nvSpPr>
        <dsp:cNvPr id="0" name=""/>
        <dsp:cNvSpPr/>
      </dsp:nvSpPr>
      <dsp:spPr>
        <a:xfrm>
          <a:off x="0" y="3239442"/>
          <a:ext cx="3231683" cy="165714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200" kern="1200" dirty="0"/>
            <a:t>Ordenes Transitorias Internas (OTI)</a:t>
          </a:r>
        </a:p>
      </dsp:txBody>
      <dsp:txXfrm>
        <a:off x="80895" y="3320337"/>
        <a:ext cx="3069893" cy="14953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F542846C-8030-4A03-BD4F-3E6619F99E2C}" type="datetimeFigureOut">
              <a:rPr lang="es-CL" smtClean="0"/>
              <a:t>03-03-2026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8624270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03-03-2026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65930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542846C-8030-4A03-BD4F-3E6619F99E2C}" type="datetimeFigureOut">
              <a:rPr lang="es-CL" smtClean="0"/>
              <a:t>03-03-2026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0982955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03-03-2026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64439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03-03-2026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0189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03-03-2026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9979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03-03-2026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48502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542846C-8030-4A03-BD4F-3E6619F99E2C}" type="datetimeFigureOut">
              <a:rPr lang="es-CL" smtClean="0"/>
              <a:t>03-03-2026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61923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542846C-8030-4A03-BD4F-3E6619F99E2C}" type="datetimeFigureOut">
              <a:rPr lang="es-CL" smtClean="0"/>
              <a:t>03-03-2026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42590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03-03-2026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92145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03-03-2026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60784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F542846C-8030-4A03-BD4F-3E6619F99E2C}" type="datetimeFigureOut">
              <a:rPr lang="es-CL" smtClean="0"/>
              <a:t>03-03-2026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59518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diagramLayout" Target="../diagrams/layout2.xml"/><Relationship Id="rId7" Type="http://schemas.openxmlformats.org/officeDocument/2006/relationships/image" Target="../media/image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.jp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2.jp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2.jp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7.xml"/><Relationship Id="rId3" Type="http://schemas.openxmlformats.org/officeDocument/2006/relationships/image" Target="../media/image6.png"/><Relationship Id="rId7" Type="http://schemas.openxmlformats.org/officeDocument/2006/relationships/diagramQuickStyle" Target="../diagrams/quickStyle7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7.xml"/><Relationship Id="rId5" Type="http://schemas.openxmlformats.org/officeDocument/2006/relationships/diagramData" Target="../diagrams/data7.xml"/><Relationship Id="rId4" Type="http://schemas.microsoft.com/office/2007/relationships/hdphoto" Target="../media/hdphoto2.wdp"/><Relationship Id="rId9" Type="http://schemas.microsoft.com/office/2007/relationships/diagramDrawing" Target="../diagrams/drawing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2.jp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2.jp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image" Target="../media/image2.jp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file:///E:\2009\CLASES%20COS\A&#209;O%202008\clases\CATALOGAMIENTO.doc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7" Type="http://schemas.openxmlformats.org/officeDocument/2006/relationships/image" Target="../media/image2.jp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file:///E:\2009\CLASES%20COS\A&#209;O%202008\clases\CATALOGAMIENTO.doc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hyperlink" Target="file:///E:\2009\CLASES%20COS\A&#209;O%202008\clases\CATALOGAMIENTO.ppt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7" Type="http://schemas.openxmlformats.org/officeDocument/2006/relationships/image" Target="../media/image2.jp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87C9F8-876E-0AD6-430E-61C2E3074AC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/>
              <a:t>PROCEDIMIENTOS ADMINISTRATIVOS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D21ABB5-300A-AAAA-E3C4-CB9E0158801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CL" dirty="0"/>
              <a:t>T1 AB </a:t>
            </a:r>
            <a:r>
              <a:rPr lang="es-CL" dirty="0" smtClean="0"/>
              <a:t>Christopher Hernández Pedreros</a:t>
            </a:r>
            <a:endParaRPr lang="es-CL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8BD07EE-0B87-8BE1-0702-6F50F987B6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068" y="143564"/>
            <a:ext cx="871106" cy="125185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54AEDA2-2AED-79BE-73C7-1DFF8D1F0F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24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7FD6457-0730-48FC-AA0C-434999CC56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Fundamentos de la asignatura</a:t>
            </a:r>
          </a:p>
          <a:p>
            <a:r>
              <a:rPr lang="es-CL" dirty="0"/>
              <a:t>Unidades temáticas. </a:t>
            </a:r>
          </a:p>
          <a:p>
            <a:r>
              <a:rPr lang="es-CL" dirty="0" smtClean="0"/>
              <a:t>Antecedentes </a:t>
            </a:r>
            <a:r>
              <a:rPr lang="es-CL" dirty="0"/>
              <a:t>Académicos</a:t>
            </a:r>
          </a:p>
          <a:p>
            <a:r>
              <a:rPr lang="es-CL" dirty="0" smtClean="0"/>
              <a:t>UT </a:t>
            </a:r>
            <a:r>
              <a:rPr lang="es-CL" dirty="0"/>
              <a:t>N°1: Documentos Oficiales </a:t>
            </a:r>
          </a:p>
          <a:p>
            <a:endParaRPr lang="es-CL"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417A961E-641D-D6AD-82C4-42DB7664A6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4116" y="1494155"/>
            <a:ext cx="2328874" cy="5127180"/>
          </a:xfrm>
          <a:prstGeom prst="rect">
            <a:avLst/>
          </a:prstGeom>
        </p:spPr>
      </p:pic>
      <p:grpSp>
        <p:nvGrpSpPr>
          <p:cNvPr id="15" name="Grupo 14">
            <a:extLst>
              <a:ext uri="{FF2B5EF4-FFF2-40B4-BE49-F238E27FC236}">
                <a16:creationId xmlns:a16="http://schemas.microsoft.com/office/drawing/2014/main" id="{92B44701-4B75-3EE4-88CE-976971CBE5D5}"/>
              </a:ext>
            </a:extLst>
          </p:cNvPr>
          <p:cNvGrpSpPr/>
          <p:nvPr/>
        </p:nvGrpSpPr>
        <p:grpSpPr>
          <a:xfrm>
            <a:off x="1371600" y="188586"/>
            <a:ext cx="7436564" cy="984902"/>
            <a:chOff x="0" y="0"/>
            <a:chExt cx="7436564" cy="984902"/>
          </a:xfrm>
        </p:grpSpPr>
        <p:sp>
          <p:nvSpPr>
            <p:cNvPr id="16" name="Rectángulo: esquinas redondeadas 15">
              <a:extLst>
                <a:ext uri="{FF2B5EF4-FFF2-40B4-BE49-F238E27FC236}">
                  <a16:creationId xmlns:a16="http://schemas.microsoft.com/office/drawing/2014/main" id="{56468CA8-95B3-7292-E6B9-9C65E4F9EE65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17" name="Rectángulo: esquinas redondeadas 4">
              <a:extLst>
                <a:ext uri="{FF2B5EF4-FFF2-40B4-BE49-F238E27FC236}">
                  <a16:creationId xmlns:a16="http://schemas.microsoft.com/office/drawing/2014/main" id="{AA816DE1-901F-B035-98DA-465431BAE8A2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TEMARIO</a:t>
              </a:r>
            </a:p>
          </p:txBody>
        </p:sp>
      </p:grpSp>
      <p:pic>
        <p:nvPicPr>
          <p:cNvPr id="20" name="Imagen 19">
            <a:extLst>
              <a:ext uri="{FF2B5EF4-FFF2-40B4-BE49-F238E27FC236}">
                <a16:creationId xmlns:a16="http://schemas.microsoft.com/office/drawing/2014/main" id="{7DCB9B41-51B1-B8A5-607C-797E892592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82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Marcador de contenido 4">
            <a:extLst>
              <a:ext uri="{FF2B5EF4-FFF2-40B4-BE49-F238E27FC236}">
                <a16:creationId xmlns:a16="http://schemas.microsoft.com/office/drawing/2014/main" id="{FE7CD1B8-1C69-F048-49F4-CD22C364BDA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9417061"/>
              </p:ext>
            </p:extLst>
          </p:nvPr>
        </p:nvGraphicFramePr>
        <p:xfrm>
          <a:off x="1023731" y="0"/>
          <a:ext cx="10515600" cy="61389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Imagen 5">
            <a:extLst>
              <a:ext uri="{FF2B5EF4-FFF2-40B4-BE49-F238E27FC236}">
                <a16:creationId xmlns:a16="http://schemas.microsoft.com/office/drawing/2014/main" id="{F07DC1B9-F06A-60D4-183A-2CE5ABF61B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4138" y="0"/>
            <a:ext cx="1744153" cy="7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371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>
            <a:extLst>
              <a:ext uri="{FF2B5EF4-FFF2-40B4-BE49-F238E27FC236}">
                <a16:creationId xmlns:a16="http://schemas.microsoft.com/office/drawing/2014/main" id="{2529A329-133F-74C4-AE9C-1876ABD63BA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5060791"/>
              </p:ext>
            </p:extLst>
          </p:nvPr>
        </p:nvGraphicFramePr>
        <p:xfrm>
          <a:off x="768626" y="1689652"/>
          <a:ext cx="11264348" cy="49894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Grupo 4">
            <a:extLst>
              <a:ext uri="{FF2B5EF4-FFF2-40B4-BE49-F238E27FC236}">
                <a16:creationId xmlns:a16="http://schemas.microsoft.com/office/drawing/2014/main" id="{D66509AF-913E-1A21-CE92-17E9E0D9FAB0}"/>
              </a:ext>
            </a:extLst>
          </p:cNvPr>
          <p:cNvGrpSpPr/>
          <p:nvPr/>
        </p:nvGrpSpPr>
        <p:grpSpPr>
          <a:xfrm>
            <a:off x="1060174" y="301023"/>
            <a:ext cx="7699513" cy="984438"/>
            <a:chOff x="0" y="0"/>
            <a:chExt cx="7436564" cy="984902"/>
          </a:xfrm>
        </p:grpSpPr>
        <p:sp>
          <p:nvSpPr>
            <p:cNvPr id="6" name="Rectángulo: esquinas redondeadas 5">
              <a:extLst>
                <a:ext uri="{FF2B5EF4-FFF2-40B4-BE49-F238E27FC236}">
                  <a16:creationId xmlns:a16="http://schemas.microsoft.com/office/drawing/2014/main" id="{0268325A-FEA7-743A-F017-1E8E10964415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7" name="Rectángulo: esquinas redondeadas 4">
              <a:extLst>
                <a:ext uri="{FF2B5EF4-FFF2-40B4-BE49-F238E27FC236}">
                  <a16:creationId xmlns:a16="http://schemas.microsoft.com/office/drawing/2014/main" id="{A2E81BD3-CEA5-BE95-34E8-B588DC6C7B9D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UNIDADES TEMÁTICAS</a:t>
              </a:r>
            </a:p>
          </p:txBody>
        </p:sp>
      </p:grpSp>
      <p:pic>
        <p:nvPicPr>
          <p:cNvPr id="8" name="Imagen 7">
            <a:extLst>
              <a:ext uri="{FF2B5EF4-FFF2-40B4-BE49-F238E27FC236}">
                <a16:creationId xmlns:a16="http://schemas.microsoft.com/office/drawing/2014/main" id="{71B09F3E-A229-7B89-9C27-7D0BE539E7E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53967" y="3306417"/>
            <a:ext cx="1293665" cy="1414407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580B47D0-06FD-1668-6122-9756023C959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036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>
            <a:extLst>
              <a:ext uri="{FF2B5EF4-FFF2-40B4-BE49-F238E27FC236}">
                <a16:creationId xmlns:a16="http://schemas.microsoft.com/office/drawing/2014/main" id="{57479B94-81AC-EC07-28A0-4EE7D8356A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6329107"/>
              </p:ext>
            </p:extLst>
          </p:nvPr>
        </p:nvGraphicFramePr>
        <p:xfrm>
          <a:off x="1371600" y="2286000"/>
          <a:ext cx="9601200" cy="3581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6" name="Grupo 5">
            <a:extLst>
              <a:ext uri="{FF2B5EF4-FFF2-40B4-BE49-F238E27FC236}">
                <a16:creationId xmlns:a16="http://schemas.microsoft.com/office/drawing/2014/main" id="{852CD901-3FA0-539E-70C3-D3366315E1F2}"/>
              </a:ext>
            </a:extLst>
          </p:cNvPr>
          <p:cNvGrpSpPr/>
          <p:nvPr/>
        </p:nvGrpSpPr>
        <p:grpSpPr>
          <a:xfrm>
            <a:off x="1205948" y="498149"/>
            <a:ext cx="8649252" cy="984902"/>
            <a:chOff x="0" y="0"/>
            <a:chExt cx="7436564" cy="984902"/>
          </a:xfrm>
        </p:grpSpPr>
        <p:sp>
          <p:nvSpPr>
            <p:cNvPr id="7" name="Rectángulo: esquinas redondeadas 6">
              <a:extLst>
                <a:ext uri="{FF2B5EF4-FFF2-40B4-BE49-F238E27FC236}">
                  <a16:creationId xmlns:a16="http://schemas.microsoft.com/office/drawing/2014/main" id="{68B5EEA1-3A7F-855D-11D3-C447B1C5A0E3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8" name="Rectángulo: esquinas redondeadas 4">
              <a:extLst>
                <a:ext uri="{FF2B5EF4-FFF2-40B4-BE49-F238E27FC236}">
                  <a16:creationId xmlns:a16="http://schemas.microsoft.com/office/drawing/2014/main" id="{A1BBECF8-A39E-69F4-50B6-3953364DE85F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ANTECEDENTES ACADÉMICOS</a:t>
              </a:r>
            </a:p>
          </p:txBody>
        </p:sp>
      </p:grpSp>
      <p:pic>
        <p:nvPicPr>
          <p:cNvPr id="9" name="Imagen 8">
            <a:extLst>
              <a:ext uri="{FF2B5EF4-FFF2-40B4-BE49-F238E27FC236}">
                <a16:creationId xmlns:a16="http://schemas.microsoft.com/office/drawing/2014/main" id="{F59C6342-92B2-29E7-9C24-845AD18D9F1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730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7FD6457-0730-48FC-AA0C-434999CC56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Antecedentes Académicos</a:t>
            </a:r>
          </a:p>
          <a:p>
            <a:r>
              <a:rPr lang="es-CL" dirty="0"/>
              <a:t>Fundamentos de la asignatura</a:t>
            </a:r>
          </a:p>
          <a:p>
            <a:r>
              <a:rPr lang="es-CL" dirty="0"/>
              <a:t>Unidades temáticas. </a:t>
            </a:r>
          </a:p>
          <a:p>
            <a:r>
              <a:rPr lang="es-CL" b="1" dirty="0"/>
              <a:t>UT N°1: Documentos Oficiales 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417A961E-641D-D6AD-82C4-42DB7664A6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4116" y="1494155"/>
            <a:ext cx="2328874" cy="5127180"/>
          </a:xfrm>
          <a:prstGeom prst="rect">
            <a:avLst/>
          </a:prstGeom>
        </p:spPr>
      </p:pic>
      <p:grpSp>
        <p:nvGrpSpPr>
          <p:cNvPr id="15" name="Grupo 14">
            <a:extLst>
              <a:ext uri="{FF2B5EF4-FFF2-40B4-BE49-F238E27FC236}">
                <a16:creationId xmlns:a16="http://schemas.microsoft.com/office/drawing/2014/main" id="{92B44701-4B75-3EE4-88CE-976971CBE5D5}"/>
              </a:ext>
            </a:extLst>
          </p:cNvPr>
          <p:cNvGrpSpPr/>
          <p:nvPr/>
        </p:nvGrpSpPr>
        <p:grpSpPr>
          <a:xfrm>
            <a:off x="1371600" y="188586"/>
            <a:ext cx="7436564" cy="984902"/>
            <a:chOff x="0" y="0"/>
            <a:chExt cx="7436564" cy="984902"/>
          </a:xfrm>
        </p:grpSpPr>
        <p:sp>
          <p:nvSpPr>
            <p:cNvPr id="16" name="Rectángulo: esquinas redondeadas 15">
              <a:extLst>
                <a:ext uri="{FF2B5EF4-FFF2-40B4-BE49-F238E27FC236}">
                  <a16:creationId xmlns:a16="http://schemas.microsoft.com/office/drawing/2014/main" id="{56468CA8-95B3-7292-E6B9-9C65E4F9EE65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17" name="Rectángulo: esquinas redondeadas 4">
              <a:extLst>
                <a:ext uri="{FF2B5EF4-FFF2-40B4-BE49-F238E27FC236}">
                  <a16:creationId xmlns:a16="http://schemas.microsoft.com/office/drawing/2014/main" id="{AA816DE1-901F-B035-98DA-465431BAE8A2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TEMARIO</a:t>
              </a:r>
            </a:p>
          </p:txBody>
        </p:sp>
      </p:grpSp>
      <p:pic>
        <p:nvPicPr>
          <p:cNvPr id="20" name="Imagen 19">
            <a:extLst>
              <a:ext uri="{FF2B5EF4-FFF2-40B4-BE49-F238E27FC236}">
                <a16:creationId xmlns:a16="http://schemas.microsoft.com/office/drawing/2014/main" id="{7DCB9B41-51B1-B8A5-607C-797E892592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037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5D108BA-0C98-17B2-3203-314543F36C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6500" y="1638300"/>
            <a:ext cx="9601200" cy="1231900"/>
          </a:xfrm>
        </p:spPr>
        <p:txBody>
          <a:bodyPr/>
          <a:lstStyle/>
          <a:p>
            <a:r>
              <a:rPr lang="es-CL" dirty="0"/>
              <a:t>Los tipos de publicaciones en la Armada obedecen a dos ordenamientos, uno de acuerdo a su </a:t>
            </a:r>
            <a:r>
              <a:rPr lang="es-CL" sz="2400" b="1" dirty="0"/>
              <a:t>contenido</a:t>
            </a:r>
            <a:r>
              <a:rPr lang="es-CL" dirty="0"/>
              <a:t> y otro de acuerdo a su </a:t>
            </a:r>
            <a:r>
              <a:rPr lang="es-CL" sz="2400" b="1" dirty="0"/>
              <a:t>categoría</a:t>
            </a:r>
            <a:r>
              <a:rPr lang="es-CL" dirty="0"/>
              <a:t> en relación con el grado de reserva y divulgación de ellas.</a:t>
            </a:r>
          </a:p>
          <a:p>
            <a:endParaRPr lang="es-CL" dirty="0"/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64E49855-C251-4D6F-A0D2-0B96B8D6DD0D}"/>
              </a:ext>
            </a:extLst>
          </p:cNvPr>
          <p:cNvGrpSpPr/>
          <p:nvPr/>
        </p:nvGrpSpPr>
        <p:grpSpPr>
          <a:xfrm>
            <a:off x="1371600" y="188586"/>
            <a:ext cx="7436564" cy="984902"/>
            <a:chOff x="0" y="0"/>
            <a:chExt cx="7436564" cy="984902"/>
          </a:xfrm>
        </p:grpSpPr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54A2A7B3-3B79-8590-83DD-9C7E9D19EA2F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6" name="Rectángulo: esquinas redondeadas 4">
              <a:extLst>
                <a:ext uri="{FF2B5EF4-FFF2-40B4-BE49-F238E27FC236}">
                  <a16:creationId xmlns:a16="http://schemas.microsoft.com/office/drawing/2014/main" id="{3015DAD7-A0C6-5071-1E11-576A71C6B3AF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DOCUMENTOS OFICIALES</a:t>
              </a:r>
            </a:p>
          </p:txBody>
        </p:sp>
      </p:grpSp>
      <p:pic>
        <p:nvPicPr>
          <p:cNvPr id="10" name="Imagen 9">
            <a:extLst>
              <a:ext uri="{FF2B5EF4-FFF2-40B4-BE49-F238E27FC236}">
                <a16:creationId xmlns:a16="http://schemas.microsoft.com/office/drawing/2014/main" id="{689F79AB-6556-0C3E-16C7-D3CEDBB028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67801AAC-F039-7E6C-9C50-74FC9E3E606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33423126"/>
              </p:ext>
            </p:extLst>
          </p:nvPr>
        </p:nvGraphicFramePr>
        <p:xfrm>
          <a:off x="1555285" y="2980743"/>
          <a:ext cx="5088836" cy="35990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Cerrar llave 6">
            <a:extLst>
              <a:ext uri="{FF2B5EF4-FFF2-40B4-BE49-F238E27FC236}">
                <a16:creationId xmlns:a16="http://schemas.microsoft.com/office/drawing/2014/main" id="{7FF5339B-61CC-0665-60EA-C8BAC410BD5B}"/>
              </a:ext>
            </a:extLst>
          </p:cNvPr>
          <p:cNvSpPr/>
          <p:nvPr/>
        </p:nvSpPr>
        <p:spPr>
          <a:xfrm>
            <a:off x="6773629" y="3141188"/>
            <a:ext cx="1331479" cy="327814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sz="140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7591DC6D-8EA7-BABD-1A66-77B40966BA54}"/>
              </a:ext>
            </a:extLst>
          </p:cNvPr>
          <p:cNvPicPr>
            <a:picLocks noChangeAspect="1"/>
          </p:cNvPicPr>
          <p:nvPr/>
        </p:nvPicPr>
        <p:blipFill>
          <a:blip r:embed="rId8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778" b="100000" l="2667" r="9688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21376" y="3236463"/>
            <a:ext cx="2767324" cy="2767324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25F52E12-4DA2-FFC1-7E51-9DC17DEE8CAD}"/>
              </a:ext>
            </a:extLst>
          </p:cNvPr>
          <p:cNvSpPr txBox="1"/>
          <p:nvPr/>
        </p:nvSpPr>
        <p:spPr>
          <a:xfrm>
            <a:off x="8937991" y="4019371"/>
            <a:ext cx="21205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b="1" dirty="0"/>
              <a:t>SECRETOS </a:t>
            </a:r>
          </a:p>
          <a:p>
            <a:r>
              <a:rPr lang="es-CL" sz="2400" b="1" dirty="0"/>
              <a:t>RESERVADOS</a:t>
            </a:r>
          </a:p>
          <a:p>
            <a:r>
              <a:rPr lang="es-CL" sz="2400" b="1" dirty="0"/>
              <a:t>ORDINARIOS</a:t>
            </a:r>
          </a:p>
        </p:txBody>
      </p:sp>
    </p:spTree>
    <p:extLst>
      <p:ext uri="{BB962C8B-B14F-4D97-AF65-F5344CB8AC3E}">
        <p14:creationId xmlns:p14="http://schemas.microsoft.com/office/powerpoint/2010/main" val="19366464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64E49855-C251-4D6F-A0D2-0B96B8D6DD0D}"/>
              </a:ext>
            </a:extLst>
          </p:cNvPr>
          <p:cNvGrpSpPr/>
          <p:nvPr/>
        </p:nvGrpSpPr>
        <p:grpSpPr>
          <a:xfrm>
            <a:off x="1371600" y="188586"/>
            <a:ext cx="7436564" cy="984902"/>
            <a:chOff x="0" y="0"/>
            <a:chExt cx="7436564" cy="984902"/>
          </a:xfrm>
        </p:grpSpPr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54A2A7B3-3B79-8590-83DD-9C7E9D19EA2F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6" name="Rectángulo: esquinas redondeadas 4">
              <a:extLst>
                <a:ext uri="{FF2B5EF4-FFF2-40B4-BE49-F238E27FC236}">
                  <a16:creationId xmlns:a16="http://schemas.microsoft.com/office/drawing/2014/main" id="{3015DAD7-A0C6-5071-1E11-576A71C6B3AF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DOCUMENTOS OFICIALES</a:t>
              </a:r>
            </a:p>
          </p:txBody>
        </p:sp>
      </p:grpSp>
      <p:graphicFrame>
        <p:nvGraphicFramePr>
          <p:cNvPr id="9" name="Diagrama 8">
            <a:extLst>
              <a:ext uri="{FF2B5EF4-FFF2-40B4-BE49-F238E27FC236}">
                <a16:creationId xmlns:a16="http://schemas.microsoft.com/office/drawing/2014/main" id="{D05D0401-EB8A-F9E0-52B2-497E5B80FCC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21609632"/>
              </p:ext>
            </p:extLst>
          </p:nvPr>
        </p:nvGraphicFramePr>
        <p:xfrm>
          <a:off x="1257300" y="2022061"/>
          <a:ext cx="10934700" cy="345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Imagen 9">
            <a:extLst>
              <a:ext uri="{FF2B5EF4-FFF2-40B4-BE49-F238E27FC236}">
                <a16:creationId xmlns:a16="http://schemas.microsoft.com/office/drawing/2014/main" id="{689F79AB-6556-0C3E-16C7-D3CEDBB0281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3934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64E49855-C251-4D6F-A0D2-0B96B8D6DD0D}"/>
              </a:ext>
            </a:extLst>
          </p:cNvPr>
          <p:cNvGrpSpPr/>
          <p:nvPr/>
        </p:nvGrpSpPr>
        <p:grpSpPr>
          <a:xfrm>
            <a:off x="1371600" y="188586"/>
            <a:ext cx="7436564" cy="984902"/>
            <a:chOff x="0" y="0"/>
            <a:chExt cx="7436564" cy="984902"/>
          </a:xfrm>
        </p:grpSpPr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54A2A7B3-3B79-8590-83DD-9C7E9D19EA2F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6" name="Rectángulo: esquinas redondeadas 4">
              <a:extLst>
                <a:ext uri="{FF2B5EF4-FFF2-40B4-BE49-F238E27FC236}">
                  <a16:creationId xmlns:a16="http://schemas.microsoft.com/office/drawing/2014/main" id="{3015DAD7-A0C6-5071-1E11-576A71C6B3AF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DOCUMENTOS OFICIALES</a:t>
              </a:r>
            </a:p>
          </p:txBody>
        </p:sp>
      </p:grpSp>
      <p:graphicFrame>
        <p:nvGraphicFramePr>
          <p:cNvPr id="9" name="Diagrama 8">
            <a:extLst>
              <a:ext uri="{FF2B5EF4-FFF2-40B4-BE49-F238E27FC236}">
                <a16:creationId xmlns:a16="http://schemas.microsoft.com/office/drawing/2014/main" id="{D05D0401-EB8A-F9E0-52B2-497E5B80FCC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49799621"/>
              </p:ext>
            </p:extLst>
          </p:nvPr>
        </p:nvGraphicFramePr>
        <p:xfrm>
          <a:off x="1257300" y="1632384"/>
          <a:ext cx="10934700" cy="4531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Imagen 7">
            <a:extLst>
              <a:ext uri="{FF2B5EF4-FFF2-40B4-BE49-F238E27FC236}">
                <a16:creationId xmlns:a16="http://schemas.microsoft.com/office/drawing/2014/main" id="{F3BEC9CD-647C-8535-47ED-3F57E55C93A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2247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64E49855-C251-4D6F-A0D2-0B96B8D6DD0D}"/>
              </a:ext>
            </a:extLst>
          </p:cNvPr>
          <p:cNvGrpSpPr/>
          <p:nvPr/>
        </p:nvGrpSpPr>
        <p:grpSpPr>
          <a:xfrm>
            <a:off x="1371600" y="188586"/>
            <a:ext cx="7436564" cy="984902"/>
            <a:chOff x="0" y="0"/>
            <a:chExt cx="7436564" cy="984902"/>
          </a:xfrm>
        </p:grpSpPr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54A2A7B3-3B79-8590-83DD-9C7E9D19EA2F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6" name="Rectángulo: esquinas redondeadas 4">
              <a:extLst>
                <a:ext uri="{FF2B5EF4-FFF2-40B4-BE49-F238E27FC236}">
                  <a16:creationId xmlns:a16="http://schemas.microsoft.com/office/drawing/2014/main" id="{3015DAD7-A0C6-5071-1E11-576A71C6B3AF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DOCUMENTOS OFICIALES</a:t>
              </a:r>
            </a:p>
          </p:txBody>
        </p:sp>
      </p:grpSp>
      <p:pic>
        <p:nvPicPr>
          <p:cNvPr id="2" name="Imagen 1">
            <a:extLst>
              <a:ext uri="{FF2B5EF4-FFF2-40B4-BE49-F238E27FC236}">
                <a16:creationId xmlns:a16="http://schemas.microsoft.com/office/drawing/2014/main" id="{1C4AC58E-79FD-C19B-0CAA-8FA16C2D45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pic>
        <p:nvPicPr>
          <p:cNvPr id="1026" name="Picture 2" descr="Top Secret - La Inscripción En Sello De Goma Roja Aislada En Blanco. Fotos,  Retratos, Imágenes Y Fotografía De Archivo Libres De Derecho. Image  26339774.">
            <a:extLst>
              <a:ext uri="{FF2B5EF4-FFF2-40B4-BE49-F238E27FC236}">
                <a16:creationId xmlns:a16="http://schemas.microsoft.com/office/drawing/2014/main" id="{EC52BB48-071A-4CD4-D43E-9A6A6719C9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7423" l="3475" r="9613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564" y="1716782"/>
            <a:ext cx="5689600" cy="4261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Diagrama 10">
            <a:extLst>
              <a:ext uri="{FF2B5EF4-FFF2-40B4-BE49-F238E27FC236}">
                <a16:creationId xmlns:a16="http://schemas.microsoft.com/office/drawing/2014/main" id="{5997EE72-8508-0316-F7E7-3C5D96EC01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86032899"/>
              </p:ext>
            </p:extLst>
          </p:nvPr>
        </p:nvGraphicFramePr>
        <p:xfrm>
          <a:off x="1752600" y="1716782"/>
          <a:ext cx="9512300" cy="4645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0143147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64E49855-C251-4D6F-A0D2-0B96B8D6DD0D}"/>
              </a:ext>
            </a:extLst>
          </p:cNvPr>
          <p:cNvGrpSpPr/>
          <p:nvPr/>
        </p:nvGrpSpPr>
        <p:grpSpPr>
          <a:xfrm>
            <a:off x="1371600" y="188586"/>
            <a:ext cx="7436564" cy="984902"/>
            <a:chOff x="0" y="0"/>
            <a:chExt cx="7436564" cy="984902"/>
          </a:xfrm>
        </p:grpSpPr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54A2A7B3-3B79-8590-83DD-9C7E9D19EA2F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6" name="Rectángulo: esquinas redondeadas 4">
              <a:extLst>
                <a:ext uri="{FF2B5EF4-FFF2-40B4-BE49-F238E27FC236}">
                  <a16:creationId xmlns:a16="http://schemas.microsoft.com/office/drawing/2014/main" id="{3015DAD7-A0C6-5071-1E11-576A71C6B3AF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DOCUMENTOS OFICIALES</a:t>
              </a:r>
            </a:p>
          </p:txBody>
        </p:sp>
      </p:grpSp>
      <p:pic>
        <p:nvPicPr>
          <p:cNvPr id="2" name="Imagen 1">
            <a:extLst>
              <a:ext uri="{FF2B5EF4-FFF2-40B4-BE49-F238E27FC236}">
                <a16:creationId xmlns:a16="http://schemas.microsoft.com/office/drawing/2014/main" id="{1C4AC58E-79FD-C19B-0CAA-8FA16C2D45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graphicFrame>
        <p:nvGraphicFramePr>
          <p:cNvPr id="11" name="Diagrama 10">
            <a:extLst>
              <a:ext uri="{FF2B5EF4-FFF2-40B4-BE49-F238E27FC236}">
                <a16:creationId xmlns:a16="http://schemas.microsoft.com/office/drawing/2014/main" id="{5997EE72-8508-0316-F7E7-3C5D96EC01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28113475"/>
              </p:ext>
            </p:extLst>
          </p:nvPr>
        </p:nvGraphicFramePr>
        <p:xfrm>
          <a:off x="967409" y="1678682"/>
          <a:ext cx="10959548" cy="4990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870162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64E49855-C251-4D6F-A0D2-0B96B8D6DD0D}"/>
              </a:ext>
            </a:extLst>
          </p:cNvPr>
          <p:cNvGrpSpPr/>
          <p:nvPr/>
        </p:nvGrpSpPr>
        <p:grpSpPr>
          <a:xfrm>
            <a:off x="1371600" y="188586"/>
            <a:ext cx="7436564" cy="984902"/>
            <a:chOff x="0" y="0"/>
            <a:chExt cx="7436564" cy="984902"/>
          </a:xfrm>
        </p:grpSpPr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54A2A7B3-3B79-8590-83DD-9C7E9D19EA2F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6" name="Rectángulo: esquinas redondeadas 4">
              <a:extLst>
                <a:ext uri="{FF2B5EF4-FFF2-40B4-BE49-F238E27FC236}">
                  <a16:creationId xmlns:a16="http://schemas.microsoft.com/office/drawing/2014/main" id="{3015DAD7-A0C6-5071-1E11-576A71C6B3AF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DOCUMENTOS OFICIALES</a:t>
              </a:r>
            </a:p>
          </p:txBody>
        </p:sp>
      </p:grpSp>
      <p:pic>
        <p:nvPicPr>
          <p:cNvPr id="2" name="Imagen 1">
            <a:extLst>
              <a:ext uri="{FF2B5EF4-FFF2-40B4-BE49-F238E27FC236}">
                <a16:creationId xmlns:a16="http://schemas.microsoft.com/office/drawing/2014/main" id="{1C4AC58E-79FD-C19B-0CAA-8FA16C2D45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DD0628E4-FAAB-ED03-C250-7914127D70B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104" t="31763" r="40349" b="51394"/>
          <a:stretch/>
        </p:blipFill>
        <p:spPr>
          <a:xfrm>
            <a:off x="2835965" y="2342321"/>
            <a:ext cx="4256780" cy="2173357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3001BE17-84FD-4CCA-39B7-3AC25C9BFC3B}"/>
              </a:ext>
            </a:extLst>
          </p:cNvPr>
          <p:cNvSpPr txBox="1"/>
          <p:nvPr/>
        </p:nvSpPr>
        <p:spPr>
          <a:xfrm>
            <a:off x="1286508" y="1696277"/>
            <a:ext cx="76067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/>
              <a:t>Para permitir una fácil  identificación, se fijan los siguientes colores</a:t>
            </a:r>
          </a:p>
        </p:txBody>
      </p:sp>
    </p:spTree>
    <p:extLst>
      <p:ext uri="{BB962C8B-B14F-4D97-AF65-F5344CB8AC3E}">
        <p14:creationId xmlns:p14="http://schemas.microsoft.com/office/powerpoint/2010/main" val="15863669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64E49855-C251-4D6F-A0D2-0B96B8D6DD0D}"/>
              </a:ext>
            </a:extLst>
          </p:cNvPr>
          <p:cNvGrpSpPr/>
          <p:nvPr/>
        </p:nvGrpSpPr>
        <p:grpSpPr>
          <a:xfrm>
            <a:off x="1371600" y="188586"/>
            <a:ext cx="7436564" cy="984902"/>
            <a:chOff x="0" y="0"/>
            <a:chExt cx="7436564" cy="984902"/>
          </a:xfrm>
        </p:grpSpPr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54A2A7B3-3B79-8590-83DD-9C7E9D19EA2F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6" name="Rectángulo: esquinas redondeadas 4">
              <a:extLst>
                <a:ext uri="{FF2B5EF4-FFF2-40B4-BE49-F238E27FC236}">
                  <a16:creationId xmlns:a16="http://schemas.microsoft.com/office/drawing/2014/main" id="{3015DAD7-A0C6-5071-1E11-576A71C6B3AF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DOCUMENTOS OFICIALES</a:t>
              </a:r>
            </a:p>
          </p:txBody>
        </p:sp>
      </p:grpSp>
      <p:graphicFrame>
        <p:nvGraphicFramePr>
          <p:cNvPr id="9" name="Diagrama 8">
            <a:extLst>
              <a:ext uri="{FF2B5EF4-FFF2-40B4-BE49-F238E27FC236}">
                <a16:creationId xmlns:a16="http://schemas.microsoft.com/office/drawing/2014/main" id="{D05D0401-EB8A-F9E0-52B2-497E5B80FCCE}"/>
              </a:ext>
            </a:extLst>
          </p:cNvPr>
          <p:cNvGraphicFramePr/>
          <p:nvPr/>
        </p:nvGraphicFramePr>
        <p:xfrm>
          <a:off x="1019306" y="1701799"/>
          <a:ext cx="11172694" cy="46739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Imagen 9">
            <a:extLst>
              <a:ext uri="{FF2B5EF4-FFF2-40B4-BE49-F238E27FC236}">
                <a16:creationId xmlns:a16="http://schemas.microsoft.com/office/drawing/2014/main" id="{689F79AB-6556-0C3E-16C7-D3CEDBB0281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1423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64E49855-C251-4D6F-A0D2-0B96B8D6DD0D}"/>
              </a:ext>
            </a:extLst>
          </p:cNvPr>
          <p:cNvGrpSpPr/>
          <p:nvPr/>
        </p:nvGrpSpPr>
        <p:grpSpPr>
          <a:xfrm>
            <a:off x="1371600" y="188586"/>
            <a:ext cx="7436564" cy="984902"/>
            <a:chOff x="0" y="0"/>
            <a:chExt cx="7436564" cy="984902"/>
          </a:xfrm>
        </p:grpSpPr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54A2A7B3-3B79-8590-83DD-9C7E9D19EA2F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6" name="Rectángulo: esquinas redondeadas 4">
              <a:extLst>
                <a:ext uri="{FF2B5EF4-FFF2-40B4-BE49-F238E27FC236}">
                  <a16:creationId xmlns:a16="http://schemas.microsoft.com/office/drawing/2014/main" id="{3015DAD7-A0C6-5071-1E11-576A71C6B3AF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DOCUMENTOS OFICIALES</a:t>
              </a:r>
            </a:p>
          </p:txBody>
        </p:sp>
      </p:grpSp>
      <p:pic>
        <p:nvPicPr>
          <p:cNvPr id="2" name="Imagen 1">
            <a:extLst>
              <a:ext uri="{FF2B5EF4-FFF2-40B4-BE49-F238E27FC236}">
                <a16:creationId xmlns:a16="http://schemas.microsoft.com/office/drawing/2014/main" id="{1C4AC58E-79FD-C19B-0CAA-8FA16C2D45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id="{2993E083-7B5C-A127-F4CB-537F6374CCD3}"/>
              </a:ext>
            </a:extLst>
          </p:cNvPr>
          <p:cNvSpPr/>
          <p:nvPr/>
        </p:nvSpPr>
        <p:spPr>
          <a:xfrm>
            <a:off x="1419679" y="1638230"/>
            <a:ext cx="9753537" cy="439931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000" dirty="0">
                <a:solidFill>
                  <a:schemeClr val="bg1"/>
                </a:solidFill>
              </a:rPr>
              <a:t>Membrete: </a:t>
            </a:r>
            <a:r>
              <a:rPr lang="es-CL" sz="2000" dirty="0">
                <a:solidFill>
                  <a:schemeClr val="tx1"/>
                </a:solidFill>
              </a:rPr>
              <a:t>UURR originadora del documento. </a:t>
            </a:r>
          </a:p>
          <a:p>
            <a:pPr algn="just"/>
            <a:r>
              <a:rPr lang="es-CL" sz="2000" dirty="0">
                <a:solidFill>
                  <a:schemeClr val="bg1"/>
                </a:solidFill>
              </a:rPr>
              <a:t>Ejemplar: </a:t>
            </a:r>
            <a:r>
              <a:rPr lang="es-CL" sz="2000" dirty="0">
                <a:solidFill>
                  <a:schemeClr val="tx1"/>
                </a:solidFill>
              </a:rPr>
              <a:t>copias</a:t>
            </a:r>
          </a:p>
          <a:p>
            <a:pPr algn="just"/>
            <a:r>
              <a:rPr lang="es-CL" sz="2000" dirty="0">
                <a:solidFill>
                  <a:schemeClr val="bg1"/>
                </a:solidFill>
              </a:rPr>
              <a:t>Hoja: </a:t>
            </a:r>
            <a:r>
              <a:rPr lang="es-CL" sz="2000" dirty="0" err="1">
                <a:solidFill>
                  <a:schemeClr val="tx1"/>
                </a:solidFill>
              </a:rPr>
              <a:t>nro</a:t>
            </a:r>
            <a:r>
              <a:rPr lang="es-CL" sz="2000" dirty="0">
                <a:solidFill>
                  <a:schemeClr val="tx1"/>
                </a:solidFill>
              </a:rPr>
              <a:t> de hoja</a:t>
            </a:r>
          </a:p>
          <a:p>
            <a:pPr algn="just"/>
            <a:r>
              <a:rPr lang="es-CL" sz="2000" dirty="0">
                <a:solidFill>
                  <a:schemeClr val="bg1"/>
                </a:solidFill>
              </a:rPr>
              <a:t>Trámite: </a:t>
            </a:r>
            <a:r>
              <a:rPr lang="es-CL" sz="2000" dirty="0">
                <a:solidFill>
                  <a:schemeClr val="tx1"/>
                </a:solidFill>
              </a:rPr>
              <a:t>NORMAL / URGENTE</a:t>
            </a:r>
          </a:p>
          <a:p>
            <a:pPr algn="just"/>
            <a:r>
              <a:rPr lang="es-CL" sz="2000" dirty="0">
                <a:solidFill>
                  <a:schemeClr val="bg1"/>
                </a:solidFill>
              </a:rPr>
              <a:t>Fecha</a:t>
            </a:r>
            <a:r>
              <a:rPr lang="es-CL" sz="2000" dirty="0">
                <a:solidFill>
                  <a:schemeClr val="tx1"/>
                </a:solidFill>
              </a:rPr>
              <a:t>: fecha despacho del documento</a:t>
            </a:r>
          </a:p>
          <a:p>
            <a:pPr algn="just"/>
            <a:r>
              <a:rPr lang="es-CL" sz="2000" dirty="0">
                <a:solidFill>
                  <a:schemeClr val="bg1"/>
                </a:solidFill>
              </a:rPr>
              <a:t>Clasificación: </a:t>
            </a:r>
            <a:r>
              <a:rPr lang="es-CL" sz="2000" dirty="0">
                <a:solidFill>
                  <a:schemeClr val="tx1"/>
                </a:solidFill>
              </a:rPr>
              <a:t>SEC / RES / ORD y el </a:t>
            </a:r>
            <a:r>
              <a:rPr lang="es-CL" sz="2000" dirty="0" err="1">
                <a:solidFill>
                  <a:schemeClr val="tx1"/>
                </a:solidFill>
              </a:rPr>
              <a:t>nro</a:t>
            </a:r>
            <a:r>
              <a:rPr lang="es-CL" sz="2000" dirty="0">
                <a:solidFill>
                  <a:schemeClr val="tx1"/>
                </a:solidFill>
              </a:rPr>
              <a:t> de tramitación de acuerdo al </a:t>
            </a:r>
            <a:r>
              <a:rPr lang="es-CL" sz="2000" dirty="0" err="1">
                <a:solidFill>
                  <a:schemeClr val="tx1"/>
                </a:solidFill>
              </a:rPr>
              <a:t>catalogamiento</a:t>
            </a:r>
            <a:r>
              <a:rPr lang="es-CL" sz="2000" dirty="0">
                <a:solidFill>
                  <a:schemeClr val="tx1"/>
                </a:solidFill>
              </a:rPr>
              <a:t> de la materia. </a:t>
            </a:r>
          </a:p>
          <a:p>
            <a:pPr algn="just"/>
            <a:r>
              <a:rPr lang="es-CL" sz="2000" dirty="0">
                <a:solidFill>
                  <a:schemeClr val="bg1"/>
                </a:solidFill>
              </a:rPr>
              <a:t>Referencia: </a:t>
            </a:r>
            <a:r>
              <a:rPr lang="es-CL" sz="2000" dirty="0">
                <a:solidFill>
                  <a:schemeClr val="tx1"/>
                </a:solidFill>
              </a:rPr>
              <a:t>documentos que se utilizan como referencia. </a:t>
            </a:r>
          </a:p>
          <a:p>
            <a:pPr algn="just"/>
            <a:r>
              <a:rPr lang="es-CL" sz="2000" dirty="0">
                <a:solidFill>
                  <a:schemeClr val="bg1"/>
                </a:solidFill>
              </a:rPr>
              <a:t>Del: </a:t>
            </a:r>
            <a:r>
              <a:rPr lang="es-CL" sz="2000" dirty="0">
                <a:solidFill>
                  <a:schemeClr val="tx1"/>
                </a:solidFill>
              </a:rPr>
              <a:t>ESNAVAL</a:t>
            </a:r>
          </a:p>
          <a:p>
            <a:pPr algn="just"/>
            <a:r>
              <a:rPr lang="es-CL" sz="2000" dirty="0">
                <a:solidFill>
                  <a:schemeClr val="bg1"/>
                </a:solidFill>
              </a:rPr>
              <a:t>Al: </a:t>
            </a:r>
            <a:r>
              <a:rPr lang="es-CL" sz="2000" dirty="0">
                <a:solidFill>
                  <a:schemeClr val="tx1"/>
                </a:solidFill>
              </a:rPr>
              <a:t>DIREDUCARM </a:t>
            </a:r>
          </a:p>
          <a:p>
            <a:pPr algn="just"/>
            <a:r>
              <a:rPr lang="es-CL" sz="2000" dirty="0">
                <a:solidFill>
                  <a:schemeClr val="bg1"/>
                </a:solidFill>
              </a:rPr>
              <a:t>(F): </a:t>
            </a:r>
            <a:r>
              <a:rPr lang="es-CL" sz="2000" dirty="0">
                <a:solidFill>
                  <a:schemeClr val="tx1"/>
                </a:solidFill>
              </a:rPr>
              <a:t>CONTRALOR</a:t>
            </a:r>
          </a:p>
          <a:p>
            <a:pPr algn="just"/>
            <a:r>
              <a:rPr lang="es-CL" sz="2000" dirty="0">
                <a:solidFill>
                  <a:schemeClr val="bg1"/>
                </a:solidFill>
              </a:rPr>
              <a:t>Título: </a:t>
            </a:r>
            <a:r>
              <a:rPr lang="es-CL" sz="2000" dirty="0">
                <a:solidFill>
                  <a:schemeClr val="tx1"/>
                </a:solidFill>
              </a:rPr>
              <a:t>Resumen explicativo del texto.</a:t>
            </a:r>
          </a:p>
          <a:p>
            <a:pPr algn="just"/>
            <a:endParaRPr lang="es-CL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6010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0" name="Picture 4" descr="mem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5051" y="333376"/>
            <a:ext cx="5256213" cy="65246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grpSp>
        <p:nvGrpSpPr>
          <p:cNvPr id="70661" name="Group 5"/>
          <p:cNvGrpSpPr>
            <a:grpSpLocks/>
          </p:cNvGrpSpPr>
          <p:nvPr/>
        </p:nvGrpSpPr>
        <p:grpSpPr bwMode="auto">
          <a:xfrm>
            <a:off x="1774825" y="4870450"/>
            <a:ext cx="6769100" cy="973138"/>
            <a:chOff x="158" y="3068"/>
            <a:chExt cx="4264" cy="613"/>
          </a:xfrm>
        </p:grpSpPr>
        <p:sp>
          <p:nvSpPr>
            <p:cNvPr id="70662" name="Text Box 6"/>
            <p:cNvSpPr txBox="1">
              <a:spLocks noChangeArrowheads="1"/>
            </p:cNvSpPr>
            <p:nvPr/>
          </p:nvSpPr>
          <p:spPr bwMode="auto">
            <a:xfrm>
              <a:off x="158" y="3158"/>
              <a:ext cx="1044" cy="523"/>
            </a:xfrm>
            <a:prstGeom prst="rect">
              <a:avLst/>
            </a:prstGeom>
            <a:noFill/>
            <a:ln w="9525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MX" sz="1600" b="1">
                  <a:latin typeface="Arial" charset="0"/>
                </a:rPr>
                <a:t>Nombre, Grado, Firma y Timbre</a:t>
              </a:r>
            </a:p>
          </p:txBody>
        </p:sp>
        <p:grpSp>
          <p:nvGrpSpPr>
            <p:cNvPr id="70663" name="Group 7"/>
            <p:cNvGrpSpPr>
              <a:grpSpLocks/>
            </p:cNvGrpSpPr>
            <p:nvPr/>
          </p:nvGrpSpPr>
          <p:grpSpPr bwMode="auto">
            <a:xfrm>
              <a:off x="1247" y="3068"/>
              <a:ext cx="3175" cy="589"/>
              <a:chOff x="1247" y="3068"/>
              <a:chExt cx="3175" cy="589"/>
            </a:xfrm>
          </p:grpSpPr>
          <p:sp>
            <p:nvSpPr>
              <p:cNvPr id="70664" name="Oval 8"/>
              <p:cNvSpPr>
                <a:spLocks noChangeArrowheads="1"/>
              </p:cNvSpPr>
              <p:nvPr/>
            </p:nvSpPr>
            <p:spPr bwMode="auto">
              <a:xfrm>
                <a:off x="2302" y="3068"/>
                <a:ext cx="2120" cy="589"/>
              </a:xfrm>
              <a:prstGeom prst="ellips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 b="1"/>
              </a:p>
            </p:txBody>
          </p:sp>
          <p:sp>
            <p:nvSpPr>
              <p:cNvPr id="70665" name="Line 9"/>
              <p:cNvSpPr>
                <a:spLocks noChangeShapeType="1"/>
              </p:cNvSpPr>
              <p:nvPr/>
            </p:nvSpPr>
            <p:spPr bwMode="auto">
              <a:xfrm flipV="1">
                <a:off x="1247" y="3385"/>
                <a:ext cx="987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s-CL" b="1"/>
              </a:p>
            </p:txBody>
          </p:sp>
        </p:grpSp>
      </p:grpSp>
      <p:grpSp>
        <p:nvGrpSpPr>
          <p:cNvPr id="70666" name="Group 10"/>
          <p:cNvGrpSpPr>
            <a:grpSpLocks/>
          </p:cNvGrpSpPr>
          <p:nvPr/>
        </p:nvGrpSpPr>
        <p:grpSpPr bwMode="auto">
          <a:xfrm>
            <a:off x="2855914" y="2636839"/>
            <a:ext cx="5976937" cy="1570037"/>
            <a:chOff x="839" y="1661"/>
            <a:chExt cx="3765" cy="989"/>
          </a:xfrm>
        </p:grpSpPr>
        <p:sp>
          <p:nvSpPr>
            <p:cNvPr id="70667" name="Text Box 11"/>
            <p:cNvSpPr txBox="1">
              <a:spLocks noChangeArrowheads="1"/>
            </p:cNvSpPr>
            <p:nvPr/>
          </p:nvSpPr>
          <p:spPr bwMode="auto">
            <a:xfrm>
              <a:off x="839" y="2432"/>
              <a:ext cx="779" cy="218"/>
            </a:xfrm>
            <a:prstGeom prst="rect">
              <a:avLst/>
            </a:prstGeom>
            <a:noFill/>
            <a:ln w="9525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MX" sz="1600" b="1">
                  <a:latin typeface="Arial" charset="0"/>
                </a:rPr>
                <a:t>Texto</a:t>
              </a:r>
            </a:p>
          </p:txBody>
        </p:sp>
        <p:grpSp>
          <p:nvGrpSpPr>
            <p:cNvPr id="70668" name="Group 12"/>
            <p:cNvGrpSpPr>
              <a:grpSpLocks/>
            </p:cNvGrpSpPr>
            <p:nvPr/>
          </p:nvGrpSpPr>
          <p:grpSpPr bwMode="auto">
            <a:xfrm>
              <a:off x="1292" y="1661"/>
              <a:ext cx="3312" cy="907"/>
              <a:chOff x="1292" y="1661"/>
              <a:chExt cx="3312" cy="907"/>
            </a:xfrm>
          </p:grpSpPr>
          <p:sp>
            <p:nvSpPr>
              <p:cNvPr id="70669" name="Oval 13"/>
              <p:cNvSpPr>
                <a:spLocks noChangeArrowheads="1"/>
              </p:cNvSpPr>
              <p:nvPr/>
            </p:nvSpPr>
            <p:spPr bwMode="auto">
              <a:xfrm>
                <a:off x="1338" y="1661"/>
                <a:ext cx="3266" cy="907"/>
              </a:xfrm>
              <a:prstGeom prst="ellips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 b="1"/>
              </a:p>
            </p:txBody>
          </p:sp>
          <p:sp>
            <p:nvSpPr>
              <p:cNvPr id="70670" name="Line 14"/>
              <p:cNvSpPr>
                <a:spLocks noChangeShapeType="1"/>
              </p:cNvSpPr>
              <p:nvPr/>
            </p:nvSpPr>
            <p:spPr bwMode="auto">
              <a:xfrm flipV="1">
                <a:off x="1292" y="2387"/>
                <a:ext cx="387" cy="136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s-CL" b="1"/>
              </a:p>
            </p:txBody>
          </p:sp>
        </p:grpSp>
      </p:grpSp>
      <p:grpSp>
        <p:nvGrpSpPr>
          <p:cNvPr id="70671" name="Group 15"/>
          <p:cNvGrpSpPr>
            <a:grpSpLocks/>
          </p:cNvGrpSpPr>
          <p:nvPr/>
        </p:nvGrpSpPr>
        <p:grpSpPr bwMode="auto">
          <a:xfrm>
            <a:off x="1524000" y="1341438"/>
            <a:ext cx="3924300" cy="1173162"/>
            <a:chOff x="0" y="845"/>
            <a:chExt cx="2472" cy="739"/>
          </a:xfrm>
        </p:grpSpPr>
        <p:sp>
          <p:nvSpPr>
            <p:cNvPr id="70672" name="Oval 16"/>
            <p:cNvSpPr>
              <a:spLocks noChangeArrowheads="1"/>
            </p:cNvSpPr>
            <p:nvPr/>
          </p:nvSpPr>
          <p:spPr bwMode="auto">
            <a:xfrm>
              <a:off x="1338" y="845"/>
              <a:ext cx="1134" cy="272"/>
            </a:xfrm>
            <a:prstGeom prst="ellips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 b="1"/>
            </a:p>
          </p:txBody>
        </p:sp>
        <p:grpSp>
          <p:nvGrpSpPr>
            <p:cNvPr id="70673" name="Group 17"/>
            <p:cNvGrpSpPr>
              <a:grpSpLocks/>
            </p:cNvGrpSpPr>
            <p:nvPr/>
          </p:nvGrpSpPr>
          <p:grpSpPr bwMode="auto">
            <a:xfrm>
              <a:off x="0" y="981"/>
              <a:ext cx="1292" cy="603"/>
              <a:chOff x="0" y="981"/>
              <a:chExt cx="1292" cy="603"/>
            </a:xfrm>
          </p:grpSpPr>
          <p:sp>
            <p:nvSpPr>
              <p:cNvPr id="70674" name="Line 18"/>
              <p:cNvSpPr>
                <a:spLocks noChangeShapeType="1"/>
              </p:cNvSpPr>
              <p:nvPr/>
            </p:nvSpPr>
            <p:spPr bwMode="auto">
              <a:xfrm flipV="1">
                <a:off x="521" y="981"/>
                <a:ext cx="771" cy="9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s-CL" b="1"/>
              </a:p>
            </p:txBody>
          </p:sp>
          <p:sp>
            <p:nvSpPr>
              <p:cNvPr id="70675" name="Text Box 19"/>
              <p:cNvSpPr txBox="1">
                <a:spLocks noChangeArrowheads="1"/>
              </p:cNvSpPr>
              <p:nvPr/>
            </p:nvSpPr>
            <p:spPr bwMode="auto">
              <a:xfrm>
                <a:off x="0" y="981"/>
                <a:ext cx="779" cy="603"/>
              </a:xfrm>
              <a:prstGeom prst="rect">
                <a:avLst/>
              </a:prstGeom>
              <a:noFill/>
              <a:ln w="9525">
                <a:solidFill>
                  <a:schemeClr val="hlink"/>
                </a:solidFill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s-MX" sz="1600" b="1">
                    <a:latin typeface="Arial" charset="0"/>
                  </a:rPr>
                  <a:t>Trámite:</a:t>
                </a:r>
              </a:p>
              <a:p>
                <a:pPr eaLnBrk="0" hangingPunct="0">
                  <a:spcBef>
                    <a:spcPct val="50000"/>
                  </a:spcBef>
                </a:pPr>
                <a:r>
                  <a:rPr lang="es-MX" sz="1600" b="1">
                    <a:latin typeface="Arial" charset="0"/>
                  </a:rPr>
                  <a:t>Normal o Urgente</a:t>
                </a:r>
              </a:p>
            </p:txBody>
          </p:sp>
        </p:grpSp>
      </p:grpSp>
      <p:grpSp>
        <p:nvGrpSpPr>
          <p:cNvPr id="70714" name="Group 58"/>
          <p:cNvGrpSpPr>
            <a:grpSpLocks/>
          </p:cNvGrpSpPr>
          <p:nvPr/>
        </p:nvGrpSpPr>
        <p:grpSpPr bwMode="auto">
          <a:xfrm>
            <a:off x="1703389" y="404813"/>
            <a:ext cx="3817937" cy="863600"/>
            <a:chOff x="113" y="255"/>
            <a:chExt cx="2405" cy="544"/>
          </a:xfrm>
        </p:grpSpPr>
        <p:sp>
          <p:nvSpPr>
            <p:cNvPr id="70678" name="Oval 22"/>
            <p:cNvSpPr>
              <a:spLocks noChangeArrowheads="1"/>
            </p:cNvSpPr>
            <p:nvPr/>
          </p:nvSpPr>
          <p:spPr bwMode="auto">
            <a:xfrm>
              <a:off x="1338" y="255"/>
              <a:ext cx="1180" cy="544"/>
            </a:xfrm>
            <a:prstGeom prst="ellips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 b="1"/>
            </a:p>
          </p:txBody>
        </p:sp>
        <p:sp>
          <p:nvSpPr>
            <p:cNvPr id="70679" name="Line 23"/>
            <p:cNvSpPr>
              <a:spLocks noChangeShapeType="1"/>
            </p:cNvSpPr>
            <p:nvPr/>
          </p:nvSpPr>
          <p:spPr bwMode="auto">
            <a:xfrm flipH="1" flipV="1">
              <a:off x="793" y="436"/>
              <a:ext cx="545" cy="46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 type="arrow" w="med" len="med"/>
              <a:tailEnd/>
            </a:ln>
            <a:effectLst/>
          </p:spPr>
          <p:txBody>
            <a:bodyPr/>
            <a:lstStyle/>
            <a:p>
              <a:endParaRPr lang="es-CL" b="1"/>
            </a:p>
          </p:txBody>
        </p:sp>
        <p:sp>
          <p:nvSpPr>
            <p:cNvPr id="70680" name="Text Box 24"/>
            <p:cNvSpPr txBox="1">
              <a:spLocks noChangeArrowheads="1"/>
            </p:cNvSpPr>
            <p:nvPr/>
          </p:nvSpPr>
          <p:spPr bwMode="auto">
            <a:xfrm>
              <a:off x="113" y="300"/>
              <a:ext cx="779" cy="218"/>
            </a:xfrm>
            <a:prstGeom prst="rect">
              <a:avLst/>
            </a:prstGeom>
            <a:noFill/>
            <a:ln w="9525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MX" sz="1600" b="1" dirty="0">
                  <a:latin typeface="Arial" charset="0"/>
                </a:rPr>
                <a:t>Membrete</a:t>
              </a:r>
            </a:p>
          </p:txBody>
        </p:sp>
      </p:grpSp>
      <p:grpSp>
        <p:nvGrpSpPr>
          <p:cNvPr id="70715" name="Group 59"/>
          <p:cNvGrpSpPr>
            <a:grpSpLocks/>
          </p:cNvGrpSpPr>
          <p:nvPr/>
        </p:nvGrpSpPr>
        <p:grpSpPr bwMode="auto">
          <a:xfrm>
            <a:off x="5735638" y="908051"/>
            <a:ext cx="4405312" cy="936625"/>
            <a:chOff x="2653" y="572"/>
            <a:chExt cx="2775" cy="590"/>
          </a:xfrm>
        </p:grpSpPr>
        <p:sp>
          <p:nvSpPr>
            <p:cNvPr id="70683" name="Oval 27"/>
            <p:cNvSpPr>
              <a:spLocks noChangeArrowheads="1"/>
            </p:cNvSpPr>
            <p:nvPr/>
          </p:nvSpPr>
          <p:spPr bwMode="auto">
            <a:xfrm>
              <a:off x="2653" y="845"/>
              <a:ext cx="817" cy="317"/>
            </a:xfrm>
            <a:prstGeom prst="ellips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 b="1"/>
            </a:p>
          </p:txBody>
        </p:sp>
        <p:sp>
          <p:nvSpPr>
            <p:cNvPr id="70684" name="Line 28"/>
            <p:cNvSpPr>
              <a:spLocks noChangeShapeType="1"/>
            </p:cNvSpPr>
            <p:nvPr/>
          </p:nvSpPr>
          <p:spPr bwMode="auto">
            <a:xfrm flipV="1">
              <a:off x="3334" y="663"/>
              <a:ext cx="1270" cy="182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 type="arrow" w="med" len="med"/>
              <a:tailEnd/>
            </a:ln>
            <a:effectLst/>
          </p:spPr>
          <p:txBody>
            <a:bodyPr/>
            <a:lstStyle/>
            <a:p>
              <a:endParaRPr lang="es-CL" b="1"/>
            </a:p>
          </p:txBody>
        </p:sp>
        <p:sp>
          <p:nvSpPr>
            <p:cNvPr id="70685" name="Text Box 29"/>
            <p:cNvSpPr txBox="1">
              <a:spLocks noChangeArrowheads="1"/>
            </p:cNvSpPr>
            <p:nvPr/>
          </p:nvSpPr>
          <p:spPr bwMode="auto">
            <a:xfrm>
              <a:off x="4649" y="572"/>
              <a:ext cx="779" cy="218"/>
            </a:xfrm>
            <a:prstGeom prst="rect">
              <a:avLst/>
            </a:prstGeom>
            <a:noFill/>
            <a:ln w="9525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MX" sz="1600" b="1">
                  <a:latin typeface="Arial" charset="0"/>
                </a:rPr>
                <a:t>Fecha</a:t>
              </a:r>
            </a:p>
          </p:txBody>
        </p:sp>
      </p:grpSp>
      <p:grpSp>
        <p:nvGrpSpPr>
          <p:cNvPr id="70686" name="Group 30"/>
          <p:cNvGrpSpPr>
            <a:grpSpLocks/>
          </p:cNvGrpSpPr>
          <p:nvPr/>
        </p:nvGrpSpPr>
        <p:grpSpPr bwMode="auto">
          <a:xfrm>
            <a:off x="7104064" y="1268413"/>
            <a:ext cx="3563937" cy="850900"/>
            <a:chOff x="3515" y="799"/>
            <a:chExt cx="2245" cy="536"/>
          </a:xfrm>
        </p:grpSpPr>
        <p:sp>
          <p:nvSpPr>
            <p:cNvPr id="70687" name="Oval 31"/>
            <p:cNvSpPr>
              <a:spLocks noChangeArrowheads="1"/>
            </p:cNvSpPr>
            <p:nvPr/>
          </p:nvSpPr>
          <p:spPr bwMode="auto">
            <a:xfrm>
              <a:off x="3515" y="799"/>
              <a:ext cx="998" cy="318"/>
            </a:xfrm>
            <a:prstGeom prst="ellips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 b="1"/>
            </a:p>
          </p:txBody>
        </p:sp>
        <p:sp>
          <p:nvSpPr>
            <p:cNvPr id="70688" name="Line 32"/>
            <p:cNvSpPr>
              <a:spLocks noChangeShapeType="1"/>
            </p:cNvSpPr>
            <p:nvPr/>
          </p:nvSpPr>
          <p:spPr bwMode="auto">
            <a:xfrm>
              <a:off x="4649" y="981"/>
              <a:ext cx="499" cy="136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 type="triangle" w="med" len="med"/>
              <a:tailEnd/>
            </a:ln>
            <a:effectLst/>
          </p:spPr>
          <p:txBody>
            <a:bodyPr/>
            <a:lstStyle/>
            <a:p>
              <a:endParaRPr lang="es-CL" b="1"/>
            </a:p>
          </p:txBody>
        </p:sp>
        <p:sp>
          <p:nvSpPr>
            <p:cNvPr id="70689" name="Text Box 33"/>
            <p:cNvSpPr txBox="1">
              <a:spLocks noChangeArrowheads="1"/>
            </p:cNvSpPr>
            <p:nvPr/>
          </p:nvSpPr>
          <p:spPr bwMode="auto">
            <a:xfrm>
              <a:off x="4830" y="1117"/>
              <a:ext cx="930" cy="218"/>
            </a:xfrm>
            <a:prstGeom prst="rect">
              <a:avLst/>
            </a:prstGeom>
            <a:noFill/>
            <a:ln w="9525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MX" sz="1600" b="1">
                  <a:latin typeface="Arial" charset="0"/>
                </a:rPr>
                <a:t>Clasificación</a:t>
              </a:r>
            </a:p>
          </p:txBody>
        </p:sp>
      </p:grpSp>
      <p:grpSp>
        <p:nvGrpSpPr>
          <p:cNvPr id="70690" name="Group 34"/>
          <p:cNvGrpSpPr>
            <a:grpSpLocks/>
          </p:cNvGrpSpPr>
          <p:nvPr/>
        </p:nvGrpSpPr>
        <p:grpSpPr bwMode="auto">
          <a:xfrm>
            <a:off x="6959600" y="1700213"/>
            <a:ext cx="3708400" cy="1066800"/>
            <a:chOff x="3424" y="1071"/>
            <a:chExt cx="2336" cy="672"/>
          </a:xfrm>
        </p:grpSpPr>
        <p:grpSp>
          <p:nvGrpSpPr>
            <p:cNvPr id="70691" name="Group 35"/>
            <p:cNvGrpSpPr>
              <a:grpSpLocks/>
            </p:cNvGrpSpPr>
            <p:nvPr/>
          </p:nvGrpSpPr>
          <p:grpSpPr bwMode="auto">
            <a:xfrm>
              <a:off x="3424" y="1071"/>
              <a:ext cx="1588" cy="454"/>
              <a:chOff x="3424" y="1071"/>
              <a:chExt cx="1588" cy="454"/>
            </a:xfrm>
          </p:grpSpPr>
          <p:sp>
            <p:nvSpPr>
              <p:cNvPr id="70692" name="Oval 36"/>
              <p:cNvSpPr>
                <a:spLocks noChangeArrowheads="1"/>
              </p:cNvSpPr>
              <p:nvPr/>
            </p:nvSpPr>
            <p:spPr bwMode="auto">
              <a:xfrm>
                <a:off x="3424" y="1071"/>
                <a:ext cx="1134" cy="363"/>
              </a:xfrm>
              <a:prstGeom prst="ellips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 b="1"/>
              </a:p>
            </p:txBody>
          </p:sp>
          <p:sp>
            <p:nvSpPr>
              <p:cNvPr id="70693" name="Line 37"/>
              <p:cNvSpPr>
                <a:spLocks noChangeShapeType="1"/>
              </p:cNvSpPr>
              <p:nvPr/>
            </p:nvSpPr>
            <p:spPr bwMode="auto">
              <a:xfrm>
                <a:off x="4649" y="1298"/>
                <a:ext cx="363" cy="227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 type="triangle" w="med" len="med"/>
                <a:tailEnd/>
              </a:ln>
              <a:effectLst/>
            </p:spPr>
            <p:txBody>
              <a:bodyPr/>
              <a:lstStyle/>
              <a:p>
                <a:endParaRPr lang="es-CL" b="1"/>
              </a:p>
            </p:txBody>
          </p:sp>
        </p:grpSp>
        <p:sp>
          <p:nvSpPr>
            <p:cNvPr id="70694" name="Text Box 38"/>
            <p:cNvSpPr txBox="1">
              <a:spLocks noChangeArrowheads="1"/>
            </p:cNvSpPr>
            <p:nvPr/>
          </p:nvSpPr>
          <p:spPr bwMode="auto">
            <a:xfrm>
              <a:off x="4876" y="1525"/>
              <a:ext cx="884" cy="218"/>
            </a:xfrm>
            <a:prstGeom prst="rect">
              <a:avLst/>
            </a:prstGeom>
            <a:noFill/>
            <a:ln w="9525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MX" sz="1600" b="1">
                  <a:latin typeface="Arial" charset="0"/>
                </a:rPr>
                <a:t>Referencia</a:t>
              </a:r>
            </a:p>
          </p:txBody>
        </p:sp>
      </p:grpSp>
      <p:grpSp>
        <p:nvGrpSpPr>
          <p:cNvPr id="70695" name="Group 39"/>
          <p:cNvGrpSpPr>
            <a:grpSpLocks/>
          </p:cNvGrpSpPr>
          <p:nvPr/>
        </p:nvGrpSpPr>
        <p:grpSpPr bwMode="auto">
          <a:xfrm>
            <a:off x="6816726" y="2276476"/>
            <a:ext cx="3395663" cy="1231900"/>
            <a:chOff x="3334" y="1434"/>
            <a:chExt cx="2139" cy="776"/>
          </a:xfrm>
        </p:grpSpPr>
        <p:sp>
          <p:nvSpPr>
            <p:cNvPr id="70696" name="Oval 40"/>
            <p:cNvSpPr>
              <a:spLocks noChangeArrowheads="1"/>
            </p:cNvSpPr>
            <p:nvPr/>
          </p:nvSpPr>
          <p:spPr bwMode="auto">
            <a:xfrm>
              <a:off x="3334" y="1434"/>
              <a:ext cx="499" cy="136"/>
            </a:xfrm>
            <a:prstGeom prst="ellips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 b="1"/>
            </a:p>
          </p:txBody>
        </p:sp>
        <p:sp>
          <p:nvSpPr>
            <p:cNvPr id="70697" name="Line 41"/>
            <p:cNvSpPr>
              <a:spLocks noChangeShapeType="1"/>
            </p:cNvSpPr>
            <p:nvPr/>
          </p:nvSpPr>
          <p:spPr bwMode="auto">
            <a:xfrm>
              <a:off x="3923" y="1525"/>
              <a:ext cx="726" cy="363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 type="arrow" w="med" len="med"/>
              <a:tailEnd/>
            </a:ln>
            <a:effectLst/>
          </p:spPr>
          <p:txBody>
            <a:bodyPr/>
            <a:lstStyle/>
            <a:p>
              <a:endParaRPr lang="es-CL" b="1"/>
            </a:p>
          </p:txBody>
        </p:sp>
        <p:sp>
          <p:nvSpPr>
            <p:cNvPr id="70698" name="Text Box 42"/>
            <p:cNvSpPr txBox="1">
              <a:spLocks noChangeArrowheads="1"/>
            </p:cNvSpPr>
            <p:nvPr/>
          </p:nvSpPr>
          <p:spPr bwMode="auto">
            <a:xfrm>
              <a:off x="4694" y="1842"/>
              <a:ext cx="779" cy="368"/>
            </a:xfrm>
            <a:prstGeom prst="rect">
              <a:avLst/>
            </a:prstGeom>
            <a:noFill/>
            <a:ln w="9525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MX" sz="1600" b="1">
                  <a:latin typeface="Arial" charset="0"/>
                </a:rPr>
                <a:t>Informativo</a:t>
              </a:r>
            </a:p>
          </p:txBody>
        </p:sp>
      </p:grpSp>
      <p:grpSp>
        <p:nvGrpSpPr>
          <p:cNvPr id="70699" name="Group 43"/>
          <p:cNvGrpSpPr>
            <a:grpSpLocks/>
          </p:cNvGrpSpPr>
          <p:nvPr/>
        </p:nvGrpSpPr>
        <p:grpSpPr bwMode="auto">
          <a:xfrm>
            <a:off x="1774825" y="5734050"/>
            <a:ext cx="4249738" cy="590550"/>
            <a:chOff x="158" y="3612"/>
            <a:chExt cx="2677" cy="372"/>
          </a:xfrm>
        </p:grpSpPr>
        <p:sp>
          <p:nvSpPr>
            <p:cNvPr id="70700" name="Oval 44"/>
            <p:cNvSpPr>
              <a:spLocks noChangeArrowheads="1"/>
            </p:cNvSpPr>
            <p:nvPr/>
          </p:nvSpPr>
          <p:spPr bwMode="auto">
            <a:xfrm>
              <a:off x="1701" y="3612"/>
              <a:ext cx="1134" cy="227"/>
            </a:xfrm>
            <a:prstGeom prst="ellips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 b="1"/>
            </a:p>
          </p:txBody>
        </p:sp>
        <p:sp>
          <p:nvSpPr>
            <p:cNvPr id="70701" name="Line 45"/>
            <p:cNvSpPr>
              <a:spLocks noChangeShapeType="1"/>
            </p:cNvSpPr>
            <p:nvPr/>
          </p:nvSpPr>
          <p:spPr bwMode="auto">
            <a:xfrm flipV="1">
              <a:off x="1292" y="3748"/>
              <a:ext cx="352" cy="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s-CL" b="1"/>
            </a:p>
          </p:txBody>
        </p:sp>
        <p:sp>
          <p:nvSpPr>
            <p:cNvPr id="70702" name="Text Box 46"/>
            <p:cNvSpPr txBox="1">
              <a:spLocks noChangeArrowheads="1"/>
            </p:cNvSpPr>
            <p:nvPr/>
          </p:nvSpPr>
          <p:spPr bwMode="auto">
            <a:xfrm>
              <a:off x="158" y="3612"/>
              <a:ext cx="1044" cy="372"/>
            </a:xfrm>
            <a:prstGeom prst="rect">
              <a:avLst/>
            </a:prstGeom>
            <a:noFill/>
            <a:ln w="9525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MX" sz="1600" b="1">
                  <a:latin typeface="Arial" charset="0"/>
                </a:rPr>
                <a:t>Depto Originador</a:t>
              </a:r>
            </a:p>
          </p:txBody>
        </p:sp>
      </p:grpSp>
      <p:grpSp>
        <p:nvGrpSpPr>
          <p:cNvPr id="70703" name="Group 47"/>
          <p:cNvGrpSpPr>
            <a:grpSpLocks/>
          </p:cNvGrpSpPr>
          <p:nvPr/>
        </p:nvGrpSpPr>
        <p:grpSpPr bwMode="auto">
          <a:xfrm>
            <a:off x="1524001" y="2276475"/>
            <a:ext cx="4932363" cy="1498600"/>
            <a:chOff x="0" y="1434"/>
            <a:chExt cx="3107" cy="944"/>
          </a:xfrm>
        </p:grpSpPr>
        <p:sp>
          <p:nvSpPr>
            <p:cNvPr id="70704" name="Line 48"/>
            <p:cNvSpPr>
              <a:spLocks noChangeShapeType="1"/>
            </p:cNvSpPr>
            <p:nvPr/>
          </p:nvSpPr>
          <p:spPr bwMode="auto">
            <a:xfrm flipV="1">
              <a:off x="249" y="1570"/>
              <a:ext cx="1043" cy="635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s-CL" b="1"/>
            </a:p>
          </p:txBody>
        </p:sp>
        <p:sp>
          <p:nvSpPr>
            <p:cNvPr id="70705" name="Oval 49"/>
            <p:cNvSpPr>
              <a:spLocks noChangeArrowheads="1"/>
            </p:cNvSpPr>
            <p:nvPr/>
          </p:nvSpPr>
          <p:spPr bwMode="auto">
            <a:xfrm>
              <a:off x="1292" y="1434"/>
              <a:ext cx="1815" cy="182"/>
            </a:xfrm>
            <a:prstGeom prst="ellips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 b="1"/>
            </a:p>
          </p:txBody>
        </p:sp>
        <p:sp>
          <p:nvSpPr>
            <p:cNvPr id="70706" name="Text Box 50"/>
            <p:cNvSpPr txBox="1">
              <a:spLocks noChangeArrowheads="1"/>
            </p:cNvSpPr>
            <p:nvPr/>
          </p:nvSpPr>
          <p:spPr bwMode="auto">
            <a:xfrm>
              <a:off x="0" y="2160"/>
              <a:ext cx="779" cy="218"/>
            </a:xfrm>
            <a:prstGeom prst="rect">
              <a:avLst/>
            </a:prstGeom>
            <a:noFill/>
            <a:ln w="9525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MX" sz="1600" b="1">
                  <a:latin typeface="Arial" charset="0"/>
                </a:rPr>
                <a:t>Receptor</a:t>
              </a:r>
            </a:p>
          </p:txBody>
        </p:sp>
      </p:grpSp>
      <p:grpSp>
        <p:nvGrpSpPr>
          <p:cNvPr id="70707" name="Group 51"/>
          <p:cNvGrpSpPr>
            <a:grpSpLocks/>
          </p:cNvGrpSpPr>
          <p:nvPr/>
        </p:nvGrpSpPr>
        <p:grpSpPr bwMode="auto">
          <a:xfrm>
            <a:off x="1524000" y="1844676"/>
            <a:ext cx="4787900" cy="1209675"/>
            <a:chOff x="0" y="1162"/>
            <a:chExt cx="3016" cy="762"/>
          </a:xfrm>
        </p:grpSpPr>
        <p:grpSp>
          <p:nvGrpSpPr>
            <p:cNvPr id="70708" name="Group 52"/>
            <p:cNvGrpSpPr>
              <a:grpSpLocks/>
            </p:cNvGrpSpPr>
            <p:nvPr/>
          </p:nvGrpSpPr>
          <p:grpSpPr bwMode="auto">
            <a:xfrm>
              <a:off x="295" y="1162"/>
              <a:ext cx="2721" cy="544"/>
              <a:chOff x="295" y="1162"/>
              <a:chExt cx="2721" cy="544"/>
            </a:xfrm>
          </p:grpSpPr>
          <p:sp>
            <p:nvSpPr>
              <p:cNvPr id="70709" name="Oval 53"/>
              <p:cNvSpPr>
                <a:spLocks noChangeArrowheads="1"/>
              </p:cNvSpPr>
              <p:nvPr/>
            </p:nvSpPr>
            <p:spPr bwMode="auto">
              <a:xfrm>
                <a:off x="1292" y="1162"/>
                <a:ext cx="1724" cy="227"/>
              </a:xfrm>
              <a:prstGeom prst="ellips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 b="1"/>
              </a:p>
            </p:txBody>
          </p:sp>
          <p:sp>
            <p:nvSpPr>
              <p:cNvPr id="70710" name="Line 54"/>
              <p:cNvSpPr>
                <a:spLocks noChangeShapeType="1"/>
              </p:cNvSpPr>
              <p:nvPr/>
            </p:nvSpPr>
            <p:spPr bwMode="auto">
              <a:xfrm flipV="1">
                <a:off x="295" y="1298"/>
                <a:ext cx="997" cy="408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s-CL" b="1"/>
              </a:p>
            </p:txBody>
          </p:sp>
        </p:grpSp>
        <p:sp>
          <p:nvSpPr>
            <p:cNvPr id="70711" name="Text Box 55"/>
            <p:cNvSpPr txBox="1">
              <a:spLocks noChangeArrowheads="1"/>
            </p:cNvSpPr>
            <p:nvPr/>
          </p:nvSpPr>
          <p:spPr bwMode="auto">
            <a:xfrm>
              <a:off x="0" y="1706"/>
              <a:ext cx="779" cy="218"/>
            </a:xfrm>
            <a:prstGeom prst="rect">
              <a:avLst/>
            </a:prstGeom>
            <a:noFill/>
            <a:ln w="9525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MX" sz="1600" b="1">
                  <a:latin typeface="Arial" charset="0"/>
                </a:rPr>
                <a:t>Originador</a:t>
              </a:r>
            </a:p>
          </p:txBody>
        </p:sp>
      </p:grp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98128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0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0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0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0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0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0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0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0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0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0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0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0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0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0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64E49855-C251-4D6F-A0D2-0B96B8D6DD0D}"/>
              </a:ext>
            </a:extLst>
          </p:cNvPr>
          <p:cNvGrpSpPr/>
          <p:nvPr/>
        </p:nvGrpSpPr>
        <p:grpSpPr>
          <a:xfrm>
            <a:off x="1371600" y="188586"/>
            <a:ext cx="7436564" cy="984902"/>
            <a:chOff x="0" y="0"/>
            <a:chExt cx="7436564" cy="984902"/>
          </a:xfrm>
        </p:grpSpPr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54A2A7B3-3B79-8590-83DD-9C7E9D19EA2F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6" name="Rectángulo: esquinas redondeadas 4">
              <a:extLst>
                <a:ext uri="{FF2B5EF4-FFF2-40B4-BE49-F238E27FC236}">
                  <a16:creationId xmlns:a16="http://schemas.microsoft.com/office/drawing/2014/main" id="{3015DAD7-A0C6-5071-1E11-576A71C6B3AF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DOCUMENTOS OFICIALES</a:t>
              </a:r>
            </a:p>
          </p:txBody>
        </p:sp>
      </p:grpSp>
      <p:graphicFrame>
        <p:nvGraphicFramePr>
          <p:cNvPr id="9" name="Diagrama 8">
            <a:extLst>
              <a:ext uri="{FF2B5EF4-FFF2-40B4-BE49-F238E27FC236}">
                <a16:creationId xmlns:a16="http://schemas.microsoft.com/office/drawing/2014/main" id="{D05D0401-EB8A-F9E0-52B2-497E5B80FCC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37457976"/>
              </p:ext>
            </p:extLst>
          </p:nvPr>
        </p:nvGraphicFramePr>
        <p:xfrm>
          <a:off x="1633081" y="1365852"/>
          <a:ext cx="10216541" cy="19600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Imagen 9">
            <a:extLst>
              <a:ext uri="{FF2B5EF4-FFF2-40B4-BE49-F238E27FC236}">
                <a16:creationId xmlns:a16="http://schemas.microsoft.com/office/drawing/2014/main" id="{689F79AB-6556-0C3E-16C7-D3CEDBB0281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00F42891-34D3-D437-9799-87CD6A5A2532}"/>
              </a:ext>
            </a:extLst>
          </p:cNvPr>
          <p:cNvSpPr/>
          <p:nvPr/>
        </p:nvSpPr>
        <p:spPr>
          <a:xfrm>
            <a:off x="1728884" y="3429000"/>
            <a:ext cx="9582119" cy="305186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000" dirty="0">
                <a:solidFill>
                  <a:schemeClr val="bg1"/>
                </a:solidFill>
              </a:rPr>
              <a:t>Prefijo: </a:t>
            </a:r>
            <a:r>
              <a:rPr lang="es-CL" sz="2000" dirty="0">
                <a:solidFill>
                  <a:schemeClr val="tx1"/>
                </a:solidFill>
              </a:rPr>
              <a:t>Tiempo de demora en que el mensaje debe ser conocido por el destinatario, </a:t>
            </a:r>
          </a:p>
          <a:p>
            <a:pPr algn="just"/>
            <a:r>
              <a:rPr lang="es-CL" sz="2000" dirty="0">
                <a:solidFill>
                  <a:schemeClr val="tx1"/>
                </a:solidFill>
              </a:rPr>
              <a:t>Rutina 24 horas / Prioridad 04 horas / Oscar 01 hora / Zulú 5 minutos. </a:t>
            </a:r>
          </a:p>
          <a:p>
            <a:pPr algn="just"/>
            <a:r>
              <a:rPr lang="es-CL" sz="2000" dirty="0">
                <a:solidFill>
                  <a:schemeClr val="bg1"/>
                </a:solidFill>
              </a:rPr>
              <a:t>Grupo: </a:t>
            </a:r>
            <a:r>
              <a:rPr lang="es-CL" sz="2000" dirty="0">
                <a:solidFill>
                  <a:schemeClr val="tx1"/>
                </a:solidFill>
              </a:rPr>
              <a:t>Día, hora, minuto, mes año</a:t>
            </a:r>
          </a:p>
          <a:p>
            <a:pPr algn="just"/>
            <a:r>
              <a:rPr lang="es-CL" sz="2000" dirty="0">
                <a:solidFill>
                  <a:schemeClr val="bg1"/>
                </a:solidFill>
              </a:rPr>
              <a:t>Clasificación: </a:t>
            </a:r>
            <a:r>
              <a:rPr lang="es-CL" sz="2000" dirty="0">
                <a:solidFill>
                  <a:schemeClr val="tx1"/>
                </a:solidFill>
              </a:rPr>
              <a:t>SEC / RES / ORD</a:t>
            </a:r>
          </a:p>
          <a:p>
            <a:pPr algn="just"/>
            <a:r>
              <a:rPr lang="es-CL" sz="2000" dirty="0">
                <a:solidFill>
                  <a:schemeClr val="bg1"/>
                </a:solidFill>
              </a:rPr>
              <a:t>Ta Origen: </a:t>
            </a:r>
            <a:r>
              <a:rPr lang="es-CL" sz="2000" dirty="0">
                <a:solidFill>
                  <a:schemeClr val="tx1"/>
                </a:solidFill>
              </a:rPr>
              <a:t>ESNAVAL</a:t>
            </a:r>
          </a:p>
          <a:p>
            <a:pPr algn="just"/>
            <a:r>
              <a:rPr lang="es-CL" sz="2000" dirty="0">
                <a:solidFill>
                  <a:schemeClr val="tx1"/>
                </a:solidFill>
              </a:rPr>
              <a:t>Del: ESNAVAL</a:t>
            </a:r>
          </a:p>
          <a:p>
            <a:pPr algn="just"/>
            <a:r>
              <a:rPr lang="es-CL" sz="2000" dirty="0">
                <a:solidFill>
                  <a:schemeClr val="bg1"/>
                </a:solidFill>
              </a:rPr>
              <a:t>Al: </a:t>
            </a:r>
            <a:r>
              <a:rPr lang="es-CL" sz="2000" dirty="0">
                <a:solidFill>
                  <a:schemeClr val="tx1"/>
                </a:solidFill>
              </a:rPr>
              <a:t>DIREDUCARM </a:t>
            </a:r>
          </a:p>
          <a:p>
            <a:pPr algn="just"/>
            <a:r>
              <a:rPr lang="es-CL" sz="2000" dirty="0">
                <a:solidFill>
                  <a:schemeClr val="bg1"/>
                </a:solidFill>
              </a:rPr>
              <a:t>(F): </a:t>
            </a:r>
            <a:r>
              <a:rPr lang="es-CL" sz="2000" dirty="0">
                <a:solidFill>
                  <a:schemeClr val="tx1"/>
                </a:solidFill>
              </a:rPr>
              <a:t>CONTRALOR</a:t>
            </a:r>
          </a:p>
          <a:p>
            <a:pPr algn="just"/>
            <a:r>
              <a:rPr lang="es-CL" sz="2000" dirty="0">
                <a:solidFill>
                  <a:schemeClr val="bg1"/>
                </a:solidFill>
              </a:rPr>
              <a:t>XMT: </a:t>
            </a:r>
            <a:r>
              <a:rPr lang="es-CL" sz="2000" dirty="0">
                <a:solidFill>
                  <a:schemeClr val="tx1"/>
                </a:solidFill>
              </a:rPr>
              <a:t>Excepto; UURR quedan exceptuadas de recibir este mensaje </a:t>
            </a:r>
          </a:p>
          <a:p>
            <a:pPr algn="just"/>
            <a:endParaRPr lang="es-CL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53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6194" y="733269"/>
            <a:ext cx="7786369" cy="5075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2154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64E49855-C251-4D6F-A0D2-0B96B8D6DD0D}"/>
              </a:ext>
            </a:extLst>
          </p:cNvPr>
          <p:cNvGrpSpPr/>
          <p:nvPr/>
        </p:nvGrpSpPr>
        <p:grpSpPr>
          <a:xfrm>
            <a:off x="1371600" y="188586"/>
            <a:ext cx="7436564" cy="984902"/>
            <a:chOff x="0" y="0"/>
            <a:chExt cx="7436564" cy="984902"/>
          </a:xfrm>
        </p:grpSpPr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54A2A7B3-3B79-8590-83DD-9C7E9D19EA2F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6" name="Rectángulo: esquinas redondeadas 4">
              <a:extLst>
                <a:ext uri="{FF2B5EF4-FFF2-40B4-BE49-F238E27FC236}">
                  <a16:creationId xmlns:a16="http://schemas.microsoft.com/office/drawing/2014/main" id="{3015DAD7-A0C6-5071-1E11-576A71C6B3AF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DOCUMENTOS OFICIALES</a:t>
              </a:r>
            </a:p>
          </p:txBody>
        </p:sp>
      </p:grpSp>
      <p:graphicFrame>
        <p:nvGraphicFramePr>
          <p:cNvPr id="9" name="Diagrama 8">
            <a:extLst>
              <a:ext uri="{FF2B5EF4-FFF2-40B4-BE49-F238E27FC236}">
                <a16:creationId xmlns:a16="http://schemas.microsoft.com/office/drawing/2014/main" id="{D05D0401-EB8A-F9E0-52B2-497E5B80FCC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0570438"/>
              </p:ext>
            </p:extLst>
          </p:nvPr>
        </p:nvGraphicFramePr>
        <p:xfrm>
          <a:off x="1419679" y="1390903"/>
          <a:ext cx="10216541" cy="36946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Imagen 9">
            <a:extLst>
              <a:ext uri="{FF2B5EF4-FFF2-40B4-BE49-F238E27FC236}">
                <a16:creationId xmlns:a16="http://schemas.microsoft.com/office/drawing/2014/main" id="{689F79AB-6556-0C3E-16C7-D3CEDBB0281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sp>
        <p:nvSpPr>
          <p:cNvPr id="3" name="Rectángulo: esquinas redondeadas 2">
            <a:extLst>
              <a:ext uri="{FF2B5EF4-FFF2-40B4-BE49-F238E27FC236}">
                <a16:creationId xmlns:a16="http://schemas.microsoft.com/office/drawing/2014/main" id="{0420C7CF-4EE1-37E7-FE2A-CBB07E2B5E4B}"/>
              </a:ext>
            </a:extLst>
          </p:cNvPr>
          <p:cNvSpPr/>
          <p:nvPr/>
        </p:nvSpPr>
        <p:spPr>
          <a:xfrm>
            <a:off x="1703832" y="5302981"/>
            <a:ext cx="9582119" cy="101376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000" dirty="0">
                <a:solidFill>
                  <a:schemeClr val="bg1"/>
                </a:solidFill>
              </a:rPr>
              <a:t>Objetivo: </a:t>
            </a:r>
            <a:r>
              <a:rPr lang="es-CL" sz="2000" dirty="0" err="1">
                <a:solidFill>
                  <a:schemeClr val="tx1"/>
                </a:solidFill>
              </a:rPr>
              <a:t>Resúmen</a:t>
            </a:r>
            <a:r>
              <a:rPr lang="es-CL" sz="2000" dirty="0">
                <a:solidFill>
                  <a:schemeClr val="tx1"/>
                </a:solidFill>
              </a:rPr>
              <a:t> que indica el propósito del documento.</a:t>
            </a:r>
          </a:p>
          <a:p>
            <a:pPr algn="just"/>
            <a:r>
              <a:rPr lang="es-CL" sz="2000" dirty="0">
                <a:solidFill>
                  <a:schemeClr val="bg1"/>
                </a:solidFill>
              </a:rPr>
              <a:t>Del: </a:t>
            </a:r>
            <a:r>
              <a:rPr lang="es-CL" sz="2000" dirty="0">
                <a:solidFill>
                  <a:schemeClr val="tx1"/>
                </a:solidFill>
              </a:rPr>
              <a:t>Originador, se debe indicar el cargo y nombre de quien elabora este parte. </a:t>
            </a:r>
          </a:p>
        </p:txBody>
      </p:sp>
    </p:spTree>
    <p:extLst>
      <p:ext uri="{BB962C8B-B14F-4D97-AF65-F5344CB8AC3E}">
        <p14:creationId xmlns:p14="http://schemas.microsoft.com/office/powerpoint/2010/main" val="418225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6140" y="443647"/>
            <a:ext cx="6395291" cy="5923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3083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535" name="Picture 63" descr="Scan10171"/>
          <p:cNvPicPr>
            <a:picLocks noChangeAspect="1" noChangeArrowheads="1"/>
          </p:cNvPicPr>
          <p:nvPr/>
        </p:nvPicPr>
        <p:blipFill>
          <a:blip r:embed="rId2" cstate="print"/>
          <a:srcRect l="10771" t="8832" r="8241" b="15562"/>
          <a:stretch>
            <a:fillRect/>
          </a:stretch>
        </p:blipFill>
        <p:spPr bwMode="auto">
          <a:xfrm>
            <a:off x="3863976" y="404813"/>
            <a:ext cx="4968875" cy="6119812"/>
          </a:xfrm>
          <a:prstGeom prst="rect">
            <a:avLst/>
          </a:prstGeom>
          <a:noFill/>
        </p:spPr>
      </p:pic>
      <p:grpSp>
        <p:nvGrpSpPr>
          <p:cNvPr id="105485" name="Group 13"/>
          <p:cNvGrpSpPr>
            <a:grpSpLocks/>
          </p:cNvGrpSpPr>
          <p:nvPr/>
        </p:nvGrpSpPr>
        <p:grpSpPr bwMode="auto">
          <a:xfrm>
            <a:off x="6167439" y="692151"/>
            <a:ext cx="4105275" cy="504825"/>
            <a:chOff x="2925" y="436"/>
            <a:chExt cx="2586" cy="318"/>
          </a:xfrm>
        </p:grpSpPr>
        <p:grpSp>
          <p:nvGrpSpPr>
            <p:cNvPr id="105486" name="Group 14"/>
            <p:cNvGrpSpPr>
              <a:grpSpLocks/>
            </p:cNvGrpSpPr>
            <p:nvPr/>
          </p:nvGrpSpPr>
          <p:grpSpPr bwMode="auto">
            <a:xfrm>
              <a:off x="2925" y="436"/>
              <a:ext cx="2586" cy="318"/>
              <a:chOff x="2925" y="436"/>
              <a:chExt cx="2586" cy="318"/>
            </a:xfrm>
          </p:grpSpPr>
          <p:sp>
            <p:nvSpPr>
              <p:cNvPr id="105487" name="Oval 15"/>
              <p:cNvSpPr>
                <a:spLocks noChangeArrowheads="1"/>
              </p:cNvSpPr>
              <p:nvPr/>
            </p:nvSpPr>
            <p:spPr bwMode="auto">
              <a:xfrm>
                <a:off x="2925" y="436"/>
                <a:ext cx="1361" cy="318"/>
              </a:xfrm>
              <a:prstGeom prst="ellipse">
                <a:avLst/>
              </a:prstGeom>
              <a:noFill/>
              <a:ln w="9525">
                <a:solidFill>
                  <a:srgbClr val="3366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488" name="Text Box 16"/>
              <p:cNvSpPr txBox="1">
                <a:spLocks noChangeArrowheads="1"/>
              </p:cNvSpPr>
              <p:nvPr/>
            </p:nvSpPr>
            <p:spPr bwMode="auto">
              <a:xfrm>
                <a:off x="4669" y="436"/>
                <a:ext cx="842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s-MX" sz="1600">
                    <a:latin typeface="Arial" charset="0"/>
                  </a:rPr>
                  <a:t>  Objeto</a:t>
                </a:r>
              </a:p>
            </p:txBody>
          </p:sp>
        </p:grpSp>
        <p:sp>
          <p:nvSpPr>
            <p:cNvPr id="105489" name="Line 17"/>
            <p:cNvSpPr>
              <a:spLocks noChangeShapeType="1"/>
            </p:cNvSpPr>
            <p:nvPr/>
          </p:nvSpPr>
          <p:spPr bwMode="auto">
            <a:xfrm flipH="1">
              <a:off x="4332" y="572"/>
              <a:ext cx="376" cy="0"/>
            </a:xfrm>
            <a:prstGeom prst="line">
              <a:avLst/>
            </a:prstGeom>
            <a:noFill/>
            <a:ln w="3175">
              <a:solidFill>
                <a:schemeClr val="bg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05490" name="Group 18"/>
          <p:cNvGrpSpPr>
            <a:grpSpLocks/>
          </p:cNvGrpSpPr>
          <p:nvPr/>
        </p:nvGrpSpPr>
        <p:grpSpPr bwMode="auto">
          <a:xfrm>
            <a:off x="6107114" y="1235075"/>
            <a:ext cx="4103687" cy="336550"/>
            <a:chOff x="2925" y="436"/>
            <a:chExt cx="2586" cy="394"/>
          </a:xfrm>
        </p:grpSpPr>
        <p:grpSp>
          <p:nvGrpSpPr>
            <p:cNvPr id="105491" name="Group 19"/>
            <p:cNvGrpSpPr>
              <a:grpSpLocks/>
            </p:cNvGrpSpPr>
            <p:nvPr/>
          </p:nvGrpSpPr>
          <p:grpSpPr bwMode="auto">
            <a:xfrm>
              <a:off x="2925" y="436"/>
              <a:ext cx="2586" cy="394"/>
              <a:chOff x="2925" y="436"/>
              <a:chExt cx="2586" cy="394"/>
            </a:xfrm>
          </p:grpSpPr>
          <p:sp>
            <p:nvSpPr>
              <p:cNvPr id="105492" name="Oval 20"/>
              <p:cNvSpPr>
                <a:spLocks noChangeArrowheads="1"/>
              </p:cNvSpPr>
              <p:nvPr/>
            </p:nvSpPr>
            <p:spPr bwMode="auto">
              <a:xfrm>
                <a:off x="2925" y="436"/>
                <a:ext cx="1361" cy="318"/>
              </a:xfrm>
              <a:prstGeom prst="ellipse">
                <a:avLst/>
              </a:prstGeom>
              <a:noFill/>
              <a:ln w="9525">
                <a:solidFill>
                  <a:srgbClr val="3366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493" name="Text Box 21"/>
              <p:cNvSpPr txBox="1">
                <a:spLocks noChangeArrowheads="1"/>
              </p:cNvSpPr>
              <p:nvPr/>
            </p:nvSpPr>
            <p:spPr bwMode="auto">
              <a:xfrm>
                <a:off x="4669" y="436"/>
                <a:ext cx="842" cy="3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s-MX" sz="1600">
                    <a:latin typeface="Arial" charset="0"/>
                  </a:rPr>
                  <a:t>  Referencia</a:t>
                </a:r>
              </a:p>
            </p:txBody>
          </p:sp>
        </p:grpSp>
        <p:sp>
          <p:nvSpPr>
            <p:cNvPr id="105494" name="Line 22"/>
            <p:cNvSpPr>
              <a:spLocks noChangeShapeType="1"/>
            </p:cNvSpPr>
            <p:nvPr/>
          </p:nvSpPr>
          <p:spPr bwMode="auto">
            <a:xfrm flipH="1">
              <a:off x="4332" y="572"/>
              <a:ext cx="376" cy="0"/>
            </a:xfrm>
            <a:prstGeom prst="line">
              <a:avLst/>
            </a:prstGeom>
            <a:noFill/>
            <a:ln w="3175">
              <a:solidFill>
                <a:schemeClr val="bg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05495" name="Group 23"/>
          <p:cNvGrpSpPr>
            <a:grpSpLocks/>
          </p:cNvGrpSpPr>
          <p:nvPr/>
        </p:nvGrpSpPr>
        <p:grpSpPr bwMode="auto">
          <a:xfrm>
            <a:off x="1703389" y="1484313"/>
            <a:ext cx="4098925" cy="336550"/>
            <a:chOff x="385" y="921"/>
            <a:chExt cx="2581" cy="212"/>
          </a:xfrm>
        </p:grpSpPr>
        <p:grpSp>
          <p:nvGrpSpPr>
            <p:cNvPr id="105496" name="Group 24"/>
            <p:cNvGrpSpPr>
              <a:grpSpLocks/>
            </p:cNvGrpSpPr>
            <p:nvPr/>
          </p:nvGrpSpPr>
          <p:grpSpPr bwMode="auto">
            <a:xfrm>
              <a:off x="385" y="921"/>
              <a:ext cx="2581" cy="212"/>
              <a:chOff x="385" y="921"/>
              <a:chExt cx="2581" cy="212"/>
            </a:xfrm>
          </p:grpSpPr>
          <p:sp>
            <p:nvSpPr>
              <p:cNvPr id="105497" name="Oval 25"/>
              <p:cNvSpPr>
                <a:spLocks noChangeArrowheads="1"/>
              </p:cNvSpPr>
              <p:nvPr/>
            </p:nvSpPr>
            <p:spPr bwMode="auto">
              <a:xfrm>
                <a:off x="1655" y="935"/>
                <a:ext cx="1311" cy="158"/>
              </a:xfrm>
              <a:prstGeom prst="ellipse">
                <a:avLst/>
              </a:prstGeom>
              <a:noFill/>
              <a:ln w="9525">
                <a:solidFill>
                  <a:srgbClr val="3366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498" name="Text Box 26"/>
              <p:cNvSpPr txBox="1">
                <a:spLocks noChangeArrowheads="1"/>
              </p:cNvSpPr>
              <p:nvPr/>
            </p:nvSpPr>
            <p:spPr bwMode="auto">
              <a:xfrm>
                <a:off x="385" y="921"/>
                <a:ext cx="958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s-MX" sz="1600">
                    <a:latin typeface="Arial" charset="0"/>
                  </a:rPr>
                  <a:t>Lugar y Fecha</a:t>
                </a:r>
              </a:p>
            </p:txBody>
          </p:sp>
        </p:grpSp>
        <p:sp>
          <p:nvSpPr>
            <p:cNvPr id="105499" name="Line 27"/>
            <p:cNvSpPr>
              <a:spLocks noChangeShapeType="1"/>
            </p:cNvSpPr>
            <p:nvPr/>
          </p:nvSpPr>
          <p:spPr bwMode="auto">
            <a:xfrm flipV="1">
              <a:off x="1247" y="1026"/>
              <a:ext cx="408" cy="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05500" name="Group 28"/>
          <p:cNvGrpSpPr>
            <a:grpSpLocks/>
          </p:cNvGrpSpPr>
          <p:nvPr/>
        </p:nvGrpSpPr>
        <p:grpSpPr bwMode="auto">
          <a:xfrm>
            <a:off x="1524000" y="1773238"/>
            <a:ext cx="5594350" cy="336550"/>
            <a:chOff x="328" y="1099"/>
            <a:chExt cx="3524" cy="212"/>
          </a:xfrm>
        </p:grpSpPr>
        <p:sp>
          <p:nvSpPr>
            <p:cNvPr id="105501" name="Text Box 29"/>
            <p:cNvSpPr txBox="1">
              <a:spLocks noChangeArrowheads="1"/>
            </p:cNvSpPr>
            <p:nvPr/>
          </p:nvSpPr>
          <p:spPr bwMode="auto">
            <a:xfrm>
              <a:off x="328" y="1099"/>
              <a:ext cx="95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MX" sz="1600">
                  <a:latin typeface="Arial" charset="0"/>
                </a:rPr>
                <a:t>Originador</a:t>
              </a:r>
            </a:p>
          </p:txBody>
        </p:sp>
        <p:grpSp>
          <p:nvGrpSpPr>
            <p:cNvPr id="105502" name="Group 30"/>
            <p:cNvGrpSpPr>
              <a:grpSpLocks/>
            </p:cNvGrpSpPr>
            <p:nvPr/>
          </p:nvGrpSpPr>
          <p:grpSpPr bwMode="auto">
            <a:xfrm>
              <a:off x="1202" y="1141"/>
              <a:ext cx="2650" cy="135"/>
              <a:chOff x="1202" y="1141"/>
              <a:chExt cx="2650" cy="135"/>
            </a:xfrm>
          </p:grpSpPr>
          <p:sp>
            <p:nvSpPr>
              <p:cNvPr id="105503" name="Oval 31"/>
              <p:cNvSpPr>
                <a:spLocks noChangeArrowheads="1"/>
              </p:cNvSpPr>
              <p:nvPr/>
            </p:nvSpPr>
            <p:spPr bwMode="auto">
              <a:xfrm>
                <a:off x="1701" y="1141"/>
                <a:ext cx="2151" cy="135"/>
              </a:xfrm>
              <a:prstGeom prst="ellipse">
                <a:avLst/>
              </a:prstGeom>
              <a:noFill/>
              <a:ln w="9525">
                <a:solidFill>
                  <a:srgbClr val="3366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504" name="Line 32"/>
              <p:cNvSpPr>
                <a:spLocks noChangeShapeType="1"/>
              </p:cNvSpPr>
              <p:nvPr/>
            </p:nvSpPr>
            <p:spPr bwMode="auto">
              <a:xfrm flipV="1">
                <a:off x="1202" y="1225"/>
                <a:ext cx="453" cy="2"/>
              </a:xfrm>
              <a:prstGeom prst="line">
                <a:avLst/>
              </a:prstGeom>
              <a:noFill/>
              <a:ln w="9525">
                <a:solidFill>
                  <a:schemeClr val="bg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105505" name="Group 33"/>
          <p:cNvGrpSpPr>
            <a:grpSpLocks/>
          </p:cNvGrpSpPr>
          <p:nvPr/>
        </p:nvGrpSpPr>
        <p:grpSpPr bwMode="auto">
          <a:xfrm>
            <a:off x="1847851" y="2133600"/>
            <a:ext cx="5478463" cy="336550"/>
            <a:chOff x="340" y="1253"/>
            <a:chExt cx="3450" cy="212"/>
          </a:xfrm>
        </p:grpSpPr>
        <p:sp>
          <p:nvSpPr>
            <p:cNvPr id="105506" name="Text Box 34"/>
            <p:cNvSpPr txBox="1">
              <a:spLocks noChangeArrowheads="1"/>
            </p:cNvSpPr>
            <p:nvPr/>
          </p:nvSpPr>
          <p:spPr bwMode="auto">
            <a:xfrm>
              <a:off x="340" y="1253"/>
              <a:ext cx="95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MX" sz="1600">
                  <a:latin typeface="Arial" charset="0"/>
                </a:rPr>
                <a:t>Destinatario</a:t>
              </a:r>
            </a:p>
          </p:txBody>
        </p:sp>
        <p:sp>
          <p:nvSpPr>
            <p:cNvPr id="105507" name="Line 35"/>
            <p:cNvSpPr>
              <a:spLocks noChangeShapeType="1"/>
            </p:cNvSpPr>
            <p:nvPr/>
          </p:nvSpPr>
          <p:spPr bwMode="auto">
            <a:xfrm flipV="1">
              <a:off x="1202" y="1344"/>
              <a:ext cx="453" cy="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05508" name="Oval 36"/>
            <p:cNvSpPr>
              <a:spLocks noChangeArrowheads="1"/>
            </p:cNvSpPr>
            <p:nvPr/>
          </p:nvSpPr>
          <p:spPr bwMode="auto">
            <a:xfrm>
              <a:off x="1699" y="1298"/>
              <a:ext cx="2091" cy="122"/>
            </a:xfrm>
            <a:prstGeom prst="ellipse">
              <a:avLst/>
            </a:prstGeom>
            <a:noFill/>
            <a:ln w="9525">
              <a:solidFill>
                <a:srgbClr val="3366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05509" name="Group 37"/>
          <p:cNvGrpSpPr>
            <a:grpSpLocks/>
          </p:cNvGrpSpPr>
          <p:nvPr/>
        </p:nvGrpSpPr>
        <p:grpSpPr bwMode="auto">
          <a:xfrm>
            <a:off x="1774825" y="2636839"/>
            <a:ext cx="6553200" cy="3887787"/>
            <a:chOff x="158" y="1434"/>
            <a:chExt cx="4128" cy="1089"/>
          </a:xfrm>
        </p:grpSpPr>
        <p:sp>
          <p:nvSpPr>
            <p:cNvPr id="105510" name="Text Box 38"/>
            <p:cNvSpPr txBox="1">
              <a:spLocks noChangeArrowheads="1"/>
            </p:cNvSpPr>
            <p:nvPr/>
          </p:nvSpPr>
          <p:spPr bwMode="auto">
            <a:xfrm>
              <a:off x="158" y="1842"/>
              <a:ext cx="983" cy="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MX" sz="1600">
                  <a:latin typeface="Arial" charset="0"/>
                </a:rPr>
                <a:t>Texto</a:t>
              </a:r>
            </a:p>
          </p:txBody>
        </p:sp>
        <p:sp>
          <p:nvSpPr>
            <p:cNvPr id="105511" name="Line 39"/>
            <p:cNvSpPr>
              <a:spLocks noChangeShapeType="1"/>
            </p:cNvSpPr>
            <p:nvPr/>
          </p:nvSpPr>
          <p:spPr bwMode="auto">
            <a:xfrm flipV="1">
              <a:off x="930" y="1979"/>
              <a:ext cx="771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05512" name="Oval 40"/>
            <p:cNvSpPr>
              <a:spLocks noChangeArrowheads="1"/>
            </p:cNvSpPr>
            <p:nvPr/>
          </p:nvSpPr>
          <p:spPr bwMode="auto">
            <a:xfrm>
              <a:off x="1701" y="1434"/>
              <a:ext cx="2585" cy="1089"/>
            </a:xfrm>
            <a:prstGeom prst="ellipse">
              <a:avLst/>
            </a:prstGeom>
            <a:noFill/>
            <a:ln w="9525">
              <a:solidFill>
                <a:srgbClr val="3366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05523" name="Group 51"/>
          <p:cNvGrpSpPr>
            <a:grpSpLocks/>
          </p:cNvGrpSpPr>
          <p:nvPr/>
        </p:nvGrpSpPr>
        <p:grpSpPr bwMode="auto">
          <a:xfrm>
            <a:off x="5735639" y="333375"/>
            <a:ext cx="5076825" cy="388938"/>
            <a:chOff x="2925" y="436"/>
            <a:chExt cx="2586" cy="318"/>
          </a:xfrm>
        </p:grpSpPr>
        <p:grpSp>
          <p:nvGrpSpPr>
            <p:cNvPr id="105524" name="Group 52"/>
            <p:cNvGrpSpPr>
              <a:grpSpLocks/>
            </p:cNvGrpSpPr>
            <p:nvPr/>
          </p:nvGrpSpPr>
          <p:grpSpPr bwMode="auto">
            <a:xfrm>
              <a:off x="2925" y="436"/>
              <a:ext cx="2586" cy="318"/>
              <a:chOff x="2925" y="436"/>
              <a:chExt cx="2586" cy="318"/>
            </a:xfrm>
          </p:grpSpPr>
          <p:sp>
            <p:nvSpPr>
              <p:cNvPr id="105525" name="Oval 53"/>
              <p:cNvSpPr>
                <a:spLocks noChangeArrowheads="1"/>
              </p:cNvSpPr>
              <p:nvPr/>
            </p:nvSpPr>
            <p:spPr bwMode="auto">
              <a:xfrm>
                <a:off x="2925" y="436"/>
                <a:ext cx="1361" cy="318"/>
              </a:xfrm>
              <a:prstGeom prst="ellipse">
                <a:avLst/>
              </a:prstGeom>
              <a:noFill/>
              <a:ln w="9525">
                <a:solidFill>
                  <a:srgbClr val="3366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526" name="Text Box 54">
                <a:hlinkClick r:id="rId3" action="ppaction://hlinkfile"/>
              </p:cNvPr>
              <p:cNvSpPr txBox="1">
                <a:spLocks noChangeArrowheads="1"/>
              </p:cNvSpPr>
              <p:nvPr/>
            </p:nvSpPr>
            <p:spPr bwMode="auto">
              <a:xfrm>
                <a:off x="4669" y="436"/>
                <a:ext cx="842" cy="2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s-MX" sz="1500">
                    <a:latin typeface="Arial" charset="0"/>
                  </a:rPr>
                  <a:t>Catalogamiento</a:t>
                </a:r>
                <a:r>
                  <a:rPr lang="es-MX" sz="1600">
                    <a:latin typeface="Arial" charset="0"/>
                  </a:rPr>
                  <a:t>                           </a:t>
                </a:r>
              </a:p>
            </p:txBody>
          </p:sp>
        </p:grpSp>
        <p:sp>
          <p:nvSpPr>
            <p:cNvPr id="105527" name="Line 55"/>
            <p:cNvSpPr>
              <a:spLocks noChangeShapeType="1"/>
            </p:cNvSpPr>
            <p:nvPr/>
          </p:nvSpPr>
          <p:spPr bwMode="auto">
            <a:xfrm flipH="1">
              <a:off x="4332" y="572"/>
              <a:ext cx="376" cy="0"/>
            </a:xfrm>
            <a:prstGeom prst="line">
              <a:avLst/>
            </a:prstGeom>
            <a:noFill/>
            <a:ln w="3175">
              <a:solidFill>
                <a:schemeClr val="bg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41322214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" decel="100000"/>
                                        <p:tgtEl>
                                          <p:spTgt spid="1055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" decel="100000"/>
                                        <p:tgtEl>
                                          <p:spTgt spid="10552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552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" fill="hold"/>
                                        <p:tgtEl>
                                          <p:spTgt spid="105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5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" fill="hold"/>
                                        <p:tgtEl>
                                          <p:spTgt spid="105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5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92" decel="100000"/>
                                        <p:tgtEl>
                                          <p:spTgt spid="1054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92" decel="100000"/>
                                        <p:tgtEl>
                                          <p:spTgt spid="10548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548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192" fill="hold"/>
                                        <p:tgtEl>
                                          <p:spTgt spid="105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5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192" fill="hold"/>
                                        <p:tgtEl>
                                          <p:spTgt spid="105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5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92" decel="100000"/>
                                        <p:tgtEl>
                                          <p:spTgt spid="1054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192" decel="100000"/>
                                        <p:tgtEl>
                                          <p:spTgt spid="10549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549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" dur="192" fill="hold"/>
                                        <p:tgtEl>
                                          <p:spTgt spid="105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5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192" fill="hold"/>
                                        <p:tgtEl>
                                          <p:spTgt spid="105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5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92" decel="100000"/>
                                        <p:tgtEl>
                                          <p:spTgt spid="10549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192" decel="100000"/>
                                        <p:tgtEl>
                                          <p:spTgt spid="10549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2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549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3" dur="192" fill="hold"/>
                                        <p:tgtEl>
                                          <p:spTgt spid="105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4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5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" dur="192" fill="hold"/>
                                        <p:tgtEl>
                                          <p:spTgt spid="105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6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5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92" decel="100000"/>
                                        <p:tgtEl>
                                          <p:spTgt spid="1055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192" decel="100000"/>
                                        <p:tgtEl>
                                          <p:spTgt spid="1055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55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4" dur="192" fill="hold"/>
                                        <p:tgtEl>
                                          <p:spTgt spid="105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5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5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6" dur="192" fill="hold"/>
                                        <p:tgtEl>
                                          <p:spTgt spid="105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7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5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92" decel="100000"/>
                                        <p:tgtEl>
                                          <p:spTgt spid="10550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192" decel="100000"/>
                                        <p:tgtEl>
                                          <p:spTgt spid="10550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4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550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5" dur="192" fill="hold"/>
                                        <p:tgtEl>
                                          <p:spTgt spid="105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6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5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7" dur="192" fill="hold"/>
                                        <p:tgtEl>
                                          <p:spTgt spid="105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8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5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92" decel="100000"/>
                                        <p:tgtEl>
                                          <p:spTgt spid="1055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192" decel="100000"/>
                                        <p:tgtEl>
                                          <p:spTgt spid="10550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5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550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6" dur="192" fill="hold"/>
                                        <p:tgtEl>
                                          <p:spTgt spid="105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7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5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8" dur="192" fill="hold"/>
                                        <p:tgtEl>
                                          <p:spTgt spid="105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5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2" name="Picture 4" descr="Scan10172"/>
          <p:cNvPicPr>
            <a:picLocks noChangeAspect="1" noChangeArrowheads="1"/>
          </p:cNvPicPr>
          <p:nvPr/>
        </p:nvPicPr>
        <p:blipFill>
          <a:blip r:embed="rId2" cstate="print"/>
          <a:srcRect l="9956" t="7243" r="10239" b="48332"/>
          <a:stretch>
            <a:fillRect/>
          </a:stretch>
        </p:blipFill>
        <p:spPr bwMode="auto">
          <a:xfrm>
            <a:off x="3216276" y="188914"/>
            <a:ext cx="6048375" cy="5976937"/>
          </a:xfrm>
          <a:prstGeom prst="rect">
            <a:avLst/>
          </a:prstGeom>
          <a:noFill/>
        </p:spPr>
      </p:pic>
      <p:grpSp>
        <p:nvGrpSpPr>
          <p:cNvPr id="104453" name="Group 5"/>
          <p:cNvGrpSpPr>
            <a:grpSpLocks/>
          </p:cNvGrpSpPr>
          <p:nvPr/>
        </p:nvGrpSpPr>
        <p:grpSpPr bwMode="auto">
          <a:xfrm>
            <a:off x="1703388" y="3068639"/>
            <a:ext cx="7561262" cy="420687"/>
            <a:chOff x="204" y="2886"/>
            <a:chExt cx="3811" cy="681"/>
          </a:xfrm>
        </p:grpSpPr>
        <p:sp>
          <p:nvSpPr>
            <p:cNvPr id="104454" name="Text Box 6"/>
            <p:cNvSpPr txBox="1">
              <a:spLocks noChangeArrowheads="1"/>
            </p:cNvSpPr>
            <p:nvPr/>
          </p:nvSpPr>
          <p:spPr bwMode="auto">
            <a:xfrm>
              <a:off x="204" y="3022"/>
              <a:ext cx="1406" cy="5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MX" sz="1600">
                  <a:latin typeface="Arial" charset="0"/>
                </a:rPr>
                <a:t>Saludo despedida</a:t>
              </a:r>
            </a:p>
          </p:txBody>
        </p:sp>
        <p:grpSp>
          <p:nvGrpSpPr>
            <p:cNvPr id="104455" name="Group 7"/>
            <p:cNvGrpSpPr>
              <a:grpSpLocks/>
            </p:cNvGrpSpPr>
            <p:nvPr/>
          </p:nvGrpSpPr>
          <p:grpSpPr bwMode="auto">
            <a:xfrm>
              <a:off x="1641" y="2886"/>
              <a:ext cx="2374" cy="589"/>
              <a:chOff x="1641" y="2886"/>
              <a:chExt cx="2374" cy="589"/>
            </a:xfrm>
          </p:grpSpPr>
          <p:sp>
            <p:nvSpPr>
              <p:cNvPr id="104456" name="Oval 8"/>
              <p:cNvSpPr>
                <a:spLocks noChangeArrowheads="1"/>
              </p:cNvSpPr>
              <p:nvPr/>
            </p:nvSpPr>
            <p:spPr bwMode="auto">
              <a:xfrm>
                <a:off x="2472" y="2886"/>
                <a:ext cx="1543" cy="589"/>
              </a:xfrm>
              <a:prstGeom prst="ellipse">
                <a:avLst/>
              </a:prstGeom>
              <a:noFill/>
              <a:ln w="9525">
                <a:solidFill>
                  <a:srgbClr val="3366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457" name="Line 9"/>
              <p:cNvSpPr>
                <a:spLocks noChangeShapeType="1"/>
              </p:cNvSpPr>
              <p:nvPr/>
            </p:nvSpPr>
            <p:spPr bwMode="auto">
              <a:xfrm flipV="1">
                <a:off x="1641" y="3203"/>
                <a:ext cx="785" cy="1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104458" name="Group 10"/>
          <p:cNvGrpSpPr>
            <a:grpSpLocks/>
          </p:cNvGrpSpPr>
          <p:nvPr/>
        </p:nvGrpSpPr>
        <p:grpSpPr bwMode="auto">
          <a:xfrm>
            <a:off x="1524000" y="3933825"/>
            <a:ext cx="7488238" cy="935038"/>
            <a:chOff x="204" y="2886"/>
            <a:chExt cx="3811" cy="589"/>
          </a:xfrm>
        </p:grpSpPr>
        <p:sp>
          <p:nvSpPr>
            <p:cNvPr id="104459" name="Text Box 11"/>
            <p:cNvSpPr txBox="1">
              <a:spLocks noChangeArrowheads="1"/>
            </p:cNvSpPr>
            <p:nvPr/>
          </p:nvSpPr>
          <p:spPr bwMode="auto">
            <a:xfrm>
              <a:off x="204" y="3022"/>
              <a:ext cx="1406" cy="3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MX" sz="1600">
                  <a:latin typeface="Arial" charset="0"/>
                </a:rPr>
                <a:t>Nombre, Grado, Firma y Timbre</a:t>
              </a:r>
            </a:p>
          </p:txBody>
        </p:sp>
        <p:grpSp>
          <p:nvGrpSpPr>
            <p:cNvPr id="104460" name="Group 12"/>
            <p:cNvGrpSpPr>
              <a:grpSpLocks/>
            </p:cNvGrpSpPr>
            <p:nvPr/>
          </p:nvGrpSpPr>
          <p:grpSpPr bwMode="auto">
            <a:xfrm>
              <a:off x="1641" y="2886"/>
              <a:ext cx="2374" cy="589"/>
              <a:chOff x="1641" y="2886"/>
              <a:chExt cx="2374" cy="589"/>
            </a:xfrm>
          </p:grpSpPr>
          <p:sp>
            <p:nvSpPr>
              <p:cNvPr id="104461" name="Oval 13"/>
              <p:cNvSpPr>
                <a:spLocks noChangeArrowheads="1"/>
              </p:cNvSpPr>
              <p:nvPr/>
            </p:nvSpPr>
            <p:spPr bwMode="auto">
              <a:xfrm>
                <a:off x="2472" y="2886"/>
                <a:ext cx="1543" cy="589"/>
              </a:xfrm>
              <a:prstGeom prst="ellipse">
                <a:avLst/>
              </a:prstGeom>
              <a:noFill/>
              <a:ln w="9525">
                <a:solidFill>
                  <a:srgbClr val="3366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462" name="Line 14"/>
              <p:cNvSpPr>
                <a:spLocks noChangeShapeType="1"/>
              </p:cNvSpPr>
              <p:nvPr/>
            </p:nvSpPr>
            <p:spPr bwMode="auto">
              <a:xfrm flipV="1">
                <a:off x="1641" y="3203"/>
                <a:ext cx="785" cy="1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104463" name="Group 15"/>
          <p:cNvGrpSpPr>
            <a:grpSpLocks/>
          </p:cNvGrpSpPr>
          <p:nvPr/>
        </p:nvGrpSpPr>
        <p:grpSpPr bwMode="auto">
          <a:xfrm>
            <a:off x="1524000" y="5157788"/>
            <a:ext cx="3455988" cy="862012"/>
            <a:chOff x="158" y="3430"/>
            <a:chExt cx="2698" cy="589"/>
          </a:xfrm>
        </p:grpSpPr>
        <p:sp>
          <p:nvSpPr>
            <p:cNvPr id="104464" name="Text Box 16"/>
            <p:cNvSpPr txBox="1">
              <a:spLocks noChangeArrowheads="1"/>
            </p:cNvSpPr>
            <p:nvPr/>
          </p:nvSpPr>
          <p:spPr bwMode="auto">
            <a:xfrm>
              <a:off x="158" y="3612"/>
              <a:ext cx="970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MX" sz="1600">
                  <a:latin typeface="Arial" charset="0"/>
                </a:rPr>
                <a:t>Distribución</a:t>
              </a:r>
            </a:p>
          </p:txBody>
        </p:sp>
        <p:grpSp>
          <p:nvGrpSpPr>
            <p:cNvPr id="104465" name="Group 17"/>
            <p:cNvGrpSpPr>
              <a:grpSpLocks/>
            </p:cNvGrpSpPr>
            <p:nvPr/>
          </p:nvGrpSpPr>
          <p:grpSpPr bwMode="auto">
            <a:xfrm>
              <a:off x="1066" y="3430"/>
              <a:ext cx="1790" cy="589"/>
              <a:chOff x="1066" y="3430"/>
              <a:chExt cx="1790" cy="589"/>
            </a:xfrm>
          </p:grpSpPr>
          <p:sp>
            <p:nvSpPr>
              <p:cNvPr id="104466" name="Oval 18"/>
              <p:cNvSpPr>
                <a:spLocks noChangeArrowheads="1"/>
              </p:cNvSpPr>
              <p:nvPr/>
            </p:nvSpPr>
            <p:spPr bwMode="auto">
              <a:xfrm>
                <a:off x="1701" y="3430"/>
                <a:ext cx="1155" cy="589"/>
              </a:xfrm>
              <a:prstGeom prst="ellipse">
                <a:avLst/>
              </a:prstGeom>
              <a:noFill/>
              <a:ln w="9525">
                <a:solidFill>
                  <a:srgbClr val="3366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467" name="Line 19"/>
              <p:cNvSpPr>
                <a:spLocks noChangeShapeType="1"/>
              </p:cNvSpPr>
              <p:nvPr/>
            </p:nvSpPr>
            <p:spPr bwMode="auto">
              <a:xfrm flipV="1">
                <a:off x="1066" y="3712"/>
                <a:ext cx="556" cy="2"/>
              </a:xfrm>
              <a:prstGeom prst="line">
                <a:avLst/>
              </a:prstGeom>
              <a:noFill/>
              <a:ln w="9525">
                <a:solidFill>
                  <a:schemeClr val="bg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7555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" decel="100000"/>
                                        <p:tgtEl>
                                          <p:spTgt spid="1044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" decel="100000"/>
                                        <p:tgtEl>
                                          <p:spTgt spid="10445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" fill="hold"/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" fill="hold"/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92" decel="100000"/>
                                        <p:tgtEl>
                                          <p:spTgt spid="1044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92" decel="100000"/>
                                        <p:tgtEl>
                                          <p:spTgt spid="10445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445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192" fill="hold"/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192" fill="hold"/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92" decel="100000"/>
                                        <p:tgtEl>
                                          <p:spTgt spid="1044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192" decel="100000"/>
                                        <p:tgtEl>
                                          <p:spTgt spid="10446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446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" dur="192" fill="hold"/>
                                        <p:tgtEl>
                                          <p:spTgt spid="104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4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192" fill="hold"/>
                                        <p:tgtEl>
                                          <p:spTgt spid="104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4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64E49855-C251-4D6F-A0D2-0B96B8D6DD0D}"/>
              </a:ext>
            </a:extLst>
          </p:cNvPr>
          <p:cNvGrpSpPr/>
          <p:nvPr/>
        </p:nvGrpSpPr>
        <p:grpSpPr>
          <a:xfrm>
            <a:off x="1371600" y="188586"/>
            <a:ext cx="7436564" cy="984902"/>
            <a:chOff x="0" y="0"/>
            <a:chExt cx="7436564" cy="984902"/>
          </a:xfrm>
        </p:grpSpPr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54A2A7B3-3B79-8590-83DD-9C7E9D19EA2F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6" name="Rectángulo: esquinas redondeadas 4">
              <a:extLst>
                <a:ext uri="{FF2B5EF4-FFF2-40B4-BE49-F238E27FC236}">
                  <a16:creationId xmlns:a16="http://schemas.microsoft.com/office/drawing/2014/main" id="{3015DAD7-A0C6-5071-1E11-576A71C6B3AF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DOCUMENTOS OFICIALES</a:t>
              </a:r>
            </a:p>
          </p:txBody>
        </p:sp>
      </p:grpSp>
      <p:graphicFrame>
        <p:nvGraphicFramePr>
          <p:cNvPr id="9" name="Diagrama 8">
            <a:extLst>
              <a:ext uri="{FF2B5EF4-FFF2-40B4-BE49-F238E27FC236}">
                <a16:creationId xmlns:a16="http://schemas.microsoft.com/office/drawing/2014/main" id="{D05D0401-EB8A-F9E0-52B2-497E5B80FCC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79863877"/>
              </p:ext>
            </p:extLst>
          </p:nvPr>
        </p:nvGraphicFramePr>
        <p:xfrm>
          <a:off x="1419679" y="1390904"/>
          <a:ext cx="10216541" cy="2880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Imagen 9">
            <a:extLst>
              <a:ext uri="{FF2B5EF4-FFF2-40B4-BE49-F238E27FC236}">
                <a16:creationId xmlns:a16="http://schemas.microsoft.com/office/drawing/2014/main" id="{689F79AB-6556-0C3E-16C7-D3CEDBB0281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sp>
        <p:nvSpPr>
          <p:cNvPr id="3" name="Rectángulo: esquinas redondeadas 2">
            <a:extLst>
              <a:ext uri="{FF2B5EF4-FFF2-40B4-BE49-F238E27FC236}">
                <a16:creationId xmlns:a16="http://schemas.microsoft.com/office/drawing/2014/main" id="{0420C7CF-4EE1-37E7-FE2A-CBB07E2B5E4B}"/>
              </a:ext>
            </a:extLst>
          </p:cNvPr>
          <p:cNvSpPr/>
          <p:nvPr/>
        </p:nvSpPr>
        <p:spPr>
          <a:xfrm>
            <a:off x="1703832" y="5127617"/>
            <a:ext cx="9582119" cy="101376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000" dirty="0">
                <a:solidFill>
                  <a:schemeClr val="bg1"/>
                </a:solidFill>
              </a:rPr>
              <a:t>Del: </a:t>
            </a:r>
            <a:r>
              <a:rPr lang="es-CL" sz="2000" dirty="0">
                <a:solidFill>
                  <a:schemeClr val="tx1"/>
                </a:solidFill>
              </a:rPr>
              <a:t>Originador, se debe indicar el cargo de quien elabora este parte. </a:t>
            </a:r>
          </a:p>
        </p:txBody>
      </p:sp>
    </p:spTree>
    <p:extLst>
      <p:ext uri="{BB962C8B-B14F-4D97-AF65-F5344CB8AC3E}">
        <p14:creationId xmlns:p14="http://schemas.microsoft.com/office/powerpoint/2010/main" val="6971526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OFICIOCLASE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035427" y="114752"/>
            <a:ext cx="4203700" cy="6597650"/>
          </a:xfrm>
          <a:noFill/>
          <a:ln>
            <a:solidFill>
              <a:srgbClr val="FF3300"/>
            </a:solidFill>
          </a:ln>
        </p:spPr>
      </p:pic>
      <p:sp>
        <p:nvSpPr>
          <p:cNvPr id="61444" name="Oval 4"/>
          <p:cNvSpPr>
            <a:spLocks noChangeArrowheads="1"/>
          </p:cNvSpPr>
          <p:nvPr/>
        </p:nvSpPr>
        <p:spPr bwMode="auto">
          <a:xfrm>
            <a:off x="4151313" y="260351"/>
            <a:ext cx="1873250" cy="720725"/>
          </a:xfrm>
          <a:prstGeom prst="ellips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2279651" y="765176"/>
            <a:ext cx="1368425" cy="346075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MX" sz="1600">
                <a:latin typeface="Arial" charset="0"/>
              </a:rPr>
              <a:t>Membrete</a:t>
            </a:r>
          </a:p>
        </p:txBody>
      </p:sp>
      <p:sp>
        <p:nvSpPr>
          <p:cNvPr id="61447" name="Line 7"/>
          <p:cNvSpPr>
            <a:spLocks noChangeShapeType="1"/>
          </p:cNvSpPr>
          <p:nvPr/>
        </p:nvSpPr>
        <p:spPr bwMode="auto">
          <a:xfrm flipV="1">
            <a:off x="3648075" y="692150"/>
            <a:ext cx="431800" cy="21590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CL"/>
          </a:p>
        </p:txBody>
      </p:sp>
      <p:grpSp>
        <p:nvGrpSpPr>
          <p:cNvPr id="61448" name="Group 8"/>
          <p:cNvGrpSpPr>
            <a:grpSpLocks/>
          </p:cNvGrpSpPr>
          <p:nvPr/>
        </p:nvGrpSpPr>
        <p:grpSpPr bwMode="auto">
          <a:xfrm>
            <a:off x="6096001" y="1"/>
            <a:ext cx="3675063" cy="620713"/>
            <a:chOff x="2880" y="0"/>
            <a:chExt cx="2314" cy="391"/>
          </a:xfrm>
        </p:grpSpPr>
        <p:sp>
          <p:nvSpPr>
            <p:cNvPr id="61449" name="Oval 9"/>
            <p:cNvSpPr>
              <a:spLocks noChangeArrowheads="1"/>
            </p:cNvSpPr>
            <p:nvPr/>
          </p:nvSpPr>
          <p:spPr bwMode="auto">
            <a:xfrm>
              <a:off x="2880" y="0"/>
              <a:ext cx="1134" cy="391"/>
            </a:xfrm>
            <a:prstGeom prst="ellips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61450" name="Group 10"/>
            <p:cNvGrpSpPr>
              <a:grpSpLocks/>
            </p:cNvGrpSpPr>
            <p:nvPr/>
          </p:nvGrpSpPr>
          <p:grpSpPr bwMode="auto">
            <a:xfrm>
              <a:off x="4014" y="28"/>
              <a:ext cx="1180" cy="218"/>
              <a:chOff x="4014" y="28"/>
              <a:chExt cx="1180" cy="218"/>
            </a:xfrm>
          </p:grpSpPr>
          <p:sp>
            <p:nvSpPr>
              <p:cNvPr id="61451" name="Text Box 11"/>
              <p:cNvSpPr txBox="1">
                <a:spLocks noChangeArrowheads="1"/>
              </p:cNvSpPr>
              <p:nvPr/>
            </p:nvSpPr>
            <p:spPr bwMode="auto">
              <a:xfrm>
                <a:off x="4332" y="28"/>
                <a:ext cx="862" cy="218"/>
              </a:xfrm>
              <a:prstGeom prst="rect">
                <a:avLst/>
              </a:prstGeom>
              <a:noFill/>
              <a:ln w="9525">
                <a:solidFill>
                  <a:srgbClr val="FF3300"/>
                </a:solidFill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s-MX" sz="1600">
                    <a:latin typeface="Arial" charset="0"/>
                  </a:rPr>
                  <a:t>Clasificación</a:t>
                </a:r>
              </a:p>
            </p:txBody>
          </p:sp>
          <p:sp>
            <p:nvSpPr>
              <p:cNvPr id="61452" name="Line 12"/>
              <p:cNvSpPr>
                <a:spLocks noChangeShapeType="1"/>
              </p:cNvSpPr>
              <p:nvPr/>
            </p:nvSpPr>
            <p:spPr bwMode="auto">
              <a:xfrm flipH="1">
                <a:off x="4014" y="164"/>
                <a:ext cx="408" cy="0"/>
              </a:xfrm>
              <a:prstGeom prst="line">
                <a:avLst/>
              </a:prstGeom>
              <a:noFill/>
              <a:ln w="9525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61504" name="Group 64"/>
          <p:cNvGrpSpPr>
            <a:grpSpLocks/>
          </p:cNvGrpSpPr>
          <p:nvPr/>
        </p:nvGrpSpPr>
        <p:grpSpPr bwMode="auto">
          <a:xfrm>
            <a:off x="6167439" y="765176"/>
            <a:ext cx="4073525" cy="1425575"/>
            <a:chOff x="2925" y="482"/>
            <a:chExt cx="2566" cy="898"/>
          </a:xfrm>
        </p:grpSpPr>
        <p:sp>
          <p:nvSpPr>
            <p:cNvPr id="61455" name="Oval 15"/>
            <p:cNvSpPr>
              <a:spLocks noChangeArrowheads="1"/>
            </p:cNvSpPr>
            <p:nvPr/>
          </p:nvSpPr>
          <p:spPr bwMode="auto">
            <a:xfrm>
              <a:off x="2925" y="482"/>
              <a:ext cx="1361" cy="318"/>
            </a:xfrm>
            <a:prstGeom prst="ellips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1456" name="Text Box 16"/>
            <p:cNvSpPr txBox="1">
              <a:spLocks noChangeArrowheads="1"/>
            </p:cNvSpPr>
            <p:nvPr/>
          </p:nvSpPr>
          <p:spPr bwMode="auto">
            <a:xfrm>
              <a:off x="4649" y="1162"/>
              <a:ext cx="842" cy="218"/>
            </a:xfrm>
            <a:prstGeom prst="rect">
              <a:avLst/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MX" sz="1600">
                  <a:latin typeface="Arial" charset="0"/>
                </a:rPr>
                <a:t>  Objeto</a:t>
              </a:r>
            </a:p>
          </p:txBody>
        </p:sp>
        <p:sp>
          <p:nvSpPr>
            <p:cNvPr id="61457" name="Line 17"/>
            <p:cNvSpPr>
              <a:spLocks noChangeShapeType="1"/>
            </p:cNvSpPr>
            <p:nvPr/>
          </p:nvSpPr>
          <p:spPr bwMode="auto">
            <a:xfrm flipH="1" flipV="1">
              <a:off x="4286" y="709"/>
              <a:ext cx="363" cy="498"/>
            </a:xfrm>
            <a:prstGeom prst="line">
              <a:avLst/>
            </a:prstGeom>
            <a:noFill/>
            <a:ln w="3175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61505" name="Group 65"/>
          <p:cNvGrpSpPr>
            <a:grpSpLocks/>
          </p:cNvGrpSpPr>
          <p:nvPr/>
        </p:nvGrpSpPr>
        <p:grpSpPr bwMode="auto">
          <a:xfrm>
            <a:off x="6024563" y="1268414"/>
            <a:ext cx="4144962" cy="1570037"/>
            <a:chOff x="2835" y="799"/>
            <a:chExt cx="2611" cy="989"/>
          </a:xfrm>
        </p:grpSpPr>
        <p:sp>
          <p:nvSpPr>
            <p:cNvPr id="61460" name="Oval 20"/>
            <p:cNvSpPr>
              <a:spLocks noChangeArrowheads="1"/>
            </p:cNvSpPr>
            <p:nvPr/>
          </p:nvSpPr>
          <p:spPr bwMode="auto">
            <a:xfrm>
              <a:off x="2835" y="799"/>
              <a:ext cx="1360" cy="171"/>
            </a:xfrm>
            <a:prstGeom prst="ellips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1461" name="Text Box 21"/>
            <p:cNvSpPr txBox="1">
              <a:spLocks noChangeArrowheads="1"/>
            </p:cNvSpPr>
            <p:nvPr/>
          </p:nvSpPr>
          <p:spPr bwMode="auto">
            <a:xfrm>
              <a:off x="4604" y="1570"/>
              <a:ext cx="842" cy="218"/>
            </a:xfrm>
            <a:prstGeom prst="rect">
              <a:avLst/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MX" sz="1600">
                  <a:latin typeface="Arial" charset="0"/>
                </a:rPr>
                <a:t>  Referencia</a:t>
              </a:r>
            </a:p>
          </p:txBody>
        </p:sp>
        <p:sp>
          <p:nvSpPr>
            <p:cNvPr id="61462" name="Line 22"/>
            <p:cNvSpPr>
              <a:spLocks noChangeShapeType="1"/>
            </p:cNvSpPr>
            <p:nvPr/>
          </p:nvSpPr>
          <p:spPr bwMode="auto">
            <a:xfrm flipH="1" flipV="1">
              <a:off x="4059" y="1071"/>
              <a:ext cx="499" cy="545"/>
            </a:xfrm>
            <a:prstGeom prst="line">
              <a:avLst/>
            </a:prstGeom>
            <a:noFill/>
            <a:ln w="3175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61463" name="Group 23"/>
          <p:cNvGrpSpPr>
            <a:grpSpLocks/>
          </p:cNvGrpSpPr>
          <p:nvPr/>
        </p:nvGrpSpPr>
        <p:grpSpPr bwMode="auto">
          <a:xfrm>
            <a:off x="2135189" y="1462089"/>
            <a:ext cx="4098925" cy="346075"/>
            <a:chOff x="385" y="921"/>
            <a:chExt cx="2581" cy="218"/>
          </a:xfrm>
        </p:grpSpPr>
        <p:grpSp>
          <p:nvGrpSpPr>
            <p:cNvPr id="61464" name="Group 24"/>
            <p:cNvGrpSpPr>
              <a:grpSpLocks/>
            </p:cNvGrpSpPr>
            <p:nvPr/>
          </p:nvGrpSpPr>
          <p:grpSpPr bwMode="auto">
            <a:xfrm>
              <a:off x="385" y="921"/>
              <a:ext cx="2581" cy="218"/>
              <a:chOff x="385" y="921"/>
              <a:chExt cx="2581" cy="218"/>
            </a:xfrm>
          </p:grpSpPr>
          <p:sp>
            <p:nvSpPr>
              <p:cNvPr id="61465" name="Oval 25"/>
              <p:cNvSpPr>
                <a:spLocks noChangeArrowheads="1"/>
              </p:cNvSpPr>
              <p:nvPr/>
            </p:nvSpPr>
            <p:spPr bwMode="auto">
              <a:xfrm>
                <a:off x="1655" y="935"/>
                <a:ext cx="1311" cy="158"/>
              </a:xfrm>
              <a:prstGeom prst="ellipse">
                <a:avLst/>
              </a:prstGeom>
              <a:noFill/>
              <a:ln w="9525">
                <a:solidFill>
                  <a:srgbClr val="FF33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1466" name="Text Box 26"/>
              <p:cNvSpPr txBox="1">
                <a:spLocks noChangeArrowheads="1"/>
              </p:cNvSpPr>
              <p:nvPr/>
            </p:nvSpPr>
            <p:spPr bwMode="auto">
              <a:xfrm>
                <a:off x="385" y="921"/>
                <a:ext cx="958" cy="218"/>
              </a:xfrm>
              <a:prstGeom prst="rect">
                <a:avLst/>
              </a:prstGeom>
              <a:noFill/>
              <a:ln w="9525">
                <a:solidFill>
                  <a:srgbClr val="FF3300"/>
                </a:solidFill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s-MX" sz="1600">
                    <a:latin typeface="Arial" charset="0"/>
                  </a:rPr>
                  <a:t>Lugar y Fecha</a:t>
                </a:r>
              </a:p>
            </p:txBody>
          </p:sp>
        </p:grpSp>
        <p:sp>
          <p:nvSpPr>
            <p:cNvPr id="61467" name="Line 27"/>
            <p:cNvSpPr>
              <a:spLocks noChangeShapeType="1"/>
            </p:cNvSpPr>
            <p:nvPr/>
          </p:nvSpPr>
          <p:spPr bwMode="auto">
            <a:xfrm flipV="1">
              <a:off x="1247" y="1026"/>
              <a:ext cx="408" cy="2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61468" name="Group 28"/>
          <p:cNvGrpSpPr>
            <a:grpSpLocks/>
          </p:cNvGrpSpPr>
          <p:nvPr/>
        </p:nvGrpSpPr>
        <p:grpSpPr bwMode="auto">
          <a:xfrm>
            <a:off x="2063750" y="1773239"/>
            <a:ext cx="5594350" cy="346075"/>
            <a:chOff x="328" y="1099"/>
            <a:chExt cx="3524" cy="218"/>
          </a:xfrm>
        </p:grpSpPr>
        <p:sp>
          <p:nvSpPr>
            <p:cNvPr id="61469" name="Text Box 29"/>
            <p:cNvSpPr txBox="1">
              <a:spLocks noChangeArrowheads="1"/>
            </p:cNvSpPr>
            <p:nvPr/>
          </p:nvSpPr>
          <p:spPr bwMode="auto">
            <a:xfrm>
              <a:off x="328" y="1099"/>
              <a:ext cx="958" cy="218"/>
            </a:xfrm>
            <a:prstGeom prst="rect">
              <a:avLst/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MX" sz="1600">
                  <a:latin typeface="Arial" charset="0"/>
                </a:rPr>
                <a:t>Originador</a:t>
              </a:r>
            </a:p>
          </p:txBody>
        </p:sp>
        <p:grpSp>
          <p:nvGrpSpPr>
            <p:cNvPr id="61470" name="Group 30"/>
            <p:cNvGrpSpPr>
              <a:grpSpLocks/>
            </p:cNvGrpSpPr>
            <p:nvPr/>
          </p:nvGrpSpPr>
          <p:grpSpPr bwMode="auto">
            <a:xfrm>
              <a:off x="1202" y="1141"/>
              <a:ext cx="2650" cy="135"/>
              <a:chOff x="1202" y="1141"/>
              <a:chExt cx="2650" cy="135"/>
            </a:xfrm>
          </p:grpSpPr>
          <p:sp>
            <p:nvSpPr>
              <p:cNvPr id="61471" name="Oval 31"/>
              <p:cNvSpPr>
                <a:spLocks noChangeArrowheads="1"/>
              </p:cNvSpPr>
              <p:nvPr/>
            </p:nvSpPr>
            <p:spPr bwMode="auto">
              <a:xfrm>
                <a:off x="1701" y="1141"/>
                <a:ext cx="2151" cy="135"/>
              </a:xfrm>
              <a:prstGeom prst="ellipse">
                <a:avLst/>
              </a:prstGeom>
              <a:noFill/>
              <a:ln w="9525">
                <a:solidFill>
                  <a:srgbClr val="FF33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1472" name="Line 32"/>
              <p:cNvSpPr>
                <a:spLocks noChangeShapeType="1"/>
              </p:cNvSpPr>
              <p:nvPr/>
            </p:nvSpPr>
            <p:spPr bwMode="auto">
              <a:xfrm flipV="1">
                <a:off x="1202" y="1225"/>
                <a:ext cx="453" cy="2"/>
              </a:xfrm>
              <a:prstGeom prst="line">
                <a:avLst/>
              </a:prstGeom>
              <a:noFill/>
              <a:ln w="9525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61473" name="Group 33"/>
          <p:cNvGrpSpPr>
            <a:grpSpLocks/>
          </p:cNvGrpSpPr>
          <p:nvPr/>
        </p:nvGrpSpPr>
        <p:grpSpPr bwMode="auto">
          <a:xfrm>
            <a:off x="2063751" y="1989139"/>
            <a:ext cx="5478463" cy="346075"/>
            <a:chOff x="340" y="1253"/>
            <a:chExt cx="3450" cy="218"/>
          </a:xfrm>
        </p:grpSpPr>
        <p:sp>
          <p:nvSpPr>
            <p:cNvPr id="61474" name="Text Box 34"/>
            <p:cNvSpPr txBox="1">
              <a:spLocks noChangeArrowheads="1"/>
            </p:cNvSpPr>
            <p:nvPr/>
          </p:nvSpPr>
          <p:spPr bwMode="auto">
            <a:xfrm>
              <a:off x="340" y="1253"/>
              <a:ext cx="958" cy="218"/>
            </a:xfrm>
            <a:prstGeom prst="rect">
              <a:avLst/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MX" sz="1600">
                  <a:latin typeface="Arial" charset="0"/>
                </a:rPr>
                <a:t>Destinatario</a:t>
              </a:r>
            </a:p>
          </p:txBody>
        </p:sp>
        <p:sp>
          <p:nvSpPr>
            <p:cNvPr id="61475" name="Line 35"/>
            <p:cNvSpPr>
              <a:spLocks noChangeShapeType="1"/>
            </p:cNvSpPr>
            <p:nvPr/>
          </p:nvSpPr>
          <p:spPr bwMode="auto">
            <a:xfrm flipV="1">
              <a:off x="1202" y="1344"/>
              <a:ext cx="453" cy="2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1476" name="Oval 36"/>
            <p:cNvSpPr>
              <a:spLocks noChangeArrowheads="1"/>
            </p:cNvSpPr>
            <p:nvPr/>
          </p:nvSpPr>
          <p:spPr bwMode="auto">
            <a:xfrm>
              <a:off x="1699" y="1298"/>
              <a:ext cx="2091" cy="122"/>
            </a:xfrm>
            <a:prstGeom prst="ellips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61477" name="Group 37"/>
          <p:cNvGrpSpPr>
            <a:grpSpLocks/>
          </p:cNvGrpSpPr>
          <p:nvPr/>
        </p:nvGrpSpPr>
        <p:grpSpPr bwMode="auto">
          <a:xfrm>
            <a:off x="1776413" y="2276475"/>
            <a:ext cx="6553200" cy="1728788"/>
            <a:chOff x="158" y="1434"/>
            <a:chExt cx="4128" cy="1089"/>
          </a:xfrm>
        </p:grpSpPr>
        <p:sp>
          <p:nvSpPr>
            <p:cNvPr id="61478" name="Text Box 38"/>
            <p:cNvSpPr txBox="1">
              <a:spLocks noChangeArrowheads="1"/>
            </p:cNvSpPr>
            <p:nvPr/>
          </p:nvSpPr>
          <p:spPr bwMode="auto">
            <a:xfrm>
              <a:off x="158" y="1842"/>
              <a:ext cx="983" cy="218"/>
            </a:xfrm>
            <a:prstGeom prst="rect">
              <a:avLst/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MX" sz="1600">
                  <a:latin typeface="Arial" charset="0"/>
                </a:rPr>
                <a:t>Texto</a:t>
              </a:r>
            </a:p>
          </p:txBody>
        </p:sp>
        <p:sp>
          <p:nvSpPr>
            <p:cNvPr id="61479" name="Line 39"/>
            <p:cNvSpPr>
              <a:spLocks noChangeShapeType="1"/>
            </p:cNvSpPr>
            <p:nvPr/>
          </p:nvSpPr>
          <p:spPr bwMode="auto">
            <a:xfrm flipV="1">
              <a:off x="930" y="1979"/>
              <a:ext cx="771" cy="0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1480" name="Oval 40"/>
            <p:cNvSpPr>
              <a:spLocks noChangeArrowheads="1"/>
            </p:cNvSpPr>
            <p:nvPr/>
          </p:nvSpPr>
          <p:spPr bwMode="auto">
            <a:xfrm>
              <a:off x="1701" y="1434"/>
              <a:ext cx="2585" cy="1089"/>
            </a:xfrm>
            <a:prstGeom prst="ellips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61481" name="Group 41"/>
          <p:cNvGrpSpPr>
            <a:grpSpLocks/>
          </p:cNvGrpSpPr>
          <p:nvPr/>
        </p:nvGrpSpPr>
        <p:grpSpPr bwMode="auto">
          <a:xfrm>
            <a:off x="1847851" y="4581525"/>
            <a:ext cx="6049963" cy="935038"/>
            <a:chOff x="204" y="2886"/>
            <a:chExt cx="3811" cy="589"/>
          </a:xfrm>
        </p:grpSpPr>
        <p:sp>
          <p:nvSpPr>
            <p:cNvPr id="61482" name="Text Box 42"/>
            <p:cNvSpPr txBox="1">
              <a:spLocks noChangeArrowheads="1"/>
            </p:cNvSpPr>
            <p:nvPr/>
          </p:nvSpPr>
          <p:spPr bwMode="auto">
            <a:xfrm>
              <a:off x="204" y="3022"/>
              <a:ext cx="1406" cy="372"/>
            </a:xfrm>
            <a:prstGeom prst="rect">
              <a:avLst/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MX" sz="1600">
                  <a:latin typeface="Arial" charset="0"/>
                </a:rPr>
                <a:t>Nombre, Grado, Firma y Timbre</a:t>
              </a:r>
            </a:p>
          </p:txBody>
        </p:sp>
        <p:grpSp>
          <p:nvGrpSpPr>
            <p:cNvPr id="61483" name="Group 43"/>
            <p:cNvGrpSpPr>
              <a:grpSpLocks/>
            </p:cNvGrpSpPr>
            <p:nvPr/>
          </p:nvGrpSpPr>
          <p:grpSpPr bwMode="auto">
            <a:xfrm>
              <a:off x="1641" y="2886"/>
              <a:ext cx="2374" cy="589"/>
              <a:chOff x="1641" y="2886"/>
              <a:chExt cx="2374" cy="589"/>
            </a:xfrm>
          </p:grpSpPr>
          <p:sp>
            <p:nvSpPr>
              <p:cNvPr id="61484" name="Oval 44"/>
              <p:cNvSpPr>
                <a:spLocks noChangeArrowheads="1"/>
              </p:cNvSpPr>
              <p:nvPr/>
            </p:nvSpPr>
            <p:spPr bwMode="auto">
              <a:xfrm>
                <a:off x="2472" y="2886"/>
                <a:ext cx="1543" cy="589"/>
              </a:xfrm>
              <a:prstGeom prst="ellipse">
                <a:avLst/>
              </a:prstGeom>
              <a:noFill/>
              <a:ln w="9525">
                <a:solidFill>
                  <a:srgbClr val="FF33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1485" name="Line 45"/>
              <p:cNvSpPr>
                <a:spLocks noChangeShapeType="1"/>
              </p:cNvSpPr>
              <p:nvPr/>
            </p:nvSpPr>
            <p:spPr bwMode="auto">
              <a:xfrm flipV="1">
                <a:off x="1641" y="3203"/>
                <a:ext cx="785" cy="12"/>
              </a:xfrm>
              <a:prstGeom prst="line">
                <a:avLst/>
              </a:prstGeom>
              <a:noFill/>
              <a:ln w="9525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61486" name="Group 46"/>
          <p:cNvGrpSpPr>
            <a:grpSpLocks/>
          </p:cNvGrpSpPr>
          <p:nvPr/>
        </p:nvGrpSpPr>
        <p:grpSpPr bwMode="auto">
          <a:xfrm>
            <a:off x="1776413" y="5445125"/>
            <a:ext cx="4248150" cy="935038"/>
            <a:chOff x="158" y="3430"/>
            <a:chExt cx="2698" cy="589"/>
          </a:xfrm>
        </p:grpSpPr>
        <p:sp>
          <p:nvSpPr>
            <p:cNvPr id="61487" name="Text Box 47"/>
            <p:cNvSpPr txBox="1">
              <a:spLocks noChangeArrowheads="1"/>
            </p:cNvSpPr>
            <p:nvPr/>
          </p:nvSpPr>
          <p:spPr bwMode="auto">
            <a:xfrm>
              <a:off x="158" y="3612"/>
              <a:ext cx="971" cy="218"/>
            </a:xfrm>
            <a:prstGeom prst="rect">
              <a:avLst/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MX" sz="1600">
                  <a:latin typeface="Arial" charset="0"/>
                </a:rPr>
                <a:t>Distribución</a:t>
              </a:r>
            </a:p>
          </p:txBody>
        </p:sp>
        <p:grpSp>
          <p:nvGrpSpPr>
            <p:cNvPr id="61488" name="Group 48"/>
            <p:cNvGrpSpPr>
              <a:grpSpLocks/>
            </p:cNvGrpSpPr>
            <p:nvPr/>
          </p:nvGrpSpPr>
          <p:grpSpPr bwMode="auto">
            <a:xfrm>
              <a:off x="1066" y="3430"/>
              <a:ext cx="1790" cy="589"/>
              <a:chOff x="1066" y="3430"/>
              <a:chExt cx="1790" cy="589"/>
            </a:xfrm>
          </p:grpSpPr>
          <p:sp>
            <p:nvSpPr>
              <p:cNvPr id="61489" name="Oval 49"/>
              <p:cNvSpPr>
                <a:spLocks noChangeArrowheads="1"/>
              </p:cNvSpPr>
              <p:nvPr/>
            </p:nvSpPr>
            <p:spPr bwMode="auto">
              <a:xfrm>
                <a:off x="1701" y="3430"/>
                <a:ext cx="1155" cy="589"/>
              </a:xfrm>
              <a:prstGeom prst="ellipse">
                <a:avLst/>
              </a:prstGeom>
              <a:noFill/>
              <a:ln w="9525">
                <a:solidFill>
                  <a:srgbClr val="FF33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1490" name="Line 50"/>
              <p:cNvSpPr>
                <a:spLocks noChangeShapeType="1"/>
              </p:cNvSpPr>
              <p:nvPr/>
            </p:nvSpPr>
            <p:spPr bwMode="auto">
              <a:xfrm flipV="1">
                <a:off x="1066" y="3712"/>
                <a:ext cx="556" cy="2"/>
              </a:xfrm>
              <a:prstGeom prst="line">
                <a:avLst/>
              </a:prstGeom>
              <a:noFill/>
              <a:ln w="9525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61503" name="Group 63"/>
          <p:cNvGrpSpPr>
            <a:grpSpLocks/>
          </p:cNvGrpSpPr>
          <p:nvPr/>
        </p:nvGrpSpPr>
        <p:grpSpPr bwMode="auto">
          <a:xfrm>
            <a:off x="5880100" y="404814"/>
            <a:ext cx="4787900" cy="1260475"/>
            <a:chOff x="2744" y="255"/>
            <a:chExt cx="3016" cy="794"/>
          </a:xfrm>
        </p:grpSpPr>
        <p:sp>
          <p:nvSpPr>
            <p:cNvPr id="61493" name="Oval 53"/>
            <p:cNvSpPr>
              <a:spLocks noChangeArrowheads="1"/>
            </p:cNvSpPr>
            <p:nvPr/>
          </p:nvSpPr>
          <p:spPr bwMode="auto">
            <a:xfrm>
              <a:off x="2744" y="255"/>
              <a:ext cx="1587" cy="245"/>
            </a:xfrm>
            <a:prstGeom prst="ellips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1494" name="Text Box 54">
              <a:hlinkClick r:id="rId3" action="ppaction://hlinkfile"/>
            </p:cNvPr>
            <p:cNvSpPr txBox="1">
              <a:spLocks noChangeArrowheads="1"/>
            </p:cNvSpPr>
            <p:nvPr/>
          </p:nvSpPr>
          <p:spPr bwMode="auto">
            <a:xfrm>
              <a:off x="4778" y="255"/>
              <a:ext cx="982" cy="794"/>
            </a:xfrm>
            <a:prstGeom prst="rect">
              <a:avLst/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MX" sz="1500">
                  <a:latin typeface="Arial" charset="0"/>
                </a:rPr>
                <a:t>Identificación del emisor, clasificación, </a:t>
              </a:r>
              <a:r>
                <a:rPr lang="es-MX" sz="1500">
                  <a:latin typeface="Arial" charset="0"/>
                  <a:hlinkClick r:id="rId4" action="ppaction://hlinkpres?slideindex=1&amp;slidetitle="/>
                </a:rPr>
                <a:t>Catalogamiento</a:t>
              </a:r>
              <a:r>
                <a:rPr lang="es-MX" sz="1500">
                  <a:latin typeface="Arial" charset="0"/>
                </a:rPr>
                <a:t> y Receptor</a:t>
              </a:r>
              <a:r>
                <a:rPr lang="es-MX" sz="1600">
                  <a:latin typeface="Arial" charset="0"/>
                </a:rPr>
                <a:t>                           </a:t>
              </a:r>
            </a:p>
          </p:txBody>
        </p:sp>
        <p:sp>
          <p:nvSpPr>
            <p:cNvPr id="61495" name="Line 55"/>
            <p:cNvSpPr>
              <a:spLocks noChangeShapeType="1"/>
            </p:cNvSpPr>
            <p:nvPr/>
          </p:nvSpPr>
          <p:spPr bwMode="auto">
            <a:xfrm flipH="1">
              <a:off x="4286" y="391"/>
              <a:ext cx="454" cy="0"/>
            </a:xfrm>
            <a:prstGeom prst="line">
              <a:avLst/>
            </a:prstGeom>
            <a:noFill/>
            <a:ln w="3175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61496" name="Group 56"/>
          <p:cNvGrpSpPr>
            <a:grpSpLocks/>
          </p:cNvGrpSpPr>
          <p:nvPr/>
        </p:nvGrpSpPr>
        <p:grpSpPr bwMode="auto">
          <a:xfrm>
            <a:off x="1992313" y="4076701"/>
            <a:ext cx="6051550" cy="430213"/>
            <a:chOff x="204" y="2886"/>
            <a:chExt cx="3811" cy="696"/>
          </a:xfrm>
        </p:grpSpPr>
        <p:sp>
          <p:nvSpPr>
            <p:cNvPr id="61497" name="Text Box 57"/>
            <p:cNvSpPr txBox="1">
              <a:spLocks noChangeArrowheads="1"/>
            </p:cNvSpPr>
            <p:nvPr/>
          </p:nvSpPr>
          <p:spPr bwMode="auto">
            <a:xfrm>
              <a:off x="204" y="3022"/>
              <a:ext cx="1406" cy="560"/>
            </a:xfrm>
            <a:prstGeom prst="rect">
              <a:avLst/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MX" sz="1600">
                  <a:latin typeface="Arial" charset="0"/>
                </a:rPr>
                <a:t>Saludo despedida</a:t>
              </a:r>
            </a:p>
          </p:txBody>
        </p:sp>
        <p:grpSp>
          <p:nvGrpSpPr>
            <p:cNvPr id="61498" name="Group 58"/>
            <p:cNvGrpSpPr>
              <a:grpSpLocks/>
            </p:cNvGrpSpPr>
            <p:nvPr/>
          </p:nvGrpSpPr>
          <p:grpSpPr bwMode="auto">
            <a:xfrm>
              <a:off x="1641" y="2886"/>
              <a:ext cx="2374" cy="589"/>
              <a:chOff x="1641" y="2886"/>
              <a:chExt cx="2374" cy="589"/>
            </a:xfrm>
          </p:grpSpPr>
          <p:sp>
            <p:nvSpPr>
              <p:cNvPr id="61499" name="Oval 59"/>
              <p:cNvSpPr>
                <a:spLocks noChangeArrowheads="1"/>
              </p:cNvSpPr>
              <p:nvPr/>
            </p:nvSpPr>
            <p:spPr bwMode="auto">
              <a:xfrm>
                <a:off x="2472" y="2886"/>
                <a:ext cx="1543" cy="589"/>
              </a:xfrm>
              <a:prstGeom prst="ellipse">
                <a:avLst/>
              </a:prstGeom>
              <a:noFill/>
              <a:ln w="9525">
                <a:solidFill>
                  <a:srgbClr val="FF33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1500" name="Line 60"/>
              <p:cNvSpPr>
                <a:spLocks noChangeShapeType="1"/>
              </p:cNvSpPr>
              <p:nvPr/>
            </p:nvSpPr>
            <p:spPr bwMode="auto">
              <a:xfrm flipV="1">
                <a:off x="1641" y="3203"/>
                <a:ext cx="785" cy="12"/>
              </a:xfrm>
              <a:prstGeom prst="line">
                <a:avLst/>
              </a:prstGeom>
              <a:noFill/>
              <a:ln w="9525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403113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" decel="100000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" decel="100000"/>
                                        <p:tgtEl>
                                          <p:spTgt spid="6144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92" decel="100000"/>
                                        <p:tgtEl>
                                          <p:spTgt spid="614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92" decel="100000"/>
                                        <p:tgtEl>
                                          <p:spTgt spid="6146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6146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192" fill="hold"/>
                                        <p:tgtEl>
                                          <p:spTgt spid="61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61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192" fill="hold"/>
                                        <p:tgtEl>
                                          <p:spTgt spid="61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61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92" decel="100000"/>
                                        <p:tgtEl>
                                          <p:spTgt spid="614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192" decel="100000"/>
                                        <p:tgtEl>
                                          <p:spTgt spid="614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614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" dur="192" fill="hold"/>
                                        <p:tgtEl>
                                          <p:spTgt spid="61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61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192" fill="hold"/>
                                        <p:tgtEl>
                                          <p:spTgt spid="61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61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92" decel="100000"/>
                                        <p:tgtEl>
                                          <p:spTgt spid="614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192" decel="100000"/>
                                        <p:tgtEl>
                                          <p:spTgt spid="6147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2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6147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3" dur="192" fill="hold"/>
                                        <p:tgtEl>
                                          <p:spTgt spid="61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4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61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" dur="192" fill="hold"/>
                                        <p:tgtEl>
                                          <p:spTgt spid="61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6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61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92" decel="100000"/>
                                        <p:tgtEl>
                                          <p:spTgt spid="614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192" decel="100000"/>
                                        <p:tgtEl>
                                          <p:spTgt spid="6147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6147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4" dur="192" fill="hold"/>
                                        <p:tgtEl>
                                          <p:spTgt spid="61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5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61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6" dur="192" fill="hold"/>
                                        <p:tgtEl>
                                          <p:spTgt spid="61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7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61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92" decel="100000"/>
                                        <p:tgtEl>
                                          <p:spTgt spid="614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192" decel="100000"/>
                                        <p:tgtEl>
                                          <p:spTgt spid="6149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4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6149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5" dur="192" fill="hold"/>
                                        <p:tgtEl>
                                          <p:spTgt spid="61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6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61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7" dur="192" fill="hold"/>
                                        <p:tgtEl>
                                          <p:spTgt spid="61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8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61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92" decel="100000"/>
                                        <p:tgtEl>
                                          <p:spTgt spid="614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192" decel="100000"/>
                                        <p:tgtEl>
                                          <p:spTgt spid="6148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5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6148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6" dur="192" fill="hold"/>
                                        <p:tgtEl>
                                          <p:spTgt spid="61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7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61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8" dur="192" fill="hold"/>
                                        <p:tgtEl>
                                          <p:spTgt spid="61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61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92" decel="100000"/>
                                        <p:tgtEl>
                                          <p:spTgt spid="614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192" decel="100000"/>
                                        <p:tgtEl>
                                          <p:spTgt spid="6148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6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6148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7" dur="192" fill="hold"/>
                                        <p:tgtEl>
                                          <p:spTgt spid="61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8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61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9" dur="192" fill="hold"/>
                                        <p:tgtEl>
                                          <p:spTgt spid="61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0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61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64E49855-C251-4D6F-A0D2-0B96B8D6DD0D}"/>
              </a:ext>
            </a:extLst>
          </p:cNvPr>
          <p:cNvGrpSpPr/>
          <p:nvPr/>
        </p:nvGrpSpPr>
        <p:grpSpPr>
          <a:xfrm>
            <a:off x="1371600" y="188586"/>
            <a:ext cx="7436564" cy="984902"/>
            <a:chOff x="0" y="0"/>
            <a:chExt cx="7436564" cy="984902"/>
          </a:xfrm>
        </p:grpSpPr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54A2A7B3-3B79-8590-83DD-9C7E9D19EA2F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6" name="Rectángulo: esquinas redondeadas 4">
              <a:extLst>
                <a:ext uri="{FF2B5EF4-FFF2-40B4-BE49-F238E27FC236}">
                  <a16:creationId xmlns:a16="http://schemas.microsoft.com/office/drawing/2014/main" id="{3015DAD7-A0C6-5071-1E11-576A71C6B3AF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DOCUMENTOS OFICIALES</a:t>
              </a:r>
            </a:p>
          </p:txBody>
        </p:sp>
      </p:grpSp>
      <p:graphicFrame>
        <p:nvGraphicFramePr>
          <p:cNvPr id="9" name="Diagrama 8">
            <a:extLst>
              <a:ext uri="{FF2B5EF4-FFF2-40B4-BE49-F238E27FC236}">
                <a16:creationId xmlns:a16="http://schemas.microsoft.com/office/drawing/2014/main" id="{D05D0401-EB8A-F9E0-52B2-497E5B80FCC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15630451"/>
              </p:ext>
            </p:extLst>
          </p:nvPr>
        </p:nvGraphicFramePr>
        <p:xfrm>
          <a:off x="1419679" y="1441008"/>
          <a:ext cx="10216541" cy="52284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Imagen 9">
            <a:extLst>
              <a:ext uri="{FF2B5EF4-FFF2-40B4-BE49-F238E27FC236}">
                <a16:creationId xmlns:a16="http://schemas.microsoft.com/office/drawing/2014/main" id="{689F79AB-6556-0C3E-16C7-D3CEDBB0281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7541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5D108BA-0C98-17B2-3203-314543F36C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6500" y="1638300"/>
            <a:ext cx="9601200" cy="3581400"/>
          </a:xfrm>
        </p:spPr>
        <p:txBody>
          <a:bodyPr/>
          <a:lstStyle/>
          <a:p>
            <a:pPr marL="0" indent="0">
              <a:buNone/>
            </a:pPr>
            <a:endParaRPr lang="es-CL" dirty="0"/>
          </a:p>
          <a:p>
            <a:r>
              <a:rPr lang="es-CL" dirty="0"/>
              <a:t>Reglamento 7-20/1 de Publicaciones y tramitaciones de la Armada. </a:t>
            </a:r>
          </a:p>
          <a:p>
            <a:r>
              <a:rPr lang="es-CL" dirty="0"/>
              <a:t>Reglamento 7-20/7 de Actas de Entrega de la Armada. </a:t>
            </a:r>
          </a:p>
          <a:p>
            <a:r>
              <a:rPr lang="es-CL" dirty="0"/>
              <a:t>Cartilla “El ejercicio del Mando” Profesor Eduard Sims San Román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64E49855-C251-4D6F-A0D2-0B96B8D6DD0D}"/>
              </a:ext>
            </a:extLst>
          </p:cNvPr>
          <p:cNvGrpSpPr/>
          <p:nvPr/>
        </p:nvGrpSpPr>
        <p:grpSpPr>
          <a:xfrm>
            <a:off x="1371600" y="188586"/>
            <a:ext cx="7436564" cy="984902"/>
            <a:chOff x="0" y="0"/>
            <a:chExt cx="7436564" cy="984902"/>
          </a:xfrm>
        </p:grpSpPr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54A2A7B3-3B79-8590-83DD-9C7E9D19EA2F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6" name="Rectángulo: esquinas redondeadas 4">
              <a:extLst>
                <a:ext uri="{FF2B5EF4-FFF2-40B4-BE49-F238E27FC236}">
                  <a16:creationId xmlns:a16="http://schemas.microsoft.com/office/drawing/2014/main" id="{3015DAD7-A0C6-5071-1E11-576A71C6B3AF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FUENTE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3586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87C9F8-876E-0AD6-430E-61C2E3074AC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/>
              <a:t>PROCEDIMIENTOS ADMINISTRATIVOS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8BD07EE-0B87-8BE1-0702-6F50F987B6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068" y="143564"/>
            <a:ext cx="871106" cy="125185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54AEDA2-2AED-79BE-73C7-1DFF8D1F0F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sp>
        <p:nvSpPr>
          <p:cNvPr id="7" name="Subtítulo 2">
            <a:extLst>
              <a:ext uri="{FF2B5EF4-FFF2-40B4-BE49-F238E27FC236}">
                <a16:creationId xmlns:a16="http://schemas.microsoft.com/office/drawing/2014/main" id="{DD21ABB5-300A-AAAA-E3C4-CB9E0158801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CL" dirty="0"/>
              <a:t>T1 AB </a:t>
            </a:r>
            <a:r>
              <a:rPr lang="es-CL" dirty="0"/>
              <a:t>Christopher Hernández Pedreros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42512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corte">
  <a:themeElements>
    <a:clrScheme name="Recorte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Recorte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Recort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TM10001105[[fn=Recorte]]</Template>
  <TotalTime>565</TotalTime>
  <Words>1339</Words>
  <Application>Microsoft Office PowerPoint</Application>
  <PresentationFormat>Panorámica</PresentationFormat>
  <Paragraphs>155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0" baseType="lpstr">
      <vt:lpstr>Arial</vt:lpstr>
      <vt:lpstr>Calibri</vt:lpstr>
      <vt:lpstr>Franklin Gothic Book</vt:lpstr>
      <vt:lpstr>Recorte</vt:lpstr>
      <vt:lpstr>PROCEDIMIENTOS ADMINISTRATIVOS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PROCEDIMIENTOS ADMINISTRATIVOS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PROCEDIMIENTOS ADMINISTRATIVOS</dc:title>
  <dc:creator>NELSON VALENZUELA</dc:creator>
  <cp:lastModifiedBy>C09 Oficial 6ª División T1 René Gallegos Jaccard</cp:lastModifiedBy>
  <cp:revision>21</cp:revision>
  <dcterms:created xsi:type="dcterms:W3CDTF">2023-03-05T23:39:44Z</dcterms:created>
  <dcterms:modified xsi:type="dcterms:W3CDTF">2026-03-03T20:04:02Z</dcterms:modified>
</cp:coreProperties>
</file>