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tags/tag1.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79" r:id="rId2"/>
    <p:sldId id="849" r:id="rId3"/>
    <p:sldId id="857" r:id="rId4"/>
    <p:sldId id="858" r:id="rId5"/>
    <p:sldId id="859" r:id="rId6"/>
    <p:sldId id="860" r:id="rId7"/>
    <p:sldId id="861" r:id="rId8"/>
    <p:sldId id="862" r:id="rId9"/>
    <p:sldId id="863" r:id="rId10"/>
    <p:sldId id="864" r:id="rId11"/>
    <p:sldId id="865" r:id="rId12"/>
    <p:sldId id="866" r:id="rId13"/>
    <p:sldId id="867" r:id="rId14"/>
    <p:sldId id="868" r:id="rId15"/>
    <p:sldId id="869" r:id="rId16"/>
    <p:sldId id="870" r:id="rId17"/>
    <p:sldId id="739" r:id="rId18"/>
    <p:sldId id="756" r:id="rId19"/>
    <p:sldId id="831" r:id="rId20"/>
    <p:sldId id="850" r:id="rId21"/>
    <p:sldId id="821" r:id="rId22"/>
    <p:sldId id="832" r:id="rId23"/>
    <p:sldId id="822" r:id="rId24"/>
    <p:sldId id="833" r:id="rId25"/>
    <p:sldId id="825" r:id="rId26"/>
    <p:sldId id="848" r:id="rId27"/>
    <p:sldId id="851" r:id="rId28"/>
    <p:sldId id="852" r:id="rId29"/>
    <p:sldId id="853" r:id="rId30"/>
    <p:sldId id="854" r:id="rId31"/>
    <p:sldId id="856" r:id="rId32"/>
    <p:sldId id="827" r:id="rId33"/>
    <p:sldId id="871" r:id="rId34"/>
    <p:sldId id="873" r:id="rId35"/>
    <p:sldId id="875" r:id="rId36"/>
    <p:sldId id="874" r:id="rId37"/>
    <p:sldId id="820" r:id="rId38"/>
    <p:sldId id="876" r:id="rId39"/>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GUSTÍN PÁJARO" initials="AP" lastIdx="1" clrIdx="0">
    <p:extLst>
      <p:ext uri="{19B8F6BF-5375-455C-9EA6-DF929625EA0E}">
        <p15:presenceInfo xmlns:p15="http://schemas.microsoft.com/office/powerpoint/2012/main" userId="84a98457c685739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2039"/>
    <a:srgbClr val="06243E"/>
    <a:srgbClr val="C41E36"/>
    <a:srgbClr val="D7D7D7"/>
    <a:srgbClr val="072342"/>
    <a:srgbClr val="D9D9D9"/>
    <a:srgbClr val="000000"/>
    <a:srgbClr val="078727"/>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06799F8-075E-4A3A-A7F6-7FBC6576F1A4}" styleName="Estilo temático 2 - Énfasis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191" autoAdjust="0"/>
    <p:restoredTop sz="94826"/>
  </p:normalViewPr>
  <p:slideViewPr>
    <p:cSldViewPr snapToGrid="0">
      <p:cViewPr varScale="1">
        <p:scale>
          <a:sx n="62" d="100"/>
          <a:sy n="62" d="100"/>
        </p:scale>
        <p:origin x="54" y="102"/>
      </p:cViewPr>
      <p:guideLst>
        <p:guide orient="horz" pos="2137"/>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0CDE26-90F1-4B15-9D14-B4FCAF481C62}" type="datetimeFigureOut">
              <a:rPr lang="x-none" smtClean="0"/>
              <a:pPr/>
              <a:t>11/24/2025</a:t>
            </a:fld>
            <a:endParaRPr lang="x-non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28D67B-98DA-4A34-8D33-567005FC5FF9}" type="slidenum">
              <a:rPr lang="x-none" smtClean="0"/>
              <a:pPr/>
              <a:t>‹Nº›</a:t>
            </a:fld>
            <a:endParaRPr lang="x-none"/>
          </a:p>
        </p:txBody>
      </p:sp>
    </p:spTree>
    <p:extLst>
      <p:ext uri="{BB962C8B-B14F-4D97-AF65-F5344CB8AC3E}">
        <p14:creationId xmlns:p14="http://schemas.microsoft.com/office/powerpoint/2010/main" val="3035105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a:t>
            </a:fld>
            <a:endParaRPr lang="x-none"/>
          </a:p>
        </p:txBody>
      </p:sp>
    </p:spTree>
    <p:extLst>
      <p:ext uri="{BB962C8B-B14F-4D97-AF65-F5344CB8AC3E}">
        <p14:creationId xmlns:p14="http://schemas.microsoft.com/office/powerpoint/2010/main" val="2078136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7374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39389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7733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30013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114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30015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5520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246428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8222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833896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58405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38071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28D67B-98DA-4A34-8D33-567005FC5FF9}"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78198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17</a:t>
            </a:fld>
            <a:endParaRPr lang="x-none"/>
          </a:p>
        </p:txBody>
      </p:sp>
    </p:spTree>
    <p:extLst>
      <p:ext uri="{BB962C8B-B14F-4D97-AF65-F5344CB8AC3E}">
        <p14:creationId xmlns:p14="http://schemas.microsoft.com/office/powerpoint/2010/main" val="3507428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18</a:t>
            </a:fld>
            <a:endParaRPr lang="x-none"/>
          </a:p>
        </p:txBody>
      </p:sp>
    </p:spTree>
    <p:extLst>
      <p:ext uri="{BB962C8B-B14F-4D97-AF65-F5344CB8AC3E}">
        <p14:creationId xmlns:p14="http://schemas.microsoft.com/office/powerpoint/2010/main" val="13082622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19</a:t>
            </a:fld>
            <a:endParaRPr lang="x-none"/>
          </a:p>
        </p:txBody>
      </p:sp>
    </p:spTree>
    <p:extLst>
      <p:ext uri="{BB962C8B-B14F-4D97-AF65-F5344CB8AC3E}">
        <p14:creationId xmlns:p14="http://schemas.microsoft.com/office/powerpoint/2010/main" val="5218464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20</a:t>
            </a:fld>
            <a:endParaRPr lang="x-none"/>
          </a:p>
        </p:txBody>
      </p:sp>
    </p:spTree>
    <p:extLst>
      <p:ext uri="{BB962C8B-B14F-4D97-AF65-F5344CB8AC3E}">
        <p14:creationId xmlns:p14="http://schemas.microsoft.com/office/powerpoint/2010/main" val="1933442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21</a:t>
            </a:fld>
            <a:endParaRPr lang="x-none"/>
          </a:p>
        </p:txBody>
      </p:sp>
    </p:spTree>
    <p:extLst>
      <p:ext uri="{BB962C8B-B14F-4D97-AF65-F5344CB8AC3E}">
        <p14:creationId xmlns:p14="http://schemas.microsoft.com/office/powerpoint/2010/main" val="2026858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22</a:t>
            </a:fld>
            <a:endParaRPr lang="x-none"/>
          </a:p>
        </p:txBody>
      </p:sp>
    </p:spTree>
    <p:extLst>
      <p:ext uri="{BB962C8B-B14F-4D97-AF65-F5344CB8AC3E}">
        <p14:creationId xmlns:p14="http://schemas.microsoft.com/office/powerpoint/2010/main" val="2476070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23</a:t>
            </a:fld>
            <a:endParaRPr lang="x-none"/>
          </a:p>
        </p:txBody>
      </p:sp>
    </p:spTree>
    <p:extLst>
      <p:ext uri="{BB962C8B-B14F-4D97-AF65-F5344CB8AC3E}">
        <p14:creationId xmlns:p14="http://schemas.microsoft.com/office/powerpoint/2010/main" val="36952545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24</a:t>
            </a:fld>
            <a:endParaRPr lang="x-none"/>
          </a:p>
        </p:txBody>
      </p:sp>
    </p:spTree>
    <p:extLst>
      <p:ext uri="{BB962C8B-B14F-4D97-AF65-F5344CB8AC3E}">
        <p14:creationId xmlns:p14="http://schemas.microsoft.com/office/powerpoint/2010/main" val="38700834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25</a:t>
            </a:fld>
            <a:endParaRPr lang="x-none"/>
          </a:p>
        </p:txBody>
      </p:sp>
    </p:spTree>
    <p:extLst>
      <p:ext uri="{BB962C8B-B14F-4D97-AF65-F5344CB8AC3E}">
        <p14:creationId xmlns:p14="http://schemas.microsoft.com/office/powerpoint/2010/main" val="1114426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26</a:t>
            </a:fld>
            <a:endParaRPr lang="x-none"/>
          </a:p>
        </p:txBody>
      </p:sp>
    </p:spTree>
    <p:extLst>
      <p:ext uri="{BB962C8B-B14F-4D97-AF65-F5344CB8AC3E}">
        <p14:creationId xmlns:p14="http://schemas.microsoft.com/office/powerpoint/2010/main" val="24943042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27</a:t>
            </a:fld>
            <a:endParaRPr lang="x-none"/>
          </a:p>
        </p:txBody>
      </p:sp>
    </p:spTree>
    <p:extLst>
      <p:ext uri="{BB962C8B-B14F-4D97-AF65-F5344CB8AC3E}">
        <p14:creationId xmlns:p14="http://schemas.microsoft.com/office/powerpoint/2010/main" val="36606871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28</a:t>
            </a:fld>
            <a:endParaRPr lang="x-none"/>
          </a:p>
        </p:txBody>
      </p:sp>
    </p:spTree>
    <p:extLst>
      <p:ext uri="{BB962C8B-B14F-4D97-AF65-F5344CB8AC3E}">
        <p14:creationId xmlns:p14="http://schemas.microsoft.com/office/powerpoint/2010/main" val="35351685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29</a:t>
            </a:fld>
            <a:endParaRPr lang="x-none"/>
          </a:p>
        </p:txBody>
      </p:sp>
    </p:spTree>
    <p:extLst>
      <p:ext uri="{BB962C8B-B14F-4D97-AF65-F5344CB8AC3E}">
        <p14:creationId xmlns:p14="http://schemas.microsoft.com/office/powerpoint/2010/main" val="27991842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30</a:t>
            </a:fld>
            <a:endParaRPr lang="x-none"/>
          </a:p>
        </p:txBody>
      </p:sp>
    </p:spTree>
    <p:extLst>
      <p:ext uri="{BB962C8B-B14F-4D97-AF65-F5344CB8AC3E}">
        <p14:creationId xmlns:p14="http://schemas.microsoft.com/office/powerpoint/2010/main" val="17640737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31</a:t>
            </a:fld>
            <a:endParaRPr lang="x-none"/>
          </a:p>
        </p:txBody>
      </p:sp>
    </p:spTree>
    <p:extLst>
      <p:ext uri="{BB962C8B-B14F-4D97-AF65-F5344CB8AC3E}">
        <p14:creationId xmlns:p14="http://schemas.microsoft.com/office/powerpoint/2010/main" val="17436136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t>32</a:t>
            </a:fld>
            <a:endParaRPr lang="x-none"/>
          </a:p>
        </p:txBody>
      </p:sp>
    </p:spTree>
    <p:extLst>
      <p:ext uri="{BB962C8B-B14F-4D97-AF65-F5344CB8AC3E}">
        <p14:creationId xmlns:p14="http://schemas.microsoft.com/office/powerpoint/2010/main" val="11180056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34</a:t>
            </a:fld>
            <a:endParaRPr lang="x-none"/>
          </a:p>
        </p:txBody>
      </p:sp>
    </p:spTree>
    <p:extLst>
      <p:ext uri="{BB962C8B-B14F-4D97-AF65-F5344CB8AC3E}">
        <p14:creationId xmlns:p14="http://schemas.microsoft.com/office/powerpoint/2010/main" val="39628827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35</a:t>
            </a:fld>
            <a:endParaRPr lang="x-none"/>
          </a:p>
        </p:txBody>
      </p:sp>
    </p:spTree>
    <p:extLst>
      <p:ext uri="{BB962C8B-B14F-4D97-AF65-F5344CB8AC3E}">
        <p14:creationId xmlns:p14="http://schemas.microsoft.com/office/powerpoint/2010/main" val="4784112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36</a:t>
            </a:fld>
            <a:endParaRPr lang="x-none"/>
          </a:p>
        </p:txBody>
      </p:sp>
    </p:spTree>
    <p:extLst>
      <p:ext uri="{BB962C8B-B14F-4D97-AF65-F5344CB8AC3E}">
        <p14:creationId xmlns:p14="http://schemas.microsoft.com/office/powerpoint/2010/main" val="38929663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 </a:t>
            </a:r>
          </a:p>
        </p:txBody>
      </p:sp>
      <p:sp>
        <p:nvSpPr>
          <p:cNvPr id="4" name="Marcador de número de diapositiva 3"/>
          <p:cNvSpPr>
            <a:spLocks noGrp="1"/>
          </p:cNvSpPr>
          <p:nvPr>
            <p:ph type="sldNum" sz="quarter" idx="5"/>
          </p:nvPr>
        </p:nvSpPr>
        <p:spPr/>
        <p:txBody>
          <a:bodyPr/>
          <a:lstStyle/>
          <a:p>
            <a:fld id="{0B28D67B-98DA-4A34-8D33-567005FC5FF9}" type="slidenum">
              <a:rPr lang="x-none" smtClean="0"/>
              <a:pPr/>
              <a:t>37</a:t>
            </a:fld>
            <a:endParaRPr lang="x-none"/>
          </a:p>
        </p:txBody>
      </p:sp>
    </p:spTree>
    <p:extLst>
      <p:ext uri="{BB962C8B-B14F-4D97-AF65-F5344CB8AC3E}">
        <p14:creationId xmlns:p14="http://schemas.microsoft.com/office/powerpoint/2010/main" val="1808828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59321E-2C8F-4028-A95F-A9A72A46B1E6}"/>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x-none"/>
          </a:p>
        </p:txBody>
      </p:sp>
      <p:sp>
        <p:nvSpPr>
          <p:cNvPr id="3" name="Subtítulo 2">
            <a:extLst>
              <a:ext uri="{FF2B5EF4-FFF2-40B4-BE49-F238E27FC236}">
                <a16:creationId xmlns:a16="http://schemas.microsoft.com/office/drawing/2014/main" id="{CC3E78EC-FDE6-4607-8858-841D68AE89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x-none"/>
          </a:p>
        </p:txBody>
      </p:sp>
      <p:sp>
        <p:nvSpPr>
          <p:cNvPr id="4" name="Marcador de fecha 3">
            <a:extLst>
              <a:ext uri="{FF2B5EF4-FFF2-40B4-BE49-F238E27FC236}">
                <a16:creationId xmlns:a16="http://schemas.microsoft.com/office/drawing/2014/main" id="{8D90B484-2B7F-4199-B0E4-1F092B18610A}"/>
              </a:ext>
            </a:extLst>
          </p:cNvPr>
          <p:cNvSpPr>
            <a:spLocks noGrp="1"/>
          </p:cNvSpPr>
          <p:nvPr>
            <p:ph type="dt" sz="half" idx="10"/>
          </p:nvPr>
        </p:nvSpPr>
        <p:spPr/>
        <p:txBody>
          <a:bodyPr/>
          <a:lstStyle/>
          <a:p>
            <a:fld id="{3335B756-0F2F-4964-A3FE-11CF3F9E5FAF}" type="datetime1">
              <a:rPr lang="x-none" smtClean="0"/>
              <a:pPr/>
              <a:t>11/24/2025</a:t>
            </a:fld>
            <a:endParaRPr lang="x-none"/>
          </a:p>
        </p:txBody>
      </p:sp>
      <p:sp>
        <p:nvSpPr>
          <p:cNvPr id="5" name="Marcador de pie de página 4">
            <a:extLst>
              <a:ext uri="{FF2B5EF4-FFF2-40B4-BE49-F238E27FC236}">
                <a16:creationId xmlns:a16="http://schemas.microsoft.com/office/drawing/2014/main" id="{51653B12-1E88-422F-BAE3-D2A56EF87B92}"/>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8DF37740-A79F-4497-953F-7A92A81EF430}"/>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974741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9309CF-5BFC-4CF7-AC25-42EAC999731D}"/>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A57F6F2E-EC26-4C5E-A286-46D450845EDA}"/>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FF23D4BC-4878-486D-B7F4-548DDBAC1BCC}"/>
              </a:ext>
            </a:extLst>
          </p:cNvPr>
          <p:cNvSpPr>
            <a:spLocks noGrp="1"/>
          </p:cNvSpPr>
          <p:nvPr>
            <p:ph type="dt" sz="half" idx="10"/>
          </p:nvPr>
        </p:nvSpPr>
        <p:spPr/>
        <p:txBody>
          <a:bodyPr/>
          <a:lstStyle/>
          <a:p>
            <a:fld id="{84F64CF2-EDBA-487A-9186-EB51FBF5EA44}" type="datetime1">
              <a:rPr lang="x-none" smtClean="0"/>
              <a:pPr/>
              <a:t>11/24/2025</a:t>
            </a:fld>
            <a:endParaRPr lang="x-none"/>
          </a:p>
        </p:txBody>
      </p:sp>
      <p:sp>
        <p:nvSpPr>
          <p:cNvPr id="5" name="Marcador de pie de página 4">
            <a:extLst>
              <a:ext uri="{FF2B5EF4-FFF2-40B4-BE49-F238E27FC236}">
                <a16:creationId xmlns:a16="http://schemas.microsoft.com/office/drawing/2014/main" id="{B79FF7ED-61D6-48F9-BBEB-124BD69C4E4B}"/>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F2100039-3EEE-477D-88CA-5314C6228F66}"/>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689211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095AD7-646B-4336-9A8B-4E38D7648AB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CBCD4D52-AD00-44B3-AD3F-BD7BEDDFCC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ECEFABE-5FD8-42E4-AE23-E054DF122565}"/>
              </a:ext>
            </a:extLst>
          </p:cNvPr>
          <p:cNvSpPr>
            <a:spLocks noGrp="1"/>
          </p:cNvSpPr>
          <p:nvPr>
            <p:ph type="dt" sz="half" idx="10"/>
          </p:nvPr>
        </p:nvSpPr>
        <p:spPr/>
        <p:txBody>
          <a:bodyPr/>
          <a:lstStyle/>
          <a:p>
            <a:fld id="{9C5522FE-CAE0-4CBC-97CB-C4896ADE053B}" type="datetime1">
              <a:rPr lang="x-none" smtClean="0"/>
              <a:pPr/>
              <a:t>11/24/2025</a:t>
            </a:fld>
            <a:endParaRPr lang="x-none"/>
          </a:p>
        </p:txBody>
      </p:sp>
      <p:sp>
        <p:nvSpPr>
          <p:cNvPr id="5" name="Marcador de pie de página 4">
            <a:extLst>
              <a:ext uri="{FF2B5EF4-FFF2-40B4-BE49-F238E27FC236}">
                <a16:creationId xmlns:a16="http://schemas.microsoft.com/office/drawing/2014/main" id="{E0C839DE-D271-419F-8015-C75164CFB00D}"/>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021B0D33-437A-47C9-AFFA-708C4231A9B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445003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6662D4-7E21-404F-B900-F953502BAC3C}"/>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09C08FD0-4A2E-486C-8FD3-D1D819913834}"/>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contenido 3">
            <a:extLst>
              <a:ext uri="{FF2B5EF4-FFF2-40B4-BE49-F238E27FC236}">
                <a16:creationId xmlns:a16="http://schemas.microsoft.com/office/drawing/2014/main" id="{DBB6B69A-A635-451E-BADE-75962CF3FC12}"/>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fecha 4">
            <a:extLst>
              <a:ext uri="{FF2B5EF4-FFF2-40B4-BE49-F238E27FC236}">
                <a16:creationId xmlns:a16="http://schemas.microsoft.com/office/drawing/2014/main" id="{42EE7D8F-939B-41E1-9931-127E060E6E58}"/>
              </a:ext>
            </a:extLst>
          </p:cNvPr>
          <p:cNvSpPr>
            <a:spLocks noGrp="1"/>
          </p:cNvSpPr>
          <p:nvPr>
            <p:ph type="dt" sz="half" idx="10"/>
          </p:nvPr>
        </p:nvSpPr>
        <p:spPr/>
        <p:txBody>
          <a:bodyPr/>
          <a:lstStyle/>
          <a:p>
            <a:fld id="{871E8AB3-BF88-4A97-A232-D578AF37D3C9}" type="datetime1">
              <a:rPr lang="x-none" smtClean="0"/>
              <a:pPr/>
              <a:t>11/24/2025</a:t>
            </a:fld>
            <a:endParaRPr lang="x-none"/>
          </a:p>
        </p:txBody>
      </p:sp>
      <p:sp>
        <p:nvSpPr>
          <p:cNvPr id="6" name="Marcador de pie de página 5">
            <a:extLst>
              <a:ext uri="{FF2B5EF4-FFF2-40B4-BE49-F238E27FC236}">
                <a16:creationId xmlns:a16="http://schemas.microsoft.com/office/drawing/2014/main" id="{923E51D4-5BD5-4DC8-9E69-EDA64C2ACA0C}"/>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FDA00CA5-38CE-4382-80FD-8E153F213D8F}"/>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349651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DCFB3D-B441-4715-B161-44997D36BB7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5DA65037-4A63-4D9B-A2FD-39754927BF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E66163E-2542-4143-A866-95F6BD3C238C}"/>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5" name="Marcador de texto 4">
            <a:extLst>
              <a:ext uri="{FF2B5EF4-FFF2-40B4-BE49-F238E27FC236}">
                <a16:creationId xmlns:a16="http://schemas.microsoft.com/office/drawing/2014/main" id="{8B6FE545-C2ED-4019-8365-6D3F9EA0AD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7ACFCDE-F866-4A7D-85BB-06D1D4CBD290}"/>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7" name="Marcador de fecha 6">
            <a:extLst>
              <a:ext uri="{FF2B5EF4-FFF2-40B4-BE49-F238E27FC236}">
                <a16:creationId xmlns:a16="http://schemas.microsoft.com/office/drawing/2014/main" id="{96F8EDAA-3940-47DF-9037-086099F3A78A}"/>
              </a:ext>
            </a:extLst>
          </p:cNvPr>
          <p:cNvSpPr>
            <a:spLocks noGrp="1"/>
          </p:cNvSpPr>
          <p:nvPr>
            <p:ph type="dt" sz="half" idx="10"/>
          </p:nvPr>
        </p:nvSpPr>
        <p:spPr/>
        <p:txBody>
          <a:bodyPr/>
          <a:lstStyle/>
          <a:p>
            <a:fld id="{6DBB5A6C-3E2C-4F8E-ACCB-DCC76C831ADC}" type="datetime1">
              <a:rPr lang="x-none" smtClean="0"/>
              <a:pPr/>
              <a:t>11/24/2025</a:t>
            </a:fld>
            <a:endParaRPr lang="x-none"/>
          </a:p>
        </p:txBody>
      </p:sp>
      <p:sp>
        <p:nvSpPr>
          <p:cNvPr id="8" name="Marcador de pie de página 7">
            <a:extLst>
              <a:ext uri="{FF2B5EF4-FFF2-40B4-BE49-F238E27FC236}">
                <a16:creationId xmlns:a16="http://schemas.microsoft.com/office/drawing/2014/main" id="{9D99D9E6-A764-4A4C-862D-21D2706552E7}"/>
              </a:ext>
            </a:extLst>
          </p:cNvPr>
          <p:cNvSpPr>
            <a:spLocks noGrp="1"/>
          </p:cNvSpPr>
          <p:nvPr>
            <p:ph type="ftr" sz="quarter" idx="11"/>
          </p:nvPr>
        </p:nvSpPr>
        <p:spPr/>
        <p:txBody>
          <a:bodyPr/>
          <a:lstStyle/>
          <a:p>
            <a:endParaRPr lang="x-none"/>
          </a:p>
        </p:txBody>
      </p:sp>
      <p:sp>
        <p:nvSpPr>
          <p:cNvPr id="9" name="Marcador de número de diapositiva 8">
            <a:extLst>
              <a:ext uri="{FF2B5EF4-FFF2-40B4-BE49-F238E27FC236}">
                <a16:creationId xmlns:a16="http://schemas.microsoft.com/office/drawing/2014/main" id="{A0FE879C-529E-4E2D-ADFB-8F480A4536E2}"/>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46452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70B869-6233-4A3B-8F8E-7B3E7D46F6C5}"/>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fecha 2">
            <a:extLst>
              <a:ext uri="{FF2B5EF4-FFF2-40B4-BE49-F238E27FC236}">
                <a16:creationId xmlns:a16="http://schemas.microsoft.com/office/drawing/2014/main" id="{DB55F7AC-1484-49A7-8C91-AE2540E57747}"/>
              </a:ext>
            </a:extLst>
          </p:cNvPr>
          <p:cNvSpPr>
            <a:spLocks noGrp="1"/>
          </p:cNvSpPr>
          <p:nvPr>
            <p:ph type="dt" sz="half" idx="10"/>
          </p:nvPr>
        </p:nvSpPr>
        <p:spPr/>
        <p:txBody>
          <a:bodyPr/>
          <a:lstStyle/>
          <a:p>
            <a:fld id="{999DA66D-B81C-433C-A04B-A82764E60B6C}" type="datetime1">
              <a:rPr lang="x-none" smtClean="0"/>
              <a:pPr/>
              <a:t>11/24/2025</a:t>
            </a:fld>
            <a:endParaRPr lang="x-none"/>
          </a:p>
        </p:txBody>
      </p:sp>
      <p:sp>
        <p:nvSpPr>
          <p:cNvPr id="4" name="Marcador de pie de página 3">
            <a:extLst>
              <a:ext uri="{FF2B5EF4-FFF2-40B4-BE49-F238E27FC236}">
                <a16:creationId xmlns:a16="http://schemas.microsoft.com/office/drawing/2014/main" id="{950B9DAA-29EF-4912-9174-87F7D5AA13BE}"/>
              </a:ext>
            </a:extLst>
          </p:cNvPr>
          <p:cNvSpPr>
            <a:spLocks noGrp="1"/>
          </p:cNvSpPr>
          <p:nvPr>
            <p:ph type="ftr" sz="quarter" idx="11"/>
          </p:nvPr>
        </p:nvSpPr>
        <p:spPr/>
        <p:txBody>
          <a:bodyPr/>
          <a:lstStyle/>
          <a:p>
            <a:endParaRPr lang="x-none"/>
          </a:p>
        </p:txBody>
      </p:sp>
      <p:sp>
        <p:nvSpPr>
          <p:cNvPr id="5" name="Marcador de número de diapositiva 4">
            <a:extLst>
              <a:ext uri="{FF2B5EF4-FFF2-40B4-BE49-F238E27FC236}">
                <a16:creationId xmlns:a16="http://schemas.microsoft.com/office/drawing/2014/main" id="{B6EFDC97-7960-4618-AC44-EA3C9947FFA3}"/>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777895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215AB8F-3384-4D3B-962F-516991E10A39}"/>
              </a:ext>
            </a:extLst>
          </p:cNvPr>
          <p:cNvSpPr>
            <a:spLocks noGrp="1"/>
          </p:cNvSpPr>
          <p:nvPr>
            <p:ph type="dt" sz="half" idx="10"/>
          </p:nvPr>
        </p:nvSpPr>
        <p:spPr/>
        <p:txBody>
          <a:bodyPr/>
          <a:lstStyle/>
          <a:p>
            <a:fld id="{59396622-8C4E-446D-99DF-84A1944ACE88}" type="datetime1">
              <a:rPr lang="x-none" smtClean="0"/>
              <a:pPr/>
              <a:t>11/24/2025</a:t>
            </a:fld>
            <a:endParaRPr lang="x-none"/>
          </a:p>
        </p:txBody>
      </p:sp>
      <p:sp>
        <p:nvSpPr>
          <p:cNvPr id="3" name="Marcador de pie de página 2">
            <a:extLst>
              <a:ext uri="{FF2B5EF4-FFF2-40B4-BE49-F238E27FC236}">
                <a16:creationId xmlns:a16="http://schemas.microsoft.com/office/drawing/2014/main" id="{83E970F7-F7E2-4F05-BDBA-5FEB0F714609}"/>
              </a:ext>
            </a:extLst>
          </p:cNvPr>
          <p:cNvSpPr>
            <a:spLocks noGrp="1"/>
          </p:cNvSpPr>
          <p:nvPr>
            <p:ph type="ftr" sz="quarter" idx="11"/>
          </p:nvPr>
        </p:nvSpPr>
        <p:spPr/>
        <p:txBody>
          <a:bodyPr/>
          <a:lstStyle/>
          <a:p>
            <a:endParaRPr lang="x-none"/>
          </a:p>
        </p:txBody>
      </p:sp>
      <p:sp>
        <p:nvSpPr>
          <p:cNvPr id="4" name="Marcador de número de diapositiva 3">
            <a:extLst>
              <a:ext uri="{FF2B5EF4-FFF2-40B4-BE49-F238E27FC236}">
                <a16:creationId xmlns:a16="http://schemas.microsoft.com/office/drawing/2014/main" id="{2652A909-73C6-4B7B-9C4D-1C1CDE514DA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138167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357244-24AD-4ECB-AD58-0BEA1E117DD8}"/>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contenido 2">
            <a:extLst>
              <a:ext uri="{FF2B5EF4-FFF2-40B4-BE49-F238E27FC236}">
                <a16:creationId xmlns:a16="http://schemas.microsoft.com/office/drawing/2014/main" id="{79C3F0C1-AD74-4F2C-9DE8-6104E1952A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texto 3">
            <a:extLst>
              <a:ext uri="{FF2B5EF4-FFF2-40B4-BE49-F238E27FC236}">
                <a16:creationId xmlns:a16="http://schemas.microsoft.com/office/drawing/2014/main" id="{8F079869-7A45-4046-BC94-AAC914DDE4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0E8F620-42C0-47AB-985E-A2AE3374057E}"/>
              </a:ext>
            </a:extLst>
          </p:cNvPr>
          <p:cNvSpPr>
            <a:spLocks noGrp="1"/>
          </p:cNvSpPr>
          <p:nvPr>
            <p:ph type="dt" sz="half" idx="10"/>
          </p:nvPr>
        </p:nvSpPr>
        <p:spPr/>
        <p:txBody>
          <a:bodyPr/>
          <a:lstStyle/>
          <a:p>
            <a:fld id="{1A4D3560-F61C-4D93-9005-904AED376E77}" type="datetime1">
              <a:rPr lang="x-none" smtClean="0"/>
              <a:pPr/>
              <a:t>11/24/2025</a:t>
            </a:fld>
            <a:endParaRPr lang="x-none"/>
          </a:p>
        </p:txBody>
      </p:sp>
      <p:sp>
        <p:nvSpPr>
          <p:cNvPr id="6" name="Marcador de pie de página 5">
            <a:extLst>
              <a:ext uri="{FF2B5EF4-FFF2-40B4-BE49-F238E27FC236}">
                <a16:creationId xmlns:a16="http://schemas.microsoft.com/office/drawing/2014/main" id="{4D4DD4CA-39E4-46F4-BE75-F2F01FFB9EB4}"/>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AEB47957-4C4E-4BC7-9137-3A1B14251BC1}"/>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3667138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D92CC2-4A75-45C4-ADD1-CAD873F7E8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x-none"/>
          </a:p>
        </p:txBody>
      </p:sp>
      <p:sp>
        <p:nvSpPr>
          <p:cNvPr id="3" name="Marcador de posición de imagen 2">
            <a:extLst>
              <a:ext uri="{FF2B5EF4-FFF2-40B4-BE49-F238E27FC236}">
                <a16:creationId xmlns:a16="http://schemas.microsoft.com/office/drawing/2014/main" id="{ABD06396-EF24-4826-8540-2CADA52249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Marcador de texto 3">
            <a:extLst>
              <a:ext uri="{FF2B5EF4-FFF2-40B4-BE49-F238E27FC236}">
                <a16:creationId xmlns:a16="http://schemas.microsoft.com/office/drawing/2014/main" id="{B578EB9E-8D1E-4D46-BB2E-EE8F380AC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5F59E85-A944-4C8A-97D6-5A1FF3913DA5}"/>
              </a:ext>
            </a:extLst>
          </p:cNvPr>
          <p:cNvSpPr>
            <a:spLocks noGrp="1"/>
          </p:cNvSpPr>
          <p:nvPr>
            <p:ph type="dt" sz="half" idx="10"/>
          </p:nvPr>
        </p:nvSpPr>
        <p:spPr/>
        <p:txBody>
          <a:bodyPr/>
          <a:lstStyle/>
          <a:p>
            <a:fld id="{B08F88F4-6C32-4908-9A65-A0377E5B9A68}" type="datetime1">
              <a:rPr lang="x-none" smtClean="0"/>
              <a:pPr/>
              <a:t>11/24/2025</a:t>
            </a:fld>
            <a:endParaRPr lang="x-none"/>
          </a:p>
        </p:txBody>
      </p:sp>
      <p:sp>
        <p:nvSpPr>
          <p:cNvPr id="6" name="Marcador de pie de página 5">
            <a:extLst>
              <a:ext uri="{FF2B5EF4-FFF2-40B4-BE49-F238E27FC236}">
                <a16:creationId xmlns:a16="http://schemas.microsoft.com/office/drawing/2014/main" id="{A3BF08B3-8D70-4D2F-9649-C565FF055505}"/>
              </a:ext>
            </a:extLst>
          </p:cNvPr>
          <p:cNvSpPr>
            <a:spLocks noGrp="1"/>
          </p:cNvSpPr>
          <p:nvPr>
            <p:ph type="ftr" sz="quarter" idx="11"/>
          </p:nvPr>
        </p:nvSpPr>
        <p:spPr/>
        <p:txBody>
          <a:bodyPr/>
          <a:lstStyle/>
          <a:p>
            <a:endParaRPr lang="x-none"/>
          </a:p>
        </p:txBody>
      </p:sp>
      <p:sp>
        <p:nvSpPr>
          <p:cNvPr id="7" name="Marcador de número de diapositiva 6">
            <a:extLst>
              <a:ext uri="{FF2B5EF4-FFF2-40B4-BE49-F238E27FC236}">
                <a16:creationId xmlns:a16="http://schemas.microsoft.com/office/drawing/2014/main" id="{9906F53A-0E94-4372-84C1-CDBD67DCB875}"/>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882749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B6391-CF7D-4DE5-808D-47C5FC5AC15B}"/>
              </a:ext>
            </a:extLst>
          </p:cNvPr>
          <p:cNvSpPr>
            <a:spLocks noGrp="1"/>
          </p:cNvSpPr>
          <p:nvPr>
            <p:ph type="title"/>
          </p:nvPr>
        </p:nvSpPr>
        <p:spPr/>
        <p:txBody>
          <a:bodyPr/>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0D75FEC0-2CC4-422B-A4A1-A3CD543E2751}"/>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0E66F59-0227-48EB-9E81-4604C9EF4F67}"/>
              </a:ext>
            </a:extLst>
          </p:cNvPr>
          <p:cNvSpPr>
            <a:spLocks noGrp="1"/>
          </p:cNvSpPr>
          <p:nvPr>
            <p:ph type="dt" sz="half" idx="10"/>
          </p:nvPr>
        </p:nvSpPr>
        <p:spPr/>
        <p:txBody>
          <a:bodyPr/>
          <a:lstStyle/>
          <a:p>
            <a:fld id="{C1AD28B9-953D-49C1-898E-A91B988786CF}" type="datetime1">
              <a:rPr lang="x-none" smtClean="0"/>
              <a:pPr/>
              <a:t>11/24/2025</a:t>
            </a:fld>
            <a:endParaRPr lang="x-none"/>
          </a:p>
        </p:txBody>
      </p:sp>
      <p:sp>
        <p:nvSpPr>
          <p:cNvPr id="5" name="Marcador de pie de página 4">
            <a:extLst>
              <a:ext uri="{FF2B5EF4-FFF2-40B4-BE49-F238E27FC236}">
                <a16:creationId xmlns:a16="http://schemas.microsoft.com/office/drawing/2014/main" id="{9DA6FB40-D529-4995-AB3B-4B13690EFCA1}"/>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962745F9-3FFB-45C6-8140-534632A65F3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723298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B4064C5-238C-4D08-A18B-098B4A713FBD}"/>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x-none"/>
          </a:p>
        </p:txBody>
      </p:sp>
      <p:sp>
        <p:nvSpPr>
          <p:cNvPr id="3" name="Marcador de texto vertical 2">
            <a:extLst>
              <a:ext uri="{FF2B5EF4-FFF2-40B4-BE49-F238E27FC236}">
                <a16:creationId xmlns:a16="http://schemas.microsoft.com/office/drawing/2014/main" id="{BF2CBB9B-3519-4677-9914-ACFDC359DB0F}"/>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BB914B28-DDD0-4659-B534-3186FD33678E}"/>
              </a:ext>
            </a:extLst>
          </p:cNvPr>
          <p:cNvSpPr>
            <a:spLocks noGrp="1"/>
          </p:cNvSpPr>
          <p:nvPr>
            <p:ph type="dt" sz="half" idx="10"/>
          </p:nvPr>
        </p:nvSpPr>
        <p:spPr/>
        <p:txBody>
          <a:bodyPr/>
          <a:lstStyle/>
          <a:p>
            <a:fld id="{B4EDB8CB-3F61-4612-AA8F-D42BF1536E7C}" type="datetime1">
              <a:rPr lang="x-none" smtClean="0"/>
              <a:pPr/>
              <a:t>11/24/2025</a:t>
            </a:fld>
            <a:endParaRPr lang="x-none"/>
          </a:p>
        </p:txBody>
      </p:sp>
      <p:sp>
        <p:nvSpPr>
          <p:cNvPr id="5" name="Marcador de pie de página 4">
            <a:extLst>
              <a:ext uri="{FF2B5EF4-FFF2-40B4-BE49-F238E27FC236}">
                <a16:creationId xmlns:a16="http://schemas.microsoft.com/office/drawing/2014/main" id="{8FE0DE41-7539-4FFE-BB60-FD98AC98B060}"/>
              </a:ext>
            </a:extLst>
          </p:cNvPr>
          <p:cNvSpPr>
            <a:spLocks noGrp="1"/>
          </p:cNvSpPr>
          <p:nvPr>
            <p:ph type="ftr" sz="quarter" idx="11"/>
          </p:nvPr>
        </p:nvSpPr>
        <p:spPr/>
        <p:txBody>
          <a:bodyPr/>
          <a:lstStyle/>
          <a:p>
            <a:endParaRPr lang="x-none"/>
          </a:p>
        </p:txBody>
      </p:sp>
      <p:sp>
        <p:nvSpPr>
          <p:cNvPr id="6" name="Marcador de número de diapositiva 5">
            <a:extLst>
              <a:ext uri="{FF2B5EF4-FFF2-40B4-BE49-F238E27FC236}">
                <a16:creationId xmlns:a16="http://schemas.microsoft.com/office/drawing/2014/main" id="{7F53B19A-B024-429C-AF21-942318BAC14D}"/>
              </a:ext>
            </a:extLst>
          </p:cNvPr>
          <p:cNvSpPr>
            <a:spLocks noGrp="1"/>
          </p:cNvSpPr>
          <p:nvPr>
            <p:ph type="sldNum" sz="quarter" idx="12"/>
          </p:nvPr>
        </p:nvSpPr>
        <p:spPr/>
        <p:txBody>
          <a:bodyPr/>
          <a:lstStyle/>
          <a:p>
            <a:fld id="{CE951BFF-B6C2-498B-BFB5-F282E8458BE3}" type="slidenum">
              <a:rPr lang="x-none" smtClean="0"/>
              <a:pPr/>
              <a:t>‹Nº›</a:t>
            </a:fld>
            <a:endParaRPr lang="x-none"/>
          </a:p>
        </p:txBody>
      </p:sp>
    </p:spTree>
    <p:extLst>
      <p:ext uri="{BB962C8B-B14F-4D97-AF65-F5344CB8AC3E}">
        <p14:creationId xmlns:p14="http://schemas.microsoft.com/office/powerpoint/2010/main" val="1291147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3E2EC12-6B7A-428D-AC9C-8015088B6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x-none"/>
          </a:p>
        </p:txBody>
      </p:sp>
      <p:sp>
        <p:nvSpPr>
          <p:cNvPr id="3" name="Marcador de texto 2">
            <a:extLst>
              <a:ext uri="{FF2B5EF4-FFF2-40B4-BE49-F238E27FC236}">
                <a16:creationId xmlns:a16="http://schemas.microsoft.com/office/drawing/2014/main" id="{6432A8DA-B7BE-480A-A9E0-339F7BD21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x-none"/>
          </a:p>
        </p:txBody>
      </p:sp>
      <p:sp>
        <p:nvSpPr>
          <p:cNvPr id="4" name="Marcador de fecha 3">
            <a:extLst>
              <a:ext uri="{FF2B5EF4-FFF2-40B4-BE49-F238E27FC236}">
                <a16:creationId xmlns:a16="http://schemas.microsoft.com/office/drawing/2014/main" id="{01E437B8-85B9-429B-AAD8-4C824B293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92B323-F8E7-4772-9975-1482C86F147E}" type="datetime1">
              <a:rPr lang="x-none" smtClean="0"/>
              <a:pPr/>
              <a:t>11/24/2025</a:t>
            </a:fld>
            <a:endParaRPr lang="x-none"/>
          </a:p>
        </p:txBody>
      </p:sp>
      <p:sp>
        <p:nvSpPr>
          <p:cNvPr id="5" name="Marcador de pie de página 4">
            <a:extLst>
              <a:ext uri="{FF2B5EF4-FFF2-40B4-BE49-F238E27FC236}">
                <a16:creationId xmlns:a16="http://schemas.microsoft.com/office/drawing/2014/main" id="{D64B7195-3A0B-41C9-9F23-6FD2A486E2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Marcador de número de diapositiva 5">
            <a:extLst>
              <a:ext uri="{FF2B5EF4-FFF2-40B4-BE49-F238E27FC236}">
                <a16:creationId xmlns:a16="http://schemas.microsoft.com/office/drawing/2014/main" id="{5CFE44E0-35D9-480F-8CE2-81D986CBE7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951BFF-B6C2-498B-BFB5-F282E8458BE3}" type="slidenum">
              <a:rPr lang="x-none" smtClean="0"/>
              <a:pPr/>
              <a:t>‹Nº›</a:t>
            </a:fld>
            <a:endParaRPr lang="x-none"/>
          </a:p>
        </p:txBody>
      </p:sp>
    </p:spTree>
    <p:extLst>
      <p:ext uri="{BB962C8B-B14F-4D97-AF65-F5344CB8AC3E}">
        <p14:creationId xmlns:p14="http://schemas.microsoft.com/office/powerpoint/2010/main" val="27072025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0.png"/><Relationship Id="rId10" Type="http://schemas.openxmlformats.org/officeDocument/2006/relationships/image" Target="../media/image17.png"/><Relationship Id="rId4" Type="http://schemas.openxmlformats.org/officeDocument/2006/relationships/image" Target="../media/image9.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8.png"/><Relationship Id="rId7" Type="http://schemas.openxmlformats.org/officeDocument/2006/relationships/image" Target="../media/image29.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44.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48.png"/><Relationship Id="rId7"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png"/><Relationship Id="rId7" Type="http://schemas.openxmlformats.org/officeDocument/2006/relationships/image" Target="../media/image52.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54.png"/><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6.png"/><Relationship Id="rId7" Type="http://schemas.openxmlformats.org/officeDocument/2006/relationships/image" Target="../media/image59.jpeg"/><Relationship Id="rId2" Type="http://schemas.openxmlformats.org/officeDocument/2006/relationships/image" Target="../media/image55.jpeg"/><Relationship Id="rId1" Type="http://schemas.openxmlformats.org/officeDocument/2006/relationships/slideLayout" Target="../slideLayouts/slideLayout2.xml"/><Relationship Id="rId6" Type="http://schemas.openxmlformats.org/officeDocument/2006/relationships/image" Target="../media/image58.png"/><Relationship Id="rId5" Type="http://schemas.openxmlformats.org/officeDocument/2006/relationships/image" Target="../media/image57.png"/><Relationship Id="rId4" Type="http://schemas.microsoft.com/office/2007/relationships/hdphoto" Target="../media/hdphoto2.wdp"/><Relationship Id="rId9"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smtClean="0">
                <a:solidFill>
                  <a:schemeClr val="bg1"/>
                </a:solidFill>
                <a:uFill>
                  <a:solidFill>
                    <a:srgbClr val="FFFFFF"/>
                  </a:solidFill>
                </a:uFill>
                <a:latin typeface="Courier New" panose="02070309020205020404" pitchFamily="49" charset="0"/>
                <a:cs typeface="Courier New" panose="02070309020205020404" pitchFamily="49" charset="0"/>
              </a:rPr>
              <a:t>“THUNDER”</a:t>
            </a:r>
            <a:endPar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endParaRP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1</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a:t>
            </a:r>
            <a:r>
              <a:rPr lang="es-CL" altLang="es-CL" sz="1600" b="1" dirty="0" smtClean="0">
                <a:solidFill>
                  <a:schemeClr val="bg1"/>
                </a:solidFill>
                <a:latin typeface="Courier New" panose="02070309020205020404" pitchFamily="49" charset="0"/>
                <a:cs typeface="Courier New" panose="02070309020205020404" pitchFamily="49" charset="0"/>
              </a:rPr>
              <a:t>la mar</a:t>
            </a:r>
            <a:r>
              <a:rPr lang="es-CL" altLang="es-CL" sz="1600" b="1" dirty="0" smtClean="0">
                <a:solidFill>
                  <a:schemeClr val="bg1"/>
                </a:solidFill>
                <a:latin typeface="Courier New" panose="02070309020205020404" pitchFamily="49" charset="0"/>
                <a:cs typeface="Courier New" panose="02070309020205020404" pitchFamily="49" charset="0"/>
              </a:rPr>
              <a:t>, </a:t>
            </a:r>
            <a:r>
              <a:rPr lang="es-CL" altLang="es-CL" sz="1600" b="1" dirty="0" smtClean="0">
                <a:solidFill>
                  <a:schemeClr val="bg1"/>
                </a:solidFill>
                <a:latin typeface="Courier New" panose="02070309020205020404" pitchFamily="49" charset="0"/>
                <a:cs typeface="Courier New" panose="02070309020205020404" pitchFamily="49" charset="0"/>
              </a:rPr>
              <a:t>24 </a:t>
            </a:r>
            <a:r>
              <a:rPr lang="es-CL" altLang="es-CL" sz="1600" b="1" dirty="0">
                <a:solidFill>
                  <a:schemeClr val="bg1"/>
                </a:solidFill>
                <a:latin typeface="Courier New" panose="02070309020205020404" pitchFamily="49" charset="0"/>
                <a:cs typeface="Courier New" panose="02070309020205020404" pitchFamily="49" charset="0"/>
              </a:rPr>
              <a:t>de </a:t>
            </a:r>
            <a:r>
              <a:rPr lang="es-CL" altLang="es-CL" sz="1600" b="1" dirty="0" smtClean="0">
                <a:solidFill>
                  <a:schemeClr val="bg1"/>
                </a:solidFill>
                <a:latin typeface="Courier New" panose="02070309020205020404" pitchFamily="49" charset="0"/>
                <a:cs typeface="Courier New" panose="02070309020205020404" pitchFamily="49" charset="0"/>
              </a:rPr>
              <a:t>noviembre </a:t>
            </a:r>
            <a:r>
              <a:rPr lang="es-CL" altLang="es-CL" sz="1600" b="1" dirty="0">
                <a:solidFill>
                  <a:schemeClr val="bg1"/>
                </a:solidFill>
                <a:latin typeface="Courier New" panose="02070309020205020404" pitchFamily="49" charset="0"/>
                <a:cs typeface="Courier New" panose="02070309020205020404" pitchFamily="49" charset="0"/>
              </a:rPr>
              <a:t>de 2035</a:t>
            </a: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16767995"/>
      </p:ext>
    </p:extLst>
  </p:cSld>
  <p:clrMapOvr>
    <a:masterClrMapping/>
  </p:clrMapOvr>
  <p:transition>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a:t>
              </a:fld>
              <a:endParaRPr lang="es-CL" altLang="es-CL" sz="1200" b="1">
                <a:solidFill>
                  <a:srgbClr val="FFFF00"/>
                </a:solidFill>
              </a:endParaRPr>
            </a:p>
          </p:txBody>
        </p:sp>
      </p:grpSp>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618706" y="2607027"/>
            <a:ext cx="440455"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59161" y="2259462"/>
            <a:ext cx="5276" cy="81080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210695" y="3053087"/>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1" name="Conector recto 200">
            <a:extLst>
              <a:ext uri="{FF2B5EF4-FFF2-40B4-BE49-F238E27FC236}">
                <a16:creationId xmlns:a16="http://schemas.microsoft.com/office/drawing/2014/main" id="{5E4FC5B3-8BCE-33B4-F27D-CE97B2ACDC1A}"/>
              </a:ext>
            </a:extLst>
          </p:cNvPr>
          <p:cNvCxnSpPr/>
          <p:nvPr/>
        </p:nvCxnSpPr>
        <p:spPr>
          <a:xfrm>
            <a:off x="3108871" y="306214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888494" y="305011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3" name="Conector recto 202">
            <a:extLst>
              <a:ext uri="{FF2B5EF4-FFF2-40B4-BE49-F238E27FC236}">
                <a16:creationId xmlns:a16="http://schemas.microsoft.com/office/drawing/2014/main" id="{5E4FC5B3-8BCE-33B4-F27D-CE97B2ACDC1A}"/>
              </a:ext>
            </a:extLst>
          </p:cNvPr>
          <p:cNvCxnSpPr/>
          <p:nvPr/>
        </p:nvCxnSpPr>
        <p:spPr>
          <a:xfrm>
            <a:off x="8346110" y="304569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04" name="Grupo 203"/>
          <p:cNvGrpSpPr/>
          <p:nvPr/>
        </p:nvGrpSpPr>
        <p:grpSpPr>
          <a:xfrm>
            <a:off x="8959270" y="3613121"/>
            <a:ext cx="1870749" cy="1009947"/>
            <a:chOff x="1979781" y="4256627"/>
            <a:chExt cx="1870749" cy="1009947"/>
          </a:xfrm>
        </p:grpSpPr>
        <p:grpSp>
          <p:nvGrpSpPr>
            <p:cNvPr id="205" name="Grupo 204"/>
            <p:cNvGrpSpPr/>
            <p:nvPr/>
          </p:nvGrpSpPr>
          <p:grpSpPr>
            <a:xfrm>
              <a:off x="1979781" y="4463138"/>
              <a:ext cx="1870749" cy="803436"/>
              <a:chOff x="7714834" y="4512773"/>
              <a:chExt cx="1870749" cy="803436"/>
            </a:xfrm>
          </p:grpSpPr>
          <p:grpSp>
            <p:nvGrpSpPr>
              <p:cNvPr id="209" name="Grupo 208"/>
              <p:cNvGrpSpPr/>
              <p:nvPr/>
            </p:nvGrpSpPr>
            <p:grpSpPr>
              <a:xfrm>
                <a:off x="7714834" y="4512773"/>
                <a:ext cx="1478641" cy="803436"/>
                <a:chOff x="8062345" y="4444311"/>
                <a:chExt cx="1478641" cy="803436"/>
              </a:xfrm>
            </p:grpSpPr>
            <p:grpSp>
              <p:nvGrpSpPr>
                <p:cNvPr id="214" name="Grupo 213">
                  <a:extLst>
                    <a:ext uri="{FF2B5EF4-FFF2-40B4-BE49-F238E27FC236}">
                      <a16:creationId xmlns:a16="http://schemas.microsoft.com/office/drawing/2014/main" id="{50150FA8-306C-EF86-E8F8-6135F57F866A}"/>
                    </a:ext>
                  </a:extLst>
                </p:cNvPr>
                <p:cNvGrpSpPr/>
                <p:nvPr/>
              </p:nvGrpSpPr>
              <p:grpSpPr>
                <a:xfrm>
                  <a:off x="8489370" y="4444311"/>
                  <a:ext cx="1051616" cy="803436"/>
                  <a:chOff x="1910070" y="4006077"/>
                  <a:chExt cx="1539672" cy="1293940"/>
                </a:xfrm>
              </p:grpSpPr>
              <p:sp>
                <p:nvSpPr>
                  <p:cNvPr id="216" name="CuadroTexto 215">
                    <a:extLst>
                      <a:ext uri="{FF2B5EF4-FFF2-40B4-BE49-F238E27FC236}">
                        <a16:creationId xmlns:a16="http://schemas.microsoft.com/office/drawing/2014/main" id="{1B4786C0-69E0-A748-8455-D843F55D330E}"/>
                      </a:ext>
                    </a:extLst>
                  </p:cNvPr>
                  <p:cNvSpPr txBox="1">
                    <a:spLocks noChangeArrowheads="1"/>
                  </p:cNvSpPr>
                  <p:nvPr/>
                </p:nvSpPr>
                <p:spPr bwMode="auto">
                  <a:xfrm>
                    <a:off x="1910070" y="4829124"/>
                    <a:ext cx="1539672" cy="47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RAPAZ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17"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21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215" name="CuadroTexto 214">
                  <a:extLst>
                    <a:ext uri="{FF2B5EF4-FFF2-40B4-BE49-F238E27FC236}">
                      <a16:creationId xmlns:a16="http://schemas.microsoft.com/office/drawing/2014/main" id="{6E7E2312-9A4D-926A-E5B8-A4497509991E}"/>
                    </a:ext>
                  </a:extLst>
                </p:cNvPr>
                <p:cNvSpPr txBox="1">
                  <a:spLocks noChangeArrowheads="1"/>
                </p:cNvSpPr>
                <p:nvPr/>
              </p:nvSpPr>
              <p:spPr bwMode="auto">
                <a:xfrm>
                  <a:off x="8062345"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10" name="Grupo 209"/>
              <p:cNvGrpSpPr/>
              <p:nvPr/>
            </p:nvGrpSpPr>
            <p:grpSpPr>
              <a:xfrm>
                <a:off x="8445927" y="4547484"/>
                <a:ext cx="447761" cy="369332"/>
                <a:chOff x="8445927" y="4448628"/>
                <a:chExt cx="447761" cy="369332"/>
              </a:xfrm>
            </p:grpSpPr>
            <p:cxnSp>
              <p:nvCxnSpPr>
                <p:cNvPr id="212" name="Conector recto de flecha 211"/>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3" name="CuadroTexto 212"/>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11" name="CuadroTexto 210">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06" name="Group 217">
              <a:extLst>
                <a:ext uri="{FF2B5EF4-FFF2-40B4-BE49-F238E27FC236}">
                  <a16:creationId xmlns:a16="http://schemas.microsoft.com/office/drawing/2014/main" id="{30BC3EAD-629F-967E-E64D-4E26F7B43DAE}"/>
                </a:ext>
              </a:extLst>
            </p:cNvPr>
            <p:cNvGrpSpPr>
              <a:grpSpLocks/>
            </p:cNvGrpSpPr>
            <p:nvPr/>
          </p:nvGrpSpPr>
          <p:grpSpPr bwMode="auto">
            <a:xfrm rot="1330860">
              <a:off x="2890301" y="4256627"/>
              <a:ext cx="75096" cy="154894"/>
              <a:chOff x="4303" y="1872"/>
              <a:chExt cx="60" cy="96"/>
            </a:xfrm>
          </p:grpSpPr>
          <p:sp>
            <p:nvSpPr>
              <p:cNvPr id="207" name="Oval 218">
                <a:extLst>
                  <a:ext uri="{FF2B5EF4-FFF2-40B4-BE49-F238E27FC236}">
                    <a16:creationId xmlns:a16="http://schemas.microsoft.com/office/drawing/2014/main" id="{23454F66-EE77-B4A0-E84D-8F002954F91C}"/>
                  </a:ext>
                </a:extLst>
              </p:cNvPr>
              <p:cNvSpPr>
                <a:spLocks noChangeAspect="1" noChangeArrowheads="1"/>
              </p:cNvSpPr>
              <p:nvPr/>
            </p:nvSpPr>
            <p:spPr bwMode="auto">
              <a:xfrm>
                <a:off x="4303" y="1885"/>
                <a:ext cx="60" cy="69"/>
              </a:xfrm>
              <a:prstGeom prst="ellipse">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2000">
                  <a:latin typeface="Arial" panose="020B0604020202020204" pitchFamily="34" charset="0"/>
                </a:endParaRPr>
              </a:p>
            </p:txBody>
          </p:sp>
          <p:sp>
            <p:nvSpPr>
              <p:cNvPr id="208" name="Line 219">
                <a:extLst>
                  <a:ext uri="{FF2B5EF4-FFF2-40B4-BE49-F238E27FC236}">
                    <a16:creationId xmlns:a16="http://schemas.microsoft.com/office/drawing/2014/main" id="{25572CE1-BD7F-0723-818A-176425D631A4}"/>
                  </a:ext>
                </a:extLst>
              </p:cNvPr>
              <p:cNvSpPr>
                <a:spLocks noChangeShapeType="1"/>
              </p:cNvSpPr>
              <p:nvPr/>
            </p:nvSpPr>
            <p:spPr bwMode="auto">
              <a:xfrm flipV="1">
                <a:off x="4310" y="1872"/>
                <a:ext cx="48" cy="96"/>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ES"/>
              </a:p>
            </p:txBody>
          </p:sp>
        </p:grpSp>
      </p:grpSp>
      <p:cxnSp>
        <p:nvCxnSpPr>
          <p:cNvPr id="220" name="Conector recto 219">
            <a:extLst>
              <a:ext uri="{FF2B5EF4-FFF2-40B4-BE49-F238E27FC236}">
                <a16:creationId xmlns:a16="http://schemas.microsoft.com/office/drawing/2014/main" id="{5E4FC5B3-8BCE-33B4-F27D-CE97B2ACDC1A}"/>
              </a:ext>
            </a:extLst>
          </p:cNvPr>
          <p:cNvCxnSpPr/>
          <p:nvPr/>
        </p:nvCxnSpPr>
        <p:spPr>
          <a:xfrm>
            <a:off x="6646377" y="3072533"/>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910957" y="3032170"/>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2" name="Conector recto 221"/>
          <p:cNvCxnSpPr/>
          <p:nvPr/>
        </p:nvCxnSpPr>
        <p:spPr>
          <a:xfrm>
            <a:off x="8381417" y="3494239"/>
            <a:ext cx="27547" cy="8024"/>
          </a:xfrm>
          <a:prstGeom prst="line">
            <a:avLst/>
          </a:prstGeom>
        </p:spPr>
        <p:style>
          <a:lnRef idx="2">
            <a:schemeClr val="accent1"/>
          </a:lnRef>
          <a:fillRef idx="0">
            <a:schemeClr val="accent1"/>
          </a:fillRef>
          <a:effectRef idx="1">
            <a:schemeClr val="accent1"/>
          </a:effectRef>
          <a:fontRef idx="minor">
            <a:schemeClr val="tx1"/>
          </a:fontRef>
        </p:style>
      </p:cxnSp>
      <p:grpSp>
        <p:nvGrpSpPr>
          <p:cNvPr id="223" name="Grupo 222"/>
          <p:cNvGrpSpPr/>
          <p:nvPr/>
        </p:nvGrpSpPr>
        <p:grpSpPr>
          <a:xfrm>
            <a:off x="10332824" y="4466023"/>
            <a:ext cx="1643824" cy="825261"/>
            <a:chOff x="7720500" y="1982346"/>
            <a:chExt cx="1643824" cy="825261"/>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289281" y="2515219"/>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cs typeface="Calibri" panose="020F0502020204030204" pitchFamily="34" charset="0"/>
                </a:rPr>
                <a:t>KRAKEN</a:t>
              </a:r>
              <a:r>
                <a:rPr lang="es-CL" altLang="es-CL" sz="1300" b="1" dirty="0" smtClean="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HH-</a:t>
              </a:r>
              <a:r>
                <a:rPr lang="es-CL" altLang="es-CL" sz="1400" b="1" dirty="0">
                  <a:solidFill>
                    <a:prstClr val="black"/>
                  </a:solidFill>
                  <a:cs typeface="Calibri" panose="020F0502020204030204" pitchFamily="34" charset="0"/>
                </a:rPr>
                <a:t>6</a:t>
              </a:r>
              <a:r>
                <a:rPr lang="es-CL" altLang="es-CL" sz="1400" b="1" dirty="0" smtClean="0">
                  <a:solidFill>
                    <a:prstClr val="black"/>
                  </a:solidFill>
                  <a:cs typeface="Calibri" panose="020F0502020204030204" pitchFamily="34" charset="0"/>
                </a:rPr>
                <a:t>5</a:t>
              </a:r>
              <a:endParaRPr lang="es-CL" altLang="es-CL" sz="1400" b="1" dirty="0">
                <a:solidFill>
                  <a:prstClr val="black"/>
                </a:solidFill>
                <a:cs typeface="Calibri" panose="020F0502020204030204" pitchFamily="34" charset="0"/>
              </a:endParaRP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983897" y="2129027"/>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9865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190895" y="3051220"/>
            <a:ext cx="8714027" cy="0"/>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249" name="Grupo 248"/>
          <p:cNvGrpSpPr/>
          <p:nvPr/>
        </p:nvGrpSpPr>
        <p:grpSpPr>
          <a:xfrm>
            <a:off x="2197822" y="3650688"/>
            <a:ext cx="1767188" cy="934765"/>
            <a:chOff x="1134824" y="3982325"/>
            <a:chExt cx="1767188" cy="934765"/>
          </a:xfrm>
        </p:grpSpPr>
        <p:grpSp>
          <p:nvGrpSpPr>
            <p:cNvPr id="250" name="Grupo 249"/>
            <p:cNvGrpSpPr/>
            <p:nvPr/>
          </p:nvGrpSpPr>
          <p:grpSpPr>
            <a:xfrm>
              <a:off x="1310247" y="3982325"/>
              <a:ext cx="1432831" cy="934765"/>
              <a:chOff x="1475752" y="4026832"/>
              <a:chExt cx="1432831" cy="934765"/>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5752" y="4653820"/>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BARRABAS</a:t>
                </a:r>
                <a:endParaRPr lang="es-CL" altLang="es-CL" sz="1300" b="1" dirty="0">
                  <a:solidFill>
                    <a:prstClr val="black"/>
                  </a:solidFill>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grpSp>
        <p:nvGrpSpPr>
          <p:cNvPr id="268" name="Grupo 267"/>
          <p:cNvGrpSpPr/>
          <p:nvPr/>
        </p:nvGrpSpPr>
        <p:grpSpPr>
          <a:xfrm>
            <a:off x="3988590" y="3626624"/>
            <a:ext cx="1767188" cy="932493"/>
            <a:chOff x="1134824" y="3982325"/>
            <a:chExt cx="1767188" cy="932493"/>
          </a:xfrm>
        </p:grpSpPr>
        <p:grpSp>
          <p:nvGrpSpPr>
            <p:cNvPr id="269" name="Grupo 268"/>
            <p:cNvGrpSpPr/>
            <p:nvPr/>
          </p:nvGrpSpPr>
          <p:grpSpPr>
            <a:xfrm>
              <a:off x="1307147" y="3982325"/>
              <a:ext cx="1432831" cy="932493"/>
              <a:chOff x="1472652" y="4026832"/>
              <a:chExt cx="1432831" cy="932493"/>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2652" y="4651548"/>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FORAJIDO</a:t>
                </a:r>
                <a:endParaRPr lang="es-CL" altLang="es-CL" sz="1300" b="1" dirty="0">
                  <a:solidFill>
                    <a:prstClr val="black"/>
                  </a:solidFill>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grpSp>
        <p:nvGrpSpPr>
          <p:cNvPr id="287" name="Grupo 286"/>
          <p:cNvGrpSpPr/>
          <p:nvPr/>
        </p:nvGrpSpPr>
        <p:grpSpPr>
          <a:xfrm>
            <a:off x="5662494" y="3618142"/>
            <a:ext cx="1862113" cy="990261"/>
            <a:chOff x="5331394" y="3615426"/>
            <a:chExt cx="1862113" cy="990261"/>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7349" y="3615426"/>
              <a:ext cx="1432831" cy="990261"/>
              <a:chOff x="4299528" y="2996776"/>
              <a:chExt cx="1432831" cy="990261"/>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extLst/>
                </a:blip>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528" y="3694649"/>
                <a:ext cx="1432831"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TEJANO</a:t>
                </a:r>
                <a:r>
                  <a:rPr lang="es-CL" altLang="es-CL" sz="1200" b="1" dirty="0">
                    <a:solidFill>
                      <a:prstClr val="black"/>
                    </a:solidFill>
                    <a:cs typeface="Calibri" panose="020F0502020204030204" pitchFamily="34" charset="0"/>
                  </a:rPr>
                  <a:t> </a:t>
                </a:r>
                <a:r>
                  <a:rPr lang="es-CL" altLang="es-CL" sz="1200" b="1" dirty="0" smtClean="0">
                    <a:solidFill>
                      <a:prstClr val="black"/>
                    </a:solidFill>
                    <a:cs typeface="Calibri" panose="020F0502020204030204" pitchFamily="34" charset="0"/>
                  </a:rPr>
                  <a:t> </a:t>
                </a: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grpSp>
        <p:nvGrpSpPr>
          <p:cNvPr id="297" name="Grupo 296"/>
          <p:cNvGrpSpPr/>
          <p:nvPr/>
        </p:nvGrpSpPr>
        <p:grpSpPr>
          <a:xfrm>
            <a:off x="7366818" y="3650799"/>
            <a:ext cx="1838277" cy="965072"/>
            <a:chOff x="7109946" y="3606555"/>
            <a:chExt cx="1838277" cy="965072"/>
          </a:xfrm>
        </p:grpSpPr>
        <p:grpSp>
          <p:nvGrpSpPr>
            <p:cNvPr id="298" name="Grupo 297">
              <a:extLst>
                <a:ext uri="{FF2B5EF4-FFF2-40B4-BE49-F238E27FC236}">
                  <a16:creationId xmlns:a16="http://schemas.microsoft.com/office/drawing/2014/main" id="{39CDEDB8-08B4-5167-2CED-5A6EFC42C97D}"/>
                </a:ext>
              </a:extLst>
            </p:cNvPr>
            <p:cNvGrpSpPr/>
            <p:nvPr/>
          </p:nvGrpSpPr>
          <p:grpSpPr>
            <a:xfrm>
              <a:off x="7538732" y="3606555"/>
              <a:ext cx="1051616" cy="965072"/>
              <a:chOff x="1910267" y="3745659"/>
              <a:chExt cx="1539672" cy="1554256"/>
            </a:xfrm>
          </p:grpSpPr>
          <p:sp>
            <p:nvSpPr>
              <p:cNvPr id="301" name="CuadroTexto 300">
                <a:extLst>
                  <a:ext uri="{FF2B5EF4-FFF2-40B4-BE49-F238E27FC236}">
                    <a16:creationId xmlns:a16="http://schemas.microsoft.com/office/drawing/2014/main" id="{D4CCFE2C-9BCE-D1D9-C948-2335D0E7E486}"/>
                  </a:ext>
                </a:extLst>
              </p:cNvPr>
              <p:cNvSpPr txBox="1">
                <a:spLocks noChangeArrowheads="1"/>
              </p:cNvSpPr>
              <p:nvPr/>
            </p:nvSpPr>
            <p:spPr bwMode="auto">
              <a:xfrm>
                <a:off x="1910267" y="4804238"/>
                <a:ext cx="1539672" cy="49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CHACAL</a:t>
                </a:r>
                <a:r>
                  <a:rPr lang="es-CL" altLang="es-CL" sz="1400" b="1" dirty="0" smtClean="0">
                    <a:solidFill>
                      <a:prstClr val="black"/>
                    </a:solidFill>
                    <a:cs typeface="Calibri" panose="020F0502020204030204" pitchFamily="34" charset="0"/>
                  </a:rPr>
                  <a:t> </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02" name="Grupo 30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0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0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07" name="Rectangle 85">
                    <a:extLst>
                      <a:ext uri="{FF2B5EF4-FFF2-40B4-BE49-F238E27FC236}">
                        <a16:creationId xmlns:a16="http://schemas.microsoft.com/office/drawing/2014/main" id="{FEA02845-2A7E-7104-740A-019468960540}"/>
                      </a:ext>
                    </a:extLst>
                  </p:cNvPr>
                  <p:cNvSpPr>
                    <a:spLocks noChangeArrowheads="1"/>
                  </p:cNvSpPr>
                  <p:nvPr/>
                </p:nvSpPr>
                <p:spPr bwMode="auto">
                  <a:xfrm>
                    <a:off x="3340" y="976"/>
                    <a:ext cx="148" cy="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lgn="ctr">
                      <a:spcBef>
                        <a:spcPct val="0"/>
                      </a:spcBef>
                      <a:buSzTx/>
                      <a:buFontTx/>
                      <a:buNone/>
                    </a:pPr>
                    <a:r>
                      <a:rPr lang="en-US" altLang="en-US" sz="900" b="1" dirty="0"/>
                      <a:t>SOF</a:t>
                    </a:r>
                  </a:p>
                </p:txBody>
              </p:sp>
              <p:grpSp>
                <p:nvGrpSpPr>
                  <p:cNvPr id="308" name="Group 141">
                    <a:extLst>
                      <a:ext uri="{FF2B5EF4-FFF2-40B4-BE49-F238E27FC236}">
                        <a16:creationId xmlns:a16="http://schemas.microsoft.com/office/drawing/2014/main" id="{92AA053F-128D-500C-46FF-514151659559}"/>
                      </a:ext>
                    </a:extLst>
                  </p:cNvPr>
                  <p:cNvGrpSpPr>
                    <a:grpSpLocks/>
                  </p:cNvGrpSpPr>
                  <p:nvPr/>
                </p:nvGrpSpPr>
                <p:grpSpPr bwMode="auto">
                  <a:xfrm>
                    <a:off x="3360" y="1053"/>
                    <a:ext cx="109" cy="140"/>
                    <a:chOff x="3343" y="1053"/>
                    <a:chExt cx="109" cy="140"/>
                  </a:xfrm>
                </p:grpSpPr>
                <p:sp>
                  <p:nvSpPr>
                    <p:cNvPr id="309" name="Freeform 132">
                      <a:extLst>
                        <a:ext uri="{FF2B5EF4-FFF2-40B4-BE49-F238E27FC236}">
                          <a16:creationId xmlns:a16="http://schemas.microsoft.com/office/drawing/2014/main" id="{E00F9207-5D9C-7EAC-4D02-8A704FC58B03}"/>
                        </a:ext>
                      </a:extLst>
                    </p:cNvPr>
                    <p:cNvSpPr>
                      <a:spLocks noChangeAspect="1"/>
                    </p:cNvSpPr>
                    <p:nvPr/>
                  </p:nvSpPr>
                  <p:spPr bwMode="auto">
                    <a:xfrm>
                      <a:off x="3343" y="1053"/>
                      <a:ext cx="109" cy="140"/>
                    </a:xfrm>
                    <a:custGeom>
                      <a:avLst/>
                      <a:gdLst>
                        <a:gd name="T0" fmla="*/ 1 w 806"/>
                        <a:gd name="T1" fmla="*/ 4 h 1054"/>
                        <a:gd name="T2" fmla="*/ 2 w 806"/>
                        <a:gd name="T3" fmla="*/ 3 h 1054"/>
                        <a:gd name="T4" fmla="*/ 6 w 806"/>
                        <a:gd name="T5" fmla="*/ 3 h 1054"/>
                        <a:gd name="T6" fmla="*/ 6 w 806"/>
                        <a:gd name="T7" fmla="*/ 1 h 1054"/>
                        <a:gd name="T8" fmla="*/ 6 w 806"/>
                        <a:gd name="T9" fmla="*/ 1 h 1054"/>
                        <a:gd name="T10" fmla="*/ 6 w 806"/>
                        <a:gd name="T11" fmla="*/ 0 h 1054"/>
                        <a:gd name="T12" fmla="*/ 7 w 806"/>
                        <a:gd name="T13" fmla="*/ 0 h 1054"/>
                        <a:gd name="T14" fmla="*/ 8 w 806"/>
                        <a:gd name="T15" fmla="*/ 0 h 1054"/>
                        <a:gd name="T16" fmla="*/ 9 w 806"/>
                        <a:gd name="T17" fmla="*/ 1 h 1054"/>
                        <a:gd name="T18" fmla="*/ 9 w 806"/>
                        <a:gd name="T19" fmla="*/ 1 h 1054"/>
                        <a:gd name="T20" fmla="*/ 9 w 806"/>
                        <a:gd name="T21" fmla="*/ 2 h 1054"/>
                        <a:gd name="T22" fmla="*/ 8 w 806"/>
                        <a:gd name="T23" fmla="*/ 3 h 1054"/>
                        <a:gd name="T24" fmla="*/ 13 w 806"/>
                        <a:gd name="T25" fmla="*/ 4 h 1054"/>
                        <a:gd name="T26" fmla="*/ 8 w 806"/>
                        <a:gd name="T27" fmla="*/ 15 h 1054"/>
                        <a:gd name="T28" fmla="*/ 9 w 806"/>
                        <a:gd name="T29" fmla="*/ 16 h 1054"/>
                        <a:gd name="T30" fmla="*/ 9 w 806"/>
                        <a:gd name="T31" fmla="*/ 16 h 1054"/>
                        <a:gd name="T32" fmla="*/ 10 w 806"/>
                        <a:gd name="T33" fmla="*/ 16 h 1054"/>
                        <a:gd name="T34" fmla="*/ 11 w 806"/>
                        <a:gd name="T35" fmla="*/ 15 h 1054"/>
                        <a:gd name="T36" fmla="*/ 12 w 806"/>
                        <a:gd name="T37" fmla="*/ 15 h 1054"/>
                        <a:gd name="T38" fmla="*/ 12 w 806"/>
                        <a:gd name="T39" fmla="*/ 15 h 1054"/>
                        <a:gd name="T40" fmla="*/ 13 w 806"/>
                        <a:gd name="T41" fmla="*/ 14 h 1054"/>
                        <a:gd name="T42" fmla="*/ 14 w 806"/>
                        <a:gd name="T43" fmla="*/ 13 h 1054"/>
                        <a:gd name="T44" fmla="*/ 14 w 806"/>
                        <a:gd name="T45" fmla="*/ 12 h 1054"/>
                        <a:gd name="T46" fmla="*/ 15 w 806"/>
                        <a:gd name="T47" fmla="*/ 12 h 1054"/>
                        <a:gd name="T48" fmla="*/ 15 w 806"/>
                        <a:gd name="T49" fmla="*/ 14 h 1054"/>
                        <a:gd name="T50" fmla="*/ 14 w 806"/>
                        <a:gd name="T51" fmla="*/ 15 h 1054"/>
                        <a:gd name="T52" fmla="*/ 14 w 806"/>
                        <a:gd name="T53" fmla="*/ 16 h 1054"/>
                        <a:gd name="T54" fmla="*/ 12 w 806"/>
                        <a:gd name="T55" fmla="*/ 16 h 1054"/>
                        <a:gd name="T56" fmla="*/ 11 w 806"/>
                        <a:gd name="T57" fmla="*/ 16 h 1054"/>
                        <a:gd name="T58" fmla="*/ 10 w 806"/>
                        <a:gd name="T59" fmla="*/ 17 h 1054"/>
                        <a:gd name="T60" fmla="*/ 10 w 806"/>
                        <a:gd name="T61" fmla="*/ 17 h 1054"/>
                        <a:gd name="T62" fmla="*/ 9 w 806"/>
                        <a:gd name="T63" fmla="*/ 17 h 1054"/>
                        <a:gd name="T64" fmla="*/ 9 w 806"/>
                        <a:gd name="T65" fmla="*/ 17 h 1054"/>
                        <a:gd name="T66" fmla="*/ 8 w 806"/>
                        <a:gd name="T67" fmla="*/ 17 h 1054"/>
                        <a:gd name="T68" fmla="*/ 7 w 806"/>
                        <a:gd name="T69" fmla="*/ 18 h 1054"/>
                        <a:gd name="T70" fmla="*/ 7 w 806"/>
                        <a:gd name="T71" fmla="*/ 18 h 1054"/>
                        <a:gd name="T72" fmla="*/ 6 w 806"/>
                        <a:gd name="T73" fmla="*/ 17 h 1054"/>
                        <a:gd name="T74" fmla="*/ 6 w 806"/>
                        <a:gd name="T75" fmla="*/ 17 h 1054"/>
                        <a:gd name="T76" fmla="*/ 5 w 806"/>
                        <a:gd name="T77" fmla="*/ 17 h 1054"/>
                        <a:gd name="T78" fmla="*/ 5 w 806"/>
                        <a:gd name="T79" fmla="*/ 17 h 1054"/>
                        <a:gd name="T80" fmla="*/ 4 w 806"/>
                        <a:gd name="T81" fmla="*/ 17 h 1054"/>
                        <a:gd name="T82" fmla="*/ 3 w 806"/>
                        <a:gd name="T83" fmla="*/ 16 h 1054"/>
                        <a:gd name="T84" fmla="*/ 2 w 806"/>
                        <a:gd name="T85" fmla="*/ 15 h 1054"/>
                        <a:gd name="T86" fmla="*/ 1 w 806"/>
                        <a:gd name="T87" fmla="*/ 16 h 1054"/>
                        <a:gd name="T88" fmla="*/ 1 w 806"/>
                        <a:gd name="T89" fmla="*/ 15 h 1054"/>
                        <a:gd name="T90" fmla="*/ 0 w 806"/>
                        <a:gd name="T91" fmla="*/ 13 h 1054"/>
                        <a:gd name="T92" fmla="*/ 0 w 806"/>
                        <a:gd name="T93" fmla="*/ 12 h 1054"/>
                        <a:gd name="T94" fmla="*/ 0 w 806"/>
                        <a:gd name="T95" fmla="*/ 12 h 1054"/>
                        <a:gd name="T96" fmla="*/ 1 w 806"/>
                        <a:gd name="T97" fmla="*/ 13 h 1054"/>
                        <a:gd name="T98" fmla="*/ 2 w 806"/>
                        <a:gd name="T99" fmla="*/ 14 h 1054"/>
                        <a:gd name="T100" fmla="*/ 3 w 806"/>
                        <a:gd name="T101" fmla="*/ 15 h 1054"/>
                        <a:gd name="T102" fmla="*/ 3 w 806"/>
                        <a:gd name="T103" fmla="*/ 15 h 1054"/>
                        <a:gd name="T104" fmla="*/ 4 w 806"/>
                        <a:gd name="T105" fmla="*/ 16 h 1054"/>
                        <a:gd name="T106" fmla="*/ 5 w 806"/>
                        <a:gd name="T107" fmla="*/ 16 h 1054"/>
                        <a:gd name="T108" fmla="*/ 5 w 806"/>
                        <a:gd name="T109" fmla="*/ 16 h 1054"/>
                        <a:gd name="T110" fmla="*/ 6 w 806"/>
                        <a:gd name="T111" fmla="*/ 16 h 1054"/>
                        <a:gd name="T112" fmla="*/ 7 w 806"/>
                        <a:gd name="T113" fmla="*/ 15 h 105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06" h="1054">
                          <a:moveTo>
                            <a:pt x="92" y="248"/>
                          </a:moveTo>
                          <a:lnTo>
                            <a:pt x="88" y="241"/>
                          </a:lnTo>
                          <a:lnTo>
                            <a:pt x="86" y="232"/>
                          </a:lnTo>
                          <a:lnTo>
                            <a:pt x="84" y="222"/>
                          </a:lnTo>
                          <a:lnTo>
                            <a:pt x="84" y="211"/>
                          </a:lnTo>
                          <a:lnTo>
                            <a:pt x="84" y="199"/>
                          </a:lnTo>
                          <a:lnTo>
                            <a:pt x="85" y="188"/>
                          </a:lnTo>
                          <a:lnTo>
                            <a:pt x="87" y="178"/>
                          </a:lnTo>
                          <a:lnTo>
                            <a:pt x="90" y="170"/>
                          </a:lnTo>
                          <a:lnTo>
                            <a:pt x="91" y="168"/>
                          </a:lnTo>
                          <a:lnTo>
                            <a:pt x="366" y="170"/>
                          </a:lnTo>
                          <a:lnTo>
                            <a:pt x="366" y="160"/>
                          </a:lnTo>
                          <a:lnTo>
                            <a:pt x="355" y="155"/>
                          </a:lnTo>
                          <a:lnTo>
                            <a:pt x="344" y="148"/>
                          </a:lnTo>
                          <a:lnTo>
                            <a:pt x="335" y="140"/>
                          </a:lnTo>
                          <a:lnTo>
                            <a:pt x="326" y="130"/>
                          </a:lnTo>
                          <a:lnTo>
                            <a:pt x="320" y="120"/>
                          </a:lnTo>
                          <a:lnTo>
                            <a:pt x="314" y="108"/>
                          </a:lnTo>
                          <a:lnTo>
                            <a:pt x="312" y="96"/>
                          </a:lnTo>
                          <a:lnTo>
                            <a:pt x="310" y="83"/>
                          </a:lnTo>
                          <a:lnTo>
                            <a:pt x="311" y="74"/>
                          </a:lnTo>
                          <a:lnTo>
                            <a:pt x="312" y="66"/>
                          </a:lnTo>
                          <a:lnTo>
                            <a:pt x="314" y="58"/>
                          </a:lnTo>
                          <a:lnTo>
                            <a:pt x="318" y="51"/>
                          </a:lnTo>
                          <a:lnTo>
                            <a:pt x="322" y="44"/>
                          </a:lnTo>
                          <a:lnTo>
                            <a:pt x="326" y="37"/>
                          </a:lnTo>
                          <a:lnTo>
                            <a:pt x="332" y="31"/>
                          </a:lnTo>
                          <a:lnTo>
                            <a:pt x="338" y="24"/>
                          </a:lnTo>
                          <a:lnTo>
                            <a:pt x="344" y="19"/>
                          </a:lnTo>
                          <a:lnTo>
                            <a:pt x="351" y="14"/>
                          </a:lnTo>
                          <a:lnTo>
                            <a:pt x="359" y="10"/>
                          </a:lnTo>
                          <a:lnTo>
                            <a:pt x="366" y="7"/>
                          </a:lnTo>
                          <a:lnTo>
                            <a:pt x="375" y="4"/>
                          </a:lnTo>
                          <a:lnTo>
                            <a:pt x="384" y="2"/>
                          </a:lnTo>
                          <a:lnTo>
                            <a:pt x="393" y="0"/>
                          </a:lnTo>
                          <a:lnTo>
                            <a:pt x="402" y="0"/>
                          </a:lnTo>
                          <a:lnTo>
                            <a:pt x="412" y="0"/>
                          </a:lnTo>
                          <a:lnTo>
                            <a:pt x="421" y="2"/>
                          </a:lnTo>
                          <a:lnTo>
                            <a:pt x="430" y="4"/>
                          </a:lnTo>
                          <a:lnTo>
                            <a:pt x="438" y="7"/>
                          </a:lnTo>
                          <a:lnTo>
                            <a:pt x="445" y="10"/>
                          </a:lnTo>
                          <a:lnTo>
                            <a:pt x="453" y="14"/>
                          </a:lnTo>
                          <a:lnTo>
                            <a:pt x="460" y="19"/>
                          </a:lnTo>
                          <a:lnTo>
                            <a:pt x="467" y="24"/>
                          </a:lnTo>
                          <a:lnTo>
                            <a:pt x="473" y="31"/>
                          </a:lnTo>
                          <a:lnTo>
                            <a:pt x="478" y="37"/>
                          </a:lnTo>
                          <a:lnTo>
                            <a:pt x="482" y="44"/>
                          </a:lnTo>
                          <a:lnTo>
                            <a:pt x="486" y="51"/>
                          </a:lnTo>
                          <a:lnTo>
                            <a:pt x="490" y="58"/>
                          </a:lnTo>
                          <a:lnTo>
                            <a:pt x="492" y="66"/>
                          </a:lnTo>
                          <a:lnTo>
                            <a:pt x="493" y="74"/>
                          </a:lnTo>
                          <a:lnTo>
                            <a:pt x="494" y="83"/>
                          </a:lnTo>
                          <a:lnTo>
                            <a:pt x="493" y="96"/>
                          </a:lnTo>
                          <a:lnTo>
                            <a:pt x="490" y="108"/>
                          </a:lnTo>
                          <a:lnTo>
                            <a:pt x="485" y="120"/>
                          </a:lnTo>
                          <a:lnTo>
                            <a:pt x="478" y="130"/>
                          </a:lnTo>
                          <a:lnTo>
                            <a:pt x="470" y="140"/>
                          </a:lnTo>
                          <a:lnTo>
                            <a:pt x="460" y="148"/>
                          </a:lnTo>
                          <a:lnTo>
                            <a:pt x="449" y="155"/>
                          </a:lnTo>
                          <a:lnTo>
                            <a:pt x="438" y="160"/>
                          </a:lnTo>
                          <a:lnTo>
                            <a:pt x="441" y="168"/>
                          </a:lnTo>
                          <a:lnTo>
                            <a:pt x="698" y="168"/>
                          </a:lnTo>
                          <a:lnTo>
                            <a:pt x="703" y="185"/>
                          </a:lnTo>
                          <a:lnTo>
                            <a:pt x="705" y="207"/>
                          </a:lnTo>
                          <a:lnTo>
                            <a:pt x="703" y="230"/>
                          </a:lnTo>
                          <a:lnTo>
                            <a:pt x="698" y="249"/>
                          </a:lnTo>
                          <a:lnTo>
                            <a:pt x="437" y="279"/>
                          </a:lnTo>
                          <a:lnTo>
                            <a:pt x="437" y="390"/>
                          </a:lnTo>
                          <a:lnTo>
                            <a:pt x="437" y="859"/>
                          </a:lnTo>
                          <a:lnTo>
                            <a:pt x="439" y="870"/>
                          </a:lnTo>
                          <a:lnTo>
                            <a:pt x="446" y="877"/>
                          </a:lnTo>
                          <a:lnTo>
                            <a:pt x="454" y="883"/>
                          </a:lnTo>
                          <a:lnTo>
                            <a:pt x="462" y="888"/>
                          </a:lnTo>
                          <a:lnTo>
                            <a:pt x="470" y="892"/>
                          </a:lnTo>
                          <a:lnTo>
                            <a:pt x="478" y="895"/>
                          </a:lnTo>
                          <a:lnTo>
                            <a:pt x="486" y="897"/>
                          </a:lnTo>
                          <a:lnTo>
                            <a:pt x="495" y="899"/>
                          </a:lnTo>
                          <a:lnTo>
                            <a:pt x="504" y="900"/>
                          </a:lnTo>
                          <a:lnTo>
                            <a:pt x="512" y="901"/>
                          </a:lnTo>
                          <a:lnTo>
                            <a:pt x="521" y="901"/>
                          </a:lnTo>
                          <a:lnTo>
                            <a:pt x="529" y="900"/>
                          </a:lnTo>
                          <a:lnTo>
                            <a:pt x="537" y="899"/>
                          </a:lnTo>
                          <a:lnTo>
                            <a:pt x="546" y="898"/>
                          </a:lnTo>
                          <a:lnTo>
                            <a:pt x="554" y="896"/>
                          </a:lnTo>
                          <a:lnTo>
                            <a:pt x="563" y="894"/>
                          </a:lnTo>
                          <a:lnTo>
                            <a:pt x="572" y="892"/>
                          </a:lnTo>
                          <a:lnTo>
                            <a:pt x="580" y="888"/>
                          </a:lnTo>
                          <a:lnTo>
                            <a:pt x="588" y="885"/>
                          </a:lnTo>
                          <a:lnTo>
                            <a:pt x="596" y="881"/>
                          </a:lnTo>
                          <a:lnTo>
                            <a:pt x="604" y="877"/>
                          </a:lnTo>
                          <a:lnTo>
                            <a:pt x="611" y="873"/>
                          </a:lnTo>
                          <a:lnTo>
                            <a:pt x="619" y="869"/>
                          </a:lnTo>
                          <a:lnTo>
                            <a:pt x="626" y="864"/>
                          </a:lnTo>
                          <a:lnTo>
                            <a:pt x="633" y="860"/>
                          </a:lnTo>
                          <a:lnTo>
                            <a:pt x="640" y="855"/>
                          </a:lnTo>
                          <a:lnTo>
                            <a:pt x="647" y="850"/>
                          </a:lnTo>
                          <a:lnTo>
                            <a:pt x="653" y="845"/>
                          </a:lnTo>
                          <a:lnTo>
                            <a:pt x="660" y="840"/>
                          </a:lnTo>
                          <a:lnTo>
                            <a:pt x="665" y="836"/>
                          </a:lnTo>
                          <a:lnTo>
                            <a:pt x="671" y="831"/>
                          </a:lnTo>
                          <a:lnTo>
                            <a:pt x="676" y="827"/>
                          </a:lnTo>
                          <a:lnTo>
                            <a:pt x="681" y="822"/>
                          </a:lnTo>
                          <a:lnTo>
                            <a:pt x="634" y="797"/>
                          </a:lnTo>
                          <a:lnTo>
                            <a:pt x="669" y="782"/>
                          </a:lnTo>
                          <a:lnTo>
                            <a:pt x="685" y="776"/>
                          </a:lnTo>
                          <a:lnTo>
                            <a:pt x="701" y="769"/>
                          </a:lnTo>
                          <a:lnTo>
                            <a:pt x="715" y="761"/>
                          </a:lnTo>
                          <a:lnTo>
                            <a:pt x="728" y="752"/>
                          </a:lnTo>
                          <a:lnTo>
                            <a:pt x="741" y="743"/>
                          </a:lnTo>
                          <a:lnTo>
                            <a:pt x="752" y="734"/>
                          </a:lnTo>
                          <a:lnTo>
                            <a:pt x="762" y="725"/>
                          </a:lnTo>
                          <a:lnTo>
                            <a:pt x="770" y="716"/>
                          </a:lnTo>
                          <a:lnTo>
                            <a:pt x="778" y="708"/>
                          </a:lnTo>
                          <a:lnTo>
                            <a:pt x="785" y="700"/>
                          </a:lnTo>
                          <a:lnTo>
                            <a:pt x="790" y="693"/>
                          </a:lnTo>
                          <a:lnTo>
                            <a:pt x="795" y="686"/>
                          </a:lnTo>
                          <a:lnTo>
                            <a:pt x="799" y="682"/>
                          </a:lnTo>
                          <a:lnTo>
                            <a:pt x="801" y="678"/>
                          </a:lnTo>
                          <a:lnTo>
                            <a:pt x="803" y="676"/>
                          </a:lnTo>
                          <a:lnTo>
                            <a:pt x="804" y="675"/>
                          </a:lnTo>
                          <a:lnTo>
                            <a:pt x="805" y="694"/>
                          </a:lnTo>
                          <a:lnTo>
                            <a:pt x="805" y="714"/>
                          </a:lnTo>
                          <a:lnTo>
                            <a:pt x="803" y="734"/>
                          </a:lnTo>
                          <a:lnTo>
                            <a:pt x="800" y="753"/>
                          </a:lnTo>
                          <a:lnTo>
                            <a:pt x="795" y="772"/>
                          </a:lnTo>
                          <a:lnTo>
                            <a:pt x="790" y="789"/>
                          </a:lnTo>
                          <a:lnTo>
                            <a:pt x="785" y="805"/>
                          </a:lnTo>
                          <a:lnTo>
                            <a:pt x="778" y="820"/>
                          </a:lnTo>
                          <a:lnTo>
                            <a:pt x="772" y="834"/>
                          </a:lnTo>
                          <a:lnTo>
                            <a:pt x="766" y="847"/>
                          </a:lnTo>
                          <a:lnTo>
                            <a:pt x="761" y="858"/>
                          </a:lnTo>
                          <a:lnTo>
                            <a:pt x="756" y="868"/>
                          </a:lnTo>
                          <a:lnTo>
                            <a:pt x="751" y="875"/>
                          </a:lnTo>
                          <a:lnTo>
                            <a:pt x="748" y="881"/>
                          </a:lnTo>
                          <a:lnTo>
                            <a:pt x="745" y="884"/>
                          </a:lnTo>
                          <a:lnTo>
                            <a:pt x="744" y="886"/>
                          </a:lnTo>
                          <a:lnTo>
                            <a:pt x="721" y="856"/>
                          </a:lnTo>
                          <a:lnTo>
                            <a:pt x="707" y="867"/>
                          </a:lnTo>
                          <a:lnTo>
                            <a:pt x="693" y="876"/>
                          </a:lnTo>
                          <a:lnTo>
                            <a:pt x="681" y="885"/>
                          </a:lnTo>
                          <a:lnTo>
                            <a:pt x="668" y="894"/>
                          </a:lnTo>
                          <a:lnTo>
                            <a:pt x="656" y="901"/>
                          </a:lnTo>
                          <a:lnTo>
                            <a:pt x="644" y="908"/>
                          </a:lnTo>
                          <a:lnTo>
                            <a:pt x="633" y="914"/>
                          </a:lnTo>
                          <a:lnTo>
                            <a:pt x="622" y="920"/>
                          </a:lnTo>
                          <a:lnTo>
                            <a:pt x="611" y="926"/>
                          </a:lnTo>
                          <a:lnTo>
                            <a:pt x="602" y="930"/>
                          </a:lnTo>
                          <a:lnTo>
                            <a:pt x="592" y="935"/>
                          </a:lnTo>
                          <a:lnTo>
                            <a:pt x="583" y="939"/>
                          </a:lnTo>
                          <a:lnTo>
                            <a:pt x="573" y="943"/>
                          </a:lnTo>
                          <a:lnTo>
                            <a:pt x="564" y="946"/>
                          </a:lnTo>
                          <a:lnTo>
                            <a:pt x="556" y="949"/>
                          </a:lnTo>
                          <a:lnTo>
                            <a:pt x="548" y="951"/>
                          </a:lnTo>
                          <a:lnTo>
                            <a:pt x="540" y="953"/>
                          </a:lnTo>
                          <a:lnTo>
                            <a:pt x="532" y="955"/>
                          </a:lnTo>
                          <a:lnTo>
                            <a:pt x="525" y="957"/>
                          </a:lnTo>
                          <a:lnTo>
                            <a:pt x="519" y="959"/>
                          </a:lnTo>
                          <a:lnTo>
                            <a:pt x="512" y="960"/>
                          </a:lnTo>
                          <a:lnTo>
                            <a:pt x="506" y="961"/>
                          </a:lnTo>
                          <a:lnTo>
                            <a:pt x="500" y="962"/>
                          </a:lnTo>
                          <a:lnTo>
                            <a:pt x="495" y="964"/>
                          </a:lnTo>
                          <a:lnTo>
                            <a:pt x="489" y="965"/>
                          </a:lnTo>
                          <a:lnTo>
                            <a:pt x="484" y="966"/>
                          </a:lnTo>
                          <a:lnTo>
                            <a:pt x="479" y="967"/>
                          </a:lnTo>
                          <a:lnTo>
                            <a:pt x="474" y="968"/>
                          </a:lnTo>
                          <a:lnTo>
                            <a:pt x="470" y="969"/>
                          </a:lnTo>
                          <a:lnTo>
                            <a:pt x="465" y="971"/>
                          </a:lnTo>
                          <a:lnTo>
                            <a:pt x="461" y="972"/>
                          </a:lnTo>
                          <a:lnTo>
                            <a:pt x="458" y="974"/>
                          </a:lnTo>
                          <a:lnTo>
                            <a:pt x="444" y="983"/>
                          </a:lnTo>
                          <a:lnTo>
                            <a:pt x="433" y="995"/>
                          </a:lnTo>
                          <a:lnTo>
                            <a:pt x="423" y="1007"/>
                          </a:lnTo>
                          <a:lnTo>
                            <a:pt x="416" y="1020"/>
                          </a:lnTo>
                          <a:lnTo>
                            <a:pt x="410" y="1033"/>
                          </a:lnTo>
                          <a:lnTo>
                            <a:pt x="406" y="1043"/>
                          </a:lnTo>
                          <a:lnTo>
                            <a:pt x="403" y="1050"/>
                          </a:lnTo>
                          <a:lnTo>
                            <a:pt x="403" y="1053"/>
                          </a:lnTo>
                          <a:lnTo>
                            <a:pt x="402" y="1050"/>
                          </a:lnTo>
                          <a:lnTo>
                            <a:pt x="399" y="1043"/>
                          </a:lnTo>
                          <a:lnTo>
                            <a:pt x="395" y="1033"/>
                          </a:lnTo>
                          <a:lnTo>
                            <a:pt x="389" y="1020"/>
                          </a:lnTo>
                          <a:lnTo>
                            <a:pt x="382" y="1007"/>
                          </a:lnTo>
                          <a:lnTo>
                            <a:pt x="372" y="995"/>
                          </a:lnTo>
                          <a:lnTo>
                            <a:pt x="361" y="983"/>
                          </a:lnTo>
                          <a:lnTo>
                            <a:pt x="347" y="974"/>
                          </a:lnTo>
                          <a:lnTo>
                            <a:pt x="344" y="972"/>
                          </a:lnTo>
                          <a:lnTo>
                            <a:pt x="340" y="971"/>
                          </a:lnTo>
                          <a:lnTo>
                            <a:pt x="335" y="969"/>
                          </a:lnTo>
                          <a:lnTo>
                            <a:pt x="331" y="968"/>
                          </a:lnTo>
                          <a:lnTo>
                            <a:pt x="326" y="967"/>
                          </a:lnTo>
                          <a:lnTo>
                            <a:pt x="321" y="966"/>
                          </a:lnTo>
                          <a:lnTo>
                            <a:pt x="316" y="965"/>
                          </a:lnTo>
                          <a:lnTo>
                            <a:pt x="311" y="964"/>
                          </a:lnTo>
                          <a:lnTo>
                            <a:pt x="305" y="962"/>
                          </a:lnTo>
                          <a:lnTo>
                            <a:pt x="299" y="961"/>
                          </a:lnTo>
                          <a:lnTo>
                            <a:pt x="293" y="960"/>
                          </a:lnTo>
                          <a:lnTo>
                            <a:pt x="286" y="959"/>
                          </a:lnTo>
                          <a:lnTo>
                            <a:pt x="280" y="957"/>
                          </a:lnTo>
                          <a:lnTo>
                            <a:pt x="273" y="955"/>
                          </a:lnTo>
                          <a:lnTo>
                            <a:pt x="266" y="953"/>
                          </a:lnTo>
                          <a:lnTo>
                            <a:pt x="257" y="951"/>
                          </a:lnTo>
                          <a:lnTo>
                            <a:pt x="249" y="949"/>
                          </a:lnTo>
                          <a:lnTo>
                            <a:pt x="241" y="946"/>
                          </a:lnTo>
                          <a:lnTo>
                            <a:pt x="232" y="943"/>
                          </a:lnTo>
                          <a:lnTo>
                            <a:pt x="223" y="939"/>
                          </a:lnTo>
                          <a:lnTo>
                            <a:pt x="213" y="935"/>
                          </a:lnTo>
                          <a:lnTo>
                            <a:pt x="203" y="930"/>
                          </a:lnTo>
                          <a:lnTo>
                            <a:pt x="194" y="926"/>
                          </a:lnTo>
                          <a:lnTo>
                            <a:pt x="183" y="920"/>
                          </a:lnTo>
                          <a:lnTo>
                            <a:pt x="172" y="914"/>
                          </a:lnTo>
                          <a:lnTo>
                            <a:pt x="161" y="908"/>
                          </a:lnTo>
                          <a:lnTo>
                            <a:pt x="149" y="901"/>
                          </a:lnTo>
                          <a:lnTo>
                            <a:pt x="137" y="894"/>
                          </a:lnTo>
                          <a:lnTo>
                            <a:pt x="124" y="885"/>
                          </a:lnTo>
                          <a:lnTo>
                            <a:pt x="112" y="876"/>
                          </a:lnTo>
                          <a:lnTo>
                            <a:pt x="98" y="867"/>
                          </a:lnTo>
                          <a:lnTo>
                            <a:pt x="84" y="856"/>
                          </a:lnTo>
                          <a:lnTo>
                            <a:pt x="61" y="886"/>
                          </a:lnTo>
                          <a:lnTo>
                            <a:pt x="60" y="884"/>
                          </a:lnTo>
                          <a:lnTo>
                            <a:pt x="58" y="881"/>
                          </a:lnTo>
                          <a:lnTo>
                            <a:pt x="54" y="875"/>
                          </a:lnTo>
                          <a:lnTo>
                            <a:pt x="50" y="868"/>
                          </a:lnTo>
                          <a:lnTo>
                            <a:pt x="44" y="858"/>
                          </a:lnTo>
                          <a:lnTo>
                            <a:pt x="39" y="847"/>
                          </a:lnTo>
                          <a:lnTo>
                            <a:pt x="33" y="834"/>
                          </a:lnTo>
                          <a:lnTo>
                            <a:pt x="27" y="820"/>
                          </a:lnTo>
                          <a:lnTo>
                            <a:pt x="20" y="805"/>
                          </a:lnTo>
                          <a:lnTo>
                            <a:pt x="15" y="789"/>
                          </a:lnTo>
                          <a:lnTo>
                            <a:pt x="10" y="772"/>
                          </a:lnTo>
                          <a:lnTo>
                            <a:pt x="5" y="753"/>
                          </a:lnTo>
                          <a:lnTo>
                            <a:pt x="2" y="734"/>
                          </a:lnTo>
                          <a:lnTo>
                            <a:pt x="0" y="714"/>
                          </a:lnTo>
                          <a:lnTo>
                            <a:pt x="0" y="694"/>
                          </a:lnTo>
                          <a:lnTo>
                            <a:pt x="1" y="675"/>
                          </a:lnTo>
                          <a:lnTo>
                            <a:pt x="2" y="676"/>
                          </a:lnTo>
                          <a:lnTo>
                            <a:pt x="4" y="678"/>
                          </a:lnTo>
                          <a:lnTo>
                            <a:pt x="6" y="682"/>
                          </a:lnTo>
                          <a:lnTo>
                            <a:pt x="10" y="686"/>
                          </a:lnTo>
                          <a:lnTo>
                            <a:pt x="15" y="693"/>
                          </a:lnTo>
                          <a:lnTo>
                            <a:pt x="20" y="700"/>
                          </a:lnTo>
                          <a:lnTo>
                            <a:pt x="27" y="708"/>
                          </a:lnTo>
                          <a:lnTo>
                            <a:pt x="35" y="716"/>
                          </a:lnTo>
                          <a:lnTo>
                            <a:pt x="43" y="725"/>
                          </a:lnTo>
                          <a:lnTo>
                            <a:pt x="53" y="734"/>
                          </a:lnTo>
                          <a:lnTo>
                            <a:pt x="64" y="743"/>
                          </a:lnTo>
                          <a:lnTo>
                            <a:pt x="77" y="752"/>
                          </a:lnTo>
                          <a:lnTo>
                            <a:pt x="90" y="761"/>
                          </a:lnTo>
                          <a:lnTo>
                            <a:pt x="104" y="769"/>
                          </a:lnTo>
                          <a:lnTo>
                            <a:pt x="120" y="776"/>
                          </a:lnTo>
                          <a:lnTo>
                            <a:pt x="136" y="782"/>
                          </a:lnTo>
                          <a:lnTo>
                            <a:pt x="172" y="797"/>
                          </a:lnTo>
                          <a:lnTo>
                            <a:pt x="125" y="822"/>
                          </a:lnTo>
                          <a:lnTo>
                            <a:pt x="129" y="827"/>
                          </a:lnTo>
                          <a:lnTo>
                            <a:pt x="134" y="831"/>
                          </a:lnTo>
                          <a:lnTo>
                            <a:pt x="140" y="836"/>
                          </a:lnTo>
                          <a:lnTo>
                            <a:pt x="146" y="840"/>
                          </a:lnTo>
                          <a:lnTo>
                            <a:pt x="152" y="845"/>
                          </a:lnTo>
                          <a:lnTo>
                            <a:pt x="158" y="850"/>
                          </a:lnTo>
                          <a:lnTo>
                            <a:pt x="165" y="855"/>
                          </a:lnTo>
                          <a:lnTo>
                            <a:pt x="172" y="860"/>
                          </a:lnTo>
                          <a:lnTo>
                            <a:pt x="179" y="864"/>
                          </a:lnTo>
                          <a:lnTo>
                            <a:pt x="187" y="869"/>
                          </a:lnTo>
                          <a:lnTo>
                            <a:pt x="194" y="873"/>
                          </a:lnTo>
                          <a:lnTo>
                            <a:pt x="201" y="877"/>
                          </a:lnTo>
                          <a:lnTo>
                            <a:pt x="209" y="881"/>
                          </a:lnTo>
                          <a:lnTo>
                            <a:pt x="217" y="885"/>
                          </a:lnTo>
                          <a:lnTo>
                            <a:pt x="225" y="888"/>
                          </a:lnTo>
                          <a:lnTo>
                            <a:pt x="234" y="892"/>
                          </a:lnTo>
                          <a:lnTo>
                            <a:pt x="242" y="894"/>
                          </a:lnTo>
                          <a:lnTo>
                            <a:pt x="251" y="896"/>
                          </a:lnTo>
                          <a:lnTo>
                            <a:pt x="259" y="898"/>
                          </a:lnTo>
                          <a:lnTo>
                            <a:pt x="268" y="899"/>
                          </a:lnTo>
                          <a:lnTo>
                            <a:pt x="277" y="900"/>
                          </a:lnTo>
                          <a:lnTo>
                            <a:pt x="284" y="901"/>
                          </a:lnTo>
                          <a:lnTo>
                            <a:pt x="293" y="901"/>
                          </a:lnTo>
                          <a:lnTo>
                            <a:pt x="302" y="900"/>
                          </a:lnTo>
                          <a:lnTo>
                            <a:pt x="310" y="899"/>
                          </a:lnTo>
                          <a:lnTo>
                            <a:pt x="319" y="897"/>
                          </a:lnTo>
                          <a:lnTo>
                            <a:pt x="327" y="895"/>
                          </a:lnTo>
                          <a:lnTo>
                            <a:pt x="335" y="892"/>
                          </a:lnTo>
                          <a:lnTo>
                            <a:pt x="344" y="888"/>
                          </a:lnTo>
                          <a:lnTo>
                            <a:pt x="352" y="883"/>
                          </a:lnTo>
                          <a:lnTo>
                            <a:pt x="359" y="877"/>
                          </a:lnTo>
                          <a:lnTo>
                            <a:pt x="366" y="870"/>
                          </a:lnTo>
                          <a:lnTo>
                            <a:pt x="367" y="860"/>
                          </a:lnTo>
                          <a:lnTo>
                            <a:pt x="368" y="393"/>
                          </a:lnTo>
                          <a:lnTo>
                            <a:pt x="369" y="280"/>
                          </a:lnTo>
                          <a:lnTo>
                            <a:pt x="92" y="248"/>
                          </a:lnTo>
                        </a:path>
                      </a:pathLst>
                    </a:custGeom>
                    <a:solidFill>
                      <a:schemeClr val="tx1"/>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10" name="Freeform 133">
                      <a:extLst>
                        <a:ext uri="{FF2B5EF4-FFF2-40B4-BE49-F238E27FC236}">
                          <a16:creationId xmlns:a16="http://schemas.microsoft.com/office/drawing/2014/main" id="{BCD99D42-A74C-E4B9-0207-151619C4C9B2}"/>
                        </a:ext>
                      </a:extLst>
                    </p:cNvPr>
                    <p:cNvSpPr>
                      <a:spLocks noChangeAspect="1"/>
                    </p:cNvSpPr>
                    <p:nvPr/>
                  </p:nvSpPr>
                  <p:spPr bwMode="auto">
                    <a:xfrm>
                      <a:off x="3392"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304" name="Elipse 30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05" name="Elipse 30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sp>
          <p:nvSpPr>
            <p:cNvPr id="299" name="CuadroTexto 298">
              <a:extLst>
                <a:ext uri="{FF2B5EF4-FFF2-40B4-BE49-F238E27FC236}">
                  <a16:creationId xmlns:a16="http://schemas.microsoft.com/office/drawing/2014/main" id="{6E7E2312-9A4D-926A-E5B8-A4497509991E}"/>
                </a:ext>
              </a:extLst>
            </p:cNvPr>
            <p:cNvSpPr txBox="1">
              <a:spLocks noChangeArrowheads="1"/>
            </p:cNvSpPr>
            <p:nvPr/>
          </p:nvSpPr>
          <p:spPr bwMode="auto">
            <a:xfrm>
              <a:off x="7109946" y="4001080"/>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00" name="Imagen 299"/>
            <p:cNvPicPr>
              <a:picLocks noChangeAspect="1"/>
            </p:cNvPicPr>
            <p:nvPr/>
          </p:nvPicPr>
          <p:blipFill>
            <a:blip r:embed="rId5"/>
            <a:stretch>
              <a:fillRect/>
            </a:stretch>
          </p:blipFill>
          <p:spPr>
            <a:xfrm>
              <a:off x="8253219" y="4002133"/>
              <a:ext cx="695004" cy="384081"/>
            </a:xfrm>
            <a:prstGeom prst="rect">
              <a:avLst/>
            </a:prstGeom>
          </p:spPr>
        </p:pic>
      </p:grpSp>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60523" y="1707147"/>
            <a:ext cx="810614" cy="496598"/>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6" name="Grupo 315"/>
          <p:cNvGrpSpPr/>
          <p:nvPr/>
        </p:nvGrpSpPr>
        <p:grpSpPr>
          <a:xfrm>
            <a:off x="300065" y="3629829"/>
            <a:ext cx="1767188" cy="935888"/>
            <a:chOff x="1134824" y="3982325"/>
            <a:chExt cx="1767188" cy="935888"/>
          </a:xfrm>
        </p:grpSpPr>
        <p:grpSp>
          <p:nvGrpSpPr>
            <p:cNvPr id="317" name="Grupo 316"/>
            <p:cNvGrpSpPr/>
            <p:nvPr/>
          </p:nvGrpSpPr>
          <p:grpSpPr>
            <a:xfrm>
              <a:off x="1279474" y="3982325"/>
              <a:ext cx="1432831" cy="935888"/>
              <a:chOff x="1444979" y="4026832"/>
              <a:chExt cx="1432831" cy="935888"/>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44979" y="465494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NAVAJO</a:t>
                </a:r>
                <a:endParaRPr lang="es-CL" altLang="es-CL" sz="1300" b="1" dirty="0">
                  <a:solidFill>
                    <a:prstClr val="black"/>
                  </a:solidFill>
                  <a:cs typeface="Calibri" panose="020F0502020204030204" pitchFamily="34" charset="0"/>
                </a:endParaRP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cxnSp>
        <p:nvCxnSpPr>
          <p:cNvPr id="158" name="Conector recto 157"/>
          <p:cNvCxnSpPr/>
          <p:nvPr/>
        </p:nvCxnSpPr>
        <p:spPr>
          <a:xfrm>
            <a:off x="6487751" y="1963788"/>
            <a:ext cx="4966062" cy="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cxnSp>
        <p:nvCxnSpPr>
          <p:cNvPr id="160" name="Conector recto 159"/>
          <p:cNvCxnSpPr/>
          <p:nvPr/>
        </p:nvCxnSpPr>
        <p:spPr>
          <a:xfrm>
            <a:off x="11466162" y="1963788"/>
            <a:ext cx="0" cy="2326770"/>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156" name="CuadroTexto 155">
            <a:extLst>
              <a:ext uri="{FF2B5EF4-FFF2-40B4-BE49-F238E27FC236}">
                <a16:creationId xmlns:a16="http://schemas.microsoft.com/office/drawing/2014/main" id="{6E7E2312-9A4D-926A-E5B8-A4497509991E}"/>
              </a:ext>
            </a:extLst>
          </p:cNvPr>
          <p:cNvSpPr txBox="1">
            <a:spLocks noChangeArrowheads="1"/>
          </p:cNvSpPr>
          <p:nvPr/>
        </p:nvSpPr>
        <p:spPr bwMode="auto">
          <a:xfrm>
            <a:off x="6303684" y="19557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spTree>
    <p:extLst>
      <p:ext uri="{BB962C8B-B14F-4D97-AF65-F5344CB8AC3E}">
        <p14:creationId xmlns:p14="http://schemas.microsoft.com/office/powerpoint/2010/main" val="1398941522"/>
      </p:ext>
    </p:extLst>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1" name="Rectangle 2">
            <a:extLst>
              <a:ext uri="{FF2B5EF4-FFF2-40B4-BE49-F238E27FC236}">
                <a16:creationId xmlns:a16="http://schemas.microsoft.com/office/drawing/2014/main" id="{9F155774-FC52-4399-B336-FCBD36E47DFB}"/>
              </a:ext>
            </a:extLst>
          </p:cNvPr>
          <p:cNvSpPr/>
          <p:nvPr/>
        </p:nvSpPr>
        <p:spPr>
          <a:xfrm>
            <a:off x="-1" y="943903"/>
            <a:ext cx="4443663" cy="5334471"/>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1600" b="1" i="0" u="sng" strike="noStrike" kern="1200" cap="none" spc="0" normalizeH="0" baseline="0" noProof="0" dirty="0">
              <a:ln>
                <a:noFill/>
              </a:ln>
              <a:solidFill>
                <a:srgbClr val="FF0000"/>
              </a:solidFill>
              <a:effectLst/>
              <a:uLnTx/>
              <a:uFillTx/>
              <a:latin typeface=" Arial"/>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a:ln>
                  <a:noFill/>
                </a:ln>
                <a:solidFill>
                  <a:srgbClr val="FF0000"/>
                </a:solidFill>
                <a:effectLst/>
                <a:uLnTx/>
                <a:uFillTx/>
                <a:latin typeface=" Arial"/>
                <a:ea typeface="+mn-ea"/>
                <a:cs typeface="+mn-cs"/>
              </a:rPr>
              <a:t>SITUACIÓN </a:t>
            </a:r>
            <a:r>
              <a:rPr lang="es-CL" sz="1600" b="1" u="sng" dirty="0">
                <a:solidFill>
                  <a:srgbClr val="FF0000"/>
                </a:solidFill>
                <a:latin typeface=" Arial"/>
              </a:rPr>
              <a:t>GENERAL</a:t>
            </a:r>
            <a:r>
              <a:rPr kumimoji="0" lang="es-CL" sz="1600" b="1" i="0" u="sng" strike="noStrike" kern="1200" cap="none" spc="0" normalizeH="0" baseline="0" noProof="0" dirty="0">
                <a:ln>
                  <a:noFill/>
                </a:ln>
                <a:solidFill>
                  <a:srgbClr val="FF0000"/>
                </a:solidFill>
                <a:effectLst/>
                <a:uLnTx/>
                <a:uFillTx/>
                <a:latin typeface=" Arial"/>
                <a:ea typeface="+mn-ea"/>
                <a:cs typeface="+mn-cs"/>
              </a:rPr>
              <a:t> </a:t>
            </a:r>
          </a:p>
        </p:txBody>
      </p:sp>
      <p:grpSp>
        <p:nvGrpSpPr>
          <p:cNvPr id="3" name="Grupo 2">
            <a:extLst>
              <a:ext uri="{FF2B5EF4-FFF2-40B4-BE49-F238E27FC236}">
                <a16:creationId xmlns:a16="http://schemas.microsoft.com/office/drawing/2014/main" id="{90E649B6-D9B1-56E0-3ECC-F601616E6876}"/>
              </a:ext>
            </a:extLst>
          </p:cNvPr>
          <p:cNvGrpSpPr/>
          <p:nvPr/>
        </p:nvGrpSpPr>
        <p:grpSpPr>
          <a:xfrm>
            <a:off x="-23749" y="6502020"/>
            <a:ext cx="12226863" cy="378452"/>
            <a:chOff x="-23749" y="6492876"/>
            <a:chExt cx="12226863" cy="378452"/>
          </a:xfrm>
        </p:grpSpPr>
        <p:sp>
          <p:nvSpPr>
            <p:cNvPr id="4" name="Marcador de número de diapositiva 3">
              <a:extLst>
                <a:ext uri="{FF2B5EF4-FFF2-40B4-BE49-F238E27FC236}">
                  <a16:creationId xmlns:a16="http://schemas.microsoft.com/office/drawing/2014/main" id="{7C12B0ED-3601-FC4E-FEBD-223BC9ADD81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FD603549-5BC7-7CF2-F81C-A6D5919911A4}"/>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050E5228-52DB-BECB-99EF-809FEB32EDFB}"/>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5C96A48D-1BC1-CA9B-D2E2-704CC6773BC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CE20B8CB-5193-4D65-8709-C5BEFD509B25}"/>
              </a:ext>
            </a:extLst>
          </p:cNvPr>
          <p:cNvSpPr/>
          <p:nvPr/>
        </p:nvSpPr>
        <p:spPr>
          <a:xfrm>
            <a:off x="152555" y="1827752"/>
            <a:ext cx="4138549" cy="4031873"/>
          </a:xfrm>
          <a:prstGeom prst="rect">
            <a:avLst/>
          </a:prstGeom>
        </p:spPr>
        <p:txBody>
          <a:bodyPr wrap="square">
            <a:spAutoFit/>
          </a:bodyPr>
          <a:lstStyle/>
          <a:p>
            <a:pPr lvl="0" algn="just" eaLnBrk="0" fontAlgn="base" hangingPunct="0">
              <a:spcBef>
                <a:spcPct val="0"/>
              </a:spcBef>
              <a:spcAft>
                <a:spcPct val="0"/>
              </a:spcAft>
            </a:pPr>
            <a:r>
              <a:rPr lang="es-CL" altLang="en-US" sz="1600" dirty="0">
                <a:solidFill>
                  <a:prstClr val="black"/>
                </a:solidFill>
                <a:latin typeface="Courier New" panose="02070309020205020404" pitchFamily="49" charset="0"/>
                <a:cs typeface="Courier New" panose="02070309020205020404" pitchFamily="49" charset="0"/>
              </a:rPr>
              <a:t>NOV 240800 INFORMES DE UU.DD. DE CUT BIOBIO  AL SUPERIOR, HAN CONFIRMADO PRESENCIA DE FUERZAS DE ALDEBARAN EN TERRITORIO NACIONAL, LO ANTERIOR, SE HA EFECTUADO CON EL PROPÓSITO DE DEMOSTRAR AL PODER POLITICO QUE EL ENFRENTAMIENTO MILITAR EN DEFENSA DE CANOPUS ES INMINENTE. ESTA SITUACIÓN A DERIVADO EN LA DECLARACIÓN OFICIAL DE ALERTA ROJA "EPB", SIN EMBARGO, SE HIZO ESPECIAL ENFASIS EN EL CUMPLIMIENTO IRRESTRICTO DEL D.I.C.A. POR PARTE DE NUESTRA NACIÓN. </a:t>
            </a:r>
            <a:endParaRPr lang="en-US" altLang="en-US" sz="1600" dirty="0">
              <a:solidFill>
                <a:prstClr val="black"/>
              </a:solidFill>
              <a:latin typeface="Courier New" panose="02070309020205020404" pitchFamily="49" charset="0"/>
              <a:cs typeface="Courier New" panose="02070309020205020404" pitchFamily="49" charset="0"/>
            </a:endParaRPr>
          </a:p>
        </p:txBody>
      </p:sp>
      <p:pic>
        <p:nvPicPr>
          <p:cNvPr id="13" name="Imagen 12">
            <a:extLst>
              <a:ext uri="{FF2B5EF4-FFF2-40B4-BE49-F238E27FC236}">
                <a16:creationId xmlns:a16="http://schemas.microsoft.com/office/drawing/2014/main" id="{077CF395-94B5-4962-91F1-77C2C9893397}"/>
              </a:ext>
            </a:extLst>
          </p:cNvPr>
          <p:cNvPicPr>
            <a:picLocks noChangeAspect="1"/>
          </p:cNvPicPr>
          <p:nvPr/>
        </p:nvPicPr>
        <p:blipFill>
          <a:blip r:embed="rId5"/>
          <a:stretch>
            <a:fillRect/>
          </a:stretch>
        </p:blipFill>
        <p:spPr>
          <a:xfrm>
            <a:off x="4718218" y="1030898"/>
            <a:ext cx="2231221" cy="5169226"/>
          </a:xfrm>
          <a:prstGeom prst="rect">
            <a:avLst/>
          </a:prstGeom>
        </p:spPr>
      </p:pic>
      <p:pic>
        <p:nvPicPr>
          <p:cNvPr id="8" name="Imagen 7">
            <a:extLst>
              <a:ext uri="{FF2B5EF4-FFF2-40B4-BE49-F238E27FC236}">
                <a16:creationId xmlns:a16="http://schemas.microsoft.com/office/drawing/2014/main" id="{AEAF4FA4-C8B8-4EB9-9926-B2C239AC6570}"/>
              </a:ext>
            </a:extLst>
          </p:cNvPr>
          <p:cNvPicPr>
            <a:picLocks noChangeAspect="1"/>
          </p:cNvPicPr>
          <p:nvPr/>
        </p:nvPicPr>
        <p:blipFill rotWithShape="1">
          <a:blip r:embed="rId6"/>
          <a:srcRect l="50391"/>
          <a:stretch/>
        </p:blipFill>
        <p:spPr>
          <a:xfrm>
            <a:off x="7503941" y="1114129"/>
            <a:ext cx="3918901" cy="2438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71D776E7-5600-4D59-A081-FE59266FB155}"/>
              </a:ext>
            </a:extLst>
          </p:cNvPr>
          <p:cNvPicPr>
            <a:picLocks noChangeAspect="1"/>
          </p:cNvPicPr>
          <p:nvPr/>
        </p:nvPicPr>
        <p:blipFill>
          <a:blip r:embed="rId7"/>
          <a:stretch>
            <a:fillRect/>
          </a:stretch>
        </p:blipFill>
        <p:spPr>
          <a:xfrm>
            <a:off x="7503940" y="3739080"/>
            <a:ext cx="3918901" cy="25901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952745742"/>
      </p:ext>
    </p:extLst>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sp>
        <p:nvSpPr>
          <p:cNvPr id="20" name="Rectangle 2">
            <a:extLst>
              <a:ext uri="{FF2B5EF4-FFF2-40B4-BE49-F238E27FC236}">
                <a16:creationId xmlns:a16="http://schemas.microsoft.com/office/drawing/2014/main" id="{9F155774-FC52-4399-B336-FCBD36E47DFB}"/>
              </a:ext>
            </a:extLst>
          </p:cNvPr>
          <p:cNvSpPr/>
          <p:nvPr/>
        </p:nvSpPr>
        <p:spPr>
          <a:xfrm>
            <a:off x="0" y="1039710"/>
            <a:ext cx="4422692" cy="531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CL" sz="1600" b="1" i="0" u="sng" strike="noStrike" kern="1200" cap="none" spc="0" normalizeH="0" baseline="0" noProof="0" dirty="0">
              <a:ln>
                <a:noFill/>
              </a:ln>
              <a:solidFill>
                <a:srgbClr val="FF0000"/>
              </a:solidFill>
              <a:effectLst/>
              <a:uLnTx/>
              <a:uFillTx/>
              <a:latin typeface=" Arial" panose="02020603050405020304"/>
              <a:ea typeface="+mn-ea"/>
              <a:cs typeface="+mn-cs"/>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CL" sz="1600" b="1" i="0" u="sng" strike="noStrike" kern="1200" cap="none" spc="0" normalizeH="0" baseline="0" noProof="0" dirty="0">
                <a:ln>
                  <a:noFill/>
                </a:ln>
                <a:solidFill>
                  <a:srgbClr val="FF0000"/>
                </a:solidFill>
                <a:effectLst/>
                <a:uLnTx/>
                <a:uFillTx/>
                <a:latin typeface=" Arial" panose="02020603050405020304"/>
                <a:ea typeface="+mn-ea"/>
                <a:cs typeface="+mn-cs"/>
              </a:rPr>
              <a:t>SITUACIÓN PARTICULAR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s-ES" sz="1050" b="1" i="0" u="sng" strike="noStrike" kern="1200" cap="none" spc="0" normalizeH="0" baseline="0" noProof="0" dirty="0">
              <a:ln>
                <a:noFill/>
              </a:ln>
              <a:solidFill>
                <a:prstClr val="black"/>
              </a:solidFill>
              <a:effectLst/>
              <a:uLnTx/>
              <a:uFillTx/>
              <a:latin typeface=" Arial" panose="02020603050405020304"/>
              <a:ea typeface="+mn-ea"/>
              <a:cs typeface="Arial" panose="020B0604020202020204" pitchFamily="34" charset="0"/>
            </a:endParaRPr>
          </a:p>
        </p:txBody>
      </p:sp>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2" name="Rectángulo 11">
            <a:extLst>
              <a:ext uri="{FF2B5EF4-FFF2-40B4-BE49-F238E27FC236}">
                <a16:creationId xmlns:a16="http://schemas.microsoft.com/office/drawing/2014/main" id="{28330C75-2D8B-46F1-85E2-EA940C7A415C}"/>
              </a:ext>
            </a:extLst>
          </p:cNvPr>
          <p:cNvSpPr/>
          <p:nvPr/>
        </p:nvSpPr>
        <p:spPr>
          <a:xfrm>
            <a:off x="172574" y="1767268"/>
            <a:ext cx="4077539" cy="2554545"/>
          </a:xfrm>
          <a:prstGeom prst="rect">
            <a:avLst/>
          </a:prstGeom>
        </p:spPr>
        <p:txBody>
          <a:bodyPr wrap="square">
            <a:spAutoFit/>
          </a:bodyPr>
          <a:lstStyle/>
          <a:p>
            <a:pPr algn="just" eaLnBrk="0" fontAlgn="base" hangingPunct="0">
              <a:spcBef>
                <a:spcPct val="0"/>
              </a:spcBef>
              <a:spcAft>
                <a:spcPct val="0"/>
              </a:spcAft>
              <a:buFontTx/>
              <a:buNone/>
            </a:pPr>
            <a:r>
              <a:rPr lang="es-CL" altLang="en-US" sz="1600" dirty="0">
                <a:solidFill>
                  <a:prstClr val="black"/>
                </a:solidFill>
                <a:latin typeface="Courier New" panose="02070309020205020404" pitchFamily="49" charset="0"/>
                <a:cs typeface="Courier New" panose="02070309020205020404" pitchFamily="49" charset="0"/>
              </a:rPr>
              <a:t>NOV </a:t>
            </a:r>
            <a:r>
              <a:rPr lang="es-CL" altLang="en-US" sz="1600" dirty="0" smtClean="0">
                <a:solidFill>
                  <a:prstClr val="black"/>
                </a:solidFill>
                <a:latin typeface="Courier New" panose="02070309020205020404" pitchFamily="49" charset="0"/>
                <a:cs typeface="Courier New" panose="02070309020205020404" pitchFamily="49" charset="0"/>
              </a:rPr>
              <a:t>241500 </a:t>
            </a:r>
            <a:r>
              <a:rPr lang="es-CL" altLang="en-US" sz="1600" dirty="0">
                <a:solidFill>
                  <a:prstClr val="black"/>
                </a:solidFill>
                <a:latin typeface="Courier New" panose="02070309020205020404" pitchFamily="49" charset="0"/>
                <a:cs typeface="Courier New" panose="02070309020205020404" pitchFamily="49" charset="0"/>
              </a:rPr>
              <a:t>PERSONAL DEL PUERTO DE SAN VICENTE  INFORMAN  UN DESEMBARCO 02 OLAS DE 12 BAA EN EL PUERTO, DESEMBARCANDO 01 COY ENEMIGAS DE LAS 02 COY EMBARCADAS EN BUQUE “CANAL BEAGLE”, LAS QUE PROGRESARON HACIA TERRENO INTERIOR, MATERIALIZANDO UN PUNTO FUERTE EN CUADRICULAS </a:t>
            </a:r>
            <a:r>
              <a:rPr lang="es-CL" altLang="en-US" sz="1600" dirty="0" smtClean="0">
                <a:solidFill>
                  <a:prstClr val="black"/>
                </a:solidFill>
                <a:latin typeface="Courier New" panose="02070309020205020404" pitchFamily="49" charset="0"/>
                <a:cs typeface="Courier New" panose="02070309020205020404" pitchFamily="49" charset="0"/>
              </a:rPr>
              <a:t>66-33.</a:t>
            </a:r>
            <a:endParaRPr lang="en-US" altLang="en-US" sz="1600" dirty="0">
              <a:solidFill>
                <a:prstClr val="black"/>
              </a:solidFill>
              <a:latin typeface="Courier New" panose="02070309020205020404" pitchFamily="49" charset="0"/>
              <a:cs typeface="Courier New" panose="02070309020205020404" pitchFamily="49" charset="0"/>
            </a:endParaRPr>
          </a:p>
        </p:txBody>
      </p:sp>
      <p:pic>
        <p:nvPicPr>
          <p:cNvPr id="27" name="Imagen 26">
            <a:extLst>
              <a:ext uri="{FF2B5EF4-FFF2-40B4-BE49-F238E27FC236}">
                <a16:creationId xmlns:a16="http://schemas.microsoft.com/office/drawing/2014/main" id="{19756148-156F-4B9B-8267-2C87C6A60AA2}"/>
              </a:ext>
            </a:extLst>
          </p:cNvPr>
          <p:cNvPicPr>
            <a:picLocks noChangeAspect="1"/>
          </p:cNvPicPr>
          <p:nvPr/>
        </p:nvPicPr>
        <p:blipFill>
          <a:blip r:embed="rId5"/>
          <a:stretch>
            <a:fillRect/>
          </a:stretch>
        </p:blipFill>
        <p:spPr>
          <a:xfrm>
            <a:off x="4646498" y="1048828"/>
            <a:ext cx="2231221" cy="5169226"/>
          </a:xfrm>
          <a:prstGeom prst="rect">
            <a:avLst/>
          </a:prstGeom>
        </p:spPr>
      </p:pic>
      <p:pic>
        <p:nvPicPr>
          <p:cNvPr id="4" name="Imagen 3">
            <a:extLst>
              <a:ext uri="{FF2B5EF4-FFF2-40B4-BE49-F238E27FC236}">
                <a16:creationId xmlns:a16="http://schemas.microsoft.com/office/drawing/2014/main" id="{51D38D5A-3E6E-4F38-A0EF-220452D79803}"/>
              </a:ext>
            </a:extLst>
          </p:cNvPr>
          <p:cNvPicPr>
            <a:picLocks noChangeAspect="1"/>
          </p:cNvPicPr>
          <p:nvPr/>
        </p:nvPicPr>
        <p:blipFill rotWithShape="1">
          <a:blip r:embed="rId6"/>
          <a:srcRect l="17419" r="9883"/>
          <a:stretch/>
        </p:blipFill>
        <p:spPr>
          <a:xfrm>
            <a:off x="6990732" y="1572719"/>
            <a:ext cx="5104400" cy="417020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1" name="Rectángulo 20">
            <a:extLst>
              <a:ext uri="{FF2B5EF4-FFF2-40B4-BE49-F238E27FC236}">
                <a16:creationId xmlns:a16="http://schemas.microsoft.com/office/drawing/2014/main" id="{D001F0A4-2541-401E-9CC8-EF22349CE80D}"/>
              </a:ext>
            </a:extLst>
          </p:cNvPr>
          <p:cNvSpPr/>
          <p:nvPr/>
        </p:nvSpPr>
        <p:spPr>
          <a:xfrm>
            <a:off x="7774640" y="1640100"/>
            <a:ext cx="2373406" cy="3729240"/>
          </a:xfrm>
          <a:prstGeom prst="rect">
            <a:avLst/>
          </a:prstGeom>
          <a:noFill/>
          <a:ln w="38100">
            <a:solidFill>
              <a:srgbClr val="BE203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pic>
        <p:nvPicPr>
          <p:cNvPr id="11" name="Imagen 10">
            <a:extLst>
              <a:ext uri="{FF2B5EF4-FFF2-40B4-BE49-F238E27FC236}">
                <a16:creationId xmlns:a16="http://schemas.microsoft.com/office/drawing/2014/main" id="{D2BA5BB8-E35E-44DD-8672-DA607A0C292D}"/>
              </a:ext>
            </a:extLst>
          </p:cNvPr>
          <p:cNvPicPr>
            <a:picLocks noChangeAspect="1"/>
          </p:cNvPicPr>
          <p:nvPr/>
        </p:nvPicPr>
        <p:blipFill>
          <a:blip r:embed="rId7"/>
          <a:stretch>
            <a:fillRect/>
          </a:stretch>
        </p:blipFill>
        <p:spPr>
          <a:xfrm>
            <a:off x="10309860" y="3076657"/>
            <a:ext cx="1475689" cy="8561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ED3992EE-C42F-4219-89E7-D1B628EDB32C}"/>
              </a:ext>
            </a:extLst>
          </p:cNvPr>
          <p:cNvPicPr>
            <a:picLocks noChangeAspect="1"/>
          </p:cNvPicPr>
          <p:nvPr/>
        </p:nvPicPr>
        <p:blipFill>
          <a:blip r:embed="rId8"/>
          <a:stretch>
            <a:fillRect/>
          </a:stretch>
        </p:blipFill>
        <p:spPr>
          <a:xfrm>
            <a:off x="10309859" y="4144248"/>
            <a:ext cx="1475690" cy="906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E6D3BF7F-89B6-4600-93B9-62FD2247AFEA}"/>
              </a:ext>
            </a:extLst>
          </p:cNvPr>
          <p:cNvPicPr>
            <a:picLocks noChangeAspect="1"/>
          </p:cNvPicPr>
          <p:nvPr/>
        </p:nvPicPr>
        <p:blipFill>
          <a:blip r:embed="rId9"/>
          <a:stretch>
            <a:fillRect/>
          </a:stretch>
        </p:blipFill>
        <p:spPr>
          <a:xfrm>
            <a:off x="96868" y="4337250"/>
            <a:ext cx="2210086" cy="10710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Imagen 15">
            <a:extLst>
              <a:ext uri="{FF2B5EF4-FFF2-40B4-BE49-F238E27FC236}">
                <a16:creationId xmlns:a16="http://schemas.microsoft.com/office/drawing/2014/main" id="{B20F4822-72B1-48F9-A944-9F6998486C89}"/>
              </a:ext>
            </a:extLst>
          </p:cNvPr>
          <p:cNvPicPr>
            <a:picLocks noChangeAspect="1"/>
          </p:cNvPicPr>
          <p:nvPr/>
        </p:nvPicPr>
        <p:blipFill>
          <a:blip r:embed="rId10"/>
          <a:stretch>
            <a:fillRect/>
          </a:stretch>
        </p:blipFill>
        <p:spPr>
          <a:xfrm>
            <a:off x="2403841" y="4958762"/>
            <a:ext cx="1921964" cy="12830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69617162"/>
      </p:ext>
    </p:extLst>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337472" y="6702388"/>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Imagen 49">
            <a:extLst>
              <a:ext uri="{FF2B5EF4-FFF2-40B4-BE49-F238E27FC236}">
                <a16:creationId xmlns:a16="http://schemas.microsoft.com/office/drawing/2014/main" id="{4AC741A4-6701-46E6-B7E3-C925F350FA60}"/>
              </a:ext>
            </a:extLst>
          </p:cNvPr>
          <p:cNvPicPr/>
          <p:nvPr/>
        </p:nvPicPr>
        <p:blipFill>
          <a:blip r:embed="rId5" cstate="print">
            <a:extLst>
              <a:ext uri="{BEBA8EAE-BF5A-486C-A8C5-ECC9F3942E4B}">
                <a14:imgProps xmlns:a14="http://schemas.microsoft.com/office/drawing/2010/main">
                  <a14:imgLayer>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28299" y="1192541"/>
            <a:ext cx="3179338" cy="2709926"/>
          </a:xfrm>
          <a:prstGeom prst="rect">
            <a:avLst/>
          </a:prstGeom>
        </p:spPr>
      </p:pic>
      <p:pic>
        <p:nvPicPr>
          <p:cNvPr id="26" name="Imagen 25">
            <a:extLst>
              <a:ext uri="{FF2B5EF4-FFF2-40B4-BE49-F238E27FC236}">
                <a16:creationId xmlns:a16="http://schemas.microsoft.com/office/drawing/2014/main" id="{214D8280-A2DA-42C2-A557-9EE941E73001}"/>
              </a:ext>
            </a:extLst>
          </p:cNvPr>
          <p:cNvPicPr>
            <a:picLocks noChangeAspect="1"/>
          </p:cNvPicPr>
          <p:nvPr/>
        </p:nvPicPr>
        <p:blipFill rotWithShape="1">
          <a:blip r:embed="rId6">
            <a:extLst>
              <a:ext uri="{28A0092B-C50C-407E-A947-70E740481C1C}">
                <a14:useLocalDpi xmlns:a14="http://schemas.microsoft.com/office/drawing/2010/main" val="0"/>
              </a:ext>
            </a:extLst>
          </a:blip>
          <a:srcRect b="32261"/>
          <a:stretch/>
        </p:blipFill>
        <p:spPr>
          <a:xfrm>
            <a:off x="194520" y="1349686"/>
            <a:ext cx="3743268" cy="3848888"/>
          </a:xfrm>
          <a:prstGeom prst="rect">
            <a:avLst/>
          </a:prstGeom>
        </p:spPr>
      </p:pic>
      <p:graphicFrame>
        <p:nvGraphicFramePr>
          <p:cNvPr id="27" name="101 Tabla">
            <a:extLst>
              <a:ext uri="{FF2B5EF4-FFF2-40B4-BE49-F238E27FC236}">
                <a16:creationId xmlns:a16="http://schemas.microsoft.com/office/drawing/2014/main" id="{AEA3C050-5845-4F87-92B0-3E779106210B}"/>
              </a:ext>
            </a:extLst>
          </p:cNvPr>
          <p:cNvGraphicFramePr>
            <a:graphicFrameLocks noGrp="1"/>
          </p:cNvGraphicFramePr>
          <p:nvPr>
            <p:extLst/>
          </p:nvPr>
        </p:nvGraphicFramePr>
        <p:xfrm>
          <a:off x="6832339" y="1349686"/>
          <a:ext cx="4079843" cy="1866316"/>
        </p:xfrm>
        <a:graphic>
          <a:graphicData uri="http://schemas.openxmlformats.org/drawingml/2006/table">
            <a:tbl>
              <a:tblPr firstRow="1" bandRow="1">
                <a:tableStyleId>{5C22544A-7EE6-4342-B048-85BDC9FD1C3A}</a:tableStyleId>
              </a:tblPr>
              <a:tblGrid>
                <a:gridCol w="1298023">
                  <a:extLst>
                    <a:ext uri="{9D8B030D-6E8A-4147-A177-3AD203B41FA5}">
                      <a16:colId xmlns:a16="http://schemas.microsoft.com/office/drawing/2014/main" val="20000"/>
                    </a:ext>
                  </a:extLst>
                </a:gridCol>
                <a:gridCol w="906030">
                  <a:extLst>
                    <a:ext uri="{9D8B030D-6E8A-4147-A177-3AD203B41FA5}">
                      <a16:colId xmlns:a16="http://schemas.microsoft.com/office/drawing/2014/main" val="20001"/>
                    </a:ext>
                  </a:extLst>
                </a:gridCol>
                <a:gridCol w="858118">
                  <a:extLst>
                    <a:ext uri="{9D8B030D-6E8A-4147-A177-3AD203B41FA5}">
                      <a16:colId xmlns:a16="http://schemas.microsoft.com/office/drawing/2014/main" val="20002"/>
                    </a:ext>
                  </a:extLst>
                </a:gridCol>
                <a:gridCol w="1017672">
                  <a:extLst>
                    <a:ext uri="{9D8B030D-6E8A-4147-A177-3AD203B41FA5}">
                      <a16:colId xmlns:a16="http://schemas.microsoft.com/office/drawing/2014/main" val="20003"/>
                    </a:ext>
                  </a:extLst>
                </a:gridCol>
              </a:tblGrid>
              <a:tr h="460520">
                <a:tc>
                  <a:txBody>
                    <a:bodyPr/>
                    <a:lstStyle/>
                    <a:p>
                      <a:endParaRPr lang="es-CL" sz="1800" b="0" dirty="0">
                        <a:solidFill>
                          <a:schemeClr val="tx1"/>
                        </a:solidFill>
                      </a:endParaRP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Vto.</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err="1">
                          <a:solidFill>
                            <a:schemeClr val="tx1"/>
                          </a:solidFill>
                        </a:rPr>
                        <a:t>Temp</a:t>
                      </a:r>
                      <a:r>
                        <a:rPr lang="es-CL" sz="1600" dirty="0">
                          <a:solidFill>
                            <a:schemeClr val="tx1"/>
                          </a:solidFill>
                        </a:rPr>
                        <a:t>.</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s-CL" sz="1600" dirty="0">
                          <a:solidFill>
                            <a:schemeClr val="tx1"/>
                          </a:solidFill>
                        </a:rPr>
                        <a:t>Vis.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54211">
                <a:tc>
                  <a:txBody>
                    <a:bodyPr/>
                    <a:lstStyle/>
                    <a:p>
                      <a:r>
                        <a:rPr lang="es-CL" sz="1100" b="1" dirty="0"/>
                        <a:t>OP</a:t>
                      </a:r>
                      <a:r>
                        <a:rPr lang="es-CL" sz="1100" b="1" baseline="0" dirty="0"/>
                        <a:t>. AÉREA </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1"/>
                  </a:ext>
                </a:extLst>
              </a:tr>
              <a:tr h="454211">
                <a:tc>
                  <a:txBody>
                    <a:bodyPr/>
                    <a:lstStyle/>
                    <a:p>
                      <a:r>
                        <a:rPr lang="es-CL" sz="1100" b="1" baseline="0" dirty="0"/>
                        <a:t>OP. TERRESTRES</a:t>
                      </a:r>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2"/>
                  </a:ext>
                </a:extLst>
              </a:tr>
              <a:tr h="491324">
                <a:tc>
                  <a:txBody>
                    <a:bodyPr/>
                    <a:lstStyle/>
                    <a:p>
                      <a:r>
                        <a:rPr lang="es-CL" sz="1100" b="1" dirty="0"/>
                        <a:t>OP.</a:t>
                      </a:r>
                      <a:r>
                        <a:rPr lang="es-CL" sz="1100" b="1" baseline="0" dirty="0"/>
                        <a:t> MARITIMAS</a:t>
                      </a:r>
                      <a:endParaRPr lang="es-CL" sz="1100" b="1"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tc>
                  <a:txBody>
                    <a:bodyPr/>
                    <a:lstStyle/>
                    <a:p>
                      <a:endParaRPr lang="es-CL" sz="2400" dirty="0"/>
                    </a:p>
                  </a:txBody>
                  <a:tcPr marL="91438" marR="91438" marT="45738" marB="45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solidFill>
                  </a:tcPr>
                </a:tc>
                <a:extLst>
                  <a:ext uri="{0D108BD9-81ED-4DB2-BD59-A6C34878D82A}">
                    <a16:rowId xmlns:a16="http://schemas.microsoft.com/office/drawing/2014/main" val="10003"/>
                  </a:ext>
                </a:extLst>
              </a:tr>
            </a:tbl>
          </a:graphicData>
        </a:graphic>
      </p:graphicFrame>
      <p:sp>
        <p:nvSpPr>
          <p:cNvPr id="28" name="Round Diagonal Corner Rectangle 129">
            <a:extLst>
              <a:ext uri="{FF2B5EF4-FFF2-40B4-BE49-F238E27FC236}">
                <a16:creationId xmlns:a16="http://schemas.microsoft.com/office/drawing/2014/main" id="{62F7A55B-FB69-42FA-BA40-4CE802E968A3}"/>
              </a:ext>
            </a:extLst>
          </p:cNvPr>
          <p:cNvSpPr/>
          <p:nvPr/>
        </p:nvSpPr>
        <p:spPr>
          <a:xfrm flipH="1">
            <a:off x="3966103" y="4953883"/>
            <a:ext cx="6189380" cy="1085460"/>
          </a:xfrm>
          <a:prstGeom prst="round2DiagRect">
            <a:avLst/>
          </a:prstGeom>
          <a:solidFill>
            <a:schemeClr val="accent3">
              <a:lumMod val="40000"/>
              <a:lumOff val="60000"/>
            </a:schemeClr>
          </a:solidFill>
          <a:ln>
            <a:solidFill>
              <a:schemeClr val="tx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endParaRPr lang="en-US" dirty="0">
              <a:solidFill>
                <a:srgbClr val="FF0000"/>
              </a:solidFill>
              <a:latin typeface="Cambria" pitchFamily="18" charset="0"/>
            </a:endParaRPr>
          </a:p>
          <a:p>
            <a:pPr algn="just" fontAlgn="auto">
              <a:spcBef>
                <a:spcPts val="0"/>
              </a:spcBef>
              <a:spcAft>
                <a:spcPts val="0"/>
              </a:spcAft>
              <a:defRPr/>
            </a:pPr>
            <a:r>
              <a:rPr lang="en-US" dirty="0">
                <a:solidFill>
                  <a:srgbClr val="FF0000"/>
                </a:solidFill>
                <a:latin typeface="Cambria" pitchFamily="18" charset="0"/>
              </a:rPr>
              <a:t>PRONOSTICO: </a:t>
            </a:r>
            <a:r>
              <a:rPr lang="en-US" dirty="0" smtClean="0">
                <a:solidFill>
                  <a:srgbClr val="FF0000"/>
                </a:solidFill>
                <a:latin typeface="Cambria" pitchFamily="18" charset="0"/>
              </a:rPr>
              <a:t>NUBLADO</a:t>
            </a:r>
            <a:r>
              <a:rPr lang="es-CL" dirty="0" smtClean="0">
                <a:solidFill>
                  <a:srgbClr val="FF0000"/>
                </a:solidFill>
                <a:latin typeface="Cambria" pitchFamily="18" charset="0"/>
              </a:rPr>
              <a:t> </a:t>
            </a:r>
            <a:r>
              <a:rPr lang="es-CL" dirty="0">
                <a:solidFill>
                  <a:srgbClr val="FF0000"/>
                </a:solidFill>
                <a:latin typeface="Cambria" pitchFamily="18" charset="0"/>
              </a:rPr>
              <a:t>VIS. </a:t>
            </a:r>
            <a:r>
              <a:rPr lang="es-CL" dirty="0" smtClean="0">
                <a:solidFill>
                  <a:srgbClr val="FF0000"/>
                </a:solidFill>
                <a:latin typeface="Cambria" pitchFamily="18" charset="0"/>
              </a:rPr>
              <a:t>5/08 </a:t>
            </a:r>
            <a:r>
              <a:rPr lang="es-CL" dirty="0">
                <a:solidFill>
                  <a:srgbClr val="FF0000"/>
                </a:solidFill>
                <a:latin typeface="Cambria" pitchFamily="18" charset="0"/>
              </a:rPr>
              <a:t>KM, MAR RIZADO MAREJADILLA (</a:t>
            </a:r>
            <a:r>
              <a:rPr lang="es-CL" dirty="0" smtClean="0">
                <a:solidFill>
                  <a:srgbClr val="FF0000"/>
                </a:solidFill>
                <a:latin typeface="Cambria" pitchFamily="18" charset="0"/>
              </a:rPr>
              <a:t>0.2/0.5 </a:t>
            </a:r>
            <a:r>
              <a:rPr lang="es-CL" dirty="0">
                <a:solidFill>
                  <a:srgbClr val="FF0000"/>
                </a:solidFill>
                <a:latin typeface="Cambria" pitchFamily="18" charset="0"/>
              </a:rPr>
              <a:t>MTS.)</a:t>
            </a:r>
          </a:p>
          <a:p>
            <a:pPr algn="just">
              <a:defRPr/>
            </a:pPr>
            <a:r>
              <a:rPr lang="es-CL" dirty="0">
                <a:solidFill>
                  <a:srgbClr val="FF0000"/>
                </a:solidFill>
                <a:latin typeface="Cambria" pitchFamily="18" charset="0"/>
              </a:rPr>
              <a:t>BASE NUBOSA 10.000 – 15.000 FT.</a:t>
            </a:r>
          </a:p>
          <a:p>
            <a:pPr algn="just" fontAlgn="auto">
              <a:spcBef>
                <a:spcPts val="0"/>
              </a:spcBef>
              <a:spcAft>
                <a:spcPts val="0"/>
              </a:spcAft>
              <a:defRPr/>
            </a:pPr>
            <a:endParaRPr lang="en-US" dirty="0">
              <a:solidFill>
                <a:schemeClr val="tx1"/>
              </a:solidFill>
              <a:latin typeface="Cambria" pitchFamily="18" charset="0"/>
            </a:endParaRPr>
          </a:p>
        </p:txBody>
      </p:sp>
      <p:sp>
        <p:nvSpPr>
          <p:cNvPr id="29" name="8 Rectángulo">
            <a:extLst>
              <a:ext uri="{FF2B5EF4-FFF2-40B4-BE49-F238E27FC236}">
                <a16:creationId xmlns:a16="http://schemas.microsoft.com/office/drawing/2014/main" id="{9CDEC45C-7EB4-4E45-9A5B-C9FB7DB952A9}"/>
              </a:ext>
            </a:extLst>
          </p:cNvPr>
          <p:cNvSpPr/>
          <p:nvPr/>
        </p:nvSpPr>
        <p:spPr>
          <a:xfrm>
            <a:off x="6839313" y="3367442"/>
            <a:ext cx="2402103" cy="1231106"/>
          </a:xfrm>
          <a:prstGeom prst="rect">
            <a:avLst/>
          </a:prstGeom>
          <a:solidFill>
            <a:schemeClr val="accent5"/>
          </a:solidFill>
          <a:ln cmpd="sng">
            <a:solidFill>
              <a:schemeClr val="tx1"/>
            </a:solidFill>
          </a:ln>
        </p:spPr>
        <p:txBody>
          <a:bodyPr wrap="square">
            <a:spAutoFit/>
          </a:bodyPr>
          <a:lstStyle/>
          <a:p>
            <a:pPr algn="ctr">
              <a:defRPr/>
            </a:pPr>
            <a:r>
              <a:rPr lang="es-CL" dirty="0">
                <a:latin typeface="Cambria" pitchFamily="18" charset="0"/>
              </a:rPr>
              <a:t>S/S</a:t>
            </a:r>
          </a:p>
          <a:p>
            <a:pPr algn="just">
              <a:defRPr/>
            </a:pPr>
            <a:r>
              <a:rPr lang="es-CL" sz="1400" dirty="0" smtClean="0"/>
              <a:t>24  NAVIDAD    -CACHALOTE</a:t>
            </a:r>
          </a:p>
          <a:p>
            <a:pPr algn="just">
              <a:defRPr/>
            </a:pPr>
            <a:r>
              <a:rPr lang="es-CL" sz="1400" dirty="0" smtClean="0"/>
              <a:t>25 </a:t>
            </a:r>
            <a:r>
              <a:rPr lang="es-CL" sz="1400" dirty="0"/>
              <a:t>DÁLMATA   - TAPA</a:t>
            </a:r>
          </a:p>
          <a:p>
            <a:pPr algn="just">
              <a:defRPr/>
            </a:pPr>
            <a:r>
              <a:rPr lang="es-CL" sz="1400" dirty="0"/>
              <a:t>26 ORO             - NIDO</a:t>
            </a:r>
          </a:p>
          <a:p>
            <a:pPr algn="just">
              <a:defRPr/>
            </a:pPr>
            <a:r>
              <a:rPr lang="es-CL" sz="1400" dirty="0"/>
              <a:t>27 FÉRTIL         - BÚFALO</a:t>
            </a:r>
          </a:p>
        </p:txBody>
      </p:sp>
      <p:sp>
        <p:nvSpPr>
          <p:cNvPr id="30" name="TextBox 123">
            <a:extLst>
              <a:ext uri="{FF2B5EF4-FFF2-40B4-BE49-F238E27FC236}">
                <a16:creationId xmlns:a16="http://schemas.microsoft.com/office/drawing/2014/main" id="{C5A8224F-646C-4651-833C-90670FCDD96D}"/>
              </a:ext>
            </a:extLst>
          </p:cNvPr>
          <p:cNvSpPr txBox="1"/>
          <p:nvPr/>
        </p:nvSpPr>
        <p:spPr>
          <a:xfrm>
            <a:off x="1018561" y="5689882"/>
            <a:ext cx="1857375" cy="615950"/>
          </a:xfrm>
          <a:prstGeom prst="rect">
            <a:avLst/>
          </a:prstGeom>
          <a:noFill/>
          <a:ln>
            <a:solidFill>
              <a:schemeClr val="tx1"/>
            </a:solidFill>
          </a:ln>
        </p:spPr>
        <p:txBody>
          <a:bodyPr>
            <a:spAutoFit/>
          </a:bodyPr>
          <a:lstStyle/>
          <a:p>
            <a:pPr algn="ctr" fontAlgn="auto">
              <a:spcBef>
                <a:spcPts val="0"/>
              </a:spcBef>
              <a:spcAft>
                <a:spcPts val="0"/>
              </a:spcAft>
              <a:defRPr/>
            </a:pPr>
            <a:r>
              <a:rPr lang="en-US" sz="1400" b="1" dirty="0">
                <a:effectLst>
                  <a:outerShdw blurRad="38100" dist="38100" dir="2700000" algn="tl">
                    <a:srgbClr val="000000">
                      <a:alpha val="43137"/>
                    </a:srgbClr>
                  </a:outerShdw>
                </a:effectLst>
                <a:latin typeface="Cambria" pitchFamily="18" charset="0"/>
              </a:rPr>
              <a:t>SENS. TÉRMICA</a:t>
            </a:r>
          </a:p>
          <a:p>
            <a:pPr algn="just" fontAlgn="auto">
              <a:spcBef>
                <a:spcPts val="0"/>
              </a:spcBef>
              <a:spcAft>
                <a:spcPts val="0"/>
              </a:spcAft>
              <a:defRPr/>
            </a:pPr>
            <a:r>
              <a:rPr lang="en-US" sz="2000" dirty="0" smtClean="0">
                <a:solidFill>
                  <a:srgbClr val="FF0000"/>
                </a:solidFill>
                <a:effectLst>
                  <a:outerShdw blurRad="38100" dist="38100" dir="2700000" algn="tl">
                    <a:srgbClr val="000000">
                      <a:alpha val="43137"/>
                    </a:srgbClr>
                  </a:outerShdw>
                </a:effectLst>
                <a:latin typeface="Cambria" pitchFamily="18" charset="0"/>
              </a:rPr>
              <a:t>15°               </a:t>
            </a:r>
            <a:r>
              <a:rPr lang="en-US" sz="2000" dirty="0" smtClean="0">
                <a:solidFill>
                  <a:schemeClr val="accent1"/>
                </a:solidFill>
                <a:effectLst>
                  <a:outerShdw blurRad="38100" dist="38100" dir="2700000" algn="tl">
                    <a:srgbClr val="000000">
                      <a:alpha val="43137"/>
                    </a:srgbClr>
                  </a:outerShdw>
                </a:effectLst>
                <a:latin typeface="Cambria" pitchFamily="18" charset="0"/>
              </a:rPr>
              <a:t>10°</a:t>
            </a:r>
            <a:endParaRPr lang="en-US" sz="2000" dirty="0">
              <a:solidFill>
                <a:schemeClr val="accent1"/>
              </a:solidFill>
              <a:effectLst>
                <a:outerShdw blurRad="38100" dist="38100" dir="2700000" algn="tl">
                  <a:srgbClr val="000000">
                    <a:alpha val="43137"/>
                  </a:srgbClr>
                </a:outerShdw>
              </a:effectLst>
              <a:latin typeface="Cambria" pitchFamily="18" charset="0"/>
            </a:endParaRPr>
          </a:p>
        </p:txBody>
      </p:sp>
      <p:sp>
        <p:nvSpPr>
          <p:cNvPr id="31" name="Flecha a la derecha con muesca 92">
            <a:extLst>
              <a:ext uri="{FF2B5EF4-FFF2-40B4-BE49-F238E27FC236}">
                <a16:creationId xmlns:a16="http://schemas.microsoft.com/office/drawing/2014/main" id="{7216E543-2A47-4177-BF99-01EDC6D23FE6}"/>
              </a:ext>
            </a:extLst>
          </p:cNvPr>
          <p:cNvSpPr/>
          <p:nvPr/>
        </p:nvSpPr>
        <p:spPr>
          <a:xfrm rot="17070772">
            <a:off x="4024201" y="2346582"/>
            <a:ext cx="1431048" cy="460262"/>
          </a:xfrm>
          <a:prstGeom prst="notchedRightArrow">
            <a:avLst>
              <a:gd name="adj1" fmla="val 45019"/>
              <a:gd name="adj2" fmla="val 77648"/>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23 Rectángulo">
            <a:extLst>
              <a:ext uri="{FF2B5EF4-FFF2-40B4-BE49-F238E27FC236}">
                <a16:creationId xmlns:a16="http://schemas.microsoft.com/office/drawing/2014/main" id="{31D1EAE5-31DB-44DE-8821-0801835ED8A8}"/>
              </a:ext>
            </a:extLst>
          </p:cNvPr>
          <p:cNvSpPr/>
          <p:nvPr/>
        </p:nvSpPr>
        <p:spPr>
          <a:xfrm>
            <a:off x="4145280" y="3707460"/>
            <a:ext cx="1630680" cy="838200"/>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L" dirty="0">
                <a:solidFill>
                  <a:schemeClr val="tx1"/>
                </a:solidFill>
              </a:rPr>
              <a:t>VTO: </a:t>
            </a:r>
            <a:r>
              <a:rPr lang="es-CL" dirty="0" smtClean="0">
                <a:solidFill>
                  <a:schemeClr val="tx1"/>
                </a:solidFill>
              </a:rPr>
              <a:t>5/08 </a:t>
            </a:r>
            <a:r>
              <a:rPr lang="es-CL" dirty="0">
                <a:solidFill>
                  <a:schemeClr val="tx1"/>
                </a:solidFill>
              </a:rPr>
              <a:t>KT.</a:t>
            </a:r>
          </a:p>
          <a:p>
            <a:r>
              <a:rPr lang="es-CL" dirty="0">
                <a:solidFill>
                  <a:schemeClr val="tx1"/>
                </a:solidFill>
              </a:rPr>
              <a:t>RACHAS  </a:t>
            </a:r>
            <a:r>
              <a:rPr lang="es-CL" dirty="0" smtClean="0">
                <a:solidFill>
                  <a:schemeClr val="tx1"/>
                </a:solidFill>
              </a:rPr>
              <a:t>15 </a:t>
            </a:r>
            <a:r>
              <a:rPr lang="es-CL" dirty="0">
                <a:solidFill>
                  <a:schemeClr val="tx1"/>
                </a:solidFill>
              </a:rPr>
              <a:t>KT.</a:t>
            </a:r>
          </a:p>
        </p:txBody>
      </p:sp>
      <p:sp>
        <p:nvSpPr>
          <p:cNvPr id="10" name="Signo menos 9">
            <a:extLst>
              <a:ext uri="{FF2B5EF4-FFF2-40B4-BE49-F238E27FC236}">
                <a16:creationId xmlns:a16="http://schemas.microsoft.com/office/drawing/2014/main" id="{263597B7-DCD5-41FC-A858-5AF42E83D35D}"/>
              </a:ext>
            </a:extLst>
          </p:cNvPr>
          <p:cNvSpPr/>
          <p:nvPr/>
        </p:nvSpPr>
        <p:spPr>
          <a:xfrm rot="16200000">
            <a:off x="-228637" y="2791113"/>
            <a:ext cx="3131284" cy="31605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Signo menos 32">
            <a:extLst>
              <a:ext uri="{FF2B5EF4-FFF2-40B4-BE49-F238E27FC236}">
                <a16:creationId xmlns:a16="http://schemas.microsoft.com/office/drawing/2014/main" id="{CA93F98B-EBDD-48A4-BF7C-14EEF8D986D1}"/>
              </a:ext>
            </a:extLst>
          </p:cNvPr>
          <p:cNvSpPr/>
          <p:nvPr/>
        </p:nvSpPr>
        <p:spPr>
          <a:xfrm rot="16200000">
            <a:off x="1186146" y="3216030"/>
            <a:ext cx="2731084" cy="222093"/>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Elipse 10"/>
          <p:cNvSpPr/>
          <p:nvPr/>
        </p:nvSpPr>
        <p:spPr>
          <a:xfrm>
            <a:off x="2231236" y="4939135"/>
            <a:ext cx="644700" cy="6008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t>11°</a:t>
            </a:r>
            <a:endParaRPr lang="en-US" sz="1400" dirty="0"/>
          </a:p>
        </p:txBody>
      </p:sp>
      <p:sp>
        <p:nvSpPr>
          <p:cNvPr id="34" name="Elipse 33"/>
          <p:cNvSpPr/>
          <p:nvPr/>
        </p:nvSpPr>
        <p:spPr>
          <a:xfrm>
            <a:off x="1001791" y="4927648"/>
            <a:ext cx="687878" cy="600843"/>
          </a:xfrm>
          <a:prstGeom prst="ellipse">
            <a:avLst/>
          </a:prstGeom>
          <a:solidFill>
            <a:srgbClr val="BE203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t>17</a:t>
            </a:r>
            <a:r>
              <a:rPr lang="es-CL" sz="1400" dirty="0" smtClean="0"/>
              <a:t>°</a:t>
            </a:r>
            <a:endParaRPr lang="en-US" sz="1400" dirty="0"/>
          </a:p>
        </p:txBody>
      </p:sp>
    </p:spTree>
    <p:extLst>
      <p:ext uri="{BB962C8B-B14F-4D97-AF65-F5344CB8AC3E}">
        <p14:creationId xmlns:p14="http://schemas.microsoft.com/office/powerpoint/2010/main" val="1072780161"/>
      </p:ext>
    </p:extLst>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graphicFrame>
        <p:nvGraphicFramePr>
          <p:cNvPr id="20" name="3 Tabla">
            <a:extLst>
              <a:ext uri="{FF2B5EF4-FFF2-40B4-BE49-F238E27FC236}">
                <a16:creationId xmlns:a16="http://schemas.microsoft.com/office/drawing/2014/main" id="{ACD17107-E9F5-4D9C-BFBE-6FC0E01BA4F1}"/>
              </a:ext>
            </a:extLst>
          </p:cNvPr>
          <p:cNvGraphicFramePr>
            <a:graphicFrameLocks noGrp="1"/>
          </p:cNvGraphicFramePr>
          <p:nvPr>
            <p:extLst/>
          </p:nvPr>
        </p:nvGraphicFramePr>
        <p:xfrm>
          <a:off x="3329213" y="1530744"/>
          <a:ext cx="7442378" cy="1353759"/>
        </p:xfrm>
        <a:graphic>
          <a:graphicData uri="http://schemas.openxmlformats.org/drawingml/2006/table">
            <a:tbl>
              <a:tblPr/>
              <a:tblGrid>
                <a:gridCol w="1096881">
                  <a:extLst>
                    <a:ext uri="{9D8B030D-6E8A-4147-A177-3AD203B41FA5}">
                      <a16:colId xmlns:a16="http://schemas.microsoft.com/office/drawing/2014/main" val="20000"/>
                    </a:ext>
                  </a:extLst>
                </a:gridCol>
                <a:gridCol w="688723">
                  <a:extLst>
                    <a:ext uri="{9D8B030D-6E8A-4147-A177-3AD203B41FA5}">
                      <a16:colId xmlns:a16="http://schemas.microsoft.com/office/drawing/2014/main" val="20001"/>
                    </a:ext>
                  </a:extLst>
                </a:gridCol>
                <a:gridCol w="897651">
                  <a:extLst>
                    <a:ext uri="{9D8B030D-6E8A-4147-A177-3AD203B41FA5}">
                      <a16:colId xmlns:a16="http://schemas.microsoft.com/office/drawing/2014/main" val="20002"/>
                    </a:ext>
                  </a:extLst>
                </a:gridCol>
                <a:gridCol w="688723">
                  <a:extLst>
                    <a:ext uri="{9D8B030D-6E8A-4147-A177-3AD203B41FA5}">
                      <a16:colId xmlns:a16="http://schemas.microsoft.com/office/drawing/2014/main" val="20003"/>
                    </a:ext>
                  </a:extLst>
                </a:gridCol>
                <a:gridCol w="897651">
                  <a:extLst>
                    <a:ext uri="{9D8B030D-6E8A-4147-A177-3AD203B41FA5}">
                      <a16:colId xmlns:a16="http://schemas.microsoft.com/office/drawing/2014/main" val="20004"/>
                    </a:ext>
                  </a:extLst>
                </a:gridCol>
                <a:gridCol w="670569">
                  <a:extLst>
                    <a:ext uri="{9D8B030D-6E8A-4147-A177-3AD203B41FA5}">
                      <a16:colId xmlns:a16="http://schemas.microsoft.com/office/drawing/2014/main" val="20005"/>
                    </a:ext>
                  </a:extLst>
                </a:gridCol>
                <a:gridCol w="915806">
                  <a:extLst>
                    <a:ext uri="{9D8B030D-6E8A-4147-A177-3AD203B41FA5}">
                      <a16:colId xmlns:a16="http://schemas.microsoft.com/office/drawing/2014/main" val="20006"/>
                    </a:ext>
                  </a:extLst>
                </a:gridCol>
                <a:gridCol w="688723">
                  <a:extLst>
                    <a:ext uri="{9D8B030D-6E8A-4147-A177-3AD203B41FA5}">
                      <a16:colId xmlns:a16="http://schemas.microsoft.com/office/drawing/2014/main" val="20007"/>
                    </a:ext>
                  </a:extLst>
                </a:gridCol>
                <a:gridCol w="897651">
                  <a:extLst>
                    <a:ext uri="{9D8B030D-6E8A-4147-A177-3AD203B41FA5}">
                      <a16:colId xmlns:a16="http://schemas.microsoft.com/office/drawing/2014/main" val="20008"/>
                    </a:ext>
                  </a:extLst>
                </a:gridCol>
              </a:tblGrid>
              <a:tr h="376734">
                <a:tc>
                  <a:txBody>
                    <a:bodyPr/>
                    <a:lstStyle/>
                    <a:p>
                      <a:pPr algn="ctr">
                        <a:lnSpc>
                          <a:spcPct val="107000"/>
                        </a:lnSpc>
                        <a:spcAft>
                          <a:spcPts val="0"/>
                        </a:spcAft>
                      </a:pPr>
                      <a:r>
                        <a:rPr lang="es-ES_tradnl" sz="1200" b="1" dirty="0">
                          <a:latin typeface="Arial"/>
                          <a:ea typeface="Calibri"/>
                          <a:cs typeface="Times New Roman"/>
                        </a:rPr>
                        <a:t>FECHA</a:t>
                      </a:r>
                      <a:endParaRPr lang="es-CL" sz="1400" dirty="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HORA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1">
                          <a:latin typeface="Arial"/>
                          <a:ea typeface="Calibri"/>
                          <a:cs typeface="Times New Roman"/>
                        </a:rPr>
                        <a:t>ALTURA</a:t>
                      </a:r>
                      <a:endParaRPr lang="es-CL" sz="1400">
                        <a:latin typeface="Calibri"/>
                        <a:ea typeface="Calibri"/>
                        <a:cs typeface="Times New Roman"/>
                      </a:endParaRPr>
                    </a:p>
                  </a:txBody>
                  <a:tcPr marL="66008" marR="660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331739">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25-11-2025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01:11</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1.57 P</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08:23</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0.56 B</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14:05</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1.01 P</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19:05</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0.72 B</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26-11-2025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01:58</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1.51 P</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09:23</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0.59 B</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15:18</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1.00 P</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20:00</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a:effectLst/>
                          <a:latin typeface="+mn-lt"/>
                          <a:ea typeface="Calibri" panose="020F0502020204030204" pitchFamily="34" charset="0"/>
                          <a:cs typeface="Times New Roman" panose="02020603050405020304" pitchFamily="18" charset="0"/>
                        </a:rPr>
                        <a:t>0.78 B</a:t>
                      </a:r>
                      <a:endParaRPr lang="es-CL" sz="1200" b="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322643">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27-11-2025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02:55</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1.45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10:27</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0.59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16:40</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1.04 P</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21:19</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lnSpc>
                          <a:spcPct val="107000"/>
                        </a:lnSpc>
                        <a:spcAft>
                          <a:spcPts val="0"/>
                        </a:spcAft>
                      </a:pPr>
                      <a:r>
                        <a:rPr lang="es-ES_tradnl" sz="1200" b="0" dirty="0">
                          <a:effectLst/>
                          <a:latin typeface="+mn-lt"/>
                          <a:ea typeface="Calibri" panose="020F0502020204030204" pitchFamily="34" charset="0"/>
                          <a:cs typeface="Times New Roman" panose="02020603050405020304" pitchFamily="18" charset="0"/>
                        </a:rPr>
                        <a:t>0.82 B</a:t>
                      </a:r>
                      <a:endParaRPr lang="es-CL" sz="1200" b="0" dirty="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graphicFrame>
        <p:nvGraphicFramePr>
          <p:cNvPr id="21" name="4 Tabla">
            <a:extLst>
              <a:ext uri="{FF2B5EF4-FFF2-40B4-BE49-F238E27FC236}">
                <a16:creationId xmlns:a16="http://schemas.microsoft.com/office/drawing/2014/main" id="{C14DDEC8-3116-4306-BDE6-1A29348BB262}"/>
              </a:ext>
            </a:extLst>
          </p:cNvPr>
          <p:cNvGraphicFramePr>
            <a:graphicFrameLocks noGrp="1"/>
          </p:cNvGraphicFramePr>
          <p:nvPr>
            <p:extLst/>
          </p:nvPr>
        </p:nvGraphicFramePr>
        <p:xfrm>
          <a:off x="3329213" y="3107057"/>
          <a:ext cx="7434031" cy="1986338"/>
        </p:xfrm>
        <a:graphic>
          <a:graphicData uri="http://schemas.openxmlformats.org/drawingml/2006/table">
            <a:tbl>
              <a:tblPr/>
              <a:tblGrid>
                <a:gridCol w="872497">
                  <a:extLst>
                    <a:ext uri="{9D8B030D-6E8A-4147-A177-3AD203B41FA5}">
                      <a16:colId xmlns:a16="http://schemas.microsoft.com/office/drawing/2014/main" val="20000"/>
                    </a:ext>
                  </a:extLst>
                </a:gridCol>
                <a:gridCol w="1119716">
                  <a:extLst>
                    <a:ext uri="{9D8B030D-6E8A-4147-A177-3AD203B41FA5}">
                      <a16:colId xmlns:a16="http://schemas.microsoft.com/office/drawing/2014/main" val="20001"/>
                    </a:ext>
                  </a:extLst>
                </a:gridCol>
                <a:gridCol w="880844">
                  <a:extLst>
                    <a:ext uri="{9D8B030D-6E8A-4147-A177-3AD203B41FA5}">
                      <a16:colId xmlns:a16="http://schemas.microsoft.com/office/drawing/2014/main" val="20002"/>
                    </a:ext>
                  </a:extLst>
                </a:gridCol>
                <a:gridCol w="880269">
                  <a:extLst>
                    <a:ext uri="{9D8B030D-6E8A-4147-A177-3AD203B41FA5}">
                      <a16:colId xmlns:a16="http://schemas.microsoft.com/office/drawing/2014/main" val="20003"/>
                    </a:ext>
                  </a:extLst>
                </a:gridCol>
                <a:gridCol w="1179657">
                  <a:extLst>
                    <a:ext uri="{9D8B030D-6E8A-4147-A177-3AD203B41FA5}">
                      <a16:colId xmlns:a16="http://schemas.microsoft.com/office/drawing/2014/main" val="20004"/>
                    </a:ext>
                  </a:extLst>
                </a:gridCol>
                <a:gridCol w="1061498">
                  <a:extLst>
                    <a:ext uri="{9D8B030D-6E8A-4147-A177-3AD203B41FA5}">
                      <a16:colId xmlns:a16="http://schemas.microsoft.com/office/drawing/2014/main" val="20005"/>
                    </a:ext>
                  </a:extLst>
                </a:gridCol>
                <a:gridCol w="720061">
                  <a:extLst>
                    <a:ext uri="{9D8B030D-6E8A-4147-A177-3AD203B41FA5}">
                      <a16:colId xmlns:a16="http://schemas.microsoft.com/office/drawing/2014/main" val="20006"/>
                    </a:ext>
                  </a:extLst>
                </a:gridCol>
                <a:gridCol w="719489">
                  <a:extLst>
                    <a:ext uri="{9D8B030D-6E8A-4147-A177-3AD203B41FA5}">
                      <a16:colId xmlns:a16="http://schemas.microsoft.com/office/drawing/2014/main" val="20007"/>
                    </a:ext>
                  </a:extLst>
                </a:gridCol>
              </a:tblGrid>
              <a:tr h="463300">
                <a:tc>
                  <a:txBody>
                    <a:bodyPr/>
                    <a:lstStyle/>
                    <a:p>
                      <a:pPr algn="ctr">
                        <a:spcAft>
                          <a:spcPts val="0"/>
                        </a:spcAft>
                      </a:pPr>
                      <a:r>
                        <a:rPr lang="es-ES" sz="1200" b="1" dirty="0">
                          <a:solidFill>
                            <a:srgbClr val="000000"/>
                          </a:solidFill>
                          <a:latin typeface="Arial" pitchFamily="34" charset="0"/>
                          <a:ea typeface="Times New Roman"/>
                          <a:cs typeface="Arial" pitchFamily="34" charset="0"/>
                        </a:rPr>
                        <a:t>FECHA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COMIENZO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AURORA NÁUTICO</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SOL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latin typeface="Arial" pitchFamily="34" charset="0"/>
                          <a:ea typeface="Times New Roman"/>
                          <a:cs typeface="Arial" pitchFamily="34" charset="0"/>
                        </a:rPr>
                        <a:t>FIN</a:t>
                      </a:r>
                      <a:endParaRPr lang="es-CL" sz="1200" dirty="0">
                        <a:latin typeface="Arial" pitchFamily="34" charset="0"/>
                        <a:ea typeface="Times New Roman"/>
                        <a:cs typeface="Arial" pitchFamily="34" charset="0"/>
                      </a:endParaRPr>
                    </a:p>
                    <a:p>
                      <a:pPr algn="ctr">
                        <a:spcAft>
                          <a:spcPts val="0"/>
                        </a:spcAft>
                      </a:pPr>
                      <a:r>
                        <a:rPr lang="es-ES" sz="1200" b="1" dirty="0">
                          <a:latin typeface="Arial" pitchFamily="34" charset="0"/>
                          <a:ea typeface="Times New Roman"/>
                          <a:cs typeface="Arial" pitchFamily="34" charset="0"/>
                        </a:rPr>
                        <a:t>CREPÚSCULO CIVIL</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ORTO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OCASO</a:t>
                      </a:r>
                      <a:endParaRPr lang="es-CL" sz="1200" dirty="0">
                        <a:latin typeface="Arial" pitchFamily="34" charset="0"/>
                        <a:ea typeface="Times New Roman"/>
                        <a:cs typeface="Arial" pitchFamily="34" charset="0"/>
                      </a:endParaRPr>
                    </a:p>
                    <a:p>
                      <a:pPr algn="ctr">
                        <a:spcAft>
                          <a:spcPts val="0"/>
                        </a:spcAft>
                      </a:pPr>
                      <a:r>
                        <a:rPr lang="es-ES" sz="1200" b="1" dirty="0">
                          <a:solidFill>
                            <a:srgbClr val="000000"/>
                          </a:solidFill>
                          <a:latin typeface="Arial" pitchFamily="34" charset="0"/>
                          <a:ea typeface="Times New Roman"/>
                          <a:cs typeface="Arial" pitchFamily="34" charset="0"/>
                        </a:rPr>
                        <a:t>LUNA</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b="1" dirty="0">
                          <a:solidFill>
                            <a:srgbClr val="000000"/>
                          </a:solidFill>
                          <a:latin typeface="Arial" pitchFamily="34" charset="0"/>
                          <a:ea typeface="Times New Roman"/>
                          <a:cs typeface="Arial" pitchFamily="34" charset="0"/>
                        </a:rPr>
                        <a:t>LUZ LUNAR</a:t>
                      </a:r>
                      <a:endParaRPr lang="es-CL" sz="1200" dirty="0">
                        <a:latin typeface="Arial" pitchFamily="34" charset="0"/>
                        <a:ea typeface="Times New Roman"/>
                        <a:cs typeface="Arial" pitchFamily="34" charset="0"/>
                      </a:endParaRP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450479">
                <a:tc>
                  <a:txBody>
                    <a:bodyPr/>
                    <a:lstStyle/>
                    <a:p>
                      <a:pPr algn="ctr">
                        <a:spcAft>
                          <a:spcPts val="0"/>
                        </a:spcAft>
                      </a:pPr>
                      <a:r>
                        <a:rPr lang="es-ES" sz="1200" kern="1200" dirty="0">
                          <a:solidFill>
                            <a:schemeClr val="tx1"/>
                          </a:solidFill>
                          <a:effectLst/>
                          <a:latin typeface="+mn-lt"/>
                          <a:ea typeface="Times New Roman" panose="02020603050405020304" pitchFamily="18" charset="0"/>
                          <a:cs typeface="+mn-cs"/>
                        </a:rPr>
                        <a:t>25-11-2025</a:t>
                      </a:r>
                      <a:endParaRPr lang="es-CL" sz="1200" kern="1200" dirty="0">
                        <a:solidFill>
                          <a:schemeClr val="tx1"/>
                        </a:solidFill>
                        <a:effectLst/>
                        <a:latin typeface="+mn-lt"/>
                        <a:ea typeface="Times New Roman" panose="02020603050405020304" pitchFamily="18" charset="0"/>
                        <a:cs typeface="+mn-cs"/>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04:23</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05:29</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19:51</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20:20</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09:39</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 </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450479">
                <a:tc>
                  <a:txBody>
                    <a:bodyPr/>
                    <a:lstStyle/>
                    <a:p>
                      <a:pPr algn="ctr">
                        <a:spcAft>
                          <a:spcPts val="0"/>
                        </a:spcAft>
                      </a:pPr>
                      <a:r>
                        <a:rPr lang="es-ES" sz="1200" dirty="0">
                          <a:effectLst/>
                          <a:latin typeface="+mn-lt"/>
                          <a:ea typeface="Times New Roman" panose="02020603050405020304" pitchFamily="18" charset="0"/>
                        </a:rPr>
                        <a:t>26-11-2025</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04:22</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05:29</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19:52</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20:21</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10:43</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00:26</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2"/>
                  </a:ext>
                </a:extLst>
              </a:tr>
              <a:tr h="536740">
                <a:tc>
                  <a:txBody>
                    <a:bodyPr/>
                    <a:lstStyle/>
                    <a:p>
                      <a:pPr algn="ctr">
                        <a:spcAft>
                          <a:spcPts val="0"/>
                        </a:spcAft>
                      </a:pPr>
                      <a:r>
                        <a:rPr lang="es-ES" sz="1200" dirty="0">
                          <a:effectLst/>
                          <a:latin typeface="+mn-lt"/>
                          <a:ea typeface="Times New Roman" panose="02020603050405020304" pitchFamily="18" charset="0"/>
                        </a:rPr>
                        <a:t>27-11-2025</a:t>
                      </a:r>
                      <a:endParaRPr lang="es-CL" sz="1200" dirty="0">
                        <a:effectLst/>
                        <a:latin typeface="+mn-lt"/>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04:22</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05:28</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19:53</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20:22</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a:effectLst/>
                          <a:latin typeface="+mn-lt"/>
                          <a:ea typeface="Times New Roman" panose="02020603050405020304" pitchFamily="18" charset="0"/>
                        </a:rPr>
                        <a:t>11:48</a:t>
                      </a:r>
                      <a:endParaRPr lang="es-CL" sz="120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es-ES" sz="1200" dirty="0">
                          <a:effectLst/>
                          <a:latin typeface="+mn-lt"/>
                          <a:ea typeface="Times New Roman" panose="02020603050405020304" pitchFamily="18" charset="0"/>
                        </a:rPr>
                        <a:t>00:56</a:t>
                      </a:r>
                      <a:endParaRPr lang="es-CL" sz="1200" dirty="0">
                        <a:effectLst/>
                        <a:latin typeface="+mn-lt"/>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a:r>
                        <a:rPr lang="es-CL" sz="1000" dirty="0">
                          <a:latin typeface="+mn-lt"/>
                          <a:cs typeface="Arial" pitchFamily="34" charset="0"/>
                        </a:rPr>
                        <a:t>%</a:t>
                      </a:r>
                    </a:p>
                  </a:txBody>
                  <a:tcPr marL="43414" marR="43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3"/>
                  </a:ext>
                </a:extLst>
              </a:tr>
            </a:tbl>
          </a:graphicData>
        </a:graphic>
      </p:graphicFrame>
      <p:sp>
        <p:nvSpPr>
          <p:cNvPr id="22" name="Rectángulo 21">
            <a:extLst>
              <a:ext uri="{FF2B5EF4-FFF2-40B4-BE49-F238E27FC236}">
                <a16:creationId xmlns:a16="http://schemas.microsoft.com/office/drawing/2014/main" id="{7409A423-648D-4622-9E58-C445F3F94FDD}"/>
              </a:ext>
            </a:extLst>
          </p:cNvPr>
          <p:cNvSpPr/>
          <p:nvPr/>
        </p:nvSpPr>
        <p:spPr>
          <a:xfrm>
            <a:off x="765859" y="3505196"/>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DLO</a:t>
            </a:r>
            <a:endParaRPr lang="es-CL" dirty="0">
              <a:solidFill>
                <a:schemeClr val="tx1"/>
              </a:solidFill>
            </a:endParaRPr>
          </a:p>
        </p:txBody>
      </p:sp>
      <p:sp>
        <p:nvSpPr>
          <p:cNvPr id="24" name="Rectángulo 23">
            <a:extLst>
              <a:ext uri="{FF2B5EF4-FFF2-40B4-BE49-F238E27FC236}">
                <a16:creationId xmlns:a16="http://schemas.microsoft.com/office/drawing/2014/main" id="{5C47B9B9-96A7-4AB5-B6B8-4CD672BE64E9}"/>
              </a:ext>
            </a:extLst>
          </p:cNvPr>
          <p:cNvSpPr/>
          <p:nvPr/>
        </p:nvSpPr>
        <p:spPr>
          <a:xfrm>
            <a:off x="765859" y="1991871"/>
            <a:ext cx="1542010" cy="8056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dirty="0">
                <a:solidFill>
                  <a:schemeClr val="tx1"/>
                </a:solidFill>
              </a:rPr>
              <a:t>TABLA DE MAREA</a:t>
            </a:r>
            <a:endParaRPr lang="es-CL" dirty="0">
              <a:solidFill>
                <a:schemeClr val="tx1"/>
              </a:solidFill>
            </a:endParaRPr>
          </a:p>
        </p:txBody>
      </p:sp>
    </p:spTree>
    <p:extLst>
      <p:ext uri="{BB962C8B-B14F-4D97-AF65-F5344CB8AC3E}">
        <p14:creationId xmlns:p14="http://schemas.microsoft.com/office/powerpoint/2010/main" val="3049141788"/>
      </p:ext>
    </p:extLst>
  </p:cSld>
  <p:clrMapOvr>
    <a:masterClrMapping/>
  </p:clrMapOvr>
  <p:transition>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7</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25" name="Picture 2">
            <a:extLst>
              <a:ext uri="{FF2B5EF4-FFF2-40B4-BE49-F238E27FC236}">
                <a16:creationId xmlns:a16="http://schemas.microsoft.com/office/drawing/2014/main" id="{EACD7BFB-931A-4DCF-B6B6-79DFFB42B7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6731" t="29231" r="34232" b="21153"/>
          <a:stretch>
            <a:fillRect/>
          </a:stretch>
        </p:blipFill>
        <p:spPr bwMode="auto">
          <a:xfrm>
            <a:off x="4607263" y="3498534"/>
            <a:ext cx="1805526"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7" name="Picture 3">
            <a:extLst>
              <a:ext uri="{FF2B5EF4-FFF2-40B4-BE49-F238E27FC236}">
                <a16:creationId xmlns:a16="http://schemas.microsoft.com/office/drawing/2014/main" id="{E1476805-F07C-4CD1-9538-2FE5B133657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1081" t="39175" r="39436" b="37935"/>
          <a:stretch>
            <a:fillRect/>
          </a:stretch>
        </p:blipFill>
        <p:spPr bwMode="auto">
          <a:xfrm>
            <a:off x="2588733" y="3486368"/>
            <a:ext cx="1818069"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62" name="145 Tabla">
            <a:extLst>
              <a:ext uri="{FF2B5EF4-FFF2-40B4-BE49-F238E27FC236}">
                <a16:creationId xmlns:a16="http://schemas.microsoft.com/office/drawing/2014/main" id="{7393611F-B4B5-4154-9021-AA4D7C5AC3DE}"/>
              </a:ext>
            </a:extLst>
          </p:cNvPr>
          <p:cNvGraphicFramePr>
            <a:graphicFrameLocks noGrp="1"/>
          </p:cNvGraphicFramePr>
          <p:nvPr>
            <p:extLst/>
          </p:nvPr>
        </p:nvGraphicFramePr>
        <p:xfrm>
          <a:off x="107950" y="2610579"/>
          <a:ext cx="6072188" cy="792515"/>
        </p:xfrm>
        <a:graphic>
          <a:graphicData uri="http://schemas.openxmlformats.org/drawingml/2006/table">
            <a:tbl>
              <a:tblPr/>
              <a:tblGrid>
                <a:gridCol w="3898596">
                  <a:extLst>
                    <a:ext uri="{9D8B030D-6E8A-4147-A177-3AD203B41FA5}">
                      <a16:colId xmlns:a16="http://schemas.microsoft.com/office/drawing/2014/main" val="20000"/>
                    </a:ext>
                  </a:extLst>
                </a:gridCol>
                <a:gridCol w="959156">
                  <a:extLst>
                    <a:ext uri="{9D8B030D-6E8A-4147-A177-3AD203B41FA5}">
                      <a16:colId xmlns:a16="http://schemas.microsoft.com/office/drawing/2014/main" val="20001"/>
                    </a:ext>
                  </a:extLst>
                </a:gridCol>
                <a:gridCol w="1214436">
                  <a:extLst>
                    <a:ext uri="{9D8B030D-6E8A-4147-A177-3AD203B41FA5}">
                      <a16:colId xmlns:a16="http://schemas.microsoft.com/office/drawing/2014/main" val="20002"/>
                    </a:ext>
                  </a:extLst>
                </a:gridCol>
              </a:tblGrid>
              <a:tr h="426755">
                <a:tc>
                  <a:txBody>
                    <a:bodyPr/>
                    <a:lstStyle/>
                    <a:p>
                      <a:pPr algn="ctr">
                        <a:lnSpc>
                          <a:spcPct val="200000"/>
                        </a:lnSpc>
                        <a:spcAft>
                          <a:spcPts val="0"/>
                        </a:spcAft>
                      </a:pPr>
                      <a:r>
                        <a:rPr lang="es-CL" sz="1400" b="1" dirty="0">
                          <a:solidFill>
                            <a:srgbClr val="000000"/>
                          </a:solidFill>
                          <a:latin typeface="Arial"/>
                          <a:ea typeface="Times New Roman"/>
                          <a:cs typeface="Times New Roman"/>
                        </a:rPr>
                        <a:t>DESCRIPCIÓN</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dirty="0">
                          <a:solidFill>
                            <a:srgbClr val="000000"/>
                          </a:solidFill>
                          <a:latin typeface="Arial"/>
                          <a:ea typeface="Times New Roman"/>
                          <a:cs typeface="Times New Roman"/>
                        </a:rPr>
                        <a:t>CANT.</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s-CL" sz="1400" b="1">
                          <a:solidFill>
                            <a:srgbClr val="000000"/>
                          </a:solidFill>
                          <a:latin typeface="Arial"/>
                          <a:ea typeface="Times New Roman"/>
                          <a:cs typeface="Times New Roman"/>
                        </a:rPr>
                        <a:t>UBICACIÓN</a:t>
                      </a:r>
                      <a:endParaRPr lang="es-CL" sz="1600" b="1">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78095">
                <a:tc>
                  <a:txBody>
                    <a:bodyPr/>
                    <a:lstStyle/>
                    <a:p>
                      <a:pPr algn="just">
                        <a:lnSpc>
                          <a:spcPct val="150000"/>
                        </a:lnSpc>
                        <a:spcAft>
                          <a:spcPts val="0"/>
                        </a:spcAft>
                      </a:pPr>
                      <a:r>
                        <a:rPr lang="es-CL" sz="1100" b="1" dirty="0">
                          <a:solidFill>
                            <a:srgbClr val="000000"/>
                          </a:solidFill>
                          <a:latin typeface="Arial"/>
                          <a:ea typeface="Times New Roman"/>
                          <a:cs typeface="Times New Roman"/>
                        </a:rPr>
                        <a:t>02 COY IM</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s-CL" sz="1100" b="1" dirty="0">
                          <a:solidFill>
                            <a:srgbClr val="000000"/>
                          </a:solidFill>
                          <a:latin typeface="Arial"/>
                          <a:ea typeface="Times New Roman"/>
                          <a:cs typeface="Times New Roman"/>
                        </a:rPr>
                        <a:t>180</a:t>
                      </a: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es-CL" sz="1600" b="1"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pSp>
        <p:nvGrpSpPr>
          <p:cNvPr id="63" name="Group 599">
            <a:extLst>
              <a:ext uri="{FF2B5EF4-FFF2-40B4-BE49-F238E27FC236}">
                <a16:creationId xmlns:a16="http://schemas.microsoft.com/office/drawing/2014/main" id="{2180963D-33CC-4A9F-91B4-11F36C79AAEC}"/>
              </a:ext>
            </a:extLst>
          </p:cNvPr>
          <p:cNvGrpSpPr>
            <a:grpSpLocks/>
          </p:cNvGrpSpPr>
          <p:nvPr/>
        </p:nvGrpSpPr>
        <p:grpSpPr bwMode="auto">
          <a:xfrm>
            <a:off x="2936875" y="1182899"/>
            <a:ext cx="360000" cy="360000"/>
            <a:chOff x="4872" y="1627"/>
            <a:chExt cx="334" cy="334"/>
          </a:xfrm>
        </p:grpSpPr>
        <p:sp>
          <p:nvSpPr>
            <p:cNvPr id="64" name="Freeform 285">
              <a:extLst>
                <a:ext uri="{FF2B5EF4-FFF2-40B4-BE49-F238E27FC236}">
                  <a16:creationId xmlns:a16="http://schemas.microsoft.com/office/drawing/2014/main" id="{7474A65C-6101-4582-BA07-D009D00955C7}"/>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65" name="Line 595">
              <a:extLst>
                <a:ext uri="{FF2B5EF4-FFF2-40B4-BE49-F238E27FC236}">
                  <a16:creationId xmlns:a16="http://schemas.microsoft.com/office/drawing/2014/main" id="{F506B8FF-F549-47D7-B8DC-B8C49F55E45C}"/>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66" name="Line 596">
              <a:extLst>
                <a:ext uri="{FF2B5EF4-FFF2-40B4-BE49-F238E27FC236}">
                  <a16:creationId xmlns:a16="http://schemas.microsoft.com/office/drawing/2014/main" id="{A9A186D1-0083-4AC4-B16F-AF45B71C6077}"/>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cxnSp>
        <p:nvCxnSpPr>
          <p:cNvPr id="67" name="Straight Connector 14">
            <a:extLst>
              <a:ext uri="{FF2B5EF4-FFF2-40B4-BE49-F238E27FC236}">
                <a16:creationId xmlns:a16="http://schemas.microsoft.com/office/drawing/2014/main" id="{5BA0DDA1-F04F-4D54-BCE7-F526821D2D40}"/>
              </a:ext>
            </a:extLst>
          </p:cNvPr>
          <p:cNvCxnSpPr>
            <a:cxnSpLocks/>
          </p:cNvCxnSpPr>
          <p:nvPr/>
        </p:nvCxnSpPr>
        <p:spPr bwMode="auto">
          <a:xfrm flipV="1">
            <a:off x="1389136" y="1608988"/>
            <a:ext cx="3384550" cy="254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18">
            <a:extLst>
              <a:ext uri="{FF2B5EF4-FFF2-40B4-BE49-F238E27FC236}">
                <a16:creationId xmlns:a16="http://schemas.microsoft.com/office/drawing/2014/main" id="{87ED6996-0AC4-44D2-8966-6981ACB1AB50}"/>
              </a:ext>
            </a:extLst>
          </p:cNvPr>
          <p:cNvCxnSpPr/>
          <p:nvPr/>
        </p:nvCxnSpPr>
        <p:spPr bwMode="auto">
          <a:xfrm flipV="1">
            <a:off x="1406651" y="1661840"/>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9" name="Group 599">
            <a:extLst>
              <a:ext uri="{FF2B5EF4-FFF2-40B4-BE49-F238E27FC236}">
                <a16:creationId xmlns:a16="http://schemas.microsoft.com/office/drawing/2014/main" id="{B0298CE0-24CA-4D03-9CC0-3536EE84D9F6}"/>
              </a:ext>
            </a:extLst>
          </p:cNvPr>
          <p:cNvGrpSpPr>
            <a:grpSpLocks/>
          </p:cNvGrpSpPr>
          <p:nvPr/>
        </p:nvGrpSpPr>
        <p:grpSpPr bwMode="auto">
          <a:xfrm>
            <a:off x="1209675" y="2096199"/>
            <a:ext cx="360000" cy="360000"/>
            <a:chOff x="4872" y="1627"/>
            <a:chExt cx="334" cy="334"/>
          </a:xfrm>
        </p:grpSpPr>
        <p:sp>
          <p:nvSpPr>
            <p:cNvPr id="70" name="Freeform 285">
              <a:extLst>
                <a:ext uri="{FF2B5EF4-FFF2-40B4-BE49-F238E27FC236}">
                  <a16:creationId xmlns:a16="http://schemas.microsoft.com/office/drawing/2014/main" id="{3BB22235-FC6B-496E-A4E1-449237F00164}"/>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71" name="Line 595">
              <a:extLst>
                <a:ext uri="{FF2B5EF4-FFF2-40B4-BE49-F238E27FC236}">
                  <a16:creationId xmlns:a16="http://schemas.microsoft.com/office/drawing/2014/main" id="{8C714D6B-5F5E-4F64-80D2-41159AF20FFC}"/>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72" name="Line 596">
              <a:extLst>
                <a:ext uri="{FF2B5EF4-FFF2-40B4-BE49-F238E27FC236}">
                  <a16:creationId xmlns:a16="http://schemas.microsoft.com/office/drawing/2014/main" id="{5A779862-EAD8-41A9-8FC1-C39D33B51309}"/>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grpSp>
        <p:nvGrpSpPr>
          <p:cNvPr id="73" name="Group 599">
            <a:extLst>
              <a:ext uri="{FF2B5EF4-FFF2-40B4-BE49-F238E27FC236}">
                <a16:creationId xmlns:a16="http://schemas.microsoft.com/office/drawing/2014/main" id="{7F5963AB-26E3-4A3C-AEE3-3BF317370DBE}"/>
              </a:ext>
            </a:extLst>
          </p:cNvPr>
          <p:cNvGrpSpPr>
            <a:grpSpLocks/>
          </p:cNvGrpSpPr>
          <p:nvPr/>
        </p:nvGrpSpPr>
        <p:grpSpPr bwMode="auto">
          <a:xfrm>
            <a:off x="4565650" y="2150177"/>
            <a:ext cx="360000" cy="360000"/>
            <a:chOff x="4872" y="1627"/>
            <a:chExt cx="334" cy="334"/>
          </a:xfrm>
        </p:grpSpPr>
        <p:sp>
          <p:nvSpPr>
            <p:cNvPr id="74" name="Freeform 285">
              <a:extLst>
                <a:ext uri="{FF2B5EF4-FFF2-40B4-BE49-F238E27FC236}">
                  <a16:creationId xmlns:a16="http://schemas.microsoft.com/office/drawing/2014/main" id="{E7E22AB6-C020-4BE1-A03A-DB6C67BE5DAD}"/>
                </a:ext>
              </a:extLst>
            </p:cNvPr>
            <p:cNvSpPr>
              <a:spLocks/>
            </p:cNvSpPr>
            <p:nvPr/>
          </p:nvSpPr>
          <p:spPr bwMode="auto">
            <a:xfrm>
              <a:off x="4872" y="1627"/>
              <a:ext cx="334" cy="334"/>
            </a:xfrm>
            <a:custGeom>
              <a:avLst/>
              <a:gdLst>
                <a:gd name="T0" fmla="*/ 661 w 312"/>
                <a:gd name="T1" fmla="*/ 0 h 312"/>
                <a:gd name="T2" fmla="*/ 0 w 312"/>
                <a:gd name="T3" fmla="*/ 661 h 312"/>
                <a:gd name="T4" fmla="*/ 661 w 312"/>
                <a:gd name="T5" fmla="*/ 1306 h 312"/>
                <a:gd name="T6" fmla="*/ 1306 w 312"/>
                <a:gd name="T7" fmla="*/ 661 h 312"/>
                <a:gd name="T8" fmla="*/ 661 w 312"/>
                <a:gd name="T9" fmla="*/ 0 h 312"/>
                <a:gd name="T10" fmla="*/ 0 60000 65536"/>
                <a:gd name="T11" fmla="*/ 0 60000 65536"/>
                <a:gd name="T12" fmla="*/ 0 60000 65536"/>
                <a:gd name="T13" fmla="*/ 0 60000 65536"/>
                <a:gd name="T14" fmla="*/ 0 60000 65536"/>
                <a:gd name="T15" fmla="*/ 0 w 312"/>
                <a:gd name="T16" fmla="*/ 0 h 312"/>
                <a:gd name="T17" fmla="*/ 312 w 312"/>
                <a:gd name="T18" fmla="*/ 312 h 312"/>
              </a:gdLst>
              <a:ahLst/>
              <a:cxnLst>
                <a:cxn ang="T10">
                  <a:pos x="T0" y="T1"/>
                </a:cxn>
                <a:cxn ang="T11">
                  <a:pos x="T2" y="T3"/>
                </a:cxn>
                <a:cxn ang="T12">
                  <a:pos x="T4" y="T5"/>
                </a:cxn>
                <a:cxn ang="T13">
                  <a:pos x="T6" y="T7"/>
                </a:cxn>
                <a:cxn ang="T14">
                  <a:pos x="T8" y="T9"/>
                </a:cxn>
              </a:cxnLst>
              <a:rect l="T15" t="T16" r="T17" b="T18"/>
              <a:pathLst>
                <a:path w="312" h="312">
                  <a:moveTo>
                    <a:pt x="156" y="0"/>
                  </a:moveTo>
                  <a:lnTo>
                    <a:pt x="0" y="156"/>
                  </a:lnTo>
                  <a:lnTo>
                    <a:pt x="156" y="312"/>
                  </a:lnTo>
                  <a:lnTo>
                    <a:pt x="312" y="156"/>
                  </a:lnTo>
                  <a:lnTo>
                    <a:pt x="156" y="0"/>
                  </a:lnTo>
                  <a:close/>
                </a:path>
              </a:pathLst>
            </a:custGeom>
            <a:solidFill>
              <a:srgbClr val="FF8080"/>
            </a:solidFill>
            <a:ln w="28575">
              <a:solidFill>
                <a:schemeClr val="tx1"/>
              </a:solidFill>
              <a:round/>
              <a:headEnd/>
              <a:tailEnd/>
            </a:ln>
          </p:spPr>
          <p:txBody>
            <a:bodyPr/>
            <a:lstStyle/>
            <a:p>
              <a:endParaRPr lang="es-CL"/>
            </a:p>
          </p:txBody>
        </p:sp>
        <p:sp>
          <p:nvSpPr>
            <p:cNvPr id="75" name="Line 595">
              <a:extLst>
                <a:ext uri="{FF2B5EF4-FFF2-40B4-BE49-F238E27FC236}">
                  <a16:creationId xmlns:a16="http://schemas.microsoft.com/office/drawing/2014/main" id="{BD33BEB8-A8D7-40FD-9A1E-498A2D8B59F7}"/>
                </a:ext>
              </a:extLst>
            </p:cNvPr>
            <p:cNvSpPr>
              <a:spLocks noChangeShapeType="1"/>
            </p:cNvSpPr>
            <p:nvPr/>
          </p:nvSpPr>
          <p:spPr bwMode="auto">
            <a:xfrm flipV="1">
              <a:off x="4938" y="1728"/>
              <a:ext cx="201" cy="13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sp>
          <p:nvSpPr>
            <p:cNvPr id="76" name="Line 596">
              <a:extLst>
                <a:ext uri="{FF2B5EF4-FFF2-40B4-BE49-F238E27FC236}">
                  <a16:creationId xmlns:a16="http://schemas.microsoft.com/office/drawing/2014/main" id="{240548DD-BD9A-4013-A5F6-52A4507800C0}"/>
                </a:ext>
              </a:extLst>
            </p:cNvPr>
            <p:cNvSpPr>
              <a:spLocks noChangeShapeType="1"/>
            </p:cNvSpPr>
            <p:nvPr/>
          </p:nvSpPr>
          <p:spPr bwMode="auto">
            <a:xfrm>
              <a:off x="4940" y="1730"/>
              <a:ext cx="198" cy="129"/>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CL"/>
            </a:p>
          </p:txBody>
        </p:sp>
      </p:grpSp>
      <p:cxnSp>
        <p:nvCxnSpPr>
          <p:cNvPr id="77" name="Straight Connector 18">
            <a:extLst>
              <a:ext uri="{FF2B5EF4-FFF2-40B4-BE49-F238E27FC236}">
                <a16:creationId xmlns:a16="http://schemas.microsoft.com/office/drawing/2014/main" id="{7C0D59BF-CEE9-4259-ACE2-AB0C21AB79D8}"/>
              </a:ext>
            </a:extLst>
          </p:cNvPr>
          <p:cNvCxnSpPr/>
          <p:nvPr/>
        </p:nvCxnSpPr>
        <p:spPr bwMode="auto">
          <a:xfrm flipV="1">
            <a:off x="4756520" y="1635466"/>
            <a:ext cx="0" cy="216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a:extLst>
              <a:ext uri="{FF2B5EF4-FFF2-40B4-BE49-F238E27FC236}">
                <a16:creationId xmlns:a16="http://schemas.microsoft.com/office/drawing/2014/main" id="{B353A3E4-E2A4-4CEE-9A24-73C205C18062}"/>
              </a:ext>
            </a:extLst>
          </p:cNvPr>
          <p:cNvCxnSpPr>
            <a:cxnSpLocks/>
          </p:cNvCxnSpPr>
          <p:nvPr/>
        </p:nvCxnSpPr>
        <p:spPr bwMode="auto">
          <a:xfrm flipV="1">
            <a:off x="3186236" y="998749"/>
            <a:ext cx="0" cy="184150"/>
          </a:xfrm>
          <a:prstGeom prst="line">
            <a:avLst/>
          </a:prstGeom>
          <a:ln w="28575"/>
        </p:spPr>
        <p:style>
          <a:lnRef idx="1">
            <a:schemeClr val="dk1"/>
          </a:lnRef>
          <a:fillRef idx="0">
            <a:schemeClr val="dk1"/>
          </a:fillRef>
          <a:effectRef idx="0">
            <a:schemeClr val="dk1"/>
          </a:effectRef>
          <a:fontRef idx="minor">
            <a:schemeClr val="tx1"/>
          </a:fontRef>
        </p:style>
      </p:cxnSp>
      <p:cxnSp>
        <p:nvCxnSpPr>
          <p:cNvPr id="79" name="Conector recto 78">
            <a:extLst>
              <a:ext uri="{FF2B5EF4-FFF2-40B4-BE49-F238E27FC236}">
                <a16:creationId xmlns:a16="http://schemas.microsoft.com/office/drawing/2014/main" id="{47C1C766-6642-4CA1-A4AB-8003793CE343}"/>
              </a:ext>
            </a:extLst>
          </p:cNvPr>
          <p:cNvCxnSpPr>
            <a:cxnSpLocks/>
          </p:cNvCxnSpPr>
          <p:nvPr/>
        </p:nvCxnSpPr>
        <p:spPr bwMode="auto">
          <a:xfrm flipV="1">
            <a:off x="3034389" y="998749"/>
            <a:ext cx="0" cy="184150"/>
          </a:xfrm>
          <a:prstGeom prst="line">
            <a:avLst/>
          </a:prstGeom>
          <a:ln w="28575"/>
        </p:spPr>
        <p:style>
          <a:lnRef idx="1">
            <a:schemeClr val="dk1"/>
          </a:lnRef>
          <a:fillRef idx="0">
            <a:schemeClr val="dk1"/>
          </a:fillRef>
          <a:effectRef idx="0">
            <a:schemeClr val="dk1"/>
          </a:effectRef>
          <a:fontRef idx="minor">
            <a:schemeClr val="tx1"/>
          </a:fontRef>
        </p:style>
      </p:cxnSp>
      <p:cxnSp>
        <p:nvCxnSpPr>
          <p:cNvPr id="82" name="Conector recto 81">
            <a:extLst>
              <a:ext uri="{FF2B5EF4-FFF2-40B4-BE49-F238E27FC236}">
                <a16:creationId xmlns:a16="http://schemas.microsoft.com/office/drawing/2014/main" id="{C037C9A7-1DEF-4E5E-BC05-023F8A6D101F}"/>
              </a:ext>
            </a:extLst>
          </p:cNvPr>
          <p:cNvCxnSpPr>
            <a:cxnSpLocks/>
          </p:cNvCxnSpPr>
          <p:nvPr/>
        </p:nvCxnSpPr>
        <p:spPr bwMode="auto">
          <a:xfrm flipV="1">
            <a:off x="4757860" y="1950548"/>
            <a:ext cx="0" cy="144000"/>
          </a:xfrm>
          <a:prstGeom prst="line">
            <a:avLst/>
          </a:prstGeom>
          <a:ln w="28575"/>
        </p:spPr>
        <p:style>
          <a:lnRef idx="1">
            <a:schemeClr val="dk1"/>
          </a:lnRef>
          <a:fillRef idx="0">
            <a:schemeClr val="dk1"/>
          </a:fillRef>
          <a:effectRef idx="0">
            <a:schemeClr val="dk1"/>
          </a:effectRef>
          <a:fontRef idx="minor">
            <a:schemeClr val="tx1"/>
          </a:fontRef>
        </p:style>
      </p:cxnSp>
      <p:cxnSp>
        <p:nvCxnSpPr>
          <p:cNvPr id="83" name="Conector recto 82">
            <a:extLst>
              <a:ext uri="{FF2B5EF4-FFF2-40B4-BE49-F238E27FC236}">
                <a16:creationId xmlns:a16="http://schemas.microsoft.com/office/drawing/2014/main" id="{B47786A7-0184-41E9-8190-1BDA8FF0475B}"/>
              </a:ext>
            </a:extLst>
          </p:cNvPr>
          <p:cNvCxnSpPr>
            <a:cxnSpLocks/>
          </p:cNvCxnSpPr>
          <p:nvPr/>
        </p:nvCxnSpPr>
        <p:spPr bwMode="auto">
          <a:xfrm flipV="1">
            <a:off x="1397859" y="1924172"/>
            <a:ext cx="0" cy="144000"/>
          </a:xfrm>
          <a:prstGeom prst="line">
            <a:avLst/>
          </a:prstGeom>
          <a:ln w="28575"/>
        </p:spPr>
        <p:style>
          <a:lnRef idx="1">
            <a:schemeClr val="dk1"/>
          </a:lnRef>
          <a:fillRef idx="0">
            <a:schemeClr val="dk1"/>
          </a:fillRef>
          <a:effectRef idx="0">
            <a:schemeClr val="dk1"/>
          </a:effectRef>
          <a:fontRef idx="minor">
            <a:schemeClr val="tx1"/>
          </a:fontRef>
        </p:style>
      </p:cxnSp>
      <p:sp>
        <p:nvSpPr>
          <p:cNvPr id="84" name="CuadroTexto 8">
            <a:extLst>
              <a:ext uri="{FF2B5EF4-FFF2-40B4-BE49-F238E27FC236}">
                <a16:creationId xmlns:a16="http://schemas.microsoft.com/office/drawing/2014/main" id="{AFBF5FC6-B4A0-4017-9D14-9FA1AA356C31}"/>
              </a:ext>
            </a:extLst>
          </p:cNvPr>
          <p:cNvSpPr txBox="1">
            <a:spLocks noChangeArrowheads="1"/>
          </p:cNvSpPr>
          <p:nvPr/>
        </p:nvSpPr>
        <p:spPr bwMode="auto">
          <a:xfrm>
            <a:off x="3521075" y="1096652"/>
            <a:ext cx="1108075" cy="3683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MX" altLang="en-US" sz="1800">
                <a:latin typeface="Arial" panose="020B0604020202020204" pitchFamily="34" charset="0"/>
              </a:rPr>
              <a:t>BN N4</a:t>
            </a:r>
            <a:endParaRPr lang="en-US" altLang="en-US" sz="1800">
              <a:latin typeface="Arial" panose="020B0604020202020204" pitchFamily="34" charset="0"/>
            </a:endParaRPr>
          </a:p>
        </p:txBody>
      </p:sp>
      <p:pic>
        <p:nvPicPr>
          <p:cNvPr id="11" name="Imagen 10">
            <a:extLst>
              <a:ext uri="{FF2B5EF4-FFF2-40B4-BE49-F238E27FC236}">
                <a16:creationId xmlns:a16="http://schemas.microsoft.com/office/drawing/2014/main" id="{A0D45697-F153-47DF-973C-A66E47EFB324}"/>
              </a:ext>
            </a:extLst>
          </p:cNvPr>
          <p:cNvPicPr>
            <a:picLocks noChangeAspect="1"/>
          </p:cNvPicPr>
          <p:nvPr/>
        </p:nvPicPr>
        <p:blipFill>
          <a:blip r:embed="rId7"/>
          <a:stretch>
            <a:fillRect/>
          </a:stretch>
        </p:blipFill>
        <p:spPr>
          <a:xfrm>
            <a:off x="291561" y="3465828"/>
            <a:ext cx="2066157"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Imagen 11">
            <a:extLst>
              <a:ext uri="{FF2B5EF4-FFF2-40B4-BE49-F238E27FC236}">
                <a16:creationId xmlns:a16="http://schemas.microsoft.com/office/drawing/2014/main" id="{46192E81-FFD4-4A9E-9BB3-AC1AF07C4894}"/>
              </a:ext>
            </a:extLst>
          </p:cNvPr>
          <p:cNvPicPr>
            <a:picLocks noChangeAspect="1"/>
          </p:cNvPicPr>
          <p:nvPr/>
        </p:nvPicPr>
        <p:blipFill>
          <a:blip r:embed="rId8"/>
          <a:stretch>
            <a:fillRect/>
          </a:stretch>
        </p:blipFill>
        <p:spPr>
          <a:xfrm>
            <a:off x="814791" y="4983924"/>
            <a:ext cx="2364300" cy="13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175C00-5DE1-4F51-8AD4-4E8D9F902143}"/>
              </a:ext>
            </a:extLst>
          </p:cNvPr>
          <p:cNvPicPr>
            <a:picLocks noChangeAspect="1"/>
          </p:cNvPicPr>
          <p:nvPr/>
        </p:nvPicPr>
        <p:blipFill>
          <a:blip r:embed="rId9"/>
          <a:stretch>
            <a:fillRect/>
          </a:stretch>
        </p:blipFill>
        <p:spPr>
          <a:xfrm>
            <a:off x="3521075" y="4950975"/>
            <a:ext cx="2467349" cy="13873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Imagen 13">
            <a:extLst>
              <a:ext uri="{FF2B5EF4-FFF2-40B4-BE49-F238E27FC236}">
                <a16:creationId xmlns:a16="http://schemas.microsoft.com/office/drawing/2014/main" id="{7EA09921-56F8-4368-865F-5449B0E563D8}"/>
              </a:ext>
            </a:extLst>
          </p:cNvPr>
          <p:cNvPicPr>
            <a:picLocks noChangeAspect="1"/>
          </p:cNvPicPr>
          <p:nvPr/>
        </p:nvPicPr>
        <p:blipFill rotWithShape="1">
          <a:blip r:embed="rId10"/>
          <a:srcRect l="32995" t="4463" r="7647" b="1620"/>
          <a:stretch/>
        </p:blipFill>
        <p:spPr>
          <a:xfrm>
            <a:off x="6560529" y="1291507"/>
            <a:ext cx="5389192" cy="47963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6909991"/>
      </p:ext>
    </p:extLst>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Imagen 30">
            <a:extLst>
              <a:ext uri="{FF2B5EF4-FFF2-40B4-BE49-F238E27FC236}">
                <a16:creationId xmlns:a16="http://schemas.microsoft.com/office/drawing/2014/main" id="{4560091F-B004-4794-80C5-C6DAD72706EE}"/>
              </a:ext>
            </a:extLst>
          </p:cNvPr>
          <p:cNvPicPr>
            <a:picLocks noChangeAspect="1"/>
          </p:cNvPicPr>
          <p:nvPr/>
        </p:nvPicPr>
        <p:blipFill rotWithShape="1">
          <a:blip r:embed="rId3"/>
          <a:srcRect b="503"/>
          <a:stretch/>
        </p:blipFill>
        <p:spPr>
          <a:xfrm>
            <a:off x="6190488" y="1029065"/>
            <a:ext cx="4731133" cy="51019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Bocadillo: rectángulo 15">
            <a:extLst>
              <a:ext uri="{FF2B5EF4-FFF2-40B4-BE49-F238E27FC236}">
                <a16:creationId xmlns:a16="http://schemas.microsoft.com/office/drawing/2014/main" id="{832B5A2A-BD07-4A80-8893-6650B21D5D7C}"/>
              </a:ext>
            </a:extLst>
          </p:cNvPr>
          <p:cNvSpPr/>
          <p:nvPr/>
        </p:nvSpPr>
        <p:spPr>
          <a:xfrm>
            <a:off x="10274449" y="305673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K1</a:t>
            </a:r>
            <a:endParaRPr lang="es-CL" sz="1050" b="1" dirty="0">
              <a:solidFill>
                <a:schemeClr val="tx1"/>
              </a:solidFill>
            </a:endParaRPr>
          </a:p>
        </p:txBody>
      </p:sp>
      <p:sp>
        <p:nvSpPr>
          <p:cNvPr id="18" name="Rectangle 2">
            <a:extLst>
              <a:ext uri="{FF2B5EF4-FFF2-40B4-BE49-F238E27FC236}">
                <a16:creationId xmlns:a16="http://schemas.microsoft.com/office/drawing/2014/main" id="{3C177AD6-2B64-4F7F-B3F9-F631AD205797}"/>
              </a:ext>
            </a:extLst>
          </p:cNvPr>
          <p:cNvSpPr/>
          <p:nvPr/>
        </p:nvSpPr>
        <p:spPr>
          <a:xfrm>
            <a:off x="989153" y="1029066"/>
            <a:ext cx="4172495" cy="509786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buNone/>
            </a:pPr>
            <a:r>
              <a:rPr lang="es-CL" sz="1600" b="1" u="sng" dirty="0">
                <a:latin typeface="Courier New" panose="02070309020205020404" pitchFamily="49" charset="0"/>
                <a:cs typeface="Courier New" panose="02070309020205020404" pitchFamily="49" charset="0"/>
              </a:rPr>
              <a:t>Terrenos críticos </a:t>
            </a:r>
            <a:endParaRPr lang="es-ES" sz="1600" b="1" dirty="0">
              <a:latin typeface="Courier New" panose="02070309020205020404" pitchFamily="49" charset="0"/>
              <a:cs typeface="Courier New" panose="02070309020205020404" pitchFamily="49" charset="0"/>
            </a:endParaRPr>
          </a:p>
        </p:txBody>
      </p:sp>
      <p:sp>
        <p:nvSpPr>
          <p:cNvPr id="20" name="CuadroTexto 19">
            <a:extLst>
              <a:ext uri="{FF2B5EF4-FFF2-40B4-BE49-F238E27FC236}">
                <a16:creationId xmlns:a16="http://schemas.microsoft.com/office/drawing/2014/main" id="{4D6343B9-9779-4887-A04B-4B4B75692AD4}"/>
              </a:ext>
            </a:extLst>
          </p:cNvPr>
          <p:cNvSpPr txBox="1"/>
          <p:nvPr/>
        </p:nvSpPr>
        <p:spPr>
          <a:xfrm>
            <a:off x="989153" y="1589768"/>
            <a:ext cx="4053472" cy="3323987"/>
          </a:xfrm>
          <a:prstGeom prst="rect">
            <a:avLst/>
          </a:prstGeom>
          <a:noFill/>
        </p:spPr>
        <p:txBody>
          <a:bodyPr wrap="square">
            <a:spAutoFit/>
          </a:bodyPr>
          <a:lstStyle/>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K1</a:t>
            </a:r>
            <a:r>
              <a:rPr lang="es-CL" sz="1600" dirty="0">
                <a:latin typeface="Courier New" panose="02070309020205020404" pitchFamily="49" charset="0"/>
                <a:cs typeface="Courier New" panose="02070309020205020404" pitchFamily="49" charset="0"/>
              </a:rPr>
              <a:t>: Caleta Leandro.</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K2</a:t>
            </a:r>
            <a:r>
              <a:rPr lang="es-CL" sz="1600" dirty="0">
                <a:latin typeface="Courier New" panose="02070309020205020404" pitchFamily="49" charset="0"/>
                <a:cs typeface="Courier New" panose="02070309020205020404" pitchFamily="49" charset="0"/>
              </a:rPr>
              <a:t>: Caleta el Manzano.</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K3</a:t>
            </a:r>
            <a:r>
              <a:rPr lang="es-CL" sz="1600" dirty="0">
                <a:latin typeface="Courier New" panose="02070309020205020404" pitchFamily="49" charset="0"/>
                <a:cs typeface="Courier New" panose="02070309020205020404" pitchFamily="49" charset="0"/>
              </a:rPr>
              <a:t>: Playa Biarritz.</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K4: Intersección de camino, 	TUMBES.</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a:t>
            </a:r>
            <a:r>
              <a:rPr lang="es-CL" sz="1600" dirty="0" err="1">
                <a:latin typeface="Courier New" panose="02070309020205020404" pitchFamily="49" charset="0"/>
                <a:cs typeface="Courier New" panose="02070309020205020404" pitchFamily="49" charset="0"/>
              </a:rPr>
              <a:t>K5</a:t>
            </a:r>
            <a:r>
              <a:rPr lang="es-CL" sz="1600" dirty="0">
                <a:latin typeface="Courier New" panose="02070309020205020404" pitchFamily="49" charset="0"/>
                <a:cs typeface="Courier New" panose="02070309020205020404" pitchFamily="49" charset="0"/>
              </a:rPr>
              <a:t>: Población civil. </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K6: Intersección de camino, 	BASE NAVAL</a:t>
            </a:r>
          </a:p>
          <a:p>
            <a:pPr marL="285750" indent="-285750">
              <a:buFont typeface="Arial" panose="020B0604020202020204" pitchFamily="34" charset="0"/>
              <a:buChar char="•"/>
            </a:pPr>
            <a:r>
              <a:rPr lang="es-CL" sz="1600" dirty="0">
                <a:latin typeface="Courier New" panose="02070309020205020404" pitchFamily="49" charset="0"/>
                <a:cs typeface="Courier New" panose="02070309020205020404" pitchFamily="49" charset="0"/>
              </a:rPr>
              <a:t> K7: Población civil.</a:t>
            </a:r>
          </a:p>
          <a:p>
            <a:pPr marL="285750" indent="-285750">
              <a:buFont typeface="Arial" panose="020B0604020202020204" pitchFamily="34" charset="0"/>
              <a:buChar char="•"/>
            </a:pPr>
            <a:r>
              <a:rPr lang="es-ES" sz="1600" dirty="0">
                <a:latin typeface="Courier New" panose="02070309020205020404" pitchFamily="49" charset="0"/>
                <a:cs typeface="Courier New" panose="02070309020205020404" pitchFamily="49" charset="0"/>
              </a:rPr>
              <a:t> K</a:t>
            </a:r>
            <a:r>
              <a:rPr lang="es-CL" sz="1600" dirty="0">
                <a:latin typeface="Courier New" panose="02070309020205020404" pitchFamily="49" charset="0"/>
                <a:cs typeface="Courier New" panose="02070309020205020404" pitchFamily="49" charset="0"/>
              </a:rPr>
              <a:t>8: Playa grande.</a:t>
            </a:r>
          </a:p>
          <a:p>
            <a:pPr marL="285750" indent="-285750">
              <a:buFont typeface="Arial" panose="020B0604020202020204" pitchFamily="34" charset="0"/>
              <a:buChar char="•"/>
            </a:pPr>
            <a:r>
              <a:rPr lang="es-ES" sz="1600" dirty="0">
                <a:latin typeface="Courier New" panose="02070309020205020404" pitchFamily="49" charset="0"/>
                <a:cs typeface="Courier New" panose="02070309020205020404" pitchFamily="49" charset="0"/>
              </a:rPr>
              <a:t> </a:t>
            </a:r>
            <a:r>
              <a:rPr lang="es-CL" sz="1600" dirty="0">
                <a:latin typeface="Courier New" panose="02070309020205020404" pitchFamily="49" charset="0"/>
                <a:cs typeface="Courier New" panose="02070309020205020404" pitchFamily="49" charset="0"/>
              </a:rPr>
              <a:t>K9: Caleta el soldado.</a:t>
            </a:r>
          </a:p>
          <a:p>
            <a:endParaRPr lang="es-CL" sz="1600" dirty="0"/>
          </a:p>
          <a:p>
            <a:endParaRPr lang="es-CL" dirty="0"/>
          </a:p>
        </p:txBody>
      </p:sp>
      <p:sp>
        <p:nvSpPr>
          <p:cNvPr id="21" name="CuadroTexto 20">
            <a:extLst>
              <a:ext uri="{FF2B5EF4-FFF2-40B4-BE49-F238E27FC236}">
                <a16:creationId xmlns:a16="http://schemas.microsoft.com/office/drawing/2014/main" id="{270A1F54-B2B8-4821-9079-4CFEE6A7496D}"/>
              </a:ext>
            </a:extLst>
          </p:cNvPr>
          <p:cNvSpPr txBox="1"/>
          <p:nvPr/>
        </p:nvSpPr>
        <p:spPr>
          <a:xfrm>
            <a:off x="1270380" y="4337902"/>
            <a:ext cx="3285240" cy="320088"/>
          </a:xfrm>
          <a:prstGeom prst="rect">
            <a:avLst/>
          </a:prstGeom>
          <a:noFill/>
        </p:spPr>
        <p:txBody>
          <a:bodyPr wrap="square">
            <a:spAutoFit/>
          </a:bodyPr>
          <a:lstStyle/>
          <a:p>
            <a:pPr algn="ctr">
              <a:lnSpc>
                <a:spcPct val="90000"/>
              </a:lnSpc>
              <a:spcBef>
                <a:spcPts val="1000"/>
              </a:spcBef>
            </a:pPr>
            <a:r>
              <a:rPr lang="es-CL" sz="1600" b="1" u="sng" dirty="0">
                <a:latin typeface="Courier New" panose="02070309020205020404" pitchFamily="49" charset="0"/>
                <a:cs typeface="Courier New" panose="02070309020205020404" pitchFamily="49" charset="0"/>
              </a:rPr>
              <a:t>Avenidas de Aproximación</a:t>
            </a:r>
          </a:p>
        </p:txBody>
      </p:sp>
      <p:sp>
        <p:nvSpPr>
          <p:cNvPr id="22" name="CuadroTexto 21">
            <a:extLst>
              <a:ext uri="{FF2B5EF4-FFF2-40B4-BE49-F238E27FC236}">
                <a16:creationId xmlns:a16="http://schemas.microsoft.com/office/drawing/2014/main" id="{F271A124-5BF2-4401-B6F2-9847984862A8}"/>
              </a:ext>
            </a:extLst>
          </p:cNvPr>
          <p:cNvSpPr txBox="1"/>
          <p:nvPr/>
        </p:nvSpPr>
        <p:spPr>
          <a:xfrm>
            <a:off x="965246" y="4714474"/>
            <a:ext cx="4160165" cy="584775"/>
          </a:xfrm>
          <a:prstGeom prst="rect">
            <a:avLst/>
          </a:prstGeom>
          <a:noFill/>
        </p:spPr>
        <p:txBody>
          <a:bodyPr wrap="square">
            <a:spAutoFit/>
          </a:bodyPr>
          <a:lstStyle/>
          <a:p>
            <a:r>
              <a:rPr lang="es-CL" sz="1600" dirty="0">
                <a:latin typeface="Courier New" panose="02070309020205020404" pitchFamily="49" charset="0"/>
                <a:cs typeface="Courier New" panose="02070309020205020404" pitchFamily="49" charset="0"/>
              </a:rPr>
              <a:t>• AA1: AV. </a:t>
            </a:r>
            <a:r>
              <a:rPr lang="es-CL" sz="1600" dirty="0" err="1">
                <a:latin typeface="Courier New" panose="02070309020205020404" pitchFamily="49" charset="0"/>
                <a:cs typeface="Courier New" panose="02070309020205020404" pitchFamily="49" charset="0"/>
              </a:rPr>
              <a:t>Michimalongo</a:t>
            </a:r>
            <a:r>
              <a:rPr lang="es-CL" sz="1600" dirty="0">
                <a:latin typeface="Courier New" panose="02070309020205020404" pitchFamily="49" charset="0"/>
                <a:cs typeface="Courier New" panose="02070309020205020404" pitchFamily="49" charset="0"/>
              </a:rPr>
              <a:t>.</a:t>
            </a:r>
          </a:p>
          <a:p>
            <a:r>
              <a:rPr lang="es-CL" sz="1600" dirty="0">
                <a:latin typeface="Courier New" panose="02070309020205020404" pitchFamily="49" charset="0"/>
                <a:cs typeface="Courier New" panose="02070309020205020404" pitchFamily="49" charset="0"/>
              </a:rPr>
              <a:t>• AA2: Ruta O-480</a:t>
            </a:r>
            <a:r>
              <a:rPr lang="es-CL" sz="1600" dirty="0"/>
              <a:t>.</a:t>
            </a:r>
          </a:p>
        </p:txBody>
      </p:sp>
      <p:sp>
        <p:nvSpPr>
          <p:cNvPr id="24" name="Bocadillo: rectángulo 23">
            <a:extLst>
              <a:ext uri="{FF2B5EF4-FFF2-40B4-BE49-F238E27FC236}">
                <a16:creationId xmlns:a16="http://schemas.microsoft.com/office/drawing/2014/main" id="{EC17ADAB-79E5-4549-9BB7-FF3E80674C8F}"/>
              </a:ext>
            </a:extLst>
          </p:cNvPr>
          <p:cNvSpPr/>
          <p:nvPr/>
        </p:nvSpPr>
        <p:spPr>
          <a:xfrm>
            <a:off x="9973095" y="499834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K2</a:t>
            </a:r>
            <a:endParaRPr lang="es-CL" sz="1050" b="1" dirty="0">
              <a:solidFill>
                <a:schemeClr val="tx1"/>
              </a:solidFill>
            </a:endParaRPr>
          </a:p>
        </p:txBody>
      </p:sp>
      <p:sp>
        <p:nvSpPr>
          <p:cNvPr id="25" name="Bocadillo: rectángulo 24">
            <a:extLst>
              <a:ext uri="{FF2B5EF4-FFF2-40B4-BE49-F238E27FC236}">
                <a16:creationId xmlns:a16="http://schemas.microsoft.com/office/drawing/2014/main" id="{C7E1FCD4-F8B1-43CA-9B07-00A31F080D8A}"/>
              </a:ext>
            </a:extLst>
          </p:cNvPr>
          <p:cNvSpPr/>
          <p:nvPr/>
        </p:nvSpPr>
        <p:spPr>
          <a:xfrm rot="843973">
            <a:off x="9923569" y="5158671"/>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err="1">
                <a:solidFill>
                  <a:schemeClr val="tx1"/>
                </a:solidFill>
              </a:rPr>
              <a:t>K3</a:t>
            </a:r>
            <a:endParaRPr lang="es-CL" sz="1050" b="1" dirty="0">
              <a:solidFill>
                <a:schemeClr val="tx1"/>
              </a:solidFill>
            </a:endParaRPr>
          </a:p>
        </p:txBody>
      </p:sp>
      <p:sp>
        <p:nvSpPr>
          <p:cNvPr id="26" name="Bocadillo: rectángulo 25">
            <a:extLst>
              <a:ext uri="{FF2B5EF4-FFF2-40B4-BE49-F238E27FC236}">
                <a16:creationId xmlns:a16="http://schemas.microsoft.com/office/drawing/2014/main" id="{762681C1-1511-418A-9A09-D4978A49AEC5}"/>
              </a:ext>
            </a:extLst>
          </p:cNvPr>
          <p:cNvSpPr/>
          <p:nvPr/>
        </p:nvSpPr>
        <p:spPr>
          <a:xfrm>
            <a:off x="9649647" y="452837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K4</a:t>
            </a:r>
            <a:endParaRPr lang="es-CL" sz="1050" b="1" dirty="0">
              <a:solidFill>
                <a:schemeClr val="tx1"/>
              </a:solidFill>
            </a:endParaRPr>
          </a:p>
        </p:txBody>
      </p:sp>
      <p:sp>
        <p:nvSpPr>
          <p:cNvPr id="27" name="Bocadillo: rectángulo 26">
            <a:extLst>
              <a:ext uri="{FF2B5EF4-FFF2-40B4-BE49-F238E27FC236}">
                <a16:creationId xmlns:a16="http://schemas.microsoft.com/office/drawing/2014/main" id="{F600C857-C718-4A8F-8CEB-2577F26EC8A6}"/>
              </a:ext>
            </a:extLst>
          </p:cNvPr>
          <p:cNvSpPr/>
          <p:nvPr/>
        </p:nvSpPr>
        <p:spPr>
          <a:xfrm>
            <a:off x="9512739" y="5602413"/>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K5</a:t>
            </a:r>
            <a:endParaRPr lang="es-CL" sz="1050" b="1" dirty="0">
              <a:solidFill>
                <a:schemeClr val="tx1"/>
              </a:solidFill>
            </a:endParaRPr>
          </a:p>
        </p:txBody>
      </p:sp>
      <p:sp>
        <p:nvSpPr>
          <p:cNvPr id="28" name="Bocadillo: rectángulo 27">
            <a:extLst>
              <a:ext uri="{FF2B5EF4-FFF2-40B4-BE49-F238E27FC236}">
                <a16:creationId xmlns:a16="http://schemas.microsoft.com/office/drawing/2014/main" id="{735DBC98-362D-42EC-BBDD-EE5AFE094E75}"/>
              </a:ext>
            </a:extLst>
          </p:cNvPr>
          <p:cNvSpPr/>
          <p:nvPr/>
        </p:nvSpPr>
        <p:spPr>
          <a:xfrm>
            <a:off x="10336206" y="276776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K7</a:t>
            </a:r>
            <a:endParaRPr lang="es-CL" sz="1050" b="1" dirty="0">
              <a:solidFill>
                <a:schemeClr val="tx1"/>
              </a:solidFill>
            </a:endParaRPr>
          </a:p>
        </p:txBody>
      </p:sp>
      <p:sp>
        <p:nvSpPr>
          <p:cNvPr id="29" name="Bocadillo: rectángulo 28">
            <a:extLst>
              <a:ext uri="{FF2B5EF4-FFF2-40B4-BE49-F238E27FC236}">
                <a16:creationId xmlns:a16="http://schemas.microsoft.com/office/drawing/2014/main" id="{6E3F05D2-D6D2-427E-ACA7-E00376D10172}"/>
              </a:ext>
            </a:extLst>
          </p:cNvPr>
          <p:cNvSpPr/>
          <p:nvPr/>
        </p:nvSpPr>
        <p:spPr>
          <a:xfrm>
            <a:off x="9458646" y="5202790"/>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K6</a:t>
            </a:r>
            <a:endParaRPr lang="es-CL" sz="1050" b="1" dirty="0">
              <a:solidFill>
                <a:schemeClr val="tx1"/>
              </a:solidFill>
            </a:endParaRPr>
          </a:p>
        </p:txBody>
      </p:sp>
      <p:sp>
        <p:nvSpPr>
          <p:cNvPr id="30" name="Bocadillo: rectángulo 29">
            <a:extLst>
              <a:ext uri="{FF2B5EF4-FFF2-40B4-BE49-F238E27FC236}">
                <a16:creationId xmlns:a16="http://schemas.microsoft.com/office/drawing/2014/main" id="{B5241330-C0EA-4804-A181-B8B535F13CEC}"/>
              </a:ext>
            </a:extLst>
          </p:cNvPr>
          <p:cNvSpPr/>
          <p:nvPr/>
        </p:nvSpPr>
        <p:spPr>
          <a:xfrm>
            <a:off x="9563821" y="1616342"/>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050" b="1" dirty="0" err="1">
                <a:solidFill>
                  <a:schemeClr val="tx1"/>
                </a:solidFill>
              </a:rPr>
              <a:t>K8</a:t>
            </a:r>
            <a:endParaRPr lang="es-CL" sz="1050" b="1" dirty="0">
              <a:solidFill>
                <a:schemeClr val="tx1"/>
              </a:solidFill>
            </a:endParaRPr>
          </a:p>
        </p:txBody>
      </p:sp>
      <p:sp>
        <p:nvSpPr>
          <p:cNvPr id="32" name="Forma libre: forma 31">
            <a:extLst>
              <a:ext uri="{FF2B5EF4-FFF2-40B4-BE49-F238E27FC236}">
                <a16:creationId xmlns:a16="http://schemas.microsoft.com/office/drawing/2014/main" id="{7D250C38-1A75-4E3F-A43B-85C8F5E55A22}"/>
              </a:ext>
            </a:extLst>
          </p:cNvPr>
          <p:cNvSpPr/>
          <p:nvPr/>
        </p:nvSpPr>
        <p:spPr>
          <a:xfrm>
            <a:off x="9293412" y="2796988"/>
            <a:ext cx="770964" cy="1876612"/>
          </a:xfrm>
          <a:custGeom>
            <a:avLst/>
            <a:gdLst>
              <a:gd name="connsiteX0" fmla="*/ 770964 w 770964"/>
              <a:gd name="connsiteY0" fmla="*/ 0 h 1876612"/>
              <a:gd name="connsiteX1" fmla="*/ 741082 w 770964"/>
              <a:gd name="connsiteY1" fmla="*/ 5977 h 1876612"/>
              <a:gd name="connsiteX2" fmla="*/ 723153 w 770964"/>
              <a:gd name="connsiteY2" fmla="*/ 41836 h 1876612"/>
              <a:gd name="connsiteX3" fmla="*/ 705223 w 770964"/>
              <a:gd name="connsiteY3" fmla="*/ 47812 h 1876612"/>
              <a:gd name="connsiteX4" fmla="*/ 699247 w 770964"/>
              <a:gd name="connsiteY4" fmla="*/ 71718 h 1876612"/>
              <a:gd name="connsiteX5" fmla="*/ 711200 w 770964"/>
              <a:gd name="connsiteY5" fmla="*/ 149412 h 1876612"/>
              <a:gd name="connsiteX6" fmla="*/ 705223 w 770964"/>
              <a:gd name="connsiteY6" fmla="*/ 179294 h 1876612"/>
              <a:gd name="connsiteX7" fmla="*/ 681317 w 770964"/>
              <a:gd name="connsiteY7" fmla="*/ 197224 h 1876612"/>
              <a:gd name="connsiteX8" fmla="*/ 663388 w 770964"/>
              <a:gd name="connsiteY8" fmla="*/ 215153 h 1876612"/>
              <a:gd name="connsiteX9" fmla="*/ 651435 w 770964"/>
              <a:gd name="connsiteY9" fmla="*/ 233083 h 1876612"/>
              <a:gd name="connsiteX10" fmla="*/ 615576 w 770964"/>
              <a:gd name="connsiteY10" fmla="*/ 245036 h 1876612"/>
              <a:gd name="connsiteX11" fmla="*/ 603623 w 770964"/>
              <a:gd name="connsiteY11" fmla="*/ 262965 h 1876612"/>
              <a:gd name="connsiteX12" fmla="*/ 585694 w 770964"/>
              <a:gd name="connsiteY12" fmla="*/ 268941 h 1876612"/>
              <a:gd name="connsiteX13" fmla="*/ 567764 w 770964"/>
              <a:gd name="connsiteY13" fmla="*/ 280894 h 1876612"/>
              <a:gd name="connsiteX14" fmla="*/ 537882 w 770964"/>
              <a:gd name="connsiteY14" fmla="*/ 286871 h 1876612"/>
              <a:gd name="connsiteX15" fmla="*/ 519953 w 770964"/>
              <a:gd name="connsiteY15" fmla="*/ 292847 h 1876612"/>
              <a:gd name="connsiteX16" fmla="*/ 478117 w 770964"/>
              <a:gd name="connsiteY16" fmla="*/ 304800 h 1876612"/>
              <a:gd name="connsiteX17" fmla="*/ 472141 w 770964"/>
              <a:gd name="connsiteY17" fmla="*/ 322730 h 1876612"/>
              <a:gd name="connsiteX18" fmla="*/ 436282 w 770964"/>
              <a:gd name="connsiteY18" fmla="*/ 334683 h 1876612"/>
              <a:gd name="connsiteX19" fmla="*/ 394447 w 770964"/>
              <a:gd name="connsiteY19" fmla="*/ 352612 h 1876612"/>
              <a:gd name="connsiteX20" fmla="*/ 358588 w 770964"/>
              <a:gd name="connsiteY20" fmla="*/ 370541 h 1876612"/>
              <a:gd name="connsiteX21" fmla="*/ 340659 w 770964"/>
              <a:gd name="connsiteY21" fmla="*/ 382494 h 1876612"/>
              <a:gd name="connsiteX22" fmla="*/ 316753 w 770964"/>
              <a:gd name="connsiteY22" fmla="*/ 376518 h 1876612"/>
              <a:gd name="connsiteX23" fmla="*/ 161364 w 770964"/>
              <a:gd name="connsiteY23" fmla="*/ 388471 h 1876612"/>
              <a:gd name="connsiteX24" fmla="*/ 173317 w 770964"/>
              <a:gd name="connsiteY24" fmla="*/ 513977 h 1876612"/>
              <a:gd name="connsiteX25" fmla="*/ 191247 w 770964"/>
              <a:gd name="connsiteY25" fmla="*/ 555812 h 1876612"/>
              <a:gd name="connsiteX26" fmla="*/ 209176 w 770964"/>
              <a:gd name="connsiteY26" fmla="*/ 567765 h 1876612"/>
              <a:gd name="connsiteX27" fmla="*/ 221129 w 770964"/>
              <a:gd name="connsiteY27" fmla="*/ 633506 h 1876612"/>
              <a:gd name="connsiteX28" fmla="*/ 209176 w 770964"/>
              <a:gd name="connsiteY28" fmla="*/ 675341 h 1876612"/>
              <a:gd name="connsiteX29" fmla="*/ 197223 w 770964"/>
              <a:gd name="connsiteY29" fmla="*/ 782918 h 1876612"/>
              <a:gd name="connsiteX30" fmla="*/ 185270 w 770964"/>
              <a:gd name="connsiteY30" fmla="*/ 800847 h 1876612"/>
              <a:gd name="connsiteX31" fmla="*/ 161364 w 770964"/>
              <a:gd name="connsiteY31" fmla="*/ 848659 h 1876612"/>
              <a:gd name="connsiteX32" fmla="*/ 149412 w 770964"/>
              <a:gd name="connsiteY32" fmla="*/ 884518 h 1876612"/>
              <a:gd name="connsiteX33" fmla="*/ 125506 w 770964"/>
              <a:gd name="connsiteY33" fmla="*/ 920377 h 1876612"/>
              <a:gd name="connsiteX34" fmla="*/ 119529 w 770964"/>
              <a:gd name="connsiteY34" fmla="*/ 938306 h 1876612"/>
              <a:gd name="connsiteX35" fmla="*/ 95623 w 770964"/>
              <a:gd name="connsiteY35" fmla="*/ 944283 h 1876612"/>
              <a:gd name="connsiteX36" fmla="*/ 77694 w 770964"/>
              <a:gd name="connsiteY36" fmla="*/ 956236 h 1876612"/>
              <a:gd name="connsiteX37" fmla="*/ 71717 w 770964"/>
              <a:gd name="connsiteY37" fmla="*/ 974165 h 1876612"/>
              <a:gd name="connsiteX38" fmla="*/ 47812 w 770964"/>
              <a:gd name="connsiteY38" fmla="*/ 1016000 h 1876612"/>
              <a:gd name="connsiteX39" fmla="*/ 29882 w 770964"/>
              <a:gd name="connsiteY39" fmla="*/ 1057836 h 1876612"/>
              <a:gd name="connsiteX40" fmla="*/ 29882 w 770964"/>
              <a:gd name="connsiteY40" fmla="*/ 1159436 h 1876612"/>
              <a:gd name="connsiteX41" fmla="*/ 41835 w 770964"/>
              <a:gd name="connsiteY41" fmla="*/ 1177365 h 1876612"/>
              <a:gd name="connsiteX42" fmla="*/ 47812 w 770964"/>
              <a:gd name="connsiteY42" fmla="*/ 1195294 h 1876612"/>
              <a:gd name="connsiteX43" fmla="*/ 53788 w 770964"/>
              <a:gd name="connsiteY43" fmla="*/ 1237130 h 1876612"/>
              <a:gd name="connsiteX44" fmla="*/ 59764 w 770964"/>
              <a:gd name="connsiteY44" fmla="*/ 1272988 h 1876612"/>
              <a:gd name="connsiteX45" fmla="*/ 77694 w 770964"/>
              <a:gd name="connsiteY45" fmla="*/ 1284941 h 1876612"/>
              <a:gd name="connsiteX46" fmla="*/ 107576 w 770964"/>
              <a:gd name="connsiteY46" fmla="*/ 1326777 h 1876612"/>
              <a:gd name="connsiteX47" fmla="*/ 113553 w 770964"/>
              <a:gd name="connsiteY47" fmla="*/ 1344706 h 1876612"/>
              <a:gd name="connsiteX48" fmla="*/ 107576 w 770964"/>
              <a:gd name="connsiteY48" fmla="*/ 1440330 h 1876612"/>
              <a:gd name="connsiteX49" fmla="*/ 89647 w 770964"/>
              <a:gd name="connsiteY49" fmla="*/ 1452283 h 1876612"/>
              <a:gd name="connsiteX50" fmla="*/ 83670 w 770964"/>
              <a:gd name="connsiteY50" fmla="*/ 1494118 h 1876612"/>
              <a:gd name="connsiteX51" fmla="*/ 71717 w 770964"/>
              <a:gd name="connsiteY51" fmla="*/ 1535953 h 1876612"/>
              <a:gd name="connsiteX52" fmla="*/ 41835 w 770964"/>
              <a:gd name="connsiteY52" fmla="*/ 1571812 h 1876612"/>
              <a:gd name="connsiteX53" fmla="*/ 23906 w 770964"/>
              <a:gd name="connsiteY53" fmla="*/ 1577788 h 1876612"/>
              <a:gd name="connsiteX54" fmla="*/ 5976 w 770964"/>
              <a:gd name="connsiteY54" fmla="*/ 1595718 h 1876612"/>
              <a:gd name="connsiteX55" fmla="*/ 0 w 770964"/>
              <a:gd name="connsiteY55" fmla="*/ 1613647 h 1876612"/>
              <a:gd name="connsiteX56" fmla="*/ 11953 w 770964"/>
              <a:gd name="connsiteY56" fmla="*/ 1673412 h 1876612"/>
              <a:gd name="connsiteX57" fmla="*/ 17929 w 770964"/>
              <a:gd name="connsiteY57" fmla="*/ 1763059 h 1876612"/>
              <a:gd name="connsiteX58" fmla="*/ 29882 w 770964"/>
              <a:gd name="connsiteY58" fmla="*/ 1804894 h 1876612"/>
              <a:gd name="connsiteX59" fmla="*/ 41835 w 770964"/>
              <a:gd name="connsiteY59" fmla="*/ 1822824 h 1876612"/>
              <a:gd name="connsiteX60" fmla="*/ 47812 w 770964"/>
              <a:gd name="connsiteY60" fmla="*/ 1876612 h 1876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770964" h="1876612">
                <a:moveTo>
                  <a:pt x="770964" y="0"/>
                </a:moveTo>
                <a:cubicBezTo>
                  <a:pt x="761003" y="1992"/>
                  <a:pt x="749902" y="937"/>
                  <a:pt x="741082" y="5977"/>
                </a:cubicBezTo>
                <a:cubicBezTo>
                  <a:pt x="715215" y="20758"/>
                  <a:pt x="740539" y="24450"/>
                  <a:pt x="723153" y="41836"/>
                </a:cubicBezTo>
                <a:cubicBezTo>
                  <a:pt x="718698" y="46291"/>
                  <a:pt x="711200" y="45820"/>
                  <a:pt x="705223" y="47812"/>
                </a:cubicBezTo>
                <a:cubicBezTo>
                  <a:pt x="703231" y="55781"/>
                  <a:pt x="699247" y="63504"/>
                  <a:pt x="699247" y="71718"/>
                </a:cubicBezTo>
                <a:cubicBezTo>
                  <a:pt x="699247" y="117945"/>
                  <a:pt x="700969" y="118722"/>
                  <a:pt x="711200" y="149412"/>
                </a:cubicBezTo>
                <a:cubicBezTo>
                  <a:pt x="709208" y="159373"/>
                  <a:pt x="710607" y="170680"/>
                  <a:pt x="705223" y="179294"/>
                </a:cubicBezTo>
                <a:cubicBezTo>
                  <a:pt x="699944" y="187741"/>
                  <a:pt x="688880" y="190741"/>
                  <a:pt x="681317" y="197224"/>
                </a:cubicBezTo>
                <a:cubicBezTo>
                  <a:pt x="674900" y="202724"/>
                  <a:pt x="668799" y="208660"/>
                  <a:pt x="663388" y="215153"/>
                </a:cubicBezTo>
                <a:cubicBezTo>
                  <a:pt x="658790" y="220671"/>
                  <a:pt x="657526" y="229276"/>
                  <a:pt x="651435" y="233083"/>
                </a:cubicBezTo>
                <a:cubicBezTo>
                  <a:pt x="640751" y="239761"/>
                  <a:pt x="615576" y="245036"/>
                  <a:pt x="615576" y="245036"/>
                </a:cubicBezTo>
                <a:cubicBezTo>
                  <a:pt x="611592" y="251012"/>
                  <a:pt x="609232" y="258478"/>
                  <a:pt x="603623" y="262965"/>
                </a:cubicBezTo>
                <a:cubicBezTo>
                  <a:pt x="598704" y="266900"/>
                  <a:pt x="591329" y="266124"/>
                  <a:pt x="585694" y="268941"/>
                </a:cubicBezTo>
                <a:cubicBezTo>
                  <a:pt x="579269" y="272153"/>
                  <a:pt x="574490" y="278372"/>
                  <a:pt x="567764" y="280894"/>
                </a:cubicBezTo>
                <a:cubicBezTo>
                  <a:pt x="558253" y="284461"/>
                  <a:pt x="547737" y="284407"/>
                  <a:pt x="537882" y="286871"/>
                </a:cubicBezTo>
                <a:cubicBezTo>
                  <a:pt x="531771" y="288399"/>
                  <a:pt x="526010" y="291116"/>
                  <a:pt x="519953" y="292847"/>
                </a:cubicBezTo>
                <a:cubicBezTo>
                  <a:pt x="467414" y="307858"/>
                  <a:pt x="521113" y="290470"/>
                  <a:pt x="478117" y="304800"/>
                </a:cubicBezTo>
                <a:cubicBezTo>
                  <a:pt x="476125" y="310777"/>
                  <a:pt x="477267" y="319068"/>
                  <a:pt x="472141" y="322730"/>
                </a:cubicBezTo>
                <a:cubicBezTo>
                  <a:pt x="461888" y="330053"/>
                  <a:pt x="446765" y="327694"/>
                  <a:pt x="436282" y="334683"/>
                </a:cubicBezTo>
                <a:cubicBezTo>
                  <a:pt x="411519" y="351192"/>
                  <a:pt x="425321" y="344894"/>
                  <a:pt x="394447" y="352612"/>
                </a:cubicBezTo>
                <a:cubicBezTo>
                  <a:pt x="343056" y="386872"/>
                  <a:pt x="408080" y="345795"/>
                  <a:pt x="358588" y="370541"/>
                </a:cubicBezTo>
                <a:cubicBezTo>
                  <a:pt x="352164" y="373753"/>
                  <a:pt x="346635" y="378510"/>
                  <a:pt x="340659" y="382494"/>
                </a:cubicBezTo>
                <a:cubicBezTo>
                  <a:pt x="332690" y="380502"/>
                  <a:pt x="324967" y="376518"/>
                  <a:pt x="316753" y="376518"/>
                </a:cubicBezTo>
                <a:cubicBezTo>
                  <a:pt x="213394" y="376518"/>
                  <a:pt x="224484" y="375846"/>
                  <a:pt x="161364" y="388471"/>
                </a:cubicBezTo>
                <a:cubicBezTo>
                  <a:pt x="179670" y="443384"/>
                  <a:pt x="161456" y="383505"/>
                  <a:pt x="173317" y="513977"/>
                </a:cubicBezTo>
                <a:cubicBezTo>
                  <a:pt x="174689" y="529065"/>
                  <a:pt x="180288" y="544853"/>
                  <a:pt x="191247" y="555812"/>
                </a:cubicBezTo>
                <a:cubicBezTo>
                  <a:pt x="196326" y="560891"/>
                  <a:pt x="203200" y="563781"/>
                  <a:pt x="209176" y="567765"/>
                </a:cubicBezTo>
                <a:cubicBezTo>
                  <a:pt x="216846" y="590772"/>
                  <a:pt x="223007" y="605345"/>
                  <a:pt x="221129" y="633506"/>
                </a:cubicBezTo>
                <a:cubicBezTo>
                  <a:pt x="220164" y="647977"/>
                  <a:pt x="213160" y="661396"/>
                  <a:pt x="209176" y="675341"/>
                </a:cubicBezTo>
                <a:cubicBezTo>
                  <a:pt x="208739" y="680589"/>
                  <a:pt x="203838" y="763074"/>
                  <a:pt x="197223" y="782918"/>
                </a:cubicBezTo>
                <a:cubicBezTo>
                  <a:pt x="194952" y="789732"/>
                  <a:pt x="189254" y="794871"/>
                  <a:pt x="185270" y="800847"/>
                </a:cubicBezTo>
                <a:cubicBezTo>
                  <a:pt x="170091" y="876748"/>
                  <a:pt x="192755" y="792155"/>
                  <a:pt x="161364" y="848659"/>
                </a:cubicBezTo>
                <a:cubicBezTo>
                  <a:pt x="155245" y="859673"/>
                  <a:pt x="156401" y="874035"/>
                  <a:pt x="149412" y="884518"/>
                </a:cubicBezTo>
                <a:cubicBezTo>
                  <a:pt x="141443" y="896471"/>
                  <a:pt x="130049" y="906749"/>
                  <a:pt x="125506" y="920377"/>
                </a:cubicBezTo>
                <a:cubicBezTo>
                  <a:pt x="123514" y="926353"/>
                  <a:pt x="124448" y="934371"/>
                  <a:pt x="119529" y="938306"/>
                </a:cubicBezTo>
                <a:cubicBezTo>
                  <a:pt x="113115" y="943437"/>
                  <a:pt x="103592" y="942291"/>
                  <a:pt x="95623" y="944283"/>
                </a:cubicBezTo>
                <a:cubicBezTo>
                  <a:pt x="89647" y="948267"/>
                  <a:pt x="82181" y="950627"/>
                  <a:pt x="77694" y="956236"/>
                </a:cubicBezTo>
                <a:cubicBezTo>
                  <a:pt x="73759" y="961155"/>
                  <a:pt x="74534" y="968530"/>
                  <a:pt x="71717" y="974165"/>
                </a:cubicBezTo>
                <a:cubicBezTo>
                  <a:pt x="54377" y="1008844"/>
                  <a:pt x="63529" y="974088"/>
                  <a:pt x="47812" y="1016000"/>
                </a:cubicBezTo>
                <a:cubicBezTo>
                  <a:pt x="31274" y="1060103"/>
                  <a:pt x="54103" y="1021503"/>
                  <a:pt x="29882" y="1057836"/>
                </a:cubicBezTo>
                <a:cubicBezTo>
                  <a:pt x="16456" y="1098116"/>
                  <a:pt x="17279" y="1088017"/>
                  <a:pt x="29882" y="1159436"/>
                </a:cubicBezTo>
                <a:cubicBezTo>
                  <a:pt x="31130" y="1166509"/>
                  <a:pt x="38623" y="1170941"/>
                  <a:pt x="41835" y="1177365"/>
                </a:cubicBezTo>
                <a:cubicBezTo>
                  <a:pt x="44652" y="1183000"/>
                  <a:pt x="45820" y="1189318"/>
                  <a:pt x="47812" y="1195294"/>
                </a:cubicBezTo>
                <a:cubicBezTo>
                  <a:pt x="49804" y="1209239"/>
                  <a:pt x="51646" y="1223207"/>
                  <a:pt x="53788" y="1237130"/>
                </a:cubicBezTo>
                <a:cubicBezTo>
                  <a:pt x="55630" y="1249107"/>
                  <a:pt x="54345" y="1262150"/>
                  <a:pt x="59764" y="1272988"/>
                </a:cubicBezTo>
                <a:cubicBezTo>
                  <a:pt x="62976" y="1279413"/>
                  <a:pt x="71717" y="1280957"/>
                  <a:pt x="77694" y="1284941"/>
                </a:cubicBezTo>
                <a:cubicBezTo>
                  <a:pt x="81756" y="1290357"/>
                  <a:pt x="103206" y="1318037"/>
                  <a:pt x="107576" y="1326777"/>
                </a:cubicBezTo>
                <a:cubicBezTo>
                  <a:pt x="110393" y="1332412"/>
                  <a:pt x="111561" y="1338730"/>
                  <a:pt x="113553" y="1344706"/>
                </a:cubicBezTo>
                <a:cubicBezTo>
                  <a:pt x="111561" y="1376581"/>
                  <a:pt x="114504" y="1409154"/>
                  <a:pt x="107576" y="1440330"/>
                </a:cubicBezTo>
                <a:cubicBezTo>
                  <a:pt x="106018" y="1447342"/>
                  <a:pt x="92564" y="1445719"/>
                  <a:pt x="89647" y="1452283"/>
                </a:cubicBezTo>
                <a:cubicBezTo>
                  <a:pt x="83926" y="1465155"/>
                  <a:pt x="86622" y="1480344"/>
                  <a:pt x="83670" y="1494118"/>
                </a:cubicBezTo>
                <a:cubicBezTo>
                  <a:pt x="80631" y="1508299"/>
                  <a:pt x="77103" y="1522487"/>
                  <a:pt x="71717" y="1535953"/>
                </a:cubicBezTo>
                <a:cubicBezTo>
                  <a:pt x="67708" y="1545976"/>
                  <a:pt x="49980" y="1566382"/>
                  <a:pt x="41835" y="1571812"/>
                </a:cubicBezTo>
                <a:cubicBezTo>
                  <a:pt x="36593" y="1575306"/>
                  <a:pt x="29882" y="1575796"/>
                  <a:pt x="23906" y="1577788"/>
                </a:cubicBezTo>
                <a:cubicBezTo>
                  <a:pt x="17929" y="1583765"/>
                  <a:pt x="10664" y="1588685"/>
                  <a:pt x="5976" y="1595718"/>
                </a:cubicBezTo>
                <a:cubicBezTo>
                  <a:pt x="2482" y="1600960"/>
                  <a:pt x="0" y="1607347"/>
                  <a:pt x="0" y="1613647"/>
                </a:cubicBezTo>
                <a:cubicBezTo>
                  <a:pt x="0" y="1641121"/>
                  <a:pt x="4592" y="1651331"/>
                  <a:pt x="11953" y="1673412"/>
                </a:cubicBezTo>
                <a:cubicBezTo>
                  <a:pt x="13945" y="1703294"/>
                  <a:pt x="11432" y="1733824"/>
                  <a:pt x="17929" y="1763059"/>
                </a:cubicBezTo>
                <a:cubicBezTo>
                  <a:pt x="31892" y="1825893"/>
                  <a:pt x="47409" y="1734793"/>
                  <a:pt x="29882" y="1804894"/>
                </a:cubicBezTo>
                <a:cubicBezTo>
                  <a:pt x="33866" y="1810871"/>
                  <a:pt x="39945" y="1815894"/>
                  <a:pt x="41835" y="1822824"/>
                </a:cubicBezTo>
                <a:cubicBezTo>
                  <a:pt x="48059" y="1845645"/>
                  <a:pt x="47812" y="1857919"/>
                  <a:pt x="47812" y="1876612"/>
                </a:cubicBezTo>
              </a:path>
            </a:pathLst>
          </a:cu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Forma libre: forma 32">
            <a:extLst>
              <a:ext uri="{FF2B5EF4-FFF2-40B4-BE49-F238E27FC236}">
                <a16:creationId xmlns:a16="http://schemas.microsoft.com/office/drawing/2014/main" id="{DDBE68A5-6314-43EB-A9EF-1AA03F97716B}"/>
              </a:ext>
            </a:extLst>
          </p:cNvPr>
          <p:cNvSpPr/>
          <p:nvPr/>
        </p:nvSpPr>
        <p:spPr>
          <a:xfrm>
            <a:off x="8755021" y="4667534"/>
            <a:ext cx="573224" cy="1501254"/>
          </a:xfrm>
          <a:custGeom>
            <a:avLst/>
            <a:gdLst>
              <a:gd name="connsiteX0" fmla="*/ 573224 w 573224"/>
              <a:gd name="connsiteY0" fmla="*/ 0 h 1501254"/>
              <a:gd name="connsiteX1" fmla="*/ 539104 w 573224"/>
              <a:gd name="connsiteY1" fmla="*/ 20472 h 1501254"/>
              <a:gd name="connsiteX2" fmla="*/ 518633 w 573224"/>
              <a:gd name="connsiteY2" fmla="*/ 34120 h 1501254"/>
              <a:gd name="connsiteX3" fmla="*/ 498161 w 573224"/>
              <a:gd name="connsiteY3" fmla="*/ 40944 h 1501254"/>
              <a:gd name="connsiteX4" fmla="*/ 450394 w 573224"/>
              <a:gd name="connsiteY4" fmla="*/ 61415 h 1501254"/>
              <a:gd name="connsiteX5" fmla="*/ 436746 w 573224"/>
              <a:gd name="connsiteY5" fmla="*/ 81887 h 1501254"/>
              <a:gd name="connsiteX6" fmla="*/ 402627 w 573224"/>
              <a:gd name="connsiteY6" fmla="*/ 88711 h 1501254"/>
              <a:gd name="connsiteX7" fmla="*/ 382155 w 573224"/>
              <a:gd name="connsiteY7" fmla="*/ 102359 h 1501254"/>
              <a:gd name="connsiteX8" fmla="*/ 341212 w 573224"/>
              <a:gd name="connsiteY8" fmla="*/ 136478 h 1501254"/>
              <a:gd name="connsiteX9" fmla="*/ 313916 w 573224"/>
              <a:gd name="connsiteY9" fmla="*/ 156950 h 1501254"/>
              <a:gd name="connsiteX10" fmla="*/ 279797 w 573224"/>
              <a:gd name="connsiteY10" fmla="*/ 177421 h 1501254"/>
              <a:gd name="connsiteX11" fmla="*/ 266149 w 573224"/>
              <a:gd name="connsiteY11" fmla="*/ 204717 h 1501254"/>
              <a:gd name="connsiteX12" fmla="*/ 252501 w 573224"/>
              <a:gd name="connsiteY12" fmla="*/ 259308 h 1501254"/>
              <a:gd name="connsiteX13" fmla="*/ 259325 w 573224"/>
              <a:gd name="connsiteY13" fmla="*/ 300251 h 1501254"/>
              <a:gd name="connsiteX14" fmla="*/ 266149 w 573224"/>
              <a:gd name="connsiteY14" fmla="*/ 320723 h 1501254"/>
              <a:gd name="connsiteX15" fmla="*/ 286621 w 573224"/>
              <a:gd name="connsiteY15" fmla="*/ 409433 h 1501254"/>
              <a:gd name="connsiteX16" fmla="*/ 307092 w 573224"/>
              <a:gd name="connsiteY16" fmla="*/ 511791 h 1501254"/>
              <a:gd name="connsiteX17" fmla="*/ 320740 w 573224"/>
              <a:gd name="connsiteY17" fmla="*/ 559559 h 1501254"/>
              <a:gd name="connsiteX18" fmla="*/ 334388 w 573224"/>
              <a:gd name="connsiteY18" fmla="*/ 580030 h 1501254"/>
              <a:gd name="connsiteX19" fmla="*/ 354860 w 573224"/>
              <a:gd name="connsiteY19" fmla="*/ 661917 h 1501254"/>
              <a:gd name="connsiteX20" fmla="*/ 348036 w 573224"/>
              <a:gd name="connsiteY20" fmla="*/ 771099 h 1501254"/>
              <a:gd name="connsiteX21" fmla="*/ 320740 w 573224"/>
              <a:gd name="connsiteY21" fmla="*/ 812042 h 1501254"/>
              <a:gd name="connsiteX22" fmla="*/ 307092 w 573224"/>
              <a:gd name="connsiteY22" fmla="*/ 832514 h 1501254"/>
              <a:gd name="connsiteX23" fmla="*/ 293445 w 573224"/>
              <a:gd name="connsiteY23" fmla="*/ 852985 h 1501254"/>
              <a:gd name="connsiteX24" fmla="*/ 245678 w 573224"/>
              <a:gd name="connsiteY24" fmla="*/ 866633 h 1501254"/>
              <a:gd name="connsiteX25" fmla="*/ 225206 w 573224"/>
              <a:gd name="connsiteY25" fmla="*/ 887105 h 1501254"/>
              <a:gd name="connsiteX26" fmla="*/ 197910 w 573224"/>
              <a:gd name="connsiteY26" fmla="*/ 893929 h 1501254"/>
              <a:gd name="connsiteX27" fmla="*/ 177439 w 573224"/>
              <a:gd name="connsiteY27" fmla="*/ 907576 h 1501254"/>
              <a:gd name="connsiteX28" fmla="*/ 184263 w 573224"/>
              <a:gd name="connsiteY28" fmla="*/ 928048 h 1501254"/>
              <a:gd name="connsiteX29" fmla="*/ 156967 w 573224"/>
              <a:gd name="connsiteY29" fmla="*/ 989463 h 1501254"/>
              <a:gd name="connsiteX30" fmla="*/ 143319 w 573224"/>
              <a:gd name="connsiteY30" fmla="*/ 1016759 h 1501254"/>
              <a:gd name="connsiteX31" fmla="*/ 129672 w 573224"/>
              <a:gd name="connsiteY31" fmla="*/ 1201003 h 1501254"/>
              <a:gd name="connsiteX32" fmla="*/ 122848 w 573224"/>
              <a:gd name="connsiteY32" fmla="*/ 1221475 h 1501254"/>
              <a:gd name="connsiteX33" fmla="*/ 109200 w 573224"/>
              <a:gd name="connsiteY33" fmla="*/ 1241947 h 1501254"/>
              <a:gd name="connsiteX34" fmla="*/ 95552 w 573224"/>
              <a:gd name="connsiteY34" fmla="*/ 1269242 h 1501254"/>
              <a:gd name="connsiteX35" fmla="*/ 75080 w 573224"/>
              <a:gd name="connsiteY35" fmla="*/ 1289714 h 1501254"/>
              <a:gd name="connsiteX36" fmla="*/ 68257 w 573224"/>
              <a:gd name="connsiteY36" fmla="*/ 1310185 h 1501254"/>
              <a:gd name="connsiteX37" fmla="*/ 54609 w 573224"/>
              <a:gd name="connsiteY37" fmla="*/ 1330657 h 1501254"/>
              <a:gd name="connsiteX38" fmla="*/ 40961 w 573224"/>
              <a:gd name="connsiteY38" fmla="*/ 1433015 h 1501254"/>
              <a:gd name="connsiteX39" fmla="*/ 27313 w 573224"/>
              <a:gd name="connsiteY39" fmla="*/ 1453487 h 1501254"/>
              <a:gd name="connsiteX40" fmla="*/ 6842 w 573224"/>
              <a:gd name="connsiteY40" fmla="*/ 1473959 h 1501254"/>
              <a:gd name="connsiteX41" fmla="*/ 18 w 573224"/>
              <a:gd name="connsiteY41" fmla="*/ 1501254 h 15012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73224" h="1501254">
                <a:moveTo>
                  <a:pt x="573224" y="0"/>
                </a:moveTo>
                <a:cubicBezTo>
                  <a:pt x="561851" y="6824"/>
                  <a:pt x="550351" y="13442"/>
                  <a:pt x="539104" y="20472"/>
                </a:cubicBezTo>
                <a:cubicBezTo>
                  <a:pt x="532149" y="24819"/>
                  <a:pt x="525968" y="30452"/>
                  <a:pt x="518633" y="34120"/>
                </a:cubicBezTo>
                <a:cubicBezTo>
                  <a:pt x="512199" y="37337"/>
                  <a:pt x="504773" y="38111"/>
                  <a:pt x="498161" y="40944"/>
                </a:cubicBezTo>
                <a:cubicBezTo>
                  <a:pt x="439135" y="66240"/>
                  <a:pt x="498405" y="45411"/>
                  <a:pt x="450394" y="61415"/>
                </a:cubicBezTo>
                <a:cubicBezTo>
                  <a:pt x="445845" y="68239"/>
                  <a:pt x="443867" y="77818"/>
                  <a:pt x="436746" y="81887"/>
                </a:cubicBezTo>
                <a:cubicBezTo>
                  <a:pt x="426676" y="87641"/>
                  <a:pt x="413487" y="84639"/>
                  <a:pt x="402627" y="88711"/>
                </a:cubicBezTo>
                <a:cubicBezTo>
                  <a:pt x="394948" y="91591"/>
                  <a:pt x="388979" y="97810"/>
                  <a:pt x="382155" y="102359"/>
                </a:cubicBezTo>
                <a:cubicBezTo>
                  <a:pt x="358876" y="137277"/>
                  <a:pt x="380790" y="111742"/>
                  <a:pt x="341212" y="136478"/>
                </a:cubicBezTo>
                <a:cubicBezTo>
                  <a:pt x="331567" y="142506"/>
                  <a:pt x="323379" y="150641"/>
                  <a:pt x="313916" y="156950"/>
                </a:cubicBezTo>
                <a:cubicBezTo>
                  <a:pt x="302880" y="164307"/>
                  <a:pt x="291170" y="170597"/>
                  <a:pt x="279797" y="177421"/>
                </a:cubicBezTo>
                <a:cubicBezTo>
                  <a:pt x="275248" y="186520"/>
                  <a:pt x="269366" y="195066"/>
                  <a:pt x="266149" y="204717"/>
                </a:cubicBezTo>
                <a:cubicBezTo>
                  <a:pt x="260217" y="222511"/>
                  <a:pt x="252501" y="259308"/>
                  <a:pt x="252501" y="259308"/>
                </a:cubicBezTo>
                <a:cubicBezTo>
                  <a:pt x="254776" y="272956"/>
                  <a:pt x="256324" y="286745"/>
                  <a:pt x="259325" y="300251"/>
                </a:cubicBezTo>
                <a:cubicBezTo>
                  <a:pt x="260885" y="307273"/>
                  <a:pt x="265055" y="313614"/>
                  <a:pt x="266149" y="320723"/>
                </a:cubicBezTo>
                <a:cubicBezTo>
                  <a:pt x="279137" y="405144"/>
                  <a:pt x="258374" y="367064"/>
                  <a:pt x="286621" y="409433"/>
                </a:cubicBezTo>
                <a:cubicBezTo>
                  <a:pt x="300806" y="537097"/>
                  <a:pt x="282900" y="415024"/>
                  <a:pt x="307092" y="511791"/>
                </a:cubicBezTo>
                <a:cubicBezTo>
                  <a:pt x="309278" y="520536"/>
                  <a:pt x="315845" y="549770"/>
                  <a:pt x="320740" y="559559"/>
                </a:cubicBezTo>
                <a:cubicBezTo>
                  <a:pt x="324408" y="566894"/>
                  <a:pt x="329839" y="573206"/>
                  <a:pt x="334388" y="580030"/>
                </a:cubicBezTo>
                <a:cubicBezTo>
                  <a:pt x="352412" y="634099"/>
                  <a:pt x="345671" y="606783"/>
                  <a:pt x="354860" y="661917"/>
                </a:cubicBezTo>
                <a:cubicBezTo>
                  <a:pt x="352585" y="698311"/>
                  <a:pt x="356118" y="735541"/>
                  <a:pt x="348036" y="771099"/>
                </a:cubicBezTo>
                <a:cubicBezTo>
                  <a:pt x="344401" y="787094"/>
                  <a:pt x="329839" y="798394"/>
                  <a:pt x="320740" y="812042"/>
                </a:cubicBezTo>
                <a:lnTo>
                  <a:pt x="307092" y="832514"/>
                </a:lnTo>
                <a:cubicBezTo>
                  <a:pt x="302543" y="839338"/>
                  <a:pt x="301401" y="850996"/>
                  <a:pt x="293445" y="852985"/>
                </a:cubicBezTo>
                <a:cubicBezTo>
                  <a:pt x="259171" y="861554"/>
                  <a:pt x="275046" y="856843"/>
                  <a:pt x="245678" y="866633"/>
                </a:cubicBezTo>
                <a:cubicBezTo>
                  <a:pt x="238854" y="873457"/>
                  <a:pt x="233585" y="882317"/>
                  <a:pt x="225206" y="887105"/>
                </a:cubicBezTo>
                <a:cubicBezTo>
                  <a:pt x="217063" y="891758"/>
                  <a:pt x="206530" y="890235"/>
                  <a:pt x="197910" y="893929"/>
                </a:cubicBezTo>
                <a:cubicBezTo>
                  <a:pt x="190372" y="897159"/>
                  <a:pt x="184263" y="903027"/>
                  <a:pt x="177439" y="907576"/>
                </a:cubicBezTo>
                <a:cubicBezTo>
                  <a:pt x="179714" y="914400"/>
                  <a:pt x="185057" y="920899"/>
                  <a:pt x="184263" y="928048"/>
                </a:cubicBezTo>
                <a:cubicBezTo>
                  <a:pt x="180155" y="965023"/>
                  <a:pt x="171678" y="963719"/>
                  <a:pt x="156967" y="989463"/>
                </a:cubicBezTo>
                <a:cubicBezTo>
                  <a:pt x="151920" y="998295"/>
                  <a:pt x="147868" y="1007660"/>
                  <a:pt x="143319" y="1016759"/>
                </a:cubicBezTo>
                <a:cubicBezTo>
                  <a:pt x="138770" y="1078174"/>
                  <a:pt x="135800" y="1139726"/>
                  <a:pt x="129672" y="1201003"/>
                </a:cubicBezTo>
                <a:cubicBezTo>
                  <a:pt x="128956" y="1208160"/>
                  <a:pt x="126065" y="1215041"/>
                  <a:pt x="122848" y="1221475"/>
                </a:cubicBezTo>
                <a:cubicBezTo>
                  <a:pt x="119180" y="1228811"/>
                  <a:pt x="113269" y="1234826"/>
                  <a:pt x="109200" y="1241947"/>
                </a:cubicBezTo>
                <a:cubicBezTo>
                  <a:pt x="104153" y="1250779"/>
                  <a:pt x="101465" y="1260965"/>
                  <a:pt x="95552" y="1269242"/>
                </a:cubicBezTo>
                <a:cubicBezTo>
                  <a:pt x="89943" y="1277095"/>
                  <a:pt x="81904" y="1282890"/>
                  <a:pt x="75080" y="1289714"/>
                </a:cubicBezTo>
                <a:cubicBezTo>
                  <a:pt x="72806" y="1296538"/>
                  <a:pt x="71474" y="1303752"/>
                  <a:pt x="68257" y="1310185"/>
                </a:cubicBezTo>
                <a:cubicBezTo>
                  <a:pt x="64589" y="1317521"/>
                  <a:pt x="56217" y="1322615"/>
                  <a:pt x="54609" y="1330657"/>
                </a:cubicBezTo>
                <a:cubicBezTo>
                  <a:pt x="49526" y="1356070"/>
                  <a:pt x="55833" y="1403272"/>
                  <a:pt x="40961" y="1433015"/>
                </a:cubicBezTo>
                <a:cubicBezTo>
                  <a:pt x="37293" y="1440351"/>
                  <a:pt x="32563" y="1447186"/>
                  <a:pt x="27313" y="1453487"/>
                </a:cubicBezTo>
                <a:cubicBezTo>
                  <a:pt x="21135" y="1460901"/>
                  <a:pt x="13666" y="1467135"/>
                  <a:pt x="6842" y="1473959"/>
                </a:cubicBezTo>
                <a:cubicBezTo>
                  <a:pt x="-701" y="1496588"/>
                  <a:pt x="18" y="1487237"/>
                  <a:pt x="18" y="1501254"/>
                </a:cubicBezTo>
              </a:path>
            </a:pathLst>
          </a:cu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Bocadillo: rectángulo 33">
            <a:extLst>
              <a:ext uri="{FF2B5EF4-FFF2-40B4-BE49-F238E27FC236}">
                <a16:creationId xmlns:a16="http://schemas.microsoft.com/office/drawing/2014/main" id="{09BFFDBF-1068-4D26-87D7-1ADFB1AF13C1}"/>
              </a:ext>
            </a:extLst>
          </p:cNvPr>
          <p:cNvSpPr/>
          <p:nvPr/>
        </p:nvSpPr>
        <p:spPr>
          <a:xfrm>
            <a:off x="8352215" y="5516729"/>
            <a:ext cx="350880" cy="116258"/>
          </a:xfrm>
          <a:prstGeom prst="wedgeRectCallout">
            <a:avLst>
              <a:gd name="adj1" fmla="val -137112"/>
              <a:gd name="adj2" fmla="val 266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900" b="1" dirty="0">
                <a:solidFill>
                  <a:schemeClr val="tx1"/>
                </a:solidFill>
              </a:rPr>
              <a:t>K9</a:t>
            </a:r>
            <a:endParaRPr lang="es-CL" sz="1050" b="1" dirty="0">
              <a:solidFill>
                <a:schemeClr val="tx1"/>
              </a:solidFill>
            </a:endParaRPr>
          </a:p>
        </p:txBody>
      </p:sp>
    </p:spTree>
    <p:extLst>
      <p:ext uri="{BB962C8B-B14F-4D97-AF65-F5344CB8AC3E}">
        <p14:creationId xmlns:p14="http://schemas.microsoft.com/office/powerpoint/2010/main" val="4212371723"/>
      </p:ext>
    </p:extLst>
  </p:cSld>
  <p:clrMapOvr>
    <a:masterClrMapping/>
  </p:clrMapOvr>
  <p:transition>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9</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59E572AE-B3E1-44F5-A927-AA44C60BAA84}"/>
              </a:ext>
            </a:extLst>
          </p:cNvPr>
          <p:cNvSpPr txBox="1"/>
          <p:nvPr/>
        </p:nvSpPr>
        <p:spPr>
          <a:xfrm>
            <a:off x="970557" y="5146872"/>
            <a:ext cx="10734901" cy="1169551"/>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ASPECTOS CRÍTICOS: </a:t>
            </a:r>
            <a:r>
              <a:rPr lang="es-CL" sz="1400" dirty="0">
                <a:latin typeface="Courier New" panose="02070309020205020404" pitchFamily="49" charset="0"/>
                <a:cs typeface="Courier New" panose="02070309020205020404" pitchFamily="49" charset="0"/>
              </a:rPr>
              <a:t>El terreno se presenta ondulado con una gran cantidad de quebradas, algunas intransitables para vehículos de todo tipo y tropas a pie inclusive, debido a los bosques y espeso follaje existentes en el área.</a:t>
            </a:r>
          </a:p>
          <a:p>
            <a:pPr algn="just"/>
            <a:r>
              <a:rPr lang="es-CL" sz="1400" dirty="0">
                <a:latin typeface="Courier New" panose="02070309020205020404" pitchFamily="49" charset="0"/>
                <a:cs typeface="Courier New" panose="02070309020205020404" pitchFamily="49" charset="0"/>
              </a:rPr>
              <a:t>En la costa existen sectores con alturas hasta los 100 m., representadas por acantilados y quebradas de cara al oeste, dificultando el desplazamiento hacia terreno interior desde la costa. </a:t>
            </a:r>
          </a:p>
        </p:txBody>
      </p:sp>
      <p:sp>
        <p:nvSpPr>
          <p:cNvPr id="18" name="CustomShape 3">
            <a:extLst>
              <a:ext uri="{FF2B5EF4-FFF2-40B4-BE49-F238E27FC236}">
                <a16:creationId xmlns:a16="http://schemas.microsoft.com/office/drawing/2014/main" id="{01FE33FC-EE8E-4036-9855-C4D74D7767E1}"/>
              </a:ext>
            </a:extLst>
          </p:cNvPr>
          <p:cNvSpPr/>
          <p:nvPr/>
        </p:nvSpPr>
        <p:spPr>
          <a:xfrm>
            <a:off x="136033" y="1295400"/>
            <a:ext cx="723725" cy="4810058"/>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0000"/>
                </a:solidFill>
              </a:rPr>
              <a:t>A</a:t>
            </a:r>
            <a:endParaRPr lang="es-CL" sz="2800" spc="-1" dirty="0">
              <a:solidFill>
                <a:srgbClr val="FF00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21" name="Imagen 20">
            <a:extLst>
              <a:ext uri="{FF2B5EF4-FFF2-40B4-BE49-F238E27FC236}">
                <a16:creationId xmlns:a16="http://schemas.microsoft.com/office/drawing/2014/main" id="{B3C438A6-7E30-4737-A206-32D83802D2C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6364689" y="1114129"/>
            <a:ext cx="3476638" cy="20712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 name="Imagen 21">
            <a:extLst>
              <a:ext uri="{FF2B5EF4-FFF2-40B4-BE49-F238E27FC236}">
                <a16:creationId xmlns:a16="http://schemas.microsoft.com/office/drawing/2014/main" id="{58E469B9-DB11-4004-B41B-F4BA84DB98C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696788" y="3388058"/>
            <a:ext cx="3844477" cy="1698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4" name="Imagen 23">
            <a:extLst>
              <a:ext uri="{FF2B5EF4-FFF2-40B4-BE49-F238E27FC236}">
                <a16:creationId xmlns:a16="http://schemas.microsoft.com/office/drawing/2014/main" id="{38FF1250-B0F9-4E05-B523-572FF15C0CEE}"/>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6364689" y="3361012"/>
            <a:ext cx="3476638" cy="17000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7DBF774A-99A6-47F1-B7EE-AA9002641B9C}"/>
              </a:ext>
            </a:extLst>
          </p:cNvPr>
          <p:cNvPicPr>
            <a:picLocks noChangeAspect="1"/>
          </p:cNvPicPr>
          <p:nvPr/>
        </p:nvPicPr>
        <p:blipFill>
          <a:blip r:embed="rId8"/>
          <a:stretch>
            <a:fillRect/>
          </a:stretch>
        </p:blipFill>
        <p:spPr>
          <a:xfrm>
            <a:off x="1696788" y="1055254"/>
            <a:ext cx="3930602" cy="2268000"/>
          </a:xfrm>
          <a:prstGeom prst="rect">
            <a:avLst/>
          </a:prstGeom>
        </p:spPr>
      </p:pic>
    </p:spTree>
    <p:extLst>
      <p:ext uri="{BB962C8B-B14F-4D97-AF65-F5344CB8AC3E}">
        <p14:creationId xmlns:p14="http://schemas.microsoft.com/office/powerpoint/2010/main" val="1688598704"/>
      </p:ext>
    </p:extLst>
  </p:cSld>
  <p:clrMapOvr>
    <a:masterClrMapping/>
  </p:clrMapOvr>
  <p:transition>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4CACB992-D94D-4B50-984E-5556757D2AC4}"/>
              </a:ext>
            </a:extLst>
          </p:cNvPr>
          <p:cNvSpPr txBox="1"/>
          <p:nvPr/>
        </p:nvSpPr>
        <p:spPr>
          <a:xfrm>
            <a:off x="1394730" y="4655115"/>
            <a:ext cx="10734901" cy="738664"/>
          </a:xfrm>
          <a:prstGeom prst="rect">
            <a:avLst/>
          </a:prstGeom>
          <a:noFill/>
        </p:spPr>
        <p:txBody>
          <a:bodyPr wrap="square" rtlCol="0">
            <a:spAutoFit/>
          </a:bodyPr>
          <a:lstStyle/>
          <a:p>
            <a:pPr algn="just"/>
            <a:r>
              <a:rPr lang="es-CL" sz="1400" b="1" dirty="0">
                <a:latin typeface="Courier New" panose="02070309020205020404" pitchFamily="49" charset="0"/>
                <a:cs typeface="Courier New" panose="02070309020205020404" pitchFamily="49" charset="0"/>
              </a:rPr>
              <a:t>OBSERVACIÓN Y CAMPO DE TIRO: </a:t>
            </a:r>
            <a:r>
              <a:rPr lang="es-CL" sz="1400" dirty="0">
                <a:latin typeface="Courier New" panose="02070309020205020404" pitchFamily="49" charset="0"/>
                <a:cs typeface="Courier New" panose="02070309020205020404" pitchFamily="49" charset="0"/>
              </a:rPr>
              <a:t>La observación en general es poco favorable debido a que se encuentra limitado por la existencia de bosques y densidad de matorrales. Por la configuración del terreno, el fuego rasante se ve limitado, siendo favorable para las armas de tiro curvo.</a:t>
            </a:r>
          </a:p>
        </p:txBody>
      </p:sp>
      <p:sp>
        <p:nvSpPr>
          <p:cNvPr id="18" name="CustomShape 3">
            <a:extLst>
              <a:ext uri="{FF2B5EF4-FFF2-40B4-BE49-F238E27FC236}">
                <a16:creationId xmlns:a16="http://schemas.microsoft.com/office/drawing/2014/main" id="{E8AD1E27-445A-4A97-BC27-C2D8EA714E99}"/>
              </a:ext>
            </a:extLst>
          </p:cNvPr>
          <p:cNvSpPr/>
          <p:nvPr/>
        </p:nvSpPr>
        <p:spPr>
          <a:xfrm>
            <a:off x="171722" y="1350405"/>
            <a:ext cx="741091" cy="472321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P</a:t>
            </a:r>
            <a:endParaRPr lang="es-CL" sz="2800" spc="-1" dirty="0"/>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1" name="Imagen 10">
            <a:extLst>
              <a:ext uri="{FF2B5EF4-FFF2-40B4-BE49-F238E27FC236}">
                <a16:creationId xmlns:a16="http://schemas.microsoft.com/office/drawing/2014/main" id="{06BD1769-F024-4F08-998A-D4F24124945F}"/>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422182" y="1383496"/>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Imagen 12">
            <a:extLst>
              <a:ext uri="{FF2B5EF4-FFF2-40B4-BE49-F238E27FC236}">
                <a16:creationId xmlns:a16="http://schemas.microsoft.com/office/drawing/2014/main" id="{C72FC642-B4B3-4492-BB66-53E5731048C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518248" y="1371888"/>
            <a:ext cx="4251570" cy="239150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80975507"/>
      </p:ext>
    </p:extLst>
  </p:cSld>
  <p:clrMapOvr>
    <a:masterClrMapping/>
  </p:clrMapOvr>
  <p:transition>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11</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F6B409DF-6C02-4BD0-9744-0A6168761FAE}"/>
              </a:ext>
            </a:extLst>
          </p:cNvPr>
          <p:cNvSpPr txBox="1"/>
          <p:nvPr/>
        </p:nvSpPr>
        <p:spPr>
          <a:xfrm>
            <a:off x="984078" y="4782072"/>
            <a:ext cx="10734901" cy="984885"/>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PROTECCIÓN Y ENCUBRIMIENTO</a:t>
            </a:r>
            <a:r>
              <a:rPr lang="es-CL" sz="1400" dirty="0">
                <a:latin typeface="Courier New" panose="02070309020205020404" pitchFamily="49" charset="0"/>
                <a:cs typeface="Courier New" panose="02070309020205020404" pitchFamily="49" charset="0"/>
              </a:rPr>
              <a:t>: La protección es escasa debido a la configuración ligera del terreno, sin embargo, el encubrimiento se puede ver favorecido por la amplia vegetación que se presenta en todo el </a:t>
            </a:r>
            <a:r>
              <a:rPr lang="es-CL" sz="1400" dirty="0" err="1">
                <a:latin typeface="Courier New" panose="02070309020205020404" pitchFamily="49" charset="0"/>
                <a:cs typeface="Courier New" panose="02070309020205020404" pitchFamily="49" charset="0"/>
              </a:rPr>
              <a:t>AOO</a:t>
            </a:r>
            <a:r>
              <a:rPr lang="es-CL" sz="1400" dirty="0">
                <a:latin typeface="Courier New" panose="02070309020205020404" pitchFamily="49" charset="0"/>
                <a:cs typeface="Courier New" panose="02070309020205020404" pitchFamily="49" charset="0"/>
              </a:rPr>
              <a:t>.</a:t>
            </a:r>
          </a:p>
          <a:p>
            <a:pPr algn="just"/>
            <a:endParaRPr lang="es-CL" sz="1600" dirty="0">
              <a:latin typeface="Arial" panose="020B0604020202020204" pitchFamily="34" charset="0"/>
              <a:cs typeface="Arial" panose="020B0604020202020204" pitchFamily="34" charset="0"/>
            </a:endParaRPr>
          </a:p>
        </p:txBody>
      </p:sp>
      <p:sp>
        <p:nvSpPr>
          <p:cNvPr id="18" name="CustomShape 3">
            <a:extLst>
              <a:ext uri="{FF2B5EF4-FFF2-40B4-BE49-F238E27FC236}">
                <a16:creationId xmlns:a16="http://schemas.microsoft.com/office/drawing/2014/main" id="{14657BE2-8B82-487B-8D21-116BDA83D1C3}"/>
              </a:ext>
            </a:extLst>
          </p:cNvPr>
          <p:cNvSpPr/>
          <p:nvPr/>
        </p:nvSpPr>
        <p:spPr>
          <a:xfrm>
            <a:off x="171720" y="1295400"/>
            <a:ext cx="741093" cy="4770871"/>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P</a:t>
            </a:r>
            <a:endParaRPr lang="es-CL" sz="2800" spc="-1" dirty="0">
              <a:solidFill>
                <a:srgbClr val="FF0000"/>
              </a:solidFill>
            </a:endParaRPr>
          </a:p>
          <a:p>
            <a:pPr algn="ctr">
              <a:defRPr/>
            </a:pPr>
            <a:r>
              <a:rPr lang="es-CL" sz="2800" b="1" spc="-1" dirty="0">
                <a:solidFill>
                  <a:srgbClr val="FFFF00"/>
                </a:solidFill>
              </a:rPr>
              <a:t>O</a:t>
            </a:r>
            <a:endParaRPr lang="es-CL" sz="2800" spc="-1" dirty="0"/>
          </a:p>
          <a:p>
            <a:pPr algn="ctr">
              <a:defRPr/>
            </a:pPr>
            <a:r>
              <a:rPr lang="es-CL" sz="2800" b="1" spc="-1" dirty="0">
                <a:solidFill>
                  <a:srgbClr val="FFFF00"/>
                </a:solidFill>
              </a:rPr>
              <a:t>A</a:t>
            </a:r>
            <a:endParaRPr lang="es-CL" sz="2800" spc="-1" dirty="0"/>
          </a:p>
        </p:txBody>
      </p:sp>
      <p:pic>
        <p:nvPicPr>
          <p:cNvPr id="13" name="Imagen 12">
            <a:extLst>
              <a:ext uri="{FF2B5EF4-FFF2-40B4-BE49-F238E27FC236}">
                <a16:creationId xmlns:a16="http://schemas.microsoft.com/office/drawing/2014/main" id="{78F747CC-DA4E-4DC2-81A0-CDB937366912}"/>
              </a:ext>
            </a:extLst>
          </p:cNvPr>
          <p:cNvPicPr>
            <a:picLocks noChangeAspect="1"/>
          </p:cNvPicPr>
          <p:nvPr/>
        </p:nvPicPr>
        <p:blipFill>
          <a:blip r:embed="rId5"/>
          <a:stretch>
            <a:fillRect/>
          </a:stretch>
        </p:blipFill>
        <p:spPr>
          <a:xfrm>
            <a:off x="4789847" y="2177585"/>
            <a:ext cx="3164098" cy="2310584"/>
          </a:xfrm>
          <a:prstGeom prst="rect">
            <a:avLst/>
          </a:prstGeom>
        </p:spPr>
      </p:pic>
      <p:pic>
        <p:nvPicPr>
          <p:cNvPr id="20" name="Imagen 19">
            <a:extLst>
              <a:ext uri="{FF2B5EF4-FFF2-40B4-BE49-F238E27FC236}">
                <a16:creationId xmlns:a16="http://schemas.microsoft.com/office/drawing/2014/main" id="{621EFD01-363D-4981-826E-8A69F2723EE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052280" y="1183141"/>
            <a:ext cx="3968000"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C91AC56F-AC0B-45DF-B43D-6605C3BFED3E}"/>
              </a:ext>
            </a:extLst>
          </p:cNvPr>
          <p:cNvPicPr>
            <a:picLocks noChangeAspect="1"/>
          </p:cNvPicPr>
          <p:nvPr/>
        </p:nvPicPr>
        <p:blipFill>
          <a:blip r:embed="rId7"/>
          <a:stretch>
            <a:fillRect/>
          </a:stretch>
        </p:blipFill>
        <p:spPr>
          <a:xfrm>
            <a:off x="1058569" y="1168802"/>
            <a:ext cx="3585522" cy="2232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18340511"/>
      </p:ext>
    </p:extLst>
  </p:cSld>
  <p:clrMapOvr>
    <a:masterClrMapping/>
  </p:clrMapOvr>
  <p:transition>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12</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225DCBA5-627A-4D92-BB2B-CC27EE52BD3A}"/>
              </a:ext>
            </a:extLst>
          </p:cNvPr>
          <p:cNvSpPr txBox="1"/>
          <p:nvPr/>
        </p:nvSpPr>
        <p:spPr>
          <a:xfrm>
            <a:off x="1429254" y="4258617"/>
            <a:ext cx="9525961" cy="1169551"/>
          </a:xfrm>
          <a:prstGeom prst="rect">
            <a:avLst/>
          </a:prstGeom>
          <a:noFill/>
        </p:spPr>
        <p:txBody>
          <a:bodyPr wrap="square" rtlCol="0" anchor="b">
            <a:spAutoFit/>
          </a:bodyPr>
          <a:lstStyle/>
          <a:p>
            <a:pPr marL="171450" indent="-171450">
              <a:lnSpc>
                <a:spcPct val="100000"/>
              </a:lnSpc>
              <a:spcBef>
                <a:spcPct val="0"/>
              </a:spcBef>
              <a:defRPr/>
            </a:pPr>
            <a:r>
              <a:rPr lang="es-CL" sz="1400" b="1" dirty="0">
                <a:latin typeface="Courier New" panose="02070309020205020404" pitchFamily="49" charset="0"/>
                <a:cs typeface="Courier New" panose="02070309020205020404" pitchFamily="49" charset="0"/>
              </a:rPr>
              <a:t>OBSTÁCULOS</a:t>
            </a:r>
            <a:r>
              <a:rPr lang="es-CL" sz="1400" dirty="0">
                <a:latin typeface="Courier New" panose="02070309020205020404" pitchFamily="49" charset="0"/>
                <a:cs typeface="Courier New" panose="02070309020205020404" pitchFamily="49" charset="0"/>
              </a:rPr>
              <a:t>:  </a:t>
            </a:r>
          </a:p>
          <a:p>
            <a:pPr marL="171450" indent="-171450" algn="just">
              <a:lnSpc>
                <a:spcPct val="100000"/>
              </a:lnSpc>
              <a:spcBef>
                <a:spcPct val="0"/>
              </a:spcBef>
              <a:defRPr/>
            </a:pPr>
            <a:r>
              <a:rPr lang="es-CL" sz="1400" dirty="0">
                <a:latin typeface="Courier New" panose="02070309020205020404" pitchFamily="49" charset="0"/>
                <a:cs typeface="Courier New" panose="02070309020205020404" pitchFamily="49" charset="0"/>
              </a:rPr>
              <a:t>Artificiales: Están compuestos principalmente por intersecciones de camino </a:t>
            </a:r>
            <a:r>
              <a:rPr lang="es-CL" altLang="es-CL" sz="1400" dirty="0">
                <a:latin typeface="Courier New" panose="02070309020205020404" pitchFamily="49" charset="0"/>
                <a:cs typeface="Courier New" panose="02070309020205020404" pitchFamily="49" charset="0"/>
              </a:rPr>
              <a:t>, población  civil, caminos de segunda clase.</a:t>
            </a:r>
          </a:p>
          <a:p>
            <a:pPr marL="171450" indent="-171450">
              <a:lnSpc>
                <a:spcPct val="100000"/>
              </a:lnSpc>
              <a:spcBef>
                <a:spcPct val="0"/>
              </a:spcBef>
              <a:defRPr/>
            </a:pPr>
            <a:endParaRPr lang="es-CL" altLang="es-CL" sz="1400" dirty="0">
              <a:latin typeface="Courier New" panose="02070309020205020404" pitchFamily="49" charset="0"/>
              <a:cs typeface="Courier New" panose="02070309020205020404" pitchFamily="49" charset="0"/>
            </a:endParaRPr>
          </a:p>
          <a:p>
            <a:pPr marL="171450" indent="-171450">
              <a:lnSpc>
                <a:spcPct val="100000"/>
              </a:lnSpc>
              <a:spcBef>
                <a:spcPct val="0"/>
              </a:spcBef>
              <a:defRPr/>
            </a:pPr>
            <a:r>
              <a:rPr lang="es-CL" altLang="es-CL" sz="1400" dirty="0">
                <a:latin typeface="Courier New" panose="02070309020205020404" pitchFamily="49" charset="0"/>
                <a:cs typeface="Courier New" panose="02070309020205020404" pitchFamily="49" charset="0"/>
              </a:rPr>
              <a:t>Naturales: Alturas predominantes, bosques y quebradas.</a:t>
            </a:r>
          </a:p>
        </p:txBody>
      </p:sp>
      <p:sp>
        <p:nvSpPr>
          <p:cNvPr id="20" name="CustomShape 3">
            <a:extLst>
              <a:ext uri="{FF2B5EF4-FFF2-40B4-BE49-F238E27FC236}">
                <a16:creationId xmlns:a16="http://schemas.microsoft.com/office/drawing/2014/main" id="{D0CCF4E9-D5F6-45B9-AF94-3ACAC2AB713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0000"/>
                </a:solidFill>
              </a:rPr>
              <a:t>O</a:t>
            </a:r>
            <a:endParaRPr lang="es-CL" sz="2800" spc="-1" dirty="0">
              <a:solidFill>
                <a:srgbClr val="FF0000"/>
              </a:solidFill>
            </a:endParaRPr>
          </a:p>
          <a:p>
            <a:pPr algn="ctr">
              <a:defRPr/>
            </a:pPr>
            <a:r>
              <a:rPr lang="es-CL" sz="2800" b="1" spc="-1" dirty="0">
                <a:solidFill>
                  <a:srgbClr val="FFFF00"/>
                </a:solidFill>
              </a:rPr>
              <a:t>A</a:t>
            </a:r>
            <a:endParaRPr lang="es-CL" sz="2800" spc="-1" dirty="0">
              <a:solidFill>
                <a:srgbClr val="FFFF00"/>
              </a:solidFill>
            </a:endParaRPr>
          </a:p>
        </p:txBody>
      </p:sp>
      <p:pic>
        <p:nvPicPr>
          <p:cNvPr id="15" name="Imagen 14">
            <a:extLst>
              <a:ext uri="{FF2B5EF4-FFF2-40B4-BE49-F238E27FC236}">
                <a16:creationId xmlns:a16="http://schemas.microsoft.com/office/drawing/2014/main" id="{6ED15BD1-D2FE-4722-9233-7470B4CE0B8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659301" y="1563307"/>
            <a:ext cx="3348000" cy="20517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BBABC1EA-3099-4A95-8AB7-B1E8FA130D9D}"/>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2507" r="13629" b="30558"/>
          <a:stretch/>
        </p:blipFill>
        <p:spPr>
          <a:xfrm flipH="1">
            <a:off x="1367710" y="1566361"/>
            <a:ext cx="3316145" cy="2028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Imagen 9">
            <a:extLst>
              <a:ext uri="{FF2B5EF4-FFF2-40B4-BE49-F238E27FC236}">
                <a16:creationId xmlns:a16="http://schemas.microsoft.com/office/drawing/2014/main" id="{F282A418-7947-4E24-8FB3-7EA3AF1DFAFE}"/>
              </a:ext>
            </a:extLst>
          </p:cNvPr>
          <p:cNvPicPr>
            <a:picLocks noChangeAspect="1"/>
          </p:cNvPicPr>
          <p:nvPr/>
        </p:nvPicPr>
        <p:blipFill>
          <a:blip r:embed="rId7"/>
          <a:stretch>
            <a:fillRect/>
          </a:stretch>
        </p:blipFill>
        <p:spPr>
          <a:xfrm>
            <a:off x="4809561" y="1508525"/>
            <a:ext cx="3806417" cy="2195835"/>
          </a:xfrm>
          <a:prstGeom prst="rect">
            <a:avLst/>
          </a:prstGeom>
        </p:spPr>
      </p:pic>
    </p:spTree>
    <p:extLst>
      <p:ext uri="{BB962C8B-B14F-4D97-AF65-F5344CB8AC3E}">
        <p14:creationId xmlns:p14="http://schemas.microsoft.com/office/powerpoint/2010/main" val="3840250982"/>
      </p:ext>
    </p:extLst>
  </p:cSld>
  <p:clrMapOvr>
    <a:masterClrMapping/>
  </p:clrMapOvr>
  <p:transition>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3836E7F8-8641-0CD5-89EA-F4BBFFADF793}"/>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97DC5497-166D-894C-3C91-2FCDEF19ACE7}"/>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2183C655-757B-6767-365E-912C53F88AAD}"/>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A2A66F93-B312-6D39-20F8-F8D265AB4F25}"/>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9" name="Marcador de número de diapositiva 3">
              <a:extLst>
                <a:ext uri="{FF2B5EF4-FFF2-40B4-BE49-F238E27FC236}">
                  <a16:creationId xmlns:a16="http://schemas.microsoft.com/office/drawing/2014/main" id="{72C909AD-72FC-2892-BEA0-9B121FE0FA1D}"/>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13</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CuadroTexto 15">
            <a:extLst>
              <a:ext uri="{FF2B5EF4-FFF2-40B4-BE49-F238E27FC236}">
                <a16:creationId xmlns:a16="http://schemas.microsoft.com/office/drawing/2014/main" id="{3E285E03-EAB5-4A54-8E07-68DBDAE80607}"/>
              </a:ext>
            </a:extLst>
          </p:cNvPr>
          <p:cNvSpPr txBox="1"/>
          <p:nvPr/>
        </p:nvSpPr>
        <p:spPr>
          <a:xfrm>
            <a:off x="1052056" y="4879425"/>
            <a:ext cx="11077575" cy="954107"/>
          </a:xfrm>
          <a:prstGeom prst="rect">
            <a:avLst/>
          </a:prstGeom>
          <a:noFill/>
        </p:spPr>
        <p:txBody>
          <a:bodyPr wrap="square" rtlCol="0" anchor="b">
            <a:spAutoFit/>
          </a:bodyPr>
          <a:lstStyle/>
          <a:p>
            <a:pPr algn="just"/>
            <a:r>
              <a:rPr lang="es-CL" sz="1400" b="1" dirty="0">
                <a:latin typeface="Courier New" panose="02070309020205020404" pitchFamily="49" charset="0"/>
                <a:cs typeface="Courier New" panose="02070309020205020404" pitchFamily="49" charset="0"/>
              </a:rPr>
              <a:t>AVENIDAS DE APROXIMACIÓN: </a:t>
            </a:r>
            <a:r>
              <a:rPr lang="es-CL" sz="1400" dirty="0">
                <a:latin typeface="Courier New" panose="02070309020205020404" pitchFamily="49" charset="0"/>
                <a:cs typeface="Courier New" panose="02070309020205020404" pitchFamily="49" charset="0"/>
              </a:rPr>
              <a:t>La principal avenida de aproximación la constituye la Ruta O-480, que une la ciudad de Talcahuano con la Caleta Tumbes. No obstante, existen caminos interiores de 3ª clase, principalmente con orientación este-oeste, además de senderos que permiten tener acceso a los sectores costeros e interiores .</a:t>
            </a:r>
          </a:p>
        </p:txBody>
      </p:sp>
      <p:sp>
        <p:nvSpPr>
          <p:cNvPr id="18" name="CustomShape 3">
            <a:extLst>
              <a:ext uri="{FF2B5EF4-FFF2-40B4-BE49-F238E27FC236}">
                <a16:creationId xmlns:a16="http://schemas.microsoft.com/office/drawing/2014/main" id="{5E6045B6-7A1C-44D7-8B37-352638CE848B}"/>
              </a:ext>
            </a:extLst>
          </p:cNvPr>
          <p:cNvSpPr/>
          <p:nvPr/>
        </p:nvSpPr>
        <p:spPr>
          <a:xfrm>
            <a:off x="83615" y="1330569"/>
            <a:ext cx="912813" cy="4440257"/>
          </a:xfrm>
          <a:prstGeom prst="roundRect">
            <a:avLst>
              <a:gd name="adj" fmla="val 16667"/>
            </a:avLst>
          </a:prstGeom>
          <a:solidFill>
            <a:srgbClr val="0000FF">
              <a:alpha val="41000"/>
            </a:srgbClr>
          </a:solidFill>
          <a:ln w="9360">
            <a:noFill/>
          </a:ln>
        </p:spPr>
        <p:style>
          <a:lnRef idx="0">
            <a:scrgbClr r="0" g="0" b="0"/>
          </a:lnRef>
          <a:fillRef idx="0">
            <a:scrgbClr r="0" g="0" b="0"/>
          </a:fillRef>
          <a:effectRef idx="0">
            <a:scrgbClr r="0" g="0" b="0"/>
          </a:effectRef>
          <a:fontRef idx="minor"/>
        </p:style>
        <p:txBody>
          <a:bodyPr lIns="90000" tIns="45000" rIns="90000" bIns="45000" anchor="ctr"/>
          <a:lstStyle/>
          <a:p>
            <a:pPr algn="ctr">
              <a:defRPr/>
            </a:pPr>
            <a:r>
              <a:rPr lang="es-CL" sz="2800" b="1" spc="-1" dirty="0">
                <a:solidFill>
                  <a:srgbClr val="FFFF00"/>
                </a:solidFill>
              </a:rPr>
              <a:t>A</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FF00"/>
                </a:solidFill>
              </a:rPr>
              <a:t>P</a:t>
            </a:r>
            <a:endParaRPr lang="es-CL" sz="2800" spc="-1" dirty="0">
              <a:solidFill>
                <a:srgbClr val="FFFF00"/>
              </a:solidFill>
            </a:endParaRPr>
          </a:p>
          <a:p>
            <a:pPr algn="ctr">
              <a:defRPr/>
            </a:pPr>
            <a:r>
              <a:rPr lang="es-CL" sz="2800" b="1" spc="-1" dirty="0">
                <a:solidFill>
                  <a:srgbClr val="FFFF00"/>
                </a:solidFill>
              </a:rPr>
              <a:t>O</a:t>
            </a:r>
            <a:endParaRPr lang="es-CL" sz="2800" spc="-1" dirty="0">
              <a:solidFill>
                <a:srgbClr val="FFFF00"/>
              </a:solidFill>
            </a:endParaRPr>
          </a:p>
          <a:p>
            <a:pPr algn="ctr">
              <a:defRPr/>
            </a:pPr>
            <a:r>
              <a:rPr lang="es-CL" sz="2800" b="1" spc="-1" dirty="0">
                <a:solidFill>
                  <a:srgbClr val="FF0000"/>
                </a:solidFill>
              </a:rPr>
              <a:t>A</a:t>
            </a:r>
            <a:endParaRPr lang="es-CL" sz="2800" spc="-1" dirty="0">
              <a:solidFill>
                <a:srgbClr val="FF0000"/>
              </a:solidFill>
            </a:endParaRPr>
          </a:p>
        </p:txBody>
      </p:sp>
      <p:pic>
        <p:nvPicPr>
          <p:cNvPr id="20" name="Imagen 19">
            <a:extLst>
              <a:ext uri="{FF2B5EF4-FFF2-40B4-BE49-F238E27FC236}">
                <a16:creationId xmlns:a16="http://schemas.microsoft.com/office/drawing/2014/main" id="{A2A9711E-79AA-4D49-8E9E-D51BA68DC43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flipH="1">
            <a:off x="1317644"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a:extLst>
              <a:ext uri="{FF2B5EF4-FFF2-40B4-BE49-F238E27FC236}">
                <a16:creationId xmlns:a16="http://schemas.microsoft.com/office/drawing/2014/main" id="{EA6D7DA3-CC7A-4AEC-985B-A38739EB5FF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6655777" y="1429832"/>
            <a:ext cx="4939323" cy="27783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1885142"/>
      </p:ext>
    </p:extLst>
  </p:cSld>
  <p:clrMapOvr>
    <a:masterClrMapping/>
  </p:clrMapOvr>
  <p:transition>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51DC1E6-5472-4AC4-AFF0-4E79DF2A3081}"/>
              </a:ext>
            </a:extLst>
          </p:cNvPr>
          <p:cNvSpPr txBox="1"/>
          <p:nvPr/>
        </p:nvSpPr>
        <p:spPr>
          <a:xfrm>
            <a:off x="125186" y="1953871"/>
            <a:ext cx="5070928" cy="3785652"/>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O:</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01 COY DE FUSILEROS.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F:</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90 COMBATIENTES.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U:</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COORDENADAS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E:</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FUSIL </a:t>
            </a:r>
            <a:r>
              <a:rPr kumimoji="0" lang="es-CL" sz="1600" b="0" i="0" u="none" strike="noStrike" kern="1200" cap="none" spc="0" normalizeH="0" baseline="0" noProof="0" dirty="0">
                <a:ln>
                  <a:noFill/>
                </a:ln>
                <a:effectLst/>
                <a:uLnTx/>
                <a:uFillTx/>
                <a:latin typeface=" Arial" panose="02020603050405020304"/>
                <a:ea typeface="+mn-ea"/>
                <a:cs typeface="+mn-cs"/>
              </a:rPr>
              <a:t>M-16 5,56X45.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LANZA GRANADAS M203 MK19 40 MM.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PISTOLA </a:t>
            </a:r>
            <a:r>
              <a:rPr kumimoji="0" lang="es-CL" sz="1600" b="0" i="0" u="none" strike="noStrike" kern="1200" cap="none" spc="0" normalizeH="0" baseline="0" noProof="0" dirty="0">
                <a:ln>
                  <a:noFill/>
                </a:ln>
                <a:effectLst/>
                <a:uLnTx/>
                <a:uFillTx/>
                <a:latin typeface=" Arial" panose="02020603050405020304"/>
                <a:ea typeface="+mn-ea"/>
                <a:cs typeface="+mn-cs"/>
              </a:rPr>
              <a:t>GLOCK 17/19 </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9MM.</a:t>
            </a:r>
          </a:p>
          <a:p>
            <a:pPr marL="176213"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AMETRALLADORA FN MAG  7,62 MM.</a:t>
            </a:r>
          </a:p>
          <a:p>
            <a:pPr marL="363538" marR="0" lvl="0" indent="-187325"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MORTERO DE 60MM., ALCANCE MIN 200 MTS.,                          MÁXIMO 4.550 MTS.                                         </a:t>
            </a:r>
          </a:p>
          <a:p>
            <a:pPr marL="363538" marR="0" lvl="0" indent="-363538"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D:</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DEFENSIVO UBICADO EN                                 CUADRÍCULAS </a:t>
            </a:r>
            <a:r>
              <a:rPr lang="es-CL" sz="1600" dirty="0" smtClean="0">
                <a:solidFill>
                  <a:prstClr val="black"/>
                </a:solidFill>
                <a:latin typeface=" Arial" panose="02020603050405020304"/>
              </a:rPr>
              <a:t>66-33</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363538" marR="0" lvl="0" indent="-363538"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ORIENTADA AL </a:t>
            </a:r>
            <a:r>
              <a:rPr lang="es-CL" sz="1600" dirty="0" smtClean="0">
                <a:solidFill>
                  <a:prstClr val="black"/>
                </a:solidFill>
                <a:latin typeface=" Arial" panose="02020603050405020304"/>
              </a:rPr>
              <a:t>360</a:t>
            </a:r>
            <a:r>
              <a:rPr kumimoji="0" lang="es-CL" sz="1600" b="0" i="0" u="none" strike="noStrike" kern="1200" cap="none" spc="0" normalizeH="0" baseline="0" noProof="0" dirty="0" smtClean="0">
                <a:ln>
                  <a:noFill/>
                </a:ln>
                <a:solidFill>
                  <a:prstClr val="black"/>
                </a:solidFill>
                <a:effectLst/>
                <a:uLnTx/>
                <a:uFillTx/>
                <a:latin typeface=" Arial" panose="02020603050405020304"/>
                <a:ea typeface="+mn-ea"/>
                <a:cs typeface="+mn-cs"/>
              </a:rPr>
              <a:t>° </a:t>
            </a:r>
            <a:endPar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endParaRPr>
          </a:p>
          <a:p>
            <a:pPr marL="273050" marR="0" lvl="0" indent="-27305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 Arial" panose="02020603050405020304"/>
                <a:ea typeface="+mn-ea"/>
                <a:cs typeface="+mn-cs"/>
              </a:rPr>
              <a:t>A:</a:t>
            </a:r>
            <a:r>
              <a:rPr kumimoji="0" lang="es-CL" sz="1600" b="0" i="0" u="none" strike="noStrike" kern="1200" cap="none" spc="0" normalizeH="0" baseline="0" noProof="0" dirty="0">
                <a:ln>
                  <a:noFill/>
                </a:ln>
                <a:solidFill>
                  <a:prstClr val="black"/>
                </a:solidFill>
                <a:effectLst/>
                <a:uLnTx/>
                <a:uFillTx/>
                <a:latin typeface=" Arial" panose="02020603050405020304"/>
                <a:ea typeface="+mn-ea"/>
                <a:cs typeface="+mn-cs"/>
              </a:rPr>
              <a:t>  </a:t>
            </a:r>
            <a:r>
              <a:rPr kumimoji="0" lang="es-CL" sz="1600" b="0" i="0" u="none" strike="noStrike" kern="1200" cap="none" spc="0" normalizeH="0" baseline="0" noProof="0" dirty="0">
                <a:ln>
                  <a:noFill/>
                </a:ln>
                <a:effectLst/>
                <a:uLnTx/>
                <a:uFillTx/>
                <a:latin typeface=" Arial" panose="02020603050405020304"/>
                <a:ea typeface="+mn-ea"/>
                <a:cs typeface="+mn-cs"/>
              </a:rPr>
              <a:t>01 COY DE INFANTERÍA.</a:t>
            </a:r>
          </a:p>
          <a:p>
            <a:pPr marL="352425" marR="0" lvl="0" indent="0" algn="l"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1200" cap="none" spc="0" normalizeH="0" baseline="0" noProof="0" dirty="0">
                <a:ln>
                  <a:noFill/>
                </a:ln>
                <a:effectLst/>
                <a:uLnTx/>
                <a:uFillTx/>
                <a:latin typeface=" Arial" panose="02020603050405020304"/>
                <a:ea typeface="+mn-ea"/>
                <a:cs typeface="+mn-cs"/>
              </a:rPr>
              <a:t>SE ENCUENTRA PROGRESANDO HACIA BAHIA TUMBES.</a:t>
            </a:r>
          </a:p>
        </p:txBody>
      </p:sp>
      <p:pic>
        <p:nvPicPr>
          <p:cNvPr id="14" name="Imagen 24"/>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6" name="Imagen 15">
            <a:extLst>
              <a:ext uri="{FF2B5EF4-FFF2-40B4-BE49-F238E27FC236}">
                <a16:creationId xmlns:a16="http://schemas.microsoft.com/office/drawing/2014/main" id="{9520988D-FC47-DC48-B31A-F6ACEC13E94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17"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4" name="Grupo 3">
            <a:extLst>
              <a:ext uri="{FF2B5EF4-FFF2-40B4-BE49-F238E27FC236}">
                <a16:creationId xmlns:a16="http://schemas.microsoft.com/office/drawing/2014/main" id="{DB10E5B2-EEE8-A724-936F-4C94028EDA41}"/>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7B5D4940-3943-7B35-49D8-888E5F9C1BB5}"/>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6" name="Proceso alternativo 5">
              <a:extLst>
                <a:ext uri="{FF2B5EF4-FFF2-40B4-BE49-F238E27FC236}">
                  <a16:creationId xmlns:a16="http://schemas.microsoft.com/office/drawing/2014/main" id="{4EA94BCD-CA08-A7E5-FB51-FCF956778A11}"/>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7" name="15 Rectángulo">
              <a:extLst>
                <a:ext uri="{FF2B5EF4-FFF2-40B4-BE49-F238E27FC236}">
                  <a16:creationId xmlns:a16="http://schemas.microsoft.com/office/drawing/2014/main" id="{4D56F095-C94B-E105-14C2-3F1C184ABB9A}"/>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8" name="Marcador de número de diapositiva 3">
              <a:extLst>
                <a:ext uri="{FF2B5EF4-FFF2-40B4-BE49-F238E27FC236}">
                  <a16:creationId xmlns:a16="http://schemas.microsoft.com/office/drawing/2014/main" id="{870A2F03-6399-DAE5-5283-F736363D9734}"/>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14</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pic>
        <p:nvPicPr>
          <p:cNvPr id="19" name="Imagen 18"/>
          <p:cNvPicPr preferRelativeResize="0">
            <a:picLocks/>
          </p:cNvPicPr>
          <p:nvPr/>
        </p:nvPicPr>
        <p:blipFill rotWithShape="1">
          <a:blip r:embed="rId4" cstate="print">
            <a:extLst>
              <a:ext uri="{28A0092B-C50C-407E-A947-70E740481C1C}">
                <a14:useLocalDpi xmlns:a14="http://schemas.microsoft.com/office/drawing/2010/main" val="0"/>
              </a:ext>
            </a:extLst>
          </a:blip>
          <a:srcRect l="12827" t="19757" r="4620" b="61645"/>
          <a:stretch/>
        </p:blipFill>
        <p:spPr>
          <a:xfrm>
            <a:off x="8786158" y="4253089"/>
            <a:ext cx="2819532" cy="20633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Imagen 19"/>
          <p:cNvPicPr preferRelativeResize="0">
            <a:picLocks/>
          </p:cNvPicPr>
          <p:nvPr/>
        </p:nvPicPr>
        <p:blipFill rotWithShape="1">
          <a:blip r:embed="rId5" cstate="print">
            <a:extLst>
              <a:ext uri="{28A0092B-C50C-407E-A947-70E740481C1C}">
                <a14:useLocalDpi xmlns:a14="http://schemas.microsoft.com/office/drawing/2010/main" val="0"/>
              </a:ext>
            </a:extLst>
          </a:blip>
          <a:srcRect l="10595" t="11299" r="871" b="62486"/>
          <a:stretch/>
        </p:blipFill>
        <p:spPr>
          <a:xfrm>
            <a:off x="5336254" y="4239704"/>
            <a:ext cx="3096546" cy="210260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 name="Imagen 20"/>
          <p:cNvPicPr preferRelativeResize="0">
            <a:picLocks/>
          </p:cNvPicPr>
          <p:nvPr/>
        </p:nvPicPr>
        <p:blipFill rotWithShape="1">
          <a:blip r:embed="rId6" cstate="print">
            <a:extLst>
              <a:ext uri="{28A0092B-C50C-407E-A947-70E740481C1C}">
                <a14:useLocalDpi xmlns:a14="http://schemas.microsoft.com/office/drawing/2010/main" val="0"/>
              </a:ext>
            </a:extLst>
          </a:blip>
          <a:srcRect l="10913" t="10360" r="6400" b="60415"/>
          <a:stretch/>
        </p:blipFill>
        <p:spPr>
          <a:xfrm>
            <a:off x="5328233" y="2011145"/>
            <a:ext cx="3104567" cy="19989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Proceso alternativo 17">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2" name="CuadroTexto 21"/>
          <p:cNvSpPr txBox="1"/>
          <p:nvPr/>
        </p:nvSpPr>
        <p:spPr>
          <a:xfrm>
            <a:off x="4212448" y="1210288"/>
            <a:ext cx="3754463" cy="338554"/>
          </a:xfrm>
          <a:prstGeom prst="rect">
            <a:avLst/>
          </a:prstGeom>
          <a:noFill/>
          <a:ln>
            <a:solidFill>
              <a:schemeClr val="tx1"/>
            </a:solid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DESCRIPCIÓN FUERZAS ENEMIGAS</a:t>
            </a:r>
          </a:p>
        </p:txBody>
      </p:sp>
      <p:pic>
        <p:nvPicPr>
          <p:cNvPr id="2" name="Imagen 1">
            <a:extLst>
              <a:ext uri="{FF2B5EF4-FFF2-40B4-BE49-F238E27FC236}">
                <a16:creationId xmlns:a16="http://schemas.microsoft.com/office/drawing/2014/main" id="{19B1F5D8-FE34-4DED-8929-907632B751D4}"/>
              </a:ext>
            </a:extLst>
          </p:cNvPr>
          <p:cNvPicPr>
            <a:picLocks noChangeAspect="1"/>
          </p:cNvPicPr>
          <p:nvPr/>
        </p:nvPicPr>
        <p:blipFill>
          <a:blip r:embed="rId7"/>
          <a:stretch>
            <a:fillRect/>
          </a:stretch>
        </p:blipFill>
        <p:spPr>
          <a:xfrm>
            <a:off x="8786158" y="2011145"/>
            <a:ext cx="2852004" cy="202004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287478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15</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21" name="Rectángulo 1">
            <a:extLst>
              <a:ext uri="{FF2B5EF4-FFF2-40B4-BE49-F238E27FC236}">
                <a16:creationId xmlns:a16="http://schemas.microsoft.com/office/drawing/2014/main" id="{EA79BD74-5032-4608-997B-E2E721CF4E49}"/>
              </a:ext>
            </a:extLst>
          </p:cNvPr>
          <p:cNvSpPr>
            <a:spLocks noChangeArrowheads="1"/>
          </p:cNvSpPr>
          <p:nvPr/>
        </p:nvSpPr>
        <p:spPr bwMode="auto">
          <a:xfrm>
            <a:off x="6433248" y="2096911"/>
            <a:ext cx="4986338" cy="1200329"/>
          </a:xfrm>
          <a:prstGeom prst="rect">
            <a:avLst/>
          </a:prstGeom>
          <a:solidFill>
            <a:srgbClr val="00B05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ESTABLEZCAN PUNTO FUERTE AL NORTE DEL </a:t>
            </a:r>
            <a:r>
              <a:rPr lang="es-CL" altLang="en-US" sz="1800" dirty="0" smtClean="0">
                <a:latin typeface="Courier New" panose="02070309020205020404" pitchFamily="49" charset="0"/>
                <a:ea typeface="Calibri" panose="020F0502020204030204" pitchFamily="34" charset="0"/>
              </a:rPr>
              <a:t>PUERTO </a:t>
            </a:r>
            <a:r>
              <a:rPr lang="es-CL" altLang="en-US" sz="1800" dirty="0">
                <a:latin typeface="Courier New" panose="02070309020205020404" pitchFamily="49" charset="0"/>
                <a:ea typeface="Calibri" panose="020F0502020204030204" pitchFamily="34" charset="0"/>
              </a:rPr>
              <a:t>DE SAN VICENTE PARA ASEGURAR DESEMBARCO </a:t>
            </a:r>
            <a:r>
              <a:rPr lang="es-CL" altLang="en-US" sz="1800" dirty="0" smtClean="0">
                <a:latin typeface="Courier New" panose="02070309020205020404" pitchFamily="49" charset="0"/>
                <a:ea typeface="Calibri" panose="020F0502020204030204" pitchFamily="34" charset="0"/>
              </a:rPr>
              <a:t>DE LA </a:t>
            </a:r>
            <a:r>
              <a:rPr lang="es-CL" altLang="en-US" sz="1800" dirty="0">
                <a:latin typeface="Courier New" panose="02070309020205020404" pitchFamily="49" charset="0"/>
                <a:ea typeface="Calibri" panose="020F0502020204030204" pitchFamily="34" charset="0"/>
              </a:rPr>
              <a:t>SEGUNDA COY.</a:t>
            </a:r>
            <a:endParaRPr lang="en-US" altLang="en-US" sz="1800" dirty="0">
              <a:latin typeface="Arial" panose="020B0604020202020204" pitchFamily="34" charset="0"/>
              <a:ea typeface="Calibri" panose="020F0502020204030204" pitchFamily="34" charset="0"/>
            </a:endParaRPr>
          </a:p>
        </p:txBody>
      </p:sp>
      <p:sp>
        <p:nvSpPr>
          <p:cNvPr id="22" name="Rectángulo 2">
            <a:extLst>
              <a:ext uri="{FF2B5EF4-FFF2-40B4-BE49-F238E27FC236}">
                <a16:creationId xmlns:a16="http://schemas.microsoft.com/office/drawing/2014/main" id="{E0BE656D-8BB1-4326-BBB9-4E0A9A33333C}"/>
              </a:ext>
            </a:extLst>
          </p:cNvPr>
          <p:cNvSpPr>
            <a:spLocks noChangeArrowheads="1"/>
          </p:cNvSpPr>
          <p:nvPr/>
        </p:nvSpPr>
        <p:spPr bwMode="auto">
          <a:xfrm>
            <a:off x="6410325" y="4394082"/>
            <a:ext cx="4932363" cy="1477962"/>
          </a:xfrm>
          <a:prstGeom prst="rect">
            <a:avLst/>
          </a:prstGeom>
          <a:solidFill>
            <a:srgbClr val="FF0000"/>
          </a:solidFill>
          <a:ln w="9525">
            <a:solidFill>
              <a:schemeClr val="tx1"/>
            </a:solidFill>
            <a:miter lim="800000"/>
            <a:headEnd/>
            <a:tailEnd/>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s-CL" altLang="en-US" sz="1800" dirty="0">
                <a:latin typeface="Courier New" panose="02070309020205020404" pitchFamily="49" charset="0"/>
                <a:ea typeface="Calibri" panose="020F0502020204030204" pitchFamily="34" charset="0"/>
              </a:rPr>
              <a:t>UU DE ALDEBARÁN CAPTUREN PUERTO DE SAN VICENTE Y ESTABLESCAN POSICION DE BLOQUEO PARA ASEGURAR REFUERZO DEL BIM N°5 DESDE NO ANTES DE 72 HRS.</a:t>
            </a:r>
            <a:endParaRPr lang="en-US" altLang="en-US" sz="1800" dirty="0">
              <a:latin typeface="Arial" panose="020B0604020202020204" pitchFamily="34" charset="0"/>
              <a:ea typeface="Calibri" panose="020F0502020204030204" pitchFamily="34" charset="0"/>
            </a:endParaRPr>
          </a:p>
        </p:txBody>
      </p:sp>
      <p:pic>
        <p:nvPicPr>
          <p:cNvPr id="24" name="Picture 2" descr="C:\Users\BATMI-S2COND\Desktop\AAAAAAA.png">
            <a:extLst>
              <a:ext uri="{FF2B5EF4-FFF2-40B4-BE49-F238E27FC236}">
                <a16:creationId xmlns:a16="http://schemas.microsoft.com/office/drawing/2014/main" id="{D2D6C47C-AA1B-4AAC-B2C5-EAA32E6D71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59175" y="1377713"/>
            <a:ext cx="2381250" cy="47339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Imagen 3">
            <a:extLst>
              <a:ext uri="{FF2B5EF4-FFF2-40B4-BE49-F238E27FC236}">
                <a16:creationId xmlns:a16="http://schemas.microsoft.com/office/drawing/2014/main" id="{00D76BD5-E5B9-475B-A24A-F8CE32B0DECE}"/>
              </a:ext>
            </a:extLst>
          </p:cNvPr>
          <p:cNvPicPr>
            <a:picLocks noChangeAspect="1"/>
          </p:cNvPicPr>
          <p:nvPr/>
        </p:nvPicPr>
        <p:blipFill>
          <a:blip r:embed="rId6"/>
          <a:stretch>
            <a:fillRect/>
          </a:stretch>
        </p:blipFill>
        <p:spPr>
          <a:xfrm>
            <a:off x="300336" y="1514072"/>
            <a:ext cx="2962913" cy="2152075"/>
          </a:xfrm>
          <a:prstGeom prst="rect">
            <a:avLst/>
          </a:prstGeom>
        </p:spPr>
      </p:pic>
      <p:pic>
        <p:nvPicPr>
          <p:cNvPr id="26" name="Imagen 7">
            <a:extLst>
              <a:ext uri="{FF2B5EF4-FFF2-40B4-BE49-F238E27FC236}">
                <a16:creationId xmlns:a16="http://schemas.microsoft.com/office/drawing/2014/main" id="{536A85F0-9CD8-4965-8917-DBD634CD937A}"/>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6082" y="3971046"/>
            <a:ext cx="2955925" cy="1927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 name="CuadroTexto 1"/>
          <p:cNvSpPr txBox="1">
            <a:spLocks noChangeArrowheads="1"/>
          </p:cNvSpPr>
          <p:nvPr/>
        </p:nvSpPr>
        <p:spPr bwMode="auto">
          <a:xfrm>
            <a:off x="3701255" y="1510616"/>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smtClean="0">
                <a:latin typeface="Arial" panose="020B0604020202020204" pitchFamily="34" charset="0"/>
              </a:rPr>
              <a:t>MLECOA</a:t>
            </a:r>
            <a:endParaRPr lang="es-CL" altLang="es-CL" b="1" dirty="0">
              <a:latin typeface="Arial" panose="020B0604020202020204" pitchFamily="34" charset="0"/>
            </a:endParaRPr>
          </a:p>
        </p:txBody>
      </p:sp>
      <p:sp>
        <p:nvSpPr>
          <p:cNvPr id="27" name="CuadroTexto 1"/>
          <p:cNvSpPr txBox="1">
            <a:spLocks noChangeArrowheads="1"/>
          </p:cNvSpPr>
          <p:nvPr/>
        </p:nvSpPr>
        <p:spPr bwMode="auto">
          <a:xfrm>
            <a:off x="3701255" y="3790753"/>
            <a:ext cx="102965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s-CL" altLang="es-CL" b="1" dirty="0" smtClean="0">
                <a:latin typeface="Arial" panose="020B0604020202020204" pitchFamily="34" charset="0"/>
              </a:rPr>
              <a:t>MDECOA</a:t>
            </a:r>
            <a:endParaRPr lang="es-CL" altLang="es-CL" b="1" dirty="0">
              <a:latin typeface="Arial" panose="020B0604020202020204" pitchFamily="34" charset="0"/>
            </a:endParaRPr>
          </a:p>
        </p:txBody>
      </p:sp>
    </p:spTree>
    <p:extLst>
      <p:ext uri="{BB962C8B-B14F-4D97-AF65-F5344CB8AC3E}">
        <p14:creationId xmlns:p14="http://schemas.microsoft.com/office/powerpoint/2010/main" val="521439429"/>
      </p:ext>
    </p:extLst>
  </p:cSld>
  <p:clrMapOvr>
    <a:masterClrMapping/>
  </p:clrMapOvr>
  <p:transition>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s-CL" sz="1100" b="1"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1" normalizeH="0" baseline="0" noProof="0" dirty="0">
                <a:ln>
                  <a:noFill/>
                </a:ln>
                <a:solidFill>
                  <a:srgbClr val="002060"/>
                </a:solidFill>
                <a:effectLst/>
                <a:uLnTx/>
                <a:uFill>
                  <a:solidFill>
                    <a:srgbClr val="FFFFFF"/>
                  </a:solidFill>
                </a:uFill>
                <a:latin typeface="Book Antiqua" panose="02040602050305030304" pitchFamily="18" charset="0"/>
                <a:ea typeface="+mn-ea"/>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C30BCF26-D0E2-09CE-CA2C-C4F3234BBF40}"/>
              </a:ext>
            </a:extLst>
          </p:cNvPr>
          <p:cNvGrpSpPr/>
          <p:nvPr/>
        </p:nvGrpSpPr>
        <p:grpSpPr>
          <a:xfrm>
            <a:off x="-23749" y="6492876"/>
            <a:ext cx="12226863" cy="378452"/>
            <a:chOff x="-23749" y="6492876"/>
            <a:chExt cx="12226863" cy="378452"/>
          </a:xfrm>
        </p:grpSpPr>
        <p:sp>
          <p:nvSpPr>
            <p:cNvPr id="6" name="Marcador de número de diapositiva 3">
              <a:extLst>
                <a:ext uri="{FF2B5EF4-FFF2-40B4-BE49-F238E27FC236}">
                  <a16:creationId xmlns:a16="http://schemas.microsoft.com/office/drawing/2014/main" id="{4424F5E8-9366-9035-AAA4-C4A90D838BCA}"/>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088506B-90A2-4D53-8214-77D4497104BB}"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sp>
          <p:nvSpPr>
            <p:cNvPr id="7" name="Proceso alternativo 6">
              <a:extLst>
                <a:ext uri="{FF2B5EF4-FFF2-40B4-BE49-F238E27FC236}">
                  <a16:creationId xmlns:a16="http://schemas.microsoft.com/office/drawing/2014/main" id="{C3022D55-8663-3E6D-55C0-39648ADFB39F}"/>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9" name="15 Rectángulo">
              <a:extLst>
                <a:ext uri="{FF2B5EF4-FFF2-40B4-BE49-F238E27FC236}">
                  <a16:creationId xmlns:a16="http://schemas.microsoft.com/office/drawing/2014/main" id="{A74FB634-B522-D692-89C0-825794ED423E}"/>
                </a:ext>
              </a:extLst>
            </p:cNvPr>
            <p:cNvSpPr/>
            <p:nvPr/>
          </p:nvSpPr>
          <p:spPr>
            <a:xfrm>
              <a:off x="-23749" y="6544461"/>
              <a:ext cx="12226859" cy="326867"/>
            </a:xfrm>
            <a:prstGeom prst="rect">
              <a:avLst/>
            </a:prstGeom>
            <a:solidFill>
              <a:srgbClr val="002060"/>
            </a:solid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s-CL" sz="1100" b="0" i="0" u="none" strike="noStrike" kern="1200" cap="none" spc="0" normalizeH="0" baseline="0" noProof="0" dirty="0">
                  <a:ln>
                    <a:noFill/>
                  </a:ln>
                  <a:solidFill>
                    <a:srgbClr val="FFFF00"/>
                  </a:solidFill>
                  <a:effectLst/>
                  <a:uLnTx/>
                  <a:uFillTx/>
                  <a:latin typeface="Calibri"/>
                  <a:ea typeface="+mn-ea"/>
                  <a:cs typeface="+mn-cs"/>
                </a:rPr>
                <a:t>PATRIOTISMO                                     </a:t>
              </a:r>
              <a:r>
                <a:rPr kumimoji="0" lang="es-CL" sz="1050" b="0" i="0" u="none" strike="noStrike" kern="1200" cap="none" spc="0" normalizeH="0" baseline="0" noProof="0" dirty="0">
                  <a:ln>
                    <a:noFill/>
                  </a:ln>
                  <a:solidFill>
                    <a:srgbClr val="FFFF00"/>
                  </a:solidFill>
                  <a:effectLst/>
                  <a:uLnTx/>
                  <a:uFillTx/>
                  <a:latin typeface="Calibri"/>
                  <a:ea typeface="+mn-ea"/>
                  <a:cs typeface="+mn-cs"/>
                </a:rPr>
                <a:t>HONOR                                                   LEALTAD                                                   VALENTÍA                                                   INTEGRIDAD                                                    DEBER</a:t>
              </a:r>
            </a:p>
          </p:txBody>
        </p:sp>
        <p:sp>
          <p:nvSpPr>
            <p:cNvPr id="10" name="Marcador de número de diapositiva 3">
              <a:extLst>
                <a:ext uri="{FF2B5EF4-FFF2-40B4-BE49-F238E27FC236}">
                  <a16:creationId xmlns:a16="http://schemas.microsoft.com/office/drawing/2014/main" id="{0FB5586A-D270-4EC2-4333-1D0B2AF5D451}"/>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C4E0D380-4A0A-4D7E-819B-49A477408375}" type="slidenum">
                <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16</a:t>
              </a:fld>
              <a:endParaRPr kumimoji="0" lang="es-CL" altLang="es-CL" sz="1200" b="1" i="0" u="none" strike="noStrike" kern="1200" cap="none" spc="0" normalizeH="0" baseline="0" noProof="0">
                <a:ln>
                  <a:noFill/>
                </a:ln>
                <a:solidFill>
                  <a:srgbClr val="FFFF00"/>
                </a:solidFill>
                <a:effectLst/>
                <a:uLnTx/>
                <a:uFillTx/>
                <a:latin typeface="Calibri" panose="020F0502020204030204" pitchFamily="34" charset="0"/>
                <a:ea typeface="+mn-ea"/>
                <a:cs typeface="+mn-cs"/>
              </a:endParaRPr>
            </a:p>
          </p:txBody>
        </p:sp>
      </p:grpSp>
      <p:sp>
        <p:nvSpPr>
          <p:cNvPr id="16" name="Rectángulo 15">
            <a:extLst>
              <a:ext uri="{FF2B5EF4-FFF2-40B4-BE49-F238E27FC236}">
                <a16:creationId xmlns:a16="http://schemas.microsoft.com/office/drawing/2014/main" id="{81BE0E14-ED58-4A8E-ABB8-B6A45214088C}"/>
              </a:ext>
            </a:extLst>
          </p:cNvPr>
          <p:cNvSpPr/>
          <p:nvPr/>
        </p:nvSpPr>
        <p:spPr>
          <a:xfrm>
            <a:off x="1189038" y="2197100"/>
            <a:ext cx="9540875" cy="2754793"/>
          </a:xfrm>
          <a:prstGeom prst="rect">
            <a:avLst/>
          </a:prstGeom>
          <a:solidFill>
            <a:schemeClr val="bg2">
              <a:lumMod val="75000"/>
            </a:schemeClr>
          </a:solidFill>
          <a:ln w="38100">
            <a:solidFill>
              <a:schemeClr val="tx1"/>
            </a:solidFill>
          </a:ln>
        </p:spPr>
        <p:txBody>
          <a:bodyPr>
            <a:spAutoFit/>
          </a:bodyPr>
          <a:lstStyle/>
          <a:p>
            <a:pPr algn="just">
              <a:lnSpc>
                <a:spcPct val="107000"/>
              </a:lnSpc>
              <a:spcAft>
                <a:spcPts val="0"/>
              </a:spcAft>
              <a:defRPr/>
            </a:pPr>
            <a:r>
              <a:rPr lang="es-CL" dirty="0">
                <a:latin typeface="Courier New" panose="02070309020205020404" pitchFamily="49" charset="0"/>
                <a:ea typeface="Calibri" panose="020F0502020204030204" pitchFamily="34" charset="0"/>
                <a:cs typeface="Times New Roman" panose="02020603050405020304" pitchFamily="18" charset="0"/>
              </a:rPr>
              <a:t>ES ALTAMENTE PROBABLE QUE UU ISR DE ALDEBARAN SE ENCUENTREN EFECTUANDO RECONOCIMIENTOS PARA EJECUTAR UNA ACCIÓN PARA CAPTURAR BASE NAVAL.</a:t>
            </a:r>
            <a:endParaRPr lang="en-US" dirty="0">
              <a:latin typeface="Courier New" panose="02070309020205020404" pitchFamily="49" charset="0"/>
              <a:ea typeface="Calibri" panose="020F0502020204030204" pitchFamily="34" charset="0"/>
              <a:cs typeface="Times New Roman" panose="02020603050405020304" pitchFamily="18" charset="0"/>
            </a:endParaRPr>
          </a:p>
          <a:p>
            <a:pPr algn="just">
              <a:lnSpc>
                <a:spcPct val="107000"/>
              </a:lnSpc>
              <a:spcAft>
                <a:spcPts val="0"/>
              </a:spcAft>
              <a:defRPr/>
            </a:pPr>
            <a:endParaRPr lang="es-CL" dirty="0">
              <a:latin typeface="Courier New" panose="02070309020205020404" pitchFamily="49" charset="0"/>
              <a:ea typeface="Calibri" panose="020F0502020204030204" pitchFamily="34" charset="0"/>
              <a:cs typeface="Times New Roman" panose="02020603050405020304" pitchFamily="18" charset="0"/>
            </a:endParaRPr>
          </a:p>
          <a:p>
            <a:pPr algn="just">
              <a:lnSpc>
                <a:spcPct val="107000"/>
              </a:lnSpc>
              <a:spcAft>
                <a:spcPts val="0"/>
              </a:spcAft>
              <a:defRPr/>
            </a:pPr>
            <a:r>
              <a:rPr lang="es-CL" dirty="0">
                <a:latin typeface="Courier New" panose="02070309020205020404" pitchFamily="49" charset="0"/>
                <a:ea typeface="Calibri" panose="020F0502020204030204" pitchFamily="34" charset="0"/>
                <a:cs typeface="Times New Roman" panose="02020603050405020304" pitchFamily="18" charset="0"/>
              </a:rPr>
              <a:t>SEGÚN EL ANÁLISIS DE LAS CONDICIONES METEOROLÓGICAS Y LA DISPOSICIÓN DEL ENEMIGO EN TERRENO PROPIO, ESTAS CONDICIONES SON PROPICIAS PARA LA ACCIÓN PLANIFICADA OBJETO CONFIGURAR EL AOR Y ACCIONAR SOBRE EL OBJETIVO, MANTENER UN AVANCE SIGILOSO DE LAS UU. Y PODER SORPRENDERLO. </a:t>
            </a:r>
            <a:endParaRPr lang="en-US"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1825265"/>
      </p:ext>
    </p:extLst>
  </p:cSld>
  <p:clrMapOvr>
    <a:masterClrMapping/>
  </p:clrMapOvr>
  <p:transition>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grpSp>
        <p:nvGrpSpPr>
          <p:cNvPr id="14" name="Grupo 13">
            <a:extLst>
              <a:ext uri="{FF2B5EF4-FFF2-40B4-BE49-F238E27FC236}">
                <a16:creationId xmlns:a16="http://schemas.microsoft.com/office/drawing/2014/main" id="{D76FE785-6FE0-5D43-A7AA-464AB018D1EB}"/>
              </a:ext>
            </a:extLst>
          </p:cNvPr>
          <p:cNvGrpSpPr/>
          <p:nvPr/>
        </p:nvGrpSpPr>
        <p:grpSpPr>
          <a:xfrm>
            <a:off x="-23749" y="6492876"/>
            <a:ext cx="12226863" cy="378452"/>
            <a:chOff x="-23749" y="6492876"/>
            <a:chExt cx="12226863" cy="378452"/>
          </a:xfrm>
        </p:grpSpPr>
        <p:sp>
          <p:nvSpPr>
            <p:cNvPr id="5124"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sp>
          <p:nvSpPr>
            <p:cNvPr id="15" name="Proceso alternativo 5">
              <a:extLst>
                <a:ext uri="{FF2B5EF4-FFF2-40B4-BE49-F238E27FC236}">
                  <a16:creationId xmlns:a16="http://schemas.microsoft.com/office/drawing/2014/main" id="{95F446DB-3DD0-4BD0-A68C-66776F6DB028}"/>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a:extLst>
                <a:ext uri="{FF2B5EF4-FFF2-40B4-BE49-F238E27FC236}">
                  <a16:creationId xmlns:a16="http://schemas.microsoft.com/office/drawing/2014/main" id="{43271C4C-8BB4-4615-A229-34B8E72E2AC3}"/>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17</a:t>
              </a:fld>
              <a:endParaRPr lang="es-CL" altLang="es-CL" sz="1200" b="1">
                <a:solidFill>
                  <a:srgbClr val="FFFF00"/>
                </a:solidFill>
              </a:endParaRPr>
            </a:p>
          </p:txBody>
        </p:sp>
      </p:gr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25" name="CuadroTexto 24">
            <a:extLst>
              <a:ext uri="{FF2B5EF4-FFF2-40B4-BE49-F238E27FC236}">
                <a16:creationId xmlns:a16="http://schemas.microsoft.com/office/drawing/2014/main" id="{55ED9795-68F3-B0FC-66BC-C8FA89485B59}"/>
              </a:ext>
            </a:extLst>
          </p:cNvPr>
          <p:cNvSpPr txBox="1"/>
          <p:nvPr/>
        </p:nvSpPr>
        <p:spPr>
          <a:xfrm>
            <a:off x="172258" y="2698689"/>
            <a:ext cx="11834841" cy="3416320"/>
          </a:xfrm>
          <a:prstGeom prst="rect">
            <a:avLst/>
          </a:prstGeom>
          <a:noFill/>
          <a:ln w="28575">
            <a:solidFill>
              <a:schemeClr val="tx1"/>
            </a:solidFill>
          </a:ln>
        </p:spPr>
        <p:txBody>
          <a:bodyPr wrap="square" rtlCol="0">
            <a:spAutoFit/>
          </a:bodyPr>
          <a:lstStyle/>
          <a:p>
            <a:pPr algn="just">
              <a:spcAft>
                <a:spcPts val="0"/>
              </a:spcAft>
            </a:pPr>
            <a:r>
              <a:rPr lang="es-CL" sz="1600" b="1" u="sng" dirty="0" smtClean="0">
                <a:latin typeface="Courier New" panose="02070309020205020404" pitchFamily="49" charset="0"/>
                <a:cs typeface="Courier New" panose="02070309020205020404" pitchFamily="49" charset="0"/>
              </a:rPr>
              <a:t>COMMAND INTENT:</a:t>
            </a:r>
          </a:p>
          <a:p>
            <a:pPr algn="just">
              <a:spcAft>
                <a:spcPts val="0"/>
              </a:spcAft>
            </a:pPr>
            <a:r>
              <a:rPr lang="es-CL" altLang="es-CL" dirty="0" smtClean="0">
                <a:solidFill>
                  <a:srgbClr val="000000"/>
                </a:solidFill>
                <a:latin typeface="Courier New" panose="02070309020205020404" pitchFamily="49" charset="0"/>
                <a:cs typeface="Courier New" panose="02070309020205020404" pitchFamily="49" charset="0"/>
              </a:rPr>
              <a:t>Mi intención es realizar un desembarco anfibio, con el propósito de recuperar el territorio perdido en el puerto de San Vicente, para lo cual, cobra vital relevancia neutralizar el fuego de apoyo ENY con mis unidades ISR, Una vez realizado esto, debemos neutralizar fuerzas ENY, a través de una acción ofensiva nocturna, explotando la sorpresa, rapidez y flexibilidad con mis unidades de maniobra, dislocando la voluntad de lucha del ENY e impidiendo su accionar en futuras operaciones</a:t>
            </a:r>
            <a:r>
              <a:rPr lang="es-CL" altLang="es-CL" sz="1600" dirty="0" smtClean="0">
                <a:solidFill>
                  <a:srgbClr val="000000"/>
                </a:solidFill>
                <a:latin typeface="Courier New" panose="02070309020205020404" pitchFamily="49" charset="0"/>
                <a:cs typeface="Courier New" panose="02070309020205020404" pitchFamily="49" charset="0"/>
              </a:rPr>
              <a:t>.</a:t>
            </a:r>
            <a:endParaRPr lang="es-CL" altLang="es-CL" sz="1600" b="1" dirty="0" smtClean="0">
              <a:solidFill>
                <a:srgbClr val="000000"/>
              </a:solidFill>
              <a:latin typeface="Courier New" panose="02070309020205020404" pitchFamily="49" charset="0"/>
              <a:cs typeface="Courier New" panose="02070309020205020404" pitchFamily="49" charset="0"/>
            </a:endParaRPr>
          </a:p>
          <a:p>
            <a:pPr algn="just">
              <a:spcAft>
                <a:spcPts val="0"/>
              </a:spcAft>
            </a:pPr>
            <a:endParaRPr lang="es-CL" altLang="es-CL" sz="1600" b="1" dirty="0" smtClean="0">
              <a:solidFill>
                <a:srgbClr val="000000"/>
              </a:solidFill>
              <a:latin typeface="Courier New" panose="02070309020205020404" pitchFamily="49" charset="0"/>
              <a:cs typeface="Courier New" panose="02070309020205020404" pitchFamily="49" charset="0"/>
            </a:endParaRPr>
          </a:p>
          <a:p>
            <a:pPr>
              <a:spcBef>
                <a:spcPct val="0"/>
              </a:spcBef>
              <a:defRPr/>
            </a:pPr>
            <a:r>
              <a:rPr lang="es-CL" altLang="es-CL" sz="1600" b="1" u="sng" dirty="0" smtClean="0">
                <a:solidFill>
                  <a:srgbClr val="000000"/>
                </a:solidFill>
                <a:latin typeface="Courier New" panose="02070309020205020404" pitchFamily="49" charset="0"/>
                <a:cs typeface="Courier New" panose="02070309020205020404" pitchFamily="49" charset="0"/>
              </a:rPr>
              <a:t>DESIRE END STATE:</a:t>
            </a:r>
          </a:p>
          <a:p>
            <a:pPr>
              <a:spcBef>
                <a:spcPct val="0"/>
              </a:spcBef>
              <a:defRPr/>
            </a:pPr>
            <a:r>
              <a:rPr lang="es-CL" sz="2000" dirty="0" smtClean="0">
                <a:solidFill>
                  <a:srgbClr val="000000"/>
                </a:solidFill>
                <a:latin typeface="Courier New" panose="02070309020205020404" pitchFamily="49" charset="0"/>
                <a:ea typeface="Times New Roman" panose="02020603050405020304" pitchFamily="18" charset="0"/>
                <a:cs typeface="Courier New" panose="02070309020205020404" pitchFamily="49" charset="0"/>
              </a:rPr>
              <a:t>Fuerzas ENY neutralizadas e imposibilitadas de seguir operando en nuestra AROP, infraestructura crítica bajo nuestro </a:t>
            </a:r>
            <a:r>
              <a:rPr lang="es-CL" sz="2000" dirty="0" smtClean="0">
                <a:solidFill>
                  <a:srgbClr val="000000"/>
                </a:solidFill>
                <a:latin typeface="Courier New" panose="02070309020205020404" pitchFamily="49" charset="0"/>
                <a:ea typeface="Times New Roman" panose="02020603050405020304" pitchFamily="18" charset="0"/>
                <a:cs typeface="Courier New" panose="02070309020205020404" pitchFamily="49" charset="0"/>
              </a:rPr>
              <a:t>control, población civil sin ser afectada </a:t>
            </a:r>
            <a:r>
              <a:rPr lang="es-CL" sz="2000" dirty="0" smtClean="0">
                <a:solidFill>
                  <a:srgbClr val="000000"/>
                </a:solidFill>
                <a:latin typeface="Courier New" panose="02070309020205020404" pitchFamily="49" charset="0"/>
                <a:ea typeface="Times New Roman" panose="02020603050405020304" pitchFamily="18" charset="0"/>
                <a:cs typeface="Courier New" panose="02070309020205020404" pitchFamily="49" charset="0"/>
              </a:rPr>
              <a:t>y fuerzas propias en condiciones de seguir operando.</a:t>
            </a:r>
          </a:p>
        </p:txBody>
      </p:sp>
      <p:sp>
        <p:nvSpPr>
          <p:cNvPr id="26" name="CuadroTexto 25">
            <a:extLst>
              <a:ext uri="{FF2B5EF4-FFF2-40B4-BE49-F238E27FC236}">
                <a16:creationId xmlns:a16="http://schemas.microsoft.com/office/drawing/2014/main" id="{55ED9795-68F3-B0FC-66BC-C8FA89485B59}"/>
              </a:ext>
            </a:extLst>
          </p:cNvPr>
          <p:cNvSpPr txBox="1"/>
          <p:nvPr/>
        </p:nvSpPr>
        <p:spPr>
          <a:xfrm>
            <a:off x="172259" y="990300"/>
            <a:ext cx="11834841" cy="1508105"/>
          </a:xfrm>
          <a:prstGeom prst="rect">
            <a:avLst/>
          </a:prstGeom>
          <a:noFill/>
          <a:ln w="28575">
            <a:solidFill>
              <a:schemeClr val="tx1"/>
            </a:solidFill>
          </a:ln>
        </p:spPr>
        <p:txBody>
          <a:bodyPr wrap="square" rtlCol="0">
            <a:spAutoFit/>
          </a:bodyPr>
          <a:lstStyle/>
          <a:p>
            <a:pPr algn="ctr"/>
            <a:r>
              <a:rPr lang="es-CL" sz="2000" b="1" u="sng" dirty="0" smtClean="0">
                <a:latin typeface="Courier New" panose="02070309020205020404" pitchFamily="49" charset="0"/>
                <a:ea typeface="Times New Roman" panose="02020603050405020304" pitchFamily="18" charset="0"/>
              </a:rPr>
              <a:t>MISSION</a:t>
            </a:r>
          </a:p>
          <a:p>
            <a:pPr algn="just"/>
            <a:r>
              <a:rPr lang="es-CL" dirty="0" smtClean="0">
                <a:latin typeface="Courier New" panose="02070309020205020404" pitchFamily="49" charset="0"/>
                <a:ea typeface="Times New Roman" panose="02020603050405020304" pitchFamily="18" charset="0"/>
              </a:rPr>
              <a:t>Con el propósito de recuperar el territorio perdido en el área general de San Vicente el </a:t>
            </a:r>
            <a:r>
              <a:rPr lang="es-CL" dirty="0" err="1" smtClean="0">
                <a:latin typeface="Courier New" panose="02070309020205020404" pitchFamily="49" charset="0"/>
                <a:ea typeface="Times New Roman" panose="02020603050405020304" pitchFamily="18" charset="0"/>
              </a:rPr>
              <a:t>Bn</a:t>
            </a:r>
            <a:r>
              <a:rPr lang="es-CL" dirty="0" smtClean="0">
                <a:latin typeface="Courier New" panose="02070309020205020404" pitchFamily="49" charset="0"/>
                <a:ea typeface="Times New Roman" panose="02020603050405020304" pitchFamily="18" charset="0"/>
              </a:rPr>
              <a:t> N° 31 “ALDEA”:</a:t>
            </a:r>
            <a:endParaRPr lang="en-US" dirty="0" smtClean="0">
              <a:latin typeface="Courier New" panose="02070309020205020404" pitchFamily="49" charset="0"/>
              <a:ea typeface="Times New Roman" panose="02020603050405020304" pitchFamily="18" charset="0"/>
            </a:endParaRPr>
          </a:p>
          <a:p>
            <a:pPr marL="265113" lvl="0" indent="-265113" algn="just"/>
            <a:r>
              <a:rPr lang="es-CL" dirty="0" smtClean="0">
                <a:latin typeface="Courier New" panose="02070309020205020404" pitchFamily="49" charset="0"/>
                <a:ea typeface="Times New Roman" panose="02020603050405020304" pitchFamily="18" charset="0"/>
              </a:rPr>
              <a:t>1.Neutralizar fuerzas enemigas </a:t>
            </a:r>
            <a:r>
              <a:rPr lang="es-CL" dirty="0" smtClean="0">
                <a:latin typeface="Courier New" panose="02070309020205020404" pitchFamily="49" charset="0"/>
                <a:ea typeface="Times New Roman" panose="02020603050405020304" pitchFamily="18" charset="0"/>
              </a:rPr>
              <a:t>en cuadrículas 66-33 ACD </a:t>
            </a:r>
            <a:r>
              <a:rPr lang="es-CL" dirty="0" smtClean="0">
                <a:latin typeface="Courier New" panose="02070309020205020404" pitchFamily="49" charset="0"/>
                <a:ea typeface="Times New Roman" panose="02020603050405020304" pitchFamily="18" charset="0"/>
              </a:rPr>
              <a:t>NOV 262300.</a:t>
            </a:r>
            <a:endParaRPr lang="en-US" dirty="0" smtClean="0">
              <a:latin typeface="Courier New" panose="02070309020205020404" pitchFamily="49" charset="0"/>
              <a:ea typeface="Times New Roman" panose="02020603050405020304" pitchFamily="18" charset="0"/>
            </a:endParaRPr>
          </a:p>
          <a:p>
            <a:pPr algn="just"/>
            <a:r>
              <a:rPr lang="es-CL" dirty="0" smtClean="0">
                <a:latin typeface="Courier New" panose="02070309020205020404" pitchFamily="49" charset="0"/>
                <a:ea typeface="Times New Roman" panose="02020603050405020304" pitchFamily="18" charset="0"/>
              </a:rPr>
              <a:t>2.Recuperar infraestructura crítica del puerto de San Vicente.</a:t>
            </a:r>
            <a:endParaRPr lang="es-ES" dirty="0">
              <a:latin typeface="Courier New" panose="02070309020205020404" pitchFamily="49" charset="0"/>
              <a:ea typeface="Times New Roman" panose="02020603050405020304" pitchFamily="18" charset="0"/>
            </a:endParaRPr>
          </a:p>
        </p:txBody>
      </p:sp>
    </p:spTree>
    <p:extLst>
      <p:ext uri="{BB962C8B-B14F-4D97-AF65-F5344CB8AC3E}">
        <p14:creationId xmlns:p14="http://schemas.microsoft.com/office/powerpoint/2010/main" val="12666421"/>
      </p:ext>
    </p:extLst>
  </p:cSld>
  <p:clrMapOvr>
    <a:masterClrMapping/>
  </p:clrMapOvr>
  <p:transition>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E71A056A-A5B1-41D4-AE2C-82353F508E01}"/>
              </a:ext>
            </a:extLst>
          </p:cNvPr>
          <p:cNvSpPr/>
          <p:nvPr/>
        </p:nvSpPr>
        <p:spPr>
          <a:xfrm>
            <a:off x="148487" y="6133186"/>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50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5258" name="Grupo 5257">
            <a:extLst>
              <a:ext uri="{FF2B5EF4-FFF2-40B4-BE49-F238E27FC236}">
                <a16:creationId xmlns:a16="http://schemas.microsoft.com/office/drawing/2014/main" id="{B03FB71C-F693-6A66-0D32-940D18BB17BA}"/>
              </a:ext>
            </a:extLst>
          </p:cNvPr>
          <p:cNvGrpSpPr/>
          <p:nvPr/>
        </p:nvGrpSpPr>
        <p:grpSpPr>
          <a:xfrm>
            <a:off x="-23749" y="6492876"/>
            <a:ext cx="12226863" cy="378452"/>
            <a:chOff x="-23749" y="6492876"/>
            <a:chExt cx="12226863" cy="378452"/>
          </a:xfrm>
        </p:grpSpPr>
        <p:sp>
          <p:nvSpPr>
            <p:cNvPr id="5259" name="Marcador de número de diapositiva 3">
              <a:extLst>
                <a:ext uri="{FF2B5EF4-FFF2-40B4-BE49-F238E27FC236}">
                  <a16:creationId xmlns:a16="http://schemas.microsoft.com/office/drawing/2014/main" id="{215758A5-84E0-C0F9-DCCD-7FB5C3F380F3}"/>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sp>
          <p:nvSpPr>
            <p:cNvPr id="5260" name="Proceso alternativo 5">
              <a:extLst>
                <a:ext uri="{FF2B5EF4-FFF2-40B4-BE49-F238E27FC236}">
                  <a16:creationId xmlns:a16="http://schemas.microsoft.com/office/drawing/2014/main" id="{CA9E67D5-9A42-352C-FAE1-A190673F93B7}"/>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5261" name="15 Rectángulo">
              <a:extLst>
                <a:ext uri="{FF2B5EF4-FFF2-40B4-BE49-F238E27FC236}">
                  <a16:creationId xmlns:a16="http://schemas.microsoft.com/office/drawing/2014/main" id="{F6B7A964-CCB4-4FB3-12F4-8BDB03CEDEE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262" name="Marcador de número de diapositiva 3">
              <a:extLst>
                <a:ext uri="{FF2B5EF4-FFF2-40B4-BE49-F238E27FC236}">
                  <a16:creationId xmlns:a16="http://schemas.microsoft.com/office/drawing/2014/main" id="{01343E41-E9BD-7700-58FF-33E55D25AC07}"/>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18</a:t>
              </a:fld>
              <a:endParaRPr lang="es-CL" altLang="es-CL" sz="1200" b="1">
                <a:solidFill>
                  <a:srgbClr val="FFFF00"/>
                </a:solidFill>
              </a:endParaRPr>
            </a:p>
          </p:txBody>
        </p:sp>
      </p:grpSp>
      <p:cxnSp>
        <p:nvCxnSpPr>
          <p:cNvPr id="197" name="Conector recto 196">
            <a:extLst>
              <a:ext uri="{FF2B5EF4-FFF2-40B4-BE49-F238E27FC236}">
                <a16:creationId xmlns:a16="http://schemas.microsoft.com/office/drawing/2014/main" id="{5E4FC5B3-8BCE-33B4-F27D-CE97B2ACDC1A}"/>
              </a:ext>
            </a:extLst>
          </p:cNvPr>
          <p:cNvCxnSpPr/>
          <p:nvPr/>
        </p:nvCxnSpPr>
        <p:spPr>
          <a:xfrm flipV="1">
            <a:off x="5325259" y="2887869"/>
            <a:ext cx="746247" cy="5376"/>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98" name="Conector recto 197">
            <a:extLst>
              <a:ext uri="{FF2B5EF4-FFF2-40B4-BE49-F238E27FC236}">
                <a16:creationId xmlns:a16="http://schemas.microsoft.com/office/drawing/2014/main" id="{5E4FC5B3-8BCE-33B4-F27D-CE97B2ACDC1A}"/>
              </a:ext>
            </a:extLst>
          </p:cNvPr>
          <p:cNvCxnSpPr/>
          <p:nvPr/>
        </p:nvCxnSpPr>
        <p:spPr>
          <a:xfrm flipH="1">
            <a:off x="6088240" y="1863222"/>
            <a:ext cx="6677" cy="1481602"/>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99" name="Freeform 133">
            <a:extLst>
              <a:ext uri="{FF2B5EF4-FFF2-40B4-BE49-F238E27FC236}">
                <a16:creationId xmlns:a16="http://schemas.microsoft.com/office/drawing/2014/main" id="{34689E4F-59ED-2050-E785-9E1D0F3D6FF5}"/>
              </a:ext>
            </a:extLst>
          </p:cNvPr>
          <p:cNvSpPr>
            <a:spLocks noChangeAspect="1"/>
          </p:cNvSpPr>
          <p:nvPr/>
        </p:nvSpPr>
        <p:spPr bwMode="auto">
          <a:xfrm>
            <a:off x="5826456" y="5747551"/>
            <a:ext cx="24823" cy="4571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cxnSp>
        <p:nvCxnSpPr>
          <p:cNvPr id="200" name="Conector recto 199">
            <a:extLst>
              <a:ext uri="{FF2B5EF4-FFF2-40B4-BE49-F238E27FC236}">
                <a16:creationId xmlns:a16="http://schemas.microsoft.com/office/drawing/2014/main" id="{5E4FC5B3-8BCE-33B4-F27D-CE97B2ACDC1A}"/>
              </a:ext>
            </a:extLst>
          </p:cNvPr>
          <p:cNvCxnSpPr/>
          <p:nvPr/>
        </p:nvCxnSpPr>
        <p:spPr>
          <a:xfrm>
            <a:off x="1035417" y="3372889"/>
            <a:ext cx="0" cy="37970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1" name="Conector recto 200">
            <a:extLst>
              <a:ext uri="{FF2B5EF4-FFF2-40B4-BE49-F238E27FC236}">
                <a16:creationId xmlns:a16="http://schemas.microsoft.com/office/drawing/2014/main" id="{5E4FC5B3-8BCE-33B4-F27D-CE97B2ACDC1A}"/>
              </a:ext>
            </a:extLst>
          </p:cNvPr>
          <p:cNvCxnSpPr/>
          <p:nvPr/>
        </p:nvCxnSpPr>
        <p:spPr>
          <a:xfrm>
            <a:off x="3036032" y="3381947"/>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02" name="Conector recto 201">
            <a:extLst>
              <a:ext uri="{FF2B5EF4-FFF2-40B4-BE49-F238E27FC236}">
                <a16:creationId xmlns:a16="http://schemas.microsoft.com/office/drawing/2014/main" id="{5E4FC5B3-8BCE-33B4-F27D-CE97B2ACDC1A}"/>
              </a:ext>
            </a:extLst>
          </p:cNvPr>
          <p:cNvCxnSpPr/>
          <p:nvPr/>
        </p:nvCxnSpPr>
        <p:spPr>
          <a:xfrm>
            <a:off x="4995490" y="336991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0" name="Conector recto 219">
            <a:extLst>
              <a:ext uri="{FF2B5EF4-FFF2-40B4-BE49-F238E27FC236}">
                <a16:creationId xmlns:a16="http://schemas.microsoft.com/office/drawing/2014/main" id="{5E4FC5B3-8BCE-33B4-F27D-CE97B2ACDC1A}"/>
              </a:ext>
            </a:extLst>
          </p:cNvPr>
          <p:cNvCxnSpPr/>
          <p:nvPr/>
        </p:nvCxnSpPr>
        <p:spPr>
          <a:xfrm>
            <a:off x="7026554" y="3392335"/>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21" name="Conector recto 220">
            <a:extLst>
              <a:ext uri="{FF2B5EF4-FFF2-40B4-BE49-F238E27FC236}">
                <a16:creationId xmlns:a16="http://schemas.microsoft.com/office/drawing/2014/main" id="{5E4FC5B3-8BCE-33B4-F27D-CE97B2ACDC1A}"/>
              </a:ext>
            </a:extLst>
          </p:cNvPr>
          <p:cNvCxnSpPr/>
          <p:nvPr/>
        </p:nvCxnSpPr>
        <p:spPr>
          <a:xfrm>
            <a:off x="9041504" y="3359592"/>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23" name="Grupo 222"/>
          <p:cNvGrpSpPr/>
          <p:nvPr/>
        </p:nvGrpSpPr>
        <p:grpSpPr>
          <a:xfrm>
            <a:off x="10430814" y="1980991"/>
            <a:ext cx="1659160" cy="826563"/>
            <a:chOff x="7720500" y="1982346"/>
            <a:chExt cx="1659160" cy="826563"/>
          </a:xfrm>
        </p:grpSpPr>
        <p:sp>
          <p:nvSpPr>
            <p:cNvPr id="224" name="CuadroTexto 223">
              <a:extLst>
                <a:ext uri="{FF2B5EF4-FFF2-40B4-BE49-F238E27FC236}">
                  <a16:creationId xmlns:a16="http://schemas.microsoft.com/office/drawing/2014/main" id="{1B4786C0-69E0-A748-8455-D843F55D330E}"/>
                </a:ext>
              </a:extLst>
            </p:cNvPr>
            <p:cNvSpPr txBox="1">
              <a:spLocks noChangeArrowheads="1"/>
            </p:cNvSpPr>
            <p:nvPr/>
          </p:nvSpPr>
          <p:spPr bwMode="auto">
            <a:xfrm>
              <a:off x="8304617" y="2516521"/>
              <a:ext cx="10750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srgbClr val="FF0000"/>
                  </a:solidFill>
                  <a:cs typeface="Calibri" panose="020F0502020204030204" pitchFamily="34" charset="0"/>
                </a:rPr>
                <a:t>ESLABÓN</a:t>
              </a:r>
              <a:endParaRPr lang="es-CL" altLang="es-CL" sz="1300" b="1" dirty="0">
                <a:solidFill>
                  <a:srgbClr val="FF0000"/>
                </a:solidFill>
                <a:cs typeface="Calibri" panose="020F0502020204030204" pitchFamily="34" charset="0"/>
              </a:endParaRPr>
            </a:p>
          </p:txBody>
        </p:sp>
        <p:sp>
          <p:nvSpPr>
            <p:cNvPr id="225" name="CuadroTexto 224">
              <a:extLst>
                <a:ext uri="{FF2B5EF4-FFF2-40B4-BE49-F238E27FC236}">
                  <a16:creationId xmlns:a16="http://schemas.microsoft.com/office/drawing/2014/main" id="{1B4786C0-69E0-A748-8455-D843F55D330E}"/>
                </a:ext>
              </a:extLst>
            </p:cNvPr>
            <p:cNvSpPr txBox="1">
              <a:spLocks noChangeArrowheads="1"/>
            </p:cNvSpPr>
            <p:nvPr/>
          </p:nvSpPr>
          <p:spPr bwMode="auto">
            <a:xfrm>
              <a:off x="7720500" y="2313504"/>
              <a:ext cx="107504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HH-65</a:t>
              </a:r>
              <a:endParaRPr lang="es-CL" altLang="es-CL" sz="1400" b="1" dirty="0">
                <a:solidFill>
                  <a:prstClr val="black"/>
                </a:solidFill>
                <a:cs typeface="Calibri" panose="020F0502020204030204" pitchFamily="34" charset="0"/>
              </a:endParaRPr>
            </a:p>
          </p:txBody>
        </p:sp>
        <p:grpSp>
          <p:nvGrpSpPr>
            <p:cNvPr id="226" name="Group 185">
              <a:extLst>
                <a:ext uri="{FF2B5EF4-FFF2-40B4-BE49-F238E27FC236}">
                  <a16:creationId xmlns:a16="http://schemas.microsoft.com/office/drawing/2014/main" id="{BE4A8F09-01BB-B249-AE47-CB818A54F4C0}"/>
                </a:ext>
              </a:extLst>
            </p:cNvPr>
            <p:cNvGrpSpPr>
              <a:grpSpLocks/>
            </p:cNvGrpSpPr>
            <p:nvPr/>
          </p:nvGrpSpPr>
          <p:grpSpPr bwMode="auto">
            <a:xfrm>
              <a:off x="8573624" y="1982346"/>
              <a:ext cx="490782" cy="564504"/>
              <a:chOff x="3272" y="1135"/>
              <a:chExt cx="253" cy="285"/>
            </a:xfrm>
          </p:grpSpPr>
          <p:grpSp>
            <p:nvGrpSpPr>
              <p:cNvPr id="227" name="Group 186">
                <a:extLst>
                  <a:ext uri="{FF2B5EF4-FFF2-40B4-BE49-F238E27FC236}">
                    <a16:creationId xmlns:a16="http://schemas.microsoft.com/office/drawing/2014/main" id="{DB6B7B2F-85C2-944D-8C70-99AFE20DA61A}"/>
                  </a:ext>
                </a:extLst>
              </p:cNvPr>
              <p:cNvGrpSpPr>
                <a:grpSpLocks/>
              </p:cNvGrpSpPr>
              <p:nvPr/>
            </p:nvGrpSpPr>
            <p:grpSpPr bwMode="auto">
              <a:xfrm>
                <a:off x="3272" y="1135"/>
                <a:ext cx="253" cy="276"/>
                <a:chOff x="3272" y="3863"/>
                <a:chExt cx="253" cy="276"/>
              </a:xfrm>
            </p:grpSpPr>
            <p:grpSp>
              <p:nvGrpSpPr>
                <p:cNvPr id="229" name="Group 187">
                  <a:extLst>
                    <a:ext uri="{FF2B5EF4-FFF2-40B4-BE49-F238E27FC236}">
                      <a16:creationId xmlns:a16="http://schemas.microsoft.com/office/drawing/2014/main" id="{6293361A-CFF2-4F4C-8C7A-E4E99E737391}"/>
                    </a:ext>
                  </a:extLst>
                </p:cNvPr>
                <p:cNvGrpSpPr>
                  <a:grpSpLocks/>
                </p:cNvGrpSpPr>
                <p:nvPr/>
              </p:nvGrpSpPr>
              <p:grpSpPr bwMode="auto">
                <a:xfrm>
                  <a:off x="3272" y="3863"/>
                  <a:ext cx="253" cy="276"/>
                  <a:chOff x="3272" y="3407"/>
                  <a:chExt cx="253" cy="276"/>
                </a:xfrm>
              </p:grpSpPr>
              <p:sp>
                <p:nvSpPr>
                  <p:cNvPr id="231" name="Freeform 188">
                    <a:extLst>
                      <a:ext uri="{FF2B5EF4-FFF2-40B4-BE49-F238E27FC236}">
                        <a16:creationId xmlns:a16="http://schemas.microsoft.com/office/drawing/2014/main" id="{B8D2EC2A-62B9-CC4B-9B5A-B50C34CE4DA0}"/>
                      </a:ext>
                    </a:extLst>
                  </p:cNvPr>
                  <p:cNvSpPr>
                    <a:spLocks/>
                  </p:cNvSpPr>
                  <p:nvPr/>
                </p:nvSpPr>
                <p:spPr bwMode="auto">
                  <a:xfrm>
                    <a:off x="3272" y="3407"/>
                    <a:ext cx="253" cy="276"/>
                  </a:xfrm>
                  <a:custGeom>
                    <a:avLst/>
                    <a:gdLst>
                      <a:gd name="T0" fmla="*/ 0 w 3117"/>
                      <a:gd name="T1" fmla="*/ 15 h 3267"/>
                      <a:gd name="T2" fmla="*/ 0 w 3117"/>
                      <a:gd name="T3" fmla="*/ 14 h 3267"/>
                      <a:gd name="T4" fmla="*/ 0 w 3117"/>
                      <a:gd name="T5" fmla="*/ 12 h 3267"/>
                      <a:gd name="T6" fmla="*/ 0 w 3117"/>
                      <a:gd name="T7" fmla="*/ 11 h 3267"/>
                      <a:gd name="T8" fmla="*/ 1 w 3117"/>
                      <a:gd name="T9" fmla="*/ 10 h 3267"/>
                      <a:gd name="T10" fmla="*/ 1 w 3117"/>
                      <a:gd name="T11" fmla="*/ 10 h 3267"/>
                      <a:gd name="T12" fmla="*/ 1 w 3117"/>
                      <a:gd name="T13" fmla="*/ 8 h 3267"/>
                      <a:gd name="T14" fmla="*/ 2 w 3117"/>
                      <a:gd name="T15" fmla="*/ 7 h 3267"/>
                      <a:gd name="T16" fmla="*/ 2 w 3117"/>
                      <a:gd name="T17" fmla="*/ 6 h 3267"/>
                      <a:gd name="T18" fmla="*/ 3 w 3117"/>
                      <a:gd name="T19" fmla="*/ 5 h 3267"/>
                      <a:gd name="T20" fmla="*/ 3 w 3117"/>
                      <a:gd name="T21" fmla="*/ 4 h 3267"/>
                      <a:gd name="T22" fmla="*/ 4 w 3117"/>
                      <a:gd name="T23" fmla="*/ 4 h 3267"/>
                      <a:gd name="T24" fmla="*/ 4 w 3117"/>
                      <a:gd name="T25" fmla="*/ 3 h 3267"/>
                      <a:gd name="T26" fmla="*/ 5 w 3117"/>
                      <a:gd name="T27" fmla="*/ 2 h 3267"/>
                      <a:gd name="T28" fmla="*/ 6 w 3117"/>
                      <a:gd name="T29" fmla="*/ 1 h 3267"/>
                      <a:gd name="T30" fmla="*/ 8 w 3117"/>
                      <a:gd name="T31" fmla="*/ 0 h 3267"/>
                      <a:gd name="T32" fmla="*/ 9 w 3117"/>
                      <a:gd name="T33" fmla="*/ 0 h 3267"/>
                      <a:gd name="T34" fmla="*/ 11 w 3117"/>
                      <a:gd name="T35" fmla="*/ 0 h 3267"/>
                      <a:gd name="T36" fmla="*/ 12 w 3117"/>
                      <a:gd name="T37" fmla="*/ 0 h 3267"/>
                      <a:gd name="T38" fmla="*/ 14 w 3117"/>
                      <a:gd name="T39" fmla="*/ 1 h 3267"/>
                      <a:gd name="T40" fmla="*/ 15 w 3117"/>
                      <a:gd name="T41" fmla="*/ 2 h 3267"/>
                      <a:gd name="T42" fmla="*/ 16 w 3117"/>
                      <a:gd name="T43" fmla="*/ 2 h 3267"/>
                      <a:gd name="T44" fmla="*/ 17 w 3117"/>
                      <a:gd name="T45" fmla="*/ 3 h 3267"/>
                      <a:gd name="T46" fmla="*/ 17 w 3117"/>
                      <a:gd name="T47" fmla="*/ 4 h 3267"/>
                      <a:gd name="T48" fmla="*/ 18 w 3117"/>
                      <a:gd name="T49" fmla="*/ 5 h 3267"/>
                      <a:gd name="T50" fmla="*/ 18 w 3117"/>
                      <a:gd name="T51" fmla="*/ 6 h 3267"/>
                      <a:gd name="T52" fmla="*/ 19 w 3117"/>
                      <a:gd name="T53" fmla="*/ 6 h 3267"/>
                      <a:gd name="T54" fmla="*/ 19 w 3117"/>
                      <a:gd name="T55" fmla="*/ 7 h 3267"/>
                      <a:gd name="T56" fmla="*/ 19 w 3117"/>
                      <a:gd name="T57" fmla="*/ 8 h 3267"/>
                      <a:gd name="T58" fmla="*/ 20 w 3117"/>
                      <a:gd name="T59" fmla="*/ 9 h 3267"/>
                      <a:gd name="T60" fmla="*/ 20 w 3117"/>
                      <a:gd name="T61" fmla="*/ 10 h 3267"/>
                      <a:gd name="T62" fmla="*/ 20 w 3117"/>
                      <a:gd name="T63" fmla="*/ 10 h 3267"/>
                      <a:gd name="T64" fmla="*/ 20 w 3117"/>
                      <a:gd name="T65" fmla="*/ 11 h 3267"/>
                      <a:gd name="T66" fmla="*/ 20 w 3117"/>
                      <a:gd name="T67" fmla="*/ 12 h 3267"/>
                      <a:gd name="T68" fmla="*/ 20 w 3117"/>
                      <a:gd name="T69" fmla="*/ 13 h 3267"/>
                      <a:gd name="T70" fmla="*/ 20 w 3117"/>
                      <a:gd name="T71" fmla="*/ 14 h 3267"/>
                      <a:gd name="T72" fmla="*/ 21 w 3117"/>
                      <a:gd name="T73" fmla="*/ 23 h 32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3117" h="3267">
                        <a:moveTo>
                          <a:pt x="3" y="3265"/>
                        </a:moveTo>
                        <a:lnTo>
                          <a:pt x="0" y="2139"/>
                        </a:lnTo>
                        <a:lnTo>
                          <a:pt x="4" y="2029"/>
                        </a:lnTo>
                        <a:lnTo>
                          <a:pt x="9" y="1917"/>
                        </a:lnTo>
                        <a:lnTo>
                          <a:pt x="22" y="1801"/>
                        </a:lnTo>
                        <a:lnTo>
                          <a:pt x="39" y="1692"/>
                        </a:lnTo>
                        <a:lnTo>
                          <a:pt x="48" y="1638"/>
                        </a:lnTo>
                        <a:lnTo>
                          <a:pt x="58" y="1578"/>
                        </a:lnTo>
                        <a:lnTo>
                          <a:pt x="70" y="1516"/>
                        </a:lnTo>
                        <a:lnTo>
                          <a:pt x="84" y="1462"/>
                        </a:lnTo>
                        <a:lnTo>
                          <a:pt x="97" y="1402"/>
                        </a:lnTo>
                        <a:lnTo>
                          <a:pt x="112" y="1351"/>
                        </a:lnTo>
                        <a:lnTo>
                          <a:pt x="148" y="1237"/>
                        </a:lnTo>
                        <a:lnTo>
                          <a:pt x="189" y="1125"/>
                        </a:lnTo>
                        <a:lnTo>
                          <a:pt x="214" y="1063"/>
                        </a:lnTo>
                        <a:lnTo>
                          <a:pt x="237" y="1014"/>
                        </a:lnTo>
                        <a:lnTo>
                          <a:pt x="264" y="954"/>
                        </a:lnTo>
                        <a:lnTo>
                          <a:pt x="291" y="898"/>
                        </a:lnTo>
                        <a:lnTo>
                          <a:pt x="354" y="786"/>
                        </a:lnTo>
                        <a:lnTo>
                          <a:pt x="385" y="735"/>
                        </a:lnTo>
                        <a:lnTo>
                          <a:pt x="424" y="675"/>
                        </a:lnTo>
                        <a:lnTo>
                          <a:pt x="462" y="621"/>
                        </a:lnTo>
                        <a:lnTo>
                          <a:pt x="508" y="561"/>
                        </a:lnTo>
                        <a:lnTo>
                          <a:pt x="555" y="504"/>
                        </a:lnTo>
                        <a:lnTo>
                          <a:pt x="607" y="447"/>
                        </a:lnTo>
                        <a:lnTo>
                          <a:pt x="660" y="390"/>
                        </a:lnTo>
                        <a:lnTo>
                          <a:pt x="723" y="334"/>
                        </a:lnTo>
                        <a:lnTo>
                          <a:pt x="790" y="276"/>
                        </a:lnTo>
                        <a:lnTo>
                          <a:pt x="864" y="222"/>
                        </a:lnTo>
                        <a:lnTo>
                          <a:pt x="972" y="157"/>
                        </a:lnTo>
                        <a:lnTo>
                          <a:pt x="1057" y="109"/>
                        </a:lnTo>
                        <a:lnTo>
                          <a:pt x="1171" y="64"/>
                        </a:lnTo>
                        <a:lnTo>
                          <a:pt x="1284" y="30"/>
                        </a:lnTo>
                        <a:lnTo>
                          <a:pt x="1393" y="7"/>
                        </a:lnTo>
                        <a:lnTo>
                          <a:pt x="1508" y="0"/>
                        </a:lnTo>
                        <a:lnTo>
                          <a:pt x="1615" y="0"/>
                        </a:lnTo>
                        <a:lnTo>
                          <a:pt x="1731" y="12"/>
                        </a:lnTo>
                        <a:lnTo>
                          <a:pt x="1842" y="33"/>
                        </a:lnTo>
                        <a:lnTo>
                          <a:pt x="1954" y="66"/>
                        </a:lnTo>
                        <a:lnTo>
                          <a:pt x="2067" y="117"/>
                        </a:lnTo>
                        <a:lnTo>
                          <a:pt x="2166" y="166"/>
                        </a:lnTo>
                        <a:lnTo>
                          <a:pt x="2250" y="220"/>
                        </a:lnTo>
                        <a:lnTo>
                          <a:pt x="2314" y="267"/>
                        </a:lnTo>
                        <a:lnTo>
                          <a:pt x="2389" y="333"/>
                        </a:lnTo>
                        <a:lnTo>
                          <a:pt x="2448" y="385"/>
                        </a:lnTo>
                        <a:lnTo>
                          <a:pt x="2511" y="447"/>
                        </a:lnTo>
                        <a:lnTo>
                          <a:pt x="2560" y="501"/>
                        </a:lnTo>
                        <a:lnTo>
                          <a:pt x="2608" y="561"/>
                        </a:lnTo>
                        <a:lnTo>
                          <a:pt x="2647" y="613"/>
                        </a:lnTo>
                        <a:lnTo>
                          <a:pt x="2692" y="673"/>
                        </a:lnTo>
                        <a:lnTo>
                          <a:pt x="2730" y="730"/>
                        </a:lnTo>
                        <a:lnTo>
                          <a:pt x="2763" y="786"/>
                        </a:lnTo>
                        <a:lnTo>
                          <a:pt x="2794" y="841"/>
                        </a:lnTo>
                        <a:lnTo>
                          <a:pt x="2826" y="900"/>
                        </a:lnTo>
                        <a:lnTo>
                          <a:pt x="2854" y="957"/>
                        </a:lnTo>
                        <a:lnTo>
                          <a:pt x="2880" y="1012"/>
                        </a:lnTo>
                        <a:lnTo>
                          <a:pt x="2907" y="1076"/>
                        </a:lnTo>
                        <a:lnTo>
                          <a:pt x="2928" y="1125"/>
                        </a:lnTo>
                        <a:lnTo>
                          <a:pt x="2949" y="1186"/>
                        </a:lnTo>
                        <a:lnTo>
                          <a:pt x="2970" y="1239"/>
                        </a:lnTo>
                        <a:lnTo>
                          <a:pt x="2986" y="1296"/>
                        </a:lnTo>
                        <a:lnTo>
                          <a:pt x="3003" y="1353"/>
                        </a:lnTo>
                        <a:lnTo>
                          <a:pt x="3021" y="1408"/>
                        </a:lnTo>
                        <a:lnTo>
                          <a:pt x="3034" y="1462"/>
                        </a:lnTo>
                        <a:lnTo>
                          <a:pt x="3048" y="1518"/>
                        </a:lnTo>
                        <a:lnTo>
                          <a:pt x="3058" y="1578"/>
                        </a:lnTo>
                        <a:lnTo>
                          <a:pt x="3067" y="1632"/>
                        </a:lnTo>
                        <a:lnTo>
                          <a:pt x="3078" y="1690"/>
                        </a:lnTo>
                        <a:lnTo>
                          <a:pt x="3087" y="1743"/>
                        </a:lnTo>
                        <a:lnTo>
                          <a:pt x="3094" y="1803"/>
                        </a:lnTo>
                        <a:lnTo>
                          <a:pt x="3106" y="1918"/>
                        </a:lnTo>
                        <a:lnTo>
                          <a:pt x="3109" y="2029"/>
                        </a:lnTo>
                        <a:lnTo>
                          <a:pt x="3115" y="2137"/>
                        </a:lnTo>
                        <a:lnTo>
                          <a:pt x="3117" y="3267"/>
                        </a:lnTo>
                      </a:path>
                    </a:pathLst>
                  </a:custGeom>
                  <a:solidFill>
                    <a:srgbClr val="80E0FF"/>
                  </a:solidFill>
                  <a:ln w="28575"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32" name="Freeform 189">
                    <a:extLst>
                      <a:ext uri="{FF2B5EF4-FFF2-40B4-BE49-F238E27FC236}">
                        <a16:creationId xmlns:a16="http://schemas.microsoft.com/office/drawing/2014/main" id="{6F9BE657-6639-A543-9C93-6C63B62E8278}"/>
                      </a:ext>
                    </a:extLst>
                  </p:cNvPr>
                  <p:cNvSpPr>
                    <a:spLocks/>
                  </p:cNvSpPr>
                  <p:nvPr/>
                </p:nvSpPr>
                <p:spPr bwMode="auto">
                  <a:xfrm>
                    <a:off x="3301" y="3546"/>
                    <a:ext cx="195" cy="84"/>
                  </a:xfrm>
                  <a:custGeom>
                    <a:avLst/>
                    <a:gdLst>
                      <a:gd name="T0" fmla="*/ 0 w 288"/>
                      <a:gd name="T1" fmla="*/ 0 h 116"/>
                      <a:gd name="T2" fmla="*/ 0 w 288"/>
                      <a:gd name="T3" fmla="*/ 61 h 116"/>
                      <a:gd name="T4" fmla="*/ 132 w 288"/>
                      <a:gd name="T5" fmla="*/ 0 h 116"/>
                      <a:gd name="T6" fmla="*/ 132 w 288"/>
                      <a:gd name="T7" fmla="*/ 60 h 116"/>
                      <a:gd name="T8" fmla="*/ 0 w 288"/>
                      <a:gd name="T9" fmla="*/ 0 h 1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116">
                        <a:moveTo>
                          <a:pt x="0" y="0"/>
                        </a:moveTo>
                        <a:lnTo>
                          <a:pt x="0" y="116"/>
                        </a:lnTo>
                        <a:lnTo>
                          <a:pt x="288" y="0"/>
                        </a:lnTo>
                        <a:lnTo>
                          <a:pt x="288" y="114"/>
                        </a:lnTo>
                        <a:lnTo>
                          <a:pt x="0" y="0"/>
                        </a:lnTo>
                        <a:close/>
                      </a:path>
                    </a:pathLst>
                  </a:custGeom>
                  <a:solidFill>
                    <a:schemeClr val="tx1"/>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endParaRPr lang="es-CL"/>
                  </a:p>
                </p:txBody>
              </p:sp>
            </p:grpSp>
            <p:sp>
              <p:nvSpPr>
                <p:cNvPr id="230" name="Text Box 190">
                  <a:extLst>
                    <a:ext uri="{FF2B5EF4-FFF2-40B4-BE49-F238E27FC236}">
                      <a16:creationId xmlns:a16="http://schemas.microsoft.com/office/drawing/2014/main" id="{3615EADD-40F2-934D-BD52-635F15848B10}"/>
                    </a:ext>
                  </a:extLst>
                </p:cNvPr>
                <p:cNvSpPr txBox="1">
                  <a:spLocks noChangeArrowheads="1"/>
                </p:cNvSpPr>
                <p:nvPr/>
              </p:nvSpPr>
              <p:spPr bwMode="auto">
                <a:xfrm>
                  <a:off x="3373" y="3910"/>
                  <a:ext cx="69" cy="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spcBef>
                      <a:spcPct val="50000"/>
                    </a:spcBef>
                    <a:buFontTx/>
                    <a:buNone/>
                  </a:pPr>
                  <a:r>
                    <a:rPr lang="en-US" altLang="en-US" sz="1200" b="1" dirty="0"/>
                    <a:t>U</a:t>
                  </a:r>
                </a:p>
              </p:txBody>
            </p:sp>
          </p:grpSp>
          <p:sp>
            <p:nvSpPr>
              <p:cNvPr id="228" name="Rectangle 191">
                <a:extLst>
                  <a:ext uri="{FF2B5EF4-FFF2-40B4-BE49-F238E27FC236}">
                    <a16:creationId xmlns:a16="http://schemas.microsoft.com/office/drawing/2014/main" id="{D10E3ACE-33E9-D54C-8001-058EB83F68DE}"/>
                  </a:ext>
                </a:extLst>
              </p:cNvPr>
              <p:cNvSpPr>
                <a:spLocks noChangeArrowheads="1"/>
              </p:cNvSpPr>
              <p:nvPr/>
            </p:nvSpPr>
            <p:spPr bwMode="auto">
              <a:xfrm>
                <a:off x="3375" y="1324"/>
                <a:ext cx="49"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r>
                  <a:rPr lang="en-US" altLang="en-US" sz="1000" b="1"/>
                  <a:t>L</a:t>
                </a:r>
              </a:p>
            </p:txBody>
          </p:sp>
        </p:grpSp>
      </p:grpSp>
      <p:grpSp>
        <p:nvGrpSpPr>
          <p:cNvPr id="15" name="Grupo 14"/>
          <p:cNvGrpSpPr/>
          <p:nvPr/>
        </p:nvGrpSpPr>
        <p:grpSpPr>
          <a:xfrm>
            <a:off x="1069577" y="1276748"/>
            <a:ext cx="1859427" cy="648516"/>
            <a:chOff x="1069577" y="1276748"/>
            <a:chExt cx="1859427" cy="648516"/>
          </a:xfrm>
        </p:grpSpPr>
        <p:cxnSp>
          <p:nvCxnSpPr>
            <p:cNvPr id="233" name="Conector recto 232"/>
            <p:cNvCxnSpPr/>
            <p:nvPr/>
          </p:nvCxnSpPr>
          <p:spPr>
            <a:xfrm>
              <a:off x="1076089" y="1430636"/>
              <a:ext cx="465221" cy="0"/>
            </a:xfrm>
            <a:prstGeom prst="line">
              <a:avLst/>
            </a:prstGeom>
            <a:ln w="38100">
              <a:solidFill>
                <a:srgbClr val="FF0000"/>
              </a:solidFill>
            </a:ln>
          </p:spPr>
          <p:style>
            <a:lnRef idx="2">
              <a:schemeClr val="accent1"/>
            </a:lnRef>
            <a:fillRef idx="0">
              <a:schemeClr val="accent1"/>
            </a:fillRef>
            <a:effectRef idx="1">
              <a:schemeClr val="accent1"/>
            </a:effectRef>
            <a:fontRef idx="minor">
              <a:schemeClr val="tx1"/>
            </a:fontRef>
          </p:style>
        </p:cxnSp>
        <p:grpSp>
          <p:nvGrpSpPr>
            <p:cNvPr id="3" name="Grupo 2"/>
            <p:cNvGrpSpPr/>
            <p:nvPr/>
          </p:nvGrpSpPr>
          <p:grpSpPr>
            <a:xfrm>
              <a:off x="1069577" y="1276748"/>
              <a:ext cx="1859427" cy="648516"/>
              <a:chOff x="8824996" y="1362453"/>
              <a:chExt cx="1859427" cy="648516"/>
            </a:xfrm>
          </p:grpSpPr>
          <p:sp>
            <p:nvSpPr>
              <p:cNvPr id="234" name="CuadroTexto 233">
                <a:extLst>
                  <a:ext uri="{FF2B5EF4-FFF2-40B4-BE49-F238E27FC236}">
                    <a16:creationId xmlns:a16="http://schemas.microsoft.com/office/drawing/2014/main" id="{6E7E2312-9A4D-926A-E5B8-A4497509991E}"/>
                  </a:ext>
                </a:extLst>
              </p:cNvPr>
              <p:cNvSpPr txBox="1">
                <a:spLocks noChangeArrowheads="1"/>
              </p:cNvSpPr>
              <p:nvPr/>
            </p:nvSpPr>
            <p:spPr bwMode="auto">
              <a:xfrm>
                <a:off x="8905206" y="1362453"/>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cs typeface="Calibri" panose="020F0502020204030204" pitchFamily="34" charset="0"/>
                  </a:rPr>
                  <a:t>TACOM</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cxnSp>
            <p:nvCxnSpPr>
              <p:cNvPr id="235" name="Conector recto 234"/>
              <p:cNvCxnSpPr/>
              <p:nvPr/>
            </p:nvCxnSpPr>
            <p:spPr>
              <a:xfrm>
                <a:off x="8824996" y="1837874"/>
                <a:ext cx="463383" cy="7661"/>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sp>
            <p:nvSpPr>
              <p:cNvPr id="236" name="CuadroTexto 235">
                <a:extLst>
                  <a:ext uri="{FF2B5EF4-FFF2-40B4-BE49-F238E27FC236}">
                    <a16:creationId xmlns:a16="http://schemas.microsoft.com/office/drawing/2014/main" id="{6E7E2312-9A4D-926A-E5B8-A4497509991E}"/>
                  </a:ext>
                </a:extLst>
              </p:cNvPr>
              <p:cNvSpPr txBox="1">
                <a:spLocks noChangeArrowheads="1"/>
              </p:cNvSpPr>
              <p:nvPr/>
            </p:nvSpPr>
            <p:spPr bwMode="auto">
              <a:xfrm>
                <a:off x="9251592" y="1703192"/>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cs typeface="Calibri" panose="020F0502020204030204" pitchFamily="34" charset="0"/>
                  </a:rPr>
                  <a:t>COORDINACIÓN</a:t>
                </a:r>
                <a:endParaRPr kumimoji="0" lang="es-CL" altLang="es-CL" sz="1400" b="1" i="0" u="none" strike="noStrike" kern="1200" cap="none" spc="0" normalizeH="0" baseline="0" noProof="0" dirty="0">
                  <a:ln>
                    <a:noFill/>
                  </a:ln>
                  <a:effectLst/>
                  <a:uLnTx/>
                  <a:uFillTx/>
                  <a:cs typeface="Calibri" panose="020F0502020204030204" pitchFamily="34" charset="0"/>
                </a:endParaRPr>
              </a:p>
            </p:txBody>
          </p:sp>
        </p:grpSp>
      </p:grpSp>
      <p:grpSp>
        <p:nvGrpSpPr>
          <p:cNvPr id="237" name="Grupo 236"/>
          <p:cNvGrpSpPr/>
          <p:nvPr/>
        </p:nvGrpSpPr>
        <p:grpSpPr>
          <a:xfrm>
            <a:off x="3709092" y="2410124"/>
            <a:ext cx="1819100" cy="691712"/>
            <a:chOff x="4101883" y="2232263"/>
            <a:chExt cx="1819100" cy="691712"/>
          </a:xfrm>
        </p:grpSpPr>
        <p:grpSp>
          <p:nvGrpSpPr>
            <p:cNvPr id="238" name="Grupo 237"/>
            <p:cNvGrpSpPr/>
            <p:nvPr/>
          </p:nvGrpSpPr>
          <p:grpSpPr>
            <a:xfrm>
              <a:off x="4101883" y="2387263"/>
              <a:ext cx="1819100" cy="536712"/>
              <a:chOff x="6342377" y="2551919"/>
              <a:chExt cx="1819100" cy="536712"/>
            </a:xfrm>
          </p:grpSpPr>
          <p:grpSp>
            <p:nvGrpSpPr>
              <p:cNvPr id="240" name="Grupo 239"/>
              <p:cNvGrpSpPr/>
              <p:nvPr/>
            </p:nvGrpSpPr>
            <p:grpSpPr>
              <a:xfrm>
                <a:off x="6866291" y="2551919"/>
                <a:ext cx="1295186" cy="519484"/>
                <a:chOff x="6839711" y="2551919"/>
                <a:chExt cx="1295186" cy="519484"/>
              </a:xfrm>
            </p:grpSpPr>
            <p:sp>
              <p:nvSpPr>
                <p:cNvPr id="242" name="CuadroTexto 241">
                  <a:extLst>
                    <a:ext uri="{FF2B5EF4-FFF2-40B4-BE49-F238E27FC236}">
                      <a16:creationId xmlns:a16="http://schemas.microsoft.com/office/drawing/2014/main" id="{6E7E2312-9A4D-926A-E5B8-A4497509991E}"/>
                    </a:ext>
                  </a:extLst>
                </p:cNvPr>
                <p:cNvSpPr txBox="1">
                  <a:spLocks noChangeArrowheads="1"/>
                </p:cNvSpPr>
                <p:nvPr/>
              </p:nvSpPr>
              <p:spPr bwMode="auto">
                <a:xfrm>
                  <a:off x="7439046" y="2763626"/>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43" name="Grupo 242"/>
                <p:cNvGrpSpPr/>
                <p:nvPr/>
              </p:nvGrpSpPr>
              <p:grpSpPr>
                <a:xfrm>
                  <a:off x="6839711" y="2551919"/>
                  <a:ext cx="778536" cy="486585"/>
                  <a:chOff x="6839711" y="2551919"/>
                  <a:chExt cx="778536" cy="486585"/>
                </a:xfrm>
              </p:grpSpPr>
              <p:grpSp>
                <p:nvGrpSpPr>
                  <p:cNvPr id="244"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246"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47"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245" name="CuadroTexto 244"/>
                  <p:cNvSpPr txBox="1"/>
                  <p:nvPr/>
                </p:nvSpPr>
                <p:spPr>
                  <a:xfrm>
                    <a:off x="6951026" y="2620803"/>
                    <a:ext cx="573296" cy="369332"/>
                  </a:xfrm>
                  <a:prstGeom prst="rect">
                    <a:avLst/>
                  </a:prstGeom>
                  <a:noFill/>
                </p:spPr>
                <p:txBody>
                  <a:bodyPr wrap="square" rtlCol="0">
                    <a:spAutoFit/>
                  </a:bodyPr>
                  <a:lstStyle/>
                  <a:p>
                    <a:r>
                      <a:rPr lang="es-CL" b="1" dirty="0"/>
                      <a:t>PM</a:t>
                    </a:r>
                    <a:endParaRPr lang="en-US" b="1" dirty="0"/>
                  </a:p>
                </p:txBody>
              </p:sp>
            </p:grpSp>
          </p:grpSp>
          <p:sp>
            <p:nvSpPr>
              <p:cNvPr id="241" name="CuadroTexto 240">
                <a:extLst>
                  <a:ext uri="{FF2B5EF4-FFF2-40B4-BE49-F238E27FC236}">
                    <a16:creationId xmlns:a16="http://schemas.microsoft.com/office/drawing/2014/main" id="{6E7E2312-9A4D-926A-E5B8-A4497509991E}"/>
                  </a:ext>
                </a:extLst>
              </p:cNvPr>
              <p:cNvSpPr txBox="1">
                <a:spLocks noChangeArrowheads="1"/>
              </p:cNvSpPr>
              <p:nvPr/>
            </p:nvSpPr>
            <p:spPr bwMode="auto">
              <a:xfrm>
                <a:off x="6342377" y="2780854"/>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310</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239" name="Conector recto 238">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248" name="Conector recto 247"/>
          <p:cNvCxnSpPr/>
          <p:nvPr/>
        </p:nvCxnSpPr>
        <p:spPr>
          <a:xfrm>
            <a:off x="1019201" y="3359592"/>
            <a:ext cx="10076379" cy="16066"/>
          </a:xfrm>
          <a:prstGeom prst="line">
            <a:avLst/>
          </a:prstGeom>
          <a:ln w="28575">
            <a:solidFill>
              <a:srgbClr val="C41E36"/>
            </a:solidFill>
          </a:ln>
        </p:spPr>
        <p:style>
          <a:lnRef idx="2">
            <a:schemeClr val="accent1"/>
          </a:lnRef>
          <a:fillRef idx="0">
            <a:schemeClr val="accent1"/>
          </a:fillRef>
          <a:effectRef idx="1">
            <a:schemeClr val="accent1"/>
          </a:effectRef>
          <a:fontRef idx="minor">
            <a:schemeClr val="tx1"/>
          </a:fontRef>
        </p:style>
      </p:cxnSp>
      <p:grpSp>
        <p:nvGrpSpPr>
          <p:cNvPr id="11" name="Grupo 10"/>
          <p:cNvGrpSpPr/>
          <p:nvPr/>
        </p:nvGrpSpPr>
        <p:grpSpPr>
          <a:xfrm>
            <a:off x="5692601" y="1183783"/>
            <a:ext cx="778536" cy="659429"/>
            <a:chOff x="5692601" y="1534303"/>
            <a:chExt cx="778536" cy="659429"/>
          </a:xfrm>
        </p:grpSpPr>
        <p:grpSp>
          <p:nvGrpSpPr>
            <p:cNvPr id="10" name="Grupo 9"/>
            <p:cNvGrpSpPr/>
            <p:nvPr/>
          </p:nvGrpSpPr>
          <p:grpSpPr>
            <a:xfrm>
              <a:off x="5692601" y="1534303"/>
              <a:ext cx="778536" cy="659429"/>
              <a:chOff x="5692601" y="1534303"/>
              <a:chExt cx="778536" cy="659429"/>
            </a:xfrm>
          </p:grpSpPr>
          <p:sp>
            <p:nvSpPr>
              <p:cNvPr id="311" name="Rectangle 83">
                <a:extLst>
                  <a:ext uri="{FF2B5EF4-FFF2-40B4-BE49-F238E27FC236}">
                    <a16:creationId xmlns:a16="http://schemas.microsoft.com/office/drawing/2014/main" id="{9FC87812-7619-68F9-E69C-58DE7A28951D}"/>
                  </a:ext>
                </a:extLst>
              </p:cNvPr>
              <p:cNvSpPr>
                <a:spLocks noChangeArrowheads="1"/>
              </p:cNvSpPr>
              <p:nvPr/>
            </p:nvSpPr>
            <p:spPr bwMode="auto">
              <a:xfrm>
                <a:off x="5692601" y="1707147"/>
                <a:ext cx="778536" cy="486585"/>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cxnSp>
            <p:nvCxnSpPr>
              <p:cNvPr id="314" name="Conector recto 313">
                <a:extLst>
                  <a:ext uri="{FF2B5EF4-FFF2-40B4-BE49-F238E27FC236}">
                    <a16:creationId xmlns:a16="http://schemas.microsoft.com/office/drawing/2014/main" id="{25304C80-4FD1-7579-A7FC-20B2487FC72C}"/>
                  </a:ext>
                </a:extLst>
              </p:cNvPr>
              <p:cNvCxnSpPr>
                <a:cxnSpLocks/>
              </p:cNvCxnSpPr>
              <p:nvPr/>
            </p:nvCxnSpPr>
            <p:spPr>
              <a:xfrm>
                <a:off x="6050382"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5" name="Conector recto 314">
                <a:extLst>
                  <a:ext uri="{FF2B5EF4-FFF2-40B4-BE49-F238E27FC236}">
                    <a16:creationId xmlns:a16="http://schemas.microsoft.com/office/drawing/2014/main" id="{AB23860F-6959-8F96-0BBC-5FD246F508C0}"/>
                  </a:ext>
                </a:extLst>
              </p:cNvPr>
              <p:cNvCxnSpPr>
                <a:cxnSpLocks/>
              </p:cNvCxnSpPr>
              <p:nvPr/>
            </p:nvCxnSpPr>
            <p:spPr>
              <a:xfrm>
                <a:off x="6137468" y="1534303"/>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12" name="Freeform 115">
              <a:extLst>
                <a:ext uri="{FF2B5EF4-FFF2-40B4-BE49-F238E27FC236}">
                  <a16:creationId xmlns:a16="http://schemas.microsoft.com/office/drawing/2014/main" id="{604EAE99-3062-670A-176A-834F4A2D8960}"/>
                </a:ext>
              </a:extLst>
            </p:cNvPr>
            <p:cNvSpPr>
              <a:spLocks/>
            </p:cNvSpPr>
            <p:nvPr/>
          </p:nvSpPr>
          <p:spPr bwMode="auto">
            <a:xfrm>
              <a:off x="5692601" y="1707147"/>
              <a:ext cx="778536" cy="474135"/>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13" name="Freeform 116">
              <a:extLst>
                <a:ext uri="{FF2B5EF4-FFF2-40B4-BE49-F238E27FC236}">
                  <a16:creationId xmlns:a16="http://schemas.microsoft.com/office/drawing/2014/main" id="{EFD47EB9-16EA-51C3-C553-3D4B6ECBEDC7}"/>
                </a:ext>
              </a:extLst>
            </p:cNvPr>
            <p:cNvSpPr>
              <a:spLocks/>
            </p:cNvSpPr>
            <p:nvPr/>
          </p:nvSpPr>
          <p:spPr bwMode="auto">
            <a:xfrm>
              <a:off x="5709215" y="1719595"/>
              <a:ext cx="745308" cy="461687"/>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cxnSp>
        <p:nvCxnSpPr>
          <p:cNvPr id="158" name="Conector recto 157"/>
          <p:cNvCxnSpPr/>
          <p:nvPr/>
        </p:nvCxnSpPr>
        <p:spPr>
          <a:xfrm>
            <a:off x="6142692" y="2462523"/>
            <a:ext cx="4434893" cy="17316"/>
          </a:xfrm>
          <a:prstGeom prst="line">
            <a:avLst/>
          </a:prstGeom>
          <a:ln>
            <a:solidFill>
              <a:schemeClr val="tx1"/>
            </a:solidFill>
            <a:prstDash val="dash"/>
          </a:ln>
        </p:spPr>
        <p:style>
          <a:lnRef idx="2">
            <a:schemeClr val="accent1"/>
          </a:lnRef>
          <a:fillRef idx="0">
            <a:schemeClr val="accent1"/>
          </a:fillRef>
          <a:effectRef idx="1">
            <a:schemeClr val="accent1"/>
          </a:effectRef>
          <a:fontRef idx="minor">
            <a:schemeClr val="tx1"/>
          </a:fontRef>
        </p:style>
      </p:cxnSp>
      <p:grpSp>
        <p:nvGrpSpPr>
          <p:cNvPr id="4" name="Grupo 3"/>
          <p:cNvGrpSpPr/>
          <p:nvPr/>
        </p:nvGrpSpPr>
        <p:grpSpPr>
          <a:xfrm>
            <a:off x="2130894" y="3824782"/>
            <a:ext cx="1807126" cy="1795731"/>
            <a:chOff x="2662197" y="3029392"/>
            <a:chExt cx="1807126" cy="1795731"/>
          </a:xfrm>
        </p:grpSpPr>
        <p:sp>
          <p:nvSpPr>
            <p:cNvPr id="161" name="CuadroTexto 160"/>
            <p:cNvSpPr txBox="1"/>
            <p:nvPr/>
          </p:nvSpPr>
          <p:spPr>
            <a:xfrm>
              <a:off x="3298364" y="3029392"/>
              <a:ext cx="667497" cy="369332"/>
            </a:xfrm>
            <a:prstGeom prst="rect">
              <a:avLst/>
            </a:prstGeom>
            <a:noFill/>
          </p:spPr>
          <p:txBody>
            <a:bodyPr wrap="square" rtlCol="0">
              <a:spAutoFit/>
            </a:bodyPr>
            <a:lstStyle/>
            <a:p>
              <a:r>
                <a:rPr lang="es-CL" dirty="0" smtClean="0"/>
                <a:t>SE 1</a:t>
              </a:r>
              <a:endParaRPr lang="en-US" dirty="0"/>
            </a:p>
          </p:txBody>
        </p:sp>
        <p:grpSp>
          <p:nvGrpSpPr>
            <p:cNvPr id="249" name="Grupo 248"/>
            <p:cNvGrpSpPr/>
            <p:nvPr/>
          </p:nvGrpSpPr>
          <p:grpSpPr>
            <a:xfrm>
              <a:off x="2662197" y="3514963"/>
              <a:ext cx="1767188" cy="1310160"/>
              <a:chOff x="1134824" y="3982325"/>
              <a:chExt cx="1767188" cy="1255908"/>
            </a:xfrm>
          </p:grpSpPr>
          <p:grpSp>
            <p:nvGrpSpPr>
              <p:cNvPr id="250" name="Grupo 249"/>
              <p:cNvGrpSpPr/>
              <p:nvPr/>
            </p:nvGrpSpPr>
            <p:grpSpPr>
              <a:xfrm>
                <a:off x="1307534" y="3982325"/>
                <a:ext cx="1432831" cy="1255908"/>
                <a:chOff x="1473039" y="4026832"/>
                <a:chExt cx="1432831" cy="1255908"/>
              </a:xfrm>
            </p:grpSpPr>
            <p:sp>
              <p:nvSpPr>
                <p:cNvPr id="253" name="CuadroTexto 252">
                  <a:extLst>
                    <a:ext uri="{FF2B5EF4-FFF2-40B4-BE49-F238E27FC236}">
                      <a16:creationId xmlns:a16="http://schemas.microsoft.com/office/drawing/2014/main" id="{6E7E2312-9A4D-926A-E5B8-A4497509991E}"/>
                    </a:ext>
                  </a:extLst>
                </p:cNvPr>
                <p:cNvSpPr txBox="1">
                  <a:spLocks noChangeArrowheads="1"/>
                </p:cNvSpPr>
                <p:nvPr/>
              </p:nvSpPr>
              <p:spPr bwMode="auto">
                <a:xfrm>
                  <a:off x="1473039" y="4654200"/>
                  <a:ext cx="1432831" cy="628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BARRABAS</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srgbClr val="FF0000"/>
                      </a:solidFill>
                      <a:cs typeface="Calibri" panose="020F0502020204030204" pitchFamily="34" charset="0"/>
                    </a:rPr>
                    <a:t> </a:t>
                  </a:r>
                  <a:endParaRPr kumimoji="0" lang="es-CL" altLang="es-CL" sz="1300" b="1" i="0" u="none" strike="noStrike" kern="1200" cap="none" spc="0" normalizeH="0" baseline="0" noProof="0" dirty="0">
                    <a:ln>
                      <a:noFill/>
                    </a:ln>
                    <a:solidFill>
                      <a:srgbClr val="FF0000"/>
                    </a:solidFill>
                    <a:effectLst/>
                    <a:uLnTx/>
                    <a:uFillTx/>
                    <a:cs typeface="Calibri" panose="020F0502020204030204" pitchFamily="34" charset="0"/>
                  </a:endParaRPr>
                </a:p>
              </p:txBody>
            </p:sp>
            <p:grpSp>
              <p:nvGrpSpPr>
                <p:cNvPr id="254"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56"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57"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61"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2"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3"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4"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5"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6"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67"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58"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59"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60"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55" name="Conector recto 254">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51" name="CuadroTexto 250">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312</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52" name="Imagen 251"/>
              <p:cNvPicPr>
                <a:picLocks noChangeAspect="1"/>
              </p:cNvPicPr>
              <p:nvPr/>
            </p:nvPicPr>
            <p:blipFill>
              <a:blip r:embed="rId5"/>
              <a:stretch>
                <a:fillRect/>
              </a:stretch>
            </p:blipFill>
            <p:spPr>
              <a:xfrm>
                <a:off x="2207008" y="4385951"/>
                <a:ext cx="695004" cy="384081"/>
              </a:xfrm>
              <a:prstGeom prst="rect">
                <a:avLst/>
              </a:prstGeom>
            </p:spPr>
          </p:pic>
        </p:grpSp>
        <p:sp>
          <p:nvSpPr>
            <p:cNvPr id="164" name="Rectángulo redondeado 163"/>
            <p:cNvSpPr/>
            <p:nvPr/>
          </p:nvSpPr>
          <p:spPr>
            <a:xfrm>
              <a:off x="2702135" y="342051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upo 23"/>
          <p:cNvGrpSpPr/>
          <p:nvPr/>
        </p:nvGrpSpPr>
        <p:grpSpPr>
          <a:xfrm>
            <a:off x="4108506" y="3838123"/>
            <a:ext cx="1803872" cy="1797376"/>
            <a:chOff x="4123256" y="3012233"/>
            <a:chExt cx="1803872" cy="1797376"/>
          </a:xfrm>
        </p:grpSpPr>
        <p:sp>
          <p:nvSpPr>
            <p:cNvPr id="163" name="CuadroTexto 162"/>
            <p:cNvSpPr txBox="1"/>
            <p:nvPr/>
          </p:nvSpPr>
          <p:spPr>
            <a:xfrm>
              <a:off x="4767334" y="3012233"/>
              <a:ext cx="667497" cy="369332"/>
            </a:xfrm>
            <a:prstGeom prst="rect">
              <a:avLst/>
            </a:prstGeom>
            <a:noFill/>
          </p:spPr>
          <p:txBody>
            <a:bodyPr wrap="square" rtlCol="0">
              <a:spAutoFit/>
            </a:bodyPr>
            <a:lstStyle/>
            <a:p>
              <a:r>
                <a:rPr lang="es-CL" dirty="0" smtClean="0"/>
                <a:t>RV</a:t>
              </a:r>
              <a:endParaRPr lang="en-US" dirty="0"/>
            </a:p>
          </p:txBody>
        </p:sp>
        <p:grpSp>
          <p:nvGrpSpPr>
            <p:cNvPr id="12" name="Grupo 11"/>
            <p:cNvGrpSpPr/>
            <p:nvPr/>
          </p:nvGrpSpPr>
          <p:grpSpPr>
            <a:xfrm>
              <a:off x="4123256" y="3378843"/>
              <a:ext cx="1803872" cy="1430766"/>
              <a:chOff x="4816863" y="3318155"/>
              <a:chExt cx="1803872" cy="1430766"/>
            </a:xfrm>
          </p:grpSpPr>
          <p:grpSp>
            <p:nvGrpSpPr>
              <p:cNvPr id="268" name="Grupo 267"/>
              <p:cNvGrpSpPr/>
              <p:nvPr/>
            </p:nvGrpSpPr>
            <p:grpSpPr>
              <a:xfrm>
                <a:off x="4816863" y="3486908"/>
                <a:ext cx="1767188" cy="1151495"/>
                <a:chOff x="1134824" y="3982325"/>
                <a:chExt cx="1767188" cy="1151495"/>
              </a:xfrm>
            </p:grpSpPr>
            <p:grpSp>
              <p:nvGrpSpPr>
                <p:cNvPr id="269" name="Grupo 268"/>
                <p:cNvGrpSpPr/>
                <p:nvPr/>
              </p:nvGrpSpPr>
              <p:grpSpPr>
                <a:xfrm>
                  <a:off x="1309937" y="3982325"/>
                  <a:ext cx="1432831" cy="1151495"/>
                  <a:chOff x="1475442" y="4026832"/>
                  <a:chExt cx="1432831" cy="1151495"/>
                </a:xfrm>
              </p:grpSpPr>
              <p:sp>
                <p:nvSpPr>
                  <p:cNvPr id="272" name="CuadroTexto 271">
                    <a:extLst>
                      <a:ext uri="{FF2B5EF4-FFF2-40B4-BE49-F238E27FC236}">
                        <a16:creationId xmlns:a16="http://schemas.microsoft.com/office/drawing/2014/main" id="{6E7E2312-9A4D-926A-E5B8-A4497509991E}"/>
                      </a:ext>
                    </a:extLst>
                  </p:cNvPr>
                  <p:cNvSpPr txBox="1">
                    <a:spLocks noChangeArrowheads="1"/>
                  </p:cNvSpPr>
                  <p:nvPr/>
                </p:nvSpPr>
                <p:spPr bwMode="auto">
                  <a:xfrm>
                    <a:off x="1475442" y="4655107"/>
                    <a:ext cx="14328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FORAJIDO</a:t>
                    </a:r>
                    <a:endParaRPr lang="es-CL" altLang="es-CL" sz="1300" b="1" dirty="0">
                      <a:solidFill>
                        <a:prstClr val="black"/>
                      </a:solidFill>
                      <a:cs typeface="Calibri" panose="020F0502020204030204" pitchFamily="34" charset="0"/>
                    </a:endParaRP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73"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275"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276"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280"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1"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2"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3"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4"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5"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286"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277"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278"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279"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274" name="Conector recto 273">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270" name="CuadroTexto 269">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313</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71" name="Imagen 270"/>
                <p:cNvPicPr>
                  <a:picLocks noChangeAspect="1"/>
                </p:cNvPicPr>
                <p:nvPr/>
              </p:nvPicPr>
              <p:blipFill>
                <a:blip r:embed="rId5"/>
                <a:stretch>
                  <a:fillRect/>
                </a:stretch>
              </p:blipFill>
              <p:spPr>
                <a:xfrm>
                  <a:off x="2207008" y="4385951"/>
                  <a:ext cx="695004" cy="384081"/>
                </a:xfrm>
                <a:prstGeom prst="rect">
                  <a:avLst/>
                </a:prstGeom>
              </p:spPr>
            </p:pic>
          </p:grpSp>
          <p:sp>
            <p:nvSpPr>
              <p:cNvPr id="165" name="Rectángulo redondeado 164"/>
              <p:cNvSpPr/>
              <p:nvPr/>
            </p:nvSpPr>
            <p:spPr>
              <a:xfrm>
                <a:off x="4853547" y="3318155"/>
                <a:ext cx="1767188" cy="1430766"/>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8" name="Grupo 17"/>
          <p:cNvGrpSpPr/>
          <p:nvPr/>
        </p:nvGrpSpPr>
        <p:grpSpPr>
          <a:xfrm>
            <a:off x="10105166" y="3836574"/>
            <a:ext cx="1885263" cy="1828982"/>
            <a:chOff x="6046915" y="2995137"/>
            <a:chExt cx="1885263" cy="1828982"/>
          </a:xfrm>
        </p:grpSpPr>
        <p:sp>
          <p:nvSpPr>
            <p:cNvPr id="166" name="CuadroTexto 165"/>
            <p:cNvSpPr txBox="1"/>
            <p:nvPr/>
          </p:nvSpPr>
          <p:spPr>
            <a:xfrm>
              <a:off x="6784924" y="2995137"/>
              <a:ext cx="667497" cy="369332"/>
            </a:xfrm>
            <a:prstGeom prst="rect">
              <a:avLst/>
            </a:prstGeom>
            <a:noFill/>
          </p:spPr>
          <p:txBody>
            <a:bodyPr wrap="square" rtlCol="0">
              <a:spAutoFit/>
            </a:bodyPr>
            <a:lstStyle/>
            <a:p>
              <a:r>
                <a:rPr lang="es-CL" dirty="0" smtClean="0"/>
                <a:t>SE 4</a:t>
              </a:r>
              <a:endParaRPr lang="en-US" dirty="0"/>
            </a:p>
          </p:txBody>
        </p:sp>
        <p:grpSp>
          <p:nvGrpSpPr>
            <p:cNvPr id="204" name="Grupo 203"/>
            <p:cNvGrpSpPr/>
            <p:nvPr/>
          </p:nvGrpSpPr>
          <p:grpSpPr>
            <a:xfrm>
              <a:off x="6046915" y="3478905"/>
              <a:ext cx="1885263" cy="1238970"/>
              <a:chOff x="1965267" y="4256627"/>
              <a:chExt cx="1885263" cy="1238970"/>
            </a:xfrm>
          </p:grpSpPr>
          <p:grpSp>
            <p:nvGrpSpPr>
              <p:cNvPr id="205" name="Grupo 204"/>
              <p:cNvGrpSpPr/>
              <p:nvPr/>
            </p:nvGrpSpPr>
            <p:grpSpPr>
              <a:xfrm>
                <a:off x="1965267" y="4463137"/>
                <a:ext cx="1885263" cy="1032460"/>
                <a:chOff x="7700320" y="4512772"/>
                <a:chExt cx="1885263" cy="1032460"/>
              </a:xfrm>
            </p:grpSpPr>
            <p:grpSp>
              <p:nvGrpSpPr>
                <p:cNvPr id="209" name="Grupo 208"/>
                <p:cNvGrpSpPr/>
                <p:nvPr/>
              </p:nvGrpSpPr>
              <p:grpSpPr>
                <a:xfrm>
                  <a:off x="7700320" y="4512772"/>
                  <a:ext cx="1493289" cy="1032460"/>
                  <a:chOff x="8047831" y="4444310"/>
                  <a:chExt cx="1493289" cy="1032460"/>
                </a:xfrm>
              </p:grpSpPr>
              <p:grpSp>
                <p:nvGrpSpPr>
                  <p:cNvPr id="214" name="Grupo 213">
                    <a:extLst>
                      <a:ext uri="{FF2B5EF4-FFF2-40B4-BE49-F238E27FC236}">
                        <a16:creationId xmlns:a16="http://schemas.microsoft.com/office/drawing/2014/main" id="{50150FA8-306C-EF86-E8F8-6135F57F866A}"/>
                      </a:ext>
                    </a:extLst>
                  </p:cNvPr>
                  <p:cNvGrpSpPr/>
                  <p:nvPr/>
                </p:nvGrpSpPr>
                <p:grpSpPr>
                  <a:xfrm>
                    <a:off x="8489504" y="4444310"/>
                    <a:ext cx="1051616" cy="1032460"/>
                    <a:chOff x="1910266" y="4006077"/>
                    <a:chExt cx="1539672" cy="1662786"/>
                  </a:xfrm>
                </p:grpSpPr>
                <p:sp>
                  <p:nvSpPr>
                    <p:cNvPr id="216" name="CuadroTexto 215">
                      <a:extLst>
                        <a:ext uri="{FF2B5EF4-FFF2-40B4-BE49-F238E27FC236}">
                          <a16:creationId xmlns:a16="http://schemas.microsoft.com/office/drawing/2014/main" id="{1B4786C0-69E0-A748-8455-D843F55D330E}"/>
                        </a:ext>
                      </a:extLst>
                    </p:cNvPr>
                    <p:cNvSpPr txBox="1">
                      <a:spLocks noChangeArrowheads="1"/>
                    </p:cNvSpPr>
                    <p:nvPr/>
                  </p:nvSpPr>
                  <p:spPr bwMode="auto">
                    <a:xfrm>
                      <a:off x="1910266" y="4875779"/>
                      <a:ext cx="1539672" cy="793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RAPAZ</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0/2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217" name="Group 370">
                      <a:extLst>
                        <a:ext uri="{FF2B5EF4-FFF2-40B4-BE49-F238E27FC236}">
                          <a16:creationId xmlns:a16="http://schemas.microsoft.com/office/drawing/2014/main" id="{4E689DD7-824C-6548-B64F-57D847F68A78}"/>
                        </a:ext>
                      </a:extLst>
                    </p:cNvPr>
                    <p:cNvGrpSpPr>
                      <a:grpSpLocks/>
                    </p:cNvGrpSpPr>
                    <p:nvPr/>
                  </p:nvGrpSpPr>
                  <p:grpSpPr bwMode="auto">
                    <a:xfrm>
                      <a:off x="2115141" y="4006077"/>
                      <a:ext cx="1139855" cy="783649"/>
                      <a:chOff x="3249" y="974"/>
                      <a:chExt cx="345" cy="230"/>
                    </a:xfrm>
                  </p:grpSpPr>
                  <p:sp>
                    <p:nvSpPr>
                      <p:cNvPr id="21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9"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21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sp>
                <p:nvSpPr>
                  <p:cNvPr id="215" name="CuadroTexto 214">
                    <a:extLst>
                      <a:ext uri="{FF2B5EF4-FFF2-40B4-BE49-F238E27FC236}">
                        <a16:creationId xmlns:a16="http://schemas.microsoft.com/office/drawing/2014/main" id="{6E7E2312-9A4D-926A-E5B8-A4497509991E}"/>
                      </a:ext>
                    </a:extLst>
                  </p:cNvPr>
                  <p:cNvSpPr txBox="1">
                    <a:spLocks noChangeArrowheads="1"/>
                  </p:cNvSpPr>
                  <p:nvPr/>
                </p:nvSpPr>
                <p:spPr bwMode="auto">
                  <a:xfrm>
                    <a:off x="8047831" y="4665689"/>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FTE</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10" name="Grupo 209"/>
                <p:cNvGrpSpPr/>
                <p:nvPr/>
              </p:nvGrpSpPr>
              <p:grpSpPr>
                <a:xfrm>
                  <a:off x="8445927" y="4547484"/>
                  <a:ext cx="447761" cy="369332"/>
                  <a:chOff x="8445927" y="4448628"/>
                  <a:chExt cx="447761" cy="369332"/>
                </a:xfrm>
              </p:grpSpPr>
              <p:cxnSp>
                <p:nvCxnSpPr>
                  <p:cNvPr id="212" name="Conector recto de flecha 211"/>
                  <p:cNvCxnSpPr/>
                  <p:nvPr/>
                </p:nvCxnSpPr>
                <p:spPr>
                  <a:xfrm>
                    <a:off x="8445927" y="4645081"/>
                    <a:ext cx="447761" cy="3816"/>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3" name="CuadroTexto 212"/>
                  <p:cNvSpPr txBox="1"/>
                  <p:nvPr/>
                </p:nvSpPr>
                <p:spPr>
                  <a:xfrm>
                    <a:off x="8520484" y="4448628"/>
                    <a:ext cx="328144" cy="369332"/>
                  </a:xfrm>
                  <a:prstGeom prst="rect">
                    <a:avLst/>
                  </a:prstGeom>
                  <a:noFill/>
                </p:spPr>
                <p:txBody>
                  <a:bodyPr wrap="square" rtlCol="0">
                    <a:spAutoFit/>
                  </a:bodyPr>
                  <a:lstStyle/>
                  <a:p>
                    <a:r>
                      <a:rPr lang="es-CL" b="1" dirty="0">
                        <a:effectLst>
                          <a:outerShdw blurRad="38100" dist="38100" dir="2700000" algn="tl">
                            <a:srgbClr val="000000">
                              <a:alpha val="43137"/>
                            </a:srgbClr>
                          </a:outerShdw>
                        </a:effectLst>
                      </a:rPr>
                      <a:t>S</a:t>
                    </a:r>
                    <a:endParaRPr lang="en-US" b="1" dirty="0">
                      <a:effectLst>
                        <a:outerShdw blurRad="38100" dist="38100" dir="2700000" algn="tl">
                          <a:srgbClr val="000000">
                            <a:alpha val="43137"/>
                          </a:srgbClr>
                        </a:outerShdw>
                      </a:effectLst>
                    </a:endParaRPr>
                  </a:p>
                </p:txBody>
              </p:sp>
            </p:grpSp>
            <p:sp>
              <p:nvSpPr>
                <p:cNvPr id="211" name="CuadroTexto 210">
                  <a:extLst>
                    <a:ext uri="{FF2B5EF4-FFF2-40B4-BE49-F238E27FC236}">
                      <a16:creationId xmlns:a16="http://schemas.microsoft.com/office/drawing/2014/main" id="{6E7E2312-9A4D-926A-E5B8-A4497509991E}"/>
                    </a:ext>
                  </a:extLst>
                </p:cNvPr>
                <p:cNvSpPr txBox="1">
                  <a:spLocks noChangeArrowheads="1"/>
                </p:cNvSpPr>
                <p:nvPr/>
              </p:nvSpPr>
              <p:spPr bwMode="auto">
                <a:xfrm>
                  <a:off x="8889732" y="4739173"/>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grpSp>
          <p:grpSp>
            <p:nvGrpSpPr>
              <p:cNvPr id="206" name="Group 217">
                <a:extLst>
                  <a:ext uri="{FF2B5EF4-FFF2-40B4-BE49-F238E27FC236}">
                    <a16:creationId xmlns:a16="http://schemas.microsoft.com/office/drawing/2014/main" id="{30BC3EAD-629F-967E-E64D-4E26F7B43DAE}"/>
                  </a:ext>
                </a:extLst>
              </p:cNvPr>
              <p:cNvGrpSpPr>
                <a:grpSpLocks/>
              </p:cNvGrpSpPr>
              <p:nvPr/>
            </p:nvGrpSpPr>
            <p:grpSpPr bwMode="auto">
              <a:xfrm rot="1330860">
                <a:off x="2890301" y="4256627"/>
                <a:ext cx="75096" cy="154894"/>
                <a:chOff x="4303" y="1872"/>
                <a:chExt cx="60" cy="96"/>
              </a:xfrm>
            </p:grpSpPr>
            <p:sp>
              <p:nvSpPr>
                <p:cNvPr id="207" name="Oval 218">
                  <a:extLst>
                    <a:ext uri="{FF2B5EF4-FFF2-40B4-BE49-F238E27FC236}">
                      <a16:creationId xmlns:a16="http://schemas.microsoft.com/office/drawing/2014/main" id="{23454F66-EE77-B4A0-E84D-8F002954F91C}"/>
                    </a:ext>
                  </a:extLst>
                </p:cNvPr>
                <p:cNvSpPr>
                  <a:spLocks noChangeAspect="1" noChangeArrowheads="1"/>
                </p:cNvSpPr>
                <p:nvPr/>
              </p:nvSpPr>
              <p:spPr bwMode="auto">
                <a:xfrm>
                  <a:off x="4303" y="1885"/>
                  <a:ext cx="60" cy="69"/>
                </a:xfrm>
                <a:prstGeom prst="ellipse">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en-US" sz="2000">
                    <a:latin typeface="Arial" panose="020B0604020202020204" pitchFamily="34" charset="0"/>
                  </a:endParaRPr>
                </a:p>
              </p:txBody>
            </p:sp>
            <p:sp>
              <p:nvSpPr>
                <p:cNvPr id="208" name="Line 219">
                  <a:extLst>
                    <a:ext uri="{FF2B5EF4-FFF2-40B4-BE49-F238E27FC236}">
                      <a16:creationId xmlns:a16="http://schemas.microsoft.com/office/drawing/2014/main" id="{25572CE1-BD7F-0723-818A-176425D631A4}"/>
                    </a:ext>
                  </a:extLst>
                </p:cNvPr>
                <p:cNvSpPr>
                  <a:spLocks noChangeShapeType="1"/>
                </p:cNvSpPr>
                <p:nvPr/>
              </p:nvSpPr>
              <p:spPr bwMode="auto">
                <a:xfrm flipV="1">
                  <a:off x="4310" y="1872"/>
                  <a:ext cx="48" cy="96"/>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s-ES"/>
                </a:p>
              </p:txBody>
            </p:sp>
          </p:grpSp>
        </p:grpSp>
        <p:cxnSp>
          <p:nvCxnSpPr>
            <p:cNvPr id="222" name="Conector recto 221"/>
            <p:cNvCxnSpPr/>
            <p:nvPr/>
          </p:nvCxnSpPr>
          <p:spPr>
            <a:xfrm>
              <a:off x="7526721" y="3464633"/>
              <a:ext cx="27547" cy="8024"/>
            </a:xfrm>
            <a:prstGeom prst="line">
              <a:avLst/>
            </a:prstGeom>
          </p:spPr>
          <p:style>
            <a:lnRef idx="2">
              <a:schemeClr val="accent1"/>
            </a:lnRef>
            <a:fillRef idx="0">
              <a:schemeClr val="accent1"/>
            </a:fillRef>
            <a:effectRef idx="1">
              <a:schemeClr val="accent1"/>
            </a:effectRef>
            <a:fontRef idx="minor">
              <a:schemeClr val="tx1"/>
            </a:fontRef>
          </p:style>
        </p:cxnSp>
        <p:sp>
          <p:nvSpPr>
            <p:cNvPr id="167" name="Rectángulo redondeado 166"/>
            <p:cNvSpPr/>
            <p:nvPr/>
          </p:nvSpPr>
          <p:spPr>
            <a:xfrm>
              <a:off x="6147279" y="3377527"/>
              <a:ext cx="1767188" cy="1446592"/>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6" name="Grupo 25"/>
          <p:cNvGrpSpPr/>
          <p:nvPr/>
        </p:nvGrpSpPr>
        <p:grpSpPr>
          <a:xfrm>
            <a:off x="8184549" y="3799570"/>
            <a:ext cx="1829098" cy="1821181"/>
            <a:chOff x="7860092" y="2988428"/>
            <a:chExt cx="1829098" cy="1821181"/>
          </a:xfrm>
        </p:grpSpPr>
        <p:sp>
          <p:nvSpPr>
            <p:cNvPr id="174" name="CuadroTexto 173"/>
            <p:cNvSpPr txBox="1"/>
            <p:nvPr/>
          </p:nvSpPr>
          <p:spPr>
            <a:xfrm>
              <a:off x="8448557" y="2988428"/>
              <a:ext cx="667497" cy="369332"/>
            </a:xfrm>
            <a:prstGeom prst="rect">
              <a:avLst/>
            </a:prstGeom>
            <a:noFill/>
          </p:spPr>
          <p:txBody>
            <a:bodyPr wrap="square" rtlCol="0">
              <a:spAutoFit/>
            </a:bodyPr>
            <a:lstStyle/>
            <a:p>
              <a:r>
                <a:rPr lang="es-CL" dirty="0" smtClean="0"/>
                <a:t>SE 3</a:t>
              </a:r>
              <a:endParaRPr lang="en-US" dirty="0"/>
            </a:p>
          </p:txBody>
        </p:sp>
        <p:grpSp>
          <p:nvGrpSpPr>
            <p:cNvPr id="25" name="Grupo 24"/>
            <p:cNvGrpSpPr/>
            <p:nvPr/>
          </p:nvGrpSpPr>
          <p:grpSpPr>
            <a:xfrm>
              <a:off x="7860092" y="3389762"/>
              <a:ext cx="1829098" cy="1419847"/>
              <a:chOff x="8110813" y="3389762"/>
              <a:chExt cx="1829098" cy="1419847"/>
            </a:xfrm>
          </p:grpSpPr>
          <p:grpSp>
            <p:nvGrpSpPr>
              <p:cNvPr id="355" name="Grupo 354"/>
              <p:cNvGrpSpPr/>
              <p:nvPr/>
            </p:nvGrpSpPr>
            <p:grpSpPr>
              <a:xfrm>
                <a:off x="8110813" y="3520984"/>
                <a:ext cx="1829098" cy="1107016"/>
                <a:chOff x="5076503" y="4288580"/>
                <a:chExt cx="1829098" cy="1240647"/>
              </a:xfrm>
            </p:grpSpPr>
            <p:grpSp>
              <p:nvGrpSpPr>
                <p:cNvPr id="358" name="Grupo 357"/>
                <p:cNvGrpSpPr/>
                <p:nvPr/>
              </p:nvGrpSpPr>
              <p:grpSpPr>
                <a:xfrm>
                  <a:off x="5430793" y="4288580"/>
                  <a:ext cx="1051616" cy="1240647"/>
                  <a:chOff x="6223520" y="2973712"/>
                  <a:chExt cx="1051616" cy="1240647"/>
                </a:xfrm>
              </p:grpSpPr>
              <p:grpSp>
                <p:nvGrpSpPr>
                  <p:cNvPr id="361" name="Grupo 360"/>
                  <p:cNvGrpSpPr/>
                  <p:nvPr/>
                </p:nvGrpSpPr>
                <p:grpSpPr>
                  <a:xfrm>
                    <a:off x="6223520" y="2973712"/>
                    <a:ext cx="1051616" cy="1240647"/>
                    <a:chOff x="6223520" y="2973712"/>
                    <a:chExt cx="1051616" cy="1240647"/>
                  </a:xfrm>
                </p:grpSpPr>
                <p:grpSp>
                  <p:nvGrpSpPr>
                    <p:cNvPr id="369" name="Grupo 368">
                      <a:extLst>
                        <a:ext uri="{FF2B5EF4-FFF2-40B4-BE49-F238E27FC236}">
                          <a16:creationId xmlns:a16="http://schemas.microsoft.com/office/drawing/2014/main" id="{39CDEDB8-08B4-5167-2CED-5A6EFC42C97D}"/>
                        </a:ext>
                      </a:extLst>
                    </p:cNvPr>
                    <p:cNvGrpSpPr/>
                    <p:nvPr/>
                  </p:nvGrpSpPr>
                  <p:grpSpPr>
                    <a:xfrm>
                      <a:off x="6223520" y="2973712"/>
                      <a:ext cx="1051616" cy="1240647"/>
                      <a:chOff x="1848605" y="3745659"/>
                      <a:chExt cx="1539672" cy="1998072"/>
                    </a:xfrm>
                  </p:grpSpPr>
                  <p:sp>
                    <p:nvSpPr>
                      <p:cNvPr id="371" name="CuadroTexto 370">
                        <a:extLst>
                          <a:ext uri="{FF2B5EF4-FFF2-40B4-BE49-F238E27FC236}">
                            <a16:creationId xmlns:a16="http://schemas.microsoft.com/office/drawing/2014/main" id="{D4CCFE2C-9BCE-D1D9-C948-2335D0E7E486}"/>
                          </a:ext>
                        </a:extLst>
                      </p:cNvPr>
                      <p:cNvSpPr txBox="1">
                        <a:spLocks noChangeArrowheads="1"/>
                      </p:cNvSpPr>
                      <p:nvPr/>
                    </p:nvSpPr>
                    <p:spPr bwMode="auto">
                      <a:xfrm>
                        <a:off x="1848605" y="4854912"/>
                        <a:ext cx="1539672" cy="88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a:solidFill>
                              <a:prstClr val="black"/>
                            </a:solidFill>
                            <a:cs typeface="Calibri" panose="020F0502020204030204" pitchFamily="34" charset="0"/>
                          </a:rPr>
                          <a:t>CHACAL</a:t>
                        </a:r>
                      </a:p>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300" b="1" dirty="0" smtClean="0">
                            <a:cs typeface="Calibri" panose="020F0502020204030204" pitchFamily="34" charset="0"/>
                          </a:rPr>
                          <a:t>0/6 </a:t>
                        </a:r>
                        <a:r>
                          <a:rPr lang="es-CL" altLang="es-CL" sz="1300" b="1" dirty="0" smtClean="0">
                            <a:solidFill>
                              <a:prstClr val="black"/>
                            </a:solidFill>
                            <a:cs typeface="Calibri" panose="020F0502020204030204" pitchFamily="34" charset="0"/>
                          </a:rPr>
                          <a:t> </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372" name="Grupo 371">
                        <a:extLst>
                          <a:ext uri="{FF2B5EF4-FFF2-40B4-BE49-F238E27FC236}">
                            <a16:creationId xmlns:a16="http://schemas.microsoft.com/office/drawing/2014/main" id="{1A282A40-B80D-E5D4-14F5-F40FBE2CFECA}"/>
                          </a:ext>
                        </a:extLst>
                      </p:cNvPr>
                      <p:cNvGrpSpPr/>
                      <p:nvPr/>
                    </p:nvGrpSpPr>
                    <p:grpSpPr>
                      <a:xfrm>
                        <a:off x="2092004" y="3745659"/>
                        <a:ext cx="1139854" cy="1044067"/>
                        <a:chOff x="2041809" y="3762093"/>
                        <a:chExt cx="1139854" cy="1044067"/>
                      </a:xfrm>
                    </p:grpSpPr>
                    <p:grpSp>
                      <p:nvGrpSpPr>
                        <p:cNvPr id="373" name="Group 370">
                          <a:extLst>
                            <a:ext uri="{FF2B5EF4-FFF2-40B4-BE49-F238E27FC236}">
                              <a16:creationId xmlns:a16="http://schemas.microsoft.com/office/drawing/2014/main" id="{D56B6DEE-2649-CA17-6703-D0A78A8F1073}"/>
                            </a:ext>
                          </a:extLst>
                        </p:cNvPr>
                        <p:cNvGrpSpPr>
                          <a:grpSpLocks/>
                        </p:cNvGrpSpPr>
                        <p:nvPr/>
                      </p:nvGrpSpPr>
                      <p:grpSpPr bwMode="auto">
                        <a:xfrm>
                          <a:off x="2041809" y="4022511"/>
                          <a:ext cx="1139854" cy="783649"/>
                          <a:chOff x="3242" y="974"/>
                          <a:chExt cx="345" cy="230"/>
                        </a:xfrm>
                      </p:grpSpPr>
                      <p:sp>
                        <p:nvSpPr>
                          <p:cNvPr id="376" name="Rectangle 83">
                            <a:extLst>
                              <a:ext uri="{FF2B5EF4-FFF2-40B4-BE49-F238E27FC236}">
                                <a16:creationId xmlns:a16="http://schemas.microsoft.com/office/drawing/2014/main" id="{7F7AED34-7BC3-7DBD-03C6-AF559BA67CCA}"/>
                              </a:ext>
                            </a:extLst>
                          </p:cNvPr>
                          <p:cNvSpPr>
                            <a:spLocks noChangeArrowheads="1"/>
                          </p:cNvSpPr>
                          <p:nvPr/>
                        </p:nvSpPr>
                        <p:spPr bwMode="auto">
                          <a:xfrm>
                            <a:off x="3242" y="974"/>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377" name="Freeform 133">
                            <a:extLst>
                              <a:ext uri="{FF2B5EF4-FFF2-40B4-BE49-F238E27FC236}">
                                <a16:creationId xmlns:a16="http://schemas.microsoft.com/office/drawing/2014/main" id="{BCD99D42-A74C-E4B9-0207-151619C4C9B2}"/>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74" name="Elipse 373">
                          <a:extLst>
                            <a:ext uri="{FF2B5EF4-FFF2-40B4-BE49-F238E27FC236}">
                              <a16:creationId xmlns:a16="http://schemas.microsoft.com/office/drawing/2014/main" id="{C7C35E9A-1013-F5DE-3A69-A0AE5D9201EE}"/>
                            </a:ext>
                          </a:extLst>
                        </p:cNvPr>
                        <p:cNvSpPr/>
                        <p:nvPr/>
                      </p:nvSpPr>
                      <p:spPr>
                        <a:xfrm>
                          <a:off x="2380133"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375" name="Elipse 374">
                          <a:extLst>
                            <a:ext uri="{FF2B5EF4-FFF2-40B4-BE49-F238E27FC236}">
                              <a16:creationId xmlns:a16="http://schemas.microsoft.com/office/drawing/2014/main" id="{64268BD6-E504-74F7-1EA5-B9E93BC03EAE}"/>
                            </a:ext>
                          </a:extLst>
                        </p:cNvPr>
                        <p:cNvSpPr/>
                        <p:nvPr/>
                      </p:nvSpPr>
                      <p:spPr>
                        <a:xfrm>
                          <a:off x="2659621" y="3762093"/>
                          <a:ext cx="197405" cy="191618"/>
                        </a:xfrm>
                        <a:prstGeom prst="ellipse">
                          <a:avLst/>
                        </a:prstGeom>
                        <a:solidFill>
                          <a:schemeClr val="tx1"/>
                        </a:solidFill>
                        <a:ln w="1905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cxnSp>
                  <p:nvCxnSpPr>
                    <p:cNvPr id="370" name="Conector recto 369"/>
                    <p:cNvCxnSpPr/>
                    <p:nvPr/>
                  </p:nvCxnSpPr>
                  <p:spPr>
                    <a:xfrm flipV="1">
                      <a:off x="6389224" y="3145753"/>
                      <a:ext cx="746806" cy="4616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62" name="Freeform 107">
                    <a:extLst>
                      <a:ext uri="{FF2B5EF4-FFF2-40B4-BE49-F238E27FC236}">
                        <a16:creationId xmlns:a16="http://schemas.microsoft.com/office/drawing/2014/main" id="{7993C33C-7A01-6A03-40FB-CDBF1A4E84CA}"/>
                      </a:ext>
                    </a:extLst>
                  </p:cNvPr>
                  <p:cNvSpPr>
                    <a:spLocks noChangeAspect="1"/>
                  </p:cNvSpPr>
                  <p:nvPr/>
                </p:nvSpPr>
                <p:spPr bwMode="auto">
                  <a:xfrm>
                    <a:off x="6399135"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3" name="Freeform 108">
                    <a:extLst>
                      <a:ext uri="{FF2B5EF4-FFF2-40B4-BE49-F238E27FC236}">
                        <a16:creationId xmlns:a16="http://schemas.microsoft.com/office/drawing/2014/main" id="{B2EE199F-E6B0-B027-26E5-2F434AA5D73F}"/>
                      </a:ext>
                    </a:extLst>
                  </p:cNvPr>
                  <p:cNvSpPr>
                    <a:spLocks noChangeAspect="1"/>
                  </p:cNvSpPr>
                  <p:nvPr/>
                </p:nvSpPr>
                <p:spPr bwMode="auto">
                  <a:xfrm>
                    <a:off x="6616238"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4"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6722604"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5"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6505501" y="3379727"/>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6" name="Freeform 111">
                    <a:extLst>
                      <a:ext uri="{FF2B5EF4-FFF2-40B4-BE49-F238E27FC236}">
                        <a16:creationId xmlns:a16="http://schemas.microsoft.com/office/drawing/2014/main" id="{1810B244-859A-2D1C-3096-91A70A2DE292}"/>
                      </a:ext>
                    </a:extLst>
                  </p:cNvPr>
                  <p:cNvSpPr>
                    <a:spLocks noChangeAspect="1"/>
                  </p:cNvSpPr>
                  <p:nvPr/>
                </p:nvSpPr>
                <p:spPr bwMode="auto">
                  <a:xfrm>
                    <a:off x="6830427" y="3318591"/>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7"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6936792" y="3381836"/>
                    <a:ext cx="107823"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68" name="Freeform 113">
                    <a:extLst>
                      <a:ext uri="{FF2B5EF4-FFF2-40B4-BE49-F238E27FC236}">
                        <a16:creationId xmlns:a16="http://schemas.microsoft.com/office/drawing/2014/main" id="{7F072093-9898-73DF-6E85-7595F567AFB7}"/>
                      </a:ext>
                    </a:extLst>
                  </p:cNvPr>
                  <p:cNvSpPr>
                    <a:spLocks noChangeAspect="1"/>
                  </p:cNvSpPr>
                  <p:nvPr/>
                </p:nvSpPr>
                <p:spPr bwMode="auto">
                  <a:xfrm>
                    <a:off x="7044615" y="3320699"/>
                    <a:ext cx="106366" cy="61136"/>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359" name="CuadroTexto 358">
                  <a:extLst>
                    <a:ext uri="{FF2B5EF4-FFF2-40B4-BE49-F238E27FC236}">
                      <a16:creationId xmlns:a16="http://schemas.microsoft.com/office/drawing/2014/main" id="{6E7E2312-9A4D-926A-E5B8-A4497509991E}"/>
                    </a:ext>
                  </a:extLst>
                </p:cNvPr>
                <p:cNvSpPr txBox="1">
                  <a:spLocks noChangeArrowheads="1"/>
                </p:cNvSpPr>
                <p:nvPr/>
              </p:nvSpPr>
              <p:spPr bwMode="auto">
                <a:xfrm>
                  <a:off x="5076503" y="4692161"/>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021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60" name="Imagen 359"/>
                <p:cNvPicPr>
                  <a:picLocks noChangeAspect="1"/>
                </p:cNvPicPr>
                <p:nvPr/>
              </p:nvPicPr>
              <p:blipFill>
                <a:blip r:embed="rId5"/>
                <a:stretch>
                  <a:fillRect/>
                </a:stretch>
              </p:blipFill>
              <p:spPr>
                <a:xfrm>
                  <a:off x="6210597" y="4685619"/>
                  <a:ext cx="695004" cy="384081"/>
                </a:xfrm>
                <a:prstGeom prst="rect">
                  <a:avLst/>
                </a:prstGeom>
              </p:spPr>
            </p:pic>
          </p:grpSp>
          <p:sp>
            <p:nvSpPr>
              <p:cNvPr id="356" name="Rectángulo redondeado 355"/>
              <p:cNvSpPr/>
              <p:nvPr/>
            </p:nvSpPr>
            <p:spPr>
              <a:xfrm>
                <a:off x="8113099" y="3389762"/>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cxnSp>
        <p:nvCxnSpPr>
          <p:cNvPr id="194" name="Conector recto 193">
            <a:extLst>
              <a:ext uri="{FF2B5EF4-FFF2-40B4-BE49-F238E27FC236}">
                <a16:creationId xmlns:a16="http://schemas.microsoft.com/office/drawing/2014/main" id="{5E4FC5B3-8BCE-33B4-F27D-CE97B2ACDC1A}"/>
              </a:ext>
            </a:extLst>
          </p:cNvPr>
          <p:cNvCxnSpPr/>
          <p:nvPr/>
        </p:nvCxnSpPr>
        <p:spPr>
          <a:xfrm>
            <a:off x="11081701" y="3364509"/>
            <a:ext cx="3258" cy="409435"/>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32" name="Grupo 31"/>
          <p:cNvGrpSpPr/>
          <p:nvPr/>
        </p:nvGrpSpPr>
        <p:grpSpPr>
          <a:xfrm>
            <a:off x="138649" y="3807744"/>
            <a:ext cx="1813253" cy="1832431"/>
            <a:chOff x="138649" y="3070342"/>
            <a:chExt cx="1813253" cy="1832431"/>
          </a:xfrm>
        </p:grpSpPr>
        <p:grpSp>
          <p:nvGrpSpPr>
            <p:cNvPr id="22" name="Grupo 21"/>
            <p:cNvGrpSpPr/>
            <p:nvPr/>
          </p:nvGrpSpPr>
          <p:grpSpPr>
            <a:xfrm>
              <a:off x="138649" y="3070342"/>
              <a:ext cx="1767188" cy="1470810"/>
              <a:chOff x="271383" y="2996602"/>
              <a:chExt cx="1767188" cy="1470810"/>
            </a:xfrm>
          </p:grpSpPr>
          <p:grpSp>
            <p:nvGrpSpPr>
              <p:cNvPr id="316" name="Grupo 315"/>
              <p:cNvGrpSpPr/>
              <p:nvPr/>
            </p:nvGrpSpPr>
            <p:grpSpPr>
              <a:xfrm>
                <a:off x="271383" y="3531966"/>
                <a:ext cx="1767188" cy="935446"/>
                <a:chOff x="1134824" y="3982325"/>
                <a:chExt cx="1767188" cy="935446"/>
              </a:xfrm>
            </p:grpSpPr>
            <p:grpSp>
              <p:nvGrpSpPr>
                <p:cNvPr id="317" name="Grupo 316"/>
                <p:cNvGrpSpPr/>
                <p:nvPr/>
              </p:nvGrpSpPr>
              <p:grpSpPr>
                <a:xfrm>
                  <a:off x="1308892" y="3982325"/>
                  <a:ext cx="1432831" cy="935446"/>
                  <a:chOff x="1474397" y="4026832"/>
                  <a:chExt cx="1432831" cy="935446"/>
                </a:xfrm>
              </p:grpSpPr>
              <p:sp>
                <p:nvSpPr>
                  <p:cNvPr id="320" name="CuadroTexto 319">
                    <a:extLst>
                      <a:ext uri="{FF2B5EF4-FFF2-40B4-BE49-F238E27FC236}">
                        <a16:creationId xmlns:a16="http://schemas.microsoft.com/office/drawing/2014/main" id="{6E7E2312-9A4D-926A-E5B8-A4497509991E}"/>
                      </a:ext>
                    </a:extLst>
                  </p:cNvPr>
                  <p:cNvSpPr txBox="1">
                    <a:spLocks noChangeArrowheads="1"/>
                  </p:cNvSpPr>
                  <p:nvPr/>
                </p:nvSpPr>
                <p:spPr bwMode="auto">
                  <a:xfrm>
                    <a:off x="1474397" y="4654501"/>
                    <a:ext cx="143283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 </a:t>
                    </a:r>
                    <a:r>
                      <a:rPr lang="es-CL" altLang="es-CL" sz="1300" b="1" dirty="0" smtClean="0">
                        <a:solidFill>
                          <a:prstClr val="black"/>
                        </a:solidFill>
                        <a:cs typeface="Calibri" panose="020F0502020204030204" pitchFamily="34" charset="0"/>
                      </a:rPr>
                      <a:t>NAVAJO</a:t>
                    </a:r>
                    <a:endParaRPr lang="es-CL" altLang="es-CL" sz="1300" b="1" dirty="0">
                      <a:solidFill>
                        <a:prstClr val="black"/>
                      </a:solidFill>
                      <a:cs typeface="Calibri" panose="020F0502020204030204" pitchFamily="34" charset="0"/>
                    </a:endParaRPr>
                  </a:p>
                </p:txBody>
              </p:sp>
              <p:grpSp>
                <p:nvGrpSpPr>
                  <p:cNvPr id="321" name="Group 205">
                    <a:extLst>
                      <a:ext uri="{FF2B5EF4-FFF2-40B4-BE49-F238E27FC236}">
                        <a16:creationId xmlns:a16="http://schemas.microsoft.com/office/drawing/2014/main" id="{CEC558F9-ACEF-4D2E-352B-36C8B5A0B027}"/>
                      </a:ext>
                    </a:extLst>
                  </p:cNvPr>
                  <p:cNvGrpSpPr>
                    <a:grpSpLocks/>
                  </p:cNvGrpSpPr>
                  <p:nvPr/>
                </p:nvGrpSpPr>
                <p:grpSpPr bwMode="auto">
                  <a:xfrm>
                    <a:off x="1818419" y="4162343"/>
                    <a:ext cx="751846" cy="484877"/>
                    <a:chOff x="3938" y="1486"/>
                    <a:chExt cx="345" cy="230"/>
                  </a:xfrm>
                </p:grpSpPr>
                <p:sp>
                  <p:nvSpPr>
                    <p:cNvPr id="323" name="Rectangle 105">
                      <a:extLst>
                        <a:ext uri="{FF2B5EF4-FFF2-40B4-BE49-F238E27FC236}">
                          <a16:creationId xmlns:a16="http://schemas.microsoft.com/office/drawing/2014/main" id="{7609CE9F-39AC-8A42-B53A-EBBA57171E76}"/>
                        </a:ext>
                      </a:extLst>
                    </p:cNvPr>
                    <p:cNvSpPr>
                      <a:spLocks noChangeArrowheads="1"/>
                    </p:cNvSpPr>
                    <p:nvPr/>
                  </p:nvSpPr>
                  <p:spPr bwMode="auto">
                    <a:xfrm>
                      <a:off x="3938" y="1486"/>
                      <a:ext cx="345" cy="230"/>
                    </a:xfrm>
                    <a:prstGeom prst="rect">
                      <a:avLst/>
                    </a:prstGeom>
                    <a:solidFill>
                      <a:srgbClr val="80E0FF"/>
                    </a:solidFill>
                    <a:ln w="28575">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grpSp>
                  <p:nvGrpSpPr>
                    <p:cNvPr id="324" name="Group 106">
                      <a:extLst>
                        <a:ext uri="{FF2B5EF4-FFF2-40B4-BE49-F238E27FC236}">
                          <a16:creationId xmlns:a16="http://schemas.microsoft.com/office/drawing/2014/main" id="{1645F9BB-0D33-D531-5904-AE85649F1C0E}"/>
                        </a:ext>
                      </a:extLst>
                    </p:cNvPr>
                    <p:cNvGrpSpPr>
                      <a:grpSpLocks/>
                    </p:cNvGrpSpPr>
                    <p:nvPr/>
                  </p:nvGrpSpPr>
                  <p:grpSpPr bwMode="auto">
                    <a:xfrm>
                      <a:off x="3938" y="1571"/>
                      <a:ext cx="345" cy="59"/>
                      <a:chOff x="3099" y="2714"/>
                      <a:chExt cx="516" cy="59"/>
                    </a:xfrm>
                  </p:grpSpPr>
                  <p:sp>
                    <p:nvSpPr>
                      <p:cNvPr id="328" name="Freeform 107">
                        <a:extLst>
                          <a:ext uri="{FF2B5EF4-FFF2-40B4-BE49-F238E27FC236}">
                            <a16:creationId xmlns:a16="http://schemas.microsoft.com/office/drawing/2014/main" id="{7993C33C-7A01-6A03-40FB-CDBF1A4E84CA}"/>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29" name="Freeform 108">
                        <a:extLst>
                          <a:ext uri="{FF2B5EF4-FFF2-40B4-BE49-F238E27FC236}">
                            <a16:creationId xmlns:a16="http://schemas.microsoft.com/office/drawing/2014/main" id="{B2EE199F-E6B0-B027-26E5-2F434AA5D73F}"/>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0" name="Freeform 109">
                        <a:extLst>
                          <a:ext uri="{FF2B5EF4-FFF2-40B4-BE49-F238E27FC236}">
                            <a16:creationId xmlns:a16="http://schemas.microsoft.com/office/drawing/2014/main" id="{5728E6CF-E410-A2E5-3D5B-67262346D76B}"/>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1" name="Freeform 110">
                        <a:extLst>
                          <a:ext uri="{FF2B5EF4-FFF2-40B4-BE49-F238E27FC236}">
                            <a16:creationId xmlns:a16="http://schemas.microsoft.com/office/drawing/2014/main" id="{948E71CE-8FB4-4436-8797-97D8E28CB5D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2" name="Freeform 111">
                        <a:extLst>
                          <a:ext uri="{FF2B5EF4-FFF2-40B4-BE49-F238E27FC236}">
                            <a16:creationId xmlns:a16="http://schemas.microsoft.com/office/drawing/2014/main" id="{1810B244-859A-2D1C-3096-91A70A2DE292}"/>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3" name="Freeform 112">
                        <a:extLst>
                          <a:ext uri="{FF2B5EF4-FFF2-40B4-BE49-F238E27FC236}">
                            <a16:creationId xmlns:a16="http://schemas.microsoft.com/office/drawing/2014/main" id="{450C6FC6-03D6-4A18-AB68-ACD0C9CF7B3D}"/>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sp>
                    <p:nvSpPr>
                      <p:cNvPr id="334" name="Freeform 113">
                        <a:extLst>
                          <a:ext uri="{FF2B5EF4-FFF2-40B4-BE49-F238E27FC236}">
                            <a16:creationId xmlns:a16="http://schemas.microsoft.com/office/drawing/2014/main" id="{7F072093-9898-73DF-6E85-7595F567AFB7}"/>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grpSp>
                  <p:nvGrpSpPr>
                    <p:cNvPr id="325" name="Group 114">
                      <a:extLst>
                        <a:ext uri="{FF2B5EF4-FFF2-40B4-BE49-F238E27FC236}">
                          <a16:creationId xmlns:a16="http://schemas.microsoft.com/office/drawing/2014/main" id="{470DD750-B467-02A0-2541-BDC84BBC3CEC}"/>
                        </a:ext>
                      </a:extLst>
                    </p:cNvPr>
                    <p:cNvGrpSpPr>
                      <a:grpSpLocks/>
                    </p:cNvGrpSpPr>
                    <p:nvPr/>
                  </p:nvGrpSpPr>
                  <p:grpSpPr bwMode="auto">
                    <a:xfrm>
                      <a:off x="3939" y="1491"/>
                      <a:ext cx="342" cy="219"/>
                      <a:chOff x="3636" y="1781"/>
                      <a:chExt cx="342" cy="219"/>
                    </a:xfrm>
                  </p:grpSpPr>
                  <p:sp>
                    <p:nvSpPr>
                      <p:cNvPr id="326" name="Freeform 115">
                        <a:extLst>
                          <a:ext uri="{FF2B5EF4-FFF2-40B4-BE49-F238E27FC236}">
                            <a16:creationId xmlns:a16="http://schemas.microsoft.com/office/drawing/2014/main" id="{604EAE99-3062-670A-176A-834F4A2D8960}"/>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sp>
                    <p:nvSpPr>
                      <p:cNvPr id="327" name="Freeform 116">
                        <a:extLst>
                          <a:ext uri="{FF2B5EF4-FFF2-40B4-BE49-F238E27FC236}">
                            <a16:creationId xmlns:a16="http://schemas.microsoft.com/office/drawing/2014/main" id="{EFD47EB9-16EA-51C3-C553-3D4B6ECBEDC7}"/>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_tradnl"/>
                      </a:p>
                    </p:txBody>
                  </p:sp>
                </p:grpSp>
              </p:grpSp>
              <p:cxnSp>
                <p:nvCxnSpPr>
                  <p:cNvPr id="322" name="Conector recto 321">
                    <a:extLst>
                      <a:ext uri="{FF2B5EF4-FFF2-40B4-BE49-F238E27FC236}">
                        <a16:creationId xmlns:a16="http://schemas.microsoft.com/office/drawing/2014/main" id="{AF9A50F8-AD64-B21B-130F-708F4A0F24FB}"/>
                      </a:ext>
                    </a:extLst>
                  </p:cNvPr>
                  <p:cNvCxnSpPr>
                    <a:cxnSpLocks/>
                  </p:cNvCxnSpPr>
                  <p:nvPr/>
                </p:nvCxnSpPr>
                <p:spPr>
                  <a:xfrm>
                    <a:off x="2187183" y="4026832"/>
                    <a:ext cx="0" cy="127266"/>
                  </a:xfrm>
                  <a:prstGeom prst="line">
                    <a:avLst/>
                  </a:prstGeom>
                  <a:ln w="38100"/>
                </p:spPr>
                <p:style>
                  <a:lnRef idx="1">
                    <a:schemeClr val="dk1"/>
                  </a:lnRef>
                  <a:fillRef idx="0">
                    <a:schemeClr val="dk1"/>
                  </a:fillRef>
                  <a:effectRef idx="0">
                    <a:schemeClr val="dk1"/>
                  </a:effectRef>
                  <a:fontRef idx="minor">
                    <a:schemeClr val="tx1"/>
                  </a:fontRef>
                </p:style>
              </p:cxnSp>
            </p:grpSp>
            <p:sp>
              <p:nvSpPr>
                <p:cNvPr id="318" name="CuadroTexto 317">
                  <a:extLst>
                    <a:ext uri="{FF2B5EF4-FFF2-40B4-BE49-F238E27FC236}">
                      <a16:creationId xmlns:a16="http://schemas.microsoft.com/office/drawing/2014/main" id="{6E7E2312-9A4D-926A-E5B8-A4497509991E}"/>
                    </a:ext>
                  </a:extLst>
                </p:cNvPr>
                <p:cNvSpPr txBox="1">
                  <a:spLocks noChangeArrowheads="1"/>
                </p:cNvSpPr>
                <p:nvPr/>
              </p:nvSpPr>
              <p:spPr bwMode="auto">
                <a:xfrm>
                  <a:off x="1134824" y="440693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smtClean="0">
                      <a:solidFill>
                        <a:prstClr val="black"/>
                      </a:solidFill>
                      <a:cs typeface="Calibri" panose="020F0502020204030204" pitchFamily="34" charset="0"/>
                    </a:rPr>
                    <a:t>311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319" name="Imagen 318"/>
                <p:cNvPicPr>
                  <a:picLocks noChangeAspect="1"/>
                </p:cNvPicPr>
                <p:nvPr/>
              </p:nvPicPr>
              <p:blipFill>
                <a:blip r:embed="rId5"/>
                <a:stretch>
                  <a:fillRect/>
                </a:stretch>
              </p:blipFill>
              <p:spPr>
                <a:xfrm>
                  <a:off x="2207008" y="4385951"/>
                  <a:ext cx="695004" cy="384081"/>
                </a:xfrm>
                <a:prstGeom prst="rect">
                  <a:avLst/>
                </a:prstGeom>
              </p:spPr>
            </p:pic>
          </p:grpSp>
          <p:sp>
            <p:nvSpPr>
              <p:cNvPr id="6" name="CuadroTexto 5"/>
              <p:cNvSpPr txBox="1"/>
              <p:nvPr/>
            </p:nvSpPr>
            <p:spPr>
              <a:xfrm>
                <a:off x="593497" y="3494239"/>
                <a:ext cx="1085672" cy="369332"/>
              </a:xfrm>
              <a:prstGeom prst="rect">
                <a:avLst/>
              </a:prstGeom>
              <a:noFill/>
            </p:spPr>
            <p:txBody>
              <a:bodyPr wrap="square" rtlCol="0">
                <a:spAutoFit/>
              </a:bodyPr>
              <a:lstStyle/>
              <a:p>
                <a:endParaRPr lang="en-US" dirty="0"/>
              </a:p>
            </p:txBody>
          </p:sp>
          <p:sp>
            <p:nvSpPr>
              <p:cNvPr id="7" name="CuadroTexto 6"/>
              <p:cNvSpPr txBox="1"/>
              <p:nvPr/>
            </p:nvSpPr>
            <p:spPr>
              <a:xfrm>
                <a:off x="951505" y="2996602"/>
                <a:ext cx="509212" cy="369332"/>
              </a:xfrm>
              <a:prstGeom prst="rect">
                <a:avLst/>
              </a:prstGeom>
              <a:noFill/>
            </p:spPr>
            <p:txBody>
              <a:bodyPr wrap="square" rtlCol="0">
                <a:spAutoFit/>
              </a:bodyPr>
              <a:lstStyle/>
              <a:p>
                <a:r>
                  <a:rPr lang="es-CL" dirty="0" smtClean="0"/>
                  <a:t>ME</a:t>
                </a:r>
                <a:endParaRPr lang="en-US" dirty="0"/>
              </a:p>
            </p:txBody>
          </p:sp>
        </p:grpSp>
        <p:sp>
          <p:nvSpPr>
            <p:cNvPr id="195" name="Rectángulo redondeado 194"/>
            <p:cNvSpPr/>
            <p:nvPr/>
          </p:nvSpPr>
          <p:spPr>
            <a:xfrm>
              <a:off x="184714" y="3498163"/>
              <a:ext cx="1767188" cy="1404610"/>
            </a:xfrm>
            <a:prstGeom prst="roundRect">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3" name="Grupo 32"/>
          <p:cNvGrpSpPr/>
          <p:nvPr/>
        </p:nvGrpSpPr>
        <p:grpSpPr>
          <a:xfrm>
            <a:off x="6093640" y="3770486"/>
            <a:ext cx="1862113" cy="1856967"/>
            <a:chOff x="10133032" y="3046050"/>
            <a:chExt cx="1862113" cy="1856967"/>
          </a:xfrm>
        </p:grpSpPr>
        <p:grpSp>
          <p:nvGrpSpPr>
            <p:cNvPr id="29" name="Grupo 28"/>
            <p:cNvGrpSpPr/>
            <p:nvPr/>
          </p:nvGrpSpPr>
          <p:grpSpPr>
            <a:xfrm>
              <a:off x="10133032" y="3483170"/>
              <a:ext cx="1862113" cy="1419847"/>
              <a:chOff x="9675836" y="3424178"/>
              <a:chExt cx="1862113" cy="1419847"/>
            </a:xfrm>
          </p:grpSpPr>
          <p:grpSp>
            <p:nvGrpSpPr>
              <p:cNvPr id="287" name="Grupo 286"/>
              <p:cNvGrpSpPr/>
              <p:nvPr/>
            </p:nvGrpSpPr>
            <p:grpSpPr>
              <a:xfrm>
                <a:off x="9675836" y="3507546"/>
                <a:ext cx="1862113" cy="969282"/>
                <a:chOff x="5331394" y="3615426"/>
                <a:chExt cx="1862113" cy="1021850"/>
              </a:xfrm>
            </p:grpSpPr>
            <p:grpSp>
              <p:nvGrpSpPr>
                <p:cNvPr id="288" name="Grupo 287">
                  <a:extLst>
                    <a:ext uri="{FF2B5EF4-FFF2-40B4-BE49-F238E27FC236}">
                      <a16:creationId xmlns:a16="http://schemas.microsoft.com/office/drawing/2014/main" id="{A3A40C2A-BC29-330A-657A-D7FF490BA7D0}"/>
                    </a:ext>
                  </a:extLst>
                </p:cNvPr>
                <p:cNvGrpSpPr/>
                <p:nvPr/>
              </p:nvGrpSpPr>
              <p:grpSpPr>
                <a:xfrm>
                  <a:off x="5576962" y="3615426"/>
                  <a:ext cx="1432831" cy="1021850"/>
                  <a:chOff x="4299141" y="2996776"/>
                  <a:chExt cx="1432831" cy="1021850"/>
                </a:xfrm>
              </p:grpSpPr>
              <p:grpSp>
                <p:nvGrpSpPr>
                  <p:cNvPr id="291" name="Grupo 290">
                    <a:extLst>
                      <a:ext uri="{FF2B5EF4-FFF2-40B4-BE49-F238E27FC236}">
                        <a16:creationId xmlns:a16="http://schemas.microsoft.com/office/drawing/2014/main" id="{9A511A48-0EDA-7A9B-F415-4193FB0AC8AF}"/>
                      </a:ext>
                    </a:extLst>
                  </p:cNvPr>
                  <p:cNvGrpSpPr/>
                  <p:nvPr/>
                </p:nvGrpSpPr>
                <p:grpSpPr>
                  <a:xfrm>
                    <a:off x="4614931" y="2996776"/>
                    <a:ext cx="808267" cy="714526"/>
                    <a:chOff x="10291517" y="5215688"/>
                    <a:chExt cx="342784" cy="303028"/>
                  </a:xfrm>
                </p:grpSpPr>
                <p:pic>
                  <p:nvPicPr>
                    <p:cNvPr id="293" name="Imagen 292">
                      <a:extLst>
                        <a:ext uri="{FF2B5EF4-FFF2-40B4-BE49-F238E27FC236}">
                          <a16:creationId xmlns:a16="http://schemas.microsoft.com/office/drawing/2014/main" id="{9F32CE41-90DB-FE2E-2EED-34AC241A28FF}"/>
                        </a:ext>
                      </a:extLst>
                    </p:cNvPr>
                    <p:cNvPicPr>
                      <a:picLocks noChangeAspect="1"/>
                    </p:cNvPicPr>
                    <p:nvPr/>
                  </p:nvPicPr>
                  <p:blipFill>
                    <a:blip r:embed="rId6">
                      <a:extLst/>
                    </a:blip>
                    <a:stretch>
                      <a:fillRect/>
                    </a:stretch>
                  </p:blipFill>
                  <p:spPr>
                    <a:xfrm>
                      <a:off x="10291517" y="5273209"/>
                      <a:ext cx="342784" cy="245507"/>
                    </a:xfrm>
                    <a:prstGeom prst="rect">
                      <a:avLst/>
                    </a:prstGeom>
                  </p:spPr>
                </p:pic>
                <p:sp>
                  <p:nvSpPr>
                    <p:cNvPr id="294" name="Elipse 293">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5" name="Elipse 294">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96" name="Elipse 295">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92" name="CuadroTexto 291">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30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kumimoji="0" lang="es-CL" altLang="es-CL" sz="1300" b="1" i="0" u="none" strike="noStrike" kern="1200" cap="none" spc="0" normalizeH="0" baseline="0" noProof="0" dirty="0" smtClean="0">
                        <a:ln>
                          <a:noFill/>
                        </a:ln>
                        <a:solidFill>
                          <a:prstClr val="black"/>
                        </a:solidFill>
                        <a:effectLst/>
                        <a:uLnTx/>
                        <a:uFillTx/>
                        <a:cs typeface="Calibri" panose="020F0502020204030204" pitchFamily="34" charset="0"/>
                      </a:rPr>
                      <a:t>TEJANO</a:t>
                    </a:r>
                    <a:endParaRPr kumimoji="0" lang="es-CL" altLang="es-CL" sz="13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289" name="CuadroTexto 288">
                  <a:extLst>
                    <a:ext uri="{FF2B5EF4-FFF2-40B4-BE49-F238E27FC236}">
                      <a16:creationId xmlns:a16="http://schemas.microsoft.com/office/drawing/2014/main" id="{6E7E2312-9A4D-926A-E5B8-A4497509991E}"/>
                    </a:ext>
                  </a:extLst>
                </p:cNvPr>
                <p:cNvSpPr txBox="1">
                  <a:spLocks noChangeArrowheads="1"/>
                </p:cNvSpPr>
                <p:nvPr/>
              </p:nvSpPr>
              <p:spPr bwMode="auto">
                <a:xfrm>
                  <a:off x="5331394" y="4041802"/>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noProof="0" dirty="0" smtClean="0">
                      <a:solidFill>
                        <a:prstClr val="black"/>
                      </a:solidFill>
                      <a:cs typeface="Calibri" panose="020F0502020204030204" pitchFamily="34" charset="0"/>
                    </a:rPr>
                    <a:t>M-81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pic>
              <p:nvPicPr>
                <p:cNvPr id="290" name="Imagen 289"/>
                <p:cNvPicPr>
                  <a:picLocks noChangeAspect="1"/>
                </p:cNvPicPr>
                <p:nvPr/>
              </p:nvPicPr>
              <p:blipFill>
                <a:blip r:embed="rId5"/>
                <a:stretch>
                  <a:fillRect/>
                </a:stretch>
              </p:blipFill>
              <p:spPr>
                <a:xfrm>
                  <a:off x="6498503" y="4026031"/>
                  <a:ext cx="695004" cy="384081"/>
                </a:xfrm>
                <a:prstGeom prst="rect">
                  <a:avLst/>
                </a:prstGeom>
              </p:spPr>
            </p:pic>
          </p:grpSp>
          <p:sp>
            <p:nvSpPr>
              <p:cNvPr id="188" name="Rectángulo redondeado 187"/>
              <p:cNvSpPr/>
              <p:nvPr/>
            </p:nvSpPr>
            <p:spPr>
              <a:xfrm>
                <a:off x="9740335" y="3424178"/>
                <a:ext cx="1780614" cy="141984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3" name="CuadroTexto 202"/>
            <p:cNvSpPr txBox="1"/>
            <p:nvPr/>
          </p:nvSpPr>
          <p:spPr>
            <a:xfrm>
              <a:off x="10812930" y="3046050"/>
              <a:ext cx="667497" cy="369332"/>
            </a:xfrm>
            <a:prstGeom prst="rect">
              <a:avLst/>
            </a:prstGeom>
            <a:noFill/>
          </p:spPr>
          <p:txBody>
            <a:bodyPr wrap="square" rtlCol="0">
              <a:spAutoFit/>
            </a:bodyPr>
            <a:lstStyle/>
            <a:p>
              <a:r>
                <a:rPr lang="es-CL" dirty="0" smtClean="0"/>
                <a:t>SE 2</a:t>
              </a:r>
              <a:endParaRPr lang="en-US" dirty="0"/>
            </a:p>
          </p:txBody>
        </p:sp>
      </p:grpSp>
      <p:sp>
        <p:nvSpPr>
          <p:cNvPr id="297" name="CuadroTexto 296">
            <a:extLst>
              <a:ext uri="{FF2B5EF4-FFF2-40B4-BE49-F238E27FC236}">
                <a16:creationId xmlns:a16="http://schemas.microsoft.com/office/drawing/2014/main" id="{6E7E2312-9A4D-926A-E5B8-A4497509991E}"/>
              </a:ext>
            </a:extLst>
          </p:cNvPr>
          <p:cNvSpPr txBox="1">
            <a:spLocks noChangeArrowheads="1"/>
          </p:cNvSpPr>
          <p:nvPr/>
        </p:nvSpPr>
        <p:spPr bwMode="auto">
          <a:xfrm>
            <a:off x="6284164" y="1571845"/>
            <a:ext cx="6958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400" b="1" dirty="0">
                <a:solidFill>
                  <a:prstClr val="black"/>
                </a:solidFill>
                <a:cs typeface="Calibri" panose="020F0502020204030204" pitchFamily="34" charset="0"/>
              </a:rPr>
              <a:t>31</a:t>
            </a:r>
            <a:endParaRPr kumimoji="0" lang="es-CL" altLang="es-CL" sz="1400" b="1" i="0" u="none" strike="noStrike" kern="1200" cap="none" spc="0" normalizeH="0" baseline="0" noProof="0" dirty="0">
              <a:ln>
                <a:noFill/>
              </a:ln>
              <a:solidFill>
                <a:prstClr val="black"/>
              </a:solidFill>
              <a:effectLst/>
              <a:uLnTx/>
              <a:uFillTx/>
              <a:cs typeface="Calibri" panose="020F0502020204030204" pitchFamily="34" charset="0"/>
            </a:endParaRPr>
          </a:p>
        </p:txBody>
      </p:sp>
    </p:spTree>
    <p:extLst>
      <p:ext uri="{BB962C8B-B14F-4D97-AF65-F5344CB8AC3E}">
        <p14:creationId xmlns:p14="http://schemas.microsoft.com/office/powerpoint/2010/main" val="1918938538"/>
      </p:ext>
    </p:extLst>
  </p:cSld>
  <p:clrMapOvr>
    <a:masterClrMapping/>
  </p:clrMapOvr>
  <p:transition>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19</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172653" y="1195596"/>
            <a:ext cx="5479478" cy="4062651"/>
          </a:xfrm>
          <a:prstGeom prst="rect">
            <a:avLst/>
          </a:prstGeom>
          <a:ln w="6350">
            <a:solidFill>
              <a:schemeClr val="tx1"/>
            </a:solidFill>
          </a:ln>
        </p:spPr>
        <p:txBody>
          <a:bodyPr wrap="square">
            <a:spAutoFit/>
          </a:bodyPr>
          <a:lstStyle/>
          <a:p>
            <a:pPr algn="just">
              <a:spcAft>
                <a:spcPts val="0"/>
              </a:spcAft>
            </a:pPr>
            <a:r>
              <a:rPr lang="es-CL" sz="2000" b="1" u="sng" dirty="0">
                <a:latin typeface="Courier New" panose="02070309020205020404" pitchFamily="49" charset="0"/>
                <a:ea typeface="Times New Roman" panose="02020603050405020304" pitchFamily="18" charset="0"/>
              </a:rPr>
              <a:t>CONOPS:</a:t>
            </a:r>
          </a:p>
          <a:p>
            <a:pPr algn="just"/>
            <a:r>
              <a:rPr lang="es-CL" sz="1400" dirty="0">
                <a:latin typeface="Courier New" panose="02070309020205020404" pitchFamily="49" charset="0"/>
                <a:ea typeface="Times New Roman" panose="02020603050405020304" pitchFamily="18" charset="0"/>
              </a:rPr>
              <a:t>La  siguiente operación se realizará en 03 fases:</a:t>
            </a:r>
            <a:endParaRPr lang="en-US" sz="1400" dirty="0">
              <a:latin typeface="Courier New" panose="02070309020205020404" pitchFamily="49" charset="0"/>
              <a:ea typeface="Times New Roman" panose="02020603050405020304" pitchFamily="18" charset="0"/>
            </a:endParaRPr>
          </a:p>
          <a:p>
            <a:pPr algn="just"/>
            <a:r>
              <a:rPr lang="es-CL" b="1" dirty="0">
                <a:latin typeface="Courier New" panose="02070309020205020404" pitchFamily="49" charset="0"/>
                <a:ea typeface="Times New Roman" panose="02020603050405020304" pitchFamily="18" charset="0"/>
              </a:rPr>
              <a:t>PH 1: CONFIGURACIÓN:</a:t>
            </a:r>
            <a:endParaRPr lang="en-US" b="1" dirty="0">
              <a:latin typeface="Courier New" panose="02070309020205020404" pitchFamily="49" charset="0"/>
              <a:ea typeface="Times New Roman" panose="02020603050405020304" pitchFamily="18" charset="0"/>
            </a:endParaRPr>
          </a:p>
          <a:p>
            <a:pPr algn="just"/>
            <a:r>
              <a:rPr lang="es-CL" sz="1400" dirty="0">
                <a:latin typeface="Courier New" panose="02070309020205020404" pitchFamily="49" charset="0"/>
                <a:ea typeface="Times New Roman" panose="02020603050405020304" pitchFamily="18" charset="0"/>
              </a:rPr>
              <a:t>Esta fase inicia con la inserción de los medios ISR, desarrollando las operaciones pre hora H y finaliza con el desembarco de las UU.MM. </a:t>
            </a:r>
          </a:p>
          <a:p>
            <a:pPr algn="just"/>
            <a:r>
              <a:rPr lang="es-CL" sz="1400" b="1" dirty="0">
                <a:latin typeface="Courier New" panose="02070309020205020404" pitchFamily="49" charset="0"/>
                <a:ea typeface="Times New Roman" panose="02020603050405020304" pitchFamily="18" charset="0"/>
              </a:rPr>
              <a:t>KEY TASK </a:t>
            </a:r>
            <a:r>
              <a:rPr lang="es-CL" sz="1400" dirty="0">
                <a:latin typeface="Courier New" panose="02070309020205020404" pitchFamily="49" charset="0"/>
                <a:ea typeface="Times New Roman" panose="02020603050405020304" pitchFamily="18" charset="0"/>
              </a:rPr>
              <a:t>durante esta fase son: </a:t>
            </a:r>
            <a:endParaRPr lang="en-US" sz="1400" dirty="0">
              <a:latin typeface="Courier New" panose="02070309020205020404" pitchFamily="49" charset="0"/>
              <a:ea typeface="Times New Roman" panose="02020603050405020304" pitchFamily="18" charset="0"/>
            </a:endParaRPr>
          </a:p>
          <a:p>
            <a:pPr marL="342900" lvl="0" indent="-342900" algn="just">
              <a:buFont typeface="+mj-lt"/>
              <a:buAutoNum type="alphaLcPeriod"/>
            </a:pPr>
            <a:r>
              <a:rPr lang="es-CL" sz="1400" dirty="0">
                <a:latin typeface="Courier New" panose="02070309020205020404" pitchFamily="49" charset="0"/>
                <a:ea typeface="Times New Roman" panose="02020603050405020304" pitchFamily="18" charset="0"/>
              </a:rPr>
              <a:t>Inserción de unidades ISR.</a:t>
            </a:r>
          </a:p>
          <a:p>
            <a:pPr marL="342900" lvl="0" indent="-342900" algn="just">
              <a:buFont typeface="+mj-lt"/>
              <a:buAutoNum type="alphaLcPeriod"/>
            </a:pPr>
            <a:r>
              <a:rPr lang="es-CL" sz="1400" dirty="0">
                <a:latin typeface="Courier New" panose="02070309020205020404" pitchFamily="49" charset="0"/>
                <a:ea typeface="Times New Roman" panose="02020603050405020304" pitchFamily="18" charset="0"/>
              </a:rPr>
              <a:t>Link up con CP y actualización del panorama táctico.</a:t>
            </a:r>
          </a:p>
          <a:p>
            <a:pPr marL="342900" lvl="0" indent="-342900" algn="just">
              <a:buFont typeface="+mj-lt"/>
              <a:buAutoNum type="alphaLcPeriod"/>
            </a:pPr>
            <a:r>
              <a:rPr lang="es-CL" sz="1400" dirty="0">
                <a:latin typeface="Courier New" panose="02070309020205020404" pitchFamily="49" charset="0"/>
                <a:ea typeface="Times New Roman" panose="02020603050405020304" pitchFamily="18" charset="0"/>
              </a:rPr>
              <a:t>Marcar y asegurar BLS “RED”.</a:t>
            </a:r>
          </a:p>
          <a:p>
            <a:pPr marL="342900" lvl="0" indent="-342900" algn="just">
              <a:buFont typeface="+mj-lt"/>
              <a:buAutoNum type="alphaLcPeriod"/>
            </a:pPr>
            <a:r>
              <a:rPr lang="es-CL" sz="1400" dirty="0">
                <a:latin typeface="Courier New" panose="02070309020205020404" pitchFamily="49" charset="0"/>
                <a:ea typeface="Times New Roman" panose="02020603050405020304" pitchFamily="18" charset="0"/>
              </a:rPr>
              <a:t>Marcar y asegurar BLS ”BLUE”.</a:t>
            </a:r>
          </a:p>
          <a:p>
            <a:pPr marL="342900" indent="-342900" algn="just">
              <a:buFont typeface="+mj-lt"/>
              <a:buAutoNum type="alphaLcPeriod"/>
            </a:pPr>
            <a:r>
              <a:rPr lang="es-CL" sz="1400" dirty="0">
                <a:latin typeface="Courier New" panose="02070309020205020404" pitchFamily="49" charset="0"/>
                <a:ea typeface="Times New Roman" panose="02020603050405020304" pitchFamily="18" charset="0"/>
              </a:rPr>
              <a:t>Reconocer y mantener el contacto con el objetivo.</a:t>
            </a:r>
          </a:p>
          <a:p>
            <a:pPr algn="just"/>
            <a:endParaRPr lang="en-US" dirty="0"/>
          </a:p>
          <a:p>
            <a:pPr lvl="0" algn="just"/>
            <a:endParaRPr lang="en-US" dirty="0"/>
          </a:p>
          <a:p>
            <a:pPr marL="342900" lvl="0" indent="-342900">
              <a:buFont typeface="+mj-lt"/>
              <a:buAutoNum type="alphaLcPeriod"/>
            </a:pPr>
            <a:endParaRPr lang="en-US" dirty="0"/>
          </a:p>
        </p:txBody>
      </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9464989" y="4742234"/>
            <a:ext cx="1307125" cy="631637"/>
            <a:chOff x="8692029" y="4167384"/>
            <a:chExt cx="1430694" cy="513519"/>
          </a:xfrm>
        </p:grpSpPr>
        <p:grpSp>
          <p:nvGrpSpPr>
            <p:cNvPr id="74" name="Grupo 7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489346" y="5411981"/>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595884" y="3613362"/>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43034"/>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10012772" y="354020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extLst/>
                </a:blip>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2" name="Rectángulo 111"/>
          <p:cNvSpPr/>
          <p:nvPr/>
        </p:nvSpPr>
        <p:spPr>
          <a:xfrm>
            <a:off x="5886648" y="3244334"/>
            <a:ext cx="418704" cy="369332"/>
          </a:xfrm>
          <a:prstGeom prst="rect">
            <a:avLst/>
          </a:prstGeom>
        </p:spPr>
        <p:txBody>
          <a:bodyPr wrap="none">
            <a:spAutoFit/>
          </a:bodyPr>
          <a:lstStyle/>
          <a:p>
            <a:r>
              <a:rPr lang="es-ES" dirty="0"/>
              <a:t>31</a:t>
            </a:r>
            <a:endParaRPr lang="en-US" dirty="0"/>
          </a:p>
        </p:txBody>
      </p:sp>
      <p:sp>
        <p:nvSpPr>
          <p:cNvPr id="159" name="CuadroTexto 158">
            <a:extLst>
              <a:ext uri="{FF2B5EF4-FFF2-40B4-BE49-F238E27FC236}">
                <a16:creationId xmlns:a16="http://schemas.microsoft.com/office/drawing/2014/main" id="{6B17A1B8-BA70-CF57-06A1-43D37FD99663}"/>
              </a:ext>
            </a:extLst>
          </p:cNvPr>
          <p:cNvSpPr txBox="1"/>
          <p:nvPr/>
        </p:nvSpPr>
        <p:spPr>
          <a:xfrm>
            <a:off x="10583091" y="5487989"/>
            <a:ext cx="464761" cy="261610"/>
          </a:xfrm>
          <a:prstGeom prst="rect">
            <a:avLst/>
          </a:prstGeom>
          <a:noFill/>
        </p:spPr>
        <p:txBody>
          <a:bodyPr wrap="square" rtlCol="0">
            <a:spAutoFit/>
          </a:bodyPr>
          <a:lstStyle/>
          <a:p>
            <a:r>
              <a:rPr lang="es-ES" sz="1100" b="1" dirty="0" smtClean="0"/>
              <a:t>31</a:t>
            </a:r>
            <a:endParaRPr lang="es-ES" sz="1100" b="1" dirty="0"/>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smtClean="0"/>
                <a:t>310</a:t>
              </a:r>
              <a:endParaRPr lang="es-ES" sz="1100" b="1" dirty="0"/>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5717799"/>
      </p:ext>
    </p:extLst>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20</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19007" y="1078984"/>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10" name="Imagen 9"/>
          <p:cNvPicPr>
            <a:picLocks noChangeAspect="1"/>
          </p:cNvPicPr>
          <p:nvPr/>
        </p:nvPicPr>
        <p:blipFill>
          <a:blip r:embed="rId7"/>
          <a:stretch>
            <a:fillRect/>
          </a:stretch>
        </p:blipFill>
        <p:spPr>
          <a:xfrm>
            <a:off x="5977351" y="1098751"/>
            <a:ext cx="5148576" cy="5246845"/>
          </a:xfrm>
          <a:prstGeom prst="rect">
            <a:avLst/>
          </a:prstGeom>
          <a:ln w="28575">
            <a:solidFill>
              <a:schemeClr val="tx1"/>
            </a:solidFill>
          </a:ln>
        </p:spPr>
      </p:pic>
      <p:pic>
        <p:nvPicPr>
          <p:cNvPr id="34" name="Imagen 33">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576872" y="2267388"/>
            <a:ext cx="558172" cy="528001"/>
          </a:xfrm>
          <a:prstGeom prst="rect">
            <a:avLst/>
          </a:prstGeom>
        </p:spPr>
      </p:pic>
      <p:grpSp>
        <p:nvGrpSpPr>
          <p:cNvPr id="35" name="Grupo 34">
            <a:extLst>
              <a:ext uri="{FF2B5EF4-FFF2-40B4-BE49-F238E27FC236}">
                <a16:creationId xmlns:a16="http://schemas.microsoft.com/office/drawing/2014/main" id="{79A5222C-8E2F-A763-3389-7682DADF3E9B}"/>
              </a:ext>
            </a:extLst>
          </p:cNvPr>
          <p:cNvGrpSpPr/>
          <p:nvPr/>
        </p:nvGrpSpPr>
        <p:grpSpPr>
          <a:xfrm>
            <a:off x="10112145" y="2905363"/>
            <a:ext cx="1162607" cy="547685"/>
            <a:chOff x="6969662" y="3744102"/>
            <a:chExt cx="1376198" cy="640544"/>
          </a:xfrm>
        </p:grpSpPr>
        <p:grpSp>
          <p:nvGrpSpPr>
            <p:cNvPr id="36" name="Grupo 35">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9"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41"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42"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6"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8"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9"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0"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1"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2"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43"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44"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5"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40" name="Conector recto 39">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7" name="CuadroTexto 36">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a:t>311</a:t>
              </a:r>
            </a:p>
          </p:txBody>
        </p:sp>
        <p:sp>
          <p:nvSpPr>
            <p:cNvPr id="38" name="CuadroTexto 37">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grpSp>
        <p:nvGrpSpPr>
          <p:cNvPr id="53" name="Grupo 52">
            <a:extLst>
              <a:ext uri="{FF2B5EF4-FFF2-40B4-BE49-F238E27FC236}">
                <a16:creationId xmlns:a16="http://schemas.microsoft.com/office/drawing/2014/main" id="{79A5222C-8E2F-A763-3389-7682DADF3E9B}"/>
              </a:ext>
            </a:extLst>
          </p:cNvPr>
          <p:cNvGrpSpPr/>
          <p:nvPr/>
        </p:nvGrpSpPr>
        <p:grpSpPr>
          <a:xfrm>
            <a:off x="9513509" y="4151644"/>
            <a:ext cx="1157360" cy="604111"/>
            <a:chOff x="6964452" y="3744102"/>
            <a:chExt cx="1381408" cy="624030"/>
          </a:xfrm>
        </p:grpSpPr>
        <p:grpSp>
          <p:nvGrpSpPr>
            <p:cNvPr id="54" name="Grupo 5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6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0"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1"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6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6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6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8" name="Conector recto 5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5" name="CuadroTexto 54">
              <a:extLst>
                <a:ext uri="{FF2B5EF4-FFF2-40B4-BE49-F238E27FC236}">
                  <a16:creationId xmlns:a16="http://schemas.microsoft.com/office/drawing/2014/main" id="{AC60D502-0AED-40FC-A4D1-E25551E20F21}"/>
                </a:ext>
              </a:extLst>
            </p:cNvPr>
            <p:cNvSpPr txBox="1"/>
            <p:nvPr/>
          </p:nvSpPr>
          <p:spPr>
            <a:xfrm>
              <a:off x="6964452"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56" name="CuadroTexto 55">
              <a:extLst>
                <a:ext uri="{FF2B5EF4-FFF2-40B4-BE49-F238E27FC236}">
                  <a16:creationId xmlns:a16="http://schemas.microsoft.com/office/drawing/2014/main" id="{B9C9E820-B376-8484-7A25-6FE324EDACFB}"/>
                </a:ext>
              </a:extLst>
            </p:cNvPr>
            <p:cNvSpPr txBox="1"/>
            <p:nvPr/>
          </p:nvSpPr>
          <p:spPr>
            <a:xfrm>
              <a:off x="7851590" y="4078682"/>
              <a:ext cx="494270" cy="270236"/>
            </a:xfrm>
            <a:prstGeom prst="rect">
              <a:avLst/>
            </a:prstGeom>
            <a:noFill/>
          </p:spPr>
          <p:txBody>
            <a:bodyPr wrap="square" rtlCol="0">
              <a:spAutoFit/>
            </a:bodyPr>
            <a:lstStyle/>
            <a:p>
              <a:r>
                <a:rPr lang="es-ES" sz="1100" b="1" dirty="0"/>
                <a:t>31</a:t>
              </a:r>
            </a:p>
          </p:txBody>
        </p:sp>
      </p:grpSp>
      <p:grpSp>
        <p:nvGrpSpPr>
          <p:cNvPr id="73" name="Grupo 72"/>
          <p:cNvGrpSpPr/>
          <p:nvPr/>
        </p:nvGrpSpPr>
        <p:grpSpPr>
          <a:xfrm>
            <a:off x="9464989" y="4742234"/>
            <a:ext cx="1307125" cy="631637"/>
            <a:chOff x="8692029" y="4167384"/>
            <a:chExt cx="1430694" cy="513519"/>
          </a:xfrm>
        </p:grpSpPr>
        <p:grpSp>
          <p:nvGrpSpPr>
            <p:cNvPr id="74" name="Grupo 7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7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7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8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7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75" name="CuadroTexto 7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76" name="CuadroTexto 7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83" name="Grupo 82">
            <a:extLst>
              <a:ext uri="{FF2B5EF4-FFF2-40B4-BE49-F238E27FC236}">
                <a16:creationId xmlns:a16="http://schemas.microsoft.com/office/drawing/2014/main" id="{18E9A567-11E4-DB41-2156-649A321B820B}"/>
              </a:ext>
            </a:extLst>
          </p:cNvPr>
          <p:cNvGrpSpPr/>
          <p:nvPr/>
        </p:nvGrpSpPr>
        <p:grpSpPr>
          <a:xfrm>
            <a:off x="9489346" y="5411981"/>
            <a:ext cx="1217682" cy="578878"/>
            <a:chOff x="6905059" y="3744102"/>
            <a:chExt cx="1530802" cy="617838"/>
          </a:xfrm>
        </p:grpSpPr>
        <p:grpSp>
          <p:nvGrpSpPr>
            <p:cNvPr id="84" name="Grupo 83">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87"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89"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90"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94"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7"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8"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9"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0"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91"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92"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3"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8" name="Conector recto 87">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5" name="CuadroTexto 84">
              <a:extLst>
                <a:ext uri="{FF2B5EF4-FFF2-40B4-BE49-F238E27FC236}">
                  <a16:creationId xmlns:a16="http://schemas.microsoft.com/office/drawing/2014/main" id="{732E12CD-45EF-BC8C-2EB2-82B20BA8F420}"/>
                </a:ext>
              </a:extLst>
            </p:cNvPr>
            <p:cNvSpPr txBox="1"/>
            <p:nvPr/>
          </p:nvSpPr>
          <p:spPr>
            <a:xfrm>
              <a:off x="6905059" y="4082723"/>
              <a:ext cx="572814" cy="279217"/>
            </a:xfrm>
            <a:prstGeom prst="rect">
              <a:avLst/>
            </a:prstGeom>
            <a:noFill/>
          </p:spPr>
          <p:txBody>
            <a:bodyPr wrap="square" rtlCol="0">
              <a:spAutoFit/>
            </a:bodyPr>
            <a:lstStyle/>
            <a:p>
              <a:r>
                <a:rPr lang="es-ES" sz="1100" b="1" dirty="0"/>
                <a:t>313</a:t>
              </a:r>
            </a:p>
          </p:txBody>
        </p:sp>
        <p:sp>
          <p:nvSpPr>
            <p:cNvPr id="86" name="CuadroTexto 85">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cxnSp>
        <p:nvCxnSpPr>
          <p:cNvPr id="16" name="Conector recto 15"/>
          <p:cNvCxnSpPr/>
          <p:nvPr/>
        </p:nvCxnSpPr>
        <p:spPr>
          <a:xfrm>
            <a:off x="10105089" y="2655944"/>
            <a:ext cx="3365" cy="119395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Elipse 109"/>
          <p:cNvSpPr/>
          <p:nvPr/>
        </p:nvSpPr>
        <p:spPr>
          <a:xfrm>
            <a:off x="8595884" y="3613362"/>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Elipse 110"/>
          <p:cNvSpPr/>
          <p:nvPr/>
        </p:nvSpPr>
        <p:spPr>
          <a:xfrm>
            <a:off x="8824567" y="2643034"/>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1" name="Grupo 130"/>
          <p:cNvGrpSpPr/>
          <p:nvPr/>
        </p:nvGrpSpPr>
        <p:grpSpPr>
          <a:xfrm>
            <a:off x="7891991" y="2959383"/>
            <a:ext cx="1117219" cy="535288"/>
            <a:chOff x="7574090" y="3855773"/>
            <a:chExt cx="1469279" cy="609482"/>
          </a:xfrm>
        </p:grpSpPr>
        <p:grpSp>
          <p:nvGrpSpPr>
            <p:cNvPr id="132" name="Grupo 131">
              <a:extLst>
                <a:ext uri="{FF2B5EF4-FFF2-40B4-BE49-F238E27FC236}">
                  <a16:creationId xmlns:a16="http://schemas.microsoft.com/office/drawing/2014/main" id="{6CB7EADC-DFD0-8E09-8D5A-5B49FE865FC5}"/>
                </a:ext>
              </a:extLst>
            </p:cNvPr>
            <p:cNvGrpSpPr/>
            <p:nvPr/>
          </p:nvGrpSpPr>
          <p:grpSpPr>
            <a:xfrm>
              <a:off x="7574090" y="4001746"/>
              <a:ext cx="1469279" cy="463509"/>
              <a:chOff x="9586823" y="4685665"/>
              <a:chExt cx="1469279" cy="463509"/>
            </a:xfrm>
          </p:grpSpPr>
          <p:grpSp>
            <p:nvGrpSpPr>
              <p:cNvPr id="135" name="Group 208">
                <a:extLst>
                  <a:ext uri="{FF2B5EF4-FFF2-40B4-BE49-F238E27FC236}">
                    <a16:creationId xmlns:a16="http://schemas.microsoft.com/office/drawing/2014/main" id="{5B66494D-3771-E89F-43FC-7E76D6E2A77C}"/>
                  </a:ext>
                </a:extLst>
              </p:cNvPr>
              <p:cNvGrpSpPr>
                <a:grpSpLocks/>
              </p:cNvGrpSpPr>
              <p:nvPr/>
            </p:nvGrpSpPr>
            <p:grpSpPr bwMode="auto">
              <a:xfrm>
                <a:off x="10031886" y="4685665"/>
                <a:ext cx="547688" cy="365125"/>
                <a:chOff x="3938" y="416"/>
                <a:chExt cx="345" cy="230"/>
              </a:xfrm>
            </p:grpSpPr>
            <p:sp>
              <p:nvSpPr>
                <p:cNvPr id="138" name="Rectangle 68">
                  <a:extLst>
                    <a:ext uri="{FF2B5EF4-FFF2-40B4-BE49-F238E27FC236}">
                      <a16:creationId xmlns:a16="http://schemas.microsoft.com/office/drawing/2014/main" id="{55B6C9C7-D79F-D50C-6EB8-26527E2998F7}"/>
                    </a:ext>
                  </a:extLst>
                </p:cNvPr>
                <p:cNvSpPr>
                  <a:spLocks noChangeArrowheads="1"/>
                </p:cNvSpPr>
                <p:nvPr/>
              </p:nvSpPr>
              <p:spPr bwMode="auto">
                <a:xfrm>
                  <a:off x="3938" y="41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9" name="Freeform 69">
                  <a:extLst>
                    <a:ext uri="{FF2B5EF4-FFF2-40B4-BE49-F238E27FC236}">
                      <a16:creationId xmlns:a16="http://schemas.microsoft.com/office/drawing/2014/main" id="{0C096334-470F-6B17-DA9C-CCA44062438B}"/>
                    </a:ext>
                  </a:extLst>
                </p:cNvPr>
                <p:cNvSpPr>
                  <a:spLocks/>
                </p:cNvSpPr>
                <p:nvPr/>
              </p:nvSpPr>
              <p:spPr bwMode="auto">
                <a:xfrm>
                  <a:off x="3941" y="42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solidFill>
                  <a:srgbClr val="00FFFF"/>
                </a:solidFill>
                <a:ln w="12700"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nvGrpSpPr>
                <p:cNvPr id="140" name="Group 70">
                  <a:extLst>
                    <a:ext uri="{FF2B5EF4-FFF2-40B4-BE49-F238E27FC236}">
                      <a16:creationId xmlns:a16="http://schemas.microsoft.com/office/drawing/2014/main" id="{3B5804BC-E206-15C4-237A-212EAE7AF00C}"/>
                    </a:ext>
                  </a:extLst>
                </p:cNvPr>
                <p:cNvGrpSpPr>
                  <a:grpSpLocks/>
                </p:cNvGrpSpPr>
                <p:nvPr/>
              </p:nvGrpSpPr>
              <p:grpSpPr bwMode="auto">
                <a:xfrm>
                  <a:off x="3938" y="501"/>
                  <a:ext cx="345" cy="59"/>
                  <a:chOff x="3099" y="2714"/>
                  <a:chExt cx="516" cy="59"/>
                </a:xfrm>
              </p:grpSpPr>
              <p:sp>
                <p:nvSpPr>
                  <p:cNvPr id="141" name="Freeform 71">
                    <a:extLst>
                      <a:ext uri="{FF2B5EF4-FFF2-40B4-BE49-F238E27FC236}">
                        <a16:creationId xmlns:a16="http://schemas.microsoft.com/office/drawing/2014/main" id="{66099920-8F6A-F47F-2D57-6F741CE07D2D}"/>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2" name="Freeform 72">
                    <a:extLst>
                      <a:ext uri="{FF2B5EF4-FFF2-40B4-BE49-F238E27FC236}">
                        <a16:creationId xmlns:a16="http://schemas.microsoft.com/office/drawing/2014/main" id="{39C16671-3914-ECF6-F594-D084CE6F6D85}"/>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3" name="Freeform 73">
                    <a:extLst>
                      <a:ext uri="{FF2B5EF4-FFF2-40B4-BE49-F238E27FC236}">
                        <a16:creationId xmlns:a16="http://schemas.microsoft.com/office/drawing/2014/main" id="{4E3FBD5E-25C6-3375-309A-9F6478F121B9}"/>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4" name="Freeform 74">
                    <a:extLst>
                      <a:ext uri="{FF2B5EF4-FFF2-40B4-BE49-F238E27FC236}">
                        <a16:creationId xmlns:a16="http://schemas.microsoft.com/office/drawing/2014/main" id="{2EB267E2-C4E4-158D-4729-0C5F7F979E7B}"/>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5" name="Freeform 75">
                    <a:extLst>
                      <a:ext uri="{FF2B5EF4-FFF2-40B4-BE49-F238E27FC236}">
                        <a16:creationId xmlns:a16="http://schemas.microsoft.com/office/drawing/2014/main" id="{C61F71A0-0F5A-730D-68A1-890A0F9DA96E}"/>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6" name="Freeform 76">
                    <a:extLst>
                      <a:ext uri="{FF2B5EF4-FFF2-40B4-BE49-F238E27FC236}">
                        <a16:creationId xmlns:a16="http://schemas.microsoft.com/office/drawing/2014/main" id="{860C8539-C186-4E92-6478-A9F5A95F70F7}"/>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47" name="Freeform 77">
                    <a:extLst>
                      <a:ext uri="{FF2B5EF4-FFF2-40B4-BE49-F238E27FC236}">
                        <a16:creationId xmlns:a16="http://schemas.microsoft.com/office/drawing/2014/main" id="{18784EBE-7D47-D425-130C-90485E70A59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rgbClr val="00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sp>
            <p:nvSpPr>
              <p:cNvPr id="136" name="CuadroTexto 135">
                <a:extLst>
                  <a:ext uri="{FF2B5EF4-FFF2-40B4-BE49-F238E27FC236}">
                    <a16:creationId xmlns:a16="http://schemas.microsoft.com/office/drawing/2014/main" id="{76102342-F10C-8622-2FC4-F7B4D67BEC47}"/>
                  </a:ext>
                </a:extLst>
              </p:cNvPr>
              <p:cNvSpPr txBox="1"/>
              <p:nvPr/>
            </p:nvSpPr>
            <p:spPr>
              <a:xfrm>
                <a:off x="9586823" y="4834409"/>
                <a:ext cx="542965" cy="297870"/>
              </a:xfrm>
              <a:prstGeom prst="rect">
                <a:avLst/>
              </a:prstGeom>
              <a:noFill/>
            </p:spPr>
            <p:txBody>
              <a:bodyPr wrap="square" rtlCol="0">
                <a:spAutoFit/>
              </a:bodyPr>
              <a:lstStyle/>
              <a:p>
                <a:r>
                  <a:rPr lang="es-ES" sz="1100" b="1" dirty="0"/>
                  <a:t>021</a:t>
                </a:r>
              </a:p>
            </p:txBody>
          </p:sp>
          <p:sp>
            <p:nvSpPr>
              <p:cNvPr id="137" name="CuadroTexto 136">
                <a:extLst>
                  <a:ext uri="{FF2B5EF4-FFF2-40B4-BE49-F238E27FC236}">
                    <a16:creationId xmlns:a16="http://schemas.microsoft.com/office/drawing/2014/main" id="{A61BAF8B-A7C6-400A-3E1B-49A4DBD92F79}"/>
                  </a:ext>
                </a:extLst>
              </p:cNvPr>
              <p:cNvSpPr txBox="1"/>
              <p:nvPr/>
            </p:nvSpPr>
            <p:spPr>
              <a:xfrm>
                <a:off x="10513137" y="4851304"/>
                <a:ext cx="542965" cy="297870"/>
              </a:xfrm>
              <a:prstGeom prst="rect">
                <a:avLst/>
              </a:prstGeom>
              <a:noFill/>
            </p:spPr>
            <p:txBody>
              <a:bodyPr wrap="square" rtlCol="0">
                <a:spAutoFit/>
              </a:bodyPr>
              <a:lstStyle/>
              <a:p>
                <a:r>
                  <a:rPr lang="es-ES" sz="1100" b="1" dirty="0"/>
                  <a:t>31</a:t>
                </a:r>
              </a:p>
            </p:txBody>
          </p:sp>
        </p:grpSp>
        <p:sp>
          <p:nvSpPr>
            <p:cNvPr id="133"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182871"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34"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342524" y="3855773"/>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grpSp>
        <p:nvGrpSpPr>
          <p:cNvPr id="148" name="Grupo 147"/>
          <p:cNvGrpSpPr/>
          <p:nvPr/>
        </p:nvGrpSpPr>
        <p:grpSpPr>
          <a:xfrm>
            <a:off x="10012772" y="3540201"/>
            <a:ext cx="1182913" cy="708282"/>
            <a:chOff x="5261223" y="3615426"/>
            <a:chExt cx="1748570" cy="1175270"/>
          </a:xfrm>
        </p:grpSpPr>
        <p:grpSp>
          <p:nvGrpSpPr>
            <p:cNvPr id="149" name="Grupo 148">
              <a:extLst>
                <a:ext uri="{FF2B5EF4-FFF2-40B4-BE49-F238E27FC236}">
                  <a16:creationId xmlns:a16="http://schemas.microsoft.com/office/drawing/2014/main" id="{A3A40C2A-BC29-330A-657A-D7FF490BA7D0}"/>
                </a:ext>
              </a:extLst>
            </p:cNvPr>
            <p:cNvGrpSpPr/>
            <p:nvPr/>
          </p:nvGrpSpPr>
          <p:grpSpPr>
            <a:xfrm>
              <a:off x="5576962" y="3615426"/>
              <a:ext cx="1432831" cy="1175270"/>
              <a:chOff x="4299141" y="2996776"/>
              <a:chExt cx="1432831" cy="1175270"/>
            </a:xfrm>
          </p:grpSpPr>
          <p:grpSp>
            <p:nvGrpSpPr>
              <p:cNvPr id="152" name="Grupo 151">
                <a:extLst>
                  <a:ext uri="{FF2B5EF4-FFF2-40B4-BE49-F238E27FC236}">
                    <a16:creationId xmlns:a16="http://schemas.microsoft.com/office/drawing/2014/main" id="{9A511A48-0EDA-7A9B-F415-4193FB0AC8AF}"/>
                  </a:ext>
                </a:extLst>
              </p:cNvPr>
              <p:cNvGrpSpPr/>
              <p:nvPr/>
            </p:nvGrpSpPr>
            <p:grpSpPr>
              <a:xfrm>
                <a:off x="4614938" y="2996776"/>
                <a:ext cx="713124" cy="714526"/>
                <a:chOff x="10291517" y="5215688"/>
                <a:chExt cx="302434" cy="303028"/>
              </a:xfrm>
            </p:grpSpPr>
            <p:pic>
              <p:nvPicPr>
                <p:cNvPr id="154" name="Imagen 153">
                  <a:extLst>
                    <a:ext uri="{FF2B5EF4-FFF2-40B4-BE49-F238E27FC236}">
                      <a16:creationId xmlns:a16="http://schemas.microsoft.com/office/drawing/2014/main" id="{9F32CE41-90DB-FE2E-2EED-34AC241A28FF}"/>
                    </a:ext>
                  </a:extLst>
                </p:cNvPr>
                <p:cNvPicPr>
                  <a:picLocks noChangeAspect="1"/>
                </p:cNvPicPr>
                <p:nvPr/>
              </p:nvPicPr>
              <p:blipFill>
                <a:blip r:embed="rId9">
                  <a:extLst/>
                </a:blip>
                <a:stretch>
                  <a:fillRect/>
                </a:stretch>
              </p:blipFill>
              <p:spPr>
                <a:xfrm>
                  <a:off x="10291517" y="5273209"/>
                  <a:ext cx="302434" cy="245507"/>
                </a:xfrm>
                <a:prstGeom prst="rect">
                  <a:avLst/>
                </a:prstGeom>
              </p:spPr>
            </p:pic>
            <p:sp>
              <p:nvSpPr>
                <p:cNvPr id="155" name="Elipse 154">
                  <a:extLst>
                    <a:ext uri="{FF2B5EF4-FFF2-40B4-BE49-F238E27FC236}">
                      <a16:creationId xmlns:a16="http://schemas.microsoft.com/office/drawing/2014/main" id="{73EE6083-C2ED-3C16-7183-FA2EEBAFD321}"/>
                    </a:ext>
                  </a:extLst>
                </p:cNvPr>
                <p:cNvSpPr/>
                <p:nvPr/>
              </p:nvSpPr>
              <p:spPr>
                <a:xfrm>
                  <a:off x="10352016" y="5215688"/>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6" name="Elipse 155">
                  <a:extLst>
                    <a:ext uri="{FF2B5EF4-FFF2-40B4-BE49-F238E27FC236}">
                      <a16:creationId xmlns:a16="http://schemas.microsoft.com/office/drawing/2014/main" id="{5404B84D-96F7-B7AF-BC6B-AFB867C58C9D}"/>
                    </a:ext>
                  </a:extLst>
                </p:cNvPr>
                <p:cNvSpPr/>
                <p:nvPr/>
              </p:nvSpPr>
              <p:spPr>
                <a:xfrm>
                  <a:off x="10437306" y="5217093"/>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57" name="Elipse 156">
                  <a:extLst>
                    <a:ext uri="{FF2B5EF4-FFF2-40B4-BE49-F238E27FC236}">
                      <a16:creationId xmlns:a16="http://schemas.microsoft.com/office/drawing/2014/main" id="{CBCC8160-6979-7341-9D4F-7BA03FAC205D}"/>
                    </a:ext>
                  </a:extLst>
                </p:cNvPr>
                <p:cNvSpPr/>
                <p:nvPr/>
              </p:nvSpPr>
              <p:spPr>
                <a:xfrm>
                  <a:off x="10518402" y="5218501"/>
                  <a:ext cx="45719" cy="45719"/>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153" name="CuadroTexto 152">
                <a:extLst>
                  <a:ext uri="{FF2B5EF4-FFF2-40B4-BE49-F238E27FC236}">
                    <a16:creationId xmlns:a16="http://schemas.microsoft.com/office/drawing/2014/main" id="{B3A74508-DE6C-B9D1-698A-CD8EBA641FC2}"/>
                  </a:ext>
                </a:extLst>
              </p:cNvPr>
              <p:cNvSpPr txBox="1">
                <a:spLocks noChangeArrowheads="1"/>
              </p:cNvSpPr>
              <p:nvPr/>
            </p:nvSpPr>
            <p:spPr bwMode="auto">
              <a:xfrm>
                <a:off x="4299141" y="3710381"/>
                <a:ext cx="143283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endParaRPr kumimoji="0" lang="es-CL" altLang="es-CL" sz="120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50" name="CuadroTexto 149">
              <a:extLst>
                <a:ext uri="{FF2B5EF4-FFF2-40B4-BE49-F238E27FC236}">
                  <a16:creationId xmlns:a16="http://schemas.microsoft.com/office/drawing/2014/main" id="{6E7E2312-9A4D-926A-E5B8-A4497509991E}"/>
                </a:ext>
              </a:extLst>
            </p:cNvPr>
            <p:cNvSpPr txBox="1">
              <a:spLocks noChangeArrowheads="1"/>
            </p:cNvSpPr>
            <p:nvPr/>
          </p:nvSpPr>
          <p:spPr bwMode="auto">
            <a:xfrm>
              <a:off x="5261223" y="3976872"/>
              <a:ext cx="801792" cy="421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050" b="1" noProof="0" dirty="0" smtClean="0">
                  <a:solidFill>
                    <a:prstClr val="black"/>
                  </a:solidFill>
                  <a:cs typeface="Calibri" panose="020F0502020204030204" pitchFamily="34" charset="0"/>
                </a:rPr>
                <a:t>M-81</a:t>
              </a:r>
              <a:endParaRPr kumimoji="0" lang="es-CL" altLang="es-CL" sz="1050" b="1" i="0" u="none" strike="noStrike" kern="1200" cap="none" spc="0" normalizeH="0" baseline="0" noProof="0" dirty="0">
                <a:ln>
                  <a:noFill/>
                </a:ln>
                <a:solidFill>
                  <a:prstClr val="black"/>
                </a:solidFill>
                <a:effectLst/>
                <a:uLnTx/>
                <a:uFillTx/>
                <a:cs typeface="Calibri" panose="020F0502020204030204" pitchFamily="34" charset="0"/>
              </a:endParaRPr>
            </a:p>
          </p:txBody>
        </p:sp>
      </p:grpSp>
      <p:sp>
        <p:nvSpPr>
          <p:cNvPr id="112" name="Rectángulo 111"/>
          <p:cNvSpPr/>
          <p:nvPr/>
        </p:nvSpPr>
        <p:spPr>
          <a:xfrm>
            <a:off x="5886648" y="3244334"/>
            <a:ext cx="418704" cy="369332"/>
          </a:xfrm>
          <a:prstGeom prst="rect">
            <a:avLst/>
          </a:prstGeom>
        </p:spPr>
        <p:txBody>
          <a:bodyPr wrap="none">
            <a:spAutoFit/>
          </a:bodyPr>
          <a:lstStyle/>
          <a:p>
            <a:r>
              <a:rPr lang="es-ES" dirty="0"/>
              <a:t>31</a:t>
            </a:r>
            <a:endParaRPr lang="en-US" dirty="0"/>
          </a:p>
        </p:txBody>
      </p:sp>
      <p:sp>
        <p:nvSpPr>
          <p:cNvPr id="159" name="CuadroTexto 158">
            <a:extLst>
              <a:ext uri="{FF2B5EF4-FFF2-40B4-BE49-F238E27FC236}">
                <a16:creationId xmlns:a16="http://schemas.microsoft.com/office/drawing/2014/main" id="{6B17A1B8-BA70-CF57-06A1-43D37FD99663}"/>
              </a:ext>
            </a:extLst>
          </p:cNvPr>
          <p:cNvSpPr txBox="1"/>
          <p:nvPr/>
        </p:nvSpPr>
        <p:spPr>
          <a:xfrm>
            <a:off x="10583091" y="5487989"/>
            <a:ext cx="464761" cy="261610"/>
          </a:xfrm>
          <a:prstGeom prst="rect">
            <a:avLst/>
          </a:prstGeom>
          <a:noFill/>
        </p:spPr>
        <p:txBody>
          <a:bodyPr wrap="square" rtlCol="0">
            <a:spAutoFit/>
          </a:bodyPr>
          <a:lstStyle/>
          <a:p>
            <a:r>
              <a:rPr lang="es-ES" sz="1100" b="1" dirty="0" smtClean="0"/>
              <a:t>31</a:t>
            </a:r>
            <a:endParaRPr lang="es-ES" sz="1100" b="1" dirty="0"/>
          </a:p>
        </p:txBody>
      </p:sp>
      <p:grpSp>
        <p:nvGrpSpPr>
          <p:cNvPr id="161" name="Group 258">
            <a:extLst>
              <a:ext uri="{FF2B5EF4-FFF2-40B4-BE49-F238E27FC236}">
                <a16:creationId xmlns:a16="http://schemas.microsoft.com/office/drawing/2014/main" id="{1822F8F3-584B-CF43-9707-6F0567B8BE2A}"/>
              </a:ext>
            </a:extLst>
          </p:cNvPr>
          <p:cNvGrpSpPr>
            <a:grpSpLocks/>
          </p:cNvGrpSpPr>
          <p:nvPr/>
        </p:nvGrpSpPr>
        <p:grpSpPr bwMode="auto">
          <a:xfrm>
            <a:off x="7643345" y="5263708"/>
            <a:ext cx="356283" cy="314786"/>
            <a:chOff x="4871" y="731"/>
            <a:chExt cx="334" cy="334"/>
          </a:xfrm>
        </p:grpSpPr>
        <p:sp>
          <p:nvSpPr>
            <p:cNvPr id="162"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163"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4"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5"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126" name="Grupo 125">
            <a:extLst>
              <a:ext uri="{FF2B5EF4-FFF2-40B4-BE49-F238E27FC236}">
                <a16:creationId xmlns:a16="http://schemas.microsoft.com/office/drawing/2014/main" id="{79A5222C-8E2F-A763-3389-7682DADF3E9B}"/>
              </a:ext>
            </a:extLst>
          </p:cNvPr>
          <p:cNvGrpSpPr/>
          <p:nvPr/>
        </p:nvGrpSpPr>
        <p:grpSpPr>
          <a:xfrm>
            <a:off x="10087602" y="2345507"/>
            <a:ext cx="1162607" cy="547685"/>
            <a:chOff x="6969662" y="3744102"/>
            <a:chExt cx="1376198" cy="640544"/>
          </a:xfrm>
        </p:grpSpPr>
        <p:grpSp>
          <p:nvGrpSpPr>
            <p:cNvPr id="127" name="Grupo 12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13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158"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6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16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7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6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16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6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51" name="Conector recto 1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128" name="CuadroTexto 127">
              <a:extLst>
                <a:ext uri="{FF2B5EF4-FFF2-40B4-BE49-F238E27FC236}">
                  <a16:creationId xmlns:a16="http://schemas.microsoft.com/office/drawing/2014/main" id="{AC60D502-0AED-40FC-A4D1-E25551E20F21}"/>
                </a:ext>
              </a:extLst>
            </p:cNvPr>
            <p:cNvSpPr txBox="1"/>
            <p:nvPr/>
          </p:nvSpPr>
          <p:spPr>
            <a:xfrm>
              <a:off x="6969662" y="4061887"/>
              <a:ext cx="494269" cy="305965"/>
            </a:xfrm>
            <a:prstGeom prst="rect">
              <a:avLst/>
            </a:prstGeom>
            <a:noFill/>
          </p:spPr>
          <p:txBody>
            <a:bodyPr wrap="square" rtlCol="0">
              <a:spAutoFit/>
            </a:bodyPr>
            <a:lstStyle/>
            <a:p>
              <a:r>
                <a:rPr lang="es-ES" sz="1100" b="1" dirty="0" smtClean="0"/>
                <a:t>310</a:t>
              </a:r>
              <a:endParaRPr lang="es-ES" sz="1100" b="1" dirty="0"/>
            </a:p>
          </p:txBody>
        </p:sp>
        <p:sp>
          <p:nvSpPr>
            <p:cNvPr id="129" name="CuadroTexto 128">
              <a:extLst>
                <a:ext uri="{FF2B5EF4-FFF2-40B4-BE49-F238E27FC236}">
                  <a16:creationId xmlns:a16="http://schemas.microsoft.com/office/drawing/2014/main" id="{B9C9E820-B376-8484-7A25-6FE324EDACFB}"/>
                </a:ext>
              </a:extLst>
            </p:cNvPr>
            <p:cNvSpPr txBox="1"/>
            <p:nvPr/>
          </p:nvSpPr>
          <p:spPr>
            <a:xfrm>
              <a:off x="7851591" y="4078681"/>
              <a:ext cx="494269" cy="305965"/>
            </a:xfrm>
            <a:prstGeom prst="rect">
              <a:avLst/>
            </a:prstGeom>
            <a:noFill/>
          </p:spPr>
          <p:txBody>
            <a:bodyPr wrap="square" rtlCol="0">
              <a:spAutoFit/>
            </a:bodyPr>
            <a:lstStyle/>
            <a:p>
              <a:r>
                <a:rPr lang="es-ES" sz="1100" b="1" dirty="0"/>
                <a:t>31</a:t>
              </a:r>
            </a:p>
          </p:txBody>
        </p:sp>
      </p:grpSp>
      <p:pic>
        <p:nvPicPr>
          <p:cNvPr id="176" name="Imagen 17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9104136" y="3800566"/>
            <a:ext cx="558172" cy="528001"/>
          </a:xfrm>
          <a:prstGeom prst="rect">
            <a:avLst/>
          </a:prstGeom>
        </p:spPr>
      </p:pic>
      <p:cxnSp>
        <p:nvCxnSpPr>
          <p:cNvPr id="177" name="Conector recto 176"/>
          <p:cNvCxnSpPr/>
          <p:nvPr/>
        </p:nvCxnSpPr>
        <p:spPr>
          <a:xfrm>
            <a:off x="9456733" y="4303952"/>
            <a:ext cx="6437" cy="15980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8" name="Rectángulo 177"/>
          <p:cNvSpPr/>
          <p:nvPr/>
        </p:nvSpPr>
        <p:spPr>
          <a:xfrm>
            <a:off x="171977" y="1022546"/>
            <a:ext cx="5673562" cy="5339923"/>
          </a:xfrm>
          <a:prstGeom prst="rect">
            <a:avLst/>
          </a:prstGeom>
          <a:ln w="6350">
            <a:solidFill>
              <a:schemeClr val="tx1"/>
            </a:solidFill>
          </a:ln>
        </p:spPr>
        <p:txBody>
          <a:bodyPr wrap="square">
            <a:spAutoFit/>
          </a:bodyPr>
          <a:lstStyle/>
          <a:p>
            <a:pPr algn="just">
              <a:spcAft>
                <a:spcPts val="0"/>
              </a:spcAft>
            </a:pPr>
            <a:r>
              <a:rPr lang="es-CL" sz="1100" b="1" u="sng" dirty="0">
                <a:latin typeface="Courier New" panose="02070309020205020404" pitchFamily="49" charset="0"/>
                <a:ea typeface="Times New Roman" panose="02020603050405020304" pitchFamily="18" charset="0"/>
              </a:rPr>
              <a:t>TASK:</a:t>
            </a:r>
          </a:p>
          <a:p>
            <a:pPr algn="just">
              <a:spcAft>
                <a:spcPts val="0"/>
              </a:spcAft>
            </a:pPr>
            <a:r>
              <a:rPr lang="es-CL" sz="1100" b="1" dirty="0">
                <a:latin typeface="Courier New" panose="02070309020205020404" pitchFamily="49" charset="0"/>
                <a:ea typeface="Times New Roman" panose="02020603050405020304" pitchFamily="18" charset="0"/>
              </a:rPr>
              <a:t>PH 1: CONFIGURACIÓN: </a:t>
            </a:r>
          </a:p>
          <a:p>
            <a:pPr algn="just">
              <a:spcAft>
                <a:spcPts val="0"/>
              </a:spcAft>
            </a:pPr>
            <a:r>
              <a:rPr lang="es-CL" sz="1100" b="1" dirty="0">
                <a:latin typeface="Courier New" panose="02070309020205020404" pitchFamily="49" charset="0"/>
                <a:ea typeface="Times New Roman" panose="02020603050405020304" pitchFamily="18" charset="0"/>
              </a:rPr>
              <a:t>Recon: </a:t>
            </a:r>
          </a:p>
          <a:p>
            <a:pPr algn="just">
              <a:spcAft>
                <a:spcPts val="0"/>
              </a:spcAft>
            </a:pPr>
            <a:r>
              <a:rPr lang="es-CL" sz="1100" dirty="0">
                <a:latin typeface="Courier New" panose="02070309020205020404" pitchFamily="49" charset="0"/>
                <a:ea typeface="Times New Roman" panose="02020603050405020304" pitchFamily="18" charset="0"/>
              </a:rPr>
              <a:t>T1: Elevar informe de playa BLS “RED”, NLT NOV </a:t>
            </a:r>
            <a:r>
              <a:rPr lang="es-CL" sz="1100" dirty="0" smtClean="0">
                <a:latin typeface="Courier New" panose="02070309020205020404" pitchFamily="49" charset="0"/>
                <a:ea typeface="Times New Roman" panose="02020603050405020304" pitchFamily="18" charset="0"/>
              </a:rPr>
              <a:t>250530 </a:t>
            </a:r>
            <a:r>
              <a:rPr lang="es-CL" sz="1100" dirty="0">
                <a:latin typeface="Courier New" panose="02070309020205020404" pitchFamily="49" charset="0"/>
                <a:ea typeface="Times New Roman" panose="02020603050405020304" pitchFamily="18" charset="0"/>
              </a:rPr>
              <a:t>y BLS “BLUE” NLT </a:t>
            </a:r>
            <a:r>
              <a:rPr lang="es-CL" sz="1100" dirty="0" smtClean="0">
                <a:latin typeface="Courier New" panose="02070309020205020404" pitchFamily="49" charset="0"/>
                <a:ea typeface="Times New Roman" panose="02020603050405020304" pitchFamily="18" charset="0"/>
              </a:rPr>
              <a:t>NOV 250600</a:t>
            </a:r>
            <a:r>
              <a:rPr lang="es-CL" sz="1100" dirty="0">
                <a:latin typeface="Courier New" panose="02070309020205020404" pitchFamily="49" charset="0"/>
                <a:ea typeface="Times New Roman" panose="02020603050405020304" pitchFamily="18" charset="0"/>
              </a:rPr>
              <a:t>.</a:t>
            </a:r>
          </a:p>
          <a:p>
            <a:pPr algn="just">
              <a:spcAft>
                <a:spcPts val="0"/>
              </a:spcAft>
            </a:pPr>
            <a:r>
              <a:rPr lang="es-CL" sz="1100" dirty="0">
                <a:latin typeface="Courier New" panose="02070309020205020404" pitchFamily="49" charset="0"/>
                <a:ea typeface="Times New Roman" panose="02020603050405020304" pitchFamily="18" charset="0"/>
              </a:rPr>
              <a:t>P1: Contribuir al desembarco de las UU.MM y descarga general.</a:t>
            </a:r>
          </a:p>
          <a:p>
            <a:pPr algn="just">
              <a:spcAft>
                <a:spcPts val="0"/>
              </a:spcAft>
            </a:pPr>
            <a:r>
              <a:rPr lang="es-CL" sz="1100" dirty="0">
                <a:latin typeface="Courier New" panose="02070309020205020404" pitchFamily="49" charset="0"/>
                <a:ea typeface="Times New Roman" panose="02020603050405020304" pitchFamily="18" charset="0"/>
              </a:rPr>
              <a:t>T2: Elevar informe de reconocimiento ENY NLT NOV </a:t>
            </a:r>
            <a:r>
              <a:rPr lang="es-CL" sz="1100" dirty="0" smtClean="0">
                <a:latin typeface="Courier New" panose="02070309020205020404" pitchFamily="49" charset="0"/>
                <a:ea typeface="Times New Roman" panose="02020603050405020304" pitchFamily="18" charset="0"/>
              </a:rPr>
              <a:t>260600</a:t>
            </a:r>
            <a:r>
              <a:rPr lang="es-CL" sz="1100" dirty="0">
                <a:latin typeface="Courier New" panose="02070309020205020404" pitchFamily="49" charset="0"/>
                <a:ea typeface="Times New Roman" panose="02020603050405020304" pitchFamily="18" charset="0"/>
              </a:rPr>
              <a:t>.</a:t>
            </a:r>
          </a:p>
          <a:p>
            <a:pPr algn="just">
              <a:spcAft>
                <a:spcPts val="0"/>
              </a:spcAft>
            </a:pPr>
            <a:r>
              <a:rPr lang="es-CL" sz="1100" dirty="0">
                <a:latin typeface="Courier New" panose="02070309020205020404" pitchFamily="49" charset="0"/>
                <a:ea typeface="Times New Roman" panose="02020603050405020304" pitchFamily="18" charset="0"/>
              </a:rPr>
              <a:t>P2: Contribuir a la toma de decisiones del </a:t>
            </a:r>
            <a:r>
              <a:rPr lang="es-CL" sz="1100" dirty="0" smtClean="0">
                <a:latin typeface="Courier New" panose="02070309020205020404" pitchFamily="49" charset="0"/>
                <a:ea typeface="Times New Roman" panose="02020603050405020304" pitchFamily="18" charset="0"/>
              </a:rPr>
              <a:t>PCP</a:t>
            </a:r>
            <a:r>
              <a:rPr lang="es-CL" sz="1100" dirty="0">
                <a:latin typeface="Courier New" panose="02070309020205020404" pitchFamily="49" charset="0"/>
                <a:ea typeface="Times New Roman" panose="02020603050405020304" pitchFamily="18" charset="0"/>
              </a:rPr>
              <a:t>.</a:t>
            </a:r>
          </a:p>
          <a:p>
            <a:pPr algn="just">
              <a:spcAft>
                <a:spcPts val="0"/>
              </a:spcAft>
            </a:pPr>
            <a:r>
              <a:rPr lang="es-CL" sz="1100" b="1" dirty="0">
                <a:latin typeface="Courier New" panose="02070309020205020404" pitchFamily="49" charset="0"/>
                <a:ea typeface="Times New Roman" panose="02020603050405020304" pitchFamily="18" charset="0"/>
              </a:rPr>
              <a:t>Coy 310:</a:t>
            </a:r>
          </a:p>
          <a:p>
            <a:pPr algn="just">
              <a:spcAft>
                <a:spcPts val="0"/>
              </a:spcAft>
            </a:pPr>
            <a:r>
              <a:rPr lang="es-CL" sz="1100" dirty="0">
                <a:latin typeface="Courier New" panose="02070309020205020404" pitchFamily="49" charset="0"/>
                <a:ea typeface="Times New Roman" panose="02020603050405020304" pitchFamily="18" charset="0"/>
              </a:rPr>
              <a:t>T1: Desembarcar en la descarga general en BLS “BLUE”, día D hora H+3.</a:t>
            </a:r>
          </a:p>
          <a:p>
            <a:pPr algn="just"/>
            <a:r>
              <a:rPr lang="es-CL" sz="1100" dirty="0">
                <a:latin typeface="Courier New" panose="02070309020205020404" pitchFamily="49" charset="0"/>
                <a:ea typeface="Times New Roman" panose="02020603050405020304" pitchFamily="18" charset="0"/>
              </a:rPr>
              <a:t>P1: Contribuir a la maniobra del </a:t>
            </a:r>
            <a:r>
              <a:rPr lang="es-CL" sz="1100" dirty="0" err="1">
                <a:latin typeface="Courier New" panose="02070309020205020404" pitchFamily="49" charset="0"/>
                <a:ea typeface="Times New Roman" panose="02020603050405020304" pitchFamily="18" charset="0"/>
              </a:rPr>
              <a:t>Bn</a:t>
            </a:r>
            <a:r>
              <a:rPr lang="es-CL" sz="1100" dirty="0">
                <a:latin typeface="Courier New" panose="02070309020205020404" pitchFamily="49" charset="0"/>
                <a:ea typeface="Times New Roman" panose="02020603050405020304" pitchFamily="18" charset="0"/>
              </a:rPr>
              <a:t>.</a:t>
            </a:r>
          </a:p>
          <a:p>
            <a:pPr algn="just">
              <a:spcAft>
                <a:spcPts val="0"/>
              </a:spcAft>
            </a:pPr>
            <a:r>
              <a:rPr lang="es-CL" sz="1100" b="1" dirty="0">
                <a:latin typeface="Courier New" panose="02070309020205020404" pitchFamily="49" charset="0"/>
                <a:ea typeface="Times New Roman" panose="02020603050405020304" pitchFamily="18" charset="0"/>
              </a:rPr>
              <a:t>Coy 311:</a:t>
            </a:r>
          </a:p>
          <a:p>
            <a:pPr algn="just">
              <a:spcAft>
                <a:spcPts val="0"/>
              </a:spcAft>
            </a:pPr>
            <a:r>
              <a:rPr lang="es-CL" sz="1100" dirty="0">
                <a:latin typeface="Courier New" panose="02070309020205020404" pitchFamily="49" charset="0"/>
                <a:ea typeface="Times New Roman" panose="02020603050405020304" pitchFamily="18" charset="0"/>
              </a:rPr>
              <a:t>T1: Desembarcar en BLS “RED” día D, hora H.</a:t>
            </a:r>
          </a:p>
          <a:p>
            <a:pPr algn="just">
              <a:spcAft>
                <a:spcPts val="0"/>
              </a:spcAft>
            </a:pPr>
            <a:r>
              <a:rPr lang="es-CL" sz="1100" dirty="0">
                <a:latin typeface="Courier New" panose="02070309020205020404" pitchFamily="49" charset="0"/>
                <a:ea typeface="Times New Roman" panose="02020603050405020304" pitchFamily="18" charset="0"/>
              </a:rPr>
              <a:t>P1: Contribuir a la maniobra del </a:t>
            </a:r>
            <a:r>
              <a:rPr lang="es-CL" sz="1100" dirty="0" err="1">
                <a:latin typeface="Courier New" panose="02070309020205020404" pitchFamily="49" charset="0"/>
                <a:ea typeface="Times New Roman" panose="02020603050405020304" pitchFamily="18" charset="0"/>
              </a:rPr>
              <a:t>Bn</a:t>
            </a:r>
            <a:r>
              <a:rPr lang="es-CL" sz="1100" dirty="0" smtClean="0">
                <a:latin typeface="Courier New" panose="02070309020205020404" pitchFamily="49" charset="0"/>
                <a:ea typeface="Times New Roman" panose="02020603050405020304" pitchFamily="18" charset="0"/>
              </a:rPr>
              <a:t>.</a:t>
            </a:r>
          </a:p>
          <a:p>
            <a:pPr algn="just">
              <a:spcAft>
                <a:spcPts val="0"/>
              </a:spcAft>
            </a:pPr>
            <a:r>
              <a:rPr lang="es-CL" sz="1100" b="1" dirty="0">
                <a:latin typeface="Courier New" panose="02070309020205020404" pitchFamily="49" charset="0"/>
                <a:ea typeface="Times New Roman" panose="02020603050405020304" pitchFamily="18" charset="0"/>
              </a:rPr>
              <a:t>M-81: </a:t>
            </a:r>
          </a:p>
          <a:p>
            <a:pPr algn="just"/>
            <a:r>
              <a:rPr lang="es-CL" sz="1100" dirty="0">
                <a:latin typeface="Courier New" panose="02070309020205020404" pitchFamily="49" charset="0"/>
                <a:ea typeface="Times New Roman" panose="02020603050405020304" pitchFamily="18" charset="0"/>
              </a:rPr>
              <a:t>T1:Desembarcar en BLS “RED” día D, hora H+1. </a:t>
            </a:r>
          </a:p>
          <a:p>
            <a:pPr algn="just"/>
            <a:r>
              <a:rPr lang="es-CL" sz="1100" dirty="0">
                <a:latin typeface="Courier New" panose="02070309020205020404" pitchFamily="49" charset="0"/>
                <a:ea typeface="Times New Roman" panose="02020603050405020304" pitchFamily="18" charset="0"/>
              </a:rPr>
              <a:t>P1:Contribuir a la maniobra del </a:t>
            </a:r>
            <a:r>
              <a:rPr lang="es-CL" sz="1100" dirty="0" err="1">
                <a:latin typeface="Courier New" panose="02070309020205020404" pitchFamily="49" charset="0"/>
                <a:ea typeface="Times New Roman" panose="02020603050405020304" pitchFamily="18" charset="0"/>
              </a:rPr>
              <a:t>Bn</a:t>
            </a:r>
            <a:r>
              <a:rPr lang="es-CL" sz="1100" dirty="0">
                <a:latin typeface="Courier New" panose="02070309020205020404" pitchFamily="49" charset="0"/>
                <a:ea typeface="Times New Roman" panose="02020603050405020304" pitchFamily="18" charset="0"/>
              </a:rPr>
              <a:t>.</a:t>
            </a:r>
          </a:p>
          <a:p>
            <a:pPr marL="273050" indent="-273050" algn="just"/>
            <a:r>
              <a:rPr lang="es-CL" sz="1100" dirty="0" smtClean="0">
                <a:latin typeface="Courier New" panose="02070309020205020404" pitchFamily="49" charset="0"/>
                <a:ea typeface="Times New Roman" panose="02020603050405020304" pitchFamily="18" charset="0"/>
              </a:rPr>
              <a:t>T2:Apoyar </a:t>
            </a:r>
            <a:r>
              <a:rPr lang="es-CL" sz="1100" dirty="0">
                <a:latin typeface="Courier New" panose="02070309020205020404" pitchFamily="49" charset="0"/>
                <a:ea typeface="Times New Roman" panose="02020603050405020304" pitchFamily="18" charset="0"/>
              </a:rPr>
              <a:t>por fuego </a:t>
            </a:r>
            <a:r>
              <a:rPr lang="es-CL" sz="1100" dirty="0" smtClean="0">
                <a:latin typeface="Courier New" panose="02070309020205020404" pitchFamily="49" charset="0"/>
                <a:ea typeface="Times New Roman" panose="02020603050405020304" pitchFamily="18" charset="0"/>
              </a:rPr>
              <a:t>UU.MM. </a:t>
            </a:r>
            <a:r>
              <a:rPr lang="es-CL" sz="1100" dirty="0">
                <a:latin typeface="Courier New" panose="02070309020205020404" pitchFamily="49" charset="0"/>
                <a:ea typeface="Times New Roman" panose="02020603050405020304" pitchFamily="18" charset="0"/>
              </a:rPr>
              <a:t>durante el desembarco y descarga </a:t>
            </a:r>
            <a:r>
              <a:rPr lang="es-CL" sz="1100" dirty="0" smtClean="0">
                <a:latin typeface="Courier New" panose="02070309020205020404" pitchFamily="49" charset="0"/>
                <a:ea typeface="Times New Roman" panose="02020603050405020304" pitchFamily="18" charset="0"/>
              </a:rPr>
              <a:t>  general</a:t>
            </a:r>
            <a:r>
              <a:rPr lang="es-CL" sz="1100" dirty="0">
                <a:latin typeface="Courier New" panose="02070309020205020404" pitchFamily="49" charset="0"/>
                <a:ea typeface="Times New Roman" panose="02020603050405020304" pitchFamily="18" charset="0"/>
              </a:rPr>
              <a:t>.</a:t>
            </a:r>
          </a:p>
          <a:p>
            <a:pPr algn="just"/>
            <a:r>
              <a:rPr lang="es-CL" sz="1100" dirty="0">
                <a:latin typeface="Courier New" panose="02070309020205020404" pitchFamily="49" charset="0"/>
                <a:ea typeface="Times New Roman" panose="02020603050405020304" pitchFamily="18" charset="0"/>
              </a:rPr>
              <a:t>P2: Protección de la fuerza</a:t>
            </a:r>
            <a:r>
              <a:rPr lang="es-CL" sz="1100" dirty="0" smtClean="0">
                <a:latin typeface="Courier New" panose="02070309020205020404" pitchFamily="49" charset="0"/>
                <a:ea typeface="Times New Roman" panose="02020603050405020304" pitchFamily="18" charset="0"/>
              </a:rPr>
              <a:t>.</a:t>
            </a:r>
            <a:endParaRPr lang="es-CL" sz="1100" dirty="0">
              <a:latin typeface="Courier New" panose="02070309020205020404" pitchFamily="49" charset="0"/>
              <a:ea typeface="Times New Roman" panose="02020603050405020304" pitchFamily="18" charset="0"/>
            </a:endParaRPr>
          </a:p>
          <a:p>
            <a:pPr algn="just">
              <a:spcAft>
                <a:spcPts val="0"/>
              </a:spcAft>
            </a:pPr>
            <a:r>
              <a:rPr lang="es-CL" sz="1100" b="1" dirty="0">
                <a:latin typeface="Courier New" panose="02070309020205020404" pitchFamily="49" charset="0"/>
                <a:ea typeface="Times New Roman" panose="02020603050405020304" pitchFamily="18" charset="0"/>
              </a:rPr>
              <a:t>Coy 312: </a:t>
            </a:r>
          </a:p>
          <a:p>
            <a:pPr algn="just">
              <a:spcAft>
                <a:spcPts val="0"/>
              </a:spcAft>
            </a:pPr>
            <a:r>
              <a:rPr lang="es-CL" sz="1100" dirty="0" smtClean="0">
                <a:latin typeface="Courier New" panose="02070309020205020404" pitchFamily="49" charset="0"/>
                <a:ea typeface="Times New Roman" panose="02020603050405020304" pitchFamily="18" charset="0"/>
              </a:rPr>
              <a:t>T1:Desembarcar </a:t>
            </a:r>
            <a:r>
              <a:rPr lang="es-CL" sz="1100" dirty="0">
                <a:latin typeface="Courier New" panose="02070309020205020404" pitchFamily="49" charset="0"/>
                <a:ea typeface="Times New Roman" panose="02020603050405020304" pitchFamily="18" charset="0"/>
              </a:rPr>
              <a:t>en BLS “RED” día D, hora </a:t>
            </a:r>
            <a:r>
              <a:rPr lang="es-CL" sz="1100" dirty="0" smtClean="0">
                <a:latin typeface="Courier New" panose="02070309020205020404" pitchFamily="49" charset="0"/>
                <a:ea typeface="Times New Roman" panose="02020603050405020304" pitchFamily="18" charset="0"/>
              </a:rPr>
              <a:t>H+2.</a:t>
            </a:r>
            <a:endParaRPr lang="es-CL" sz="1100" dirty="0">
              <a:latin typeface="Courier New" panose="02070309020205020404" pitchFamily="49" charset="0"/>
              <a:ea typeface="Times New Roman" panose="02020603050405020304" pitchFamily="18" charset="0"/>
            </a:endParaRPr>
          </a:p>
          <a:p>
            <a:pPr algn="just">
              <a:spcAft>
                <a:spcPts val="0"/>
              </a:spcAft>
            </a:pPr>
            <a:r>
              <a:rPr lang="es-CL" sz="1100" dirty="0">
                <a:latin typeface="Courier New" panose="02070309020205020404" pitchFamily="49" charset="0"/>
                <a:ea typeface="Times New Roman" panose="02020603050405020304" pitchFamily="18" charset="0"/>
              </a:rPr>
              <a:t>P1:Contribuir a la maniobra del </a:t>
            </a:r>
            <a:r>
              <a:rPr lang="es-CL" sz="1100" dirty="0" err="1">
                <a:latin typeface="Courier New" panose="02070309020205020404" pitchFamily="49" charset="0"/>
                <a:ea typeface="Times New Roman" panose="02020603050405020304" pitchFamily="18" charset="0"/>
              </a:rPr>
              <a:t>Bn</a:t>
            </a:r>
            <a:r>
              <a:rPr lang="es-CL" sz="1100" dirty="0">
                <a:latin typeface="Courier New" panose="02070309020205020404" pitchFamily="49" charset="0"/>
                <a:ea typeface="Times New Roman" panose="02020603050405020304" pitchFamily="18" charset="0"/>
              </a:rPr>
              <a:t>.</a:t>
            </a:r>
          </a:p>
          <a:p>
            <a:pPr algn="just">
              <a:spcAft>
                <a:spcPts val="0"/>
              </a:spcAft>
            </a:pPr>
            <a:r>
              <a:rPr lang="es-CL" sz="1100" b="1" dirty="0">
                <a:latin typeface="Courier New" panose="02070309020205020404" pitchFamily="49" charset="0"/>
                <a:ea typeface="Times New Roman" panose="02020603050405020304" pitchFamily="18" charset="0"/>
              </a:rPr>
              <a:t>Coy 313:</a:t>
            </a:r>
          </a:p>
          <a:p>
            <a:pPr algn="just">
              <a:spcAft>
                <a:spcPts val="0"/>
              </a:spcAft>
            </a:pPr>
            <a:r>
              <a:rPr lang="es-CL" sz="1100" dirty="0">
                <a:latin typeface="Courier New" panose="02070309020205020404" pitchFamily="49" charset="0"/>
                <a:ea typeface="Times New Roman" panose="02020603050405020304" pitchFamily="18" charset="0"/>
              </a:rPr>
              <a:t>T1: Desembarcar en BLS “RED” día D, hora </a:t>
            </a:r>
            <a:r>
              <a:rPr lang="es-CL" sz="1100" dirty="0" smtClean="0">
                <a:latin typeface="Courier New" panose="02070309020205020404" pitchFamily="49" charset="0"/>
                <a:ea typeface="Times New Roman" panose="02020603050405020304" pitchFamily="18" charset="0"/>
              </a:rPr>
              <a:t>H+3.</a:t>
            </a:r>
            <a:endParaRPr lang="es-CL" sz="1100" dirty="0">
              <a:latin typeface="Courier New" panose="02070309020205020404" pitchFamily="49" charset="0"/>
              <a:ea typeface="Times New Roman" panose="02020603050405020304" pitchFamily="18" charset="0"/>
            </a:endParaRPr>
          </a:p>
          <a:p>
            <a:pPr algn="just">
              <a:spcAft>
                <a:spcPts val="0"/>
              </a:spcAft>
            </a:pPr>
            <a:r>
              <a:rPr lang="es-CL" sz="1100" dirty="0">
                <a:latin typeface="Courier New" panose="02070309020205020404" pitchFamily="49" charset="0"/>
                <a:ea typeface="Times New Roman" panose="02020603050405020304" pitchFamily="18" charset="0"/>
              </a:rPr>
              <a:t>P1:Contribuir a la maniobra del </a:t>
            </a:r>
            <a:r>
              <a:rPr lang="es-CL" sz="1100" dirty="0" err="1">
                <a:latin typeface="Courier New" panose="02070309020205020404" pitchFamily="49" charset="0"/>
                <a:ea typeface="Times New Roman" panose="02020603050405020304" pitchFamily="18" charset="0"/>
              </a:rPr>
              <a:t>Bn</a:t>
            </a:r>
            <a:r>
              <a:rPr lang="es-CL" sz="1100" dirty="0">
                <a:latin typeface="Courier New" panose="02070309020205020404" pitchFamily="49" charset="0"/>
                <a:ea typeface="Times New Roman" panose="02020603050405020304" pitchFamily="18" charset="0"/>
              </a:rPr>
              <a:t>.</a:t>
            </a:r>
          </a:p>
          <a:p>
            <a:pPr algn="just"/>
            <a:r>
              <a:rPr lang="es-CL" sz="1100" b="1" dirty="0" smtClean="0">
                <a:latin typeface="Courier New" panose="02070309020205020404" pitchFamily="49" charset="0"/>
                <a:ea typeface="Times New Roman" panose="02020603050405020304" pitchFamily="18" charset="0"/>
              </a:rPr>
              <a:t>FTE</a:t>
            </a:r>
            <a:r>
              <a:rPr lang="es-CL" sz="1100" b="1" dirty="0">
                <a:latin typeface="Courier New" panose="02070309020205020404" pitchFamily="49" charset="0"/>
                <a:ea typeface="Times New Roman" panose="02020603050405020304" pitchFamily="18" charset="0"/>
              </a:rPr>
              <a:t>: </a:t>
            </a:r>
          </a:p>
          <a:p>
            <a:pPr algn="just">
              <a:spcAft>
                <a:spcPts val="0"/>
              </a:spcAft>
            </a:pPr>
            <a:r>
              <a:rPr lang="es-CL" sz="1100" dirty="0">
                <a:latin typeface="Courier New" panose="02070309020205020404" pitchFamily="49" charset="0"/>
                <a:ea typeface="Times New Roman" panose="02020603050405020304" pitchFamily="18" charset="0"/>
              </a:rPr>
              <a:t>T1: Desembarcar en BLS “RED” día D, hora H.</a:t>
            </a:r>
          </a:p>
          <a:p>
            <a:pPr algn="just">
              <a:spcAft>
                <a:spcPts val="0"/>
              </a:spcAft>
            </a:pPr>
            <a:r>
              <a:rPr lang="es-CL" sz="1100" dirty="0">
                <a:latin typeface="Courier New" panose="02070309020205020404" pitchFamily="49" charset="0"/>
                <a:ea typeface="Times New Roman" panose="02020603050405020304" pitchFamily="18" charset="0"/>
              </a:rPr>
              <a:t>P1:Contribuir a la maniobra del </a:t>
            </a:r>
            <a:r>
              <a:rPr lang="es-CL" sz="1100" dirty="0" err="1">
                <a:latin typeface="Courier New" panose="02070309020205020404" pitchFamily="49" charset="0"/>
                <a:ea typeface="Times New Roman" panose="02020603050405020304" pitchFamily="18" charset="0"/>
              </a:rPr>
              <a:t>Bn</a:t>
            </a:r>
            <a:r>
              <a:rPr lang="es-CL" sz="1100" dirty="0">
                <a:latin typeface="Courier New" panose="02070309020205020404" pitchFamily="49" charset="0"/>
                <a:ea typeface="Times New Roman" panose="02020603050405020304" pitchFamily="18" charset="0"/>
              </a:rPr>
              <a:t>.</a:t>
            </a:r>
          </a:p>
        </p:txBody>
      </p:sp>
    </p:spTree>
    <p:extLst>
      <p:ext uri="{BB962C8B-B14F-4D97-AF65-F5344CB8AC3E}">
        <p14:creationId xmlns:p14="http://schemas.microsoft.com/office/powerpoint/2010/main" val="517276292"/>
      </p:ext>
    </p:extLst>
  </p:cSld>
  <p:clrMapOvr>
    <a:masterClrMapping/>
  </p:clrMapOvr>
  <p:transition>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21</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406742" y="1210288"/>
            <a:ext cx="4732171" cy="3600986"/>
          </a:xfrm>
          <a:prstGeom prst="rect">
            <a:avLst/>
          </a:prstGeom>
          <a:ln w="6350">
            <a:solidFill>
              <a:schemeClr val="tx1"/>
            </a:solidFill>
          </a:ln>
        </p:spPr>
        <p:txBody>
          <a:bodyPr wrap="square">
            <a:spAutoFit/>
          </a:bodyPr>
          <a:lstStyle/>
          <a:p>
            <a:pPr algn="just"/>
            <a:r>
              <a:rPr lang="es-CL" b="1" u="sng" dirty="0">
                <a:latin typeface="Courier New" panose="02070309020205020404" pitchFamily="49" charset="0"/>
                <a:ea typeface="Times New Roman" panose="02020603050405020304" pitchFamily="18" charset="0"/>
              </a:rPr>
              <a:t>PH 2: MOVIMIENTO</a:t>
            </a:r>
            <a:endParaRPr lang="en-US" b="1" u="sng" dirty="0">
              <a:latin typeface="Courier New" panose="02070309020205020404" pitchFamily="49" charset="0"/>
              <a:ea typeface="Times New Roman" panose="02020603050405020304" pitchFamily="18" charset="0"/>
            </a:endParaRPr>
          </a:p>
          <a:p>
            <a:pPr algn="just"/>
            <a:r>
              <a:rPr lang="es-CL" sz="1400" dirty="0">
                <a:latin typeface="Courier New" panose="02070309020205020404" pitchFamily="49" charset="0"/>
                <a:ea typeface="Times New Roman" panose="02020603050405020304" pitchFamily="18" charset="0"/>
              </a:rPr>
              <a:t>Esta fase inicia con el desembarco de las </a:t>
            </a:r>
            <a:r>
              <a:rPr lang="es-CL" sz="1400" dirty="0" smtClean="0">
                <a:latin typeface="Courier New" panose="02070309020205020404" pitchFamily="49" charset="0"/>
                <a:ea typeface="Times New Roman" panose="02020603050405020304" pitchFamily="18" charset="0"/>
              </a:rPr>
              <a:t>UU.MM. </a:t>
            </a:r>
            <a:r>
              <a:rPr lang="es-CL" sz="1400" dirty="0">
                <a:latin typeface="Courier New" panose="02070309020205020404" pitchFamily="49" charset="0"/>
                <a:ea typeface="Times New Roman" panose="02020603050405020304" pitchFamily="18" charset="0"/>
              </a:rPr>
              <a:t>y descarga general, reconociendo corredores de movilidad en el AROP y finaliza </a:t>
            </a:r>
            <a:r>
              <a:rPr lang="es-CL" sz="1400" dirty="0" smtClean="0">
                <a:latin typeface="Courier New" panose="02070309020205020404" pitchFamily="49" charset="0"/>
                <a:ea typeface="Times New Roman" panose="02020603050405020304" pitchFamily="18" charset="0"/>
              </a:rPr>
              <a:t>con la ocupación de las AR de las COY FUS IM.</a:t>
            </a:r>
            <a:endParaRPr lang="en-US" sz="1400" dirty="0">
              <a:latin typeface="Courier New" panose="02070309020205020404" pitchFamily="49" charset="0"/>
              <a:ea typeface="Times New Roman" panose="02020603050405020304" pitchFamily="18" charset="0"/>
            </a:endParaRPr>
          </a:p>
          <a:p>
            <a:pPr algn="just"/>
            <a:r>
              <a:rPr lang="es-CL" sz="1400" b="1" dirty="0">
                <a:latin typeface="Courier New" panose="02070309020205020404" pitchFamily="49" charset="0"/>
                <a:ea typeface="Times New Roman" panose="02020603050405020304" pitchFamily="18" charset="0"/>
              </a:rPr>
              <a:t>KEY TASK </a:t>
            </a:r>
            <a:r>
              <a:rPr lang="es-CL" sz="1400" dirty="0">
                <a:latin typeface="Courier New" panose="02070309020205020404" pitchFamily="49" charset="0"/>
                <a:ea typeface="Times New Roman" panose="02020603050405020304" pitchFamily="18" charset="0"/>
              </a:rPr>
              <a:t>durante esta fase son: </a:t>
            </a:r>
          </a:p>
          <a:p>
            <a:pPr marL="342900" indent="-342900" algn="just">
              <a:buFont typeface="+mj-lt"/>
              <a:buAutoNum type="alphaLcPeriod"/>
            </a:pPr>
            <a:r>
              <a:rPr lang="es-CL" sz="1400" dirty="0">
                <a:latin typeface="Courier New" panose="02070309020205020404" pitchFamily="49" charset="0"/>
                <a:ea typeface="Times New Roman" panose="02020603050405020304" pitchFamily="18" charset="0"/>
              </a:rPr>
              <a:t>Desembarco UU.MM en BLS “RED”</a:t>
            </a:r>
          </a:p>
          <a:p>
            <a:pPr marL="342900" indent="-342900" algn="just">
              <a:buFont typeface="+mj-lt"/>
              <a:buAutoNum type="alphaLcPeriod"/>
            </a:pPr>
            <a:r>
              <a:rPr lang="es-CL" sz="1400" dirty="0">
                <a:latin typeface="Courier New" panose="02070309020205020404" pitchFamily="49" charset="0"/>
                <a:ea typeface="Times New Roman" panose="02020603050405020304" pitchFamily="18" charset="0"/>
              </a:rPr>
              <a:t>Desembarco descarga general en BLS “BLUE”.</a:t>
            </a:r>
          </a:p>
          <a:p>
            <a:pPr marL="342900" indent="-342900" algn="just">
              <a:buFont typeface="+mj-lt"/>
              <a:buAutoNum type="alphaLcPeriod"/>
            </a:pPr>
            <a:r>
              <a:rPr lang="es-CL" sz="1400" dirty="0">
                <a:latin typeface="Courier New" panose="02070309020205020404" pitchFamily="49" charset="0"/>
                <a:ea typeface="Times New Roman" panose="02020603050405020304" pitchFamily="18" charset="0"/>
              </a:rPr>
              <a:t>Establecimiento CP en Coord. 67-41 y 68-41.</a:t>
            </a:r>
          </a:p>
          <a:p>
            <a:pPr marL="342900" indent="-342900" algn="just">
              <a:buFont typeface="+mj-lt"/>
              <a:buAutoNum type="alphaLcPeriod"/>
            </a:pPr>
            <a:r>
              <a:rPr lang="es-CL" sz="1400" dirty="0" smtClean="0">
                <a:solidFill>
                  <a:srgbClr val="FF0000"/>
                </a:solidFill>
                <a:latin typeface="Courier New" panose="02070309020205020404" pitchFamily="49" charset="0"/>
                <a:ea typeface="Times New Roman" panose="02020603050405020304" pitchFamily="18" charset="0"/>
              </a:rPr>
              <a:t>Neutralización </a:t>
            </a:r>
            <a:r>
              <a:rPr lang="es-CL" sz="1400" dirty="0">
                <a:solidFill>
                  <a:srgbClr val="FF0000"/>
                </a:solidFill>
                <a:latin typeface="Courier New" panose="02070309020205020404" pitchFamily="49" charset="0"/>
                <a:ea typeface="Times New Roman" panose="02020603050405020304" pitchFamily="18" charset="0"/>
              </a:rPr>
              <a:t>de M-60 ENY</a:t>
            </a:r>
            <a:r>
              <a:rPr lang="es-CL" sz="1400" dirty="0" smtClean="0">
                <a:solidFill>
                  <a:srgbClr val="FF0000"/>
                </a:solidFill>
                <a:latin typeface="Courier New" panose="02070309020205020404" pitchFamily="49" charset="0"/>
                <a:ea typeface="Times New Roman" panose="02020603050405020304" pitchFamily="18" charset="0"/>
              </a:rPr>
              <a:t>.</a:t>
            </a:r>
          </a:p>
          <a:p>
            <a:pPr marL="342900" indent="-342900" algn="just">
              <a:buFont typeface="+mj-lt"/>
              <a:buAutoNum type="alphaLcPeriod"/>
            </a:pPr>
            <a:r>
              <a:rPr lang="es-CL" sz="1400" dirty="0" smtClean="0">
                <a:latin typeface="Courier New" panose="02070309020205020404" pitchFamily="49" charset="0"/>
                <a:ea typeface="Times New Roman" panose="02020603050405020304" pitchFamily="18" charset="0"/>
              </a:rPr>
              <a:t>áreas de reunión para  las </a:t>
            </a:r>
            <a:r>
              <a:rPr lang="es-CL" sz="1400" dirty="0" err="1" smtClean="0">
                <a:latin typeface="Courier New" panose="02070309020205020404" pitchFamily="49" charset="0"/>
                <a:ea typeface="Times New Roman" panose="02020603050405020304" pitchFamily="18" charset="0"/>
              </a:rPr>
              <a:t>coy´s</a:t>
            </a:r>
            <a:r>
              <a:rPr lang="es-CL" sz="1400" dirty="0" smtClean="0">
                <a:latin typeface="Courier New" panose="02070309020205020404" pitchFamily="49" charset="0"/>
                <a:ea typeface="Times New Roman" panose="02020603050405020304" pitchFamily="18" charset="0"/>
              </a:rPr>
              <a:t>.</a:t>
            </a:r>
            <a:endParaRPr lang="es-CL" sz="1400" dirty="0">
              <a:latin typeface="Courier New" panose="02070309020205020404" pitchFamily="49" charset="0"/>
              <a:ea typeface="Times New Roman" panose="02020603050405020304" pitchFamily="18" charset="0"/>
            </a:endParaRPr>
          </a:p>
          <a:p>
            <a:pPr marL="342900" indent="-342900" algn="just">
              <a:buFont typeface="+mj-lt"/>
              <a:buAutoNum type="alphaLcPeriod"/>
            </a:pPr>
            <a:r>
              <a:rPr lang="es-CL" sz="1400" dirty="0">
                <a:latin typeface="Courier New" panose="02070309020205020404" pitchFamily="49" charset="0"/>
                <a:ea typeface="Times New Roman" panose="02020603050405020304" pitchFamily="18" charset="0"/>
              </a:rPr>
              <a:t>Apoyar por fuego de apoyo el avance de las UU.MM</a:t>
            </a:r>
            <a:r>
              <a:rPr lang="es-CL" sz="1400" dirty="0" smtClean="0">
                <a:latin typeface="Courier New" panose="02070309020205020404" pitchFamily="49" charset="0"/>
                <a:ea typeface="Times New Roman" panose="02020603050405020304" pitchFamily="18" charset="0"/>
              </a:rPr>
              <a:t>.</a:t>
            </a:r>
            <a:endParaRPr lang="en-US" dirty="0"/>
          </a:p>
        </p:txBody>
      </p:sp>
      <p:pic>
        <p:nvPicPr>
          <p:cNvPr id="21" name="Imagen 20"/>
          <p:cNvPicPr>
            <a:picLocks noChangeAspect="1"/>
          </p:cNvPicPr>
          <p:nvPr/>
        </p:nvPicPr>
        <p:blipFill>
          <a:blip r:embed="rId7"/>
          <a:stretch>
            <a:fillRect/>
          </a:stretch>
        </p:blipFill>
        <p:spPr>
          <a:xfrm>
            <a:off x="6034094" y="119188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7731831" y="5300120"/>
            <a:ext cx="356283" cy="314786"/>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sp>
        <p:nvSpPr>
          <p:cNvPr id="28" name="Elipse 27"/>
          <p:cNvSpPr/>
          <p:nvPr/>
        </p:nvSpPr>
        <p:spPr>
          <a:xfrm>
            <a:off x="8656415" y="3591705"/>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upo 29">
            <a:extLst>
              <a:ext uri="{FF2B5EF4-FFF2-40B4-BE49-F238E27FC236}">
                <a16:creationId xmlns:a16="http://schemas.microsoft.com/office/drawing/2014/main" id="{79A5222C-8E2F-A763-3389-7682DADF3E9B}"/>
              </a:ext>
            </a:extLst>
          </p:cNvPr>
          <p:cNvGrpSpPr/>
          <p:nvPr/>
        </p:nvGrpSpPr>
        <p:grpSpPr>
          <a:xfrm>
            <a:off x="7152093" y="3888568"/>
            <a:ext cx="1123988" cy="526190"/>
            <a:chOff x="7015376" y="3744102"/>
            <a:chExt cx="1330484" cy="615404"/>
          </a:xfrm>
        </p:grpSpPr>
        <p:grpSp>
          <p:nvGrpSpPr>
            <p:cNvPr id="31" name="Grupo 30">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4"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6"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7"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1"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8"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9"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0"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5" name="Conector recto 34">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2" name="CuadroTexto 31">
              <a:extLst>
                <a:ext uri="{FF2B5EF4-FFF2-40B4-BE49-F238E27FC236}">
                  <a16:creationId xmlns:a16="http://schemas.microsoft.com/office/drawing/2014/main" id="{AC60D502-0AED-40FC-A4D1-E25551E20F21}"/>
                </a:ext>
              </a:extLst>
            </p:cNvPr>
            <p:cNvSpPr txBox="1"/>
            <p:nvPr/>
          </p:nvSpPr>
          <p:spPr>
            <a:xfrm>
              <a:off x="7015376" y="4097896"/>
              <a:ext cx="494270" cy="261610"/>
            </a:xfrm>
            <a:prstGeom prst="rect">
              <a:avLst/>
            </a:prstGeom>
            <a:noFill/>
          </p:spPr>
          <p:txBody>
            <a:bodyPr wrap="square" rtlCol="0">
              <a:spAutoFit/>
            </a:bodyPr>
            <a:lstStyle/>
            <a:p>
              <a:r>
                <a:rPr lang="es-ES" sz="1100" dirty="0"/>
                <a:t>311</a:t>
              </a:r>
            </a:p>
          </p:txBody>
        </p:sp>
        <p:sp>
          <p:nvSpPr>
            <p:cNvPr id="33" name="CuadroTexto 32">
              <a:extLst>
                <a:ext uri="{FF2B5EF4-FFF2-40B4-BE49-F238E27FC236}">
                  <a16:creationId xmlns:a16="http://schemas.microsoft.com/office/drawing/2014/main" id="{B9C9E820-B376-8484-7A25-6FE324EDACFB}"/>
                </a:ext>
              </a:extLst>
            </p:cNvPr>
            <p:cNvSpPr txBox="1"/>
            <p:nvPr/>
          </p:nvSpPr>
          <p:spPr>
            <a:xfrm>
              <a:off x="7851590" y="4078682"/>
              <a:ext cx="494270" cy="261610"/>
            </a:xfrm>
            <a:prstGeom prst="rect">
              <a:avLst/>
            </a:prstGeom>
            <a:noFill/>
          </p:spPr>
          <p:txBody>
            <a:bodyPr wrap="square" rtlCol="0">
              <a:spAutoFit/>
            </a:bodyPr>
            <a:lstStyle/>
            <a:p>
              <a:r>
                <a:rPr lang="es-ES" sz="1100" dirty="0"/>
                <a:t>31</a:t>
              </a:r>
            </a:p>
          </p:txBody>
        </p:sp>
      </p:grpSp>
      <p:grpSp>
        <p:nvGrpSpPr>
          <p:cNvPr id="48" name="Grupo 47">
            <a:extLst>
              <a:ext uri="{FF2B5EF4-FFF2-40B4-BE49-F238E27FC236}">
                <a16:creationId xmlns:a16="http://schemas.microsoft.com/office/drawing/2014/main" id="{79A5222C-8E2F-A763-3389-7682DADF3E9B}"/>
              </a:ext>
            </a:extLst>
          </p:cNvPr>
          <p:cNvGrpSpPr/>
          <p:nvPr/>
        </p:nvGrpSpPr>
        <p:grpSpPr>
          <a:xfrm>
            <a:off x="7832071" y="3446252"/>
            <a:ext cx="1141992" cy="595760"/>
            <a:chOff x="6982796" y="3744102"/>
            <a:chExt cx="1363064" cy="615404"/>
          </a:xfrm>
        </p:grpSpPr>
        <p:grpSp>
          <p:nvGrpSpPr>
            <p:cNvPr id="49" name="Grupo 4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3" name="Conector recto 5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0" name="CuadroTexto 49">
              <a:extLst>
                <a:ext uri="{FF2B5EF4-FFF2-40B4-BE49-F238E27FC236}">
                  <a16:creationId xmlns:a16="http://schemas.microsoft.com/office/drawing/2014/main" id="{AC60D502-0AED-40FC-A4D1-E25551E20F21}"/>
                </a:ext>
              </a:extLst>
            </p:cNvPr>
            <p:cNvSpPr txBox="1"/>
            <p:nvPr/>
          </p:nvSpPr>
          <p:spPr>
            <a:xfrm>
              <a:off x="6982796" y="4097896"/>
              <a:ext cx="494271" cy="261610"/>
            </a:xfrm>
            <a:prstGeom prst="rect">
              <a:avLst/>
            </a:prstGeom>
            <a:noFill/>
          </p:spPr>
          <p:txBody>
            <a:bodyPr wrap="square" rtlCol="0">
              <a:spAutoFit/>
            </a:bodyPr>
            <a:lstStyle/>
            <a:p>
              <a:r>
                <a:rPr lang="es-ES" sz="1100" dirty="0" smtClean="0"/>
                <a:t>312</a:t>
              </a:r>
              <a:endParaRPr lang="es-ES" sz="1100" dirty="0"/>
            </a:p>
          </p:txBody>
        </p:sp>
        <p:sp>
          <p:nvSpPr>
            <p:cNvPr id="51" name="CuadroTexto 50">
              <a:extLst>
                <a:ext uri="{FF2B5EF4-FFF2-40B4-BE49-F238E27FC236}">
                  <a16:creationId xmlns:a16="http://schemas.microsoft.com/office/drawing/2014/main" id="{B9C9E820-B376-8484-7A25-6FE324EDACFB}"/>
                </a:ext>
              </a:extLst>
            </p:cNvPr>
            <p:cNvSpPr txBox="1"/>
            <p:nvPr/>
          </p:nvSpPr>
          <p:spPr>
            <a:xfrm>
              <a:off x="7851590" y="4078682"/>
              <a:ext cx="494270" cy="261610"/>
            </a:xfrm>
            <a:prstGeom prst="rect">
              <a:avLst/>
            </a:prstGeom>
            <a:noFill/>
          </p:spPr>
          <p:txBody>
            <a:bodyPr wrap="square" rtlCol="0">
              <a:spAutoFit/>
            </a:bodyPr>
            <a:lstStyle/>
            <a:p>
              <a:r>
                <a:rPr lang="es-ES" sz="1100" dirty="0"/>
                <a:t>31</a:t>
              </a:r>
            </a:p>
          </p:txBody>
        </p:sp>
      </p:grpSp>
      <p:grpSp>
        <p:nvGrpSpPr>
          <p:cNvPr id="66" name="Grupo 65">
            <a:extLst>
              <a:ext uri="{FF2B5EF4-FFF2-40B4-BE49-F238E27FC236}">
                <a16:creationId xmlns:a16="http://schemas.microsoft.com/office/drawing/2014/main" id="{18E9A567-11E4-DB41-2156-649A321B820B}"/>
              </a:ext>
            </a:extLst>
          </p:cNvPr>
          <p:cNvGrpSpPr/>
          <p:nvPr/>
        </p:nvGrpSpPr>
        <p:grpSpPr>
          <a:xfrm>
            <a:off x="7405839" y="2659239"/>
            <a:ext cx="1158502" cy="593094"/>
            <a:chOff x="6979460" y="3744102"/>
            <a:chExt cx="1456401" cy="633011"/>
          </a:xfrm>
        </p:grpSpPr>
        <p:grpSp>
          <p:nvGrpSpPr>
            <p:cNvPr id="67" name="Grupo 66">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7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2" name="Conector recto 7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8" name="CuadroTexto 67">
              <a:extLst>
                <a:ext uri="{FF2B5EF4-FFF2-40B4-BE49-F238E27FC236}">
                  <a16:creationId xmlns:a16="http://schemas.microsoft.com/office/drawing/2014/main" id="{732E12CD-45EF-BC8C-2EB2-82B20BA8F420}"/>
                </a:ext>
              </a:extLst>
            </p:cNvPr>
            <p:cNvSpPr txBox="1"/>
            <p:nvPr/>
          </p:nvSpPr>
          <p:spPr>
            <a:xfrm>
              <a:off x="6979460" y="4097896"/>
              <a:ext cx="562130" cy="279217"/>
            </a:xfrm>
            <a:prstGeom prst="rect">
              <a:avLst/>
            </a:prstGeom>
            <a:noFill/>
          </p:spPr>
          <p:txBody>
            <a:bodyPr wrap="square" rtlCol="0">
              <a:spAutoFit/>
            </a:bodyPr>
            <a:lstStyle/>
            <a:p>
              <a:r>
                <a:rPr lang="es-ES" sz="1100" dirty="0" smtClean="0"/>
                <a:t>313</a:t>
              </a:r>
              <a:endParaRPr lang="es-ES" sz="1100" dirty="0"/>
            </a:p>
          </p:txBody>
        </p:sp>
        <p:sp>
          <p:nvSpPr>
            <p:cNvPr id="70" name="CuadroTexto 6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dirty="0" smtClean="0"/>
                <a:t>31</a:t>
              </a:r>
              <a:endParaRPr lang="es-ES" sz="1100" dirty="0"/>
            </a:p>
          </p:txBody>
        </p:sp>
      </p:grpSp>
      <p:grpSp>
        <p:nvGrpSpPr>
          <p:cNvPr id="96" name="Grupo 95"/>
          <p:cNvGrpSpPr/>
          <p:nvPr/>
        </p:nvGrpSpPr>
        <p:grpSpPr>
          <a:xfrm>
            <a:off x="6642952" y="3207210"/>
            <a:ext cx="1288735" cy="627366"/>
            <a:chOff x="8692029" y="4167384"/>
            <a:chExt cx="1430694" cy="513519"/>
          </a:xfrm>
        </p:grpSpPr>
        <p:grpSp>
          <p:nvGrpSpPr>
            <p:cNvPr id="97" name="Grupo 96">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100"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102"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03"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4"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5"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101"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98" name="CuadroTexto 97">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99" name="CuadroTexto 98">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pic>
        <p:nvPicPr>
          <p:cNvPr id="106" name="Imagen 105">
            <a:extLst>
              <a:ext uri="{FF2B5EF4-FFF2-40B4-BE49-F238E27FC236}">
                <a16:creationId xmlns:a16="http://schemas.microsoft.com/office/drawing/2014/main" id="{654CD1EE-95D7-59C6-CBAA-EE7BF3FAA1AF}"/>
              </a:ext>
            </a:extLst>
          </p:cNvPr>
          <p:cNvPicPr>
            <a:picLocks noChangeAspect="1"/>
          </p:cNvPicPr>
          <p:nvPr/>
        </p:nvPicPr>
        <p:blipFill>
          <a:blip r:embed="rId8"/>
          <a:stretch>
            <a:fillRect/>
          </a:stretch>
        </p:blipFill>
        <p:spPr>
          <a:xfrm>
            <a:off x="10229656" y="2854910"/>
            <a:ext cx="558172" cy="528001"/>
          </a:xfrm>
          <a:prstGeom prst="rect">
            <a:avLst/>
          </a:prstGeom>
        </p:spPr>
      </p:pic>
      <p:sp>
        <p:nvSpPr>
          <p:cNvPr id="8" name="Flecha derecha 7"/>
          <p:cNvSpPr/>
          <p:nvPr/>
        </p:nvSpPr>
        <p:spPr>
          <a:xfrm rot="9880801">
            <a:off x="9137788" y="3210440"/>
            <a:ext cx="1030051" cy="419491"/>
          </a:xfrm>
          <a:prstGeom prst="rightArrow">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Elipse 107"/>
          <p:cNvSpPr/>
          <p:nvPr/>
        </p:nvSpPr>
        <p:spPr>
          <a:xfrm>
            <a:off x="8824567" y="2643034"/>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upo 9"/>
          <p:cNvGrpSpPr/>
          <p:nvPr/>
        </p:nvGrpSpPr>
        <p:grpSpPr>
          <a:xfrm>
            <a:off x="8265320" y="2659235"/>
            <a:ext cx="1091224" cy="573397"/>
            <a:chOff x="8265320" y="2659235"/>
            <a:chExt cx="1091224" cy="573397"/>
          </a:xfrm>
        </p:grpSpPr>
        <p:grpSp>
          <p:nvGrpSpPr>
            <p:cNvPr id="86" name="Grupo 85"/>
            <p:cNvGrpSpPr/>
            <p:nvPr/>
          </p:nvGrpSpPr>
          <p:grpSpPr>
            <a:xfrm>
              <a:off x="8265320" y="2842735"/>
              <a:ext cx="1091224" cy="389897"/>
              <a:chOff x="6264494" y="2551919"/>
              <a:chExt cx="1965537" cy="643432"/>
            </a:xfrm>
          </p:grpSpPr>
          <p:grpSp>
            <p:nvGrpSpPr>
              <p:cNvPr id="88" name="Grupo 87"/>
              <p:cNvGrpSpPr/>
              <p:nvPr/>
            </p:nvGrpSpPr>
            <p:grpSpPr>
              <a:xfrm>
                <a:off x="6866291" y="2551919"/>
                <a:ext cx="1363740" cy="643432"/>
                <a:chOff x="6839711" y="2551919"/>
                <a:chExt cx="1363740" cy="643432"/>
              </a:xfrm>
            </p:grpSpPr>
            <p:sp>
              <p:nvSpPr>
                <p:cNvPr id="90" name="CuadroTexto 89">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91" name="Grupo 90"/>
                <p:cNvGrpSpPr/>
                <p:nvPr/>
              </p:nvGrpSpPr>
              <p:grpSpPr>
                <a:xfrm>
                  <a:off x="6839711" y="2551919"/>
                  <a:ext cx="816783" cy="486585"/>
                  <a:chOff x="6839711" y="2551919"/>
                  <a:chExt cx="816783" cy="486585"/>
                </a:xfrm>
              </p:grpSpPr>
              <p:grpSp>
                <p:nvGrpSpPr>
                  <p:cNvPr id="92"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94"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95"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93" name="CuadroTexto 92"/>
                  <p:cNvSpPr txBox="1"/>
                  <p:nvPr/>
                </p:nvSpPr>
                <p:spPr>
                  <a:xfrm>
                    <a:off x="6942363" y="2597268"/>
                    <a:ext cx="714131" cy="380934"/>
                  </a:xfrm>
                  <a:prstGeom prst="rect">
                    <a:avLst/>
                  </a:prstGeom>
                  <a:noFill/>
                </p:spPr>
                <p:txBody>
                  <a:bodyPr wrap="square" rtlCol="0">
                    <a:spAutoFit/>
                  </a:bodyPr>
                  <a:lstStyle/>
                  <a:p>
                    <a:r>
                      <a:rPr lang="es-CL" sz="900" b="1" dirty="0" smtClean="0"/>
                      <a:t>HQ</a:t>
                    </a:r>
                    <a:endParaRPr lang="en-US" sz="900" b="1" dirty="0"/>
                  </a:p>
                </p:txBody>
              </p:sp>
            </p:grpSp>
          </p:grpSp>
          <p:sp>
            <p:nvSpPr>
              <p:cNvPr id="89" name="CuadroTexto 88">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07" name="Conector recto 106">
              <a:extLst>
                <a:ext uri="{FF2B5EF4-FFF2-40B4-BE49-F238E27FC236}">
                  <a16:creationId xmlns:a16="http://schemas.microsoft.com/office/drawing/2014/main" id="{17146E37-444A-DF21-6D5A-FF43D0ED8902}"/>
                </a:ext>
              </a:extLst>
            </p:cNvPr>
            <p:cNvCxnSpPr/>
            <p:nvPr/>
          </p:nvCxnSpPr>
          <p:spPr>
            <a:xfrm>
              <a:off x="8823667" y="2659235"/>
              <a:ext cx="0" cy="138931"/>
            </a:xfrm>
            <a:prstGeom prst="line">
              <a:avLst/>
            </a:prstGeom>
            <a:ln w="28575"/>
          </p:spPr>
          <p:style>
            <a:lnRef idx="2">
              <a:schemeClr val="dk1"/>
            </a:lnRef>
            <a:fillRef idx="0">
              <a:schemeClr val="dk1"/>
            </a:fillRef>
            <a:effectRef idx="1">
              <a:schemeClr val="dk1"/>
            </a:effectRef>
            <a:fontRef idx="minor">
              <a:schemeClr val="tx1"/>
            </a:fontRef>
          </p:style>
        </p:cxnSp>
      </p:grpSp>
    </p:spTree>
    <p:extLst>
      <p:ext uri="{BB962C8B-B14F-4D97-AF65-F5344CB8AC3E}">
        <p14:creationId xmlns:p14="http://schemas.microsoft.com/office/powerpoint/2010/main" val="1625446253"/>
      </p:ext>
    </p:extLst>
  </p:cSld>
  <p:clrMapOvr>
    <a:masterClrMapping/>
  </p:clrMapOvr>
  <p:transition>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n 20"/>
          <p:cNvPicPr>
            <a:picLocks noChangeAspect="1"/>
          </p:cNvPicPr>
          <p:nvPr/>
        </p:nvPicPr>
        <p:blipFill>
          <a:blip r:embed="rId3"/>
          <a:stretch>
            <a:fillRect/>
          </a:stretch>
        </p:blipFill>
        <p:spPr>
          <a:xfrm>
            <a:off x="6624021" y="119188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8321758" y="5300120"/>
            <a:ext cx="356283" cy="314786"/>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sp>
        <p:nvSpPr>
          <p:cNvPr id="28" name="Elipse 27"/>
          <p:cNvSpPr/>
          <p:nvPr/>
        </p:nvSpPr>
        <p:spPr>
          <a:xfrm>
            <a:off x="9246342" y="3591705"/>
            <a:ext cx="196576" cy="173038"/>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upo 29">
            <a:extLst>
              <a:ext uri="{FF2B5EF4-FFF2-40B4-BE49-F238E27FC236}">
                <a16:creationId xmlns:a16="http://schemas.microsoft.com/office/drawing/2014/main" id="{79A5222C-8E2F-A763-3389-7682DADF3E9B}"/>
              </a:ext>
            </a:extLst>
          </p:cNvPr>
          <p:cNvGrpSpPr/>
          <p:nvPr/>
        </p:nvGrpSpPr>
        <p:grpSpPr>
          <a:xfrm>
            <a:off x="7742020" y="3888568"/>
            <a:ext cx="1123988" cy="526190"/>
            <a:chOff x="7015376" y="3744102"/>
            <a:chExt cx="1330484" cy="615404"/>
          </a:xfrm>
        </p:grpSpPr>
        <p:grpSp>
          <p:nvGrpSpPr>
            <p:cNvPr id="31" name="Grupo 30">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4"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6"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7"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41"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6"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7"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8"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9"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40"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5" name="Conector recto 34">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2" name="CuadroTexto 31">
              <a:extLst>
                <a:ext uri="{FF2B5EF4-FFF2-40B4-BE49-F238E27FC236}">
                  <a16:creationId xmlns:a16="http://schemas.microsoft.com/office/drawing/2014/main" id="{AC60D502-0AED-40FC-A4D1-E25551E20F21}"/>
                </a:ext>
              </a:extLst>
            </p:cNvPr>
            <p:cNvSpPr txBox="1"/>
            <p:nvPr/>
          </p:nvSpPr>
          <p:spPr>
            <a:xfrm>
              <a:off x="7015376" y="4097896"/>
              <a:ext cx="494270" cy="261610"/>
            </a:xfrm>
            <a:prstGeom prst="rect">
              <a:avLst/>
            </a:prstGeom>
            <a:noFill/>
          </p:spPr>
          <p:txBody>
            <a:bodyPr wrap="square" rtlCol="0">
              <a:spAutoFit/>
            </a:bodyPr>
            <a:lstStyle/>
            <a:p>
              <a:r>
                <a:rPr lang="es-ES" sz="1100" dirty="0"/>
                <a:t>311</a:t>
              </a:r>
            </a:p>
          </p:txBody>
        </p:sp>
        <p:sp>
          <p:nvSpPr>
            <p:cNvPr id="33" name="CuadroTexto 32">
              <a:extLst>
                <a:ext uri="{FF2B5EF4-FFF2-40B4-BE49-F238E27FC236}">
                  <a16:creationId xmlns:a16="http://schemas.microsoft.com/office/drawing/2014/main" id="{B9C9E820-B376-8484-7A25-6FE324EDACFB}"/>
                </a:ext>
              </a:extLst>
            </p:cNvPr>
            <p:cNvSpPr txBox="1"/>
            <p:nvPr/>
          </p:nvSpPr>
          <p:spPr>
            <a:xfrm>
              <a:off x="7851590" y="4078682"/>
              <a:ext cx="494270" cy="261610"/>
            </a:xfrm>
            <a:prstGeom prst="rect">
              <a:avLst/>
            </a:prstGeom>
            <a:noFill/>
          </p:spPr>
          <p:txBody>
            <a:bodyPr wrap="square" rtlCol="0">
              <a:spAutoFit/>
            </a:bodyPr>
            <a:lstStyle/>
            <a:p>
              <a:r>
                <a:rPr lang="es-ES" sz="1100" dirty="0"/>
                <a:t>31</a:t>
              </a:r>
            </a:p>
          </p:txBody>
        </p:sp>
      </p:grpSp>
      <p:grpSp>
        <p:nvGrpSpPr>
          <p:cNvPr id="48" name="Grupo 47">
            <a:extLst>
              <a:ext uri="{FF2B5EF4-FFF2-40B4-BE49-F238E27FC236}">
                <a16:creationId xmlns:a16="http://schemas.microsoft.com/office/drawing/2014/main" id="{79A5222C-8E2F-A763-3389-7682DADF3E9B}"/>
              </a:ext>
            </a:extLst>
          </p:cNvPr>
          <p:cNvGrpSpPr/>
          <p:nvPr/>
        </p:nvGrpSpPr>
        <p:grpSpPr>
          <a:xfrm>
            <a:off x="8421998" y="3446252"/>
            <a:ext cx="1141992" cy="595760"/>
            <a:chOff x="6982796" y="3744102"/>
            <a:chExt cx="1363064" cy="615404"/>
          </a:xfrm>
        </p:grpSpPr>
        <p:grpSp>
          <p:nvGrpSpPr>
            <p:cNvPr id="49" name="Grupo 4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3" name="Conector recto 5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50" name="CuadroTexto 49">
              <a:extLst>
                <a:ext uri="{FF2B5EF4-FFF2-40B4-BE49-F238E27FC236}">
                  <a16:creationId xmlns:a16="http://schemas.microsoft.com/office/drawing/2014/main" id="{AC60D502-0AED-40FC-A4D1-E25551E20F21}"/>
                </a:ext>
              </a:extLst>
            </p:cNvPr>
            <p:cNvSpPr txBox="1"/>
            <p:nvPr/>
          </p:nvSpPr>
          <p:spPr>
            <a:xfrm>
              <a:off x="6982796" y="4097896"/>
              <a:ext cx="494271" cy="261610"/>
            </a:xfrm>
            <a:prstGeom prst="rect">
              <a:avLst/>
            </a:prstGeom>
            <a:noFill/>
          </p:spPr>
          <p:txBody>
            <a:bodyPr wrap="square" rtlCol="0">
              <a:spAutoFit/>
            </a:bodyPr>
            <a:lstStyle/>
            <a:p>
              <a:r>
                <a:rPr lang="es-ES" sz="1100" dirty="0" smtClean="0"/>
                <a:t>312</a:t>
              </a:r>
              <a:endParaRPr lang="es-ES" sz="1100" dirty="0"/>
            </a:p>
          </p:txBody>
        </p:sp>
        <p:sp>
          <p:nvSpPr>
            <p:cNvPr id="51" name="CuadroTexto 50">
              <a:extLst>
                <a:ext uri="{FF2B5EF4-FFF2-40B4-BE49-F238E27FC236}">
                  <a16:creationId xmlns:a16="http://schemas.microsoft.com/office/drawing/2014/main" id="{B9C9E820-B376-8484-7A25-6FE324EDACFB}"/>
                </a:ext>
              </a:extLst>
            </p:cNvPr>
            <p:cNvSpPr txBox="1"/>
            <p:nvPr/>
          </p:nvSpPr>
          <p:spPr>
            <a:xfrm>
              <a:off x="7851590" y="4078682"/>
              <a:ext cx="494270" cy="261610"/>
            </a:xfrm>
            <a:prstGeom prst="rect">
              <a:avLst/>
            </a:prstGeom>
            <a:noFill/>
          </p:spPr>
          <p:txBody>
            <a:bodyPr wrap="square" rtlCol="0">
              <a:spAutoFit/>
            </a:bodyPr>
            <a:lstStyle/>
            <a:p>
              <a:r>
                <a:rPr lang="es-ES" sz="1100" dirty="0"/>
                <a:t>31</a:t>
              </a:r>
            </a:p>
          </p:txBody>
        </p:sp>
      </p:grpSp>
      <p:grpSp>
        <p:nvGrpSpPr>
          <p:cNvPr id="66" name="Grupo 65">
            <a:extLst>
              <a:ext uri="{FF2B5EF4-FFF2-40B4-BE49-F238E27FC236}">
                <a16:creationId xmlns:a16="http://schemas.microsoft.com/office/drawing/2014/main" id="{18E9A567-11E4-DB41-2156-649A321B820B}"/>
              </a:ext>
            </a:extLst>
          </p:cNvPr>
          <p:cNvGrpSpPr/>
          <p:nvPr/>
        </p:nvGrpSpPr>
        <p:grpSpPr>
          <a:xfrm>
            <a:off x="7995766" y="2659239"/>
            <a:ext cx="1158502" cy="593094"/>
            <a:chOff x="6979460" y="3744102"/>
            <a:chExt cx="1456401" cy="633011"/>
          </a:xfrm>
        </p:grpSpPr>
        <p:grpSp>
          <p:nvGrpSpPr>
            <p:cNvPr id="67" name="Grupo 66">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7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2" name="Conector recto 7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8" name="CuadroTexto 67">
              <a:extLst>
                <a:ext uri="{FF2B5EF4-FFF2-40B4-BE49-F238E27FC236}">
                  <a16:creationId xmlns:a16="http://schemas.microsoft.com/office/drawing/2014/main" id="{732E12CD-45EF-BC8C-2EB2-82B20BA8F420}"/>
                </a:ext>
              </a:extLst>
            </p:cNvPr>
            <p:cNvSpPr txBox="1"/>
            <p:nvPr/>
          </p:nvSpPr>
          <p:spPr>
            <a:xfrm>
              <a:off x="6979460" y="4097896"/>
              <a:ext cx="562130" cy="279217"/>
            </a:xfrm>
            <a:prstGeom prst="rect">
              <a:avLst/>
            </a:prstGeom>
            <a:noFill/>
          </p:spPr>
          <p:txBody>
            <a:bodyPr wrap="square" rtlCol="0">
              <a:spAutoFit/>
            </a:bodyPr>
            <a:lstStyle/>
            <a:p>
              <a:r>
                <a:rPr lang="es-ES" sz="1100" dirty="0" smtClean="0"/>
                <a:t>313</a:t>
              </a:r>
              <a:endParaRPr lang="es-ES" sz="1100" dirty="0"/>
            </a:p>
          </p:txBody>
        </p:sp>
        <p:sp>
          <p:nvSpPr>
            <p:cNvPr id="70" name="CuadroTexto 6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dirty="0" smtClean="0"/>
                <a:t>31</a:t>
              </a:r>
              <a:endParaRPr lang="es-ES" sz="1100" dirty="0"/>
            </a:p>
          </p:txBody>
        </p:sp>
      </p:grpSp>
      <p:grpSp>
        <p:nvGrpSpPr>
          <p:cNvPr id="85" name="Grupo 84"/>
          <p:cNvGrpSpPr/>
          <p:nvPr/>
        </p:nvGrpSpPr>
        <p:grpSpPr>
          <a:xfrm>
            <a:off x="8652697" y="2711162"/>
            <a:ext cx="1091224" cy="483822"/>
            <a:chOff x="4024000" y="2232263"/>
            <a:chExt cx="1965537" cy="798432"/>
          </a:xfrm>
        </p:grpSpPr>
        <p:grpSp>
          <p:nvGrpSpPr>
            <p:cNvPr id="86" name="Grupo 85"/>
            <p:cNvGrpSpPr/>
            <p:nvPr/>
          </p:nvGrpSpPr>
          <p:grpSpPr>
            <a:xfrm>
              <a:off x="4024000" y="2387263"/>
              <a:ext cx="1965537" cy="643432"/>
              <a:chOff x="6264494" y="2551919"/>
              <a:chExt cx="1965537" cy="643432"/>
            </a:xfrm>
          </p:grpSpPr>
          <p:grpSp>
            <p:nvGrpSpPr>
              <p:cNvPr id="88" name="Grupo 87"/>
              <p:cNvGrpSpPr/>
              <p:nvPr/>
            </p:nvGrpSpPr>
            <p:grpSpPr>
              <a:xfrm>
                <a:off x="6866291" y="2551919"/>
                <a:ext cx="1363740" cy="643432"/>
                <a:chOff x="6839711" y="2551919"/>
                <a:chExt cx="1363740" cy="643432"/>
              </a:xfrm>
            </p:grpSpPr>
            <p:sp>
              <p:nvSpPr>
                <p:cNvPr id="90" name="CuadroTexto 89">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91" name="Grupo 90"/>
                <p:cNvGrpSpPr/>
                <p:nvPr/>
              </p:nvGrpSpPr>
              <p:grpSpPr>
                <a:xfrm>
                  <a:off x="6839711" y="2551919"/>
                  <a:ext cx="778536" cy="486585"/>
                  <a:chOff x="6839711" y="2551919"/>
                  <a:chExt cx="778536" cy="486585"/>
                </a:xfrm>
              </p:grpSpPr>
              <p:grpSp>
                <p:nvGrpSpPr>
                  <p:cNvPr id="92"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94"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95"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93" name="CuadroTexto 92"/>
                  <p:cNvSpPr txBox="1"/>
                  <p:nvPr/>
                </p:nvSpPr>
                <p:spPr>
                  <a:xfrm>
                    <a:off x="6927148" y="2634140"/>
                    <a:ext cx="573295" cy="330142"/>
                  </a:xfrm>
                  <a:prstGeom prst="rect">
                    <a:avLst/>
                  </a:prstGeom>
                  <a:noFill/>
                </p:spPr>
                <p:txBody>
                  <a:bodyPr wrap="square" rtlCol="0">
                    <a:spAutoFit/>
                  </a:bodyPr>
                  <a:lstStyle/>
                  <a:p>
                    <a:r>
                      <a:rPr lang="es-CL" sz="700" b="1" dirty="0"/>
                      <a:t>PM</a:t>
                    </a:r>
                    <a:endParaRPr lang="en-US" sz="700" b="1" dirty="0"/>
                  </a:p>
                </p:txBody>
              </p:sp>
            </p:grpSp>
          </p:grpSp>
          <p:sp>
            <p:nvSpPr>
              <p:cNvPr id="89" name="CuadroTexto 88">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87" name="Conector recto 86">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grpSp>
        <p:nvGrpSpPr>
          <p:cNvPr id="96" name="Grupo 95"/>
          <p:cNvGrpSpPr/>
          <p:nvPr/>
        </p:nvGrpSpPr>
        <p:grpSpPr>
          <a:xfrm>
            <a:off x="7232879" y="3207210"/>
            <a:ext cx="1288735" cy="627366"/>
            <a:chOff x="8692029" y="4167384"/>
            <a:chExt cx="1430694" cy="513519"/>
          </a:xfrm>
        </p:grpSpPr>
        <p:grpSp>
          <p:nvGrpSpPr>
            <p:cNvPr id="97" name="Grupo 96">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100"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102"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103"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4"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5"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101"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98" name="CuadroTexto 97">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99" name="CuadroTexto 98">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pic>
        <p:nvPicPr>
          <p:cNvPr id="106" name="Imagen 105">
            <a:extLst>
              <a:ext uri="{FF2B5EF4-FFF2-40B4-BE49-F238E27FC236}">
                <a16:creationId xmlns:a16="http://schemas.microsoft.com/office/drawing/2014/main" id="{654CD1EE-95D7-59C6-CBAA-EE7BF3FAA1AF}"/>
              </a:ext>
            </a:extLst>
          </p:cNvPr>
          <p:cNvPicPr>
            <a:picLocks noChangeAspect="1"/>
          </p:cNvPicPr>
          <p:nvPr/>
        </p:nvPicPr>
        <p:blipFill>
          <a:blip r:embed="rId4"/>
          <a:stretch>
            <a:fillRect/>
          </a:stretch>
        </p:blipFill>
        <p:spPr>
          <a:xfrm>
            <a:off x="10819583" y="2854910"/>
            <a:ext cx="558172" cy="528001"/>
          </a:xfrm>
          <a:prstGeom prst="rect">
            <a:avLst/>
          </a:prstGeom>
        </p:spPr>
      </p:pic>
      <p:sp>
        <p:nvSpPr>
          <p:cNvPr id="8" name="Flecha derecha 7"/>
          <p:cNvSpPr/>
          <p:nvPr/>
        </p:nvSpPr>
        <p:spPr>
          <a:xfrm rot="9880801">
            <a:off x="9727715" y="3210440"/>
            <a:ext cx="1030051" cy="419491"/>
          </a:xfrm>
          <a:prstGeom prst="rightArrow">
            <a:avLst/>
          </a:prstGeom>
          <a:noFill/>
          <a:ln w="19050">
            <a:solidFill>
              <a:srgbClr val="0624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22</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7" cstate="print">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152072" y="1051287"/>
            <a:ext cx="6347163" cy="5016758"/>
          </a:xfrm>
          <a:prstGeom prst="rect">
            <a:avLst/>
          </a:prstGeom>
          <a:ln w="6350">
            <a:solidFill>
              <a:schemeClr val="tx1"/>
            </a:solidFill>
          </a:ln>
        </p:spPr>
        <p:txBody>
          <a:bodyPr wrap="square">
            <a:spAutoFit/>
          </a:bodyPr>
          <a:lstStyle/>
          <a:p>
            <a:pPr algn="just">
              <a:spcAft>
                <a:spcPts val="0"/>
              </a:spcAft>
            </a:pPr>
            <a:r>
              <a:rPr lang="es-CL" b="1" u="sng" dirty="0"/>
              <a:t>TASK:</a:t>
            </a:r>
          </a:p>
          <a:p>
            <a:pPr algn="just">
              <a:spcAft>
                <a:spcPts val="0"/>
              </a:spcAft>
            </a:pPr>
            <a:r>
              <a:rPr lang="es-CL" sz="1600" b="1" dirty="0">
                <a:latin typeface="Courier New" panose="02070309020205020404" pitchFamily="49" charset="0"/>
                <a:ea typeface="Times New Roman" panose="02020603050405020304" pitchFamily="18" charset="0"/>
              </a:rPr>
              <a:t>PH 2: MOVIMIENTO.</a:t>
            </a:r>
          </a:p>
          <a:p>
            <a:pPr algn="just">
              <a:spcAft>
                <a:spcPts val="0"/>
              </a:spcAft>
            </a:pPr>
            <a:r>
              <a:rPr lang="es-CL" sz="1300" b="1" dirty="0">
                <a:latin typeface="Courier New" panose="02070309020205020404" pitchFamily="49" charset="0"/>
                <a:ea typeface="Times New Roman" panose="02020603050405020304" pitchFamily="18" charset="0"/>
              </a:rPr>
              <a:t>FTE:</a:t>
            </a:r>
          </a:p>
          <a:p>
            <a:pPr marL="273050" indent="-273050">
              <a:spcAft>
                <a:spcPts val="0"/>
              </a:spcAft>
              <a:tabLst>
                <a:tab pos="266700" algn="l"/>
              </a:tabLst>
            </a:pPr>
            <a:r>
              <a:rPr lang="es-ES" sz="1300" dirty="0">
                <a:latin typeface="Courier New" panose="02070309020205020404" pitchFamily="49" charset="0"/>
                <a:ea typeface="Times New Roman" panose="02020603050405020304" pitchFamily="18" charset="0"/>
              </a:rPr>
              <a:t>T1:BPT neutralizar fuegos de apoyo ENY (</a:t>
            </a:r>
            <a:r>
              <a:rPr lang="es-ES" sz="1300" dirty="0" smtClean="0">
                <a:latin typeface="Courier New" panose="02070309020205020404" pitchFamily="49" charset="0"/>
                <a:ea typeface="Times New Roman" panose="02020603050405020304" pitchFamily="18" charset="0"/>
              </a:rPr>
              <a:t>M-60).</a:t>
            </a:r>
          </a:p>
          <a:p>
            <a:pPr marL="273050" indent="-273050">
              <a:spcAft>
                <a:spcPts val="0"/>
              </a:spcAft>
              <a:tabLst>
                <a:tab pos="266700" algn="l"/>
              </a:tabLst>
            </a:pPr>
            <a:r>
              <a:rPr lang="es-ES" sz="1300" dirty="0" smtClean="0">
                <a:latin typeface="Courier New" panose="02070309020205020404" pitchFamily="49" charset="0"/>
                <a:ea typeface="Times New Roman" panose="02020603050405020304" pitchFamily="18" charset="0"/>
              </a:rPr>
              <a:t>P1:Permitir </a:t>
            </a:r>
            <a:r>
              <a:rPr lang="es-ES" sz="1300" dirty="0">
                <a:latin typeface="Courier New" panose="02070309020205020404" pitchFamily="49" charset="0"/>
                <a:ea typeface="Times New Roman" panose="02020603050405020304" pitchFamily="18" charset="0"/>
              </a:rPr>
              <a:t>el avance de las UU. MM. a sus PA.</a:t>
            </a:r>
          </a:p>
          <a:p>
            <a:pPr marL="273050" indent="-273050">
              <a:tabLst>
                <a:tab pos="266700" algn="l"/>
              </a:tabLst>
            </a:pPr>
            <a:r>
              <a:rPr lang="es-ES" sz="1300" b="1" dirty="0">
                <a:latin typeface="Courier New" panose="02070309020205020404" pitchFamily="49" charset="0"/>
                <a:ea typeface="Times New Roman" panose="02020603050405020304" pitchFamily="18" charset="0"/>
              </a:rPr>
              <a:t>M-81: </a:t>
            </a:r>
          </a:p>
          <a:p>
            <a:pPr marL="273050" indent="-273050">
              <a:tabLst>
                <a:tab pos="266700" algn="l"/>
              </a:tabLst>
            </a:pPr>
            <a:r>
              <a:rPr lang="es-CL" sz="1300" dirty="0" smtClean="0">
                <a:latin typeface="Courier New" panose="02070309020205020404" pitchFamily="49" charset="0"/>
                <a:ea typeface="Times New Roman" panose="02020603050405020304" pitchFamily="18" charset="0"/>
              </a:rPr>
              <a:t>T1:Apoyar </a:t>
            </a:r>
            <a:r>
              <a:rPr lang="es-CL" sz="1300" dirty="0">
                <a:latin typeface="Courier New" panose="02070309020205020404" pitchFamily="49" charset="0"/>
                <a:ea typeface="Times New Roman" panose="02020603050405020304" pitchFamily="18" charset="0"/>
              </a:rPr>
              <a:t>por fuego </a:t>
            </a:r>
            <a:r>
              <a:rPr lang="es-CL" sz="1300" dirty="0" smtClean="0">
                <a:latin typeface="Courier New" panose="02070309020205020404" pitchFamily="49" charset="0"/>
                <a:ea typeface="Times New Roman" panose="02020603050405020304" pitchFamily="18" charset="0"/>
              </a:rPr>
              <a:t>UU.MM. </a:t>
            </a:r>
            <a:r>
              <a:rPr lang="es-CL" sz="1300" dirty="0">
                <a:latin typeface="Courier New" panose="02070309020205020404" pitchFamily="49" charset="0"/>
                <a:ea typeface="Times New Roman" panose="02020603050405020304" pitchFamily="18" charset="0"/>
              </a:rPr>
              <a:t>durante el desplazamiento a sus</a:t>
            </a:r>
          </a:p>
          <a:p>
            <a:pPr marL="273050" indent="-273050">
              <a:tabLst>
                <a:tab pos="266700" algn="l"/>
              </a:tabLst>
            </a:pPr>
            <a:r>
              <a:rPr lang="es-CL" sz="1300" dirty="0">
                <a:latin typeface="Courier New" panose="02070309020205020404" pitchFamily="49" charset="0"/>
                <a:ea typeface="Times New Roman" panose="02020603050405020304" pitchFamily="18" charset="0"/>
              </a:rPr>
              <a:t>	P.A.</a:t>
            </a:r>
          </a:p>
          <a:p>
            <a:r>
              <a:rPr lang="es-CL" sz="1300" dirty="0" smtClean="0">
                <a:latin typeface="Courier New" panose="02070309020205020404" pitchFamily="49" charset="0"/>
                <a:ea typeface="Times New Roman" panose="02020603050405020304" pitchFamily="18" charset="0"/>
              </a:rPr>
              <a:t>P1:Protección </a:t>
            </a:r>
            <a:r>
              <a:rPr lang="es-CL" sz="1300" dirty="0">
                <a:latin typeface="Courier New" panose="02070309020205020404" pitchFamily="49" charset="0"/>
                <a:ea typeface="Times New Roman" panose="02020603050405020304" pitchFamily="18" charset="0"/>
              </a:rPr>
              <a:t>de la fuerza.</a:t>
            </a:r>
          </a:p>
          <a:p>
            <a:r>
              <a:rPr lang="es-CL" sz="1300" b="1" dirty="0">
                <a:latin typeface="Courier New" panose="02070309020205020404" pitchFamily="49" charset="0"/>
                <a:ea typeface="Times New Roman" panose="02020603050405020304" pitchFamily="18" charset="0"/>
              </a:rPr>
              <a:t>Recon: </a:t>
            </a:r>
          </a:p>
          <a:p>
            <a:r>
              <a:rPr lang="es-CL" sz="1300" dirty="0" smtClean="0">
                <a:latin typeface="Courier New" panose="02070309020205020404" pitchFamily="49" charset="0"/>
                <a:ea typeface="Times New Roman" panose="02020603050405020304" pitchFamily="18" charset="0"/>
              </a:rPr>
              <a:t>T1:BPT </a:t>
            </a:r>
            <a:r>
              <a:rPr lang="es-CL" sz="1300" dirty="0">
                <a:latin typeface="Courier New" panose="02070309020205020404" pitchFamily="49" charset="0"/>
                <a:ea typeface="Times New Roman" panose="02020603050405020304" pitchFamily="18" charset="0"/>
              </a:rPr>
              <a:t>realizar guiado de fuego.</a:t>
            </a:r>
          </a:p>
          <a:p>
            <a:r>
              <a:rPr lang="es-CL" sz="1300" dirty="0" smtClean="0">
                <a:latin typeface="Courier New" panose="02070309020205020404" pitchFamily="49" charset="0"/>
                <a:ea typeface="Times New Roman" panose="02020603050405020304" pitchFamily="18" charset="0"/>
              </a:rPr>
              <a:t>P2:Desgastar</a:t>
            </a:r>
            <a:r>
              <a:rPr lang="es-CL" sz="1300" dirty="0">
                <a:latin typeface="Courier New" panose="02070309020205020404" pitchFamily="49" charset="0"/>
                <a:ea typeface="Times New Roman" panose="02020603050405020304" pitchFamily="18" charset="0"/>
              </a:rPr>
              <a:t>, desorganizar a unidades ENY.</a:t>
            </a:r>
          </a:p>
          <a:p>
            <a:r>
              <a:rPr lang="es-CL" sz="1300" b="1" dirty="0">
                <a:latin typeface="Courier New" panose="02070309020205020404" pitchFamily="49" charset="0"/>
                <a:ea typeface="Times New Roman" panose="02020603050405020304" pitchFamily="18" charset="0"/>
              </a:rPr>
              <a:t>Coy 311:</a:t>
            </a:r>
          </a:p>
          <a:p>
            <a:pPr algn="just">
              <a:spcAft>
                <a:spcPts val="0"/>
              </a:spcAft>
            </a:pPr>
            <a:r>
              <a:rPr lang="es-ES" sz="1300" dirty="0" smtClean="0">
                <a:latin typeface="Courier New" panose="02070309020205020404" pitchFamily="49" charset="0"/>
                <a:ea typeface="Times New Roman" panose="02020603050405020304" pitchFamily="18" charset="0"/>
              </a:rPr>
              <a:t>T1:HPC</a:t>
            </a:r>
            <a:r>
              <a:rPr lang="es-ES" sz="1300" dirty="0">
                <a:latin typeface="Courier New" panose="02070309020205020404" pitchFamily="49" charset="0"/>
                <a:ea typeface="Times New Roman" panose="02020603050405020304" pitchFamily="18" charset="0"/>
              </a:rPr>
              <a:t>, ocupar PA </a:t>
            </a:r>
            <a:r>
              <a:rPr lang="es-ES" sz="1300" dirty="0" smtClean="0">
                <a:latin typeface="Courier New" panose="02070309020205020404" pitchFamily="49" charset="0"/>
                <a:ea typeface="Times New Roman" panose="02020603050405020304" pitchFamily="18" charset="0"/>
              </a:rPr>
              <a:t>ME.</a:t>
            </a:r>
            <a:endParaRPr lang="es-ES" sz="1300" dirty="0">
              <a:latin typeface="Courier New" panose="02070309020205020404" pitchFamily="49" charset="0"/>
              <a:ea typeface="Times New Roman" panose="02020603050405020304" pitchFamily="18" charset="0"/>
            </a:endParaRPr>
          </a:p>
          <a:p>
            <a:pPr algn="just">
              <a:spcAft>
                <a:spcPts val="0"/>
              </a:spcAft>
            </a:pPr>
            <a:r>
              <a:rPr lang="es-ES" sz="1300" dirty="0" smtClean="0">
                <a:latin typeface="Courier New" panose="02070309020205020404" pitchFamily="49" charset="0"/>
                <a:ea typeface="Times New Roman" panose="02020603050405020304" pitchFamily="18" charset="0"/>
              </a:rPr>
              <a:t>P1:Atacar </a:t>
            </a:r>
            <a:r>
              <a:rPr lang="es-ES" sz="1300" dirty="0">
                <a:latin typeface="Courier New" panose="02070309020205020404" pitchFamily="49" charset="0"/>
                <a:ea typeface="Times New Roman" panose="02020603050405020304" pitchFamily="18" charset="0"/>
              </a:rPr>
              <a:t>objetivo</a:t>
            </a:r>
            <a:r>
              <a:rPr lang="es-ES" sz="1300" dirty="0" smtClean="0">
                <a:latin typeface="Courier New" panose="02070309020205020404" pitchFamily="49" charset="0"/>
                <a:ea typeface="Times New Roman" panose="02020603050405020304" pitchFamily="18" charset="0"/>
              </a:rPr>
              <a:t>.</a:t>
            </a:r>
          </a:p>
          <a:p>
            <a:pPr algn="just">
              <a:spcAft>
                <a:spcPts val="0"/>
              </a:spcAft>
            </a:pPr>
            <a:r>
              <a:rPr lang="es-ES" sz="1300" b="1" dirty="0" smtClean="0">
                <a:latin typeface="Courier New" panose="02070309020205020404" pitchFamily="49" charset="0"/>
                <a:ea typeface="Times New Roman" panose="02020603050405020304" pitchFamily="18" charset="0"/>
              </a:rPr>
              <a:t>Coy 312: </a:t>
            </a:r>
          </a:p>
          <a:p>
            <a:pPr algn="just">
              <a:spcAft>
                <a:spcPts val="0"/>
              </a:spcAft>
            </a:pPr>
            <a:r>
              <a:rPr lang="es-ES" sz="1300" dirty="0" smtClean="0">
                <a:latin typeface="Courier New" panose="02070309020205020404" pitchFamily="49" charset="0"/>
                <a:ea typeface="Times New Roman" panose="02020603050405020304" pitchFamily="18" charset="0"/>
              </a:rPr>
              <a:t>T1:HPC, ocupar PA SE1.</a:t>
            </a:r>
          </a:p>
          <a:p>
            <a:pPr algn="just">
              <a:spcAft>
                <a:spcPts val="0"/>
              </a:spcAft>
            </a:pPr>
            <a:r>
              <a:rPr lang="es-ES" sz="1300" dirty="0" smtClean="0">
                <a:latin typeface="Courier New" panose="02070309020205020404" pitchFamily="49" charset="0"/>
                <a:ea typeface="Times New Roman" panose="02020603050405020304" pitchFamily="18" charset="0"/>
              </a:rPr>
              <a:t>P1:Apoyar por fuego al ME.</a:t>
            </a:r>
          </a:p>
          <a:p>
            <a:pPr algn="just">
              <a:spcAft>
                <a:spcPts val="0"/>
              </a:spcAft>
            </a:pPr>
            <a:r>
              <a:rPr lang="es-ES" sz="1300" b="1" dirty="0" smtClean="0">
                <a:latin typeface="Courier New" panose="02070309020205020404" pitchFamily="49" charset="0"/>
                <a:ea typeface="Times New Roman" panose="02020603050405020304" pitchFamily="18" charset="0"/>
              </a:rPr>
              <a:t>Coy 313: </a:t>
            </a:r>
          </a:p>
          <a:p>
            <a:pPr algn="just">
              <a:spcAft>
                <a:spcPts val="0"/>
              </a:spcAft>
            </a:pPr>
            <a:r>
              <a:rPr lang="es-ES" sz="1300" dirty="0" smtClean="0">
                <a:latin typeface="Courier New" panose="02070309020205020404" pitchFamily="49" charset="0"/>
                <a:ea typeface="Times New Roman" panose="02020603050405020304" pitchFamily="18" charset="0"/>
              </a:rPr>
              <a:t>T1:HPC,ocupar PA RV.</a:t>
            </a:r>
          </a:p>
          <a:p>
            <a:pPr algn="just">
              <a:spcAft>
                <a:spcPts val="0"/>
              </a:spcAft>
            </a:pPr>
            <a:r>
              <a:rPr lang="es-ES" sz="1300" dirty="0" smtClean="0">
                <a:latin typeface="Courier New" panose="02070309020205020404" pitchFamily="49" charset="0"/>
                <a:ea typeface="Times New Roman" panose="02020603050405020304" pitchFamily="18" charset="0"/>
              </a:rPr>
              <a:t>P1:Apoyar Maniobra </a:t>
            </a:r>
            <a:r>
              <a:rPr lang="es-ES" sz="1300" dirty="0" err="1" smtClean="0">
                <a:latin typeface="Courier New" panose="02070309020205020404" pitchFamily="49" charset="0"/>
                <a:ea typeface="Times New Roman" panose="02020603050405020304" pitchFamily="18" charset="0"/>
              </a:rPr>
              <a:t>Bn</a:t>
            </a:r>
            <a:r>
              <a:rPr lang="es-ES" sz="1300" dirty="0" smtClean="0">
                <a:latin typeface="Courier New" panose="02070309020205020404" pitchFamily="49" charset="0"/>
                <a:ea typeface="Times New Roman" panose="02020603050405020304" pitchFamily="18" charset="0"/>
              </a:rPr>
              <a:t>.</a:t>
            </a:r>
          </a:p>
          <a:p>
            <a:pPr algn="just">
              <a:spcAft>
                <a:spcPts val="0"/>
              </a:spcAft>
            </a:pPr>
            <a:r>
              <a:rPr lang="es-ES" sz="1300" b="1" dirty="0" smtClean="0">
                <a:latin typeface="Courier New" panose="02070309020205020404" pitchFamily="49" charset="0"/>
                <a:ea typeface="Times New Roman" panose="02020603050405020304" pitchFamily="18" charset="0"/>
              </a:rPr>
              <a:t>Coy 310:</a:t>
            </a:r>
          </a:p>
          <a:p>
            <a:pPr algn="just"/>
            <a:r>
              <a:rPr lang="es-ES" sz="1300" dirty="0" smtClean="0">
                <a:latin typeface="Courier New" panose="02070309020205020404" pitchFamily="49" charset="0"/>
                <a:ea typeface="Times New Roman" panose="02020603050405020304" pitchFamily="18" charset="0"/>
              </a:rPr>
              <a:t>T1:</a:t>
            </a:r>
            <a:r>
              <a:rPr lang="es-CL" sz="1300" dirty="0" err="1" smtClean="0">
                <a:latin typeface="Courier New" panose="02070309020205020404" pitchFamily="49" charset="0"/>
                <a:ea typeface="Times New Roman" panose="02020603050405020304" pitchFamily="18" charset="0"/>
              </a:rPr>
              <a:t>Establer</a:t>
            </a:r>
            <a:r>
              <a:rPr lang="es-CL" sz="1300" dirty="0" smtClean="0">
                <a:latin typeface="Courier New" panose="02070309020205020404" pitchFamily="49" charset="0"/>
                <a:ea typeface="Times New Roman" panose="02020603050405020304" pitchFamily="18" charset="0"/>
              </a:rPr>
              <a:t> </a:t>
            </a:r>
            <a:r>
              <a:rPr lang="es-CL" sz="1300" dirty="0">
                <a:latin typeface="Courier New" panose="02070309020205020404" pitchFamily="49" charset="0"/>
                <a:ea typeface="Times New Roman" panose="02020603050405020304" pitchFamily="18" charset="0"/>
              </a:rPr>
              <a:t>CP en Coord. 67-41 y 68-41</a:t>
            </a:r>
            <a:r>
              <a:rPr lang="es-CL" sz="1300" dirty="0" smtClean="0">
                <a:latin typeface="Courier New" panose="02070309020205020404" pitchFamily="49" charset="0"/>
                <a:ea typeface="Times New Roman" panose="02020603050405020304" pitchFamily="18" charset="0"/>
              </a:rPr>
              <a:t>.</a:t>
            </a:r>
          </a:p>
          <a:p>
            <a:pPr algn="just"/>
            <a:r>
              <a:rPr lang="es-CL" sz="1300" dirty="0" smtClean="0">
                <a:latin typeface="Courier New" panose="02070309020205020404" pitchFamily="49" charset="0"/>
                <a:ea typeface="Times New Roman" panose="02020603050405020304" pitchFamily="18" charset="0"/>
              </a:rPr>
              <a:t>P1:Conducir Operaciones del BN, desde un PCP.</a:t>
            </a:r>
            <a:endParaRPr lang="es-CL" sz="1300" dirty="0">
              <a:latin typeface="Courier New" panose="02070309020205020404" pitchFamily="49" charset="0"/>
              <a:ea typeface="Times New Roman" panose="02020603050405020304" pitchFamily="18" charset="0"/>
            </a:endParaRPr>
          </a:p>
        </p:txBody>
      </p:sp>
      <p:sp>
        <p:nvSpPr>
          <p:cNvPr id="109" name="Elipse 108"/>
          <p:cNvSpPr/>
          <p:nvPr/>
        </p:nvSpPr>
        <p:spPr>
          <a:xfrm>
            <a:off x="9431588" y="2686803"/>
            <a:ext cx="154984" cy="2267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7318646"/>
      </p:ext>
    </p:extLst>
  </p:cSld>
  <p:clrMapOvr>
    <a:masterClrMapping/>
  </p:clrMapOvr>
  <p:transition>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23</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291905" y="1172030"/>
            <a:ext cx="5117471" cy="2339102"/>
          </a:xfrm>
          <a:prstGeom prst="rect">
            <a:avLst/>
          </a:prstGeom>
          <a:ln w="6350">
            <a:solidFill>
              <a:schemeClr val="tx1"/>
            </a:solidFill>
          </a:ln>
        </p:spPr>
        <p:txBody>
          <a:bodyPr wrap="square">
            <a:spAutoFit/>
          </a:bodyPr>
          <a:lstStyle/>
          <a:p>
            <a:pPr algn="just"/>
            <a:r>
              <a:rPr lang="es-CL" b="1" u="sng" dirty="0">
                <a:latin typeface="Courier New" panose="02070309020205020404" pitchFamily="49" charset="0"/>
                <a:ea typeface="Times New Roman" panose="02020603050405020304" pitchFamily="18" charset="0"/>
              </a:rPr>
              <a:t>PH 3: ACCIÓN</a:t>
            </a:r>
            <a:endParaRPr lang="en-US" b="1" u="sng" dirty="0">
              <a:latin typeface="Courier New" panose="02070309020205020404" pitchFamily="49" charset="0"/>
              <a:ea typeface="Times New Roman" panose="02020603050405020304" pitchFamily="18" charset="0"/>
            </a:endParaRPr>
          </a:p>
          <a:p>
            <a:pPr algn="just"/>
            <a:r>
              <a:rPr lang="es-CL" sz="1600" dirty="0">
                <a:latin typeface="Courier New" panose="02070309020205020404" pitchFamily="49" charset="0"/>
                <a:ea typeface="Times New Roman" panose="02020603050405020304" pitchFamily="18" charset="0"/>
              </a:rPr>
              <a:t>Esta fase comienza con la ocupación de las AR de las </a:t>
            </a:r>
            <a:r>
              <a:rPr lang="es-CL" sz="1600" dirty="0" smtClean="0">
                <a:latin typeface="Courier New" panose="02070309020205020404" pitchFamily="49" charset="0"/>
                <a:ea typeface="Times New Roman" panose="02020603050405020304" pitchFamily="18" charset="0"/>
              </a:rPr>
              <a:t>COY </a:t>
            </a:r>
            <a:r>
              <a:rPr lang="es-CL" sz="1600" dirty="0">
                <a:latin typeface="Courier New" panose="02070309020205020404" pitchFamily="49" charset="0"/>
                <a:ea typeface="Times New Roman" panose="02020603050405020304" pitchFamily="18" charset="0"/>
              </a:rPr>
              <a:t>FUS IM y finaliza con la Neutralización del ENY en coord. </a:t>
            </a:r>
            <a:r>
              <a:rPr lang="es-CL" sz="1600" dirty="0" smtClean="0">
                <a:latin typeface="Courier New" panose="02070309020205020404" pitchFamily="49" charset="0"/>
                <a:ea typeface="Times New Roman" panose="02020603050405020304" pitchFamily="18" charset="0"/>
              </a:rPr>
              <a:t>66-33. </a:t>
            </a:r>
            <a:endParaRPr lang="es-CL" sz="1600" dirty="0">
              <a:latin typeface="Courier New" panose="02070309020205020404" pitchFamily="49" charset="0"/>
              <a:ea typeface="Times New Roman" panose="02020603050405020304" pitchFamily="18" charset="0"/>
            </a:endParaRPr>
          </a:p>
          <a:p>
            <a:pPr algn="just"/>
            <a:r>
              <a:rPr lang="es-CL" sz="1600" b="1" dirty="0">
                <a:latin typeface="Courier New" panose="02070309020205020404" pitchFamily="49" charset="0"/>
                <a:ea typeface="Times New Roman" panose="02020603050405020304" pitchFamily="18" charset="0"/>
              </a:rPr>
              <a:t>KEY TASK </a:t>
            </a:r>
            <a:r>
              <a:rPr lang="es-CL" sz="1600" dirty="0">
                <a:latin typeface="Courier New" panose="02070309020205020404" pitchFamily="49" charset="0"/>
                <a:ea typeface="Times New Roman" panose="02020603050405020304" pitchFamily="18" charset="0"/>
              </a:rPr>
              <a:t>durante esta fase son: </a:t>
            </a:r>
          </a:p>
          <a:p>
            <a:pPr marL="342900" indent="-342900" algn="just">
              <a:buFont typeface="+mj-lt"/>
              <a:buAutoNum type="alphaLcPeriod"/>
            </a:pPr>
            <a:r>
              <a:rPr lang="es-CL" sz="1600" dirty="0">
                <a:latin typeface="Courier New" panose="02070309020205020404" pitchFamily="49" charset="0"/>
                <a:ea typeface="Times New Roman" panose="02020603050405020304" pitchFamily="18" charset="0"/>
              </a:rPr>
              <a:t>Apoyar por fuego al ME con fuegos de apoyo.</a:t>
            </a:r>
          </a:p>
          <a:p>
            <a:pPr marL="342900" indent="-342900" algn="just">
              <a:buFont typeface="+mj-lt"/>
              <a:buAutoNum type="alphaLcPeriod"/>
            </a:pPr>
            <a:r>
              <a:rPr lang="es-CL" sz="1600" dirty="0">
                <a:latin typeface="Courier New" panose="02070309020205020404" pitchFamily="49" charset="0"/>
                <a:ea typeface="Times New Roman" panose="02020603050405020304" pitchFamily="18" charset="0"/>
              </a:rPr>
              <a:t>Neutralizar al ENY en </a:t>
            </a:r>
            <a:r>
              <a:rPr lang="es-CL" sz="1600" dirty="0" err="1">
                <a:latin typeface="Courier New" panose="02070309020205020404" pitchFamily="49" charset="0"/>
                <a:ea typeface="Times New Roman" panose="02020603050405020304" pitchFamily="18" charset="0"/>
              </a:rPr>
              <a:t>cuadr</a:t>
            </a:r>
            <a:r>
              <a:rPr lang="es-CL" sz="1600" dirty="0">
                <a:latin typeface="Courier New" panose="02070309020205020404" pitchFamily="49" charset="0"/>
                <a:ea typeface="Times New Roman" panose="02020603050405020304" pitchFamily="18" charset="0"/>
              </a:rPr>
              <a:t>. </a:t>
            </a:r>
            <a:r>
              <a:rPr lang="es-CL" sz="1600" dirty="0" smtClean="0">
                <a:latin typeface="Courier New" panose="02070309020205020404" pitchFamily="49" charset="0"/>
                <a:ea typeface="Times New Roman" panose="02020603050405020304" pitchFamily="18" charset="0"/>
              </a:rPr>
              <a:t>66-33.</a:t>
            </a:r>
            <a:endParaRPr lang="es-CL" sz="1600" dirty="0">
              <a:latin typeface="Courier New" panose="02070309020205020404" pitchFamily="49" charset="0"/>
              <a:ea typeface="Times New Roman" panose="02020603050405020304" pitchFamily="18" charset="0"/>
            </a:endParaRPr>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6811977" y="4888968"/>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a:off x="6502619" y="3274282"/>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194647" y="2808733"/>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83" name="Grupo 82"/>
          <p:cNvGrpSpPr/>
          <p:nvPr/>
        </p:nvGrpSpPr>
        <p:grpSpPr>
          <a:xfrm>
            <a:off x="7379510" y="4248412"/>
            <a:ext cx="1288735" cy="627366"/>
            <a:chOff x="8692029" y="4167384"/>
            <a:chExt cx="1430694" cy="513519"/>
          </a:xfrm>
        </p:grpSpPr>
        <p:grpSp>
          <p:nvGrpSpPr>
            <p:cNvPr id="84" name="Grupo 8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8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8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9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8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85" name="CuadroTexto 8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86" name="CuadroTexto 8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7650076">
            <a:off x="6900336" y="4125009"/>
            <a:ext cx="1305362"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5400000">
            <a:off x="6811899" y="4074369"/>
            <a:ext cx="452752" cy="423188"/>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532078" y="3403317"/>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99" name="Grupo 98"/>
          <p:cNvGrpSpPr/>
          <p:nvPr/>
        </p:nvGrpSpPr>
        <p:grpSpPr>
          <a:xfrm>
            <a:off x="8050005" y="2542049"/>
            <a:ext cx="1091224" cy="483822"/>
            <a:chOff x="4024000" y="2232263"/>
            <a:chExt cx="1965537" cy="798432"/>
          </a:xfrm>
        </p:grpSpPr>
        <p:grpSp>
          <p:nvGrpSpPr>
            <p:cNvPr id="100" name="Grupo 99"/>
            <p:cNvGrpSpPr/>
            <p:nvPr/>
          </p:nvGrpSpPr>
          <p:grpSpPr>
            <a:xfrm>
              <a:off x="4024000" y="2387263"/>
              <a:ext cx="1965537" cy="643432"/>
              <a:chOff x="6264494" y="2551919"/>
              <a:chExt cx="1965537" cy="643432"/>
            </a:xfrm>
          </p:grpSpPr>
          <p:grpSp>
            <p:nvGrpSpPr>
              <p:cNvPr id="102" name="Grupo 101"/>
              <p:cNvGrpSpPr/>
              <p:nvPr/>
            </p:nvGrpSpPr>
            <p:grpSpPr>
              <a:xfrm>
                <a:off x="6866291" y="2551919"/>
                <a:ext cx="1363740" cy="643432"/>
                <a:chOff x="6839711" y="2551919"/>
                <a:chExt cx="1363740" cy="643432"/>
              </a:xfrm>
            </p:grpSpPr>
            <p:sp>
              <p:nvSpPr>
                <p:cNvPr id="104" name="CuadroTexto 103">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05" name="Grupo 104"/>
                <p:cNvGrpSpPr/>
                <p:nvPr/>
              </p:nvGrpSpPr>
              <p:grpSpPr>
                <a:xfrm>
                  <a:off x="6839711" y="2551919"/>
                  <a:ext cx="778536" cy="486585"/>
                  <a:chOff x="6839711" y="2551919"/>
                  <a:chExt cx="778536" cy="486585"/>
                </a:xfrm>
              </p:grpSpPr>
              <p:grpSp>
                <p:nvGrpSpPr>
                  <p:cNvPr id="106"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0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0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07" name="CuadroTexto 106"/>
                  <p:cNvSpPr txBox="1"/>
                  <p:nvPr/>
                </p:nvSpPr>
                <p:spPr>
                  <a:xfrm>
                    <a:off x="6927148" y="2634140"/>
                    <a:ext cx="573295" cy="330142"/>
                  </a:xfrm>
                  <a:prstGeom prst="rect">
                    <a:avLst/>
                  </a:prstGeom>
                  <a:noFill/>
                </p:spPr>
                <p:txBody>
                  <a:bodyPr wrap="square" rtlCol="0">
                    <a:spAutoFit/>
                  </a:bodyPr>
                  <a:lstStyle/>
                  <a:p>
                    <a:r>
                      <a:rPr lang="es-CL" sz="700" b="1" dirty="0"/>
                      <a:t>PM</a:t>
                    </a:r>
                    <a:endParaRPr lang="en-US" sz="700" b="1" dirty="0"/>
                  </a:p>
                </p:txBody>
              </p:sp>
            </p:grpSp>
          </p:grpSp>
          <p:sp>
            <p:nvSpPr>
              <p:cNvPr id="103" name="CuadroTexto 102">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01" name="Conector recto 100">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11" name="Conector recto de flecha 110"/>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6711015" y="4832954"/>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Tree>
    <p:extLst>
      <p:ext uri="{BB962C8B-B14F-4D97-AF65-F5344CB8AC3E}">
        <p14:creationId xmlns:p14="http://schemas.microsoft.com/office/powerpoint/2010/main" val="2765413944"/>
      </p:ext>
    </p:extLst>
  </p:cSld>
  <p:clrMapOvr>
    <a:masterClrMapping/>
  </p:clrMapOvr>
  <p:transition>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24</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291905" y="1172030"/>
            <a:ext cx="5117471" cy="5232202"/>
          </a:xfrm>
          <a:prstGeom prst="rect">
            <a:avLst/>
          </a:prstGeom>
          <a:ln w="6350">
            <a:solidFill>
              <a:schemeClr val="tx1"/>
            </a:solidFill>
          </a:ln>
        </p:spPr>
        <p:txBody>
          <a:bodyPr wrap="square">
            <a:spAutoFit/>
          </a:bodyPr>
          <a:lstStyle/>
          <a:p>
            <a:pPr algn="just">
              <a:spcAft>
                <a:spcPts val="0"/>
              </a:spcAft>
            </a:pPr>
            <a:r>
              <a:rPr lang="es-CL" b="1" dirty="0">
                <a:latin typeface="Courier New" panose="02070309020205020404" pitchFamily="49" charset="0"/>
                <a:ea typeface="Times New Roman" panose="02020603050405020304" pitchFamily="18" charset="0"/>
              </a:rPr>
              <a:t>TASK:</a:t>
            </a:r>
          </a:p>
          <a:p>
            <a:pPr algn="just">
              <a:spcAft>
                <a:spcPts val="0"/>
              </a:spcAft>
            </a:pPr>
            <a:r>
              <a:rPr lang="es-CL" sz="1600" b="1" u="sng" dirty="0">
                <a:latin typeface="Courier New" panose="02070309020205020404" pitchFamily="49" charset="0"/>
                <a:ea typeface="Times New Roman" panose="02020603050405020304" pitchFamily="18" charset="0"/>
              </a:rPr>
              <a:t>PH </a:t>
            </a:r>
            <a:r>
              <a:rPr lang="es-CL" sz="1600" b="1" u="sng" dirty="0" smtClean="0">
                <a:latin typeface="Courier New" panose="02070309020205020404" pitchFamily="49" charset="0"/>
                <a:ea typeface="Times New Roman" panose="02020603050405020304" pitchFamily="18" charset="0"/>
              </a:rPr>
              <a:t>3: ACCIÓN.</a:t>
            </a:r>
          </a:p>
          <a:p>
            <a:pPr algn="just">
              <a:spcAft>
                <a:spcPts val="0"/>
              </a:spcAft>
            </a:pPr>
            <a:r>
              <a:rPr lang="es-CL" sz="1200" b="1" dirty="0" smtClean="0">
                <a:latin typeface="Courier New" panose="02070309020205020404" pitchFamily="49" charset="0"/>
                <a:ea typeface="Times New Roman" panose="02020603050405020304" pitchFamily="18" charset="0"/>
              </a:rPr>
              <a:t>Recon: </a:t>
            </a:r>
          </a:p>
          <a:p>
            <a:pPr marL="273050" indent="-273050" algn="just">
              <a:spcAft>
                <a:spcPts val="0"/>
              </a:spcAft>
            </a:pPr>
            <a:r>
              <a:rPr lang="es-ES" sz="1200" dirty="0" smtClean="0">
                <a:latin typeface="Courier New" panose="02070309020205020404" pitchFamily="49" charset="0"/>
                <a:ea typeface="Times New Roman" panose="02020603050405020304" pitchFamily="18" charset="0"/>
              </a:rPr>
              <a:t>T1:BPT </a:t>
            </a:r>
            <a:r>
              <a:rPr lang="es-ES" sz="1200" dirty="0">
                <a:latin typeface="Courier New" panose="02070309020205020404" pitchFamily="49" charset="0"/>
                <a:ea typeface="Times New Roman" panose="02020603050405020304" pitchFamily="18" charset="0"/>
              </a:rPr>
              <a:t>adquirir blancos de oportunidad </a:t>
            </a:r>
            <a:r>
              <a:rPr lang="es-ES" sz="1200" dirty="0" smtClean="0">
                <a:latin typeface="Courier New" panose="02070309020205020404" pitchFamily="49" charset="0"/>
                <a:ea typeface="Times New Roman" panose="02020603050405020304" pitchFamily="18" charset="0"/>
              </a:rPr>
              <a:t>y conducir </a:t>
            </a:r>
            <a:r>
              <a:rPr lang="es-ES" sz="1200" dirty="0">
                <a:latin typeface="Courier New" panose="02070309020205020404" pitchFamily="49" charset="0"/>
                <a:ea typeface="Times New Roman" panose="02020603050405020304" pitchFamily="18" charset="0"/>
              </a:rPr>
              <a:t>fuegos de apoyo.</a:t>
            </a:r>
          </a:p>
          <a:p>
            <a:pPr marL="355600" indent="-355600" algn="just"/>
            <a:r>
              <a:rPr lang="es-ES" sz="1200" dirty="0" smtClean="0">
                <a:latin typeface="Courier New" panose="02070309020205020404" pitchFamily="49" charset="0"/>
                <a:ea typeface="Times New Roman" panose="02020603050405020304" pitchFamily="18" charset="0"/>
              </a:rPr>
              <a:t>P1:Impedir </a:t>
            </a:r>
            <a:r>
              <a:rPr lang="es-ES" sz="1200" dirty="0">
                <a:latin typeface="Courier New" panose="02070309020205020404" pitchFamily="49" charset="0"/>
                <a:ea typeface="Times New Roman" panose="02020603050405020304" pitchFamily="18" charset="0"/>
              </a:rPr>
              <a:t>que ENY siga progresando hacia el norte del AROP</a:t>
            </a:r>
            <a:r>
              <a:rPr lang="es-ES" sz="1200" dirty="0" smtClean="0">
                <a:latin typeface="Courier New" panose="02070309020205020404" pitchFamily="49" charset="0"/>
                <a:ea typeface="Times New Roman" panose="02020603050405020304" pitchFamily="18" charset="0"/>
              </a:rPr>
              <a:t>.</a:t>
            </a:r>
          </a:p>
          <a:p>
            <a:pPr marL="355600" indent="-355600" algn="just"/>
            <a:r>
              <a:rPr lang="es-ES" sz="1200" b="1" dirty="0" smtClean="0">
                <a:latin typeface="Courier New" panose="02070309020205020404" pitchFamily="49" charset="0"/>
                <a:ea typeface="Times New Roman" panose="02020603050405020304" pitchFamily="18" charset="0"/>
              </a:rPr>
              <a:t>Coy 310:</a:t>
            </a:r>
          </a:p>
          <a:p>
            <a:pPr marL="355600" indent="-355600" algn="just"/>
            <a:r>
              <a:rPr lang="es-ES" sz="1200" dirty="0" smtClean="0">
                <a:latin typeface="Courier New" panose="02070309020205020404" pitchFamily="49" charset="0"/>
                <a:ea typeface="Times New Roman" panose="02020603050405020304" pitchFamily="18" charset="0"/>
              </a:rPr>
              <a:t>T1:BPT establecer </a:t>
            </a:r>
            <a:r>
              <a:rPr lang="es-ES" sz="1200" dirty="0" err="1" smtClean="0">
                <a:latin typeface="Courier New" panose="02070309020205020404" pitchFamily="49" charset="0"/>
                <a:ea typeface="Times New Roman" panose="02020603050405020304" pitchFamily="18" charset="0"/>
              </a:rPr>
              <a:t>Relay</a:t>
            </a:r>
            <a:r>
              <a:rPr lang="es-ES" sz="1200" dirty="0" smtClean="0">
                <a:latin typeface="Courier New" panose="02070309020205020404" pitchFamily="49" charset="0"/>
                <a:ea typeface="Times New Roman" panose="02020603050405020304" pitchFamily="18" charset="0"/>
              </a:rPr>
              <a:t> en coordenadas por definir.</a:t>
            </a:r>
          </a:p>
          <a:p>
            <a:pPr marL="355600" indent="-355600" algn="just"/>
            <a:r>
              <a:rPr lang="es-ES" sz="1200" dirty="0" smtClean="0">
                <a:latin typeface="Courier New" panose="02070309020205020404" pitchFamily="49" charset="0"/>
                <a:ea typeface="Times New Roman" panose="02020603050405020304" pitchFamily="18" charset="0"/>
              </a:rPr>
              <a:t>P1: Asegurar enlace con unidades de maniobra y fuegos de apoyo. </a:t>
            </a:r>
            <a:endParaRPr lang="es-ES" sz="1200" dirty="0">
              <a:latin typeface="Courier New" panose="02070309020205020404" pitchFamily="49" charset="0"/>
              <a:ea typeface="Times New Roman" panose="02020603050405020304" pitchFamily="18" charset="0"/>
            </a:endParaRPr>
          </a:p>
          <a:p>
            <a:pPr marL="442913" indent="-442913" algn="just">
              <a:spcAft>
                <a:spcPts val="0"/>
              </a:spcAft>
            </a:pPr>
            <a:r>
              <a:rPr lang="es-ES" sz="1200" b="1" dirty="0" smtClean="0">
                <a:latin typeface="Courier New" panose="02070309020205020404" pitchFamily="49" charset="0"/>
                <a:ea typeface="Times New Roman" panose="02020603050405020304" pitchFamily="18" charset="0"/>
              </a:rPr>
              <a:t>Coy 311:</a:t>
            </a:r>
          </a:p>
          <a:p>
            <a:pPr marL="442913" indent="-442913" algn="just">
              <a:spcAft>
                <a:spcPts val="0"/>
              </a:spcAft>
            </a:pPr>
            <a:r>
              <a:rPr lang="es-ES" sz="1200" dirty="0" smtClean="0">
                <a:latin typeface="Courier New" panose="02070309020205020404" pitchFamily="49" charset="0"/>
                <a:ea typeface="Times New Roman" panose="02020603050405020304" pitchFamily="18" charset="0"/>
              </a:rPr>
              <a:t>T1:Al contacto con el ENY, neutralizarlo.</a:t>
            </a:r>
          </a:p>
          <a:p>
            <a:pPr marL="355600" indent="-355600" algn="just">
              <a:spcAft>
                <a:spcPts val="0"/>
              </a:spcAft>
            </a:pPr>
            <a:r>
              <a:rPr lang="es-ES" sz="1200" dirty="0" smtClean="0">
                <a:latin typeface="Courier New" panose="02070309020205020404" pitchFamily="49" charset="0"/>
                <a:ea typeface="Times New Roman" panose="02020603050405020304" pitchFamily="18" charset="0"/>
              </a:rPr>
              <a:t>P1:Recuperar territorio perdido en el puerto de San Vicente.</a:t>
            </a:r>
          </a:p>
          <a:p>
            <a:pPr marL="442913" indent="-442913" algn="just">
              <a:spcAft>
                <a:spcPts val="0"/>
              </a:spcAft>
            </a:pPr>
            <a:r>
              <a:rPr lang="es-ES" sz="1200" b="1" dirty="0" smtClean="0">
                <a:latin typeface="Courier New" panose="02070309020205020404" pitchFamily="49" charset="0"/>
                <a:ea typeface="Times New Roman" panose="02020603050405020304" pitchFamily="18" charset="0"/>
              </a:rPr>
              <a:t>Coy 312: </a:t>
            </a:r>
          </a:p>
          <a:p>
            <a:pPr marL="442913" indent="-442913" algn="just">
              <a:spcAft>
                <a:spcPts val="0"/>
              </a:spcAft>
            </a:pPr>
            <a:r>
              <a:rPr lang="es-ES" sz="1200" dirty="0" smtClean="0">
                <a:latin typeface="Courier New" panose="02070309020205020404" pitchFamily="49" charset="0"/>
                <a:ea typeface="Times New Roman" panose="02020603050405020304" pitchFamily="18" charset="0"/>
              </a:rPr>
              <a:t>T1:Apoyar por fuego al ME.</a:t>
            </a:r>
          </a:p>
          <a:p>
            <a:pPr marL="530225" indent="-530225" algn="just"/>
            <a:r>
              <a:rPr lang="es-ES" sz="1200" dirty="0" smtClean="0">
                <a:latin typeface="Courier New" panose="02070309020205020404" pitchFamily="49" charset="0"/>
                <a:ea typeface="Times New Roman" panose="02020603050405020304" pitchFamily="18" charset="0"/>
              </a:rPr>
              <a:t>P1:Contener </a:t>
            </a:r>
            <a:r>
              <a:rPr lang="es-ES" sz="1200" dirty="0">
                <a:latin typeface="Courier New" panose="02070309020205020404" pitchFamily="49" charset="0"/>
                <a:ea typeface="Times New Roman" panose="02020603050405020304" pitchFamily="18" charset="0"/>
              </a:rPr>
              <a:t>al ENY en sus posiciones </a:t>
            </a:r>
            <a:r>
              <a:rPr lang="es-ES" sz="1200" dirty="0" smtClean="0">
                <a:latin typeface="Courier New" panose="02070309020205020404" pitchFamily="49" charset="0"/>
                <a:ea typeface="Times New Roman" panose="02020603050405020304" pitchFamily="18" charset="0"/>
              </a:rPr>
              <a:t>y</a:t>
            </a:r>
          </a:p>
          <a:p>
            <a:pPr marL="273050" indent="-273050" algn="just"/>
            <a:r>
              <a:rPr lang="es-ES" sz="1200" b="1" dirty="0">
                <a:latin typeface="Courier New" panose="02070309020205020404" pitchFamily="49" charset="0"/>
                <a:ea typeface="Times New Roman" panose="02020603050405020304" pitchFamily="18" charset="0"/>
              </a:rPr>
              <a:t>	</a:t>
            </a:r>
            <a:r>
              <a:rPr lang="es-ES" sz="1200" dirty="0" smtClean="0">
                <a:latin typeface="Courier New" panose="02070309020205020404" pitchFamily="49" charset="0"/>
                <a:ea typeface="Times New Roman" panose="02020603050405020304" pitchFamily="18" charset="0"/>
              </a:rPr>
              <a:t>contribuir </a:t>
            </a:r>
            <a:r>
              <a:rPr lang="es-ES" sz="1200" dirty="0">
                <a:latin typeface="Courier New" panose="02070309020205020404" pitchFamily="49" charset="0"/>
                <a:ea typeface="Times New Roman" panose="02020603050405020304" pitchFamily="18" charset="0"/>
              </a:rPr>
              <a:t>al éxito del ME.</a:t>
            </a:r>
          </a:p>
          <a:p>
            <a:pPr marL="530225" indent="-530225" algn="just"/>
            <a:r>
              <a:rPr lang="es-ES" sz="1200" b="1" dirty="0">
                <a:latin typeface="Courier New" panose="02070309020205020404" pitchFamily="49" charset="0"/>
                <a:ea typeface="Times New Roman" panose="02020603050405020304" pitchFamily="18" charset="0"/>
              </a:rPr>
              <a:t>M-81:</a:t>
            </a:r>
          </a:p>
          <a:p>
            <a:pPr marL="442913" indent="-442913" algn="just">
              <a:spcAft>
                <a:spcPts val="0"/>
              </a:spcAft>
            </a:pPr>
            <a:r>
              <a:rPr lang="es-ES" sz="1200" dirty="0" smtClean="0">
                <a:latin typeface="Courier New" panose="02070309020205020404" pitchFamily="49" charset="0"/>
                <a:ea typeface="Times New Roman" panose="02020603050405020304" pitchFamily="18" charset="0"/>
              </a:rPr>
              <a:t>T1:Realizar fuego de apoyo al ME.</a:t>
            </a:r>
          </a:p>
          <a:p>
            <a:pPr marL="273050" indent="-273050" algn="just">
              <a:spcAft>
                <a:spcPts val="0"/>
              </a:spcAft>
            </a:pPr>
            <a:r>
              <a:rPr lang="es-ES" sz="1200" dirty="0" smtClean="0">
                <a:latin typeface="Courier New" panose="02070309020205020404" pitchFamily="49" charset="0"/>
                <a:ea typeface="Times New Roman" panose="02020603050405020304" pitchFamily="18" charset="0"/>
              </a:rPr>
              <a:t>P1:Contener al ENY, desorganizarlo y contribuir al éxito del ME.</a:t>
            </a:r>
            <a:endParaRPr lang="es-ES" sz="1200" dirty="0">
              <a:latin typeface="Courier New" panose="02070309020205020404" pitchFamily="49" charset="0"/>
              <a:ea typeface="Times New Roman" panose="02020603050405020304" pitchFamily="18" charset="0"/>
            </a:endParaRPr>
          </a:p>
          <a:p>
            <a:pPr algn="just"/>
            <a:r>
              <a:rPr lang="es-ES" sz="1200" b="1" dirty="0" smtClean="0">
                <a:latin typeface="Courier New" panose="02070309020205020404" pitchFamily="49" charset="0"/>
                <a:ea typeface="Times New Roman" panose="02020603050405020304" pitchFamily="18" charset="0"/>
              </a:rPr>
              <a:t>FTE:</a:t>
            </a:r>
            <a:endParaRPr lang="es-ES" sz="1200" b="1" dirty="0">
              <a:latin typeface="Courier New" panose="02070309020205020404" pitchFamily="49" charset="0"/>
              <a:ea typeface="Times New Roman" panose="02020603050405020304" pitchFamily="18" charset="0"/>
            </a:endParaRPr>
          </a:p>
          <a:p>
            <a:pPr algn="just"/>
            <a:r>
              <a:rPr lang="es-ES" sz="1200" dirty="0" smtClean="0">
                <a:latin typeface="Courier New" panose="02070309020205020404" pitchFamily="49" charset="0"/>
                <a:ea typeface="Times New Roman" panose="02020603050405020304" pitchFamily="18" charset="0"/>
              </a:rPr>
              <a:t>T1:BPT</a:t>
            </a:r>
            <a:r>
              <a:rPr lang="es-ES" sz="1200" dirty="0">
                <a:latin typeface="Courier New" panose="02070309020205020404" pitchFamily="49" charset="0"/>
                <a:ea typeface="Times New Roman" panose="02020603050405020304" pitchFamily="18" charset="0"/>
              </a:rPr>
              <a:t>, neutralizar HVT de oportunidad. </a:t>
            </a:r>
            <a:endParaRPr lang="es-CL" sz="1200" dirty="0">
              <a:latin typeface="Courier New" panose="02070309020205020404" pitchFamily="49" charset="0"/>
              <a:ea typeface="Times New Roman" panose="02020603050405020304" pitchFamily="18" charset="0"/>
            </a:endParaRPr>
          </a:p>
          <a:p>
            <a:pPr algn="just"/>
            <a:r>
              <a:rPr lang="es-ES" sz="1200" dirty="0" smtClean="0">
                <a:latin typeface="Courier New" panose="02070309020205020404" pitchFamily="49" charset="0"/>
                <a:ea typeface="Times New Roman" panose="02020603050405020304" pitchFamily="18" charset="0"/>
              </a:rPr>
              <a:t>P1:Desorganizar </a:t>
            </a:r>
            <a:r>
              <a:rPr lang="es-ES" sz="1200" dirty="0">
                <a:latin typeface="Courier New" panose="02070309020205020404" pitchFamily="49" charset="0"/>
                <a:ea typeface="Times New Roman" panose="02020603050405020304" pitchFamily="18" charset="0"/>
              </a:rPr>
              <a:t>unidades enemigas en retirada.</a:t>
            </a:r>
          </a:p>
          <a:p>
            <a:pPr marL="442913" indent="-442913" algn="just">
              <a:spcAft>
                <a:spcPts val="0"/>
              </a:spcAft>
            </a:pPr>
            <a:endParaRPr lang="es-ES" sz="1200" dirty="0">
              <a:latin typeface="Courier New" panose="02070309020205020404" pitchFamily="49" charset="0"/>
              <a:ea typeface="Times New Roman" panose="02020603050405020304" pitchFamily="18" charset="0"/>
            </a:endParaRPr>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oup 258">
            <a:extLst>
              <a:ext uri="{FF2B5EF4-FFF2-40B4-BE49-F238E27FC236}">
                <a16:creationId xmlns:a16="http://schemas.microsoft.com/office/drawing/2014/main" id="{1822F8F3-584B-CF43-9707-6F0567B8BE2A}"/>
              </a:ext>
            </a:extLst>
          </p:cNvPr>
          <p:cNvGrpSpPr>
            <a:grpSpLocks/>
          </p:cNvGrpSpPr>
          <p:nvPr/>
        </p:nvGrpSpPr>
        <p:grpSpPr bwMode="auto">
          <a:xfrm>
            <a:off x="6841473" y="4240040"/>
            <a:ext cx="428180" cy="387258"/>
            <a:chOff x="4871" y="731"/>
            <a:chExt cx="334" cy="334"/>
          </a:xfrm>
        </p:grpSpPr>
        <p:sp>
          <p:nvSpPr>
            <p:cNvPr id="24" name="Freeform 158">
              <a:extLst>
                <a:ext uri="{FF2B5EF4-FFF2-40B4-BE49-F238E27FC236}">
                  <a16:creationId xmlns:a16="http://schemas.microsoft.com/office/drawing/2014/main" id="{AF8FD838-4045-744E-BFE9-AA9B418D03C1}"/>
                </a:ext>
              </a:extLst>
            </p:cNvPr>
            <p:cNvSpPr>
              <a:spLocks/>
            </p:cNvSpPr>
            <p:nvPr/>
          </p:nvSpPr>
          <p:spPr bwMode="auto">
            <a:xfrm>
              <a:off x="4871" y="731"/>
              <a:ext cx="334" cy="334"/>
            </a:xfrm>
            <a:custGeom>
              <a:avLst/>
              <a:gdLst>
                <a:gd name="T0" fmla="*/ 179 w 312"/>
                <a:gd name="T1" fmla="*/ 0 h 312"/>
                <a:gd name="T2" fmla="*/ 0 w 312"/>
                <a:gd name="T3" fmla="*/ 179 h 312"/>
                <a:gd name="T4" fmla="*/ 179 w 312"/>
                <a:gd name="T5" fmla="*/ 358 h 312"/>
                <a:gd name="T6" fmla="*/ 358 w 312"/>
                <a:gd name="T7" fmla="*/ 179 h 312"/>
                <a:gd name="T8" fmla="*/ 179 w 312"/>
                <a:gd name="T9" fmla="*/ 0 h 3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12" h="312">
                  <a:moveTo>
                    <a:pt x="156" y="0"/>
                  </a:moveTo>
                  <a:lnTo>
                    <a:pt x="0" y="156"/>
                  </a:lnTo>
                  <a:lnTo>
                    <a:pt x="156" y="312"/>
                  </a:lnTo>
                  <a:lnTo>
                    <a:pt x="312" y="156"/>
                  </a:lnTo>
                  <a:lnTo>
                    <a:pt x="156" y="0"/>
                  </a:lnTo>
                  <a:close/>
                </a:path>
              </a:pathLst>
            </a:custGeom>
            <a:solidFill>
              <a:srgbClr val="FF8080"/>
            </a:solidFill>
            <a:ln w="28575" cmpd="sng">
              <a:solidFill>
                <a:schemeClr val="tx1"/>
              </a:solidFill>
              <a:prstDash val="solid"/>
              <a:round/>
              <a:headEnd/>
              <a:tailEnd/>
            </a:ln>
          </p:spPr>
          <p:txBody>
            <a:bodyPr/>
            <a:lstStyle/>
            <a:p>
              <a:endParaRPr lang="es-CL"/>
            </a:p>
          </p:txBody>
        </p:sp>
        <p:sp>
          <p:nvSpPr>
            <p:cNvPr id="25" name="Line 159">
              <a:extLst>
                <a:ext uri="{FF2B5EF4-FFF2-40B4-BE49-F238E27FC236}">
                  <a16:creationId xmlns:a16="http://schemas.microsoft.com/office/drawing/2014/main" id="{9F634B62-311B-B646-8623-159F963CB777}"/>
                </a:ext>
              </a:extLst>
            </p:cNvPr>
            <p:cNvSpPr>
              <a:spLocks noChangeShapeType="1"/>
            </p:cNvSpPr>
            <p:nvPr/>
          </p:nvSpPr>
          <p:spPr bwMode="auto">
            <a:xfrm flipV="1">
              <a:off x="4956" y="816"/>
              <a:ext cx="164" cy="1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6" name="Line 160">
              <a:extLst>
                <a:ext uri="{FF2B5EF4-FFF2-40B4-BE49-F238E27FC236}">
                  <a16:creationId xmlns:a16="http://schemas.microsoft.com/office/drawing/2014/main" id="{CF6E30F4-AE4C-CC44-B373-89E8FD80A691}"/>
                </a:ext>
              </a:extLst>
            </p:cNvPr>
            <p:cNvSpPr>
              <a:spLocks noChangeShapeType="1"/>
            </p:cNvSpPr>
            <p:nvPr/>
          </p:nvSpPr>
          <p:spPr bwMode="auto">
            <a:xfrm flipH="1" flipV="1">
              <a:off x="4954" y="815"/>
              <a:ext cx="167" cy="16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27" name="Text Box 131">
              <a:extLst>
                <a:ext uri="{FF2B5EF4-FFF2-40B4-BE49-F238E27FC236}">
                  <a16:creationId xmlns:a16="http://schemas.microsoft.com/office/drawing/2014/main" id="{43313C66-570A-0145-99B4-D60E427224EA}"/>
                </a:ext>
              </a:extLst>
            </p:cNvPr>
            <p:cNvSpPr txBox="1">
              <a:spLocks noChangeArrowheads="1"/>
            </p:cNvSpPr>
            <p:nvPr/>
          </p:nvSpPr>
          <p:spPr bwMode="auto">
            <a:xfrm>
              <a:off x="5046" y="766"/>
              <a:ext cx="0" cy="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nchorCtr="1">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0"/>
                </a:spcBef>
                <a:buSzTx/>
                <a:buFontTx/>
                <a:buNone/>
              </a:pPr>
              <a:endParaRPr lang="en-US" altLang="en-US" sz="1200" b="1" dirty="0"/>
            </a:p>
          </p:txBody>
        </p:sp>
      </p:grpSp>
      <p:grpSp>
        <p:nvGrpSpPr>
          <p:cNvPr id="46" name="Grupo 45">
            <a:extLst>
              <a:ext uri="{FF2B5EF4-FFF2-40B4-BE49-F238E27FC236}">
                <a16:creationId xmlns:a16="http://schemas.microsoft.com/office/drawing/2014/main" id="{79A5222C-8E2F-A763-3389-7682DADF3E9B}"/>
              </a:ext>
            </a:extLst>
          </p:cNvPr>
          <p:cNvGrpSpPr/>
          <p:nvPr/>
        </p:nvGrpSpPr>
        <p:grpSpPr>
          <a:xfrm>
            <a:off x="6502619" y="3274282"/>
            <a:ext cx="1155038" cy="604111"/>
            <a:chOff x="6982796" y="3744102"/>
            <a:chExt cx="1378636" cy="624030"/>
          </a:xfrm>
        </p:grpSpPr>
        <p:grpSp>
          <p:nvGrpSpPr>
            <p:cNvPr id="47" name="Grupo 46">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50"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52"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53"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57"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8"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59"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0"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1"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2"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63"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54"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55"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56"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51" name="Conector recto 50">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48" name="CuadroTexto 47">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49" name="CuadroTexto 48">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64" name="Grupo 63">
            <a:extLst>
              <a:ext uri="{FF2B5EF4-FFF2-40B4-BE49-F238E27FC236}">
                <a16:creationId xmlns:a16="http://schemas.microsoft.com/office/drawing/2014/main" id="{18E9A567-11E4-DB41-2156-649A321B820B}"/>
              </a:ext>
            </a:extLst>
          </p:cNvPr>
          <p:cNvGrpSpPr/>
          <p:nvPr/>
        </p:nvGrpSpPr>
        <p:grpSpPr>
          <a:xfrm>
            <a:off x="7194647" y="2808733"/>
            <a:ext cx="1183067" cy="575092"/>
            <a:chOff x="6948578" y="3744102"/>
            <a:chExt cx="1487283" cy="613797"/>
          </a:xfrm>
        </p:grpSpPr>
        <p:grpSp>
          <p:nvGrpSpPr>
            <p:cNvPr id="65" name="Grupo 64">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68"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71"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72"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76"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7"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8"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79"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0"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1"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82"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73"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74"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75"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70" name="Conector recto 69">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66" name="CuadroTexto 65">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67" name="CuadroTexto 66">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83" name="Grupo 82"/>
          <p:cNvGrpSpPr/>
          <p:nvPr/>
        </p:nvGrpSpPr>
        <p:grpSpPr>
          <a:xfrm>
            <a:off x="7379510" y="4248412"/>
            <a:ext cx="1288735" cy="627366"/>
            <a:chOff x="8692029" y="4167384"/>
            <a:chExt cx="1430694" cy="513519"/>
          </a:xfrm>
        </p:grpSpPr>
        <p:grpSp>
          <p:nvGrpSpPr>
            <p:cNvPr id="84" name="Grupo 83">
              <a:extLst>
                <a:ext uri="{FF2B5EF4-FFF2-40B4-BE49-F238E27FC236}">
                  <a16:creationId xmlns:a16="http://schemas.microsoft.com/office/drawing/2014/main" id="{0CD8A14F-AB4E-CFA5-3847-D3CCB31A3C25}"/>
                </a:ext>
              </a:extLst>
            </p:cNvPr>
            <p:cNvGrpSpPr/>
            <p:nvPr/>
          </p:nvGrpSpPr>
          <p:grpSpPr>
            <a:xfrm>
              <a:off x="9088446" y="4167384"/>
              <a:ext cx="547687" cy="473516"/>
              <a:chOff x="8478459" y="4008167"/>
              <a:chExt cx="547687" cy="473516"/>
            </a:xfrm>
          </p:grpSpPr>
          <p:grpSp>
            <p:nvGrpSpPr>
              <p:cNvPr id="87" name="Group 230">
                <a:extLst>
                  <a:ext uri="{FF2B5EF4-FFF2-40B4-BE49-F238E27FC236}">
                    <a16:creationId xmlns:a16="http://schemas.microsoft.com/office/drawing/2014/main" id="{87589D61-D713-3ECF-E787-288603F089E3}"/>
                  </a:ext>
                </a:extLst>
              </p:cNvPr>
              <p:cNvGrpSpPr>
                <a:grpSpLocks/>
              </p:cNvGrpSpPr>
              <p:nvPr/>
            </p:nvGrpSpPr>
            <p:grpSpPr bwMode="auto">
              <a:xfrm>
                <a:off x="8478459" y="4161008"/>
                <a:ext cx="547687" cy="320675"/>
                <a:chOff x="107" y="2855"/>
                <a:chExt cx="345" cy="202"/>
              </a:xfrm>
            </p:grpSpPr>
            <p:sp>
              <p:nvSpPr>
                <p:cNvPr id="89" name="Rectangle 880">
                  <a:extLst>
                    <a:ext uri="{FF2B5EF4-FFF2-40B4-BE49-F238E27FC236}">
                      <a16:creationId xmlns:a16="http://schemas.microsoft.com/office/drawing/2014/main" id="{5A9F27F7-7AB4-34D0-9F05-18E56FC46B57}"/>
                    </a:ext>
                  </a:extLst>
                </p:cNvPr>
                <p:cNvSpPr>
                  <a:spLocks noChangeArrowheads="1"/>
                </p:cNvSpPr>
                <p:nvPr/>
              </p:nvSpPr>
              <p:spPr bwMode="auto">
                <a:xfrm>
                  <a:off x="107" y="2855"/>
                  <a:ext cx="345" cy="202"/>
                </a:xfrm>
                <a:prstGeom prst="rect">
                  <a:avLst/>
                </a:prstGeom>
                <a:solidFill>
                  <a:srgbClr val="80E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sp>
              <p:nvSpPr>
                <p:cNvPr id="90" name="Freeform 883">
                  <a:extLst>
                    <a:ext uri="{FF2B5EF4-FFF2-40B4-BE49-F238E27FC236}">
                      <a16:creationId xmlns:a16="http://schemas.microsoft.com/office/drawing/2014/main" id="{1F6070CF-979A-A077-FD6A-1C2F91C835A1}"/>
                    </a:ext>
                  </a:extLst>
                </p:cNvPr>
                <p:cNvSpPr>
                  <a:spLocks/>
                </p:cNvSpPr>
                <p:nvPr/>
              </p:nvSpPr>
              <p:spPr bwMode="auto">
                <a:xfrm>
                  <a:off x="144" y="2956"/>
                  <a:ext cx="268" cy="1"/>
                </a:xfrm>
                <a:custGeom>
                  <a:avLst/>
                  <a:gdLst>
                    <a:gd name="T0" fmla="*/ 0 w 197"/>
                    <a:gd name="T1" fmla="*/ 1 h 1"/>
                    <a:gd name="T2" fmla="*/ 365 w 197"/>
                    <a:gd name="T3" fmla="*/ 0 h 1"/>
                    <a:gd name="T4" fmla="*/ 0 60000 65536"/>
                    <a:gd name="T5" fmla="*/ 0 60000 65536"/>
                  </a:gdLst>
                  <a:ahLst/>
                  <a:cxnLst>
                    <a:cxn ang="T4">
                      <a:pos x="T0" y="T1"/>
                    </a:cxn>
                    <a:cxn ang="T5">
                      <a:pos x="T2" y="T3"/>
                    </a:cxn>
                  </a:cxnLst>
                  <a:rect l="0" t="0" r="r" b="b"/>
                  <a:pathLst>
                    <a:path w="197" h="1">
                      <a:moveTo>
                        <a:pt x="0" y="1"/>
                      </a:moveTo>
                      <a:lnTo>
                        <a:pt x="197" y="0"/>
                      </a:lnTo>
                    </a:path>
                  </a:pathLst>
                </a:custGeom>
                <a:noFill/>
                <a:ln w="12700">
                  <a:solidFill>
                    <a:srgbClr val="000000"/>
                  </a:solidFill>
                  <a:round/>
                  <a:headEnd type="none" w="med" len="med"/>
                  <a:tailEnd type="none" w="med"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1" name="Freeform 884">
                  <a:extLst>
                    <a:ext uri="{FF2B5EF4-FFF2-40B4-BE49-F238E27FC236}">
                      <a16:creationId xmlns:a16="http://schemas.microsoft.com/office/drawing/2014/main" id="{43FB98ED-A016-D54C-8D69-8373E02FD8F4}"/>
                    </a:ext>
                  </a:extLst>
                </p:cNvPr>
                <p:cNvSpPr>
                  <a:spLocks/>
                </p:cNvSpPr>
                <p:nvPr/>
              </p:nvSpPr>
              <p:spPr bwMode="auto">
                <a:xfrm>
                  <a:off x="350" y="2924"/>
                  <a:ext cx="65" cy="65"/>
                </a:xfrm>
                <a:custGeom>
                  <a:avLst/>
                  <a:gdLst>
                    <a:gd name="T0" fmla="*/ 0 w 48"/>
                    <a:gd name="T1" fmla="*/ 0 h 96"/>
                    <a:gd name="T2" fmla="*/ 88 w 48"/>
                    <a:gd name="T3" fmla="*/ 22 h 96"/>
                    <a:gd name="T4" fmla="*/ 0 w 48"/>
                    <a:gd name="T5" fmla="*/ 44 h 96"/>
                    <a:gd name="T6" fmla="*/ 0 60000 65536"/>
                    <a:gd name="T7" fmla="*/ 0 60000 65536"/>
                    <a:gd name="T8" fmla="*/ 0 60000 65536"/>
                  </a:gdLst>
                  <a:ahLst/>
                  <a:cxnLst>
                    <a:cxn ang="T6">
                      <a:pos x="T0" y="T1"/>
                    </a:cxn>
                    <a:cxn ang="T7">
                      <a:pos x="T2" y="T3"/>
                    </a:cxn>
                    <a:cxn ang="T8">
                      <a:pos x="T4" y="T5"/>
                    </a:cxn>
                  </a:cxnLst>
                  <a:rect l="0" t="0" r="r" b="b"/>
                  <a:pathLst>
                    <a:path w="48" h="96">
                      <a:moveTo>
                        <a:pt x="0" y="0"/>
                      </a:moveTo>
                      <a:lnTo>
                        <a:pt x="48" y="48"/>
                      </a:lnTo>
                      <a:lnTo>
                        <a:pt x="0" y="96"/>
                      </a:lnTo>
                    </a:path>
                  </a:pathLst>
                </a:custGeom>
                <a:noFill/>
                <a:ln w="12700"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2" name="Text Box 886">
                  <a:extLst>
                    <a:ext uri="{FF2B5EF4-FFF2-40B4-BE49-F238E27FC236}">
                      <a16:creationId xmlns:a16="http://schemas.microsoft.com/office/drawing/2014/main" id="{7A05FAEE-D348-519B-586B-E04C91D9299C}"/>
                    </a:ext>
                  </a:extLst>
                </p:cNvPr>
                <p:cNvSpPr txBox="1">
                  <a:spLocks noChangeArrowheads="1"/>
                </p:cNvSpPr>
                <p:nvPr/>
              </p:nvSpPr>
              <p:spPr bwMode="auto">
                <a:xfrm>
                  <a:off x="232" y="2870"/>
                  <a:ext cx="96"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lgn="ctr">
                    <a:spcBef>
                      <a:spcPct val="50000"/>
                    </a:spcBef>
                    <a:buSzTx/>
                    <a:buFontTx/>
                    <a:buNone/>
                  </a:pPr>
                  <a:r>
                    <a:rPr lang="en-US" altLang="en-US" sz="1800" b="1" dirty="0"/>
                    <a:t>S</a:t>
                  </a:r>
                </a:p>
              </p:txBody>
            </p:sp>
          </p:grpSp>
          <p:sp>
            <p:nvSpPr>
              <p:cNvPr id="88" name="Oval 218">
                <a:extLst>
                  <a:ext uri="{FF2B5EF4-FFF2-40B4-BE49-F238E27FC236}">
                    <a16:creationId xmlns:a16="http://schemas.microsoft.com/office/drawing/2014/main" id="{49A7C77C-84F8-1C7A-5C86-BF12C9242F5D}"/>
                  </a:ext>
                </a:extLst>
              </p:cNvPr>
              <p:cNvSpPr>
                <a:spLocks noChangeAspect="1" noChangeArrowheads="1"/>
              </p:cNvSpPr>
              <p:nvPr/>
            </p:nvSpPr>
            <p:spPr bwMode="auto">
              <a:xfrm>
                <a:off x="8698126" y="4008167"/>
                <a:ext cx="95250" cy="109538"/>
              </a:xfrm>
              <a:prstGeom prst="ellipse">
                <a:avLst/>
              </a:prstGeom>
              <a:solidFill>
                <a:srgbClr val="000000"/>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sp>
          <p:nvSpPr>
            <p:cNvPr id="85" name="CuadroTexto 84">
              <a:extLst>
                <a:ext uri="{FF2B5EF4-FFF2-40B4-BE49-F238E27FC236}">
                  <a16:creationId xmlns:a16="http://schemas.microsoft.com/office/drawing/2014/main" id="{76102342-F10C-8622-2FC4-F7B4D67BEC47}"/>
                </a:ext>
              </a:extLst>
            </p:cNvPr>
            <p:cNvSpPr txBox="1"/>
            <p:nvPr/>
          </p:nvSpPr>
          <p:spPr>
            <a:xfrm>
              <a:off x="8692029" y="4468215"/>
              <a:ext cx="542965" cy="212688"/>
            </a:xfrm>
            <a:prstGeom prst="rect">
              <a:avLst/>
            </a:prstGeom>
            <a:noFill/>
          </p:spPr>
          <p:txBody>
            <a:bodyPr wrap="square" rtlCol="0">
              <a:spAutoFit/>
            </a:bodyPr>
            <a:lstStyle/>
            <a:p>
              <a:r>
                <a:rPr lang="es-ES" sz="1100" b="1" dirty="0" smtClean="0"/>
                <a:t>FTE</a:t>
              </a:r>
              <a:endParaRPr lang="es-ES" sz="1100" b="1" dirty="0"/>
            </a:p>
          </p:txBody>
        </p:sp>
        <p:sp>
          <p:nvSpPr>
            <p:cNvPr id="86" name="CuadroTexto 85">
              <a:extLst>
                <a:ext uri="{FF2B5EF4-FFF2-40B4-BE49-F238E27FC236}">
                  <a16:creationId xmlns:a16="http://schemas.microsoft.com/office/drawing/2014/main" id="{A61BAF8B-A7C6-400A-3E1B-49A4DBD92F79}"/>
                </a:ext>
              </a:extLst>
            </p:cNvPr>
            <p:cNvSpPr txBox="1"/>
            <p:nvPr/>
          </p:nvSpPr>
          <p:spPr>
            <a:xfrm>
              <a:off x="9579758" y="4450520"/>
              <a:ext cx="542965" cy="212688"/>
            </a:xfrm>
            <a:prstGeom prst="rect">
              <a:avLst/>
            </a:prstGeom>
            <a:noFill/>
          </p:spPr>
          <p:txBody>
            <a:bodyPr wrap="square" rtlCol="0">
              <a:spAutoFit/>
            </a:bodyPr>
            <a:lstStyle/>
            <a:p>
              <a:r>
                <a:rPr lang="es-ES" sz="1100" b="1" dirty="0"/>
                <a:t>31</a:t>
              </a:r>
            </a:p>
          </p:txBody>
        </p:sp>
      </p:grpSp>
      <p:grpSp>
        <p:nvGrpSpPr>
          <p:cNvPr id="93" name="Group 283">
            <a:extLst>
              <a:ext uri="{FF2B5EF4-FFF2-40B4-BE49-F238E27FC236}">
                <a16:creationId xmlns:a16="http://schemas.microsoft.com/office/drawing/2014/main" id="{1C111E71-9849-4603-8BFE-206178D586C2}"/>
              </a:ext>
            </a:extLst>
          </p:cNvPr>
          <p:cNvGrpSpPr>
            <a:grpSpLocks/>
          </p:cNvGrpSpPr>
          <p:nvPr/>
        </p:nvGrpSpPr>
        <p:grpSpPr bwMode="auto">
          <a:xfrm rot="8286500">
            <a:off x="7208564" y="3827506"/>
            <a:ext cx="1121062" cy="432000"/>
            <a:chOff x="4368" y="2929"/>
            <a:chExt cx="943" cy="259"/>
          </a:xfrm>
        </p:grpSpPr>
        <p:sp>
          <p:nvSpPr>
            <p:cNvPr id="94" name="Freeform 280">
              <a:extLst>
                <a:ext uri="{FF2B5EF4-FFF2-40B4-BE49-F238E27FC236}">
                  <a16:creationId xmlns:a16="http://schemas.microsoft.com/office/drawing/2014/main" id="{7D4DDEA9-71D4-417C-36D6-031A99438F60}"/>
                </a:ext>
              </a:extLst>
            </p:cNvPr>
            <p:cNvSpPr>
              <a:spLocks/>
            </p:cNvSpPr>
            <p:nvPr/>
          </p:nvSpPr>
          <p:spPr bwMode="auto">
            <a:xfrm>
              <a:off x="4368" y="2942"/>
              <a:ext cx="913" cy="234"/>
            </a:xfrm>
            <a:custGeom>
              <a:avLst/>
              <a:gdLst>
                <a:gd name="T0" fmla="*/ 1 w 913"/>
                <a:gd name="T1" fmla="*/ 48 h 234"/>
                <a:gd name="T2" fmla="*/ 840 w 913"/>
                <a:gd name="T3" fmla="*/ 65 h 234"/>
                <a:gd name="T4" fmla="*/ 840 w 913"/>
                <a:gd name="T5" fmla="*/ 0 h 234"/>
                <a:gd name="T6" fmla="*/ 913 w 913"/>
                <a:gd name="T7" fmla="*/ 117 h 234"/>
                <a:gd name="T8" fmla="*/ 841 w 913"/>
                <a:gd name="T9" fmla="*/ 234 h 234"/>
                <a:gd name="T10" fmla="*/ 838 w 913"/>
                <a:gd name="T11" fmla="*/ 170 h 234"/>
                <a:gd name="T12" fmla="*/ 0 w 913"/>
                <a:gd name="T13" fmla="*/ 185 h 2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13" h="234">
                  <a:moveTo>
                    <a:pt x="1" y="48"/>
                  </a:moveTo>
                  <a:lnTo>
                    <a:pt x="840" y="65"/>
                  </a:lnTo>
                  <a:lnTo>
                    <a:pt x="840" y="0"/>
                  </a:lnTo>
                  <a:lnTo>
                    <a:pt x="913" y="117"/>
                  </a:lnTo>
                  <a:lnTo>
                    <a:pt x="841" y="234"/>
                  </a:lnTo>
                  <a:lnTo>
                    <a:pt x="838" y="170"/>
                  </a:lnTo>
                  <a:lnTo>
                    <a:pt x="0" y="185"/>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5" name="Freeform 282">
              <a:extLst>
                <a:ext uri="{FF2B5EF4-FFF2-40B4-BE49-F238E27FC236}">
                  <a16:creationId xmlns:a16="http://schemas.microsoft.com/office/drawing/2014/main" id="{435017C9-29E9-FCA1-399A-945F76B98FBE}"/>
                </a:ext>
              </a:extLst>
            </p:cNvPr>
            <p:cNvSpPr>
              <a:spLocks/>
            </p:cNvSpPr>
            <p:nvPr/>
          </p:nvSpPr>
          <p:spPr bwMode="auto">
            <a:xfrm>
              <a:off x="5232" y="2929"/>
              <a:ext cx="79" cy="259"/>
            </a:xfrm>
            <a:custGeom>
              <a:avLst/>
              <a:gdLst>
                <a:gd name="T0" fmla="*/ 0 w 79"/>
                <a:gd name="T1" fmla="*/ 0 h 259"/>
                <a:gd name="T2" fmla="*/ 79 w 79"/>
                <a:gd name="T3" fmla="*/ 132 h 259"/>
                <a:gd name="T4" fmla="*/ 1 w 79"/>
                <a:gd name="T5" fmla="*/ 259 h 259"/>
                <a:gd name="T6" fmla="*/ 0 60000 65536"/>
                <a:gd name="T7" fmla="*/ 0 60000 65536"/>
                <a:gd name="T8" fmla="*/ 0 60000 65536"/>
              </a:gdLst>
              <a:ahLst/>
              <a:cxnLst>
                <a:cxn ang="T6">
                  <a:pos x="T0" y="T1"/>
                </a:cxn>
                <a:cxn ang="T7">
                  <a:pos x="T2" y="T3"/>
                </a:cxn>
                <a:cxn ang="T8">
                  <a:pos x="T4" y="T5"/>
                </a:cxn>
              </a:cxnLst>
              <a:rect l="0" t="0" r="r" b="b"/>
              <a:pathLst>
                <a:path w="79" h="259">
                  <a:moveTo>
                    <a:pt x="0" y="0"/>
                  </a:moveTo>
                  <a:lnTo>
                    <a:pt x="79" y="132"/>
                  </a:lnTo>
                  <a:lnTo>
                    <a:pt x="1" y="259"/>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96" name="Group 249">
            <a:extLst>
              <a:ext uri="{FF2B5EF4-FFF2-40B4-BE49-F238E27FC236}">
                <a16:creationId xmlns:a16="http://schemas.microsoft.com/office/drawing/2014/main" id="{BD2485D5-035A-44B8-4ACC-88F0EFCE82BB}"/>
              </a:ext>
            </a:extLst>
          </p:cNvPr>
          <p:cNvGrpSpPr>
            <a:grpSpLocks/>
          </p:cNvGrpSpPr>
          <p:nvPr/>
        </p:nvGrpSpPr>
        <p:grpSpPr bwMode="auto">
          <a:xfrm rot="5400000">
            <a:off x="6933343" y="3878184"/>
            <a:ext cx="291161" cy="271583"/>
            <a:chOff x="240" y="673"/>
            <a:chExt cx="986" cy="384"/>
          </a:xfrm>
        </p:grpSpPr>
        <p:sp>
          <p:nvSpPr>
            <p:cNvPr id="97" name="Freeform 224">
              <a:extLst>
                <a:ext uri="{FF2B5EF4-FFF2-40B4-BE49-F238E27FC236}">
                  <a16:creationId xmlns:a16="http://schemas.microsoft.com/office/drawing/2014/main" id="{F49AF333-7033-4AD2-2958-4D79D22EBFB8}"/>
                </a:ext>
              </a:extLst>
            </p:cNvPr>
            <p:cNvSpPr>
              <a:spLocks/>
            </p:cNvSpPr>
            <p:nvPr/>
          </p:nvSpPr>
          <p:spPr bwMode="auto">
            <a:xfrm>
              <a:off x="240" y="673"/>
              <a:ext cx="96" cy="384"/>
            </a:xfrm>
            <a:custGeom>
              <a:avLst/>
              <a:gdLst>
                <a:gd name="T0" fmla="*/ 0 w 96"/>
                <a:gd name="T1" fmla="*/ 0 h 384"/>
                <a:gd name="T2" fmla="*/ 96 w 96"/>
                <a:gd name="T3" fmla="*/ 96 h 384"/>
                <a:gd name="T4" fmla="*/ 96 w 96"/>
                <a:gd name="T5" fmla="*/ 288 h 384"/>
                <a:gd name="T6" fmla="*/ 0 w 96"/>
                <a:gd name="T7" fmla="*/ 384 h 38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6" h="384">
                  <a:moveTo>
                    <a:pt x="0" y="0"/>
                  </a:moveTo>
                  <a:lnTo>
                    <a:pt x="96" y="96"/>
                  </a:lnTo>
                  <a:lnTo>
                    <a:pt x="96" y="288"/>
                  </a:lnTo>
                  <a:lnTo>
                    <a:pt x="0" y="384"/>
                  </a:lnTo>
                </a:path>
              </a:pathLst>
            </a:custGeom>
            <a:noFill/>
            <a:ln w="28575" cap="flat" cmpd="sng">
              <a:solidFill>
                <a:schemeClr val="tx1"/>
              </a:solidFill>
              <a:prstDash val="solid"/>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98" name="Line 225">
              <a:extLst>
                <a:ext uri="{FF2B5EF4-FFF2-40B4-BE49-F238E27FC236}">
                  <a16:creationId xmlns:a16="http://schemas.microsoft.com/office/drawing/2014/main" id="{BEA1EA9E-FECA-70CB-DB3D-C97BEED28A5A}"/>
                </a:ext>
              </a:extLst>
            </p:cNvPr>
            <p:cNvSpPr>
              <a:spLocks noChangeShapeType="1"/>
            </p:cNvSpPr>
            <p:nvPr/>
          </p:nvSpPr>
          <p:spPr bwMode="auto">
            <a:xfrm flipV="1">
              <a:off x="336" y="862"/>
              <a:ext cx="890" cy="2"/>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nvGrpSpPr>
          <p:cNvPr id="28" name="Grupo 27">
            <a:extLst>
              <a:ext uri="{FF2B5EF4-FFF2-40B4-BE49-F238E27FC236}">
                <a16:creationId xmlns:a16="http://schemas.microsoft.com/office/drawing/2014/main" id="{79A5222C-8E2F-A763-3389-7682DADF3E9B}"/>
              </a:ext>
            </a:extLst>
          </p:cNvPr>
          <p:cNvGrpSpPr/>
          <p:nvPr/>
        </p:nvGrpSpPr>
        <p:grpSpPr>
          <a:xfrm>
            <a:off x="7532078" y="3403317"/>
            <a:ext cx="1155679" cy="547687"/>
            <a:chOff x="6977863" y="3744102"/>
            <a:chExt cx="1367997" cy="640546"/>
          </a:xfrm>
        </p:grpSpPr>
        <p:grpSp>
          <p:nvGrpSpPr>
            <p:cNvPr id="29" name="Grupo 28">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32"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34"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5"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9"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1"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2"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3"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4"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5"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6"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7"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8"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33" name="Conector recto 32">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30" name="CuadroTexto 29">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31" name="CuadroTexto 30">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99" name="Grupo 98"/>
          <p:cNvGrpSpPr/>
          <p:nvPr/>
        </p:nvGrpSpPr>
        <p:grpSpPr>
          <a:xfrm>
            <a:off x="8050005" y="2542049"/>
            <a:ext cx="1091224" cy="483822"/>
            <a:chOff x="4024000" y="2232263"/>
            <a:chExt cx="1965537" cy="798432"/>
          </a:xfrm>
        </p:grpSpPr>
        <p:grpSp>
          <p:nvGrpSpPr>
            <p:cNvPr id="100" name="Grupo 99"/>
            <p:cNvGrpSpPr/>
            <p:nvPr/>
          </p:nvGrpSpPr>
          <p:grpSpPr>
            <a:xfrm>
              <a:off x="4024000" y="2387263"/>
              <a:ext cx="1965537" cy="643432"/>
              <a:chOff x="6264494" y="2551919"/>
              <a:chExt cx="1965537" cy="643432"/>
            </a:xfrm>
          </p:grpSpPr>
          <p:grpSp>
            <p:nvGrpSpPr>
              <p:cNvPr id="102" name="Grupo 101"/>
              <p:cNvGrpSpPr/>
              <p:nvPr/>
            </p:nvGrpSpPr>
            <p:grpSpPr>
              <a:xfrm>
                <a:off x="6866291" y="2551919"/>
                <a:ext cx="1363740" cy="643432"/>
                <a:chOff x="6839711" y="2551919"/>
                <a:chExt cx="1363740" cy="643432"/>
              </a:xfrm>
            </p:grpSpPr>
            <p:sp>
              <p:nvSpPr>
                <p:cNvPr id="104" name="CuadroTexto 103">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05" name="Grupo 104"/>
                <p:cNvGrpSpPr/>
                <p:nvPr/>
              </p:nvGrpSpPr>
              <p:grpSpPr>
                <a:xfrm>
                  <a:off x="6839711" y="2551919"/>
                  <a:ext cx="778536" cy="486585"/>
                  <a:chOff x="6839711" y="2551919"/>
                  <a:chExt cx="778536" cy="486585"/>
                </a:xfrm>
              </p:grpSpPr>
              <p:grpSp>
                <p:nvGrpSpPr>
                  <p:cNvPr id="106"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08"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09"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07" name="CuadroTexto 106"/>
                  <p:cNvSpPr txBox="1"/>
                  <p:nvPr/>
                </p:nvSpPr>
                <p:spPr>
                  <a:xfrm>
                    <a:off x="6927148" y="2634140"/>
                    <a:ext cx="573295" cy="330142"/>
                  </a:xfrm>
                  <a:prstGeom prst="rect">
                    <a:avLst/>
                  </a:prstGeom>
                  <a:noFill/>
                </p:spPr>
                <p:txBody>
                  <a:bodyPr wrap="square" rtlCol="0">
                    <a:spAutoFit/>
                  </a:bodyPr>
                  <a:lstStyle/>
                  <a:p>
                    <a:r>
                      <a:rPr lang="es-CL" sz="700" b="1" dirty="0"/>
                      <a:t>PM</a:t>
                    </a:r>
                    <a:endParaRPr lang="en-US" sz="700" b="1" dirty="0"/>
                  </a:p>
                </p:txBody>
              </p:sp>
            </p:grpSp>
          </p:grpSp>
          <p:sp>
            <p:nvSpPr>
              <p:cNvPr id="103" name="CuadroTexto 102">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01" name="Conector recto 100">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11" name="Conector recto de flecha 110"/>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21" name="Group 188">
            <a:extLst>
              <a:ext uri="{FF2B5EF4-FFF2-40B4-BE49-F238E27FC236}">
                <a16:creationId xmlns:a16="http://schemas.microsoft.com/office/drawing/2014/main" id="{273FAB4A-818F-9544-72F9-29A82443A0FF}"/>
              </a:ext>
            </a:extLst>
          </p:cNvPr>
          <p:cNvGrpSpPr>
            <a:grpSpLocks/>
          </p:cNvGrpSpPr>
          <p:nvPr/>
        </p:nvGrpSpPr>
        <p:grpSpPr bwMode="auto">
          <a:xfrm>
            <a:off x="6711015" y="4228274"/>
            <a:ext cx="685800" cy="381000"/>
            <a:chOff x="2179" y="2496"/>
            <a:chExt cx="432" cy="240"/>
          </a:xfrm>
        </p:grpSpPr>
        <p:sp>
          <p:nvSpPr>
            <p:cNvPr id="122" name="Line 186">
              <a:extLst>
                <a:ext uri="{FF2B5EF4-FFF2-40B4-BE49-F238E27FC236}">
                  <a16:creationId xmlns:a16="http://schemas.microsoft.com/office/drawing/2014/main" id="{EA46CE87-D919-C8B6-01C9-F22B728B6500}"/>
                </a:ext>
              </a:extLst>
            </p:cNvPr>
            <p:cNvSpPr>
              <a:spLocks noChangeShapeType="1"/>
            </p:cNvSpPr>
            <p:nvPr/>
          </p:nvSpPr>
          <p:spPr bwMode="auto">
            <a:xfrm flipV="1">
              <a:off x="2179" y="2496"/>
              <a:ext cx="432" cy="240"/>
            </a:xfrm>
            <a:prstGeom prst="line">
              <a:avLst/>
            </a:prstGeom>
            <a:noFill/>
            <a:ln w="38100"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23" name="Line 187">
              <a:extLst>
                <a:ext uri="{FF2B5EF4-FFF2-40B4-BE49-F238E27FC236}">
                  <a16:creationId xmlns:a16="http://schemas.microsoft.com/office/drawing/2014/main" id="{ACE17C36-0D23-F0F5-C7C5-00DD881AB2A8}"/>
                </a:ext>
              </a:extLst>
            </p:cNvPr>
            <p:cNvSpPr>
              <a:spLocks noChangeShapeType="1"/>
            </p:cNvSpPr>
            <p:nvPr/>
          </p:nvSpPr>
          <p:spPr bwMode="auto">
            <a:xfrm>
              <a:off x="2179" y="2496"/>
              <a:ext cx="432" cy="2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Tree>
    <p:extLst>
      <p:ext uri="{BB962C8B-B14F-4D97-AF65-F5344CB8AC3E}">
        <p14:creationId xmlns:p14="http://schemas.microsoft.com/office/powerpoint/2010/main" val="1639793600"/>
      </p:ext>
    </p:extLst>
  </p:cSld>
  <p:clrMapOvr>
    <a:masterClrMapping/>
  </p:clrMapOvr>
  <p:transition>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25</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366432" y="1092179"/>
            <a:ext cx="5334878" cy="4524315"/>
          </a:xfrm>
          <a:prstGeom prst="rect">
            <a:avLst/>
          </a:prstGeom>
          <a:ln w="6350">
            <a:solidFill>
              <a:schemeClr val="tx1"/>
            </a:solidFill>
          </a:ln>
        </p:spPr>
        <p:txBody>
          <a:bodyPr wrap="square">
            <a:spAutoFit/>
          </a:bodyPr>
          <a:lstStyle/>
          <a:p>
            <a:r>
              <a:rPr lang="es-CL" b="1" u="sng" dirty="0">
                <a:latin typeface="Courier New" panose="02070309020205020404" pitchFamily="49" charset="0"/>
                <a:ea typeface="Times New Roman" panose="02020603050405020304" pitchFamily="18" charset="0"/>
              </a:rPr>
              <a:t>PH 4: TÉRMINO.</a:t>
            </a:r>
            <a:endParaRPr lang="en-US" b="1" u="sng" dirty="0">
              <a:latin typeface="Courier New" panose="02070309020205020404" pitchFamily="49" charset="0"/>
              <a:ea typeface="Times New Roman" panose="02020603050405020304" pitchFamily="18" charset="0"/>
            </a:endParaRPr>
          </a:p>
          <a:p>
            <a:pPr algn="just"/>
            <a:r>
              <a:rPr lang="es-CL" dirty="0">
                <a:latin typeface="Courier New" panose="02070309020205020404" pitchFamily="49" charset="0"/>
                <a:ea typeface="Times New Roman" panose="02020603050405020304" pitchFamily="18" charset="0"/>
              </a:rPr>
              <a:t>Esta fase comienza con la destrucción del objetivo y termina con la consolidación de la posición defensiva en el objetivo y la recuperación de infraestructura crítica.</a:t>
            </a:r>
            <a:endParaRPr lang="en-US" dirty="0">
              <a:latin typeface="Courier New" panose="02070309020205020404" pitchFamily="49" charset="0"/>
              <a:ea typeface="Times New Roman" panose="02020603050405020304" pitchFamily="18" charset="0"/>
            </a:endParaRPr>
          </a:p>
          <a:p>
            <a:pPr algn="just"/>
            <a:r>
              <a:rPr lang="es-CL" b="1" dirty="0">
                <a:latin typeface="Courier New" panose="02070309020205020404" pitchFamily="49" charset="0"/>
                <a:ea typeface="Times New Roman" panose="02020603050405020304" pitchFamily="18" charset="0"/>
              </a:rPr>
              <a:t>KEY TASK</a:t>
            </a:r>
            <a:r>
              <a:rPr lang="es-CL" dirty="0">
                <a:latin typeface="Courier New" panose="02070309020205020404" pitchFamily="49" charset="0"/>
                <a:ea typeface="Times New Roman" panose="02020603050405020304" pitchFamily="18" charset="0"/>
              </a:rPr>
              <a:t> durante esta fase son: </a:t>
            </a:r>
          </a:p>
          <a:p>
            <a:pPr marL="342900" lvl="0" indent="-342900" algn="just">
              <a:buFont typeface="+mj-lt"/>
              <a:buAutoNum type="alphaLcPeriod"/>
            </a:pPr>
            <a:r>
              <a:rPr lang="es-CL" dirty="0">
                <a:latin typeface="Courier New" panose="02070309020205020404" pitchFamily="49" charset="0"/>
                <a:ea typeface="Times New Roman" panose="02020603050405020304" pitchFamily="18" charset="0"/>
              </a:rPr>
              <a:t>Consolidación posición defensiva.</a:t>
            </a:r>
            <a:endParaRPr lang="en-US" dirty="0">
              <a:latin typeface="Courier New" panose="02070309020205020404" pitchFamily="49" charset="0"/>
              <a:ea typeface="Times New Roman" panose="02020603050405020304" pitchFamily="18" charset="0"/>
            </a:endParaRPr>
          </a:p>
          <a:p>
            <a:pPr marL="342900" lvl="0" indent="-342900" algn="just">
              <a:buFont typeface="+mj-lt"/>
              <a:buAutoNum type="alphaLcPeriod"/>
            </a:pPr>
            <a:r>
              <a:rPr lang="es-CL" dirty="0">
                <a:latin typeface="Courier New" panose="02070309020205020404" pitchFamily="49" charset="0"/>
                <a:ea typeface="Times New Roman" panose="02020603050405020304" pitchFamily="18" charset="0"/>
              </a:rPr>
              <a:t>Mantener puntos críticos (avenida de aproximación, muelle, puerto.)</a:t>
            </a:r>
          </a:p>
          <a:p>
            <a:pPr marL="342900" lvl="0" indent="-342900" algn="just">
              <a:buFont typeface="+mj-lt"/>
              <a:buAutoNum type="alphaLcPeriod"/>
            </a:pPr>
            <a:r>
              <a:rPr lang="es-CL" dirty="0">
                <a:latin typeface="Courier New" panose="02070309020205020404" pitchFamily="49" charset="0"/>
                <a:ea typeface="Times New Roman" panose="02020603050405020304" pitchFamily="18" charset="0"/>
              </a:rPr>
              <a:t>Reorganizar Fuerzas para futuras operaciones.</a:t>
            </a:r>
            <a:endParaRPr lang="en-US" dirty="0">
              <a:latin typeface="Courier New" panose="02070309020205020404" pitchFamily="49" charset="0"/>
              <a:ea typeface="Times New Roman" panose="02020603050405020304" pitchFamily="18" charset="0"/>
            </a:endParaRPr>
          </a:p>
          <a:p>
            <a:pPr marL="342900" indent="-342900">
              <a:buFont typeface="+mj-lt"/>
              <a:buAutoNum type="alphaLcPeriod"/>
            </a:pPr>
            <a:endParaRPr lang="es-CL" dirty="0"/>
          </a:p>
          <a:p>
            <a:pPr marL="342900" lvl="0" indent="-342900">
              <a:buFont typeface="+mj-lt"/>
              <a:buAutoNum type="alphaLcPeriod"/>
            </a:pPr>
            <a:endParaRPr lang="en-US" dirty="0"/>
          </a:p>
          <a:p>
            <a:pPr marL="342900" lvl="0" indent="-342900">
              <a:buFont typeface="+mj-lt"/>
              <a:buAutoNum type="alphaLcPeriod"/>
            </a:pPr>
            <a:endParaRPr lang="en-US" dirty="0"/>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6436921" y="4097605"/>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7143112" y="3545734"/>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133" name="Grupo 132"/>
          <p:cNvGrpSpPr/>
          <p:nvPr/>
        </p:nvGrpSpPr>
        <p:grpSpPr>
          <a:xfrm>
            <a:off x="8050005" y="2542049"/>
            <a:ext cx="1091224" cy="483822"/>
            <a:chOff x="4024000" y="2232263"/>
            <a:chExt cx="1965537" cy="798432"/>
          </a:xfrm>
        </p:grpSpPr>
        <p:grpSp>
          <p:nvGrpSpPr>
            <p:cNvPr id="134" name="Grupo 133"/>
            <p:cNvGrpSpPr/>
            <p:nvPr/>
          </p:nvGrpSpPr>
          <p:grpSpPr>
            <a:xfrm>
              <a:off x="4024000" y="2387263"/>
              <a:ext cx="1965537" cy="643432"/>
              <a:chOff x="6264494" y="2551919"/>
              <a:chExt cx="1965537" cy="643432"/>
            </a:xfrm>
          </p:grpSpPr>
          <p:grpSp>
            <p:nvGrpSpPr>
              <p:cNvPr id="136" name="Grupo 135"/>
              <p:cNvGrpSpPr/>
              <p:nvPr/>
            </p:nvGrpSpPr>
            <p:grpSpPr>
              <a:xfrm>
                <a:off x="6866291" y="2551919"/>
                <a:ext cx="1363740" cy="643432"/>
                <a:chOff x="6839711" y="2551919"/>
                <a:chExt cx="1363740" cy="643432"/>
              </a:xfrm>
            </p:grpSpPr>
            <p:sp>
              <p:nvSpPr>
                <p:cNvPr id="138" name="CuadroTexto 137">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39" name="Grupo 138"/>
                <p:cNvGrpSpPr/>
                <p:nvPr/>
              </p:nvGrpSpPr>
              <p:grpSpPr>
                <a:xfrm>
                  <a:off x="6839711" y="2551919"/>
                  <a:ext cx="778536" cy="486585"/>
                  <a:chOff x="6839711" y="2551919"/>
                  <a:chExt cx="778536" cy="486585"/>
                </a:xfrm>
              </p:grpSpPr>
              <p:grpSp>
                <p:nvGrpSpPr>
                  <p:cNvPr id="140"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42"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43"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41" name="CuadroTexto 140"/>
                  <p:cNvSpPr txBox="1"/>
                  <p:nvPr/>
                </p:nvSpPr>
                <p:spPr>
                  <a:xfrm>
                    <a:off x="6927148" y="2634140"/>
                    <a:ext cx="573295" cy="330142"/>
                  </a:xfrm>
                  <a:prstGeom prst="rect">
                    <a:avLst/>
                  </a:prstGeom>
                  <a:noFill/>
                </p:spPr>
                <p:txBody>
                  <a:bodyPr wrap="square" rtlCol="0">
                    <a:spAutoFit/>
                  </a:bodyPr>
                  <a:lstStyle/>
                  <a:p>
                    <a:r>
                      <a:rPr lang="es-CL" sz="700" b="1" dirty="0"/>
                      <a:t>PM</a:t>
                    </a:r>
                    <a:endParaRPr lang="en-US" sz="700" b="1" dirty="0"/>
                  </a:p>
                </p:txBody>
              </p:sp>
            </p:grpSp>
          </p:grpSp>
          <p:sp>
            <p:nvSpPr>
              <p:cNvPr id="137" name="CuadroTexto 136">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35" name="Conector recto 134">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44" name="Conector recto de flecha 143"/>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45" name="Grupo 144">
            <a:extLst>
              <a:ext uri="{FF2B5EF4-FFF2-40B4-BE49-F238E27FC236}">
                <a16:creationId xmlns:a16="http://schemas.microsoft.com/office/drawing/2014/main" id="{BEE9744D-D72A-8070-05AD-2A7E9DB2FCAF}"/>
              </a:ext>
            </a:extLst>
          </p:cNvPr>
          <p:cNvGrpSpPr/>
          <p:nvPr/>
        </p:nvGrpSpPr>
        <p:grpSpPr>
          <a:xfrm rot="15778340">
            <a:off x="6763542" y="4640343"/>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Tree>
    <p:extLst>
      <p:ext uri="{BB962C8B-B14F-4D97-AF65-F5344CB8AC3E}">
        <p14:creationId xmlns:p14="http://schemas.microsoft.com/office/powerpoint/2010/main" val="1556152909"/>
      </p:ext>
    </p:extLst>
  </p:cSld>
  <p:clrMapOvr>
    <a:masterClrMapping/>
  </p:clrMapOvr>
  <p:transition>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26</a:t>
              </a:fld>
              <a:endParaRPr lang="es-CL" altLang="es-CL" sz="1200" b="1">
                <a:solidFill>
                  <a:srgbClr val="FFFF00"/>
                </a:solidFill>
              </a:endParaRPr>
            </a:p>
          </p:txBody>
        </p:sp>
      </p:grpSp>
      <p:grpSp>
        <p:nvGrpSpPr>
          <p:cNvPr id="11" name="Grupo 10">
            <a:extLst>
              <a:ext uri="{FF2B5EF4-FFF2-40B4-BE49-F238E27FC236}">
                <a16:creationId xmlns:a16="http://schemas.microsoft.com/office/drawing/2014/main" id="{FC681F32-1EE3-A462-9625-461F6D36C33A}"/>
              </a:ext>
            </a:extLst>
          </p:cNvPr>
          <p:cNvGrpSpPr/>
          <p:nvPr/>
        </p:nvGrpSpPr>
        <p:grpSpPr>
          <a:xfrm>
            <a:off x="11132004" y="1183141"/>
            <a:ext cx="768040" cy="750797"/>
            <a:chOff x="-114967" y="-136813"/>
            <a:chExt cx="1498714" cy="1466033"/>
          </a:xfrm>
        </p:grpSpPr>
        <p:pic>
          <p:nvPicPr>
            <p:cNvPr id="12" name="Imagen 11">
              <a:extLst>
                <a:ext uri="{FF2B5EF4-FFF2-40B4-BE49-F238E27FC236}">
                  <a16:creationId xmlns:a16="http://schemas.microsoft.com/office/drawing/2014/main" id="{7C1ECBEE-C2EC-169D-4375-77EAA92E8033}"/>
                </a:ext>
              </a:extLst>
            </p:cNvPr>
            <p:cNvPicPr/>
            <p:nvPr/>
          </p:nvPicPr>
          <p:blipFill>
            <a:blip r:embed="rId5" cstate="print">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3" name="CuadroTexto 13">
              <a:extLst>
                <a:ext uri="{FF2B5EF4-FFF2-40B4-BE49-F238E27FC236}">
                  <a16:creationId xmlns:a16="http://schemas.microsoft.com/office/drawing/2014/main" id="{FAFED2F9-75D3-E9CD-951E-3832C5D977A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4">
              <a:extLst>
                <a:ext uri="{FF2B5EF4-FFF2-40B4-BE49-F238E27FC236}">
                  <a16:creationId xmlns:a16="http://schemas.microsoft.com/office/drawing/2014/main" id="{94A3F97D-0B3E-2D0D-BD17-0427609FAF94}"/>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5">
              <a:extLst>
                <a:ext uri="{FF2B5EF4-FFF2-40B4-BE49-F238E27FC236}">
                  <a16:creationId xmlns:a16="http://schemas.microsoft.com/office/drawing/2014/main" id="{EDDD12CB-BD21-A41C-A10E-90CA42E57CB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6">
              <a:extLst>
                <a:ext uri="{FF2B5EF4-FFF2-40B4-BE49-F238E27FC236}">
                  <a16:creationId xmlns:a16="http://schemas.microsoft.com/office/drawing/2014/main" id="{9053BE92-B4A6-D7D6-5427-E3BACEA031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9" name="Rectángulo 68"/>
          <p:cNvSpPr/>
          <p:nvPr/>
        </p:nvSpPr>
        <p:spPr>
          <a:xfrm>
            <a:off x="366432" y="1092179"/>
            <a:ext cx="4732171" cy="4893647"/>
          </a:xfrm>
          <a:prstGeom prst="rect">
            <a:avLst/>
          </a:prstGeom>
          <a:ln w="6350">
            <a:solidFill>
              <a:schemeClr val="tx1"/>
            </a:solidFill>
          </a:ln>
        </p:spPr>
        <p:txBody>
          <a:bodyPr wrap="square">
            <a:spAutoFit/>
          </a:bodyPr>
          <a:lstStyle/>
          <a:p>
            <a:pPr algn="just">
              <a:spcAft>
                <a:spcPts val="0"/>
              </a:spcAft>
            </a:pPr>
            <a:r>
              <a:rPr lang="es-CL" b="1" dirty="0">
                <a:latin typeface="Courier New" panose="02070309020205020404" pitchFamily="49" charset="0"/>
                <a:ea typeface="Times New Roman" panose="02020603050405020304" pitchFamily="18" charset="0"/>
              </a:rPr>
              <a:t>TASK</a:t>
            </a:r>
            <a:r>
              <a:rPr lang="es-CL" sz="1300" dirty="0">
                <a:latin typeface="Courier New" panose="02070309020205020404" pitchFamily="49" charset="0"/>
                <a:ea typeface="Times New Roman" panose="02020603050405020304" pitchFamily="18" charset="0"/>
              </a:rPr>
              <a:t>:</a:t>
            </a:r>
          </a:p>
          <a:p>
            <a:pPr algn="just">
              <a:spcAft>
                <a:spcPts val="0"/>
              </a:spcAft>
            </a:pPr>
            <a:r>
              <a:rPr lang="es-CL" sz="1600" b="1" u="sng" dirty="0">
                <a:latin typeface="Courier New" panose="02070309020205020404" pitchFamily="49" charset="0"/>
                <a:ea typeface="Times New Roman" panose="02020603050405020304" pitchFamily="18" charset="0"/>
              </a:rPr>
              <a:t>PH 4: ACCIÓN.</a:t>
            </a:r>
          </a:p>
          <a:p>
            <a:pPr algn="just">
              <a:spcAft>
                <a:spcPts val="0"/>
              </a:spcAft>
            </a:pPr>
            <a:r>
              <a:rPr lang="es-CL" sz="1300" b="1" dirty="0" err="1">
                <a:latin typeface="Courier New" panose="02070309020205020404" pitchFamily="49" charset="0"/>
                <a:ea typeface="Times New Roman" panose="02020603050405020304" pitchFamily="18" charset="0"/>
              </a:rPr>
              <a:t>Recon</a:t>
            </a:r>
            <a:r>
              <a:rPr lang="es-CL" sz="1300" b="1" dirty="0">
                <a:latin typeface="Courier New" panose="02070309020205020404" pitchFamily="49" charset="0"/>
                <a:ea typeface="Times New Roman" panose="02020603050405020304" pitchFamily="18" charset="0"/>
              </a:rPr>
              <a:t>: </a:t>
            </a:r>
          </a:p>
          <a:p>
            <a:pPr marL="261938" indent="-261938" algn="just">
              <a:spcAft>
                <a:spcPts val="0"/>
              </a:spcAft>
            </a:pPr>
            <a:r>
              <a:rPr lang="es-ES" sz="1300" dirty="0" smtClean="0">
                <a:latin typeface="Courier New" panose="02070309020205020404" pitchFamily="49" charset="0"/>
                <a:ea typeface="Times New Roman" panose="02020603050405020304" pitchFamily="18" charset="0"/>
              </a:rPr>
              <a:t>T1:BPT </a:t>
            </a:r>
            <a:r>
              <a:rPr lang="es-ES" sz="1300" dirty="0">
                <a:latin typeface="Courier New" panose="02070309020205020404" pitchFamily="49" charset="0"/>
                <a:ea typeface="Times New Roman" panose="02020603050405020304" pitchFamily="18" charset="0"/>
              </a:rPr>
              <a:t>adquirir blancos de oportunidad y conducir fuegos de apoyo.</a:t>
            </a:r>
          </a:p>
          <a:p>
            <a:pPr marL="363538" indent="-363538" algn="just"/>
            <a:r>
              <a:rPr lang="es-ES" sz="1300" dirty="0" smtClean="0">
                <a:latin typeface="Courier New" panose="02070309020205020404" pitchFamily="49" charset="0"/>
                <a:ea typeface="Times New Roman" panose="02020603050405020304" pitchFamily="18" charset="0"/>
              </a:rPr>
              <a:t>P1:Impedir </a:t>
            </a:r>
            <a:r>
              <a:rPr lang="es-ES" sz="1300" dirty="0">
                <a:latin typeface="Courier New" panose="02070309020205020404" pitchFamily="49" charset="0"/>
                <a:ea typeface="Times New Roman" panose="02020603050405020304" pitchFamily="18" charset="0"/>
              </a:rPr>
              <a:t>que ENY siga progresando </a:t>
            </a:r>
            <a:r>
              <a:rPr lang="es-ES" sz="1300" dirty="0" smtClean="0">
                <a:latin typeface="Courier New" panose="02070309020205020404" pitchFamily="49" charset="0"/>
                <a:ea typeface="Times New Roman" panose="02020603050405020304" pitchFamily="18" charset="0"/>
              </a:rPr>
              <a:t>hacia el  norte </a:t>
            </a:r>
            <a:r>
              <a:rPr lang="es-ES" sz="1300" dirty="0">
                <a:latin typeface="Courier New" panose="02070309020205020404" pitchFamily="49" charset="0"/>
                <a:ea typeface="Times New Roman" panose="02020603050405020304" pitchFamily="18" charset="0"/>
              </a:rPr>
              <a:t>del AROP.</a:t>
            </a:r>
          </a:p>
          <a:p>
            <a:pPr marL="442913" indent="-442913" algn="just">
              <a:spcAft>
                <a:spcPts val="0"/>
              </a:spcAft>
            </a:pPr>
            <a:r>
              <a:rPr lang="es-ES" sz="1300" b="1" dirty="0">
                <a:latin typeface="Courier New" panose="02070309020205020404" pitchFamily="49" charset="0"/>
                <a:ea typeface="Times New Roman" panose="02020603050405020304" pitchFamily="18" charset="0"/>
              </a:rPr>
              <a:t>Coy 311:</a:t>
            </a:r>
          </a:p>
          <a:p>
            <a:pPr marL="261938" indent="-261938" algn="just">
              <a:spcAft>
                <a:spcPts val="0"/>
              </a:spcAft>
            </a:pPr>
            <a:r>
              <a:rPr lang="es-ES" sz="1300" dirty="0" smtClean="0">
                <a:latin typeface="Courier New" panose="02070309020205020404" pitchFamily="49" charset="0"/>
                <a:ea typeface="Times New Roman" panose="02020603050405020304" pitchFamily="18" charset="0"/>
              </a:rPr>
              <a:t>T1:Mantener posición conquistada y establecer posición de bloqueo hacia el Puerto de San </a:t>
            </a:r>
            <a:r>
              <a:rPr lang="es-ES" sz="1300" dirty="0">
                <a:latin typeface="Courier New" panose="02070309020205020404" pitchFamily="49" charset="0"/>
                <a:ea typeface="Times New Roman" panose="02020603050405020304" pitchFamily="18" charset="0"/>
              </a:rPr>
              <a:t>V</a:t>
            </a:r>
            <a:r>
              <a:rPr lang="es-ES" sz="1300" dirty="0" smtClean="0">
                <a:latin typeface="Courier New" panose="02070309020205020404" pitchFamily="49" charset="0"/>
                <a:ea typeface="Times New Roman" panose="02020603050405020304" pitchFamily="18" charset="0"/>
              </a:rPr>
              <a:t>icente</a:t>
            </a:r>
            <a:r>
              <a:rPr lang="es-ES" sz="1300" dirty="0">
                <a:latin typeface="Courier New" panose="02070309020205020404" pitchFamily="49" charset="0"/>
                <a:ea typeface="Times New Roman" panose="02020603050405020304" pitchFamily="18" charset="0"/>
              </a:rPr>
              <a:t>.</a:t>
            </a:r>
          </a:p>
          <a:p>
            <a:pPr marL="442913" indent="-442913" algn="just">
              <a:spcAft>
                <a:spcPts val="0"/>
              </a:spcAft>
            </a:pPr>
            <a:r>
              <a:rPr lang="es-ES" sz="1300" dirty="0" smtClean="0">
                <a:latin typeface="Courier New" panose="02070309020205020404" pitchFamily="49" charset="0"/>
                <a:ea typeface="Times New Roman" panose="02020603050405020304" pitchFamily="18" charset="0"/>
              </a:rPr>
              <a:t>P1:Impedir el avance hacia el norte del AROP.</a:t>
            </a:r>
          </a:p>
          <a:p>
            <a:pPr marL="442913" indent="-442913" algn="just">
              <a:spcAft>
                <a:spcPts val="0"/>
              </a:spcAft>
            </a:pPr>
            <a:r>
              <a:rPr lang="es-ES" sz="1300" b="1" dirty="0" smtClean="0">
                <a:latin typeface="Courier New" panose="02070309020205020404" pitchFamily="49" charset="0"/>
                <a:ea typeface="Times New Roman" panose="02020603050405020304" pitchFamily="18" charset="0"/>
              </a:rPr>
              <a:t>Coy </a:t>
            </a:r>
            <a:r>
              <a:rPr lang="es-ES" sz="1300" b="1" dirty="0">
                <a:latin typeface="Courier New" panose="02070309020205020404" pitchFamily="49" charset="0"/>
                <a:ea typeface="Times New Roman" panose="02020603050405020304" pitchFamily="18" charset="0"/>
              </a:rPr>
              <a:t>312: </a:t>
            </a:r>
          </a:p>
          <a:p>
            <a:pPr marL="261938" indent="-261938" algn="just">
              <a:spcAft>
                <a:spcPts val="0"/>
              </a:spcAft>
            </a:pPr>
            <a:r>
              <a:rPr lang="es-ES" sz="1300" dirty="0" smtClean="0">
                <a:latin typeface="Courier New" panose="02070309020205020404" pitchFamily="49" charset="0"/>
                <a:ea typeface="Times New Roman" panose="02020603050405020304" pitchFamily="18" charset="0"/>
              </a:rPr>
              <a:t>T1:Establecer </a:t>
            </a:r>
            <a:r>
              <a:rPr lang="es-ES" sz="1300" dirty="0">
                <a:latin typeface="Courier New" panose="02070309020205020404" pitchFamily="49" charset="0"/>
                <a:ea typeface="Times New Roman" panose="02020603050405020304" pitchFamily="18" charset="0"/>
              </a:rPr>
              <a:t>posición de bloqueo hacia </a:t>
            </a:r>
            <a:r>
              <a:rPr lang="es-ES" sz="1300" dirty="0" smtClean="0">
                <a:latin typeface="Courier New" panose="02070309020205020404" pitchFamily="49" charset="0"/>
                <a:ea typeface="Times New Roman" panose="02020603050405020304" pitchFamily="18" charset="0"/>
              </a:rPr>
              <a:t>Avenida Gran Bretaña.</a:t>
            </a:r>
            <a:endParaRPr lang="es-ES" sz="1300" dirty="0">
              <a:latin typeface="Courier New" panose="02070309020205020404" pitchFamily="49" charset="0"/>
              <a:ea typeface="Times New Roman" panose="02020603050405020304" pitchFamily="18" charset="0"/>
            </a:endParaRPr>
          </a:p>
          <a:p>
            <a:pPr marL="530225" indent="-530225" algn="just"/>
            <a:r>
              <a:rPr lang="es-ES" sz="1300" dirty="0" smtClean="0">
                <a:latin typeface="Courier New" panose="02070309020205020404" pitchFamily="49" charset="0"/>
                <a:ea typeface="Times New Roman" panose="02020603050405020304" pitchFamily="18" charset="0"/>
              </a:rPr>
              <a:t>P1:Evitar el avance ENY, hacia S</a:t>
            </a:r>
            <a:r>
              <a:rPr lang="es-ES" sz="1300" dirty="0" smtClean="0">
                <a:latin typeface="Courier New" panose="02070309020205020404" pitchFamily="49" charset="0"/>
                <a:ea typeface="Times New Roman" panose="02020603050405020304" pitchFamily="18" charset="0"/>
              </a:rPr>
              <a:t>an </a:t>
            </a:r>
            <a:r>
              <a:rPr lang="es-ES" sz="1300" dirty="0">
                <a:latin typeface="Courier New" panose="02070309020205020404" pitchFamily="49" charset="0"/>
                <a:ea typeface="Times New Roman" panose="02020603050405020304" pitchFamily="18" charset="0"/>
              </a:rPr>
              <a:t>V</a:t>
            </a:r>
            <a:r>
              <a:rPr lang="es-ES" sz="1300" dirty="0" smtClean="0">
                <a:latin typeface="Courier New" panose="02070309020205020404" pitchFamily="49" charset="0"/>
                <a:ea typeface="Times New Roman" panose="02020603050405020304" pitchFamily="18" charset="0"/>
              </a:rPr>
              <a:t>icente</a:t>
            </a:r>
            <a:r>
              <a:rPr lang="es-ES" sz="1300" dirty="0" smtClean="0">
                <a:latin typeface="Courier New" panose="02070309020205020404" pitchFamily="49" charset="0"/>
                <a:ea typeface="Times New Roman" panose="02020603050405020304" pitchFamily="18" charset="0"/>
              </a:rPr>
              <a:t>.</a:t>
            </a:r>
            <a:endParaRPr lang="es-ES" sz="1300" dirty="0">
              <a:latin typeface="Courier New" panose="02070309020205020404" pitchFamily="49" charset="0"/>
              <a:ea typeface="Times New Roman" panose="02020603050405020304" pitchFamily="18" charset="0"/>
            </a:endParaRPr>
          </a:p>
          <a:p>
            <a:pPr marL="530225" indent="-530225" algn="just"/>
            <a:r>
              <a:rPr lang="es-ES" sz="1300" b="1" dirty="0">
                <a:latin typeface="Courier New" panose="02070309020205020404" pitchFamily="49" charset="0"/>
                <a:ea typeface="Times New Roman" panose="02020603050405020304" pitchFamily="18" charset="0"/>
              </a:rPr>
              <a:t>M-81:</a:t>
            </a:r>
          </a:p>
          <a:p>
            <a:pPr marL="363538" indent="-363538" algn="just">
              <a:spcAft>
                <a:spcPts val="0"/>
              </a:spcAft>
            </a:pPr>
            <a:r>
              <a:rPr lang="es-ES" sz="1300" dirty="0" smtClean="0">
                <a:latin typeface="Courier New" panose="02070309020205020404" pitchFamily="49" charset="0"/>
                <a:ea typeface="Times New Roman" panose="02020603050405020304" pitchFamily="18" charset="0"/>
              </a:rPr>
              <a:t>T1:Realizar </a:t>
            </a:r>
            <a:r>
              <a:rPr lang="es-ES" sz="1300" dirty="0">
                <a:latin typeface="Courier New" panose="02070309020205020404" pitchFamily="49" charset="0"/>
                <a:ea typeface="Times New Roman" panose="02020603050405020304" pitchFamily="18" charset="0"/>
              </a:rPr>
              <a:t>fuego de </a:t>
            </a:r>
            <a:r>
              <a:rPr lang="es-ES" sz="1300" dirty="0" smtClean="0">
                <a:latin typeface="Courier New" panose="02070309020205020404" pitchFamily="49" charset="0"/>
                <a:ea typeface="Times New Roman" panose="02020603050405020304" pitchFamily="18" charset="0"/>
              </a:rPr>
              <a:t>apoyo.</a:t>
            </a:r>
            <a:endParaRPr lang="es-ES" sz="1300" dirty="0">
              <a:latin typeface="Courier New" panose="02070309020205020404" pitchFamily="49" charset="0"/>
              <a:ea typeface="Times New Roman" panose="02020603050405020304" pitchFamily="18" charset="0"/>
            </a:endParaRPr>
          </a:p>
          <a:p>
            <a:pPr marL="261938" indent="-261938" algn="just">
              <a:spcAft>
                <a:spcPts val="0"/>
              </a:spcAft>
            </a:pPr>
            <a:r>
              <a:rPr lang="es-ES" sz="1300" dirty="0" smtClean="0">
                <a:latin typeface="Courier New" panose="02070309020205020404" pitchFamily="49" charset="0"/>
                <a:ea typeface="Times New Roman" panose="02020603050405020304" pitchFamily="18" charset="0"/>
              </a:rPr>
              <a:t>P1:Brindar protección a la fuerza y mantener posición de bloqueo.</a:t>
            </a:r>
            <a:endParaRPr lang="es-ES" sz="1300" dirty="0">
              <a:latin typeface="Courier New" panose="02070309020205020404" pitchFamily="49" charset="0"/>
              <a:ea typeface="Times New Roman" panose="02020603050405020304" pitchFamily="18" charset="0"/>
            </a:endParaRPr>
          </a:p>
          <a:p>
            <a:pPr algn="just"/>
            <a:r>
              <a:rPr lang="es-ES" sz="1300" b="1" dirty="0">
                <a:latin typeface="Courier New" panose="02070309020205020404" pitchFamily="49" charset="0"/>
                <a:ea typeface="Times New Roman" panose="02020603050405020304" pitchFamily="18" charset="0"/>
              </a:rPr>
              <a:t>FTE:</a:t>
            </a:r>
          </a:p>
          <a:p>
            <a:pPr algn="just"/>
            <a:r>
              <a:rPr lang="es-ES" sz="1300" dirty="0" smtClean="0">
                <a:latin typeface="Courier New" panose="02070309020205020404" pitchFamily="49" charset="0"/>
                <a:ea typeface="Times New Roman" panose="02020603050405020304" pitchFamily="18" charset="0"/>
              </a:rPr>
              <a:t>T1:BPT</a:t>
            </a:r>
            <a:r>
              <a:rPr lang="es-ES" sz="1300" dirty="0">
                <a:latin typeface="Courier New" panose="02070309020205020404" pitchFamily="49" charset="0"/>
                <a:ea typeface="Times New Roman" panose="02020603050405020304" pitchFamily="18" charset="0"/>
              </a:rPr>
              <a:t>, neutralizar HVT de oportunidad. </a:t>
            </a:r>
            <a:endParaRPr lang="es-CL" sz="1300" dirty="0">
              <a:latin typeface="Courier New" panose="02070309020205020404" pitchFamily="49" charset="0"/>
              <a:ea typeface="Times New Roman" panose="02020603050405020304" pitchFamily="18" charset="0"/>
            </a:endParaRPr>
          </a:p>
          <a:p>
            <a:pPr algn="just"/>
            <a:r>
              <a:rPr lang="es-ES" sz="1300" dirty="0" smtClean="0">
                <a:latin typeface="Courier New" panose="02070309020205020404" pitchFamily="49" charset="0"/>
                <a:ea typeface="Times New Roman" panose="02020603050405020304" pitchFamily="18" charset="0"/>
              </a:rPr>
              <a:t>P1:Desorganizar </a:t>
            </a:r>
            <a:r>
              <a:rPr lang="es-ES" sz="1300" dirty="0">
                <a:latin typeface="Courier New" panose="02070309020205020404" pitchFamily="49" charset="0"/>
                <a:ea typeface="Times New Roman" panose="02020603050405020304" pitchFamily="18" charset="0"/>
              </a:rPr>
              <a:t>unidades enemigas en </a:t>
            </a:r>
            <a:r>
              <a:rPr lang="es-ES" sz="1300" dirty="0" smtClean="0">
                <a:latin typeface="Courier New" panose="02070309020205020404" pitchFamily="49" charset="0"/>
                <a:ea typeface="Times New Roman" panose="02020603050405020304" pitchFamily="18" charset="0"/>
              </a:rPr>
              <a:t>retirada</a:t>
            </a:r>
            <a:r>
              <a:rPr lang="en-US" dirty="0"/>
              <a:t>.</a:t>
            </a:r>
            <a:endParaRPr lang="es-CL" sz="1300" dirty="0"/>
          </a:p>
        </p:txBody>
      </p:sp>
      <p:pic>
        <p:nvPicPr>
          <p:cNvPr id="21" name="Imagen 20"/>
          <p:cNvPicPr>
            <a:picLocks noChangeAspect="1"/>
          </p:cNvPicPr>
          <p:nvPr/>
        </p:nvPicPr>
        <p:blipFill>
          <a:blip r:embed="rId7"/>
          <a:stretch>
            <a:fillRect/>
          </a:stretch>
        </p:blipFill>
        <p:spPr>
          <a:xfrm>
            <a:off x="5858971" y="1134803"/>
            <a:ext cx="5148576" cy="5246845"/>
          </a:xfrm>
          <a:prstGeom prst="rect">
            <a:avLst/>
          </a:prstGeom>
          <a:ln w="28575">
            <a:solidFill>
              <a:schemeClr val="tx1"/>
            </a:solidFill>
          </a:ln>
        </p:spPr>
      </p:pic>
      <p:grpSp>
        <p:nvGrpSpPr>
          <p:cNvPr id="22" name="Grupo 21">
            <a:extLst>
              <a:ext uri="{FF2B5EF4-FFF2-40B4-BE49-F238E27FC236}">
                <a16:creationId xmlns:a16="http://schemas.microsoft.com/office/drawing/2014/main" id="{79A5222C-8E2F-A763-3389-7682DADF3E9B}"/>
              </a:ext>
            </a:extLst>
          </p:cNvPr>
          <p:cNvGrpSpPr/>
          <p:nvPr/>
        </p:nvGrpSpPr>
        <p:grpSpPr>
          <a:xfrm>
            <a:off x="6436921" y="4097605"/>
            <a:ext cx="1155679" cy="547687"/>
            <a:chOff x="6977863" y="3744102"/>
            <a:chExt cx="1367997" cy="640546"/>
          </a:xfrm>
        </p:grpSpPr>
        <p:grpSp>
          <p:nvGrpSpPr>
            <p:cNvPr id="24" name="Grupo 23">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27"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29"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30"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34"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5"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6"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7"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8"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39"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40"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31"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32"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33"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28" name="Conector recto 27">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25" name="CuadroTexto 24">
              <a:extLst>
                <a:ext uri="{FF2B5EF4-FFF2-40B4-BE49-F238E27FC236}">
                  <a16:creationId xmlns:a16="http://schemas.microsoft.com/office/drawing/2014/main" id="{AC60D502-0AED-40FC-A4D1-E25551E20F21}"/>
                </a:ext>
              </a:extLst>
            </p:cNvPr>
            <p:cNvSpPr txBox="1"/>
            <p:nvPr/>
          </p:nvSpPr>
          <p:spPr>
            <a:xfrm>
              <a:off x="6977863" y="4059040"/>
              <a:ext cx="494269" cy="305965"/>
            </a:xfrm>
            <a:prstGeom prst="rect">
              <a:avLst/>
            </a:prstGeom>
            <a:noFill/>
          </p:spPr>
          <p:txBody>
            <a:bodyPr wrap="square" rtlCol="0">
              <a:spAutoFit/>
            </a:bodyPr>
            <a:lstStyle/>
            <a:p>
              <a:r>
                <a:rPr lang="es-ES" sz="1100" b="1" dirty="0"/>
                <a:t>311</a:t>
              </a:r>
            </a:p>
          </p:txBody>
        </p:sp>
        <p:sp>
          <p:nvSpPr>
            <p:cNvPr id="26" name="CuadroTexto 25">
              <a:extLst>
                <a:ext uri="{FF2B5EF4-FFF2-40B4-BE49-F238E27FC236}">
                  <a16:creationId xmlns:a16="http://schemas.microsoft.com/office/drawing/2014/main" id="{B9C9E820-B376-8484-7A25-6FE324EDACFB}"/>
                </a:ext>
              </a:extLst>
            </p:cNvPr>
            <p:cNvSpPr txBox="1"/>
            <p:nvPr/>
          </p:nvSpPr>
          <p:spPr>
            <a:xfrm>
              <a:off x="7851591" y="4078683"/>
              <a:ext cx="494269" cy="305965"/>
            </a:xfrm>
            <a:prstGeom prst="rect">
              <a:avLst/>
            </a:prstGeom>
            <a:noFill/>
          </p:spPr>
          <p:txBody>
            <a:bodyPr wrap="square" rtlCol="0">
              <a:spAutoFit/>
            </a:bodyPr>
            <a:lstStyle/>
            <a:p>
              <a:r>
                <a:rPr lang="es-ES" sz="1100" b="1" dirty="0"/>
                <a:t>31</a:t>
              </a:r>
            </a:p>
          </p:txBody>
        </p:sp>
      </p:grpSp>
      <p:grpSp>
        <p:nvGrpSpPr>
          <p:cNvPr id="79" name="Grupo 78">
            <a:extLst>
              <a:ext uri="{FF2B5EF4-FFF2-40B4-BE49-F238E27FC236}">
                <a16:creationId xmlns:a16="http://schemas.microsoft.com/office/drawing/2014/main" id="{79A5222C-8E2F-A763-3389-7682DADF3E9B}"/>
              </a:ext>
            </a:extLst>
          </p:cNvPr>
          <p:cNvGrpSpPr/>
          <p:nvPr/>
        </p:nvGrpSpPr>
        <p:grpSpPr>
          <a:xfrm>
            <a:off x="7406966" y="4501890"/>
            <a:ext cx="1155038" cy="604111"/>
            <a:chOff x="6982796" y="3744102"/>
            <a:chExt cx="1378636" cy="624030"/>
          </a:xfrm>
        </p:grpSpPr>
        <p:grpSp>
          <p:nvGrpSpPr>
            <p:cNvPr id="80" name="Grupo 79">
              <a:extLst>
                <a:ext uri="{FF2B5EF4-FFF2-40B4-BE49-F238E27FC236}">
                  <a16:creationId xmlns:a16="http://schemas.microsoft.com/office/drawing/2014/main" id="{58953388-A8D0-CDBF-3324-CF818C591393}"/>
                </a:ext>
              </a:extLst>
            </p:cNvPr>
            <p:cNvGrpSpPr/>
            <p:nvPr/>
          </p:nvGrpSpPr>
          <p:grpSpPr>
            <a:xfrm>
              <a:off x="7366971" y="3744102"/>
              <a:ext cx="547688" cy="541748"/>
              <a:chOff x="7891774" y="3719388"/>
              <a:chExt cx="547688" cy="541748"/>
            </a:xfrm>
          </p:grpSpPr>
          <p:grpSp>
            <p:nvGrpSpPr>
              <p:cNvPr id="83" name="Group 205">
                <a:extLst>
                  <a:ext uri="{FF2B5EF4-FFF2-40B4-BE49-F238E27FC236}">
                    <a16:creationId xmlns:a16="http://schemas.microsoft.com/office/drawing/2014/main" id="{9BDE54A7-1A01-F049-A079-202F27592F3A}"/>
                  </a:ext>
                </a:extLst>
              </p:cNvPr>
              <p:cNvGrpSpPr>
                <a:grpSpLocks/>
              </p:cNvGrpSpPr>
              <p:nvPr/>
            </p:nvGrpSpPr>
            <p:grpSpPr bwMode="auto">
              <a:xfrm>
                <a:off x="7891774" y="3896011"/>
                <a:ext cx="547688" cy="365125"/>
                <a:chOff x="3938" y="1486"/>
                <a:chExt cx="345" cy="230"/>
              </a:xfrm>
            </p:grpSpPr>
            <p:sp>
              <p:nvSpPr>
                <p:cNvPr id="85" name="Rectangle 105">
                  <a:extLst>
                    <a:ext uri="{FF2B5EF4-FFF2-40B4-BE49-F238E27FC236}">
                      <a16:creationId xmlns:a16="http://schemas.microsoft.com/office/drawing/2014/main" id="{78239EF5-3B10-F2B8-3B46-A5A14DF9A07A}"/>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86" name="Group 106">
                  <a:extLst>
                    <a:ext uri="{FF2B5EF4-FFF2-40B4-BE49-F238E27FC236}">
                      <a16:creationId xmlns:a16="http://schemas.microsoft.com/office/drawing/2014/main" id="{F640EAD9-D9CD-7CB3-31BA-2A7B89ED73B8}"/>
                    </a:ext>
                  </a:extLst>
                </p:cNvPr>
                <p:cNvGrpSpPr>
                  <a:grpSpLocks/>
                </p:cNvGrpSpPr>
                <p:nvPr/>
              </p:nvGrpSpPr>
              <p:grpSpPr bwMode="auto">
                <a:xfrm>
                  <a:off x="3938" y="1571"/>
                  <a:ext cx="345" cy="59"/>
                  <a:chOff x="3099" y="2714"/>
                  <a:chExt cx="516" cy="59"/>
                </a:xfrm>
              </p:grpSpPr>
              <p:sp>
                <p:nvSpPr>
                  <p:cNvPr id="90" name="Freeform 107">
                    <a:extLst>
                      <a:ext uri="{FF2B5EF4-FFF2-40B4-BE49-F238E27FC236}">
                        <a16:creationId xmlns:a16="http://schemas.microsoft.com/office/drawing/2014/main" id="{E9B5E02F-5CD9-6504-7F09-19213984F6A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1" name="Freeform 108">
                    <a:extLst>
                      <a:ext uri="{FF2B5EF4-FFF2-40B4-BE49-F238E27FC236}">
                        <a16:creationId xmlns:a16="http://schemas.microsoft.com/office/drawing/2014/main" id="{9FF2BDA4-B55B-21C6-4340-AAC2A9186454}"/>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2" name="Freeform 109">
                    <a:extLst>
                      <a:ext uri="{FF2B5EF4-FFF2-40B4-BE49-F238E27FC236}">
                        <a16:creationId xmlns:a16="http://schemas.microsoft.com/office/drawing/2014/main" id="{80AC4E50-9049-DFE7-30E5-75ED0331CC27}"/>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3" name="Freeform 110">
                    <a:extLst>
                      <a:ext uri="{FF2B5EF4-FFF2-40B4-BE49-F238E27FC236}">
                        <a16:creationId xmlns:a16="http://schemas.microsoft.com/office/drawing/2014/main" id="{7BFAF3D8-89DE-B61A-3155-49A5562F0ABA}"/>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4" name="Freeform 111">
                    <a:extLst>
                      <a:ext uri="{FF2B5EF4-FFF2-40B4-BE49-F238E27FC236}">
                        <a16:creationId xmlns:a16="http://schemas.microsoft.com/office/drawing/2014/main" id="{723CF74E-F788-AF6F-4523-BC7215567794}"/>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5" name="Freeform 112">
                    <a:extLst>
                      <a:ext uri="{FF2B5EF4-FFF2-40B4-BE49-F238E27FC236}">
                        <a16:creationId xmlns:a16="http://schemas.microsoft.com/office/drawing/2014/main" id="{1FD5614A-829C-F95D-7607-FDB2A53213F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96" name="Freeform 113">
                    <a:extLst>
                      <a:ext uri="{FF2B5EF4-FFF2-40B4-BE49-F238E27FC236}">
                        <a16:creationId xmlns:a16="http://schemas.microsoft.com/office/drawing/2014/main" id="{55DC859A-798D-6260-009A-7C0D2025ADFF}"/>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87" name="Group 114">
                  <a:extLst>
                    <a:ext uri="{FF2B5EF4-FFF2-40B4-BE49-F238E27FC236}">
                      <a16:creationId xmlns:a16="http://schemas.microsoft.com/office/drawing/2014/main" id="{678B1CEB-7582-1881-B998-8211B2E7810A}"/>
                    </a:ext>
                  </a:extLst>
                </p:cNvPr>
                <p:cNvGrpSpPr>
                  <a:grpSpLocks/>
                </p:cNvGrpSpPr>
                <p:nvPr/>
              </p:nvGrpSpPr>
              <p:grpSpPr bwMode="auto">
                <a:xfrm>
                  <a:off x="3939" y="1491"/>
                  <a:ext cx="342" cy="219"/>
                  <a:chOff x="3636" y="1781"/>
                  <a:chExt cx="342" cy="219"/>
                </a:xfrm>
              </p:grpSpPr>
              <p:sp>
                <p:nvSpPr>
                  <p:cNvPr id="88" name="Freeform 115">
                    <a:extLst>
                      <a:ext uri="{FF2B5EF4-FFF2-40B4-BE49-F238E27FC236}">
                        <a16:creationId xmlns:a16="http://schemas.microsoft.com/office/drawing/2014/main" id="{CF505E54-9F43-9D1F-5FB6-3B2DD1A890B1}"/>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89" name="Freeform 116">
                    <a:extLst>
                      <a:ext uri="{FF2B5EF4-FFF2-40B4-BE49-F238E27FC236}">
                        <a16:creationId xmlns:a16="http://schemas.microsoft.com/office/drawing/2014/main" id="{E86F1B1B-7855-F4D3-27D0-2516D9EDFF9D}"/>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84" name="Conector recto 83">
                <a:extLst>
                  <a:ext uri="{FF2B5EF4-FFF2-40B4-BE49-F238E27FC236}">
                    <a16:creationId xmlns:a16="http://schemas.microsoft.com/office/drawing/2014/main" id="{BD4484FF-150E-8917-D949-1C15B3DD690D}"/>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81" name="CuadroTexto 80">
              <a:extLst>
                <a:ext uri="{FF2B5EF4-FFF2-40B4-BE49-F238E27FC236}">
                  <a16:creationId xmlns:a16="http://schemas.microsoft.com/office/drawing/2014/main" id="{AC60D502-0AED-40FC-A4D1-E25551E20F21}"/>
                </a:ext>
              </a:extLst>
            </p:cNvPr>
            <p:cNvSpPr txBox="1"/>
            <p:nvPr/>
          </p:nvSpPr>
          <p:spPr>
            <a:xfrm>
              <a:off x="6982796" y="4097896"/>
              <a:ext cx="494271" cy="270236"/>
            </a:xfrm>
            <a:prstGeom prst="rect">
              <a:avLst/>
            </a:prstGeom>
            <a:noFill/>
          </p:spPr>
          <p:txBody>
            <a:bodyPr wrap="square" rtlCol="0">
              <a:spAutoFit/>
            </a:bodyPr>
            <a:lstStyle/>
            <a:p>
              <a:r>
                <a:rPr lang="es-ES" sz="1100" b="1" dirty="0" smtClean="0"/>
                <a:t>312</a:t>
              </a:r>
              <a:endParaRPr lang="es-ES" sz="1100" b="1" dirty="0"/>
            </a:p>
          </p:txBody>
        </p:sp>
        <p:sp>
          <p:nvSpPr>
            <p:cNvPr id="82" name="CuadroTexto 81">
              <a:extLst>
                <a:ext uri="{FF2B5EF4-FFF2-40B4-BE49-F238E27FC236}">
                  <a16:creationId xmlns:a16="http://schemas.microsoft.com/office/drawing/2014/main" id="{B9C9E820-B376-8484-7A25-6FE324EDACFB}"/>
                </a:ext>
              </a:extLst>
            </p:cNvPr>
            <p:cNvSpPr txBox="1"/>
            <p:nvPr/>
          </p:nvSpPr>
          <p:spPr>
            <a:xfrm>
              <a:off x="7867161" y="4092034"/>
              <a:ext cx="494271" cy="270236"/>
            </a:xfrm>
            <a:prstGeom prst="rect">
              <a:avLst/>
            </a:prstGeom>
            <a:noFill/>
          </p:spPr>
          <p:txBody>
            <a:bodyPr wrap="square" rtlCol="0">
              <a:spAutoFit/>
            </a:bodyPr>
            <a:lstStyle/>
            <a:p>
              <a:r>
                <a:rPr lang="es-ES" sz="1100" b="1" dirty="0"/>
                <a:t>31</a:t>
              </a:r>
            </a:p>
          </p:txBody>
        </p:sp>
      </p:grpSp>
      <p:grpSp>
        <p:nvGrpSpPr>
          <p:cNvPr id="97" name="Grupo 96">
            <a:extLst>
              <a:ext uri="{FF2B5EF4-FFF2-40B4-BE49-F238E27FC236}">
                <a16:creationId xmlns:a16="http://schemas.microsoft.com/office/drawing/2014/main" id="{18E9A567-11E4-DB41-2156-649A321B820B}"/>
              </a:ext>
            </a:extLst>
          </p:cNvPr>
          <p:cNvGrpSpPr/>
          <p:nvPr/>
        </p:nvGrpSpPr>
        <p:grpSpPr>
          <a:xfrm>
            <a:off x="7143112" y="3545734"/>
            <a:ext cx="1183067" cy="575092"/>
            <a:chOff x="6948578" y="3744102"/>
            <a:chExt cx="1487283" cy="613797"/>
          </a:xfrm>
        </p:grpSpPr>
        <p:grpSp>
          <p:nvGrpSpPr>
            <p:cNvPr id="98" name="Grupo 97">
              <a:extLst>
                <a:ext uri="{FF2B5EF4-FFF2-40B4-BE49-F238E27FC236}">
                  <a16:creationId xmlns:a16="http://schemas.microsoft.com/office/drawing/2014/main" id="{326500B1-2CE2-8D94-6A5A-C10707568164}"/>
                </a:ext>
              </a:extLst>
            </p:cNvPr>
            <p:cNvGrpSpPr/>
            <p:nvPr/>
          </p:nvGrpSpPr>
          <p:grpSpPr>
            <a:xfrm>
              <a:off x="7366971" y="3744102"/>
              <a:ext cx="547688" cy="541748"/>
              <a:chOff x="7891774" y="3719388"/>
              <a:chExt cx="547688" cy="541748"/>
            </a:xfrm>
          </p:grpSpPr>
          <p:grpSp>
            <p:nvGrpSpPr>
              <p:cNvPr id="101" name="Group 205">
                <a:extLst>
                  <a:ext uri="{FF2B5EF4-FFF2-40B4-BE49-F238E27FC236}">
                    <a16:creationId xmlns:a16="http://schemas.microsoft.com/office/drawing/2014/main" id="{2B0B792D-F478-8F32-BBFF-27C62AC7026E}"/>
                  </a:ext>
                </a:extLst>
              </p:cNvPr>
              <p:cNvGrpSpPr>
                <a:grpSpLocks/>
              </p:cNvGrpSpPr>
              <p:nvPr/>
            </p:nvGrpSpPr>
            <p:grpSpPr bwMode="auto">
              <a:xfrm>
                <a:off x="7891774" y="3896011"/>
                <a:ext cx="547688" cy="365125"/>
                <a:chOff x="3938" y="1486"/>
                <a:chExt cx="345" cy="230"/>
              </a:xfrm>
            </p:grpSpPr>
            <p:sp>
              <p:nvSpPr>
                <p:cNvPr id="103" name="Rectangle 105">
                  <a:extLst>
                    <a:ext uri="{FF2B5EF4-FFF2-40B4-BE49-F238E27FC236}">
                      <a16:creationId xmlns:a16="http://schemas.microsoft.com/office/drawing/2014/main" id="{6495A527-E255-2987-B57E-4357A9145391}"/>
                    </a:ext>
                  </a:extLst>
                </p:cNvPr>
                <p:cNvSpPr>
                  <a:spLocks noChangeArrowheads="1"/>
                </p:cNvSpPr>
                <p:nvPr/>
              </p:nvSpPr>
              <p:spPr bwMode="auto">
                <a:xfrm>
                  <a:off x="3938" y="1486"/>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panose="020B0604020202020204" pitchFamily="34" charset="0"/>
                    </a:defRPr>
                  </a:lvl1pPr>
                  <a:lvl2pPr marL="742950" indent="-285750">
                    <a:buChar char="–"/>
                    <a:defRPr sz="2800">
                      <a:solidFill>
                        <a:schemeClr val="tx1"/>
                      </a:solidFill>
                      <a:latin typeface="Arial" panose="020B0604020202020204" pitchFamily="34" charset="0"/>
                    </a:defRPr>
                  </a:lvl2pPr>
                  <a:lvl3pPr marL="1143000" indent="-228600">
                    <a:buChar char="•"/>
                    <a:defRPr sz="2400">
                      <a:solidFill>
                        <a:schemeClr val="tx1"/>
                      </a:solidFill>
                      <a:latin typeface="Arial" panose="020B0604020202020204" pitchFamily="34" charset="0"/>
                    </a:defRPr>
                  </a:lvl3pPr>
                  <a:lvl4pPr marL="1600200" indent="-228600">
                    <a:buChar char="–"/>
                    <a:defRPr sz="2000">
                      <a:solidFill>
                        <a:schemeClr val="tx1"/>
                      </a:solidFill>
                      <a:latin typeface="Arial" panose="020B0604020202020204" pitchFamily="34" charset="0"/>
                    </a:defRPr>
                  </a:lvl4pPr>
                  <a:lvl5pPr marL="2057400" indent="-22860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000">
                      <a:solidFill>
                        <a:schemeClr val="tx1"/>
                      </a:solidFill>
                      <a:latin typeface="Arial" panose="020B0604020202020204" pitchFamily="34" charset="0"/>
                    </a:defRPr>
                  </a:lvl9pPr>
                </a:lstStyle>
                <a:p>
                  <a:pPr>
                    <a:buFontTx/>
                    <a:buNone/>
                  </a:pPr>
                  <a:endParaRPr lang="en-US" altLang="en-US" sz="2000"/>
                </a:p>
              </p:txBody>
            </p:sp>
            <p:grpSp>
              <p:nvGrpSpPr>
                <p:cNvPr id="104" name="Group 106">
                  <a:extLst>
                    <a:ext uri="{FF2B5EF4-FFF2-40B4-BE49-F238E27FC236}">
                      <a16:creationId xmlns:a16="http://schemas.microsoft.com/office/drawing/2014/main" id="{225B317C-8FBE-6AC4-A669-D384BED2A7C3}"/>
                    </a:ext>
                  </a:extLst>
                </p:cNvPr>
                <p:cNvGrpSpPr>
                  <a:grpSpLocks/>
                </p:cNvGrpSpPr>
                <p:nvPr/>
              </p:nvGrpSpPr>
              <p:grpSpPr bwMode="auto">
                <a:xfrm>
                  <a:off x="3938" y="1571"/>
                  <a:ext cx="345" cy="59"/>
                  <a:chOff x="3099" y="2714"/>
                  <a:chExt cx="516" cy="59"/>
                </a:xfrm>
              </p:grpSpPr>
              <p:sp>
                <p:nvSpPr>
                  <p:cNvPr id="108" name="Freeform 107">
                    <a:extLst>
                      <a:ext uri="{FF2B5EF4-FFF2-40B4-BE49-F238E27FC236}">
                        <a16:creationId xmlns:a16="http://schemas.microsoft.com/office/drawing/2014/main" id="{D7BA4408-7096-2348-BB78-FC65DF1EBB42}"/>
                      </a:ext>
                    </a:extLst>
                  </p:cNvPr>
                  <p:cNvSpPr>
                    <a:spLocks noChangeAspect="1"/>
                  </p:cNvSpPr>
                  <p:nvPr/>
                </p:nvSpPr>
                <p:spPr bwMode="auto">
                  <a:xfrm>
                    <a:off x="3099"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09" name="Freeform 108">
                    <a:extLst>
                      <a:ext uri="{FF2B5EF4-FFF2-40B4-BE49-F238E27FC236}">
                        <a16:creationId xmlns:a16="http://schemas.microsoft.com/office/drawing/2014/main" id="{D7328EA0-986C-5603-D9B7-A9C3EA7E298B}"/>
                      </a:ext>
                    </a:extLst>
                  </p:cNvPr>
                  <p:cNvSpPr>
                    <a:spLocks noChangeAspect="1"/>
                  </p:cNvSpPr>
                  <p:nvPr/>
                </p:nvSpPr>
                <p:spPr bwMode="auto">
                  <a:xfrm>
                    <a:off x="3248"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0" name="Freeform 109">
                    <a:extLst>
                      <a:ext uri="{FF2B5EF4-FFF2-40B4-BE49-F238E27FC236}">
                        <a16:creationId xmlns:a16="http://schemas.microsoft.com/office/drawing/2014/main" id="{532EFF40-E91E-B191-5694-D6F58789B623}"/>
                      </a:ext>
                    </a:extLst>
                  </p:cNvPr>
                  <p:cNvSpPr>
                    <a:spLocks noChangeAspect="1"/>
                  </p:cNvSpPr>
                  <p:nvPr/>
                </p:nvSpPr>
                <p:spPr bwMode="auto">
                  <a:xfrm flipV="1">
                    <a:off x="3321"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1" name="Freeform 110">
                    <a:extLst>
                      <a:ext uri="{FF2B5EF4-FFF2-40B4-BE49-F238E27FC236}">
                        <a16:creationId xmlns:a16="http://schemas.microsoft.com/office/drawing/2014/main" id="{EA97503A-7B9E-8966-49D1-E5662D2B82B3}"/>
                      </a:ext>
                    </a:extLst>
                  </p:cNvPr>
                  <p:cNvSpPr>
                    <a:spLocks noChangeAspect="1"/>
                  </p:cNvSpPr>
                  <p:nvPr/>
                </p:nvSpPr>
                <p:spPr bwMode="auto">
                  <a:xfrm flipV="1">
                    <a:off x="3172" y="2743"/>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2" name="Freeform 111">
                    <a:extLst>
                      <a:ext uri="{FF2B5EF4-FFF2-40B4-BE49-F238E27FC236}">
                        <a16:creationId xmlns:a16="http://schemas.microsoft.com/office/drawing/2014/main" id="{E7D06348-D15B-0A8D-ED7F-4119E788FCD7}"/>
                      </a:ext>
                    </a:extLst>
                  </p:cNvPr>
                  <p:cNvSpPr>
                    <a:spLocks noChangeAspect="1"/>
                  </p:cNvSpPr>
                  <p:nvPr/>
                </p:nvSpPr>
                <p:spPr bwMode="auto">
                  <a:xfrm>
                    <a:off x="3395" y="2714"/>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3" name="Freeform 112">
                    <a:extLst>
                      <a:ext uri="{FF2B5EF4-FFF2-40B4-BE49-F238E27FC236}">
                        <a16:creationId xmlns:a16="http://schemas.microsoft.com/office/drawing/2014/main" id="{DAFB6D57-9C7A-C1FF-E8FF-0561DCF04163}"/>
                      </a:ext>
                    </a:extLst>
                  </p:cNvPr>
                  <p:cNvSpPr>
                    <a:spLocks noChangeAspect="1"/>
                  </p:cNvSpPr>
                  <p:nvPr/>
                </p:nvSpPr>
                <p:spPr bwMode="auto">
                  <a:xfrm flipV="1">
                    <a:off x="3468" y="2744"/>
                    <a:ext cx="74"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5 w 298"/>
                      <a:gd name="T23" fmla="*/ 1 h 152"/>
                      <a:gd name="T24" fmla="*/ 16 w 298"/>
                      <a:gd name="T25" fmla="*/ 2 h 152"/>
                      <a:gd name="T26" fmla="*/ 17 w 298"/>
                      <a:gd name="T27" fmla="*/ 3 h 152"/>
                      <a:gd name="T28" fmla="*/ 18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sp>
                <p:nvSpPr>
                  <p:cNvPr id="114" name="Freeform 113">
                    <a:extLst>
                      <a:ext uri="{FF2B5EF4-FFF2-40B4-BE49-F238E27FC236}">
                        <a16:creationId xmlns:a16="http://schemas.microsoft.com/office/drawing/2014/main" id="{78CAD80E-43D6-1982-9DF4-D5B9FCB5EDD9}"/>
                      </a:ext>
                    </a:extLst>
                  </p:cNvPr>
                  <p:cNvSpPr>
                    <a:spLocks noChangeAspect="1"/>
                  </p:cNvSpPr>
                  <p:nvPr/>
                </p:nvSpPr>
                <p:spPr bwMode="auto">
                  <a:xfrm>
                    <a:off x="3542" y="2715"/>
                    <a:ext cx="73" cy="29"/>
                  </a:xfrm>
                  <a:custGeom>
                    <a:avLst/>
                    <a:gdLst>
                      <a:gd name="T0" fmla="*/ 0 w 298"/>
                      <a:gd name="T1" fmla="*/ 6 h 152"/>
                      <a:gd name="T2" fmla="*/ 0 w 298"/>
                      <a:gd name="T3" fmla="*/ 5 h 152"/>
                      <a:gd name="T4" fmla="*/ 0 w 298"/>
                      <a:gd name="T5" fmla="*/ 4 h 152"/>
                      <a:gd name="T6" fmla="*/ 1 w 298"/>
                      <a:gd name="T7" fmla="*/ 3 h 152"/>
                      <a:gd name="T8" fmla="*/ 2 w 298"/>
                      <a:gd name="T9" fmla="*/ 2 h 152"/>
                      <a:gd name="T10" fmla="*/ 4 w 298"/>
                      <a:gd name="T11" fmla="*/ 1 h 152"/>
                      <a:gd name="T12" fmla="*/ 5 w 298"/>
                      <a:gd name="T13" fmla="*/ 1 h 152"/>
                      <a:gd name="T14" fmla="*/ 7 w 298"/>
                      <a:gd name="T15" fmla="*/ 0 h 152"/>
                      <a:gd name="T16" fmla="*/ 9 w 298"/>
                      <a:gd name="T17" fmla="*/ 0 h 152"/>
                      <a:gd name="T18" fmla="*/ 11 w 298"/>
                      <a:gd name="T19" fmla="*/ 0 h 152"/>
                      <a:gd name="T20" fmla="*/ 13 w 298"/>
                      <a:gd name="T21" fmla="*/ 1 h 152"/>
                      <a:gd name="T22" fmla="*/ 14 w 298"/>
                      <a:gd name="T23" fmla="*/ 1 h 152"/>
                      <a:gd name="T24" fmla="*/ 16 w 298"/>
                      <a:gd name="T25" fmla="*/ 2 h 152"/>
                      <a:gd name="T26" fmla="*/ 17 w 298"/>
                      <a:gd name="T27" fmla="*/ 3 h 152"/>
                      <a:gd name="T28" fmla="*/ 17 w 298"/>
                      <a:gd name="T29" fmla="*/ 4 h 152"/>
                      <a:gd name="T30" fmla="*/ 18 w 298"/>
                      <a:gd name="T31" fmla="*/ 5 h 152"/>
                      <a:gd name="T32" fmla="*/ 18 w 298"/>
                      <a:gd name="T33" fmla="*/ 6 h 15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98" h="152">
                        <a:moveTo>
                          <a:pt x="0" y="150"/>
                        </a:moveTo>
                        <a:lnTo>
                          <a:pt x="3" y="128"/>
                        </a:lnTo>
                        <a:lnTo>
                          <a:pt x="9" y="104"/>
                        </a:lnTo>
                        <a:lnTo>
                          <a:pt x="22" y="74"/>
                        </a:lnTo>
                        <a:lnTo>
                          <a:pt x="36" y="53"/>
                        </a:lnTo>
                        <a:lnTo>
                          <a:pt x="61" y="32"/>
                        </a:lnTo>
                        <a:lnTo>
                          <a:pt x="84" y="17"/>
                        </a:lnTo>
                        <a:lnTo>
                          <a:pt x="114" y="6"/>
                        </a:lnTo>
                        <a:lnTo>
                          <a:pt x="150" y="0"/>
                        </a:lnTo>
                        <a:lnTo>
                          <a:pt x="184" y="6"/>
                        </a:lnTo>
                        <a:lnTo>
                          <a:pt x="217" y="17"/>
                        </a:lnTo>
                        <a:lnTo>
                          <a:pt x="238" y="30"/>
                        </a:lnTo>
                        <a:lnTo>
                          <a:pt x="261" y="54"/>
                        </a:lnTo>
                        <a:lnTo>
                          <a:pt x="277" y="75"/>
                        </a:lnTo>
                        <a:lnTo>
                          <a:pt x="291" y="104"/>
                        </a:lnTo>
                        <a:lnTo>
                          <a:pt x="297" y="126"/>
                        </a:lnTo>
                        <a:lnTo>
                          <a:pt x="298" y="152"/>
                        </a:lnTo>
                      </a:path>
                    </a:pathLst>
                  </a:custGeom>
                  <a:noFill/>
                  <a:ln w="12700" cap="rnd" cmpd="sng">
                    <a:solidFill>
                      <a:schemeClr val="tx1"/>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CL"/>
                  </a:p>
                </p:txBody>
              </p:sp>
            </p:grpSp>
            <p:grpSp>
              <p:nvGrpSpPr>
                <p:cNvPr id="105" name="Group 114">
                  <a:extLst>
                    <a:ext uri="{FF2B5EF4-FFF2-40B4-BE49-F238E27FC236}">
                      <a16:creationId xmlns:a16="http://schemas.microsoft.com/office/drawing/2014/main" id="{2FEAA2C5-B9F4-2D34-4E76-236DA72765DB}"/>
                    </a:ext>
                  </a:extLst>
                </p:cNvPr>
                <p:cNvGrpSpPr>
                  <a:grpSpLocks/>
                </p:cNvGrpSpPr>
                <p:nvPr/>
              </p:nvGrpSpPr>
              <p:grpSpPr bwMode="auto">
                <a:xfrm>
                  <a:off x="3939" y="1491"/>
                  <a:ext cx="342" cy="219"/>
                  <a:chOff x="3636" y="1781"/>
                  <a:chExt cx="342" cy="219"/>
                </a:xfrm>
              </p:grpSpPr>
              <p:sp>
                <p:nvSpPr>
                  <p:cNvPr id="106" name="Freeform 115">
                    <a:extLst>
                      <a:ext uri="{FF2B5EF4-FFF2-40B4-BE49-F238E27FC236}">
                        <a16:creationId xmlns:a16="http://schemas.microsoft.com/office/drawing/2014/main" id="{376B33C7-E44B-1C76-359D-32DD509CBC32}"/>
                      </a:ext>
                    </a:extLst>
                  </p:cNvPr>
                  <p:cNvSpPr>
                    <a:spLocks/>
                  </p:cNvSpPr>
                  <p:nvPr/>
                </p:nvSpPr>
                <p:spPr bwMode="auto">
                  <a:xfrm>
                    <a:off x="3638" y="1781"/>
                    <a:ext cx="339" cy="219"/>
                  </a:xfrm>
                  <a:custGeom>
                    <a:avLst/>
                    <a:gdLst>
                      <a:gd name="T0" fmla="*/ 0 w 339"/>
                      <a:gd name="T1" fmla="*/ 219 h 219"/>
                      <a:gd name="T2" fmla="*/ 339 w 339"/>
                      <a:gd name="T3" fmla="*/ 0 h 219"/>
                      <a:gd name="T4" fmla="*/ 0 60000 65536"/>
                      <a:gd name="T5" fmla="*/ 0 60000 65536"/>
                    </a:gdLst>
                    <a:ahLst/>
                    <a:cxnLst>
                      <a:cxn ang="T4">
                        <a:pos x="T0" y="T1"/>
                      </a:cxn>
                      <a:cxn ang="T5">
                        <a:pos x="T2" y="T3"/>
                      </a:cxn>
                    </a:cxnLst>
                    <a:rect l="0" t="0" r="r" b="b"/>
                    <a:pathLst>
                      <a:path w="339" h="219">
                        <a:moveTo>
                          <a:pt x="0" y="219"/>
                        </a:moveTo>
                        <a:lnTo>
                          <a:pt x="339"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07" name="Freeform 116">
                    <a:extLst>
                      <a:ext uri="{FF2B5EF4-FFF2-40B4-BE49-F238E27FC236}">
                        <a16:creationId xmlns:a16="http://schemas.microsoft.com/office/drawing/2014/main" id="{404F0967-3CBE-112C-0841-435956433135}"/>
                      </a:ext>
                    </a:extLst>
                  </p:cNvPr>
                  <p:cNvSpPr>
                    <a:spLocks/>
                  </p:cNvSpPr>
                  <p:nvPr/>
                </p:nvSpPr>
                <p:spPr bwMode="auto">
                  <a:xfrm>
                    <a:off x="3636" y="1781"/>
                    <a:ext cx="342" cy="219"/>
                  </a:xfrm>
                  <a:custGeom>
                    <a:avLst/>
                    <a:gdLst>
                      <a:gd name="T0" fmla="*/ 342 w 342"/>
                      <a:gd name="T1" fmla="*/ 219 h 219"/>
                      <a:gd name="T2" fmla="*/ 0 w 342"/>
                      <a:gd name="T3" fmla="*/ 0 h 219"/>
                      <a:gd name="T4" fmla="*/ 0 60000 65536"/>
                      <a:gd name="T5" fmla="*/ 0 60000 65536"/>
                    </a:gdLst>
                    <a:ahLst/>
                    <a:cxnLst>
                      <a:cxn ang="T4">
                        <a:pos x="T0" y="T1"/>
                      </a:cxn>
                      <a:cxn ang="T5">
                        <a:pos x="T2" y="T3"/>
                      </a:cxn>
                    </a:cxnLst>
                    <a:rect l="0" t="0" r="r" b="b"/>
                    <a:pathLst>
                      <a:path w="342" h="219">
                        <a:moveTo>
                          <a:pt x="342" y="219"/>
                        </a:moveTo>
                        <a:lnTo>
                          <a:pt x="0" y="0"/>
                        </a:lnTo>
                      </a:path>
                    </a:pathLst>
                  </a:custGeom>
                  <a:noFill/>
                  <a:ln w="12700"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grpSp>
          <p:cxnSp>
            <p:nvCxnSpPr>
              <p:cNvPr id="102" name="Conector recto 101">
                <a:extLst>
                  <a:ext uri="{FF2B5EF4-FFF2-40B4-BE49-F238E27FC236}">
                    <a16:creationId xmlns:a16="http://schemas.microsoft.com/office/drawing/2014/main" id="{17146E37-444A-DF21-6D5A-FF43D0ED8902}"/>
                  </a:ext>
                </a:extLst>
              </p:cNvPr>
              <p:cNvCxnSpPr/>
              <p:nvPr/>
            </p:nvCxnSpPr>
            <p:spPr>
              <a:xfrm>
                <a:off x="8143116" y="3719388"/>
                <a:ext cx="0" cy="148281"/>
              </a:xfrm>
              <a:prstGeom prst="line">
                <a:avLst/>
              </a:prstGeom>
              <a:ln w="28575"/>
            </p:spPr>
            <p:style>
              <a:lnRef idx="2">
                <a:schemeClr val="dk1"/>
              </a:lnRef>
              <a:fillRef idx="0">
                <a:schemeClr val="dk1"/>
              </a:fillRef>
              <a:effectRef idx="1">
                <a:schemeClr val="dk1"/>
              </a:effectRef>
              <a:fontRef idx="minor">
                <a:schemeClr val="tx1"/>
              </a:fontRef>
            </p:style>
          </p:cxnSp>
        </p:grpSp>
        <p:sp>
          <p:nvSpPr>
            <p:cNvPr id="99" name="CuadroTexto 98">
              <a:extLst>
                <a:ext uri="{FF2B5EF4-FFF2-40B4-BE49-F238E27FC236}">
                  <a16:creationId xmlns:a16="http://schemas.microsoft.com/office/drawing/2014/main" id="{732E12CD-45EF-BC8C-2EB2-82B20BA8F420}"/>
                </a:ext>
              </a:extLst>
            </p:cNvPr>
            <p:cNvSpPr txBox="1"/>
            <p:nvPr/>
          </p:nvSpPr>
          <p:spPr>
            <a:xfrm>
              <a:off x="6948578" y="4071301"/>
              <a:ext cx="562130" cy="279217"/>
            </a:xfrm>
            <a:prstGeom prst="rect">
              <a:avLst/>
            </a:prstGeom>
            <a:noFill/>
          </p:spPr>
          <p:txBody>
            <a:bodyPr wrap="square" rtlCol="0">
              <a:spAutoFit/>
            </a:bodyPr>
            <a:lstStyle/>
            <a:p>
              <a:r>
                <a:rPr lang="es-ES" sz="1100" b="1" dirty="0" smtClean="0"/>
                <a:t>313</a:t>
              </a:r>
              <a:endParaRPr lang="es-ES" sz="1100" b="1" dirty="0"/>
            </a:p>
          </p:txBody>
        </p:sp>
        <p:sp>
          <p:nvSpPr>
            <p:cNvPr id="100" name="CuadroTexto 99">
              <a:extLst>
                <a:ext uri="{FF2B5EF4-FFF2-40B4-BE49-F238E27FC236}">
                  <a16:creationId xmlns:a16="http://schemas.microsoft.com/office/drawing/2014/main" id="{6B17A1B8-BA70-CF57-06A1-43D37FD99663}"/>
                </a:ext>
              </a:extLst>
            </p:cNvPr>
            <p:cNvSpPr txBox="1"/>
            <p:nvPr/>
          </p:nvSpPr>
          <p:spPr>
            <a:xfrm>
              <a:off x="7851589" y="4078682"/>
              <a:ext cx="584272" cy="279217"/>
            </a:xfrm>
            <a:prstGeom prst="rect">
              <a:avLst/>
            </a:prstGeom>
            <a:noFill/>
          </p:spPr>
          <p:txBody>
            <a:bodyPr wrap="square" rtlCol="0">
              <a:spAutoFit/>
            </a:bodyPr>
            <a:lstStyle/>
            <a:p>
              <a:r>
                <a:rPr lang="es-ES" sz="1100" b="1" dirty="0" smtClean="0"/>
                <a:t>31</a:t>
              </a:r>
              <a:endParaRPr lang="es-ES" sz="1100" b="1" dirty="0"/>
            </a:p>
          </p:txBody>
        </p:sp>
      </p:grpSp>
      <p:grpSp>
        <p:nvGrpSpPr>
          <p:cNvPr id="133" name="Grupo 132"/>
          <p:cNvGrpSpPr/>
          <p:nvPr/>
        </p:nvGrpSpPr>
        <p:grpSpPr>
          <a:xfrm>
            <a:off x="8050005" y="2542049"/>
            <a:ext cx="1091224" cy="483822"/>
            <a:chOff x="4024000" y="2232263"/>
            <a:chExt cx="1965537" cy="798432"/>
          </a:xfrm>
        </p:grpSpPr>
        <p:grpSp>
          <p:nvGrpSpPr>
            <p:cNvPr id="134" name="Grupo 133"/>
            <p:cNvGrpSpPr/>
            <p:nvPr/>
          </p:nvGrpSpPr>
          <p:grpSpPr>
            <a:xfrm>
              <a:off x="4024000" y="2387263"/>
              <a:ext cx="1965537" cy="643432"/>
              <a:chOff x="6264494" y="2551919"/>
              <a:chExt cx="1965537" cy="643432"/>
            </a:xfrm>
          </p:grpSpPr>
          <p:grpSp>
            <p:nvGrpSpPr>
              <p:cNvPr id="136" name="Grupo 135"/>
              <p:cNvGrpSpPr/>
              <p:nvPr/>
            </p:nvGrpSpPr>
            <p:grpSpPr>
              <a:xfrm>
                <a:off x="6866291" y="2551919"/>
                <a:ext cx="1363740" cy="643432"/>
                <a:chOff x="6839711" y="2551919"/>
                <a:chExt cx="1363740" cy="643432"/>
              </a:xfrm>
            </p:grpSpPr>
            <p:sp>
              <p:nvSpPr>
                <p:cNvPr id="138" name="CuadroTexto 137">
                  <a:extLst>
                    <a:ext uri="{FF2B5EF4-FFF2-40B4-BE49-F238E27FC236}">
                      <a16:creationId xmlns:a16="http://schemas.microsoft.com/office/drawing/2014/main" id="{6E7E2312-9A4D-926A-E5B8-A4497509991E}"/>
                    </a:ext>
                  </a:extLst>
                </p:cNvPr>
                <p:cNvSpPr txBox="1">
                  <a:spLocks noChangeArrowheads="1"/>
                </p:cNvSpPr>
                <p:nvPr/>
              </p:nvSpPr>
              <p:spPr bwMode="auto">
                <a:xfrm>
                  <a:off x="7499429" y="2763626"/>
                  <a:ext cx="704022"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nvGrpSpPr>
                <p:cNvPr id="139" name="Grupo 138"/>
                <p:cNvGrpSpPr/>
                <p:nvPr/>
              </p:nvGrpSpPr>
              <p:grpSpPr>
                <a:xfrm>
                  <a:off x="6839711" y="2551919"/>
                  <a:ext cx="778536" cy="486585"/>
                  <a:chOff x="6839711" y="2551919"/>
                  <a:chExt cx="778536" cy="486585"/>
                </a:xfrm>
              </p:grpSpPr>
              <p:grpSp>
                <p:nvGrpSpPr>
                  <p:cNvPr id="140" name="Group 370">
                    <a:extLst>
                      <a:ext uri="{FF2B5EF4-FFF2-40B4-BE49-F238E27FC236}">
                        <a16:creationId xmlns:a16="http://schemas.microsoft.com/office/drawing/2014/main" id="{4E689DD7-824C-6548-B64F-57D847F68A78}"/>
                      </a:ext>
                    </a:extLst>
                  </p:cNvPr>
                  <p:cNvGrpSpPr>
                    <a:grpSpLocks/>
                  </p:cNvGrpSpPr>
                  <p:nvPr/>
                </p:nvGrpSpPr>
                <p:grpSpPr bwMode="auto">
                  <a:xfrm>
                    <a:off x="6839711" y="2551919"/>
                    <a:ext cx="778536" cy="486585"/>
                    <a:chOff x="3242" y="974"/>
                    <a:chExt cx="345" cy="230"/>
                  </a:xfrm>
                </p:grpSpPr>
                <p:sp>
                  <p:nvSpPr>
                    <p:cNvPr id="142" name="Rectangle 83">
                      <a:extLst>
                        <a:ext uri="{FF2B5EF4-FFF2-40B4-BE49-F238E27FC236}">
                          <a16:creationId xmlns:a16="http://schemas.microsoft.com/office/drawing/2014/main" id="{9FC87812-7619-68F9-E69C-58DE7A28951D}"/>
                        </a:ext>
                      </a:extLst>
                    </p:cNvPr>
                    <p:cNvSpPr>
                      <a:spLocks noChangeArrowheads="1"/>
                    </p:cNvSpPr>
                    <p:nvPr/>
                  </p:nvSpPr>
                  <p:spPr bwMode="auto">
                    <a:xfrm>
                      <a:off x="3242" y="974"/>
                      <a:ext cx="345" cy="230"/>
                    </a:xfrm>
                    <a:prstGeom prst="rect">
                      <a:avLst/>
                    </a:prstGeom>
                    <a:solidFill>
                      <a:srgbClr val="80E0FF"/>
                    </a:solidFill>
                    <a:ln w="12700">
                      <a:solidFill>
                        <a:schemeClr val="tx1"/>
                      </a:solidFill>
                      <a:miter lim="800000"/>
                      <a:headEnd/>
                      <a:tailEnd/>
                    </a:ln>
                  </p:spPr>
                  <p:txBody>
                    <a:bodyPr/>
                    <a:lstStyle>
                      <a:lvl1pPr>
                        <a:buChar char="•"/>
                        <a:defRPr sz="3200">
                          <a:solidFill>
                            <a:schemeClr val="tx1"/>
                          </a:solidFill>
                          <a:latin typeface="Arial" charset="0"/>
                        </a:defRPr>
                      </a:lvl1pPr>
                      <a:lvl2pPr marL="742950" indent="-285750">
                        <a:buChar char="–"/>
                        <a:defRPr sz="2800">
                          <a:solidFill>
                            <a:schemeClr val="tx1"/>
                          </a:solidFill>
                          <a:latin typeface="Arial" charset="0"/>
                        </a:defRPr>
                      </a:lvl2pPr>
                      <a:lvl3pPr marL="1143000" indent="-228600">
                        <a:buChar char="•"/>
                        <a:defRPr sz="2400">
                          <a:solidFill>
                            <a:schemeClr val="tx1"/>
                          </a:solidFill>
                          <a:latin typeface="Arial" charset="0"/>
                        </a:defRPr>
                      </a:lvl3pPr>
                      <a:lvl4pPr marL="1600200" indent="-228600">
                        <a:buChar char="–"/>
                        <a:defRPr sz="2000">
                          <a:solidFill>
                            <a:schemeClr val="tx1"/>
                          </a:solidFill>
                          <a:latin typeface="Arial" charset="0"/>
                        </a:defRPr>
                      </a:lvl4pPr>
                      <a:lvl5pPr marL="2057400" indent="-228600">
                        <a:buChar char="•"/>
                        <a:defRPr sz="2000">
                          <a:solidFill>
                            <a:schemeClr val="tx1"/>
                          </a:solidFill>
                          <a:latin typeface="Arial" charset="0"/>
                        </a:defRPr>
                      </a:lvl5pPr>
                      <a:lvl6pPr marL="2514600" indent="-228600" eaLnBrk="0" fontAlgn="base" hangingPunct="0">
                        <a:spcBef>
                          <a:spcPct val="20000"/>
                        </a:spcBef>
                        <a:spcAft>
                          <a:spcPct val="0"/>
                        </a:spcAft>
                        <a:buSzPct val="100000"/>
                        <a:buChar char="•"/>
                        <a:defRPr sz="2000">
                          <a:solidFill>
                            <a:schemeClr val="tx1"/>
                          </a:solidFill>
                          <a:latin typeface="Arial" charset="0"/>
                        </a:defRPr>
                      </a:lvl6pPr>
                      <a:lvl7pPr marL="2971800" indent="-228600" eaLnBrk="0" fontAlgn="base" hangingPunct="0">
                        <a:spcBef>
                          <a:spcPct val="20000"/>
                        </a:spcBef>
                        <a:spcAft>
                          <a:spcPct val="0"/>
                        </a:spcAft>
                        <a:buSzPct val="100000"/>
                        <a:buChar char="•"/>
                        <a:defRPr sz="2000">
                          <a:solidFill>
                            <a:schemeClr val="tx1"/>
                          </a:solidFill>
                          <a:latin typeface="Arial" charset="0"/>
                        </a:defRPr>
                      </a:lvl7pPr>
                      <a:lvl8pPr marL="3429000" indent="-228600" eaLnBrk="0" fontAlgn="base" hangingPunct="0">
                        <a:spcBef>
                          <a:spcPct val="20000"/>
                        </a:spcBef>
                        <a:spcAft>
                          <a:spcPct val="0"/>
                        </a:spcAft>
                        <a:buSzPct val="100000"/>
                        <a:buChar char="•"/>
                        <a:defRPr sz="2000">
                          <a:solidFill>
                            <a:schemeClr val="tx1"/>
                          </a:solidFill>
                          <a:latin typeface="Arial" charset="0"/>
                        </a:defRPr>
                      </a:lvl8pPr>
                      <a:lvl9pPr marL="3886200" indent="-228600" eaLnBrk="0" fontAlgn="base" hangingPunct="0">
                        <a:spcBef>
                          <a:spcPct val="20000"/>
                        </a:spcBef>
                        <a:spcAft>
                          <a:spcPct val="0"/>
                        </a:spcAft>
                        <a:buSzPct val="100000"/>
                        <a:buChar char="•"/>
                        <a:defRPr sz="2000">
                          <a:solidFill>
                            <a:schemeClr val="tx1"/>
                          </a:solidFill>
                          <a:latin typeface="Arial" charset="0"/>
                        </a:defRPr>
                      </a:lvl9pPr>
                    </a:lstStyle>
                    <a:p>
                      <a:pPr>
                        <a:buFontTx/>
                        <a:buNone/>
                      </a:pPr>
                      <a:endParaRPr lang="en-US" altLang="en-US" sz="2000"/>
                    </a:p>
                  </p:txBody>
                </p:sp>
                <p:sp>
                  <p:nvSpPr>
                    <p:cNvPr id="143" name="Freeform 133">
                      <a:extLst>
                        <a:ext uri="{FF2B5EF4-FFF2-40B4-BE49-F238E27FC236}">
                          <a16:creationId xmlns:a16="http://schemas.microsoft.com/office/drawing/2014/main" id="{34689E4F-59ED-2050-E785-9E1D0F3D6FF5}"/>
                        </a:ext>
                      </a:extLst>
                    </p:cNvPr>
                    <p:cNvSpPr>
                      <a:spLocks noChangeAspect="1"/>
                    </p:cNvSpPr>
                    <p:nvPr/>
                  </p:nvSpPr>
                  <p:spPr bwMode="auto">
                    <a:xfrm>
                      <a:off x="3409" y="1059"/>
                      <a:ext cx="11" cy="9"/>
                    </a:xfrm>
                    <a:custGeom>
                      <a:avLst/>
                      <a:gdLst>
                        <a:gd name="T0" fmla="*/ 1 w 80"/>
                        <a:gd name="T1" fmla="*/ 1 h 71"/>
                        <a:gd name="T2" fmla="*/ 1 w 80"/>
                        <a:gd name="T3" fmla="*/ 1 h 71"/>
                        <a:gd name="T4" fmla="*/ 1 w 80"/>
                        <a:gd name="T5" fmla="*/ 1 h 71"/>
                        <a:gd name="T6" fmla="*/ 1 w 80"/>
                        <a:gd name="T7" fmla="*/ 1 h 71"/>
                        <a:gd name="T8" fmla="*/ 1 w 80"/>
                        <a:gd name="T9" fmla="*/ 1 h 71"/>
                        <a:gd name="T10" fmla="*/ 1 w 80"/>
                        <a:gd name="T11" fmla="*/ 1 h 71"/>
                        <a:gd name="T12" fmla="*/ 1 w 80"/>
                        <a:gd name="T13" fmla="*/ 1 h 71"/>
                        <a:gd name="T14" fmla="*/ 2 w 80"/>
                        <a:gd name="T15" fmla="*/ 1 h 71"/>
                        <a:gd name="T16" fmla="*/ 2 w 80"/>
                        <a:gd name="T17" fmla="*/ 1 h 71"/>
                        <a:gd name="T18" fmla="*/ 2 w 80"/>
                        <a:gd name="T19" fmla="*/ 1 h 71"/>
                        <a:gd name="T20" fmla="*/ 1 w 80"/>
                        <a:gd name="T21" fmla="*/ 0 h 71"/>
                        <a:gd name="T22" fmla="*/ 1 w 80"/>
                        <a:gd name="T23" fmla="*/ 0 h 71"/>
                        <a:gd name="T24" fmla="*/ 1 w 80"/>
                        <a:gd name="T25" fmla="*/ 0 h 71"/>
                        <a:gd name="T26" fmla="*/ 1 w 80"/>
                        <a:gd name="T27" fmla="*/ 0 h 71"/>
                        <a:gd name="T28" fmla="*/ 1 w 80"/>
                        <a:gd name="T29" fmla="*/ 0 h 71"/>
                        <a:gd name="T30" fmla="*/ 1 w 80"/>
                        <a:gd name="T31" fmla="*/ 0 h 71"/>
                        <a:gd name="T32" fmla="*/ 1 w 80"/>
                        <a:gd name="T33" fmla="*/ 0 h 71"/>
                        <a:gd name="T34" fmla="*/ 1 w 80"/>
                        <a:gd name="T35" fmla="*/ 0 h 71"/>
                        <a:gd name="T36" fmla="*/ 0 w 80"/>
                        <a:gd name="T37" fmla="*/ 0 h 71"/>
                        <a:gd name="T38" fmla="*/ 0 w 80"/>
                        <a:gd name="T39" fmla="*/ 0 h 71"/>
                        <a:gd name="T40" fmla="*/ 0 w 80"/>
                        <a:gd name="T41" fmla="*/ 0 h 71"/>
                        <a:gd name="T42" fmla="*/ 0 w 80"/>
                        <a:gd name="T43" fmla="*/ 0 h 71"/>
                        <a:gd name="T44" fmla="*/ 0 w 80"/>
                        <a:gd name="T45" fmla="*/ 0 h 71"/>
                        <a:gd name="T46" fmla="*/ 0 w 80"/>
                        <a:gd name="T47" fmla="*/ 1 h 71"/>
                        <a:gd name="T48" fmla="*/ 0 w 80"/>
                        <a:gd name="T49" fmla="*/ 1 h 71"/>
                        <a:gd name="T50" fmla="*/ 0 w 80"/>
                        <a:gd name="T51" fmla="*/ 1 h 71"/>
                        <a:gd name="T52" fmla="*/ 0 w 80"/>
                        <a:gd name="T53" fmla="*/ 1 h 71"/>
                        <a:gd name="T54" fmla="*/ 0 w 80"/>
                        <a:gd name="T55" fmla="*/ 1 h 71"/>
                        <a:gd name="T56" fmla="*/ 0 w 80"/>
                        <a:gd name="T57" fmla="*/ 1 h 71"/>
                        <a:gd name="T58" fmla="*/ 0 w 80"/>
                        <a:gd name="T59" fmla="*/ 1 h 71"/>
                        <a:gd name="T60" fmla="*/ 0 w 80"/>
                        <a:gd name="T61" fmla="*/ 1 h 71"/>
                        <a:gd name="T62" fmla="*/ 1 w 80"/>
                        <a:gd name="T63" fmla="*/ 1 h 71"/>
                        <a:gd name="T64" fmla="*/ 1 w 80"/>
                        <a:gd name="T65" fmla="*/ 1 h 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0" h="71">
                          <a:moveTo>
                            <a:pt x="39" y="70"/>
                          </a:moveTo>
                          <a:lnTo>
                            <a:pt x="47" y="70"/>
                          </a:lnTo>
                          <a:lnTo>
                            <a:pt x="54" y="67"/>
                          </a:lnTo>
                          <a:lnTo>
                            <a:pt x="61" y="64"/>
                          </a:lnTo>
                          <a:lnTo>
                            <a:pt x="67" y="60"/>
                          </a:lnTo>
                          <a:lnTo>
                            <a:pt x="72" y="54"/>
                          </a:lnTo>
                          <a:lnTo>
                            <a:pt x="75" y="49"/>
                          </a:lnTo>
                          <a:lnTo>
                            <a:pt x="78" y="42"/>
                          </a:lnTo>
                          <a:lnTo>
                            <a:pt x="79" y="35"/>
                          </a:lnTo>
                          <a:lnTo>
                            <a:pt x="78" y="28"/>
                          </a:lnTo>
                          <a:lnTo>
                            <a:pt x="75" y="21"/>
                          </a:lnTo>
                          <a:lnTo>
                            <a:pt x="72" y="15"/>
                          </a:lnTo>
                          <a:lnTo>
                            <a:pt x="67" y="11"/>
                          </a:lnTo>
                          <a:lnTo>
                            <a:pt x="61" y="6"/>
                          </a:lnTo>
                          <a:lnTo>
                            <a:pt x="54" y="3"/>
                          </a:lnTo>
                          <a:lnTo>
                            <a:pt x="47" y="1"/>
                          </a:lnTo>
                          <a:lnTo>
                            <a:pt x="39" y="0"/>
                          </a:lnTo>
                          <a:lnTo>
                            <a:pt x="31" y="1"/>
                          </a:lnTo>
                          <a:lnTo>
                            <a:pt x="24" y="3"/>
                          </a:lnTo>
                          <a:lnTo>
                            <a:pt x="17" y="6"/>
                          </a:lnTo>
                          <a:lnTo>
                            <a:pt x="12" y="11"/>
                          </a:lnTo>
                          <a:lnTo>
                            <a:pt x="7" y="15"/>
                          </a:lnTo>
                          <a:lnTo>
                            <a:pt x="3" y="21"/>
                          </a:lnTo>
                          <a:lnTo>
                            <a:pt x="1" y="28"/>
                          </a:lnTo>
                          <a:lnTo>
                            <a:pt x="0" y="35"/>
                          </a:lnTo>
                          <a:lnTo>
                            <a:pt x="1" y="42"/>
                          </a:lnTo>
                          <a:lnTo>
                            <a:pt x="3" y="49"/>
                          </a:lnTo>
                          <a:lnTo>
                            <a:pt x="7" y="54"/>
                          </a:lnTo>
                          <a:lnTo>
                            <a:pt x="12" y="60"/>
                          </a:lnTo>
                          <a:lnTo>
                            <a:pt x="17" y="64"/>
                          </a:lnTo>
                          <a:lnTo>
                            <a:pt x="24" y="67"/>
                          </a:lnTo>
                          <a:lnTo>
                            <a:pt x="31" y="70"/>
                          </a:lnTo>
                          <a:lnTo>
                            <a:pt x="39" y="70"/>
                          </a:lnTo>
                        </a:path>
                      </a:pathLst>
                    </a:custGeom>
                    <a:solidFill>
                      <a:srgbClr val="80FFFF"/>
                    </a:solidFill>
                    <a:ln>
                      <a:noFill/>
                    </a:ln>
                    <a:effectLst/>
                    <a:extLst>
                      <a:ext uri="{91240B29-F687-4F45-9708-019B960494DF}">
                        <a14:hiddenLine xmlns:a14="http://schemas.microsoft.com/office/drawing/2010/main" w="12700" cap="rnd"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_tradnl"/>
                    </a:p>
                  </p:txBody>
                </p:sp>
              </p:grpSp>
              <p:sp>
                <p:nvSpPr>
                  <p:cNvPr id="141" name="CuadroTexto 140"/>
                  <p:cNvSpPr txBox="1"/>
                  <p:nvPr/>
                </p:nvSpPr>
                <p:spPr>
                  <a:xfrm>
                    <a:off x="6927148" y="2634140"/>
                    <a:ext cx="573295" cy="330142"/>
                  </a:xfrm>
                  <a:prstGeom prst="rect">
                    <a:avLst/>
                  </a:prstGeom>
                  <a:noFill/>
                </p:spPr>
                <p:txBody>
                  <a:bodyPr wrap="square" rtlCol="0">
                    <a:spAutoFit/>
                  </a:bodyPr>
                  <a:lstStyle/>
                  <a:p>
                    <a:r>
                      <a:rPr lang="es-CL" sz="700" b="1" dirty="0" smtClean="0"/>
                      <a:t>HQ</a:t>
                    </a:r>
                    <a:endParaRPr lang="en-US" sz="700" b="1" dirty="0"/>
                  </a:p>
                </p:txBody>
              </p:sp>
            </p:grpSp>
          </p:grpSp>
          <p:sp>
            <p:nvSpPr>
              <p:cNvPr id="137" name="CuadroTexto 136">
                <a:extLst>
                  <a:ext uri="{FF2B5EF4-FFF2-40B4-BE49-F238E27FC236}">
                    <a16:creationId xmlns:a16="http://schemas.microsoft.com/office/drawing/2014/main" id="{6E7E2312-9A4D-926A-E5B8-A4497509991E}"/>
                  </a:ext>
                </a:extLst>
              </p:cNvPr>
              <p:cNvSpPr txBox="1">
                <a:spLocks noChangeArrowheads="1"/>
              </p:cNvSpPr>
              <p:nvPr/>
            </p:nvSpPr>
            <p:spPr bwMode="auto">
              <a:xfrm>
                <a:off x="6264494" y="2756111"/>
                <a:ext cx="756485" cy="43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457200" rtl="0" eaLnBrk="1" fontAlgn="base" latinLnBrk="0" hangingPunct="1">
                  <a:lnSpc>
                    <a:spcPct val="100000"/>
                  </a:lnSpc>
                  <a:spcBef>
                    <a:spcPct val="0"/>
                  </a:spcBef>
                  <a:spcAft>
                    <a:spcPct val="0"/>
                  </a:spcAft>
                  <a:buClrTx/>
                  <a:buSzTx/>
                  <a:buFontTx/>
                  <a:buNone/>
                  <a:tabLst/>
                  <a:defRPr/>
                </a:pPr>
                <a:r>
                  <a:rPr lang="es-CL" altLang="es-CL" sz="1100" dirty="0">
                    <a:solidFill>
                      <a:prstClr val="black"/>
                    </a:solidFill>
                    <a:cs typeface="Calibri" panose="020F0502020204030204" pitchFamily="34" charset="0"/>
                  </a:rPr>
                  <a:t>310</a:t>
                </a:r>
                <a:endParaRPr kumimoji="0" lang="es-CL" altLang="es-CL" sz="1400" i="0" u="none" strike="noStrike" kern="1200" cap="none" spc="0" normalizeH="0" baseline="0" noProof="0" dirty="0">
                  <a:ln>
                    <a:noFill/>
                  </a:ln>
                  <a:solidFill>
                    <a:prstClr val="black"/>
                  </a:solidFill>
                  <a:effectLst/>
                  <a:uLnTx/>
                  <a:uFillTx/>
                  <a:cs typeface="Calibri" panose="020F0502020204030204" pitchFamily="34" charset="0"/>
                </a:endParaRPr>
              </a:p>
            </p:txBody>
          </p:sp>
        </p:grpSp>
        <p:cxnSp>
          <p:nvCxnSpPr>
            <p:cNvPr id="135" name="Conector recto 134">
              <a:extLst>
                <a:ext uri="{FF2B5EF4-FFF2-40B4-BE49-F238E27FC236}">
                  <a16:creationId xmlns:a16="http://schemas.microsoft.com/office/drawing/2014/main" id="{AF9A50F8-AD64-B21B-130F-708F4A0F24FB}"/>
                </a:ext>
              </a:extLst>
            </p:cNvPr>
            <p:cNvCxnSpPr>
              <a:cxnSpLocks/>
            </p:cNvCxnSpPr>
            <p:nvPr/>
          </p:nvCxnSpPr>
          <p:spPr>
            <a:xfrm>
              <a:off x="5032968" y="2232263"/>
              <a:ext cx="0" cy="127266"/>
            </a:xfrm>
            <a:prstGeom prst="line">
              <a:avLst/>
            </a:prstGeom>
            <a:ln w="38100"/>
          </p:spPr>
          <p:style>
            <a:lnRef idx="1">
              <a:schemeClr val="dk1"/>
            </a:lnRef>
            <a:fillRef idx="0">
              <a:schemeClr val="dk1"/>
            </a:fillRef>
            <a:effectRef idx="0">
              <a:schemeClr val="dk1"/>
            </a:effectRef>
            <a:fontRef idx="minor">
              <a:schemeClr val="tx1"/>
            </a:fontRef>
          </p:style>
        </p:cxnSp>
      </p:grpSp>
      <p:cxnSp>
        <p:nvCxnSpPr>
          <p:cNvPr id="144" name="Conector recto de flecha 143"/>
          <p:cNvCxnSpPr/>
          <p:nvPr/>
        </p:nvCxnSpPr>
        <p:spPr>
          <a:xfrm flipH="1">
            <a:off x="8098694" y="2972905"/>
            <a:ext cx="285416" cy="30137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45" name="Grupo 144">
            <a:extLst>
              <a:ext uri="{FF2B5EF4-FFF2-40B4-BE49-F238E27FC236}">
                <a16:creationId xmlns:a16="http://schemas.microsoft.com/office/drawing/2014/main" id="{BEE9744D-D72A-8070-05AD-2A7E9DB2FCAF}"/>
              </a:ext>
            </a:extLst>
          </p:cNvPr>
          <p:cNvGrpSpPr/>
          <p:nvPr/>
        </p:nvGrpSpPr>
        <p:grpSpPr>
          <a:xfrm rot="15778340">
            <a:off x="6763542" y="4640343"/>
            <a:ext cx="421574" cy="397460"/>
            <a:chOff x="5838276" y="2463149"/>
            <a:chExt cx="853606" cy="307777"/>
          </a:xfrm>
        </p:grpSpPr>
        <p:grpSp>
          <p:nvGrpSpPr>
            <p:cNvPr id="146"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48"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49"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47" name="CuadroTexto 146">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grpSp>
        <p:nvGrpSpPr>
          <p:cNvPr id="150" name="Grupo 149">
            <a:extLst>
              <a:ext uri="{FF2B5EF4-FFF2-40B4-BE49-F238E27FC236}">
                <a16:creationId xmlns:a16="http://schemas.microsoft.com/office/drawing/2014/main" id="{BEE9744D-D72A-8070-05AD-2A7E9DB2FCAF}"/>
              </a:ext>
            </a:extLst>
          </p:cNvPr>
          <p:cNvGrpSpPr/>
          <p:nvPr/>
        </p:nvGrpSpPr>
        <p:grpSpPr>
          <a:xfrm rot="13465495">
            <a:off x="8120910" y="5068593"/>
            <a:ext cx="421574" cy="397460"/>
            <a:chOff x="5838276" y="2463149"/>
            <a:chExt cx="853606" cy="307777"/>
          </a:xfrm>
        </p:grpSpPr>
        <p:grpSp>
          <p:nvGrpSpPr>
            <p:cNvPr id="151" name="Group 17">
              <a:extLst>
                <a:ext uri="{FF2B5EF4-FFF2-40B4-BE49-F238E27FC236}">
                  <a16:creationId xmlns:a16="http://schemas.microsoft.com/office/drawing/2014/main" id="{69A01A28-7AC0-06DA-4983-4B36DF60E306}"/>
                </a:ext>
              </a:extLst>
            </p:cNvPr>
            <p:cNvGrpSpPr>
              <a:grpSpLocks/>
            </p:cNvGrpSpPr>
            <p:nvPr/>
          </p:nvGrpSpPr>
          <p:grpSpPr bwMode="auto">
            <a:xfrm rot="10800000">
              <a:off x="5838276" y="2474509"/>
              <a:ext cx="853606" cy="269169"/>
              <a:chOff x="336" y="2104"/>
              <a:chExt cx="294" cy="218"/>
            </a:xfrm>
          </p:grpSpPr>
          <p:sp>
            <p:nvSpPr>
              <p:cNvPr id="153" name="Line 15">
                <a:extLst>
                  <a:ext uri="{FF2B5EF4-FFF2-40B4-BE49-F238E27FC236}">
                    <a16:creationId xmlns:a16="http://schemas.microsoft.com/office/drawing/2014/main" id="{908CB35C-2DC6-1318-8417-1DE92EB273FC}"/>
                  </a:ext>
                </a:extLst>
              </p:cNvPr>
              <p:cNvSpPr>
                <a:spLocks noChangeShapeType="1"/>
              </p:cNvSpPr>
              <p:nvPr/>
            </p:nvSpPr>
            <p:spPr bwMode="auto">
              <a:xfrm>
                <a:off x="336" y="2208"/>
                <a:ext cx="288"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sp>
            <p:nvSpPr>
              <p:cNvPr id="154" name="Line 16">
                <a:extLst>
                  <a:ext uri="{FF2B5EF4-FFF2-40B4-BE49-F238E27FC236}">
                    <a16:creationId xmlns:a16="http://schemas.microsoft.com/office/drawing/2014/main" id="{92F1F80C-9E5E-8997-69EC-FC79DC98FD18}"/>
                  </a:ext>
                </a:extLst>
              </p:cNvPr>
              <p:cNvSpPr>
                <a:spLocks noChangeShapeType="1"/>
              </p:cNvSpPr>
              <p:nvPr/>
            </p:nvSpPr>
            <p:spPr bwMode="auto">
              <a:xfrm flipH="1">
                <a:off x="627" y="2104"/>
                <a:ext cx="3" cy="21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L"/>
              </a:p>
            </p:txBody>
          </p:sp>
        </p:grpSp>
        <p:sp>
          <p:nvSpPr>
            <p:cNvPr id="152" name="CuadroTexto 151">
              <a:extLst>
                <a:ext uri="{FF2B5EF4-FFF2-40B4-BE49-F238E27FC236}">
                  <a16:creationId xmlns:a16="http://schemas.microsoft.com/office/drawing/2014/main" id="{E91868D0-A067-8C79-2AE8-5AB0A6F8C0CF}"/>
                </a:ext>
              </a:extLst>
            </p:cNvPr>
            <p:cNvSpPr txBox="1"/>
            <p:nvPr/>
          </p:nvSpPr>
          <p:spPr>
            <a:xfrm rot="10695476">
              <a:off x="6262355" y="2463149"/>
              <a:ext cx="175389" cy="307777"/>
            </a:xfrm>
            <a:prstGeom prst="rect">
              <a:avLst/>
            </a:prstGeom>
            <a:solidFill>
              <a:schemeClr val="bg1"/>
            </a:solidFill>
          </p:spPr>
          <p:txBody>
            <a:bodyPr wrap="square" rtlCol="0">
              <a:spAutoFit/>
            </a:bodyPr>
            <a:lstStyle/>
            <a:p>
              <a:pPr algn="ctr"/>
              <a:r>
                <a:rPr lang="es-ES" sz="1400" dirty="0"/>
                <a:t>B</a:t>
              </a:r>
            </a:p>
          </p:txBody>
        </p:sp>
      </p:grpSp>
    </p:spTree>
    <p:extLst>
      <p:ext uri="{BB962C8B-B14F-4D97-AF65-F5344CB8AC3E}">
        <p14:creationId xmlns:p14="http://schemas.microsoft.com/office/powerpoint/2010/main" val="3986170054"/>
      </p:ext>
    </p:extLst>
  </p:cSld>
  <p:clrMapOvr>
    <a:masterClrMapping/>
  </p:clrMapOvr>
  <p:transition>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27</a:t>
              </a:fld>
              <a:endParaRPr lang="es-CL" altLang="es-CL" sz="1200" b="1">
                <a:solidFill>
                  <a:srgbClr val="FFFF00"/>
                </a:solidFill>
              </a:endParaRPr>
            </a:p>
          </p:txBody>
        </p:sp>
      </p:grpSp>
      <p:sp>
        <p:nvSpPr>
          <p:cNvPr id="115" name="Rectángulo 114"/>
          <p:cNvSpPr/>
          <p:nvPr/>
        </p:nvSpPr>
        <p:spPr>
          <a:xfrm>
            <a:off x="971493" y="1491709"/>
            <a:ext cx="9815861" cy="3568926"/>
          </a:xfrm>
          <a:prstGeom prst="rect">
            <a:avLst/>
          </a:prstGeom>
          <a:ln w="6350">
            <a:solidFill>
              <a:schemeClr val="tx1"/>
            </a:solidFill>
          </a:ln>
        </p:spPr>
        <p:txBody>
          <a:bodyPr wrap="square">
            <a:spAutoFit/>
          </a:bodyPr>
          <a:lstStyle/>
          <a:p>
            <a:pPr lvl="0">
              <a:lnSpc>
                <a:spcPct val="107000"/>
              </a:lnSpc>
              <a:spcAft>
                <a:spcPts val="800"/>
              </a:spcAft>
              <a:defRPr/>
            </a:pPr>
            <a:r>
              <a:rPr lang="es-CL" sz="1400" b="1" u="sng"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INSTRUCCIONES DE COORDINACIÓN</a:t>
            </a:r>
            <a:r>
              <a:rPr lang="es-CL" sz="14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sz="1400" b="1" u="sng"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endParaRPr lang="en-US" sz="14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r>
              <a:rPr lang="es-CL" sz="1400" dirty="0" smtClean="0"/>
              <a:t>1</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.Dia D, nov 25.</a:t>
            </a:r>
          </a:p>
          <a:p>
            <a:pPr lvl="0"/>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2.Hora H, 0600.</a:t>
            </a:r>
          </a:p>
          <a:p>
            <a:pPr marL="177800" lvl="0" indent="-177800"/>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3.Enviar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esquema de maniobra y medidas de coordinación al </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PCP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NLT </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NOV 262100.</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marL="177800" lvl="0" indent="-177800"/>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4.Al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término del ataque, informar munición consumida, heridos (9 line) y prisioneros de guerra</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t>
            </a:r>
          </a:p>
          <a:p>
            <a:pPr lvl="0"/>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5</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t>
            </a:r>
            <a:r>
              <a:rPr lang="pt-BR"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ZONAS PROHIBIDAS</a:t>
            </a:r>
            <a:r>
              <a:rPr lang="pt-BR"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marL="354013" lvl="0" indent="-354013" algn="just">
              <a:lnSpc>
                <a:spcPct val="107000"/>
              </a:lnSpc>
              <a:spcAft>
                <a:spcPts val="800"/>
              </a:spcAft>
              <a:defRPr/>
            </a:pP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No efectuar tiros en infraestructura critica de la península </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de tumbes y San Vicente.</a:t>
            </a:r>
            <a:endParaRPr lang="en-US"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lvl="0">
              <a:spcAft>
                <a:spcPts val="800"/>
              </a:spcAft>
              <a:defRPr/>
            </a:pP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6</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CONSIDERACIONES CIVILES.</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lvl="0" indent="354013">
              <a:spcAft>
                <a:spcPts val="800"/>
              </a:spcAft>
              <a:defRPr/>
            </a:pP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Se mantienen.</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lvl="0">
              <a:lnSpc>
                <a:spcPct val="107000"/>
              </a:lnSpc>
              <a:spcAft>
                <a:spcPts val="800"/>
              </a:spcAft>
              <a:defRPr/>
            </a:pP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7.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CONSIDERACIONES CON PRISIONEROS DE GUERRA.</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marL="530225" indent="-176213" algn="just" defTabSz="388938">
              <a:lnSpc>
                <a:spcPct val="107000"/>
              </a:lnSpc>
              <a:spcAft>
                <a:spcPts val="800"/>
              </a:spcAft>
              <a:defRPr/>
            </a:pPr>
            <a:r>
              <a:rPr lang="es-CL" sz="1400" dirty="0" err="1"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a.Cumplir</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con procedimiento </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D.R.A.S.P.A. y completar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tarjeta de P.G. </a:t>
            </a:r>
          </a:p>
          <a:p>
            <a:pPr marL="354013" lvl="0" defTabSz="179388">
              <a:defRPr/>
            </a:pP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b.Para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activar cadena de evacuación efectuar </a:t>
            </a:r>
            <a:r>
              <a:rPr lang="es-CL" sz="14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SOLEPRI </a:t>
            </a:r>
            <a:r>
              <a:rPr lang="es-CL"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 JRARCA.</a:t>
            </a:r>
            <a:endParaRPr lang="en-US" sz="14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0552462"/>
      </p:ext>
    </p:extLst>
  </p:cSld>
  <p:clrMapOvr>
    <a:masterClrMapping/>
  </p:clrMapOvr>
  <p:transition>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28</a:t>
              </a:fld>
              <a:endParaRPr lang="es-CL" altLang="es-CL" sz="1200" b="1">
                <a:solidFill>
                  <a:srgbClr val="FFFF00"/>
                </a:solidFill>
              </a:endParaRPr>
            </a:p>
          </p:txBody>
        </p:sp>
      </p:grpSp>
      <p:sp>
        <p:nvSpPr>
          <p:cNvPr id="14" name="CuadroTexto 13">
            <a:extLst>
              <a:ext uri="{FF2B5EF4-FFF2-40B4-BE49-F238E27FC236}">
                <a16:creationId xmlns:a16="http://schemas.microsoft.com/office/drawing/2014/main" id="{55ED9795-68F3-B0FC-66BC-C8FA89485B59}"/>
              </a:ext>
            </a:extLst>
          </p:cNvPr>
          <p:cNvSpPr txBox="1"/>
          <p:nvPr/>
        </p:nvSpPr>
        <p:spPr>
          <a:xfrm>
            <a:off x="280071" y="1338680"/>
            <a:ext cx="11619217" cy="4708981"/>
          </a:xfrm>
          <a:prstGeom prst="rect">
            <a:avLst/>
          </a:prstGeom>
          <a:noFill/>
          <a:ln w="28575">
            <a:solidFill>
              <a:schemeClr val="tx1"/>
            </a:solidFill>
          </a:ln>
        </p:spPr>
        <p:txBody>
          <a:bodyPr wrap="square" rtlCol="0">
            <a:spAutoFit/>
          </a:bodyPr>
          <a:lstStyle/>
          <a:p>
            <a:pPr algn="just"/>
            <a:r>
              <a:rPr lang="es-CL" sz="1600" b="1" u="sng" dirty="0" smtClean="0">
                <a:latin typeface="Courier New" panose="02070309020205020404" pitchFamily="49" charset="0"/>
                <a:ea typeface="Times New Roman" panose="02020603050405020304" pitchFamily="18" charset="0"/>
              </a:rPr>
              <a:t>CONCEPT OF FIRES.</a:t>
            </a:r>
            <a:endParaRPr lang="es-CL" sz="1600" b="1" u="sng" dirty="0">
              <a:latin typeface="Courier New" panose="02070309020205020404" pitchFamily="49" charset="0"/>
              <a:ea typeface="Times New Roman" panose="02020603050405020304" pitchFamily="18" charset="0"/>
            </a:endParaRPr>
          </a:p>
          <a:p>
            <a:pPr algn="just">
              <a:spcBef>
                <a:spcPts val="600"/>
              </a:spcBef>
            </a:pPr>
            <a:r>
              <a:rPr lang="es-CL" sz="1600" dirty="0">
                <a:latin typeface="Courier New" panose="02070309020205020404" pitchFamily="49" charset="0"/>
                <a:ea typeface="Times New Roman" panose="02020603050405020304" pitchFamily="18" charset="0"/>
              </a:rPr>
              <a:t>Los fuegos de apoyo deben cumplir lo siguiente:</a:t>
            </a:r>
          </a:p>
          <a:p>
            <a:pPr marL="533400" indent="-354013" algn="just">
              <a:spcBef>
                <a:spcPts val="600"/>
              </a:spcBef>
              <a:buFont typeface="+mj-lt"/>
              <a:buAutoNum type="alphaLcParenR"/>
            </a:pPr>
            <a:r>
              <a:rPr lang="es-CL" sz="1600" dirty="0">
                <a:latin typeface="Courier New" panose="02070309020205020404" pitchFamily="49" charset="0"/>
                <a:ea typeface="Times New Roman" panose="02020603050405020304" pitchFamily="18" charset="0"/>
              </a:rPr>
              <a:t>Evitar la acción indirecta de armas de apoyo enemigas.</a:t>
            </a:r>
          </a:p>
          <a:p>
            <a:pPr marL="533400" indent="-354013" algn="just">
              <a:spcBef>
                <a:spcPts val="600"/>
              </a:spcBef>
              <a:buFont typeface="+mj-lt"/>
              <a:buAutoNum type="alphaLcParenR"/>
            </a:pPr>
            <a:r>
              <a:rPr lang="es-CL" sz="1600" dirty="0">
                <a:latin typeface="Courier New" panose="02070309020205020404" pitchFamily="49" charset="0"/>
                <a:ea typeface="Times New Roman" panose="02020603050405020304" pitchFamily="18" charset="0"/>
              </a:rPr>
              <a:t>Asegurar y apoyar mediante el empleo de fuegos indirectos el avance de unidades de maniobra.</a:t>
            </a:r>
          </a:p>
          <a:p>
            <a:pPr marL="533400" indent="-354013" algn="just">
              <a:spcBef>
                <a:spcPts val="600"/>
              </a:spcBef>
              <a:buFont typeface="+mj-lt"/>
              <a:buAutoNum type="alphaLcParenR"/>
            </a:pPr>
            <a:r>
              <a:rPr lang="es-CL" sz="1600" dirty="0">
                <a:latin typeface="Courier New" panose="02070309020205020404" pitchFamily="49" charset="0"/>
                <a:ea typeface="Times New Roman" panose="02020603050405020304" pitchFamily="18" charset="0"/>
              </a:rPr>
              <a:t>Brindar protección de las fuerzas propias, priorizando batir los blancos de oportunidad y de profundidad.</a:t>
            </a:r>
          </a:p>
          <a:p>
            <a:pPr marL="533400" indent="-354013"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Retardar </a:t>
            </a:r>
            <a:r>
              <a:rPr lang="es-CL" sz="1600" dirty="0">
                <a:latin typeface="Courier New" panose="02070309020205020404" pitchFamily="49" charset="0"/>
                <a:ea typeface="Times New Roman" panose="02020603050405020304" pitchFamily="18" charset="0"/>
              </a:rPr>
              <a:t>acciones de unidades de maniobra enemigas en el área general de Isla Dawson</a:t>
            </a:r>
            <a:r>
              <a:rPr lang="es-CL" sz="1600" dirty="0" smtClean="0">
                <a:latin typeface="Courier New" panose="02070309020205020404" pitchFamily="49" charset="0"/>
                <a:ea typeface="Times New Roman" panose="02020603050405020304" pitchFamily="18" charset="0"/>
              </a:rPr>
              <a:t>.</a:t>
            </a:r>
          </a:p>
          <a:p>
            <a:pPr marL="179387" algn="just">
              <a:spcBef>
                <a:spcPts val="600"/>
              </a:spcBef>
            </a:pPr>
            <a:r>
              <a:rPr lang="es-CL" sz="1600" dirty="0" smtClean="0">
                <a:latin typeface="Courier New" panose="02070309020205020404" pitchFamily="49" charset="0"/>
                <a:ea typeface="Times New Roman" panose="02020603050405020304" pitchFamily="18" charset="0"/>
              </a:rPr>
              <a:t>AGENCIAS PRODUCTORAS DE FUEGO:</a:t>
            </a:r>
          </a:p>
          <a:p>
            <a:pPr marL="522287" indent="-342900"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FA: M-81 MM. (TEJANO)</a:t>
            </a:r>
          </a:p>
          <a:p>
            <a:pPr marL="522287" indent="-342900"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CAS: HH-65. (COYOTE)</a:t>
            </a:r>
          </a:p>
          <a:p>
            <a:pPr marL="179387" algn="just">
              <a:spcBef>
                <a:spcPts val="600"/>
              </a:spcBef>
            </a:pPr>
            <a:r>
              <a:rPr lang="es-CL" sz="1600" dirty="0" smtClean="0">
                <a:latin typeface="Courier New" panose="02070309020205020404" pitchFamily="49" charset="0"/>
                <a:ea typeface="Times New Roman" panose="02020603050405020304" pitchFamily="18" charset="0"/>
              </a:rPr>
              <a:t>AGENCIAS DE ADQUISICIÓN DE FUEGOS:</a:t>
            </a:r>
          </a:p>
          <a:p>
            <a:pPr marL="522287" indent="-342900"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O.A. M-81 MM. (LOKI)</a:t>
            </a:r>
          </a:p>
          <a:p>
            <a:pPr marL="522287" indent="-342900"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RECON 021. (CHACAL)</a:t>
            </a:r>
          </a:p>
          <a:p>
            <a:pPr marL="522287" indent="-342900" algn="just">
              <a:spcBef>
                <a:spcPts val="600"/>
              </a:spcBef>
              <a:buFont typeface="+mj-lt"/>
              <a:buAutoNum type="alphaLcParenR"/>
            </a:pPr>
            <a:r>
              <a:rPr lang="es-CL" sz="1600" dirty="0" smtClean="0">
                <a:latin typeface="Courier New" panose="02070309020205020404" pitchFamily="49" charset="0"/>
                <a:ea typeface="Times New Roman" panose="02020603050405020304" pitchFamily="18" charset="0"/>
              </a:rPr>
              <a:t>FTE. (RAPAZ)</a:t>
            </a:r>
            <a:endParaRPr lang="es-ES" sz="1600" dirty="0">
              <a:latin typeface="Courier New" panose="02070309020205020404" pitchFamily="49" charset="0"/>
              <a:ea typeface="Times New Roman" panose="02020603050405020304" pitchFamily="18" charset="0"/>
            </a:endParaRPr>
          </a:p>
        </p:txBody>
      </p:sp>
    </p:spTree>
    <p:extLst>
      <p:ext uri="{BB962C8B-B14F-4D97-AF65-F5344CB8AC3E}">
        <p14:creationId xmlns:p14="http://schemas.microsoft.com/office/powerpoint/2010/main" val="3768479578"/>
      </p:ext>
    </p:extLst>
  </p:cSld>
  <p:clrMapOvr>
    <a:masterClrMapping/>
  </p:clrMapOvr>
  <p:transition>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19065901"/>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50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3060630076"/>
                  </a:ext>
                </a:extLst>
              </a:tr>
            </a:tbl>
          </a:graphicData>
        </a:graphic>
      </p:graphicFrame>
      <p:grpSp>
        <p:nvGrpSpPr>
          <p:cNvPr id="3" name="Grupo 2">
            <a:extLst>
              <a:ext uri="{FF2B5EF4-FFF2-40B4-BE49-F238E27FC236}">
                <a16:creationId xmlns:a16="http://schemas.microsoft.com/office/drawing/2014/main" id="{EA22044C-4E18-C115-7B41-177AA1602E1D}"/>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66794386-1A7C-78AD-F538-887014119910}"/>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AA9704B7-1E5B-029B-BA3C-443316ADC21E}"/>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E71195FD-0E3E-EC7B-2887-251BCD7A2E97}"/>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6CAD095C-614D-EFCB-3441-E55C811A022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29</a:t>
              </a:fld>
              <a:endParaRPr lang="es-CL" altLang="es-CL" sz="1200" b="1">
                <a:solidFill>
                  <a:srgbClr val="FFFF00"/>
                </a:solidFill>
              </a:endParaRPr>
            </a:p>
          </p:txBody>
        </p:sp>
      </p:grpSp>
      <p:sp>
        <p:nvSpPr>
          <p:cNvPr id="15" name="CuadroTexto 14">
            <a:extLst>
              <a:ext uri="{FF2B5EF4-FFF2-40B4-BE49-F238E27FC236}">
                <a16:creationId xmlns:a16="http://schemas.microsoft.com/office/drawing/2014/main" id="{55ED9795-68F3-B0FC-66BC-C8FA89485B59}"/>
              </a:ext>
            </a:extLst>
          </p:cNvPr>
          <p:cNvSpPr txBox="1"/>
          <p:nvPr/>
        </p:nvSpPr>
        <p:spPr>
          <a:xfrm>
            <a:off x="348760" y="1058981"/>
            <a:ext cx="11619217" cy="5109091"/>
          </a:xfrm>
          <a:prstGeom prst="rect">
            <a:avLst/>
          </a:prstGeom>
          <a:noFill/>
          <a:ln w="28575">
            <a:solidFill>
              <a:schemeClr val="tx1"/>
            </a:solidFill>
          </a:ln>
        </p:spPr>
        <p:txBody>
          <a:bodyPr wrap="square" rtlCol="0">
            <a:spAutoFit/>
          </a:bodyPr>
          <a:lstStyle/>
          <a:p>
            <a:pPr marL="177800" indent="-177800" algn="just"/>
            <a:r>
              <a:rPr lang="es-CL" sz="1600" b="1" dirty="0" smtClean="0">
                <a:latin typeface="Courier New" panose="02070309020205020404" pitchFamily="49" charset="0"/>
                <a:ea typeface="Times New Roman" panose="02020603050405020304" pitchFamily="18" charset="0"/>
              </a:rPr>
              <a:t>- </a:t>
            </a:r>
            <a:r>
              <a:rPr lang="es-CL" sz="1600" b="1" dirty="0" err="1" smtClean="0">
                <a:latin typeface="Courier New" panose="02070309020205020404" pitchFamily="49" charset="0"/>
                <a:ea typeface="Times New Roman" panose="02020603050405020304" pitchFamily="18" charset="0"/>
              </a:rPr>
              <a:t>HPTs</a:t>
            </a:r>
            <a:r>
              <a:rPr lang="es-CL" sz="1600" b="1" dirty="0" smtClean="0">
                <a:latin typeface="Courier New" panose="02070309020205020404" pitchFamily="49" charset="0"/>
                <a:ea typeface="Times New Roman" panose="02020603050405020304" pitchFamily="18" charset="0"/>
              </a:rPr>
              <a:t>:</a:t>
            </a:r>
            <a:endParaRPr lang="es-CL" sz="1200" dirty="0">
              <a:latin typeface="Courier New" panose="02070309020205020404" pitchFamily="49" charset="0"/>
              <a:ea typeface="Times New Roman" panose="02020603050405020304" pitchFamily="18" charset="0"/>
            </a:endParaRPr>
          </a:p>
          <a:p>
            <a:pPr marL="266700" indent="-266700" algn="just">
              <a:buFont typeface="+mj-lt"/>
              <a:buAutoNum type="arabicPeriod"/>
            </a:pPr>
            <a:r>
              <a:rPr lang="es-CL" sz="1200" dirty="0">
                <a:latin typeface="Courier New" panose="02070309020205020404" pitchFamily="49" charset="0"/>
                <a:ea typeface="Times New Roman" panose="02020603050405020304" pitchFamily="18" charset="0"/>
              </a:rPr>
              <a:t>Unidades de apoyo de fuego.</a:t>
            </a:r>
          </a:p>
          <a:p>
            <a:pPr marL="266700" indent="-266700" algn="just">
              <a:buFont typeface="+mj-lt"/>
              <a:buAutoNum type="arabicPeriod"/>
            </a:pPr>
            <a:r>
              <a:rPr lang="es-CL" sz="1200" dirty="0">
                <a:latin typeface="Courier New" panose="02070309020205020404" pitchFamily="49" charset="0"/>
                <a:ea typeface="Times New Roman" panose="02020603050405020304" pitchFamily="18" charset="0"/>
              </a:rPr>
              <a:t>Unidades de maniobra.</a:t>
            </a:r>
          </a:p>
          <a:p>
            <a:pPr marL="266700" indent="-266700" algn="just">
              <a:buFont typeface="+mj-lt"/>
              <a:buAutoNum type="arabicPeriod"/>
            </a:pPr>
            <a:r>
              <a:rPr lang="es-CL" sz="1200" dirty="0">
                <a:latin typeface="Courier New" panose="02070309020205020404" pitchFamily="49" charset="0"/>
                <a:ea typeface="Times New Roman" panose="02020603050405020304" pitchFamily="18" charset="0"/>
              </a:rPr>
              <a:t>Alturas.</a:t>
            </a:r>
          </a:p>
          <a:p>
            <a:pPr marL="266700" indent="-266700" algn="just">
              <a:buFont typeface="+mj-lt"/>
              <a:buAutoNum type="arabicPeriod"/>
            </a:pPr>
            <a:r>
              <a:rPr lang="es-CL" sz="1200" dirty="0">
                <a:latin typeface="Courier New" panose="02070309020205020404" pitchFamily="49" charset="0"/>
                <a:ea typeface="Times New Roman" panose="02020603050405020304" pitchFamily="18" charset="0"/>
              </a:rPr>
              <a:t>Áreas de desembarco.</a:t>
            </a:r>
          </a:p>
          <a:p>
            <a:pPr marL="266700" indent="-266700" algn="just">
              <a:buFont typeface="+mj-lt"/>
              <a:buAutoNum type="arabicPeriod"/>
            </a:pPr>
            <a:r>
              <a:rPr lang="es-CL" sz="1200" dirty="0">
                <a:latin typeface="Courier New" panose="02070309020205020404" pitchFamily="49" charset="0"/>
                <a:ea typeface="Times New Roman" panose="02020603050405020304" pitchFamily="18" charset="0"/>
              </a:rPr>
              <a:t>Rutas</a:t>
            </a:r>
            <a:r>
              <a:rPr lang="es-CL" sz="1200" dirty="0" smtClean="0">
                <a:latin typeface="Courier New" panose="02070309020205020404" pitchFamily="49" charset="0"/>
                <a:ea typeface="Times New Roman" panose="02020603050405020304" pitchFamily="18" charset="0"/>
              </a:rPr>
              <a:t>.</a:t>
            </a:r>
            <a:endParaRPr lang="es-CL" sz="1200" dirty="0">
              <a:latin typeface="Courier New" panose="02070309020205020404" pitchFamily="49" charset="0"/>
              <a:ea typeface="Times New Roman" panose="02020603050405020304" pitchFamily="18" charset="0"/>
            </a:endParaRPr>
          </a:p>
          <a:p>
            <a:pPr algn="just"/>
            <a:r>
              <a:rPr lang="es-CL" sz="1200" dirty="0" smtClean="0">
                <a:latin typeface="Courier New" panose="02070309020205020404" pitchFamily="49" charset="0"/>
                <a:ea typeface="Times New Roman" panose="02020603050405020304" pitchFamily="18" charset="0"/>
              </a:rPr>
              <a:t>Durante toda la operación, la prioridad de los fuego y protección de la fuerza será el ME.</a:t>
            </a:r>
          </a:p>
          <a:p>
            <a:pPr marL="179387" algn="just">
              <a:spcBef>
                <a:spcPts val="600"/>
              </a:spcBef>
              <a:tabLst>
                <a:tab pos="774700" algn="l"/>
              </a:tabLst>
            </a:pPr>
            <a:r>
              <a:rPr lang="es-CL" sz="1200" b="1" u="sng" dirty="0">
                <a:latin typeface="Courier New" panose="02070309020205020404" pitchFamily="49" charset="0"/>
                <a:ea typeface="Times New Roman" panose="02020603050405020304" pitchFamily="18" charset="0"/>
              </a:rPr>
              <a:t>EFST</a:t>
            </a:r>
            <a:r>
              <a:rPr lang="es-CL" sz="1200" dirty="0">
                <a:latin typeface="Courier New" panose="02070309020205020404" pitchFamily="49" charset="0"/>
                <a:ea typeface="Times New Roman" panose="02020603050405020304" pitchFamily="18" charset="0"/>
              </a:rPr>
              <a:t> </a:t>
            </a:r>
          </a:p>
          <a:p>
            <a:pPr marL="179387" algn="just">
              <a:spcBef>
                <a:spcPts val="600"/>
              </a:spcBef>
            </a:pPr>
            <a:r>
              <a:rPr lang="es-CL" sz="1200" b="1" dirty="0" smtClean="0">
                <a:latin typeface="Courier New" panose="02070309020205020404" pitchFamily="49" charset="0"/>
                <a:ea typeface="Times New Roman" panose="02020603050405020304" pitchFamily="18" charset="0"/>
              </a:rPr>
              <a:t>TASK: </a:t>
            </a:r>
            <a:endParaRPr lang="es-CL" sz="1200" b="1" dirty="0">
              <a:latin typeface="Courier New" panose="02070309020205020404" pitchFamily="49" charset="0"/>
              <a:ea typeface="Times New Roman" panose="02020603050405020304" pitchFamily="18" charset="0"/>
            </a:endParaRPr>
          </a:p>
          <a:p>
            <a:pPr marL="179387" algn="just">
              <a:spcBef>
                <a:spcPts val="600"/>
              </a:spcBef>
            </a:pPr>
            <a:r>
              <a:rPr lang="es-CL" sz="1200" dirty="0">
                <a:latin typeface="Courier New" panose="02070309020205020404" pitchFamily="49" charset="0"/>
                <a:ea typeface="Times New Roman" panose="02020603050405020304" pitchFamily="18" charset="0"/>
              </a:rPr>
              <a:t>Neutralizar capacidad de fuego indirecto de fuerzas </a:t>
            </a:r>
            <a:r>
              <a:rPr lang="es-CL" sz="1200" dirty="0" smtClean="0">
                <a:latin typeface="Courier New" panose="02070309020205020404" pitchFamily="49" charset="0"/>
                <a:ea typeface="Times New Roman" panose="02020603050405020304" pitchFamily="18" charset="0"/>
              </a:rPr>
              <a:t>enemigas.</a:t>
            </a:r>
            <a:endParaRPr lang="es-CL" sz="1200" dirty="0">
              <a:latin typeface="Courier New" panose="02070309020205020404" pitchFamily="49" charset="0"/>
              <a:ea typeface="Times New Roman" panose="02020603050405020304" pitchFamily="18" charset="0"/>
            </a:endParaRPr>
          </a:p>
          <a:p>
            <a:pPr marL="179387" algn="just">
              <a:spcBef>
                <a:spcPts val="600"/>
              </a:spcBef>
            </a:pPr>
            <a:r>
              <a:rPr lang="es-CL" sz="1200" b="1" dirty="0" smtClean="0">
                <a:latin typeface="Courier New" panose="02070309020205020404" pitchFamily="49" charset="0"/>
                <a:ea typeface="Times New Roman" panose="02020603050405020304" pitchFamily="18" charset="0"/>
              </a:rPr>
              <a:t>PURPOSE: </a:t>
            </a:r>
            <a:endParaRPr lang="es-CL" sz="1200" b="1" dirty="0">
              <a:latin typeface="Courier New" panose="02070309020205020404" pitchFamily="49" charset="0"/>
              <a:ea typeface="Times New Roman" panose="02020603050405020304" pitchFamily="18" charset="0"/>
            </a:endParaRPr>
          </a:p>
          <a:p>
            <a:pPr marL="179387" algn="just">
              <a:spcBef>
                <a:spcPts val="600"/>
              </a:spcBef>
            </a:pPr>
            <a:r>
              <a:rPr lang="es-CL" sz="1200" dirty="0">
                <a:latin typeface="Courier New" panose="02070309020205020404" pitchFamily="49" charset="0"/>
                <a:ea typeface="Times New Roman" panose="02020603050405020304" pitchFamily="18" charset="0"/>
              </a:rPr>
              <a:t>Permitir la libertad de acción de la maniobra de </a:t>
            </a:r>
            <a:r>
              <a:rPr lang="es-CL" sz="1200" dirty="0" smtClean="0">
                <a:latin typeface="Courier New" panose="02070309020205020404" pitchFamily="49" charset="0"/>
                <a:ea typeface="Times New Roman" panose="02020603050405020304" pitchFamily="18" charset="0"/>
              </a:rPr>
              <a:t>ME.</a:t>
            </a:r>
            <a:endParaRPr lang="es-CL" sz="1200" dirty="0">
              <a:latin typeface="Courier New" panose="02070309020205020404" pitchFamily="49" charset="0"/>
              <a:ea typeface="Times New Roman" panose="02020603050405020304" pitchFamily="18" charset="0"/>
            </a:endParaRPr>
          </a:p>
          <a:p>
            <a:pPr marL="179387" algn="just">
              <a:spcBef>
                <a:spcPts val="600"/>
              </a:spcBef>
            </a:pPr>
            <a:r>
              <a:rPr lang="es-CL" sz="1200" b="1" dirty="0" smtClean="0">
                <a:latin typeface="Courier New" panose="02070309020205020404" pitchFamily="49" charset="0"/>
                <a:ea typeface="Times New Roman" panose="02020603050405020304" pitchFamily="18" charset="0"/>
              </a:rPr>
              <a:t>EFFECT:   </a:t>
            </a:r>
            <a:endParaRPr lang="es-CL" sz="1200" b="1" dirty="0">
              <a:latin typeface="Courier New" panose="02070309020205020404" pitchFamily="49" charset="0"/>
              <a:ea typeface="Times New Roman" panose="02020603050405020304" pitchFamily="18" charset="0"/>
            </a:endParaRPr>
          </a:p>
          <a:p>
            <a:pPr marL="179387" algn="just">
              <a:spcBef>
                <a:spcPts val="600"/>
              </a:spcBef>
            </a:pPr>
            <a:r>
              <a:rPr lang="es-CL" sz="1200" dirty="0">
                <a:latin typeface="Courier New" panose="02070309020205020404" pitchFamily="49" charset="0"/>
                <a:ea typeface="Times New Roman" panose="02020603050405020304" pitchFamily="18" charset="0"/>
              </a:rPr>
              <a:t>Neutralizar el 80% de unidades de fuego de apoyo enemigas por al menos 24 </a:t>
            </a:r>
            <a:r>
              <a:rPr lang="es-CL" sz="1200" dirty="0" err="1">
                <a:latin typeface="Courier New" panose="02070309020205020404" pitchFamily="49" charset="0"/>
                <a:ea typeface="Times New Roman" panose="02020603050405020304" pitchFamily="18" charset="0"/>
              </a:rPr>
              <a:t>hrs</a:t>
            </a:r>
            <a:r>
              <a:rPr lang="es-CL" sz="1200" dirty="0">
                <a:latin typeface="Courier New" panose="02070309020205020404" pitchFamily="49" charset="0"/>
                <a:ea typeface="Times New Roman" panose="02020603050405020304" pitchFamily="18" charset="0"/>
              </a:rPr>
              <a:t>. </a:t>
            </a:r>
          </a:p>
          <a:p>
            <a:pPr marL="179387" algn="just">
              <a:spcBef>
                <a:spcPts val="600"/>
              </a:spcBef>
            </a:pPr>
            <a:r>
              <a:rPr lang="es-CL" sz="1200" b="1" dirty="0" smtClean="0">
                <a:latin typeface="Courier New" panose="02070309020205020404" pitchFamily="49" charset="0"/>
                <a:ea typeface="Times New Roman" panose="02020603050405020304" pitchFamily="18" charset="0"/>
              </a:rPr>
              <a:t>CONTROL TYPE: </a:t>
            </a:r>
            <a:endParaRPr lang="es-CL" sz="1200" b="1" dirty="0">
              <a:latin typeface="Courier New" panose="02070309020205020404" pitchFamily="49" charset="0"/>
              <a:ea typeface="Times New Roman" panose="02020603050405020304" pitchFamily="18" charset="0"/>
            </a:endParaRPr>
          </a:p>
          <a:p>
            <a:pPr marL="179387" algn="just">
              <a:spcBef>
                <a:spcPts val="600"/>
              </a:spcBef>
            </a:pPr>
            <a:r>
              <a:rPr lang="es-CL" sz="1200" dirty="0">
                <a:latin typeface="Courier New" panose="02070309020205020404" pitchFamily="49" charset="0"/>
                <a:ea typeface="Times New Roman" panose="02020603050405020304" pitchFamily="18" charset="0"/>
              </a:rPr>
              <a:t>Positivo.</a:t>
            </a:r>
          </a:p>
          <a:p>
            <a:pPr marL="179387" algn="just">
              <a:spcBef>
                <a:spcPts val="600"/>
              </a:spcBef>
            </a:pPr>
            <a:r>
              <a:rPr lang="es-CL" sz="1200" b="1" dirty="0" smtClean="0">
                <a:latin typeface="Courier New" panose="02070309020205020404" pitchFamily="49" charset="0"/>
                <a:ea typeface="Times New Roman" panose="02020603050405020304" pitchFamily="18" charset="0"/>
              </a:rPr>
              <a:t>RUTING: </a:t>
            </a:r>
            <a:endParaRPr lang="es-CL" sz="1200" b="1" dirty="0">
              <a:latin typeface="Courier New" panose="02070309020205020404" pitchFamily="49" charset="0"/>
              <a:ea typeface="Times New Roman" panose="02020603050405020304" pitchFamily="18" charset="0"/>
            </a:endParaRPr>
          </a:p>
          <a:p>
            <a:pPr marL="179387" algn="just">
              <a:spcBef>
                <a:spcPts val="600"/>
              </a:spcBef>
            </a:pPr>
            <a:r>
              <a:rPr lang="es-CL" sz="1200" dirty="0">
                <a:latin typeface="Courier New" panose="02070309020205020404" pitchFamily="49" charset="0"/>
                <a:ea typeface="Times New Roman" panose="02020603050405020304" pitchFamily="18" charset="0"/>
              </a:rPr>
              <a:t>Descentralizado.</a:t>
            </a:r>
          </a:p>
          <a:p>
            <a:pPr marL="179387" algn="just">
              <a:spcBef>
                <a:spcPts val="600"/>
              </a:spcBef>
            </a:pPr>
            <a:r>
              <a:rPr lang="es-CL" sz="1200" b="1" dirty="0" smtClean="0">
                <a:latin typeface="Courier New" panose="02070309020205020404" pitchFamily="49" charset="0"/>
                <a:ea typeface="Times New Roman" panose="02020603050405020304" pitchFamily="18" charset="0"/>
              </a:rPr>
              <a:t>NO FIRE AREA: </a:t>
            </a:r>
            <a:endParaRPr lang="es-CL" sz="1200" b="1" dirty="0">
              <a:latin typeface="Courier New" panose="02070309020205020404" pitchFamily="49" charset="0"/>
              <a:ea typeface="Times New Roman" panose="02020603050405020304" pitchFamily="18" charset="0"/>
            </a:endParaRPr>
          </a:p>
          <a:p>
            <a:pPr marL="533400" indent="-354013" algn="just">
              <a:spcBef>
                <a:spcPts val="600"/>
              </a:spcBef>
              <a:buFont typeface="+mj-lt"/>
              <a:buAutoNum type="alphaLcParenR"/>
            </a:pPr>
            <a:r>
              <a:rPr lang="es-CL" sz="1200" dirty="0">
                <a:latin typeface="Courier New" panose="02070309020205020404" pitchFamily="49" charset="0"/>
                <a:ea typeface="Times New Roman" panose="02020603050405020304" pitchFamily="18" charset="0"/>
              </a:rPr>
              <a:t>NFA 1: </a:t>
            </a:r>
            <a:r>
              <a:rPr lang="es-CL" sz="1200" dirty="0" smtClean="0">
                <a:latin typeface="Courier New" panose="02070309020205020404" pitchFamily="49" charset="0"/>
                <a:ea typeface="Times New Roman" panose="02020603050405020304" pitchFamily="18" charset="0"/>
              </a:rPr>
              <a:t>Puerto de Talcahuano.</a:t>
            </a:r>
            <a:endParaRPr lang="es-CL" sz="1200" dirty="0">
              <a:latin typeface="Courier New" panose="02070309020205020404" pitchFamily="49" charset="0"/>
              <a:ea typeface="Times New Roman" panose="02020603050405020304" pitchFamily="18" charset="0"/>
            </a:endParaRPr>
          </a:p>
          <a:p>
            <a:pPr marL="533400" indent="-354013" algn="just">
              <a:spcBef>
                <a:spcPts val="600"/>
              </a:spcBef>
              <a:buFont typeface="+mj-lt"/>
              <a:buAutoNum type="alphaLcParenR"/>
            </a:pPr>
            <a:r>
              <a:rPr lang="es-CL" sz="1200" dirty="0">
                <a:latin typeface="Courier New" panose="02070309020205020404" pitchFamily="49" charset="0"/>
                <a:ea typeface="Times New Roman" panose="02020603050405020304" pitchFamily="18" charset="0"/>
              </a:rPr>
              <a:t>RFA 1: </a:t>
            </a:r>
            <a:r>
              <a:rPr lang="es-CL" sz="1200" dirty="0" smtClean="0">
                <a:latin typeface="Courier New" panose="02070309020205020404" pitchFamily="49" charset="0"/>
                <a:ea typeface="Times New Roman" panose="02020603050405020304" pitchFamily="18" charset="0"/>
              </a:rPr>
              <a:t>Puerto de San </a:t>
            </a:r>
            <a:r>
              <a:rPr lang="es-CL" sz="1200" dirty="0" err="1" smtClean="0">
                <a:latin typeface="Courier New" panose="02070309020205020404" pitchFamily="49" charset="0"/>
                <a:ea typeface="Times New Roman" panose="02020603050405020304" pitchFamily="18" charset="0"/>
              </a:rPr>
              <a:t>vicente</a:t>
            </a:r>
            <a:r>
              <a:rPr lang="es-CL" sz="1200" dirty="0">
                <a:latin typeface="Courier New" panose="02070309020205020404" pitchFamily="49" charset="0"/>
                <a:ea typeface="Times New Roman" panose="02020603050405020304" pitchFamily="18" charset="0"/>
              </a:rPr>
              <a:t>.</a:t>
            </a:r>
          </a:p>
        </p:txBody>
      </p:sp>
    </p:spTree>
    <p:extLst>
      <p:ext uri="{BB962C8B-B14F-4D97-AF65-F5344CB8AC3E}">
        <p14:creationId xmlns:p14="http://schemas.microsoft.com/office/powerpoint/2010/main" val="2733326377"/>
      </p:ext>
    </p:extLst>
  </p:cSld>
  <p:clrMapOvr>
    <a:masterClrMapping/>
  </p:clrMapOvr>
  <p:transition>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30</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30</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a:t>
            </a:r>
            <a:r>
              <a:rPr lang="es-ES" sz="2800" b="1" spc="-1" dirty="0" err="1">
                <a:solidFill>
                  <a:srgbClr val="002060"/>
                </a:solidFill>
                <a:uFill>
                  <a:solidFill>
                    <a:srgbClr val="FFFFFF"/>
                  </a:solidFill>
                </a:uFill>
                <a:latin typeface="Book Antiqua" panose="02040602050305030304" pitchFamily="18" charset="0"/>
                <a:cs typeface="Courier New" panose="02070309020205020404" pitchFamily="49" charset="0"/>
              </a:rPr>
              <a:t>Nº</a:t>
            </a: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 31 “ALDEA”</a:t>
            </a:r>
          </a:p>
        </p:txBody>
      </p:sp>
      <p:pic>
        <p:nvPicPr>
          <p:cNvPr id="19" name="Imagen 18"/>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50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sp>
        <p:nvSpPr>
          <p:cNvPr id="13" name="Rectangle 6"/>
          <p:cNvSpPr/>
          <p:nvPr/>
        </p:nvSpPr>
        <p:spPr>
          <a:xfrm>
            <a:off x="57150" y="982345"/>
            <a:ext cx="12039600" cy="1706880"/>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r>
              <a:rPr lang="es-ES" sz="2000" b="1" u="sng"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CONOPS: </a:t>
            </a:r>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Los apoyos logísticos durante la operación serán ejecutados por BATOLAVE, posterior a descarga general de unidades en puntos desembarco, sin embargo, JERARCA mantendrá una autonomía de 48 </a:t>
            </a:r>
            <a:r>
              <a:rPr lang="es-CL" sz="1700" dirty="0" err="1">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hrs</a:t>
            </a:r>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y un despliegue logístico continúo apoyando a las SS.UU.</a:t>
            </a:r>
          </a:p>
          <a:p>
            <a:endPar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a:p>
            <a:pPr algn="just"/>
            <a:r>
              <a:rPr lang="es-CL"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Las necesidades logísticas de las SS.UU. a contar NOV. 24 y hasta el término de la operación deberán ser solicitadas en forma independiente al PM del Batallón.</a:t>
            </a:r>
            <a:endParaRPr lang="en-US" sz="17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endParaRPr>
          </a:p>
        </p:txBody>
      </p:sp>
      <p:sp>
        <p:nvSpPr>
          <p:cNvPr id="14" name="Rectangle 6"/>
          <p:cNvSpPr/>
          <p:nvPr/>
        </p:nvSpPr>
        <p:spPr>
          <a:xfrm>
            <a:off x="1973427" y="2849488"/>
            <a:ext cx="7022091"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s-ES" sz="24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TAREAS CLAVE DURANTE LAS OPS</a:t>
            </a:r>
            <a:r>
              <a:rPr lang="es-ES" sz="1600" b="1" dirty="0">
                <a:solidFill>
                  <a:schemeClr val="tx1"/>
                </a:solidFill>
                <a:latin typeface="Arial" panose="020B0604020202020204"/>
              </a:rPr>
              <a:t>.</a:t>
            </a:r>
          </a:p>
        </p:txBody>
      </p:sp>
      <p:sp>
        <p:nvSpPr>
          <p:cNvPr id="18" name="Rectangle 5"/>
          <p:cNvSpPr/>
          <p:nvPr/>
        </p:nvSpPr>
        <p:spPr>
          <a:xfrm>
            <a:off x="49530" y="3370580"/>
            <a:ext cx="12033885" cy="102171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95250" algn="just" fontAlgn="auto">
              <a:spcBef>
                <a:spcPts val="0"/>
              </a:spcBef>
              <a:spcAft>
                <a:spcPts val="0"/>
              </a:spcAft>
              <a:defRPr/>
            </a:pP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1. B</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rindar Apoyo </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logístico ante</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Requerimiento</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s</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de SS.UU.</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a:t>
            </a:r>
          </a:p>
          <a:p>
            <a:pPr marL="95250" algn="just" fontAlgn="auto">
              <a:spcBef>
                <a:spcPts val="0"/>
              </a:spcBef>
              <a:spcAft>
                <a:spcPts val="0"/>
              </a:spcAft>
              <a:defRPr/>
            </a:pPr>
            <a:r>
              <a:rPr lang="es-CL" alt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2. Efectuar </a:t>
            </a:r>
            <a:r>
              <a:rPr lang="es-ES"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Coordinaciones con unidades adyacentes ante cualquier </a:t>
            </a:r>
            <a:r>
              <a:rPr lang="es-ES"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requerimiento</a:t>
            </a:r>
            <a:r>
              <a:rPr lang="es-ES" sz="2400" dirty="0">
                <a:solidFill>
                  <a:srgbClr val="000000"/>
                </a:solidFill>
                <a:latin typeface="Calibri" panose="020F0502020204030204"/>
              </a:rPr>
              <a:t>.</a:t>
            </a:r>
            <a:endParaRPr lang="es-ES" sz="2400" dirty="0" smtClean="0">
              <a:solidFill>
                <a:srgbClr val="000000"/>
              </a:solidFill>
              <a:latin typeface="Calibri" panose="020F0502020204030204"/>
            </a:endParaRPr>
          </a:p>
        </p:txBody>
      </p:sp>
      <p:sp>
        <p:nvSpPr>
          <p:cNvPr id="20" name="Rectangle 6"/>
          <p:cNvSpPr/>
          <p:nvPr/>
        </p:nvSpPr>
        <p:spPr>
          <a:xfrm>
            <a:off x="1989703" y="4475874"/>
            <a:ext cx="7005815" cy="383073"/>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sz="2400" b="1"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E.F.L ABASTECIMIENTO</a:t>
            </a:r>
            <a:r>
              <a:rPr lang="es-ES" sz="1600" b="1" dirty="0">
                <a:solidFill>
                  <a:schemeClr val="tx1"/>
                </a:solidFill>
                <a:latin typeface="Arial" panose="020B0604020202020204"/>
              </a:rPr>
              <a:t>.</a:t>
            </a:r>
          </a:p>
        </p:txBody>
      </p:sp>
      <p:sp>
        <p:nvSpPr>
          <p:cNvPr id="21" name="6 CuadroTexto"/>
          <p:cNvSpPr txBox="1">
            <a:spLocks noChangeArrowheads="1"/>
          </p:cNvSpPr>
          <p:nvPr/>
        </p:nvSpPr>
        <p:spPr bwMode="auto">
          <a:xfrm>
            <a:off x="66771" y="4976664"/>
            <a:ext cx="11999862" cy="1476375"/>
          </a:xfrm>
          <a:prstGeom prst="rect">
            <a:avLst/>
          </a:prstGeom>
          <a:noFill/>
          <a:ln w="19050">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tabLst>
                <a:tab pos="2778125" algn="l"/>
                <a:tab pos="2871470" algn="l"/>
              </a:tabLst>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CLASE: I</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Ración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de combate/sin reaprovisionamiento agua.</a:t>
            </a:r>
          </a:p>
          <a:p>
            <a:pPr>
              <a:spcBef>
                <a:spcPct val="0"/>
              </a:spcBef>
              <a:buFontTx/>
              <a:buNone/>
              <a:tabLst>
                <a:tab pos="2778125" algn="l"/>
                <a:tab pos="2871470" algn="l"/>
              </a:tabLst>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II.  Armamento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orgánico y rollo de terreno</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III.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Combustible y lubricantes: Niveles llenos.</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IV.  Equipo </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Especial, repuestos y consumo, a requerimiento.</a:t>
            </a:r>
          </a:p>
          <a:p>
            <a:pPr>
              <a:spcBef>
                <a:spcPct val="0"/>
              </a:spcBef>
              <a:buFontTx/>
              <a:buNone/>
            </a:pP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a:t>
            </a:r>
            <a:r>
              <a:rPr lang="es-CL" altLang="es-CL" sz="1800" dirty="0" smtClean="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V.   Munición</a:t>
            </a:r>
            <a:r>
              <a:rPr lang="es-CL" altLang="es-CL" sz="1800" dirty="0">
                <a:solidFill>
                  <a:prstClr val="black"/>
                </a:solidFill>
                <a:latin typeface="Courier New" panose="02070309020205020404" pitchFamily="49" charset="0"/>
                <a:ea typeface="Times New Roman" panose="02020603050405020304" pitchFamily="18" charset="0"/>
                <a:cs typeface="Times New Roman" panose="02020603050405020304" pitchFamily="18" charset="0"/>
              </a:rPr>
              <a:t>: 02 Dotaciones básicas</a:t>
            </a:r>
            <a:r>
              <a:rPr lang="es-CL" altLang="es-CL" sz="1800" dirty="0">
                <a:latin typeface="+mn-lt"/>
              </a:rPr>
              <a:t>.</a:t>
            </a:r>
            <a:r>
              <a:rPr lang="es-CL" altLang="es-CL" sz="1100" dirty="0">
                <a:latin typeface="Arial" panose="020B0604020202020204" pitchFamily="34" charset="0"/>
              </a:rPr>
              <a:t>	</a:t>
            </a:r>
            <a:r>
              <a:rPr lang="es-CL" altLang="es-CL" sz="1600" dirty="0">
                <a:latin typeface="Arial" panose="020B0604020202020204" pitchFamily="34" charset="0"/>
              </a:rPr>
              <a:t>	           </a:t>
            </a:r>
          </a:p>
        </p:txBody>
      </p:sp>
    </p:spTree>
    <p:extLst>
      <p:ext uri="{BB962C8B-B14F-4D97-AF65-F5344CB8AC3E}">
        <p14:creationId xmlns:p14="http://schemas.microsoft.com/office/powerpoint/2010/main" val="20257150"/>
      </p:ext>
    </p:extLst>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31</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31</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a:t>
            </a:r>
            <a:r>
              <a:rPr lang="es-ES" sz="2800" b="1" spc="-1" dirty="0" err="1">
                <a:solidFill>
                  <a:srgbClr val="002060"/>
                </a:solidFill>
                <a:uFill>
                  <a:solidFill>
                    <a:srgbClr val="FFFFFF"/>
                  </a:solidFill>
                </a:uFill>
                <a:latin typeface="Book Antiqua" panose="02040602050305030304" pitchFamily="18" charset="0"/>
                <a:cs typeface="Courier New" panose="02070309020205020404" pitchFamily="49" charset="0"/>
              </a:rPr>
              <a:t>Nº</a:t>
            </a: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 31 “ALDEA”</a:t>
            </a:r>
          </a:p>
        </p:txBody>
      </p:sp>
      <p:pic>
        <p:nvPicPr>
          <p:cNvPr id="19" name="Imagen 18"/>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50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graphicFrame>
        <p:nvGraphicFramePr>
          <p:cNvPr id="14" name="Tabla 13"/>
          <p:cNvGraphicFramePr>
            <a:graphicFrameLocks noGrp="1"/>
          </p:cNvGraphicFramePr>
          <p:nvPr>
            <p:extLst/>
          </p:nvPr>
        </p:nvGraphicFramePr>
        <p:xfrm>
          <a:off x="956726" y="1738340"/>
          <a:ext cx="4329113" cy="3225193"/>
        </p:xfrm>
        <a:graphic>
          <a:graphicData uri="http://schemas.openxmlformats.org/drawingml/2006/table">
            <a:tbl>
              <a:tblPr firstRow="1" bandRow="1">
                <a:tableStyleId>{5C22544A-7EE6-4342-B048-85BDC9FD1C3A}</a:tableStyleId>
              </a:tblPr>
              <a:tblGrid>
                <a:gridCol w="1297330">
                  <a:extLst>
                    <a:ext uri="{9D8B030D-6E8A-4147-A177-3AD203B41FA5}">
                      <a16:colId xmlns:a16="http://schemas.microsoft.com/office/drawing/2014/main" val="20000"/>
                    </a:ext>
                  </a:extLst>
                </a:gridCol>
                <a:gridCol w="685650">
                  <a:extLst>
                    <a:ext uri="{9D8B030D-6E8A-4147-A177-3AD203B41FA5}">
                      <a16:colId xmlns:a16="http://schemas.microsoft.com/office/drawing/2014/main" val="20001"/>
                    </a:ext>
                  </a:extLst>
                </a:gridCol>
                <a:gridCol w="739426">
                  <a:extLst>
                    <a:ext uri="{9D8B030D-6E8A-4147-A177-3AD203B41FA5}">
                      <a16:colId xmlns:a16="http://schemas.microsoft.com/office/drawing/2014/main" val="20002"/>
                    </a:ext>
                  </a:extLst>
                </a:gridCol>
                <a:gridCol w="793203">
                  <a:extLst>
                    <a:ext uri="{9D8B030D-6E8A-4147-A177-3AD203B41FA5}">
                      <a16:colId xmlns:a16="http://schemas.microsoft.com/office/drawing/2014/main" val="20003"/>
                    </a:ext>
                  </a:extLst>
                </a:gridCol>
                <a:gridCol w="813504">
                  <a:extLst>
                    <a:ext uri="{9D8B030D-6E8A-4147-A177-3AD203B41FA5}">
                      <a16:colId xmlns:a16="http://schemas.microsoft.com/office/drawing/2014/main" val="20004"/>
                    </a:ext>
                  </a:extLst>
                </a:gridCol>
              </a:tblGrid>
              <a:tr h="402894">
                <a:tc>
                  <a:txBody>
                    <a:bodyPr/>
                    <a:lstStyle/>
                    <a:p>
                      <a:pPr algn="ctr"/>
                      <a:r>
                        <a:rPr lang="es-CL" sz="1800" dirty="0"/>
                        <a:t>Tipo</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err="1"/>
                        <a:t>Cant</a:t>
                      </a:r>
                      <a:r>
                        <a:rPr lang="es-CL" sz="1800" dirty="0"/>
                        <a:t>.</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600" dirty="0"/>
                        <a:t>N</a:t>
                      </a:r>
                      <a:r>
                        <a:rPr lang="es-CL" sz="1600" baseline="0" dirty="0"/>
                        <a:t>o </a:t>
                      </a:r>
                      <a:r>
                        <a:rPr lang="es-CL" sz="1600" dirty="0" err="1"/>
                        <a:t>Op</a:t>
                      </a:r>
                      <a:endParaRPr lang="es-CL" sz="16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a:t>Li.</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err="1"/>
                        <a:t>Op</a:t>
                      </a:r>
                      <a:r>
                        <a:rPr lang="es-CL" sz="1800" dirty="0"/>
                        <a:t>.</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10000"/>
                  </a:ext>
                </a:extLst>
              </a:tr>
              <a:tr h="983921">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MX" sz="2000" b="1" dirty="0" smtClean="0"/>
                        <a:t>2</a:t>
                      </a:r>
                      <a:endParaRPr lang="es-CL" sz="2000" b="1" dirty="0"/>
                    </a:p>
                  </a:txBody>
                  <a:tcPr marL="91420" marR="91420" marT="45717" marB="4571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906242">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MX" sz="2000" b="1" dirty="0"/>
                        <a:t>1</a:t>
                      </a:r>
                      <a:endParaRPr lang="es-CL" sz="2000" b="1" dirty="0"/>
                    </a:p>
                  </a:txBody>
                  <a:tcPr marL="91420" marR="91420" marT="45717" marB="4571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932136">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MX" sz="2000" b="1" dirty="0" smtClean="0"/>
                        <a:t>2</a:t>
                      </a:r>
                      <a:endParaRPr lang="es-CL" sz="2000" b="1" dirty="0"/>
                    </a:p>
                  </a:txBody>
                  <a:tcPr marL="91420" marR="91420" marT="45717" marB="4571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18" name="Elipse 17"/>
          <p:cNvSpPr/>
          <p:nvPr/>
        </p:nvSpPr>
        <p:spPr>
          <a:xfrm>
            <a:off x="3191390" y="2440546"/>
            <a:ext cx="439947" cy="445819"/>
          </a:xfrm>
          <a:prstGeom prst="ellipse">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0</a:t>
            </a:r>
          </a:p>
        </p:txBody>
      </p:sp>
      <p:sp>
        <p:nvSpPr>
          <p:cNvPr id="20" name="Elipse 19"/>
          <p:cNvSpPr/>
          <p:nvPr/>
        </p:nvSpPr>
        <p:spPr>
          <a:xfrm>
            <a:off x="4782961" y="2385602"/>
            <a:ext cx="439947" cy="433417"/>
          </a:xfrm>
          <a:prstGeom prst="ellipse">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MX" sz="18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1</a:t>
            </a:r>
            <a:endPar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1" name="Elipse 20"/>
          <p:cNvSpPr/>
          <p:nvPr/>
        </p:nvSpPr>
        <p:spPr>
          <a:xfrm>
            <a:off x="3929109" y="2379402"/>
            <a:ext cx="439947" cy="445819"/>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MX" sz="1800" b="1" i="0" u="none" strike="noStrike" kern="1200" cap="none" spc="0" normalizeH="0" baseline="0" noProof="0" dirty="0" smtClean="0">
                <a:ln>
                  <a:noFill/>
                </a:ln>
                <a:solidFill>
                  <a:prstClr val="black">
                    <a:lumMod val="85000"/>
                    <a:lumOff val="15000"/>
                  </a:prstClr>
                </a:solidFill>
                <a:effectLst>
                  <a:outerShdw blurRad="38100" dist="38100" dir="2700000" algn="tl">
                    <a:srgbClr val="000000">
                      <a:alpha val="43137"/>
                    </a:srgbClr>
                  </a:outerShdw>
                </a:effectLst>
                <a:uLnTx/>
                <a:uFillTx/>
                <a:latin typeface="Calibri" panose="020F0502020204030204"/>
                <a:ea typeface="+mn-ea"/>
                <a:cs typeface="+mn-cs"/>
              </a:rPr>
              <a:t>1</a:t>
            </a:r>
            <a:endParaRPr kumimoji="0" lang="es-CL" sz="1800" b="1"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22" name="Imagen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4351" y="2233244"/>
            <a:ext cx="12001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Elipse 23"/>
          <p:cNvSpPr/>
          <p:nvPr/>
        </p:nvSpPr>
        <p:spPr>
          <a:xfrm>
            <a:off x="3902958" y="3284741"/>
            <a:ext cx="439947" cy="445819"/>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Calibri" panose="020F0502020204030204"/>
                <a:ea typeface="+mn-ea"/>
                <a:cs typeface="+mn-cs"/>
              </a:rPr>
              <a:t>0</a:t>
            </a:r>
          </a:p>
        </p:txBody>
      </p:sp>
      <p:sp>
        <p:nvSpPr>
          <p:cNvPr id="25" name="Elipse 24"/>
          <p:cNvSpPr/>
          <p:nvPr/>
        </p:nvSpPr>
        <p:spPr>
          <a:xfrm>
            <a:off x="3136151" y="3301513"/>
            <a:ext cx="439947" cy="445819"/>
          </a:xfrm>
          <a:prstGeom prst="ellipse">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0</a:t>
            </a:r>
          </a:p>
        </p:txBody>
      </p:sp>
      <p:sp>
        <p:nvSpPr>
          <p:cNvPr id="26" name="Elipse 25"/>
          <p:cNvSpPr/>
          <p:nvPr/>
        </p:nvSpPr>
        <p:spPr>
          <a:xfrm>
            <a:off x="4764334" y="3301513"/>
            <a:ext cx="439947" cy="445819"/>
          </a:xfrm>
          <a:prstGeom prst="ellipse">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s-CL" b="1" dirty="0">
                <a:solidFill>
                  <a:prstClr val="white"/>
                </a:solidFill>
                <a:effectLst>
                  <a:outerShdw blurRad="38100" dist="38100" dir="2700000" algn="tl">
                    <a:srgbClr val="000000">
                      <a:alpha val="43137"/>
                    </a:srgbClr>
                  </a:outerShdw>
                </a:effectLst>
                <a:latin typeface="Calibri" panose="020F0502020204030204"/>
              </a:rPr>
              <a:t>1</a:t>
            </a:r>
            <a:endPar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7" name="Elipse 26"/>
          <p:cNvSpPr/>
          <p:nvPr/>
        </p:nvSpPr>
        <p:spPr>
          <a:xfrm>
            <a:off x="3168907" y="4232910"/>
            <a:ext cx="439947" cy="445819"/>
          </a:xfrm>
          <a:prstGeom prst="ellipse">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0</a:t>
            </a:r>
          </a:p>
        </p:txBody>
      </p:sp>
      <p:sp>
        <p:nvSpPr>
          <p:cNvPr id="28" name="Elipse 27"/>
          <p:cNvSpPr/>
          <p:nvPr/>
        </p:nvSpPr>
        <p:spPr>
          <a:xfrm>
            <a:off x="4772971" y="4229826"/>
            <a:ext cx="439947" cy="445819"/>
          </a:xfrm>
          <a:prstGeom prst="ellipse">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MX" sz="1800" b="1"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2</a:t>
            </a:r>
            <a:endPar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9" name="Elipse 28"/>
          <p:cNvSpPr/>
          <p:nvPr/>
        </p:nvSpPr>
        <p:spPr>
          <a:xfrm>
            <a:off x="3902958" y="4244946"/>
            <a:ext cx="439947" cy="445819"/>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Calibri" panose="020F0502020204030204"/>
                <a:ea typeface="+mn-ea"/>
                <a:cs typeface="+mn-cs"/>
              </a:rPr>
              <a:t>0</a:t>
            </a:r>
          </a:p>
        </p:txBody>
      </p:sp>
      <p:pic>
        <p:nvPicPr>
          <p:cNvPr id="30" name="Imagen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2505" y="4064000"/>
            <a:ext cx="121158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Imagen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4570" y="3153410"/>
            <a:ext cx="120015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a 2"/>
          <p:cNvGraphicFramePr>
            <a:graphicFrameLocks noGrp="1"/>
          </p:cNvGraphicFramePr>
          <p:nvPr>
            <p:extLst/>
          </p:nvPr>
        </p:nvGraphicFramePr>
        <p:xfrm>
          <a:off x="6862226" y="1743420"/>
          <a:ext cx="4329113" cy="1386815"/>
        </p:xfrm>
        <a:graphic>
          <a:graphicData uri="http://schemas.openxmlformats.org/drawingml/2006/table">
            <a:tbl>
              <a:tblPr firstRow="1" bandRow="1">
                <a:tableStyleId>{5C22544A-7EE6-4342-B048-85BDC9FD1C3A}</a:tableStyleId>
              </a:tblPr>
              <a:tblGrid>
                <a:gridCol w="1297330">
                  <a:extLst>
                    <a:ext uri="{9D8B030D-6E8A-4147-A177-3AD203B41FA5}">
                      <a16:colId xmlns:a16="http://schemas.microsoft.com/office/drawing/2014/main" val="20000"/>
                    </a:ext>
                  </a:extLst>
                </a:gridCol>
                <a:gridCol w="685650">
                  <a:extLst>
                    <a:ext uri="{9D8B030D-6E8A-4147-A177-3AD203B41FA5}">
                      <a16:colId xmlns:a16="http://schemas.microsoft.com/office/drawing/2014/main" val="20001"/>
                    </a:ext>
                  </a:extLst>
                </a:gridCol>
                <a:gridCol w="739426">
                  <a:extLst>
                    <a:ext uri="{9D8B030D-6E8A-4147-A177-3AD203B41FA5}">
                      <a16:colId xmlns:a16="http://schemas.microsoft.com/office/drawing/2014/main" val="20002"/>
                    </a:ext>
                  </a:extLst>
                </a:gridCol>
                <a:gridCol w="793203">
                  <a:extLst>
                    <a:ext uri="{9D8B030D-6E8A-4147-A177-3AD203B41FA5}">
                      <a16:colId xmlns:a16="http://schemas.microsoft.com/office/drawing/2014/main" val="20003"/>
                    </a:ext>
                  </a:extLst>
                </a:gridCol>
                <a:gridCol w="813504">
                  <a:extLst>
                    <a:ext uri="{9D8B030D-6E8A-4147-A177-3AD203B41FA5}">
                      <a16:colId xmlns:a16="http://schemas.microsoft.com/office/drawing/2014/main" val="20004"/>
                    </a:ext>
                  </a:extLst>
                </a:gridCol>
              </a:tblGrid>
              <a:tr h="402894">
                <a:tc>
                  <a:txBody>
                    <a:bodyPr/>
                    <a:lstStyle/>
                    <a:p>
                      <a:pPr algn="ctr"/>
                      <a:r>
                        <a:rPr lang="es-CL" sz="1800" dirty="0"/>
                        <a:t>Tipo</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err="1"/>
                        <a:t>Cant</a:t>
                      </a:r>
                      <a:r>
                        <a:rPr lang="es-CL" sz="1800" dirty="0"/>
                        <a:t>.</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600" dirty="0"/>
                        <a:t>N</a:t>
                      </a:r>
                      <a:r>
                        <a:rPr lang="es-CL" sz="1600" baseline="0" dirty="0"/>
                        <a:t>o </a:t>
                      </a:r>
                      <a:r>
                        <a:rPr lang="es-CL" sz="1600" dirty="0" err="1"/>
                        <a:t>Op</a:t>
                      </a:r>
                      <a:endParaRPr lang="es-CL" sz="16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a:t>Li.</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a:r>
                        <a:rPr lang="es-CL" sz="1800" dirty="0" err="1"/>
                        <a:t>Op</a:t>
                      </a:r>
                      <a:r>
                        <a:rPr lang="es-CL" sz="1800" dirty="0"/>
                        <a:t>.</a:t>
                      </a:r>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10000"/>
                  </a:ext>
                </a:extLst>
              </a:tr>
              <a:tr h="983921">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s-CL" sz="2000" b="1" dirty="0"/>
                        <a:t>1</a:t>
                      </a:r>
                    </a:p>
                  </a:txBody>
                  <a:tcPr marL="91420" marR="91420" marT="45717" marB="4571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s-CL" sz="1800" dirty="0"/>
                    </a:p>
                  </a:txBody>
                  <a:tcPr marL="91420" marR="91420"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4" name="Elipse 17"/>
          <p:cNvSpPr/>
          <p:nvPr/>
        </p:nvSpPr>
        <p:spPr>
          <a:xfrm>
            <a:off x="8992448" y="2436827"/>
            <a:ext cx="439947" cy="445819"/>
          </a:xfrm>
          <a:prstGeom prst="ellipse">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0</a:t>
            </a:r>
          </a:p>
        </p:txBody>
      </p:sp>
      <p:sp>
        <p:nvSpPr>
          <p:cNvPr id="6" name="Elipse 19"/>
          <p:cNvSpPr/>
          <p:nvPr/>
        </p:nvSpPr>
        <p:spPr>
          <a:xfrm>
            <a:off x="10600831" y="2390682"/>
            <a:ext cx="439947" cy="433417"/>
          </a:xfrm>
          <a:prstGeom prst="ellipse">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mn-cs"/>
              </a:rPr>
              <a:t>1</a:t>
            </a:r>
          </a:p>
        </p:txBody>
      </p:sp>
      <p:sp>
        <p:nvSpPr>
          <p:cNvPr id="7" name="Elipse 20"/>
          <p:cNvSpPr/>
          <p:nvPr/>
        </p:nvSpPr>
        <p:spPr>
          <a:xfrm>
            <a:off x="9834609" y="2384482"/>
            <a:ext cx="439947" cy="445819"/>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s-CL" sz="1800" b="1" i="0" u="none" strike="noStrike" kern="1200" cap="none" spc="0" normalizeH="0" baseline="0" noProof="0" dirty="0">
                <a:ln>
                  <a:noFill/>
                </a:ln>
                <a:solidFill>
                  <a:prstClr val="black">
                    <a:lumMod val="85000"/>
                    <a:lumOff val="15000"/>
                  </a:prstClr>
                </a:solidFill>
                <a:effectLst>
                  <a:outerShdw blurRad="38100" dist="38100" dir="2700000" algn="tl">
                    <a:srgbClr val="000000">
                      <a:alpha val="43137"/>
                    </a:srgbClr>
                  </a:outerShdw>
                </a:effectLst>
                <a:uLnTx/>
                <a:uFillTx/>
                <a:latin typeface="Calibri" panose="020F0502020204030204"/>
                <a:ea typeface="+mn-ea"/>
                <a:cs typeface="+mn-cs"/>
              </a:rPr>
              <a:t>0</a:t>
            </a:r>
          </a:p>
        </p:txBody>
      </p:sp>
      <p:pic>
        <p:nvPicPr>
          <p:cNvPr id="35" name="Picture 8" descr="Resultado de imagen para sh-32 cougar armada de chile"/>
          <p:cNvPicPr>
            <a:picLocks noChangeAspect="1" noChangeArrowheads="1"/>
          </p:cNvPicPr>
          <p:nvPr/>
        </p:nvPicPr>
        <p:blipFill>
          <a:blip r:embed="rId8" cstate="email"/>
          <a:srcRect/>
          <a:stretch>
            <a:fillRect/>
          </a:stretch>
        </p:blipFill>
        <p:spPr bwMode="auto">
          <a:xfrm>
            <a:off x="6943094" y="2233928"/>
            <a:ext cx="1170305" cy="7594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1570611"/>
      </p:ext>
    </p:extLst>
  </p:cSld>
  <p:clrMapOvr>
    <a:masterClrMapping/>
  </p:clrMapOvr>
  <p:transition>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5124" name="Marcador de número de diapositiva 3"/>
          <p:cNvSpPr txBox="1"/>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t>32</a:t>
            </a:fld>
            <a:endParaRPr lang="es-CL" altLang="es-CL" sz="1200" b="1">
              <a:solidFill>
                <a:srgbClr val="FFFF00"/>
              </a:solidFill>
            </a:endParaRPr>
          </a:p>
        </p:txBody>
      </p:sp>
      <p:sp>
        <p:nvSpPr>
          <p:cNvPr id="15" name="Proceso alternativo 5"/>
          <p:cNvSpPr/>
          <p:nvPr/>
        </p:nvSpPr>
        <p:spPr>
          <a:xfrm>
            <a:off x="34561" y="650620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6" name="15 Rectángulo"/>
          <p:cNvSpPr/>
          <p:nvPr/>
        </p:nvSpPr>
        <p:spPr>
          <a:xfrm>
            <a:off x="22837" y="6544461"/>
            <a:ext cx="12169775" cy="320024"/>
          </a:xfrm>
          <a:prstGeom prst="rect">
            <a:avLst/>
          </a:prstGeom>
          <a:solidFill>
            <a:srgbClr val="002060"/>
          </a:solidFill>
        </p:spPr>
        <p:txBody>
          <a:bodyPr>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5129" name="Marcador de número de diapositiva 3"/>
          <p:cNvSpPr txBox="1"/>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t>32</a:t>
            </a:fld>
            <a:endParaRPr lang="es-CL" altLang="es-CL" sz="1200" b="1">
              <a:solidFill>
                <a:srgbClr val="FFFF00"/>
              </a:solidFill>
            </a:endParaRPr>
          </a:p>
        </p:txBody>
      </p:sp>
      <p:sp>
        <p:nvSpPr>
          <p:cNvPr id="23" name="Proceso alternativo 22"/>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aphicFrame>
        <p:nvGraphicFramePr>
          <p:cNvPr id="2" name="Tabla 2"/>
          <p:cNvGraphicFramePr>
            <a:graphicFrameLocks noGrp="1"/>
          </p:cNvGraphicFramePr>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0000"/>
                    </a:ext>
                  </a:extLst>
                </a:gridCol>
                <a:gridCol w="2035704">
                  <a:extLst>
                    <a:ext uri="{9D8B030D-6E8A-4147-A177-3AD203B41FA5}">
                      <a16:colId xmlns:a16="http://schemas.microsoft.com/office/drawing/2014/main" val="20001"/>
                    </a:ext>
                  </a:extLst>
                </a:gridCol>
                <a:gridCol w="2035704">
                  <a:extLst>
                    <a:ext uri="{9D8B030D-6E8A-4147-A177-3AD203B41FA5}">
                      <a16:colId xmlns:a16="http://schemas.microsoft.com/office/drawing/2014/main" val="20002"/>
                    </a:ext>
                  </a:extLst>
                </a:gridCol>
                <a:gridCol w="2035704">
                  <a:extLst>
                    <a:ext uri="{9D8B030D-6E8A-4147-A177-3AD203B41FA5}">
                      <a16:colId xmlns:a16="http://schemas.microsoft.com/office/drawing/2014/main" val="20003"/>
                    </a:ext>
                  </a:extLst>
                </a:gridCol>
                <a:gridCol w="2035704">
                  <a:extLst>
                    <a:ext uri="{9D8B030D-6E8A-4147-A177-3AD203B41FA5}">
                      <a16:colId xmlns:a16="http://schemas.microsoft.com/office/drawing/2014/main" val="20004"/>
                    </a:ext>
                  </a:extLst>
                </a:gridCol>
                <a:gridCol w="2035704">
                  <a:extLst>
                    <a:ext uri="{9D8B030D-6E8A-4147-A177-3AD203B41FA5}">
                      <a16:colId xmlns:a16="http://schemas.microsoft.com/office/drawing/2014/main" val="20005"/>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50000"/>
                      </a:schemeClr>
                    </a:solidFill>
                  </a:tcPr>
                </a:tc>
                <a:tc>
                  <a:txBody>
                    <a:bodyPr/>
                    <a:lstStyle/>
                    <a:p>
                      <a:pPr algn="ctr"/>
                      <a:r>
                        <a:rPr lang="es-CL" sz="1200" dirty="0"/>
                        <a:t>ADAPTACIÓN A LA REALIDAD</a:t>
                      </a:r>
                    </a:p>
                  </a:txBody>
                  <a:tcPr anchor="ctr">
                    <a:solidFill>
                      <a:schemeClr val="bg1">
                        <a:lumMod val="85000"/>
                      </a:schemeClr>
                    </a:solidFill>
                  </a:tcPr>
                </a:tc>
                <a:extLst>
                  <a:ext uri="{0D108BD9-81ED-4DB2-BD59-A6C34878D82A}">
                    <a16:rowId xmlns:a16="http://schemas.microsoft.com/office/drawing/2014/main" val="10000"/>
                  </a:ext>
                </a:extLst>
              </a:tr>
            </a:tbl>
          </a:graphicData>
        </a:graphic>
      </p:graphicFrame>
      <p:graphicFrame>
        <p:nvGraphicFramePr>
          <p:cNvPr id="13" name="Table 60"/>
          <p:cNvGraphicFramePr>
            <a:graphicFrameLocks noGrp="1"/>
          </p:cNvGraphicFramePr>
          <p:nvPr>
            <p:extLst/>
          </p:nvPr>
        </p:nvGraphicFramePr>
        <p:xfrm>
          <a:off x="68846" y="1009086"/>
          <a:ext cx="2389627" cy="2353581"/>
        </p:xfrm>
        <a:graphic>
          <a:graphicData uri="http://schemas.openxmlformats.org/drawingml/2006/table">
            <a:tbl>
              <a:tblPr firstRow="1" bandRow="1">
                <a:tableStyleId>{073A0DAA-6AF3-43AB-8588-CEC1D06C72B9}</a:tableStyleId>
              </a:tblPr>
              <a:tblGrid>
                <a:gridCol w="892392">
                  <a:extLst>
                    <a:ext uri="{9D8B030D-6E8A-4147-A177-3AD203B41FA5}">
                      <a16:colId xmlns:a16="http://schemas.microsoft.com/office/drawing/2014/main" val="20000"/>
                    </a:ext>
                  </a:extLst>
                </a:gridCol>
                <a:gridCol w="1497235">
                  <a:extLst>
                    <a:ext uri="{9D8B030D-6E8A-4147-A177-3AD203B41FA5}">
                      <a16:colId xmlns:a16="http://schemas.microsoft.com/office/drawing/2014/main" val="20001"/>
                    </a:ext>
                  </a:extLst>
                </a:gridCol>
              </a:tblGrid>
              <a:tr h="212471">
                <a:tc gridSpan="2">
                  <a:txBody>
                    <a:bodyPr/>
                    <a:lstStyle/>
                    <a:p>
                      <a:pPr algn="ctr"/>
                      <a:r>
                        <a:rPr lang="en-US" sz="1000" b="1" dirty="0">
                          <a:latin typeface="Arial" panose="020B0604020202020204"/>
                        </a:rPr>
                        <a:t>Call</a:t>
                      </a:r>
                      <a:r>
                        <a:rPr lang="en-US" sz="1000" b="1" baseline="0" dirty="0">
                          <a:latin typeface="Arial" panose="020B0604020202020204"/>
                        </a:rPr>
                        <a:t> Signs</a:t>
                      </a:r>
                      <a:endParaRPr lang="en-US" sz="1000" b="1" dirty="0">
                        <a:latin typeface="Arial" panose="020B0604020202020204"/>
                      </a:endParaRP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2471">
                <a:tc>
                  <a:txBody>
                    <a:bodyPr/>
                    <a:lstStyle/>
                    <a:p>
                      <a:pPr algn="ctr"/>
                      <a:r>
                        <a:rPr lang="en-US" sz="1000" b="1" dirty="0">
                          <a:latin typeface="Arial" panose="020B0604020202020204"/>
                        </a:rPr>
                        <a:t>PCP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2471">
                <a:tc>
                  <a:txBody>
                    <a:bodyPr/>
                    <a:lstStyle/>
                    <a:p>
                      <a:pPr algn="ctr"/>
                      <a:r>
                        <a:rPr lang="en-US" sz="1000" b="1" dirty="0">
                          <a:latin typeface="Arial" panose="020B0604020202020204"/>
                        </a:rPr>
                        <a:t>TCP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JERARCA M</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2471">
                <a:tc>
                  <a:txBody>
                    <a:bodyPr/>
                    <a:lstStyle/>
                    <a:p>
                      <a:pPr algn="ctr"/>
                      <a:r>
                        <a:rPr lang="en-US" sz="1000" b="1" dirty="0">
                          <a:latin typeface="Arial" panose="020B0604020202020204"/>
                        </a:rPr>
                        <a:t>COY 313</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FORAGIDO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2430">
                <a:tc>
                  <a:txBody>
                    <a:bodyPr/>
                    <a:lstStyle/>
                    <a:p>
                      <a:pPr algn="ctr"/>
                      <a:r>
                        <a:rPr lang="en-US" sz="1000" b="1" dirty="0">
                          <a:latin typeface="Arial" panose="020B0604020202020204"/>
                        </a:rPr>
                        <a:t>PLT M-81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TEJANO</a:t>
                      </a:r>
                    </a:p>
                    <a:p>
                      <a:pPr algn="ctr"/>
                      <a:r>
                        <a:rPr lang="es-CL" altLang="en-US" sz="1000" b="1" dirty="0">
                          <a:latin typeface="Arial" panose="020B0604020202020204"/>
                        </a:rPr>
                        <a:t>LOKY</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243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312</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BARRABAS</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50221">
                <a:tc>
                  <a:txBody>
                    <a:bodyPr/>
                    <a:lstStyle/>
                    <a:p>
                      <a:pPr algn="ctr"/>
                      <a:r>
                        <a:rPr lang="en-US" sz="1000" b="1" dirty="0">
                          <a:latin typeface="Arial" panose="020B0604020202020204"/>
                        </a:rPr>
                        <a:t>RECON</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CHACAL</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COY 311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NAVAJO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en-US" sz="1000" b="1" dirty="0">
                          <a:latin typeface="Arial" panose="020B0604020202020204"/>
                        </a:rPr>
                        <a:t>F.T.E.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RAPAZ</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graphicFrame>
        <p:nvGraphicFramePr>
          <p:cNvPr id="14" name="Table 61"/>
          <p:cNvGraphicFramePr>
            <a:graphicFrameLocks noGrp="1"/>
          </p:cNvGraphicFramePr>
          <p:nvPr>
            <p:extLst/>
          </p:nvPr>
        </p:nvGraphicFramePr>
        <p:xfrm>
          <a:off x="2489658" y="1021633"/>
          <a:ext cx="2518886" cy="975360"/>
        </p:xfrm>
        <a:graphic>
          <a:graphicData uri="http://schemas.openxmlformats.org/drawingml/2006/table">
            <a:tbl>
              <a:tblPr firstRow="1" bandRow="1">
                <a:tableStyleId>{073A0DAA-6AF3-43AB-8588-CEC1D06C72B9}</a:tableStyleId>
              </a:tblPr>
              <a:tblGrid>
                <a:gridCol w="1357644">
                  <a:extLst>
                    <a:ext uri="{9D8B030D-6E8A-4147-A177-3AD203B41FA5}">
                      <a16:colId xmlns:a16="http://schemas.microsoft.com/office/drawing/2014/main" val="20000"/>
                    </a:ext>
                  </a:extLst>
                </a:gridCol>
                <a:gridCol w="1161242">
                  <a:extLst>
                    <a:ext uri="{9D8B030D-6E8A-4147-A177-3AD203B41FA5}">
                      <a16:colId xmlns:a16="http://schemas.microsoft.com/office/drawing/2014/main" val="20001"/>
                    </a:ext>
                  </a:extLst>
                </a:gridCol>
              </a:tblGrid>
              <a:tr h="213360">
                <a:tc gridSpan="2">
                  <a:txBody>
                    <a:bodyPr/>
                    <a:lstStyle/>
                    <a:p>
                      <a:pPr algn="ctr"/>
                      <a:r>
                        <a:rPr lang="en-US" sz="1000" b="1" dirty="0">
                          <a:latin typeface="Arial" panose="020B0604020202020204"/>
                        </a:rPr>
                        <a:t>Command</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213360">
                <a:tc>
                  <a:txBody>
                    <a:bodyPr/>
                    <a:lstStyle/>
                    <a:p>
                      <a:pPr algn="ctr"/>
                      <a:r>
                        <a:rPr lang="en-US" sz="1000" b="1" dirty="0">
                          <a:latin typeface="Arial" panose="020B0604020202020204"/>
                        </a:rPr>
                        <a:t>OPCOM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a:latin typeface="Arial" panose="020B0604020202020204"/>
                        </a:rPr>
                        <a:t>BRIGADA</a:t>
                      </a:r>
                      <a:endParaRPr lang="en-US" sz="1000" b="1" dirty="0">
                        <a:latin typeface="Arial" panose="020B0604020202020204"/>
                      </a:endParaRP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360">
                <a:tc>
                  <a:txBody>
                    <a:bodyPr/>
                    <a:lstStyle/>
                    <a:p>
                      <a:pPr algn="ctr"/>
                      <a:r>
                        <a:rPr lang="en-US" sz="1000" b="1" dirty="0">
                          <a:latin typeface="Arial" panose="020B0604020202020204"/>
                        </a:rPr>
                        <a:t>OPCON / TACOM</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BATALDEA</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360">
                <a:tc>
                  <a:txBody>
                    <a:bodyPr/>
                    <a:lstStyle/>
                    <a:p>
                      <a:pPr algn="ctr"/>
                      <a:r>
                        <a:rPr lang="en-US" sz="1000" b="1" dirty="0">
                          <a:latin typeface="Arial" panose="020B0604020202020204"/>
                        </a:rPr>
                        <a:t>TACON</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1000" b="1" dirty="0">
                          <a:latin typeface="Arial" panose="020B0604020202020204"/>
                        </a:rPr>
                        <a:t>CO COY</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8" name="19 CuadroTexto"/>
          <p:cNvSpPr txBox="1"/>
          <p:nvPr/>
        </p:nvSpPr>
        <p:spPr>
          <a:xfrm>
            <a:off x="5447830" y="1211204"/>
            <a:ext cx="89376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lgn="ctr" defTabSz="457200">
              <a:defRPr/>
            </a:pPr>
            <a:r>
              <a:rPr lang="es-ES" sz="2135" dirty="0">
                <a:solidFill>
                  <a:prstClr val="black"/>
                </a:solidFill>
              </a:rPr>
              <a:t>PCP</a:t>
            </a:r>
            <a:endParaRPr lang="es-CL" sz="2135" dirty="0">
              <a:solidFill>
                <a:prstClr val="black"/>
              </a:solidFill>
            </a:endParaRPr>
          </a:p>
        </p:txBody>
      </p:sp>
      <p:cxnSp>
        <p:nvCxnSpPr>
          <p:cNvPr id="20" name="Straight Arrow Connector 49"/>
          <p:cNvCxnSpPr/>
          <p:nvPr/>
        </p:nvCxnSpPr>
        <p:spPr>
          <a:xfrm flipV="1">
            <a:off x="6449854" y="1376283"/>
            <a:ext cx="2411044" cy="9294"/>
          </a:xfrm>
          <a:prstGeom prst="straightConnector1">
            <a:avLst/>
          </a:prstGeom>
          <a:ln w="127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1" name="23 CuadroTexto"/>
          <p:cNvSpPr txBox="1"/>
          <p:nvPr/>
        </p:nvSpPr>
        <p:spPr>
          <a:xfrm>
            <a:off x="8909438" y="1172469"/>
            <a:ext cx="1385887" cy="584775"/>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1600" dirty="0">
                <a:solidFill>
                  <a:prstClr val="black"/>
                </a:solidFill>
              </a:rPr>
              <a:t>MANDO SUPERIOR</a:t>
            </a:r>
            <a:endParaRPr lang="es-CL" sz="1600" dirty="0">
              <a:solidFill>
                <a:prstClr val="black"/>
              </a:solidFill>
            </a:endParaRPr>
          </a:p>
        </p:txBody>
      </p:sp>
      <p:sp>
        <p:nvSpPr>
          <p:cNvPr id="24" name="20 CuadroTexto"/>
          <p:cNvSpPr txBox="1"/>
          <p:nvPr/>
        </p:nvSpPr>
        <p:spPr>
          <a:xfrm>
            <a:off x="4008712" y="2341545"/>
            <a:ext cx="1166812" cy="42068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sz="24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ES" sz="2135" dirty="0">
                <a:solidFill>
                  <a:prstClr val="black"/>
                </a:solidFill>
              </a:rPr>
              <a:t>TCP</a:t>
            </a:r>
            <a:endParaRPr lang="es-CL" sz="2135" dirty="0">
              <a:solidFill>
                <a:prstClr val="black"/>
              </a:solidFill>
            </a:endParaRPr>
          </a:p>
        </p:txBody>
      </p:sp>
      <p:cxnSp>
        <p:nvCxnSpPr>
          <p:cNvPr id="25" name="Conector recto 24"/>
          <p:cNvCxnSpPr>
            <a:cxnSpLocks/>
          </p:cNvCxnSpPr>
          <p:nvPr/>
        </p:nvCxnSpPr>
        <p:spPr>
          <a:xfrm>
            <a:off x="6068603" y="1824568"/>
            <a:ext cx="0" cy="176145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ector recto 25"/>
          <p:cNvCxnSpPr/>
          <p:nvPr/>
        </p:nvCxnSpPr>
        <p:spPr>
          <a:xfrm>
            <a:off x="5426387" y="2570125"/>
            <a:ext cx="6422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ector recto 26"/>
          <p:cNvCxnSpPr>
            <a:cxnSpLocks/>
          </p:cNvCxnSpPr>
          <p:nvPr/>
        </p:nvCxnSpPr>
        <p:spPr>
          <a:xfrm flipV="1">
            <a:off x="935008" y="3586020"/>
            <a:ext cx="10264564" cy="5562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ector recto 27"/>
          <p:cNvCxnSpPr/>
          <p:nvPr/>
        </p:nvCxnSpPr>
        <p:spPr>
          <a:xfrm>
            <a:off x="935008" y="364778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1" name="23 CuadroTexto"/>
          <p:cNvSpPr txBox="1"/>
          <p:nvPr/>
        </p:nvSpPr>
        <p:spPr>
          <a:xfrm>
            <a:off x="300336" y="4283825"/>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M-81</a:t>
            </a:r>
            <a:endParaRPr lang="es-CL" sz="1600" dirty="0">
              <a:solidFill>
                <a:prstClr val="black"/>
              </a:solidFill>
            </a:endParaRPr>
          </a:p>
        </p:txBody>
      </p:sp>
      <p:sp>
        <p:nvSpPr>
          <p:cNvPr id="32" name="23 CuadroTexto"/>
          <p:cNvSpPr txBox="1"/>
          <p:nvPr/>
        </p:nvSpPr>
        <p:spPr>
          <a:xfrm>
            <a:off x="2451404" y="4252099"/>
            <a:ext cx="1145361" cy="338138"/>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313</a:t>
            </a:r>
            <a:endParaRPr lang="es-CL" sz="1600" dirty="0">
              <a:solidFill>
                <a:prstClr val="black"/>
              </a:solidFill>
            </a:endParaRPr>
          </a:p>
        </p:txBody>
      </p:sp>
      <p:pic>
        <p:nvPicPr>
          <p:cNvPr id="33"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65625"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Conector recto de flecha 33"/>
          <p:cNvCxnSpPr/>
          <p:nvPr/>
        </p:nvCxnSpPr>
        <p:spPr>
          <a:xfrm>
            <a:off x="1208880" y="4744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35"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2604568" y="4674493"/>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6" name="Conector recto de flecha 35"/>
          <p:cNvCxnSpPr/>
          <p:nvPr/>
        </p:nvCxnSpPr>
        <p:spPr>
          <a:xfrm>
            <a:off x="3260041"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37" name="Table 68"/>
          <p:cNvGraphicFramePr>
            <a:graphicFrameLocks noGrp="1"/>
          </p:cNvGraphicFramePr>
          <p:nvPr>
            <p:extLst/>
          </p:nvPr>
        </p:nvGraphicFramePr>
        <p:xfrm>
          <a:off x="285249" y="5159121"/>
          <a:ext cx="1299519" cy="975814"/>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B-15</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B-15</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38" name="Table 68"/>
          <p:cNvGraphicFramePr>
            <a:graphicFrameLocks noGrp="1"/>
          </p:cNvGraphicFramePr>
          <p:nvPr>
            <p:extLst/>
          </p:nvPr>
        </p:nvGraphicFramePr>
        <p:xfrm>
          <a:off x="2409861" y="5137563"/>
          <a:ext cx="1304282" cy="640466"/>
        </p:xfrm>
        <a:graphic>
          <a:graphicData uri="http://schemas.openxmlformats.org/drawingml/2006/table">
            <a:tbl>
              <a:tblPr firstRow="1" bandRow="1">
                <a:tableStyleId>{073A0DAA-6AF3-43AB-8588-CEC1D06C72B9}</a:tableStyleId>
              </a:tblPr>
              <a:tblGrid>
                <a:gridCol w="419464">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B-13</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0" name="23 CuadroTexto"/>
          <p:cNvSpPr txBox="1"/>
          <p:nvPr/>
        </p:nvSpPr>
        <p:spPr>
          <a:xfrm>
            <a:off x="4319039" y="4237754"/>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312</a:t>
            </a:r>
            <a:endParaRPr lang="es-CL" sz="1600" dirty="0">
              <a:solidFill>
                <a:prstClr val="black"/>
              </a:solidFill>
            </a:endParaRPr>
          </a:p>
        </p:txBody>
      </p:sp>
      <p:sp>
        <p:nvSpPr>
          <p:cNvPr id="41" name="23 CuadroTexto"/>
          <p:cNvSpPr txBox="1"/>
          <p:nvPr/>
        </p:nvSpPr>
        <p:spPr>
          <a:xfrm>
            <a:off x="6377425" y="4237754"/>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CHACAL</a:t>
            </a:r>
            <a:endParaRPr lang="es-CL" sz="1600" dirty="0">
              <a:solidFill>
                <a:prstClr val="black"/>
              </a:solidFill>
            </a:endParaRPr>
          </a:p>
        </p:txBody>
      </p:sp>
      <p:pic>
        <p:nvPicPr>
          <p:cNvPr id="4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4709805" y="4631512"/>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3" name="Conector recto de flecha 42"/>
          <p:cNvCxnSpPr/>
          <p:nvPr/>
        </p:nvCxnSpPr>
        <p:spPr>
          <a:xfrm>
            <a:off x="5445455" y="467074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pic>
        <p:nvPicPr>
          <p:cNvPr id="44"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6528020" y="4665811"/>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5" name="Conector recto de flecha 44"/>
          <p:cNvCxnSpPr/>
          <p:nvPr/>
        </p:nvCxnSpPr>
        <p:spPr>
          <a:xfrm>
            <a:off x="7298835" y="4678034"/>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6" name="Table 68"/>
          <p:cNvGraphicFramePr>
            <a:graphicFrameLocks noGrp="1"/>
          </p:cNvGraphicFramePr>
          <p:nvPr>
            <p:extLst/>
          </p:nvPr>
        </p:nvGraphicFramePr>
        <p:xfrm>
          <a:off x="4268926" y="5137563"/>
          <a:ext cx="1337619" cy="640466"/>
        </p:xfrm>
        <a:graphic>
          <a:graphicData uri="http://schemas.openxmlformats.org/drawingml/2006/table">
            <a:tbl>
              <a:tblPr firstRow="1" bandRow="1">
                <a:tableStyleId>{073A0DAA-6AF3-43AB-8588-CEC1D06C72B9}</a:tableStyleId>
              </a:tblPr>
              <a:tblGrid>
                <a:gridCol w="4528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graphicFrame>
        <p:nvGraphicFramePr>
          <p:cNvPr id="47" name="Table 68"/>
          <p:cNvGraphicFramePr>
            <a:graphicFrameLocks noGrp="1"/>
          </p:cNvGraphicFramePr>
          <p:nvPr>
            <p:extLst/>
          </p:nvPr>
        </p:nvGraphicFramePr>
        <p:xfrm>
          <a:off x="6377425" y="5111237"/>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9" name="23 CuadroTexto"/>
          <p:cNvSpPr txBox="1"/>
          <p:nvPr/>
        </p:nvSpPr>
        <p:spPr>
          <a:xfrm>
            <a:off x="8453003" y="4208604"/>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311</a:t>
            </a:r>
            <a:endParaRPr lang="es-CL" sz="1600" dirty="0">
              <a:solidFill>
                <a:prstClr val="black"/>
              </a:solidFill>
            </a:endParaRPr>
          </a:p>
        </p:txBody>
      </p:sp>
      <p:sp>
        <p:nvSpPr>
          <p:cNvPr id="50" name="23 CuadroTexto"/>
          <p:cNvSpPr txBox="1"/>
          <p:nvPr/>
        </p:nvSpPr>
        <p:spPr>
          <a:xfrm>
            <a:off x="10543383" y="4219805"/>
            <a:ext cx="1284432" cy="338137"/>
          </a:xfrm>
          <a:prstGeom prst="rect">
            <a:avLst/>
          </a:prstGeom>
        </p:spPr>
        <p:style>
          <a:lnRef idx="2">
            <a:schemeClr val="dk1"/>
          </a:lnRef>
          <a:fillRef idx="1">
            <a:schemeClr val="lt1"/>
          </a:fillRef>
          <a:effectRef idx="0">
            <a:schemeClr val="dk1"/>
          </a:effectRef>
          <a:fontRef idx="minor">
            <a:schemeClr val="dk1"/>
          </a:fontRef>
        </p:style>
        <p:txBody>
          <a:bodyPr>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200">
              <a:defRPr/>
            </a:pPr>
            <a:r>
              <a:rPr lang="es-MX" sz="1600" dirty="0">
                <a:solidFill>
                  <a:prstClr val="black"/>
                </a:solidFill>
              </a:rPr>
              <a:t>RAPAZ</a:t>
            </a:r>
            <a:endParaRPr lang="es-CL" sz="1600" dirty="0">
              <a:solidFill>
                <a:prstClr val="black"/>
              </a:solidFill>
            </a:endParaRPr>
          </a:p>
        </p:txBody>
      </p:sp>
      <p:pic>
        <p:nvPicPr>
          <p:cNvPr id="51"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8596613" y="4639979"/>
            <a:ext cx="714400" cy="40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393" descr="CQBSOP1"/>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l="15811" t="24214" r="14124" b="44717"/>
          <a:stretch>
            <a:fillRect/>
          </a:stretch>
        </p:blipFill>
        <p:spPr bwMode="auto">
          <a:xfrm>
            <a:off x="10799927" y="4655047"/>
            <a:ext cx="554037" cy="38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3" name="Conector recto de flecha 52"/>
          <p:cNvCxnSpPr/>
          <p:nvPr/>
        </p:nvCxnSpPr>
        <p:spPr>
          <a:xfrm>
            <a:off x="9375436" y="4679960"/>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p:cNvCxnSpPr/>
          <p:nvPr/>
        </p:nvCxnSpPr>
        <p:spPr>
          <a:xfrm>
            <a:off x="11434613" y="4681148"/>
            <a:ext cx="4762"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5" name="Table 68"/>
          <p:cNvGraphicFramePr>
            <a:graphicFrameLocks noGrp="1"/>
          </p:cNvGraphicFramePr>
          <p:nvPr>
            <p:extLst/>
          </p:nvPr>
        </p:nvGraphicFramePr>
        <p:xfrm>
          <a:off x="8475260" y="5130971"/>
          <a:ext cx="1299519" cy="640466"/>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B-14</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56" name="Table 68"/>
          <p:cNvGraphicFramePr>
            <a:graphicFrameLocks noGrp="1"/>
          </p:cNvGraphicFramePr>
          <p:nvPr/>
        </p:nvGraphicFramePr>
        <p:xfrm>
          <a:off x="10549813" y="5139502"/>
          <a:ext cx="1299519" cy="1189242"/>
        </p:xfrm>
        <a:graphic>
          <a:graphicData uri="http://schemas.openxmlformats.org/drawingml/2006/table">
            <a:tbl>
              <a:tblPr firstRow="1" bandRow="1">
                <a:tableStyleId>{073A0DAA-6AF3-43AB-8588-CEC1D06C72B9}</a:tableStyleId>
              </a:tblPr>
              <a:tblGrid>
                <a:gridCol w="414701">
                  <a:extLst>
                    <a:ext uri="{9D8B030D-6E8A-4147-A177-3AD203B41FA5}">
                      <a16:colId xmlns:a16="http://schemas.microsoft.com/office/drawing/2014/main" val="20000"/>
                    </a:ext>
                  </a:extLst>
                </a:gridCol>
                <a:gridCol w="884818">
                  <a:extLst>
                    <a:ext uri="{9D8B030D-6E8A-4147-A177-3AD203B41FA5}">
                      <a16:colId xmlns:a16="http://schemas.microsoft.com/office/drawing/2014/main" val="20001"/>
                    </a:ext>
                  </a:extLst>
                </a:gridCol>
              </a:tblGrid>
              <a:tr h="0">
                <a:tc>
                  <a:txBody>
                    <a:bodyPr/>
                    <a:lstStyle/>
                    <a:p>
                      <a:pPr algn="ctr"/>
                      <a:r>
                        <a:rPr lang="en-US" sz="800" b="1" dirty="0">
                          <a:solidFill>
                            <a:schemeClr val="tx1"/>
                          </a:solidFill>
                          <a:latin typeface="Arial" panose="020B0604020202020204"/>
                        </a:rPr>
                        <a:t>SAT</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INMARSAT / 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0">
                <a:tc>
                  <a:txBody>
                    <a:bodyPr/>
                    <a:lstStyle/>
                    <a:p>
                      <a:pPr algn="ctr"/>
                      <a:r>
                        <a:rPr lang="en-US" sz="800" b="1" dirty="0">
                          <a:solidFill>
                            <a:schemeClr val="tx1"/>
                          </a:solidFill>
                          <a:latin typeface="Arial" panose="020B0604020202020204"/>
                        </a:rPr>
                        <a:t>VHF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B-16</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0">
                <a:tc>
                  <a:txBody>
                    <a:bodyPr/>
                    <a:lstStyle/>
                    <a:p>
                      <a:pPr algn="ctr"/>
                      <a:r>
                        <a:rPr lang="en-US" sz="800" b="1" dirty="0">
                          <a:solidFill>
                            <a:schemeClr val="tx1"/>
                          </a:solidFill>
                          <a:latin typeface="Arial" panose="020B0604020202020204"/>
                        </a:rPr>
                        <a:t>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Arial" panose="020B0604020202020204"/>
                        </a:rPr>
                        <a:t>BAE THNO DIA/NOCHE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r h="213519">
                <a:tc>
                  <a:txBody>
                    <a:bodyPr/>
                    <a:lstStyle/>
                    <a:p>
                      <a:pPr algn="ctr"/>
                      <a:r>
                        <a:rPr lang="en-US" sz="800" b="1" baseline="0" dirty="0">
                          <a:latin typeface="Arial" panose="020B0604020202020204"/>
                        </a:rPr>
                        <a:t>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13519">
                <a:tc>
                  <a:txBody>
                    <a:bodyPr/>
                    <a:lstStyle/>
                    <a:p>
                      <a:pPr algn="ctr"/>
                      <a:r>
                        <a:rPr lang="en-US" sz="800" b="1" baseline="0" dirty="0">
                          <a:latin typeface="Arial" panose="020B0604020202020204"/>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Arial" panose="020B0604020202020204"/>
                        </a:rPr>
                        <a:t>A-1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graphicFrame>
        <p:nvGraphicFramePr>
          <p:cNvPr id="3" name="Table 68"/>
          <p:cNvGraphicFramePr>
            <a:graphicFrameLocks noGrp="1"/>
          </p:cNvGraphicFramePr>
          <p:nvPr>
            <p:custDataLst>
              <p:tags r:id="rId1"/>
            </p:custDataLst>
            <p:extLst/>
          </p:nvPr>
        </p:nvGraphicFramePr>
        <p:xfrm>
          <a:off x="2489835" y="2850515"/>
          <a:ext cx="2471420" cy="487816"/>
        </p:xfrm>
        <a:graphic>
          <a:graphicData uri="http://schemas.openxmlformats.org/drawingml/2006/table">
            <a:tbl>
              <a:tblPr firstRow="1" bandRow="1">
                <a:tableStyleId>{073A0DAA-6AF3-43AB-8588-CEC1D06C72B9}</a:tableStyleId>
              </a:tblPr>
              <a:tblGrid>
                <a:gridCol w="1381760">
                  <a:extLst>
                    <a:ext uri="{9D8B030D-6E8A-4147-A177-3AD203B41FA5}">
                      <a16:colId xmlns:a16="http://schemas.microsoft.com/office/drawing/2014/main" val="20000"/>
                    </a:ext>
                  </a:extLst>
                </a:gridCol>
                <a:gridCol w="1089660">
                  <a:extLst>
                    <a:ext uri="{9D8B030D-6E8A-4147-A177-3AD203B41FA5}">
                      <a16:colId xmlns:a16="http://schemas.microsoft.com/office/drawing/2014/main" val="20001"/>
                    </a:ext>
                  </a:extLst>
                </a:gridCol>
              </a:tblGrid>
              <a:tr h="0">
                <a:tc>
                  <a:txBody>
                    <a:bodyPr/>
                    <a:lstStyle/>
                    <a:p>
                      <a:pPr algn="ctr"/>
                      <a:r>
                        <a:rPr lang="es-CL" altLang="en-US" sz="1000" b="1" baseline="0" dirty="0">
                          <a:solidFill>
                            <a:schemeClr val="tx1"/>
                          </a:solidFill>
                          <a:latin typeface="Arial" panose="020B0604020202020204"/>
                        </a:rPr>
                        <a:t>CAMBIO CH</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altLang="en-US" sz="1000" b="1" baseline="0" dirty="0">
                          <a:solidFill>
                            <a:schemeClr val="tx1"/>
                          </a:solidFill>
                          <a:latin typeface="Arial" panose="020B0604020202020204"/>
                        </a:rPr>
                        <a:t>JAURIA</a:t>
                      </a:r>
                      <a:r>
                        <a:rPr lang="en-US" sz="1000" b="1" baseline="0" dirty="0">
                          <a:noFill/>
                          <a:latin typeface="Arial" panose="020B0604020202020204"/>
                        </a:rPr>
                        <a:t>SPR</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519">
                <a:tc>
                  <a:txBody>
                    <a:bodyPr/>
                    <a:lstStyle/>
                    <a:p>
                      <a:pPr algn="ctr"/>
                      <a:r>
                        <a:rPr lang="es-CL" altLang="en-US" sz="1000" b="1" baseline="0" dirty="0">
                          <a:solidFill>
                            <a:schemeClr val="tx1"/>
                          </a:solidFill>
                          <a:latin typeface="Arial" panose="020B0604020202020204"/>
                        </a:rPr>
                        <a:t>LL. COLECTIVA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pPr algn="l"/>
                      <a:r>
                        <a:rPr lang="es-CL" altLang="en-US" sz="1000" b="1" baseline="0" dirty="0">
                          <a:solidFill>
                            <a:schemeClr val="tx1"/>
                          </a:solidFill>
                          <a:latin typeface="Arial" panose="020B0604020202020204"/>
                        </a:rPr>
                        <a:t>SIBERIA</a:t>
                      </a:r>
                      <a:r>
                        <a:rPr lang="en-US" sz="1000" b="1" baseline="0" dirty="0">
                          <a:noFill/>
                          <a:latin typeface="Arial" panose="020B0604020202020204"/>
                        </a:rPr>
                        <a:t>1</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bl>
          </a:graphicData>
        </a:graphic>
      </p:graphicFrame>
      <p:cxnSp>
        <p:nvCxnSpPr>
          <p:cNvPr id="57" name="Conector recto 56">
            <a:extLst>
              <a:ext uri="{FF2B5EF4-FFF2-40B4-BE49-F238E27FC236}">
                <a16:creationId xmlns:a16="http://schemas.microsoft.com/office/drawing/2014/main" id="{BFA73713-FAC6-4F2F-9F4B-2739E830D145}"/>
              </a:ext>
            </a:extLst>
          </p:cNvPr>
          <p:cNvCxnSpPr/>
          <p:nvPr/>
        </p:nvCxnSpPr>
        <p:spPr>
          <a:xfrm>
            <a:off x="2999601" y="3613830"/>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Conector recto 57">
            <a:extLst>
              <a:ext uri="{FF2B5EF4-FFF2-40B4-BE49-F238E27FC236}">
                <a16:creationId xmlns:a16="http://schemas.microsoft.com/office/drawing/2014/main" id="{2C42685A-581A-4DAF-B611-00C6D44FCEF5}"/>
              </a:ext>
            </a:extLst>
          </p:cNvPr>
          <p:cNvCxnSpPr/>
          <p:nvPr/>
        </p:nvCxnSpPr>
        <p:spPr>
          <a:xfrm>
            <a:off x="4829414"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Conector recto 58">
            <a:extLst>
              <a:ext uri="{FF2B5EF4-FFF2-40B4-BE49-F238E27FC236}">
                <a16:creationId xmlns:a16="http://schemas.microsoft.com/office/drawing/2014/main" id="{6F84C152-6EC6-4E4A-9542-5936D3D10358}"/>
              </a:ext>
            </a:extLst>
          </p:cNvPr>
          <p:cNvCxnSpPr/>
          <p:nvPr/>
        </p:nvCxnSpPr>
        <p:spPr>
          <a:xfrm>
            <a:off x="7082057"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Conector recto 59">
            <a:extLst>
              <a:ext uri="{FF2B5EF4-FFF2-40B4-BE49-F238E27FC236}">
                <a16:creationId xmlns:a16="http://schemas.microsoft.com/office/drawing/2014/main" id="{33D19C2B-E2CE-4095-B7CF-9287FF91AF3C}"/>
              </a:ext>
            </a:extLst>
          </p:cNvPr>
          <p:cNvCxnSpPr/>
          <p:nvPr/>
        </p:nvCxnSpPr>
        <p:spPr>
          <a:xfrm>
            <a:off x="9125019" y="3620075"/>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Conector recto 60">
            <a:extLst>
              <a:ext uri="{FF2B5EF4-FFF2-40B4-BE49-F238E27FC236}">
                <a16:creationId xmlns:a16="http://schemas.microsoft.com/office/drawing/2014/main" id="{C3863EC3-5FEC-4A9B-A7CB-E150EB609C8C}"/>
              </a:ext>
            </a:extLst>
          </p:cNvPr>
          <p:cNvCxnSpPr/>
          <p:nvPr/>
        </p:nvCxnSpPr>
        <p:spPr>
          <a:xfrm>
            <a:off x="11199572" y="3579158"/>
            <a:ext cx="0" cy="50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2" name="Table 61">
            <a:extLst>
              <a:ext uri="{FF2B5EF4-FFF2-40B4-BE49-F238E27FC236}">
                <a16:creationId xmlns:a16="http://schemas.microsoft.com/office/drawing/2014/main" id="{F9FD958F-1D21-44E4-B937-2E7A8B4D41EF}"/>
              </a:ext>
            </a:extLst>
          </p:cNvPr>
          <p:cNvGraphicFramePr>
            <a:graphicFrameLocks noGrp="1"/>
          </p:cNvGraphicFramePr>
          <p:nvPr>
            <p:extLst/>
          </p:nvPr>
        </p:nvGraphicFramePr>
        <p:xfrm>
          <a:off x="6158369" y="2075122"/>
          <a:ext cx="2043232" cy="1046163"/>
        </p:xfrm>
        <a:graphic>
          <a:graphicData uri="http://schemas.openxmlformats.org/drawingml/2006/table">
            <a:tbl>
              <a:tblPr firstRow="1" bandRow="1">
                <a:tableStyleId>{073A0DAA-6AF3-43AB-8588-CEC1D06C72B9}</a:tableStyleId>
              </a:tblPr>
              <a:tblGrid>
                <a:gridCol w="636326">
                  <a:extLst>
                    <a:ext uri="{9D8B030D-6E8A-4147-A177-3AD203B41FA5}">
                      <a16:colId xmlns:a16="http://schemas.microsoft.com/office/drawing/2014/main" val="20000"/>
                    </a:ext>
                  </a:extLst>
                </a:gridCol>
                <a:gridCol w="1406906">
                  <a:extLst>
                    <a:ext uri="{9D8B030D-6E8A-4147-A177-3AD203B41FA5}">
                      <a16:colId xmlns:a16="http://schemas.microsoft.com/office/drawing/2014/main" val="20001"/>
                    </a:ext>
                  </a:extLst>
                </a:gridCol>
              </a:tblGrid>
              <a:tr h="180831">
                <a:tc gridSpan="2">
                  <a:txBody>
                    <a:bodyPr/>
                    <a:lstStyle/>
                    <a:p>
                      <a:pPr algn="ctr"/>
                      <a:r>
                        <a:rPr lang="en-US" sz="800" b="1" dirty="0">
                          <a:latin typeface="Arial" panose="020B0604020202020204"/>
                        </a:rPr>
                        <a:t>CANALES</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180831">
                <a:tc>
                  <a:txBody>
                    <a:bodyPr/>
                    <a:lstStyle/>
                    <a:p>
                      <a:pPr algn="ctr"/>
                      <a:r>
                        <a:rPr lang="en-US" sz="800" b="1" dirty="0">
                          <a:latin typeface="Arial" panose="020B0604020202020204"/>
                        </a:rPr>
                        <a:t>VHF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B-31 / B-11 / B-10</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84163">
                <a:tc>
                  <a:txBody>
                    <a:bodyPr/>
                    <a:lstStyle/>
                    <a:p>
                      <a:pPr algn="ctr"/>
                      <a:r>
                        <a:rPr lang="en-US" sz="800" b="1" dirty="0">
                          <a:latin typeface="Arial" panose="020B0604020202020204"/>
                        </a:rPr>
                        <a:t>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BAE THNO DIA-NOCHE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84163">
                <a:tc>
                  <a:txBody>
                    <a:bodyPr/>
                    <a:lstStyle/>
                    <a:p>
                      <a:pPr algn="ctr"/>
                      <a:r>
                        <a:rPr lang="en-US" sz="800" b="1" dirty="0">
                          <a:latin typeface="Arial" panose="020B0604020202020204"/>
                        </a:rPr>
                        <a:t>UHF</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Arial" panose="020B0604020202020204"/>
                        </a:rPr>
                        <a:t>TRABAJO CON AERONAVE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606747880"/>
      </p:ext>
    </p:extLst>
  </p:cSld>
  <p:clrMapOvr>
    <a:masterClrMapping/>
  </p:clrMapOvr>
  <p:transition>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 name="Picture 8" descr="Resultado de imagen para ambulancia militar"/>
          <p:cNvPicPr>
            <a:picLocks noChangeAspect="1" noChangeArrowheads="1"/>
          </p:cNvPicPr>
          <p:nvPr/>
        </p:nvPicPr>
        <p:blipFill>
          <a:blip r:embed="rId2">
            <a:extLst>
              <a:ext uri="{28A0092B-C50C-407E-A947-70E740481C1C}">
                <a14:useLocalDpi xmlns:a14="http://schemas.microsoft.com/office/drawing/2010/main" val="0"/>
              </a:ext>
            </a:extLst>
          </a:blip>
          <a:srcRect l="-311" t="10567" r="311" b="24596"/>
          <a:stretch>
            <a:fillRect/>
          </a:stretch>
        </p:blipFill>
        <p:spPr bwMode="auto">
          <a:xfrm>
            <a:off x="5083377" y="847166"/>
            <a:ext cx="1592094" cy="911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mbo 3"/>
          <p:cNvSpPr/>
          <p:nvPr/>
        </p:nvSpPr>
        <p:spPr>
          <a:xfrm>
            <a:off x="563872" y="2264552"/>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5" name="CuadroTexto 4"/>
          <p:cNvSpPr txBox="1"/>
          <p:nvPr/>
        </p:nvSpPr>
        <p:spPr>
          <a:xfrm>
            <a:off x="1275984" y="1645622"/>
            <a:ext cx="492443" cy="338554"/>
          </a:xfrm>
          <a:prstGeom prst="rect">
            <a:avLst/>
          </a:prstGeom>
          <a:noFill/>
        </p:spPr>
        <p:txBody>
          <a:bodyPr wrap="none" rtlCol="0">
            <a:spAutoFit/>
          </a:bodyPr>
          <a:lstStyle/>
          <a:p>
            <a:r>
              <a:rPr lang="es-CL" sz="1600" b="1" dirty="0">
                <a:latin typeface="Arial" panose="020B0604020202020204" pitchFamily="34" charset="0"/>
                <a:cs typeface="Arial" panose="020B0604020202020204" pitchFamily="34" charset="0"/>
              </a:rPr>
              <a:t>NO</a:t>
            </a:r>
            <a:endParaRPr lang="es-CL" sz="1000" b="1" dirty="0">
              <a:latin typeface="Arial" panose="020B0604020202020204" pitchFamily="34" charset="0"/>
              <a:cs typeface="Arial" panose="020B0604020202020204" pitchFamily="34" charset="0"/>
            </a:endParaRPr>
          </a:p>
        </p:txBody>
      </p:sp>
      <p:sp>
        <p:nvSpPr>
          <p:cNvPr id="6" name="Rectángulo 5"/>
          <p:cNvSpPr/>
          <p:nvPr/>
        </p:nvSpPr>
        <p:spPr>
          <a:xfrm>
            <a:off x="628370" y="852054"/>
            <a:ext cx="1921101" cy="40812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dirty="0">
                <a:solidFill>
                  <a:schemeClr val="tx1"/>
                </a:solidFill>
                <a:latin typeface="Arial" panose="020B0604020202020204" pitchFamily="34" charset="0"/>
                <a:cs typeface="Arial" panose="020B0604020202020204" pitchFamily="34" charset="0"/>
              </a:rPr>
              <a:t>PUESTO MANDO </a:t>
            </a:r>
          </a:p>
          <a:p>
            <a:pPr algn="ctr"/>
            <a:r>
              <a:rPr lang="es-CL" sz="900" dirty="0">
                <a:solidFill>
                  <a:schemeClr val="tx1"/>
                </a:solidFill>
                <a:latin typeface="Arial" panose="020B0604020202020204" pitchFamily="34" charset="0"/>
                <a:cs typeface="Arial" panose="020B0604020202020204" pitchFamily="34" charset="0"/>
              </a:rPr>
              <a:t>SE MANTENDRÁ EN  ALERTA</a:t>
            </a:r>
          </a:p>
        </p:txBody>
      </p:sp>
      <p:cxnSp>
        <p:nvCxnSpPr>
          <p:cNvPr id="7" name="Conector recto de flecha 6"/>
          <p:cNvCxnSpPr/>
          <p:nvPr/>
        </p:nvCxnSpPr>
        <p:spPr>
          <a:xfrm flipH="1" flipV="1">
            <a:off x="1446380" y="1928257"/>
            <a:ext cx="5680" cy="28694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10" name="Conector recto de flecha 9"/>
          <p:cNvCxnSpPr/>
          <p:nvPr/>
        </p:nvCxnSpPr>
        <p:spPr>
          <a:xfrm flipV="1">
            <a:off x="1446381" y="1347873"/>
            <a:ext cx="0" cy="270109"/>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13" name="Rectángulo 12"/>
          <p:cNvSpPr/>
          <p:nvPr/>
        </p:nvSpPr>
        <p:spPr>
          <a:xfrm flipH="1">
            <a:off x="137556" y="5326517"/>
            <a:ext cx="1122766" cy="43267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a:solidFill>
                  <a:schemeClr val="tx1"/>
                </a:solidFill>
              </a:rPr>
              <a:t>TRIAGE</a:t>
            </a:r>
          </a:p>
        </p:txBody>
      </p:sp>
      <p:grpSp>
        <p:nvGrpSpPr>
          <p:cNvPr id="14" name="Grupo 13"/>
          <p:cNvGrpSpPr/>
          <p:nvPr/>
        </p:nvGrpSpPr>
        <p:grpSpPr>
          <a:xfrm>
            <a:off x="1625647" y="4605087"/>
            <a:ext cx="1127821" cy="518943"/>
            <a:chOff x="8259945" y="1457697"/>
            <a:chExt cx="1127821" cy="518943"/>
          </a:xfrm>
        </p:grpSpPr>
        <p:sp>
          <p:nvSpPr>
            <p:cNvPr id="15" name="Rectángulo 14"/>
            <p:cNvSpPr/>
            <p:nvPr/>
          </p:nvSpPr>
          <p:spPr>
            <a:xfrm flipH="1">
              <a:off x="8259945" y="1457697"/>
              <a:ext cx="1127821" cy="514562"/>
            </a:xfrm>
            <a:prstGeom prst="rect">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 name="CuadroTexto 15"/>
            <p:cNvSpPr txBox="1"/>
            <p:nvPr/>
          </p:nvSpPr>
          <p:spPr>
            <a:xfrm flipH="1">
              <a:off x="8259945" y="1468809"/>
              <a:ext cx="1120104" cy="507831"/>
            </a:xfrm>
            <a:prstGeom prst="rect">
              <a:avLst/>
            </a:prstGeom>
            <a:noFill/>
            <a:ln>
              <a:noFill/>
            </a:ln>
          </p:spPr>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LEVE</a:t>
              </a:r>
            </a:p>
            <a:p>
              <a:pPr algn="ctr"/>
              <a:r>
                <a:rPr lang="es-CL" sz="900" i="1" dirty="0">
                  <a:solidFill>
                    <a:schemeClr val="bg1"/>
                  </a:solidFill>
                  <a:latin typeface="Arial" panose="020B0604020202020204" pitchFamily="34" charset="0"/>
                  <a:cs typeface="Arial" panose="020B0604020202020204" pitchFamily="34" charset="0"/>
                </a:rPr>
                <a:t>HERIDO QUE CAMINA</a:t>
              </a:r>
            </a:p>
          </p:txBody>
        </p:sp>
      </p:grpSp>
      <p:sp>
        <p:nvSpPr>
          <p:cNvPr id="17" name="Rectángulo redondeado 16"/>
          <p:cNvSpPr/>
          <p:nvPr/>
        </p:nvSpPr>
        <p:spPr>
          <a:xfrm>
            <a:off x="622682" y="3481634"/>
            <a:ext cx="1626418" cy="1067520"/>
          </a:xfrm>
          <a:prstGeom prst="round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lvl="0" algn="ctr">
              <a:defRPr/>
            </a:pPr>
            <a:r>
              <a:rPr lang="es-ES_tradnl" sz="1100" b="1" dirty="0">
                <a:solidFill>
                  <a:prstClr val="black"/>
                </a:solidFill>
              </a:rPr>
              <a:t>ENFERMERO</a:t>
            </a:r>
          </a:p>
          <a:p>
            <a:pPr lvl="0" algn="ctr">
              <a:defRPr/>
            </a:pPr>
            <a:r>
              <a:rPr lang="es-ES_tradnl" sz="1100" b="1" dirty="0">
                <a:solidFill>
                  <a:prstClr val="black"/>
                </a:solidFill>
              </a:rPr>
              <a:t>DETERMINA PRIORIDAD DE EVACUACIÓN</a:t>
            </a:r>
            <a:endParaRPr lang="es-CL" sz="1100" b="1" dirty="0">
              <a:solidFill>
                <a:prstClr val="black"/>
              </a:solidFill>
            </a:endParaRPr>
          </a:p>
        </p:txBody>
      </p:sp>
      <p:sp>
        <p:nvSpPr>
          <p:cNvPr id="18" name="Abrir llave 17"/>
          <p:cNvSpPr/>
          <p:nvPr/>
        </p:nvSpPr>
        <p:spPr>
          <a:xfrm rot="10800000" flipH="1">
            <a:off x="1295199" y="4782247"/>
            <a:ext cx="330447" cy="1503879"/>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0" name="Rectángulo 19"/>
          <p:cNvSpPr/>
          <p:nvPr/>
        </p:nvSpPr>
        <p:spPr>
          <a:xfrm flipH="1">
            <a:off x="1625647" y="5212610"/>
            <a:ext cx="1172919" cy="577697"/>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900" b="1" dirty="0">
                <a:solidFill>
                  <a:schemeClr val="tx1"/>
                </a:solidFill>
                <a:latin typeface="Arial" panose="020B0604020202020204" pitchFamily="34" charset="0"/>
                <a:cs typeface="Arial" panose="020B0604020202020204" pitchFamily="34" charset="0"/>
              </a:rPr>
              <a:t>MODERADO</a:t>
            </a:r>
          </a:p>
          <a:p>
            <a:pPr algn="ctr"/>
            <a:r>
              <a:rPr lang="es-CL" sz="900" i="1" dirty="0">
                <a:solidFill>
                  <a:schemeClr val="tx1"/>
                </a:solidFill>
                <a:latin typeface="Arial" panose="020B0604020202020204" pitchFamily="34" charset="0"/>
                <a:cs typeface="Arial" panose="020B0604020202020204" pitchFamily="34" charset="0"/>
              </a:rPr>
              <a:t> NO AMENAZA VIDA</a:t>
            </a:r>
          </a:p>
          <a:p>
            <a:pPr algn="ctr"/>
            <a:endParaRPr lang="es-CL" sz="500" dirty="0"/>
          </a:p>
        </p:txBody>
      </p:sp>
      <p:sp>
        <p:nvSpPr>
          <p:cNvPr id="23" name="CuadroTexto 22"/>
          <p:cNvSpPr txBox="1"/>
          <p:nvPr/>
        </p:nvSpPr>
        <p:spPr>
          <a:xfrm flipH="1">
            <a:off x="1660524" y="5902174"/>
            <a:ext cx="1138042" cy="446276"/>
          </a:xfrm>
          <a:prstGeom prst="rect">
            <a:avLst/>
          </a:prstGeom>
          <a:solidFill>
            <a:srgbClr val="FF0000"/>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s-CL" sz="900" b="1" dirty="0">
                <a:solidFill>
                  <a:schemeClr val="bg1"/>
                </a:solidFill>
                <a:latin typeface="Arial" panose="020B0604020202020204" pitchFamily="34" charset="0"/>
                <a:cs typeface="Arial" panose="020B0604020202020204" pitchFamily="34" charset="0"/>
              </a:rPr>
              <a:t>GRAVE</a:t>
            </a:r>
          </a:p>
          <a:p>
            <a:pPr algn="ctr"/>
            <a:r>
              <a:rPr lang="es-CL" sz="900" i="1" dirty="0">
                <a:solidFill>
                  <a:schemeClr val="bg1"/>
                </a:solidFill>
                <a:latin typeface="Arial" panose="020B0604020202020204" pitchFamily="34" charset="0"/>
                <a:cs typeface="Arial" panose="020B0604020202020204" pitchFamily="34" charset="0"/>
              </a:rPr>
              <a:t> AMENAZA VIDA</a:t>
            </a:r>
          </a:p>
          <a:p>
            <a:pPr algn="ctr"/>
            <a:endParaRPr lang="es-CL" sz="500" i="1" dirty="0">
              <a:solidFill>
                <a:schemeClr val="bg1"/>
              </a:solidFill>
              <a:latin typeface="Arial" panose="020B0604020202020204" pitchFamily="34" charset="0"/>
              <a:cs typeface="Arial" panose="020B0604020202020204" pitchFamily="34" charset="0"/>
            </a:endParaRPr>
          </a:p>
        </p:txBody>
      </p:sp>
      <p:cxnSp>
        <p:nvCxnSpPr>
          <p:cNvPr id="32" name="Conector recto 25">
            <a:extLst>
              <a:ext uri="{FF2B5EF4-FFF2-40B4-BE49-F238E27FC236}">
                <a16:creationId xmlns:a16="http://schemas.microsoft.com/office/drawing/2014/main" id="{A0230675-27CB-4C5B-8F4E-14C520737F8A}"/>
              </a:ext>
            </a:extLst>
          </p:cNvPr>
          <p:cNvCxnSpPr/>
          <p:nvPr/>
        </p:nvCxnSpPr>
        <p:spPr>
          <a:xfrm flipH="1">
            <a:off x="2906447" y="376211"/>
            <a:ext cx="16329" cy="648244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Conector recto de flecha 34"/>
          <p:cNvCxnSpPr>
            <a:stCxn id="4" idx="3"/>
          </p:cNvCxnSpPr>
          <p:nvPr/>
        </p:nvCxnSpPr>
        <p:spPr>
          <a:xfrm>
            <a:off x="2335435" y="2839236"/>
            <a:ext cx="1063085"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66" name="CuadroTexto 65"/>
          <p:cNvSpPr txBox="1"/>
          <p:nvPr/>
        </p:nvSpPr>
        <p:spPr>
          <a:xfrm>
            <a:off x="4043732" y="5902174"/>
            <a:ext cx="4314254" cy="646331"/>
          </a:xfrm>
          <a:prstGeom prst="rect">
            <a:avLst/>
          </a:prstGeom>
          <a:solidFill>
            <a:schemeClr val="bg1">
              <a:lumMod val="85000"/>
            </a:schemeClr>
          </a:solidFill>
          <a:ln>
            <a:solidFill>
              <a:schemeClr val="tx1"/>
            </a:solidFill>
          </a:ln>
        </p:spPr>
        <p:txBody>
          <a:bodyPr wrap="square" rtlCol="0">
            <a:spAutoFit/>
          </a:bodyPr>
          <a:lstStyle/>
          <a:p>
            <a:pPr marL="171450" indent="-171450">
              <a:buFont typeface="Arial" panose="020B0604020202020204" pitchFamily="34" charset="0"/>
              <a:buChar char="•"/>
            </a:pPr>
            <a:r>
              <a:rPr lang="es-CL" sz="900" dirty="0"/>
              <a:t>PACIENTE DEBE SER ESTABILIZADO POR ENFERMERO.</a:t>
            </a:r>
          </a:p>
          <a:p>
            <a:pPr marL="171450" indent="-171450">
              <a:buFont typeface="Arial" panose="020B0604020202020204" pitchFamily="34" charset="0"/>
              <a:buChar char="•"/>
            </a:pPr>
            <a:r>
              <a:rPr lang="es-CL" sz="900" dirty="0"/>
              <a:t>UNIDAD ELEVAR 9 LÍNEA</a:t>
            </a:r>
          </a:p>
          <a:p>
            <a:pPr marL="171450" indent="-171450">
              <a:buFont typeface="Arial" panose="020B0604020202020204" pitchFamily="34" charset="0"/>
              <a:buChar char="•"/>
            </a:pPr>
            <a:r>
              <a:rPr lang="es-CL" sz="900" dirty="0"/>
              <a:t>TRASLADO EN AMBULANCIA A </a:t>
            </a:r>
            <a:r>
              <a:rPr lang="es-CL" sz="900" dirty="0" err="1"/>
              <a:t>HLZ</a:t>
            </a:r>
            <a:r>
              <a:rPr lang="es-CL" sz="900" dirty="0"/>
              <a:t>.</a:t>
            </a:r>
          </a:p>
          <a:p>
            <a:pPr marL="171450" indent="-171450">
              <a:buFont typeface="Arial" panose="020B0604020202020204" pitchFamily="34" charset="0"/>
              <a:buChar char="•"/>
            </a:pPr>
            <a:r>
              <a:rPr lang="es-CL" sz="900" dirty="0"/>
              <a:t>COMUNICANTE INFORMAR A PUESTO MANDO DATOS DEL HERIDO. </a:t>
            </a:r>
          </a:p>
        </p:txBody>
      </p:sp>
      <p:sp>
        <p:nvSpPr>
          <p:cNvPr id="75" name="CuadroTexto 74"/>
          <p:cNvSpPr txBox="1"/>
          <p:nvPr/>
        </p:nvSpPr>
        <p:spPr>
          <a:xfrm>
            <a:off x="2379158" y="2520646"/>
            <a:ext cx="509224" cy="369332"/>
          </a:xfrm>
          <a:prstGeom prst="rect">
            <a:avLst/>
          </a:prstGeom>
          <a:noFill/>
        </p:spPr>
        <p:txBody>
          <a:bodyPr wrap="square" rtlCol="0">
            <a:spAutoFit/>
          </a:bodyPr>
          <a:lstStyle/>
          <a:p>
            <a:r>
              <a:rPr lang="es-CL" b="1" dirty="0">
                <a:latin typeface="Arial" panose="020B0604020202020204" pitchFamily="34" charset="0"/>
                <a:cs typeface="Arial" panose="020B0604020202020204" pitchFamily="34" charset="0"/>
              </a:rPr>
              <a:t>SI</a:t>
            </a:r>
            <a:endParaRPr lang="es-CL" sz="1400" b="1" dirty="0">
              <a:latin typeface="Arial" panose="020B0604020202020204" pitchFamily="34" charset="0"/>
              <a:cs typeface="Arial" panose="020B0604020202020204" pitchFamily="34" charset="0"/>
            </a:endParaRPr>
          </a:p>
        </p:txBody>
      </p:sp>
      <p:cxnSp>
        <p:nvCxnSpPr>
          <p:cNvPr id="76" name="Conector recto 25">
            <a:extLst>
              <a:ext uri="{FF2B5EF4-FFF2-40B4-BE49-F238E27FC236}">
                <a16:creationId xmlns:a16="http://schemas.microsoft.com/office/drawing/2014/main" id="{A0230675-27CB-4C5B-8F4E-14C520737F8A}"/>
              </a:ext>
            </a:extLst>
          </p:cNvPr>
          <p:cNvCxnSpPr/>
          <p:nvPr/>
        </p:nvCxnSpPr>
        <p:spPr>
          <a:xfrm flipH="1">
            <a:off x="9493395" y="376211"/>
            <a:ext cx="16329" cy="648244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77" name="Rombo 76"/>
          <p:cNvSpPr/>
          <p:nvPr/>
        </p:nvSpPr>
        <p:spPr>
          <a:xfrm>
            <a:off x="7539433" y="925022"/>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p:txBody>
      </p:sp>
      <p:sp>
        <p:nvSpPr>
          <p:cNvPr id="110" name="CuadroTexto 109"/>
          <p:cNvSpPr txBox="1"/>
          <p:nvPr/>
        </p:nvSpPr>
        <p:spPr>
          <a:xfrm>
            <a:off x="9612425" y="5448204"/>
            <a:ext cx="2536188" cy="5770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s-CL" sz="1050" b="1" dirty="0"/>
              <a:t>NÚMERO DE CONTACTO</a:t>
            </a:r>
          </a:p>
          <a:p>
            <a:r>
              <a:rPr lang="en-US" altLang="es-CL" sz="1050" dirty="0">
                <a:solidFill>
                  <a:srgbClr val="000000"/>
                </a:solidFill>
                <a:latin typeface=" Arial"/>
              </a:rPr>
              <a:t>Hospital Naval </a:t>
            </a:r>
          </a:p>
          <a:p>
            <a:r>
              <a:rPr lang="en-US" altLang="es-CL" sz="1050" dirty="0" err="1">
                <a:solidFill>
                  <a:srgbClr val="000000"/>
                </a:solidFill>
                <a:latin typeface=" Arial"/>
              </a:rPr>
              <a:t>Practicante</a:t>
            </a:r>
            <a:r>
              <a:rPr lang="en-US" altLang="es-CL" sz="1050" dirty="0">
                <a:solidFill>
                  <a:srgbClr val="000000"/>
                </a:solidFill>
                <a:latin typeface=" Arial"/>
              </a:rPr>
              <a:t> Guardia </a:t>
            </a:r>
            <a:r>
              <a:rPr lang="en-US" altLang="es-CL" sz="1050" dirty="0" err="1">
                <a:solidFill>
                  <a:srgbClr val="000000"/>
                </a:solidFill>
                <a:latin typeface=" Arial"/>
              </a:rPr>
              <a:t>Fono</a:t>
            </a:r>
            <a:r>
              <a:rPr lang="en-US" altLang="es-CL" sz="1050" dirty="0">
                <a:solidFill>
                  <a:srgbClr val="000000"/>
                </a:solidFill>
                <a:latin typeface=" Arial"/>
              </a:rPr>
              <a:t>: 9 94429737</a:t>
            </a:r>
            <a:endParaRPr lang="es-CL" sz="1050" dirty="0"/>
          </a:p>
        </p:txBody>
      </p:sp>
      <p:pic>
        <p:nvPicPr>
          <p:cNvPr id="113" name="Picture 6" descr="Botón de inicio png imágenes | PNGWing"/>
          <p:cNvPicPr>
            <a:picLocks noChangeAspect="1" noChangeArrowheads="1"/>
          </p:cNvPicPr>
          <p:nvPr/>
        </p:nvPicPr>
        <p:blipFill>
          <a:blip r:embed="rId3" cstate="hqprint">
            <a:extLst>
              <a:ext uri="{BEBA8EAE-BF5A-486C-A8C5-ECC9F3942E4B}">
                <a14:imgProps xmlns:a14="http://schemas.microsoft.com/office/drawing/2010/main">
                  <a14:imgLayer r:embed="rId4">
                    <a14:imgEffect>
                      <a14:backgroundRemoval t="10000" b="90000" l="10000" r="90000">
                        <a14:foregroundMark x1="48056" y1="37778" x2="48056" y2="37778"/>
                        <a14:foregroundMark x1="61389" y1="35556" x2="61389" y2="35556"/>
                      </a14:backgroundRemoval>
                    </a14:imgEffect>
                  </a14:imgLayer>
                </a14:imgProps>
              </a:ext>
              <a:ext uri="{28A0092B-C50C-407E-A947-70E740481C1C}">
                <a14:useLocalDpi xmlns:a14="http://schemas.microsoft.com/office/drawing/2010/main" val="0"/>
              </a:ext>
            </a:extLst>
          </a:blip>
          <a:srcRect/>
          <a:stretch>
            <a:fillRect/>
          </a:stretch>
        </p:blipFill>
        <p:spPr bwMode="auto">
          <a:xfrm>
            <a:off x="292823" y="4605087"/>
            <a:ext cx="784006" cy="784006"/>
          </a:xfrm>
          <a:prstGeom prst="rect">
            <a:avLst/>
          </a:prstGeom>
          <a:noFill/>
          <a:extLst>
            <a:ext uri="{909E8E84-426E-40DD-AFC4-6F175D3DCCD1}">
              <a14:hiddenFill xmlns:a14="http://schemas.microsoft.com/office/drawing/2010/main">
                <a:solidFill>
                  <a:srgbClr val="FFFFFF"/>
                </a:solidFill>
              </a14:hiddenFill>
            </a:ext>
          </a:extLst>
        </p:spPr>
      </p:pic>
      <p:sp>
        <p:nvSpPr>
          <p:cNvPr id="49" name="Título 1"/>
          <p:cNvSpPr>
            <a:spLocks noGrp="1"/>
          </p:cNvSpPr>
          <p:nvPr>
            <p:ph type="title"/>
          </p:nvPr>
        </p:nvSpPr>
        <p:spPr>
          <a:xfrm>
            <a:off x="2317894" y="185678"/>
            <a:ext cx="7909771" cy="352808"/>
          </a:xfrm>
        </p:spPr>
        <p:txBody>
          <a:bodyPr>
            <a:normAutofit fontScale="90000"/>
          </a:bodyPr>
          <a:lstStyle/>
          <a:p>
            <a:r>
              <a:rPr lang="es-CL" altLang="es-CL" sz="2800" b="1" u="sng" dirty="0"/>
              <a:t>CADENA DE EVACUACIÓN</a:t>
            </a:r>
          </a:p>
        </p:txBody>
      </p:sp>
      <p:sp>
        <p:nvSpPr>
          <p:cNvPr id="65" name="Rombo 64"/>
          <p:cNvSpPr/>
          <p:nvPr/>
        </p:nvSpPr>
        <p:spPr>
          <a:xfrm>
            <a:off x="3031499" y="2261081"/>
            <a:ext cx="1771563" cy="1149368"/>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LABRADOR SE DIRIGE AL LUGAR DEL SUCESO</a:t>
            </a:r>
          </a:p>
        </p:txBody>
      </p:sp>
      <p:cxnSp>
        <p:nvCxnSpPr>
          <p:cNvPr id="71" name="Conector recto de flecha 70"/>
          <p:cNvCxnSpPr>
            <a:stCxn id="65" idx="2"/>
            <a:endCxn id="72" idx="0"/>
          </p:cNvCxnSpPr>
          <p:nvPr/>
        </p:nvCxnSpPr>
        <p:spPr>
          <a:xfrm>
            <a:off x="3917281" y="3410449"/>
            <a:ext cx="16694" cy="953114"/>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72" name="Rombo 71"/>
          <p:cNvSpPr/>
          <p:nvPr/>
        </p:nvSpPr>
        <p:spPr>
          <a:xfrm>
            <a:off x="3137928" y="4363563"/>
            <a:ext cx="1592094" cy="78166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GRAVE</a:t>
            </a:r>
          </a:p>
        </p:txBody>
      </p:sp>
      <p:sp>
        <p:nvSpPr>
          <p:cNvPr id="73" name="Rombo 72"/>
          <p:cNvSpPr/>
          <p:nvPr/>
        </p:nvSpPr>
        <p:spPr>
          <a:xfrm>
            <a:off x="3114232" y="937027"/>
            <a:ext cx="1605384" cy="783537"/>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HERIDO LEVE O MODERADO</a:t>
            </a:r>
          </a:p>
        </p:txBody>
      </p:sp>
      <p:cxnSp>
        <p:nvCxnSpPr>
          <p:cNvPr id="74" name="Conector recto de flecha 73"/>
          <p:cNvCxnSpPr>
            <a:cxnSpLocks/>
            <a:stCxn id="65" idx="0"/>
            <a:endCxn id="73" idx="2"/>
          </p:cNvCxnSpPr>
          <p:nvPr/>
        </p:nvCxnSpPr>
        <p:spPr>
          <a:xfrm flipH="1" flipV="1">
            <a:off x="3916924" y="1720564"/>
            <a:ext cx="357" cy="540517"/>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84" name="Conector recto de flecha 83"/>
          <p:cNvCxnSpPr>
            <a:cxnSpLocks/>
            <a:stCxn id="73" idx="3"/>
          </p:cNvCxnSpPr>
          <p:nvPr/>
        </p:nvCxnSpPr>
        <p:spPr>
          <a:xfrm>
            <a:off x="4719616" y="1328796"/>
            <a:ext cx="407471"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96" name="Conector recto de flecha 95"/>
          <p:cNvCxnSpPr/>
          <p:nvPr/>
        </p:nvCxnSpPr>
        <p:spPr>
          <a:xfrm flipV="1">
            <a:off x="9524101" y="1346983"/>
            <a:ext cx="407471"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46" name="Imagen 45">
            <a:extLst>
              <a:ext uri="{FF2B5EF4-FFF2-40B4-BE49-F238E27FC236}">
                <a16:creationId xmlns:a16="http://schemas.microsoft.com/office/drawing/2014/main" id="{F7380BF0-4781-4A88-A441-0320B4F185BD}"/>
              </a:ext>
            </a:extLst>
          </p:cNvPr>
          <p:cNvPicPr>
            <a:picLocks noChangeAspect="1"/>
          </p:cNvPicPr>
          <p:nvPr/>
        </p:nvPicPr>
        <p:blipFill>
          <a:blip r:embed="rId5"/>
          <a:stretch>
            <a:fillRect/>
          </a:stretch>
        </p:blipFill>
        <p:spPr>
          <a:xfrm>
            <a:off x="9931572" y="4088929"/>
            <a:ext cx="1903981" cy="1237588"/>
          </a:xfrm>
          <a:prstGeom prst="rect">
            <a:avLst/>
          </a:prstGeom>
        </p:spPr>
      </p:pic>
      <p:cxnSp>
        <p:nvCxnSpPr>
          <p:cNvPr id="48" name="Conector recto de flecha 47">
            <a:extLst>
              <a:ext uri="{FF2B5EF4-FFF2-40B4-BE49-F238E27FC236}">
                <a16:creationId xmlns:a16="http://schemas.microsoft.com/office/drawing/2014/main" id="{06133A6A-F076-4F3E-88FD-680CB1A5F0D8}"/>
              </a:ext>
            </a:extLst>
          </p:cNvPr>
          <p:cNvCxnSpPr>
            <a:cxnSpLocks/>
          </p:cNvCxnSpPr>
          <p:nvPr/>
        </p:nvCxnSpPr>
        <p:spPr>
          <a:xfrm>
            <a:off x="4711449" y="4754397"/>
            <a:ext cx="650314"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50" name="Conector recto de flecha 49">
            <a:extLst>
              <a:ext uri="{FF2B5EF4-FFF2-40B4-BE49-F238E27FC236}">
                <a16:creationId xmlns:a16="http://schemas.microsoft.com/office/drawing/2014/main" id="{829CE5E9-5D55-4BDE-B46C-B85705B74778}"/>
              </a:ext>
            </a:extLst>
          </p:cNvPr>
          <p:cNvCxnSpPr>
            <a:cxnSpLocks/>
          </p:cNvCxnSpPr>
          <p:nvPr/>
        </p:nvCxnSpPr>
        <p:spPr>
          <a:xfrm flipV="1">
            <a:off x="6799279" y="4723637"/>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pic>
        <p:nvPicPr>
          <p:cNvPr id="9" name="Imagen 8">
            <a:extLst>
              <a:ext uri="{FF2B5EF4-FFF2-40B4-BE49-F238E27FC236}">
                <a16:creationId xmlns:a16="http://schemas.microsoft.com/office/drawing/2014/main" id="{0D45538A-FA84-43AB-BC8A-C93970065921}"/>
              </a:ext>
            </a:extLst>
          </p:cNvPr>
          <p:cNvPicPr>
            <a:picLocks noChangeAspect="1"/>
          </p:cNvPicPr>
          <p:nvPr/>
        </p:nvPicPr>
        <p:blipFill>
          <a:blip r:embed="rId6"/>
          <a:stretch>
            <a:fillRect/>
          </a:stretch>
        </p:blipFill>
        <p:spPr>
          <a:xfrm>
            <a:off x="9946851" y="652498"/>
            <a:ext cx="1902117" cy="1237595"/>
          </a:xfrm>
          <a:prstGeom prst="rect">
            <a:avLst/>
          </a:prstGeom>
        </p:spPr>
      </p:pic>
      <p:cxnSp>
        <p:nvCxnSpPr>
          <p:cNvPr id="54" name="Conector recto de flecha 53">
            <a:extLst>
              <a:ext uri="{FF2B5EF4-FFF2-40B4-BE49-F238E27FC236}">
                <a16:creationId xmlns:a16="http://schemas.microsoft.com/office/drawing/2014/main" id="{3FB2D45C-9573-442D-B79E-1F407CE8B750}"/>
              </a:ext>
            </a:extLst>
          </p:cNvPr>
          <p:cNvCxnSpPr>
            <a:cxnSpLocks/>
          </p:cNvCxnSpPr>
          <p:nvPr/>
        </p:nvCxnSpPr>
        <p:spPr>
          <a:xfrm>
            <a:off x="9524101" y="4723639"/>
            <a:ext cx="357578" cy="0"/>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60" name="Conector recto de flecha 59">
            <a:extLst>
              <a:ext uri="{FF2B5EF4-FFF2-40B4-BE49-F238E27FC236}">
                <a16:creationId xmlns:a16="http://schemas.microsoft.com/office/drawing/2014/main" id="{9C1B96EE-EEC3-481B-8785-797DDCC34A08}"/>
              </a:ext>
            </a:extLst>
          </p:cNvPr>
          <p:cNvCxnSpPr>
            <a:cxnSpLocks/>
          </p:cNvCxnSpPr>
          <p:nvPr/>
        </p:nvCxnSpPr>
        <p:spPr>
          <a:xfrm flipV="1">
            <a:off x="6801465" y="1332084"/>
            <a:ext cx="533515" cy="1"/>
          </a:xfrm>
          <a:prstGeom prst="straightConnector1">
            <a:avLst/>
          </a:prstGeom>
          <a:ln w="12700">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61" name="CuadroTexto 60">
            <a:extLst>
              <a:ext uri="{FF2B5EF4-FFF2-40B4-BE49-F238E27FC236}">
                <a16:creationId xmlns:a16="http://schemas.microsoft.com/office/drawing/2014/main" id="{1B708D88-AD00-464A-9F37-F109CA0957D8}"/>
              </a:ext>
            </a:extLst>
          </p:cNvPr>
          <p:cNvSpPr txBox="1"/>
          <p:nvPr/>
        </p:nvSpPr>
        <p:spPr>
          <a:xfrm>
            <a:off x="4661239" y="1771595"/>
            <a:ext cx="3913715" cy="507831"/>
          </a:xfrm>
          <a:prstGeom prst="rect">
            <a:avLst/>
          </a:prstGeom>
          <a:solidFill>
            <a:schemeClr val="bg1">
              <a:lumMod val="85000"/>
            </a:schemeClr>
          </a:solidFill>
          <a:ln>
            <a:solidFill>
              <a:schemeClr val="tx1"/>
            </a:solidFill>
          </a:ln>
        </p:spPr>
        <p:txBody>
          <a:bodyPr wrap="square" rtlCol="0">
            <a:spAutoFit/>
          </a:bodyPr>
          <a:lstStyle/>
          <a:p>
            <a:pPr marL="171450" indent="-171450">
              <a:buFont typeface="Arial" panose="020B0604020202020204" pitchFamily="34" charset="0"/>
              <a:buChar char="•"/>
            </a:pPr>
            <a:r>
              <a:rPr lang="es-CL" sz="900" dirty="0"/>
              <a:t>PACIENTE DEBE SER ESTABILIZADO POR ENFERMERO.</a:t>
            </a:r>
          </a:p>
          <a:p>
            <a:pPr marL="171450" indent="-171450">
              <a:buFont typeface="Arial" panose="020B0604020202020204" pitchFamily="34" charset="0"/>
              <a:buChar char="•"/>
            </a:pPr>
            <a:r>
              <a:rPr lang="es-CL" sz="900" dirty="0"/>
              <a:t>COMUNICANTE INFORMAR A PUESTO MANDO DATOS DEL HERIDO. </a:t>
            </a:r>
          </a:p>
          <a:p>
            <a:pPr marL="171450" indent="-171450">
              <a:buFont typeface="Arial" panose="020B0604020202020204" pitchFamily="34" charset="0"/>
              <a:buChar char="•"/>
            </a:pPr>
            <a:r>
              <a:rPr lang="es-CL" sz="900" dirty="0"/>
              <a:t>UNIDAD ELEVAR 9 LÍNEA.</a:t>
            </a:r>
          </a:p>
        </p:txBody>
      </p:sp>
      <p:sp>
        <p:nvSpPr>
          <p:cNvPr id="68" name="Rombo 67">
            <a:extLst>
              <a:ext uri="{FF2B5EF4-FFF2-40B4-BE49-F238E27FC236}">
                <a16:creationId xmlns:a16="http://schemas.microsoft.com/office/drawing/2014/main" id="{8254CC8A-D503-447E-966D-192BA2837971}"/>
              </a:ext>
            </a:extLst>
          </p:cNvPr>
          <p:cNvSpPr/>
          <p:nvPr/>
        </p:nvSpPr>
        <p:spPr>
          <a:xfrm>
            <a:off x="7466876" y="4266171"/>
            <a:ext cx="1798433" cy="843923"/>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800" b="1" dirty="0">
                <a:solidFill>
                  <a:schemeClr val="tx1"/>
                </a:solidFill>
                <a:latin typeface="Arial" panose="020B0604020202020204" pitchFamily="34" charset="0"/>
                <a:cs typeface="Arial" panose="020B0604020202020204" pitchFamily="34" charset="0"/>
              </a:rPr>
              <a:t>SE ACTIVA CADENA DE EVACUACIÓN</a:t>
            </a:r>
          </a:p>
          <a:p>
            <a:pPr algn="ctr"/>
            <a:r>
              <a:rPr lang="es-CL" sz="800" b="1" dirty="0">
                <a:solidFill>
                  <a:schemeClr val="tx1"/>
                </a:solidFill>
                <a:latin typeface="Arial" panose="020B0604020202020204" pitchFamily="34" charset="0"/>
                <a:cs typeface="Arial" panose="020B0604020202020204" pitchFamily="34" charset="0"/>
              </a:rPr>
              <a:t>AÉREA</a:t>
            </a:r>
          </a:p>
        </p:txBody>
      </p:sp>
      <p:pic>
        <p:nvPicPr>
          <p:cNvPr id="67" name="Picture 8" descr="Resultado de imagen para sh-32 cougar armada de chile">
            <a:extLst>
              <a:ext uri="{FF2B5EF4-FFF2-40B4-BE49-F238E27FC236}">
                <a16:creationId xmlns:a16="http://schemas.microsoft.com/office/drawing/2014/main" id="{4F8DB9A0-9A74-4AC4-B47D-6D1F563D334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324" t="14197" r="2673" b="15492"/>
          <a:stretch>
            <a:fillRect/>
          </a:stretch>
        </p:blipFill>
        <p:spPr bwMode="auto">
          <a:xfrm>
            <a:off x="7825114" y="5184519"/>
            <a:ext cx="1050925" cy="5127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6" name="Imagen 25">
            <a:extLst>
              <a:ext uri="{FF2B5EF4-FFF2-40B4-BE49-F238E27FC236}">
                <a16:creationId xmlns:a16="http://schemas.microsoft.com/office/drawing/2014/main" id="{6AA83948-A421-4A1C-A96F-71795D658AD5}"/>
              </a:ext>
            </a:extLst>
          </p:cNvPr>
          <p:cNvPicPr>
            <a:picLocks noChangeAspect="1"/>
          </p:cNvPicPr>
          <p:nvPr/>
        </p:nvPicPr>
        <p:blipFill>
          <a:blip r:embed="rId8"/>
          <a:stretch>
            <a:fillRect/>
          </a:stretch>
        </p:blipFill>
        <p:spPr>
          <a:xfrm>
            <a:off x="5682338" y="4354567"/>
            <a:ext cx="859611" cy="969348"/>
          </a:xfrm>
          <a:prstGeom prst="rect">
            <a:avLst/>
          </a:prstGeom>
        </p:spPr>
      </p:pic>
      <p:sp>
        <p:nvSpPr>
          <p:cNvPr id="70" name="CuadroTexto 69">
            <a:extLst>
              <a:ext uri="{FF2B5EF4-FFF2-40B4-BE49-F238E27FC236}">
                <a16:creationId xmlns:a16="http://schemas.microsoft.com/office/drawing/2014/main" id="{39FB8528-04AA-4B07-B81E-001FE0D5AED3}"/>
              </a:ext>
            </a:extLst>
          </p:cNvPr>
          <p:cNvSpPr txBox="1"/>
          <p:nvPr/>
        </p:nvSpPr>
        <p:spPr>
          <a:xfrm flipH="1">
            <a:off x="5309283" y="5185178"/>
            <a:ext cx="1573433" cy="461665"/>
          </a:xfrm>
          <a:prstGeom prst="rect">
            <a:avLst/>
          </a:prstGeom>
          <a:noFill/>
        </p:spPr>
        <p:txBody>
          <a:bodyPr wrap="square" rtlCol="0">
            <a:spAutoFit/>
          </a:bodyPr>
          <a:lstStyle/>
          <a:p>
            <a:pPr algn="ctr"/>
            <a:r>
              <a:rPr lang="es-MX" sz="1200" b="1" dirty="0">
                <a:latin typeface="Arial" panose="020B0604020202020204" pitchFamily="34" charset="0"/>
                <a:cs typeface="Arial" panose="020B0604020202020204" pitchFamily="34" charset="0"/>
              </a:rPr>
              <a:t>36° 39</a:t>
            </a:r>
            <a:r>
              <a:rPr lang="es-CL" sz="1200" b="1" dirty="0">
                <a:latin typeface="Arial" panose="020B0604020202020204" pitchFamily="34" charset="0"/>
                <a:cs typeface="Arial" panose="020B0604020202020204" pitchFamily="34" charset="0"/>
              </a:rPr>
              <a:t>'</a:t>
            </a:r>
            <a:r>
              <a:rPr lang="es-MX" sz="1200" b="1" dirty="0">
                <a:latin typeface="Arial" panose="020B0604020202020204" pitchFamily="34" charset="0"/>
                <a:cs typeface="Arial" panose="020B0604020202020204" pitchFamily="34" charset="0"/>
              </a:rPr>
              <a:t> 20</a:t>
            </a:r>
            <a:r>
              <a:rPr lang="es-CL" sz="1200" b="1" dirty="0">
                <a:latin typeface="Arial" panose="020B0604020202020204" pitchFamily="34" charset="0"/>
                <a:cs typeface="Arial" panose="020B0604020202020204" pitchFamily="34" charset="0"/>
              </a:rPr>
              <a:t>‘’</a:t>
            </a:r>
            <a:r>
              <a:rPr lang="es-MX" sz="1200" b="1" dirty="0">
                <a:latin typeface="Arial" panose="020B0604020202020204" pitchFamily="34" charset="0"/>
                <a:cs typeface="Arial" panose="020B0604020202020204" pitchFamily="34" charset="0"/>
              </a:rPr>
              <a:t> S.</a:t>
            </a:r>
          </a:p>
          <a:p>
            <a:pPr algn="ctr"/>
            <a:r>
              <a:rPr lang="es-MX" sz="1200" b="1" dirty="0">
                <a:latin typeface="Arial" panose="020B0604020202020204" pitchFamily="34" charset="0"/>
                <a:cs typeface="Arial" panose="020B0604020202020204" pitchFamily="34" charset="0"/>
              </a:rPr>
              <a:t>73° 07</a:t>
            </a:r>
            <a:r>
              <a:rPr lang="es-CL" sz="1200" b="1" dirty="0">
                <a:latin typeface="Arial" panose="020B0604020202020204" pitchFamily="34" charset="0"/>
                <a:cs typeface="Arial" panose="020B0604020202020204" pitchFamily="34" charset="0"/>
              </a:rPr>
              <a:t>’</a:t>
            </a:r>
            <a:r>
              <a:rPr lang="es-MX" sz="1200" b="1" dirty="0">
                <a:latin typeface="Arial" panose="020B0604020202020204" pitchFamily="34" charset="0"/>
                <a:cs typeface="Arial" panose="020B0604020202020204" pitchFamily="34" charset="0"/>
              </a:rPr>
              <a:t> 11</a:t>
            </a:r>
            <a:r>
              <a:rPr lang="es-CL" sz="1200" b="1" dirty="0">
                <a:latin typeface="Arial" panose="020B0604020202020204" pitchFamily="34" charset="0"/>
                <a:cs typeface="Arial" panose="020B0604020202020204" pitchFamily="34" charset="0"/>
              </a:rPr>
              <a:t>‘’</a:t>
            </a:r>
            <a:r>
              <a:rPr lang="es-MX" sz="1200" b="1" dirty="0">
                <a:latin typeface="Arial" panose="020B0604020202020204" pitchFamily="34" charset="0"/>
                <a:cs typeface="Arial" panose="020B0604020202020204" pitchFamily="34" charset="0"/>
              </a:rPr>
              <a:t> W.</a:t>
            </a:r>
            <a:endParaRPr lang="es-CL" sz="1200" b="1" dirty="0">
              <a:latin typeface="Arial" panose="020B0604020202020204" pitchFamily="34" charset="0"/>
              <a:cs typeface="Arial" panose="020B0604020202020204" pitchFamily="34" charset="0"/>
            </a:endParaRPr>
          </a:p>
        </p:txBody>
      </p:sp>
      <p:pic>
        <p:nvPicPr>
          <p:cNvPr id="2" name="Imagen 1">
            <a:extLst>
              <a:ext uri="{FF2B5EF4-FFF2-40B4-BE49-F238E27FC236}">
                <a16:creationId xmlns:a16="http://schemas.microsoft.com/office/drawing/2014/main" id="{994ACFCC-228C-4DD4-801D-45DF70A3E64D}"/>
              </a:ext>
            </a:extLst>
          </p:cNvPr>
          <p:cNvPicPr>
            <a:picLocks noChangeAspect="1"/>
          </p:cNvPicPr>
          <p:nvPr/>
        </p:nvPicPr>
        <p:blipFill>
          <a:blip r:embed="rId9"/>
          <a:stretch>
            <a:fillRect/>
          </a:stretch>
        </p:blipFill>
        <p:spPr>
          <a:xfrm>
            <a:off x="9612425" y="2020959"/>
            <a:ext cx="2560542" cy="615749"/>
          </a:xfrm>
          <a:prstGeom prst="rect">
            <a:avLst/>
          </a:prstGeom>
        </p:spPr>
      </p:pic>
    </p:spTree>
    <p:extLst>
      <p:ext uri="{BB962C8B-B14F-4D97-AF65-F5344CB8AC3E}">
        <p14:creationId xmlns:p14="http://schemas.microsoft.com/office/powerpoint/2010/main" val="375091960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34</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34</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464701335"/>
              </p:ext>
            </p:extLst>
          </p:nvPr>
        </p:nvGraphicFramePr>
        <p:xfrm>
          <a:off x="366829" y="1099292"/>
          <a:ext cx="11583079" cy="5253661"/>
        </p:xfrm>
        <a:graphic>
          <a:graphicData uri="http://schemas.openxmlformats.org/drawingml/2006/table">
            <a:tbl>
              <a:tblPr firstRow="1" firstCol="1" bandRow="1"/>
              <a:tblGrid>
                <a:gridCol w="1336735">
                  <a:extLst>
                    <a:ext uri="{9D8B030D-6E8A-4147-A177-3AD203B41FA5}">
                      <a16:colId xmlns:a16="http://schemas.microsoft.com/office/drawing/2014/main" val="1149655746"/>
                    </a:ext>
                  </a:extLst>
                </a:gridCol>
                <a:gridCol w="1165123">
                  <a:extLst>
                    <a:ext uri="{9D8B030D-6E8A-4147-A177-3AD203B41FA5}">
                      <a16:colId xmlns:a16="http://schemas.microsoft.com/office/drawing/2014/main" val="1891066096"/>
                    </a:ext>
                  </a:extLst>
                </a:gridCol>
                <a:gridCol w="885935">
                  <a:extLst>
                    <a:ext uri="{9D8B030D-6E8A-4147-A177-3AD203B41FA5}">
                      <a16:colId xmlns:a16="http://schemas.microsoft.com/office/drawing/2014/main" val="2706561470"/>
                    </a:ext>
                  </a:extLst>
                </a:gridCol>
                <a:gridCol w="2552607">
                  <a:extLst>
                    <a:ext uri="{9D8B030D-6E8A-4147-A177-3AD203B41FA5}">
                      <a16:colId xmlns:a16="http://schemas.microsoft.com/office/drawing/2014/main" val="1530271654"/>
                    </a:ext>
                  </a:extLst>
                </a:gridCol>
                <a:gridCol w="2552607">
                  <a:extLst>
                    <a:ext uri="{9D8B030D-6E8A-4147-A177-3AD203B41FA5}">
                      <a16:colId xmlns:a16="http://schemas.microsoft.com/office/drawing/2014/main" val="2005083897"/>
                    </a:ext>
                  </a:extLst>
                </a:gridCol>
                <a:gridCol w="1383044">
                  <a:extLst>
                    <a:ext uri="{9D8B030D-6E8A-4147-A177-3AD203B41FA5}">
                      <a16:colId xmlns:a16="http://schemas.microsoft.com/office/drawing/2014/main" val="3634693887"/>
                    </a:ext>
                  </a:extLst>
                </a:gridCol>
                <a:gridCol w="1707028">
                  <a:extLst>
                    <a:ext uri="{9D8B030D-6E8A-4147-A177-3AD203B41FA5}">
                      <a16:colId xmlns:a16="http://schemas.microsoft.com/office/drawing/2014/main" val="3124680820"/>
                    </a:ext>
                  </a:extLst>
                </a:gridCol>
              </a:tblGrid>
              <a:tr h="672330">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ACTIVIDAD</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PELIGRO</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EVALUACIÓN DEL RIESGO</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CONTROL DE RIESGO Y MITIGACIÓN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dirty="0" smtClean="0">
                          <a:effectLst/>
                          <a:latin typeface="Arial" panose="020B0604020202020204" pitchFamily="34" charset="0"/>
                          <a:ea typeface="Times New Roman" panose="02020603050405020304" pitchFamily="18" charset="0"/>
                          <a:cs typeface="Arial" panose="020B0604020202020204" pitchFamily="34" charset="0"/>
                        </a:rPr>
                        <a:t>MEDIDAS DE CONTENCIÓN EN CASO DE OCURRIENCIA</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RIESGO RESIDUAL</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SUPERVISIÓN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30323388"/>
                  </a:ext>
                </a:extLst>
              </a:tr>
              <a:tr h="2386771">
                <a:tc rowSpan="2">
                  <a:txBody>
                    <a:bodyPr/>
                    <a:lstStyle/>
                    <a:p>
                      <a:pPr algn="ctr">
                        <a:spcAft>
                          <a:spcPts val="0"/>
                        </a:spcAft>
                      </a:pPr>
                      <a:r>
                        <a:rPr lang="es-CL" sz="900" b="1" dirty="0" smtClean="0">
                          <a:effectLst/>
                          <a:latin typeface="Arial" panose="020B0604020202020204" pitchFamily="34" charset="0"/>
                          <a:ea typeface="Times New Roman" panose="02020603050405020304" pitchFamily="18" charset="0"/>
                          <a:cs typeface="Arial" panose="020B0604020202020204" pitchFamily="34" charset="0"/>
                        </a:rPr>
                        <a:t>DESPLAZAMIENTO</a:t>
                      </a:r>
                      <a:r>
                        <a:rPr lang="es-CL" sz="900" b="1" baseline="0" dirty="0" smtClean="0">
                          <a:effectLst/>
                          <a:latin typeface="Arial" panose="020B0604020202020204" pitchFamily="34" charset="0"/>
                          <a:ea typeface="Times New Roman" panose="02020603050405020304" pitchFamily="18" charset="0"/>
                          <a:cs typeface="Arial" panose="020B0604020202020204" pitchFamily="34" charset="0"/>
                        </a:rPr>
                        <a:t> VEHÍCULAR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COLISIÓN</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VEHÍCULO CON REVISIÓN TÉCNICA AL DÍA.</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MANTENIMIENTO VEHÍCULOS AL DÍA.</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CUMPLIMIENTO CON LAS LEYES DEL TRÁNSITO.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MOVIMIENTOS INFORMADOS EN GUARDIA RESPECTIVA.</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DESCANSO CONDUCTORES.</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 </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MX" sz="900" dirty="0" smtClean="0">
                          <a:effectLst/>
                          <a:latin typeface="Arial" panose="020B0604020202020204" pitchFamily="34" charset="0"/>
                          <a:ea typeface="Times New Roman" panose="02020603050405020304" pitchFamily="18" charset="0"/>
                          <a:cs typeface="Arial" panose="020B0604020202020204" pitchFamily="34" charset="0"/>
                        </a:rPr>
                        <a:t>MENOR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JEFE PARTIDA TRANSPORTE TERRESTRE</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CONDUCTOR</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 </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ENFERMERO</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255785"/>
                  </a:ext>
                </a:extLst>
              </a:tr>
              <a:tr h="1499207">
                <a:tc vMerge="1">
                  <a:txBody>
                    <a:bodyPr/>
                    <a:lstStyle/>
                    <a:p>
                      <a:endParaRPr lang="es-CL"/>
                    </a:p>
                  </a:txBody>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DESENGANCHE DE REMOLQUE</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MANTENIMIENTO</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REMOLQUE Y SISTEMA DE ACOPLADO.</a:t>
                      </a: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ADMINISTRATIVAS: </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REVISTA</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GENERAL DE VEHÍCULO Y REMOLQUE.</a:t>
                      </a:r>
                    </a:p>
                    <a:p>
                      <a:pPr marL="228600" lvl="0" indent="-228600">
                        <a:buFont typeface="+mj-lt"/>
                        <a:buAutoNum type="arabicPeriod"/>
                      </a:pPr>
                      <a:r>
                        <a:rPr lang="es-CL" sz="900" baseline="0" dirty="0" smtClean="0">
                          <a:effectLst/>
                          <a:latin typeface="Arial" panose="020B0604020202020204" pitchFamily="34" charset="0"/>
                          <a:ea typeface="Calibri" panose="020F0502020204030204" pitchFamily="34" charset="0"/>
                          <a:cs typeface="Arial" panose="020B0604020202020204" pitchFamily="34" charset="0"/>
                        </a:rPr>
                        <a:t>DESCANSO DE CONDUCTORES.</a:t>
                      </a:r>
                    </a:p>
                    <a:p>
                      <a:pPr marL="228600" lvl="0" indent="-228600">
                        <a:buFont typeface="+mj-lt"/>
                        <a:buAutoNum type="arabicPeriod"/>
                      </a:pPr>
                      <a:r>
                        <a:rPr lang="es-CL" sz="900" baseline="0" dirty="0" smtClean="0">
                          <a:effectLst/>
                          <a:latin typeface="Arial" panose="020B0604020202020204" pitchFamily="34" charset="0"/>
                          <a:ea typeface="Calibri" panose="020F0502020204030204" pitchFamily="34" charset="0"/>
                          <a:cs typeface="Arial" panose="020B0604020202020204" pitchFamily="34" charset="0"/>
                        </a:rPr>
                        <a:t>BREAFING DE RUTA PRINCIPAL Y ALTERNATIVA.</a:t>
                      </a:r>
                    </a:p>
                    <a:p>
                      <a:pPr marL="0" lvl="0" indent="0">
                        <a:buFont typeface="+mj-lt"/>
                        <a:buNone/>
                      </a:pPr>
                      <a:endParaRPr lang="es-CL"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CL" sz="900" baseline="0" dirty="0" smtClean="0">
                          <a:effectLst/>
                          <a:latin typeface="Arial" panose="020B0604020202020204" pitchFamily="34" charset="0"/>
                          <a:ea typeface="Calibri" panose="020F0502020204030204" pitchFamily="34" charset="0"/>
                          <a:cs typeface="Arial" panose="020B0604020202020204" pitchFamily="34" charset="0"/>
                        </a:rPr>
                        <a:t>FÍSICAS: </a:t>
                      </a:r>
                    </a:p>
                    <a:p>
                      <a:pPr marL="228600" lvl="0" indent="-228600">
                        <a:buFont typeface="+mj-lt"/>
                        <a:buAutoNum type="arabicPeriod"/>
                      </a:pPr>
                      <a:r>
                        <a:rPr lang="es-CL"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a:t>
                      </a:r>
                    </a:p>
                    <a:p>
                      <a:pPr marL="228600" lvl="0" indent="-228600">
                        <a:buFont typeface="+mj-lt"/>
                        <a:buAutoNum type="arabicPeriod"/>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342900" lvl="0" indent="-342900">
                        <a:buFont typeface="Arial" panose="020B0604020202020204" pitchFamily="34" charset="0"/>
                        <a:buChar char="-"/>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MENOR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JEFE PARTIDA TRANSPORTE TERRESTRE</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CONDUCTOR</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 </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ENFERMERO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741224"/>
                  </a:ext>
                </a:extLst>
              </a:tr>
            </a:tbl>
          </a:graphicData>
        </a:graphic>
      </p:graphicFrame>
    </p:spTree>
    <p:extLst>
      <p:ext uri="{BB962C8B-B14F-4D97-AF65-F5344CB8AC3E}">
        <p14:creationId xmlns:p14="http://schemas.microsoft.com/office/powerpoint/2010/main" val="4171812725"/>
      </p:ext>
    </p:extLst>
  </p:cSld>
  <p:clrMapOvr>
    <a:masterClrMapping/>
  </p:clrMapOvr>
  <p:transition>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35</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713165429"/>
              </p:ext>
            </p:extLst>
          </p:nvPr>
        </p:nvGraphicFramePr>
        <p:xfrm>
          <a:off x="366829" y="1910888"/>
          <a:ext cx="11583079" cy="3141210"/>
        </p:xfrm>
        <a:graphic>
          <a:graphicData uri="http://schemas.openxmlformats.org/drawingml/2006/table">
            <a:tbl>
              <a:tblPr firstRow="1" firstCol="1" bandRow="1"/>
              <a:tblGrid>
                <a:gridCol w="1336735">
                  <a:extLst>
                    <a:ext uri="{9D8B030D-6E8A-4147-A177-3AD203B41FA5}">
                      <a16:colId xmlns:a16="http://schemas.microsoft.com/office/drawing/2014/main" val="1149655746"/>
                    </a:ext>
                  </a:extLst>
                </a:gridCol>
                <a:gridCol w="1165123">
                  <a:extLst>
                    <a:ext uri="{9D8B030D-6E8A-4147-A177-3AD203B41FA5}">
                      <a16:colId xmlns:a16="http://schemas.microsoft.com/office/drawing/2014/main" val="1891066096"/>
                    </a:ext>
                  </a:extLst>
                </a:gridCol>
                <a:gridCol w="885935">
                  <a:extLst>
                    <a:ext uri="{9D8B030D-6E8A-4147-A177-3AD203B41FA5}">
                      <a16:colId xmlns:a16="http://schemas.microsoft.com/office/drawing/2014/main" val="2706561470"/>
                    </a:ext>
                  </a:extLst>
                </a:gridCol>
                <a:gridCol w="2552607">
                  <a:extLst>
                    <a:ext uri="{9D8B030D-6E8A-4147-A177-3AD203B41FA5}">
                      <a16:colId xmlns:a16="http://schemas.microsoft.com/office/drawing/2014/main" val="1530271654"/>
                    </a:ext>
                  </a:extLst>
                </a:gridCol>
                <a:gridCol w="2552607">
                  <a:extLst>
                    <a:ext uri="{9D8B030D-6E8A-4147-A177-3AD203B41FA5}">
                      <a16:colId xmlns:a16="http://schemas.microsoft.com/office/drawing/2014/main" val="2005083897"/>
                    </a:ext>
                  </a:extLst>
                </a:gridCol>
                <a:gridCol w="1383044">
                  <a:extLst>
                    <a:ext uri="{9D8B030D-6E8A-4147-A177-3AD203B41FA5}">
                      <a16:colId xmlns:a16="http://schemas.microsoft.com/office/drawing/2014/main" val="3634693887"/>
                    </a:ext>
                  </a:extLst>
                </a:gridCol>
                <a:gridCol w="1707028">
                  <a:extLst>
                    <a:ext uri="{9D8B030D-6E8A-4147-A177-3AD203B41FA5}">
                      <a16:colId xmlns:a16="http://schemas.microsoft.com/office/drawing/2014/main" val="3124680820"/>
                    </a:ext>
                  </a:extLst>
                </a:gridCol>
              </a:tblGrid>
              <a:tr h="672330">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ACTIVIDAD</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PELIGRO</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EVALUACIÓN DEL RIESGO</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CONTROL DE RIESGO Y MITIGACIÓN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dirty="0" smtClean="0">
                          <a:effectLst/>
                          <a:latin typeface="Arial" panose="020B0604020202020204" pitchFamily="34" charset="0"/>
                          <a:ea typeface="Times New Roman" panose="02020603050405020304" pitchFamily="18" charset="0"/>
                          <a:cs typeface="Arial" panose="020B0604020202020204" pitchFamily="34" charset="0"/>
                        </a:rPr>
                        <a:t>MEDIDAS DE CONTENCIÓN EN CASO DE OCURRIENCIA</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RIESGO RESIDUAL</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SUPERVISIÓN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30323388"/>
                  </a:ext>
                </a:extLst>
              </a:tr>
              <a:tr h="2386771">
                <a:tc>
                  <a:txBody>
                    <a:bodyPr/>
                    <a:lstStyle/>
                    <a:p>
                      <a:pPr algn="ctr">
                        <a:spcAft>
                          <a:spcPts val="0"/>
                        </a:spcAft>
                      </a:pPr>
                      <a:r>
                        <a:rPr lang="es-CL" sz="900" b="1" dirty="0" smtClean="0">
                          <a:effectLst/>
                          <a:latin typeface="Arial" panose="020B0604020202020204" pitchFamily="34" charset="0"/>
                          <a:ea typeface="Times New Roman" panose="02020603050405020304" pitchFamily="18" charset="0"/>
                          <a:cs typeface="Arial" panose="020B0604020202020204" pitchFamily="34" charset="0"/>
                        </a:rPr>
                        <a:t>DESPLAZAMIENTO</a:t>
                      </a:r>
                      <a:r>
                        <a:rPr lang="es-CL" sz="900" b="1" baseline="0" dirty="0" smtClean="0">
                          <a:effectLst/>
                          <a:latin typeface="Arial" panose="020B0604020202020204" pitchFamily="34" charset="0"/>
                          <a:ea typeface="Times New Roman" panose="02020603050405020304" pitchFamily="18" charset="0"/>
                          <a:cs typeface="Arial" panose="020B0604020202020204" pitchFamily="34" charset="0"/>
                        </a:rPr>
                        <a:t> VEHÍCULAR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VOLCAMIENTO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VEHÍCULO CON REVISIÓN TÉCNICA AL DÍA.</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MANTENIMIENTO VEHÍCULOS AL DÍA.</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CUMPLIMIENTO CON LAS LEYES DEL TRÁNSITO.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INSPECCIÓN DEL TERRENO PREVIO A LA MANIOBRA</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REVISTA DE ESTIVA Y CARGA DEL REMOLQUE.</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DESCANSO CONDUCTORES.</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 </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MX" sz="900" dirty="0" smtClean="0">
                          <a:effectLst/>
                          <a:latin typeface="Arial" panose="020B0604020202020204" pitchFamily="34" charset="0"/>
                          <a:ea typeface="Times New Roman" panose="02020603050405020304" pitchFamily="18" charset="0"/>
                          <a:cs typeface="Arial" panose="020B0604020202020204" pitchFamily="34" charset="0"/>
                        </a:rPr>
                        <a:t>MENOR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JEFE PARTIDA TRANSPORTE TERRESTRE</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CONDUCTOR</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 </a:t>
                      </a: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ENFERMERO</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255785"/>
                  </a:ext>
                </a:extLst>
              </a:tr>
            </a:tbl>
          </a:graphicData>
        </a:graphic>
      </p:graphicFrame>
    </p:spTree>
    <p:extLst>
      <p:ext uri="{BB962C8B-B14F-4D97-AF65-F5344CB8AC3E}">
        <p14:creationId xmlns:p14="http://schemas.microsoft.com/office/powerpoint/2010/main" val="995476285"/>
      </p:ext>
    </p:extLst>
  </p:cSld>
  <p:clrMapOvr>
    <a:masterClrMapping/>
  </p:clrMapOvr>
  <p:transition>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36</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815587"/>
              </p:ext>
            </p:extLst>
          </p:nvPr>
        </p:nvGraphicFramePr>
        <p:xfrm>
          <a:off x="220778" y="1230094"/>
          <a:ext cx="11583079" cy="4645798"/>
        </p:xfrm>
        <a:graphic>
          <a:graphicData uri="http://schemas.openxmlformats.org/drawingml/2006/table">
            <a:tbl>
              <a:tblPr firstRow="1" firstCol="1" bandRow="1"/>
              <a:tblGrid>
                <a:gridCol w="1336735">
                  <a:extLst>
                    <a:ext uri="{9D8B030D-6E8A-4147-A177-3AD203B41FA5}">
                      <a16:colId xmlns:a16="http://schemas.microsoft.com/office/drawing/2014/main" val="1149655746"/>
                    </a:ext>
                  </a:extLst>
                </a:gridCol>
                <a:gridCol w="1165123">
                  <a:extLst>
                    <a:ext uri="{9D8B030D-6E8A-4147-A177-3AD203B41FA5}">
                      <a16:colId xmlns:a16="http://schemas.microsoft.com/office/drawing/2014/main" val="1891066096"/>
                    </a:ext>
                  </a:extLst>
                </a:gridCol>
                <a:gridCol w="885935">
                  <a:extLst>
                    <a:ext uri="{9D8B030D-6E8A-4147-A177-3AD203B41FA5}">
                      <a16:colId xmlns:a16="http://schemas.microsoft.com/office/drawing/2014/main" val="2706561470"/>
                    </a:ext>
                  </a:extLst>
                </a:gridCol>
                <a:gridCol w="2552607">
                  <a:extLst>
                    <a:ext uri="{9D8B030D-6E8A-4147-A177-3AD203B41FA5}">
                      <a16:colId xmlns:a16="http://schemas.microsoft.com/office/drawing/2014/main" val="1530271654"/>
                    </a:ext>
                  </a:extLst>
                </a:gridCol>
                <a:gridCol w="2552607">
                  <a:extLst>
                    <a:ext uri="{9D8B030D-6E8A-4147-A177-3AD203B41FA5}">
                      <a16:colId xmlns:a16="http://schemas.microsoft.com/office/drawing/2014/main" val="2005083897"/>
                    </a:ext>
                  </a:extLst>
                </a:gridCol>
                <a:gridCol w="1383044">
                  <a:extLst>
                    <a:ext uri="{9D8B030D-6E8A-4147-A177-3AD203B41FA5}">
                      <a16:colId xmlns:a16="http://schemas.microsoft.com/office/drawing/2014/main" val="3634693887"/>
                    </a:ext>
                  </a:extLst>
                </a:gridCol>
                <a:gridCol w="1707028">
                  <a:extLst>
                    <a:ext uri="{9D8B030D-6E8A-4147-A177-3AD203B41FA5}">
                      <a16:colId xmlns:a16="http://schemas.microsoft.com/office/drawing/2014/main" val="3124680820"/>
                    </a:ext>
                  </a:extLst>
                </a:gridCol>
              </a:tblGrid>
              <a:tr h="568879">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ACTIVIDAD</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PELIGRO</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EVALUACIÓN DEL RIESGO</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CONTROL DE RIESGO Y MITIGACIÓN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dirty="0" smtClean="0">
                          <a:effectLst/>
                          <a:latin typeface="Arial" panose="020B0604020202020204" pitchFamily="34" charset="0"/>
                          <a:ea typeface="Times New Roman" panose="02020603050405020304" pitchFamily="18" charset="0"/>
                          <a:cs typeface="Arial" panose="020B0604020202020204" pitchFamily="34" charset="0"/>
                        </a:rPr>
                        <a:t>MEDIDAS DE CONTENCIÓN EN CASO DE OCURRIENCIA</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a:effectLst/>
                          <a:latin typeface="Arial" panose="020B0604020202020204" pitchFamily="34" charset="0"/>
                          <a:ea typeface="Times New Roman" panose="02020603050405020304" pitchFamily="18" charset="0"/>
                          <a:cs typeface="Arial" panose="020B0604020202020204" pitchFamily="34" charset="0"/>
                        </a:rPr>
                        <a:t>RIESGO RESIDUAL</a:t>
                      </a:r>
                      <a:endParaRPr lang="es-CL" sz="100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spcAft>
                          <a:spcPts val="0"/>
                        </a:spcAft>
                      </a:pPr>
                      <a:r>
                        <a:rPr lang="es-CL" sz="1000" b="1" dirty="0">
                          <a:effectLst/>
                          <a:latin typeface="Arial" panose="020B0604020202020204" pitchFamily="34" charset="0"/>
                          <a:ea typeface="Times New Roman" panose="02020603050405020304" pitchFamily="18" charset="0"/>
                          <a:cs typeface="Arial" panose="020B0604020202020204" pitchFamily="34" charset="0"/>
                        </a:rPr>
                        <a:t>SUPERVISIÓN</a:t>
                      </a:r>
                      <a:endParaRPr lang="es-CL" sz="10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30323388"/>
                  </a:ext>
                </a:extLst>
              </a:tr>
              <a:tr h="2019519">
                <a:tc rowSpan="2">
                  <a:txBody>
                    <a:bodyPr/>
                    <a:lstStyle/>
                    <a:p>
                      <a:pPr algn="ctr">
                        <a:spcAft>
                          <a:spcPts val="0"/>
                        </a:spcAft>
                      </a:pPr>
                      <a:r>
                        <a:rPr lang="es-CL" sz="900" b="1" dirty="0" smtClean="0">
                          <a:effectLst/>
                          <a:latin typeface="Arial" panose="020B0604020202020204" pitchFamily="34" charset="0"/>
                          <a:ea typeface="Times New Roman" panose="02020603050405020304" pitchFamily="18" charset="0"/>
                          <a:cs typeface="Arial" panose="020B0604020202020204" pitchFamily="34" charset="0"/>
                        </a:rPr>
                        <a:t>EJERCICIOS</a:t>
                      </a:r>
                      <a:r>
                        <a:rPr lang="es-CL" sz="900" b="1" baseline="0" dirty="0" smtClean="0">
                          <a:effectLst/>
                          <a:latin typeface="Arial" panose="020B0604020202020204" pitchFamily="34" charset="0"/>
                          <a:ea typeface="Times New Roman" panose="02020603050405020304" pitchFamily="18" charset="0"/>
                          <a:cs typeface="Arial" panose="020B0604020202020204" pitchFamily="34" charset="0"/>
                        </a:rPr>
                        <a:t> CON AERONAVE</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EMERGENCIA AERONAVE </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SERIO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MANTENIMIENTO PREVENTIVO DE LA AERONAVE.</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BREAFING DE ENTRENAMIENTO.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ANÁLISIS DE CONDICIONES METEOROLÓGICAS Y FACTIBILIDAD DE REALIZAR ENTRENAMIENTO.</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RESPETAR SERVICIO DE VUELO.</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 </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MX" sz="900" dirty="0" smtClean="0">
                          <a:effectLst/>
                          <a:latin typeface="Arial" panose="020B0604020202020204" pitchFamily="34" charset="0"/>
                          <a:ea typeface="Times New Roman" panose="02020603050405020304" pitchFamily="18" charset="0"/>
                          <a:cs typeface="Arial" panose="020B0604020202020204" pitchFamily="34" charset="0"/>
                        </a:rPr>
                        <a:t>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COMANDANTE DE AERONAVE</a:t>
                      </a: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255785"/>
                  </a:ext>
                </a:extLst>
              </a:tr>
              <a:tr h="2019519">
                <a:tc vMerge="1">
                  <a:txBody>
                    <a:bodyPr/>
                    <a:lstStyle/>
                    <a:p>
                      <a:pPr algn="ctr">
                        <a:spcAft>
                          <a:spcPts val="0"/>
                        </a:spcAft>
                      </a:pP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DAÑO</a:t>
                      </a:r>
                      <a:r>
                        <a:rPr lang="es-CL" sz="900" baseline="0" dirty="0" smtClean="0">
                          <a:effectLst/>
                          <a:latin typeface="Arial" panose="020B0604020202020204" pitchFamily="34" charset="0"/>
                          <a:ea typeface="Times New Roman" panose="02020603050405020304" pitchFamily="18" charset="0"/>
                          <a:cs typeface="Arial" panose="020B0604020202020204" pitchFamily="34" charset="0"/>
                        </a:rPr>
                        <a:t> OCULAR</a:t>
                      </a: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MODERADO</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buFont typeface="Arial" panose="020B0604020202020204" pitchFamily="34" charset="0"/>
                        <a:buNone/>
                      </a:pP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Arial" panose="020B0604020202020204" pitchFamily="34" charset="0"/>
                        <a:buNone/>
                      </a:pPr>
                      <a:r>
                        <a:rPr lang="es-CL" sz="900" dirty="0" smtClean="0">
                          <a:effectLst/>
                          <a:latin typeface="Arial" panose="020B0604020202020204" pitchFamily="34" charset="0"/>
                          <a:ea typeface="Calibri" panose="020F0502020204030204" pitchFamily="34" charset="0"/>
                          <a:cs typeface="Arial" panose="020B0604020202020204" pitchFamily="34" charset="0"/>
                        </a:rPr>
                        <a:t>INGENIERÍA</a:t>
                      </a:r>
                      <a:r>
                        <a:rPr lang="es-ES" sz="900" dirty="0" smtClean="0">
                          <a:effectLst/>
                          <a:latin typeface="Arial" panose="020B0604020202020204" pitchFamily="34" charset="0"/>
                          <a:ea typeface="Calibri" panose="020F0502020204030204" pitchFamily="34" charset="0"/>
                          <a:cs typeface="Arial" panose="020B0604020202020204" pitchFamily="34" charset="0"/>
                        </a:rPr>
                        <a:t>.</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INPECCIÓN DEL ÁREA DE POSADA.</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ADMINISTRATIVAS: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BRIEFING DE ENTRENAMIENTO.</a:t>
                      </a: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endParaRPr lang="es-ES" sz="900" baseline="0" dirty="0" smtClean="0">
                        <a:effectLst/>
                        <a:latin typeface="Arial" panose="020B0604020202020204" pitchFamily="34" charset="0"/>
                        <a:ea typeface="Calibri" panose="020F0502020204030204" pitchFamily="34" charset="0"/>
                        <a:cs typeface="Arial" panose="020B0604020202020204" pitchFamily="34" charset="0"/>
                      </a:endParaRPr>
                    </a:p>
                    <a:p>
                      <a:pPr marL="0" lvl="0" indent="0">
                        <a:buFont typeface="+mj-lt"/>
                        <a:buNone/>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FÍSICAS:</a:t>
                      </a:r>
                    </a:p>
                    <a:p>
                      <a:pPr marL="228600" lvl="0" indent="-228600">
                        <a:buFont typeface="+mj-lt"/>
                        <a:buAutoNum type="arabicPeriod"/>
                      </a:pPr>
                      <a:r>
                        <a:rPr lang="es-ES" sz="900" baseline="0" dirty="0" smtClean="0">
                          <a:effectLst/>
                          <a:latin typeface="Arial" panose="020B0604020202020204" pitchFamily="34" charset="0"/>
                          <a:ea typeface="Calibri" panose="020F0502020204030204" pitchFamily="34" charset="0"/>
                          <a:cs typeface="Arial" panose="020B0604020202020204" pitchFamily="34" charset="0"/>
                        </a:rPr>
                        <a:t>USO DE EQUIPO DE SEGURIDAD PERSONAL</a:t>
                      </a:r>
                    </a:p>
                    <a:p>
                      <a:pPr marL="0" lvl="0" indent="0">
                        <a:buFont typeface="+mj-lt"/>
                        <a:buNone/>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CADENA DE EVACUACIÓN ESTABLECIDA.</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ESTABLECIMIENTO DE ATENCIÓN SANITARIA NIVEL I EN TERRENO.</a:t>
                      </a:r>
                    </a:p>
                    <a:p>
                      <a:pPr marL="228600" lvl="0" indent="-228600">
                        <a:buFont typeface="+mj-lt"/>
                        <a:buAutoNum type="arabicPeriod"/>
                      </a:pPr>
                      <a:r>
                        <a:rPr lang="es-CL" sz="900" dirty="0" smtClean="0">
                          <a:effectLst/>
                          <a:latin typeface="Arial" panose="020B0604020202020204" pitchFamily="34" charset="0"/>
                          <a:ea typeface="Calibri" panose="020F0502020204030204" pitchFamily="34" charset="0"/>
                          <a:cs typeface="Arial" panose="020B0604020202020204" pitchFamily="34" charset="0"/>
                        </a:rPr>
                        <a:t>CONTROL</a:t>
                      </a:r>
                      <a:r>
                        <a:rPr lang="es-CL" sz="900" baseline="0" dirty="0" smtClean="0">
                          <a:effectLst/>
                          <a:latin typeface="Arial" panose="020B0604020202020204" pitchFamily="34" charset="0"/>
                          <a:ea typeface="Calibri" panose="020F0502020204030204" pitchFamily="34" charset="0"/>
                          <a:cs typeface="Arial" panose="020B0604020202020204" pitchFamily="34" charset="0"/>
                        </a:rPr>
                        <a:t> DE MATERIAL Y ELEMENTOS SENSIBLES DE VEHÍCULOS INVOLUCRADOS.</a:t>
                      </a:r>
                      <a:endParaRPr lang="es-CL" sz="900" dirty="0" smtClean="0">
                        <a:effectLst/>
                        <a:latin typeface="Arial" panose="020B0604020202020204" pitchFamily="34" charset="0"/>
                        <a:ea typeface="Calibri" panose="020F0502020204030204" pitchFamily="34" charset="0"/>
                        <a:cs typeface="Arial" panose="020B0604020202020204" pitchFamily="34" charset="0"/>
                      </a:endParaRPr>
                    </a:p>
                    <a:p>
                      <a:pPr marL="228600" lvl="0" indent="-228600">
                        <a:buFont typeface="+mj-lt"/>
                        <a:buAutoNum type="arabicPeriod"/>
                      </a:pPr>
                      <a:endParaRPr lang="es-CL" sz="900" dirty="0">
                        <a:effectLst/>
                        <a:latin typeface="Arial" panose="020B0604020202020204" pitchFamily="34" charset="0"/>
                        <a:ea typeface="Calibri" panose="020F0502020204030204" pitchFamily="34"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MENOR</a:t>
                      </a:r>
                      <a:endParaRPr lang="es-CL" sz="900" dirty="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 COY</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s-CL" sz="900" dirty="0" smtClean="0">
                          <a:effectLst/>
                          <a:latin typeface="Arial" panose="020B0604020202020204" pitchFamily="34" charset="0"/>
                          <a:ea typeface="Times New Roman" panose="02020603050405020304" pitchFamily="18" charset="0"/>
                          <a:cs typeface="Arial" panose="020B0604020202020204" pitchFamily="34" charset="0"/>
                        </a:rPr>
                        <a:t>COMANDANTE DE AERONAVE</a:t>
                      </a:r>
                    </a:p>
                    <a:p>
                      <a:pPr algn="ctr">
                        <a:spcAft>
                          <a:spcPts val="0"/>
                        </a:spcAft>
                      </a:pPr>
                      <a:endParaRPr lang="es-CL" sz="900" dirty="0" smtClean="0">
                        <a:effectLst/>
                        <a:latin typeface="Arial" panose="020B0604020202020204" pitchFamily="34" charset="0"/>
                        <a:ea typeface="Times New Roman" panose="02020603050405020304" pitchFamily="18" charset="0"/>
                        <a:cs typeface="Arial" panose="020B0604020202020204" pitchFamily="34" charset="0"/>
                      </a:endParaRPr>
                    </a:p>
                  </a:txBody>
                  <a:tcPr marL="65669" marR="6566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98932943"/>
                  </a:ext>
                </a:extLst>
              </a:tr>
            </a:tbl>
          </a:graphicData>
        </a:graphic>
      </p:graphicFrame>
    </p:spTree>
    <p:extLst>
      <p:ext uri="{BB962C8B-B14F-4D97-AF65-F5344CB8AC3E}">
        <p14:creationId xmlns:p14="http://schemas.microsoft.com/office/powerpoint/2010/main" val="694340654"/>
      </p:ext>
    </p:extLst>
  </p:cSld>
  <p:clrMapOvr>
    <a:masterClrMapping/>
  </p:clrMapOvr>
  <p:transition>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1">
            <a:extLst>
              <a:ext uri="{FF2B5EF4-FFF2-40B4-BE49-F238E27FC236}">
                <a16:creationId xmlns:a16="http://schemas.microsoft.com/office/drawing/2014/main" id="{5A350907-5E04-4674-BC45-E7B725ACF422}"/>
              </a:ext>
            </a:extLst>
          </p:cNvPr>
          <p:cNvSpPr/>
          <p:nvPr/>
        </p:nvSpPr>
        <p:spPr>
          <a:xfrm>
            <a:off x="62369" y="14744"/>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3" name="Proceso alternativo 22">
            <a:extLst>
              <a:ext uri="{FF2B5EF4-FFF2-40B4-BE49-F238E27FC236}">
                <a16:creationId xmlns:a16="http://schemas.microsoft.com/office/drawing/2014/main" id="{0E0488DE-2F2E-45DE-8454-0972F6791433}"/>
              </a:ext>
            </a:extLst>
          </p:cNvPr>
          <p:cNvSpPr/>
          <p:nvPr/>
        </p:nvSpPr>
        <p:spPr bwMode="auto">
          <a:xfrm flipV="1">
            <a:off x="2980" y="541577"/>
            <a:ext cx="12200133"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pic>
        <p:nvPicPr>
          <p:cNvPr id="5138" name="Imagen 24"/>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25185" y="14744"/>
            <a:ext cx="350303" cy="48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CustomShape 6">
            <a:extLst>
              <a:ext uri="{FF2B5EF4-FFF2-40B4-BE49-F238E27FC236}">
                <a16:creationId xmlns:a16="http://schemas.microsoft.com/office/drawing/2014/main" id="{DC5AC359-978B-5242-B197-E00974332945}"/>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rPr>
              <a:t>BATALLÓN IM Nº 31 “ALDEA”</a:t>
            </a:r>
          </a:p>
        </p:txBody>
      </p:sp>
      <p:pic>
        <p:nvPicPr>
          <p:cNvPr id="19" name="Imagen 18">
            <a:extLst>
              <a:ext uri="{FF2B5EF4-FFF2-40B4-BE49-F238E27FC236}">
                <a16:creationId xmlns:a16="http://schemas.microsoft.com/office/drawing/2014/main" id="{9520988D-FC47-DC48-B31A-F6ACEC13E942}"/>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422842" y="-196722"/>
            <a:ext cx="890916" cy="890916"/>
          </a:xfrm>
          <a:prstGeom prst="rect">
            <a:avLst/>
          </a:prstGeom>
        </p:spPr>
      </p:pic>
      <p:sp>
        <p:nvSpPr>
          <p:cNvPr id="39" name="CuadroTexto 38">
            <a:extLst>
              <a:ext uri="{FF2B5EF4-FFF2-40B4-BE49-F238E27FC236}">
                <a16:creationId xmlns:a16="http://schemas.microsoft.com/office/drawing/2014/main" id="{111D128D-A388-7C45-DD54-36BE9C223A49}"/>
              </a:ext>
            </a:extLst>
          </p:cNvPr>
          <p:cNvSpPr txBox="1"/>
          <p:nvPr/>
        </p:nvSpPr>
        <p:spPr>
          <a:xfrm>
            <a:off x="424602" y="1114129"/>
            <a:ext cx="11330156" cy="6463308"/>
          </a:xfrm>
          <a:prstGeom prst="rect">
            <a:avLst/>
          </a:prstGeom>
          <a:noFill/>
        </p:spPr>
        <p:txBody>
          <a:bodyPr wrap="square" rtlCol="0">
            <a:spAutoFit/>
          </a:bodyPr>
          <a:lstStyle/>
          <a:p>
            <a:pPr marL="400050" indent="-400050" fontAlgn="ctr">
              <a:buAutoNum type="romanUcPeriod"/>
            </a:pPr>
            <a:r>
              <a:rPr lang="es-MX" dirty="0" smtClean="0"/>
              <a:t>PERSONAL </a:t>
            </a:r>
          </a:p>
          <a:p>
            <a:pPr marL="400050" indent="-400050" fontAlgn="ctr">
              <a:buFont typeface="Wingdings" panose="05000000000000000000" pitchFamily="2" charset="2"/>
              <a:buChar char="q"/>
            </a:pPr>
            <a:r>
              <a:rPr lang="es-MX" dirty="0" smtClean="0"/>
              <a:t>Cadena expuesta será la real.</a:t>
            </a:r>
          </a:p>
          <a:p>
            <a:pPr fontAlgn="ctr"/>
            <a:endParaRPr lang="es-MX" dirty="0"/>
          </a:p>
          <a:p>
            <a:r>
              <a:rPr lang="es-MX" dirty="0" smtClean="0"/>
              <a:t>II. INTELIGENCIA: </a:t>
            </a:r>
          </a:p>
          <a:p>
            <a:pPr marL="285750" indent="-285750">
              <a:buFont typeface="Wingdings" pitchFamily="2" charset="2"/>
              <a:buChar char="q"/>
            </a:pPr>
            <a:r>
              <a:rPr lang="es-MX" dirty="0" smtClean="0"/>
              <a:t>Todo lo relacionado con fuerzas ENY es ficticias.</a:t>
            </a:r>
          </a:p>
          <a:p>
            <a:pPr marL="285750" indent="-285750">
              <a:buFont typeface="Wingdings" pitchFamily="2" charset="2"/>
              <a:buChar char="q"/>
            </a:pPr>
            <a:endParaRPr lang="es-MX" dirty="0"/>
          </a:p>
          <a:p>
            <a:r>
              <a:rPr lang="es-MX" dirty="0" smtClean="0"/>
              <a:t>III. OPERACIONES :</a:t>
            </a:r>
          </a:p>
          <a:p>
            <a:pPr marL="285750" indent="-285750">
              <a:buFont typeface="Wingdings" pitchFamily="2" charset="2"/>
              <a:buChar char="q"/>
            </a:pPr>
            <a:r>
              <a:rPr lang="es-MX" dirty="0" smtClean="0"/>
              <a:t>Unidades de apoyo son ficticias.</a:t>
            </a:r>
          </a:p>
          <a:p>
            <a:pPr marL="285750" indent="-285750">
              <a:buFont typeface="Wingdings" pitchFamily="2" charset="2"/>
              <a:buChar char="q"/>
            </a:pPr>
            <a:r>
              <a:rPr lang="es-MX" dirty="0" smtClean="0"/>
              <a:t>Curso de estabilización se encontrará en C.E.T.O. durante la ejecución de la RIS.</a:t>
            </a:r>
          </a:p>
          <a:p>
            <a:pPr marL="285750" indent="-285750">
              <a:buFont typeface="Wingdings" pitchFamily="2" charset="2"/>
              <a:buChar char="q"/>
            </a:pPr>
            <a:endParaRPr lang="es-MX" dirty="0"/>
          </a:p>
          <a:p>
            <a:pPr marL="285750" indent="-285750">
              <a:buFont typeface="Wingdings" pitchFamily="2" charset="2"/>
              <a:buChar char="q"/>
            </a:pPr>
            <a:endParaRPr lang="es-MX" dirty="0" smtClean="0"/>
          </a:p>
          <a:p>
            <a:r>
              <a:rPr lang="es-MX" dirty="0" smtClean="0"/>
              <a:t>IV. LOGÍSTICA: </a:t>
            </a:r>
          </a:p>
          <a:p>
            <a:pPr marL="285750" indent="-285750">
              <a:buFont typeface="Wingdings" pitchFamily="2" charset="2"/>
              <a:buChar char="q"/>
            </a:pPr>
            <a:r>
              <a:rPr lang="es-MX" dirty="0" smtClean="0"/>
              <a:t>Desembarco de medios será NOV 24 HPC.</a:t>
            </a:r>
          </a:p>
          <a:p>
            <a:pPr marL="285750" indent="-285750">
              <a:buFont typeface="Wingdings" pitchFamily="2" charset="2"/>
              <a:buChar char="q"/>
            </a:pPr>
            <a:r>
              <a:rPr lang="es-MX" dirty="0" smtClean="0"/>
              <a:t>Cena y desayuno abordo LST RANCAGUA.</a:t>
            </a:r>
          </a:p>
          <a:p>
            <a:endParaRPr lang="es-MX" dirty="0"/>
          </a:p>
          <a:p>
            <a:r>
              <a:rPr lang="es-MX" dirty="0" smtClean="0"/>
              <a:t>VI. COMUNICACIONES: </a:t>
            </a:r>
          </a:p>
          <a:p>
            <a:pPr marL="285750" indent="-285750">
              <a:buFont typeface="Wingdings" panose="05000000000000000000" pitchFamily="2" charset="2"/>
              <a:buChar char="q"/>
            </a:pPr>
            <a:r>
              <a:rPr lang="es-MX" dirty="0" smtClean="0"/>
              <a:t>Sin enlace con unidades subordinadas.</a:t>
            </a:r>
          </a:p>
          <a:p>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dirty="0" smtClean="0"/>
          </a:p>
          <a:p>
            <a:pPr marL="285750" indent="-285750">
              <a:buFont typeface="Wingdings" pitchFamily="2" charset="2"/>
              <a:buChar char="q"/>
            </a:pPr>
            <a:endParaRPr lang="es-MX" b="1" dirty="0"/>
          </a:p>
          <a:p>
            <a:pPr marL="285750" indent="-285750">
              <a:buFont typeface="Wingdings" pitchFamily="2" charset="2"/>
              <a:buChar char="q"/>
            </a:pPr>
            <a:endParaRPr lang="es-CL" b="1" dirty="0"/>
          </a:p>
        </p:txBody>
      </p:sp>
      <p:grpSp>
        <p:nvGrpSpPr>
          <p:cNvPr id="3" name="Grupo 2">
            <a:extLst>
              <a:ext uri="{FF2B5EF4-FFF2-40B4-BE49-F238E27FC236}">
                <a16:creationId xmlns:a16="http://schemas.microsoft.com/office/drawing/2014/main" id="{04FEB804-5AF5-922D-EFFD-57EE25F1B6F6}"/>
              </a:ext>
            </a:extLst>
          </p:cNvPr>
          <p:cNvGrpSpPr/>
          <p:nvPr/>
        </p:nvGrpSpPr>
        <p:grpSpPr>
          <a:xfrm>
            <a:off x="-23749" y="6492876"/>
            <a:ext cx="12226863" cy="378452"/>
            <a:chOff x="-23749" y="6492876"/>
            <a:chExt cx="12226863" cy="378452"/>
          </a:xfrm>
        </p:grpSpPr>
        <p:sp>
          <p:nvSpPr>
            <p:cNvPr id="4" name="Marcador de número de diapositiva 3">
              <a:extLst>
                <a:ext uri="{FF2B5EF4-FFF2-40B4-BE49-F238E27FC236}">
                  <a16:creationId xmlns:a16="http://schemas.microsoft.com/office/drawing/2014/main" id="{33DDF420-7456-ECE8-3097-B4435360DB14}"/>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2D35F9E9-C0A8-A9A5-9F39-84841EFC35B0}"/>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38319942-3E0E-97B1-F4B4-14802DA95FB9}"/>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9" name="Marcador de número de diapositiva 3">
              <a:extLst>
                <a:ext uri="{FF2B5EF4-FFF2-40B4-BE49-F238E27FC236}">
                  <a16:creationId xmlns:a16="http://schemas.microsoft.com/office/drawing/2014/main" id="{169C3255-F1BD-10AB-49F9-8BC48F9020CF}"/>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37</a:t>
              </a:fld>
              <a:endParaRPr lang="es-CL" altLang="es-CL" sz="1200" b="1">
                <a:solidFill>
                  <a:srgbClr val="FFFF00"/>
                </a:solidFill>
              </a:endParaRPr>
            </a:p>
          </p:txBody>
        </p:sp>
      </p:grpSp>
      <p:graphicFrame>
        <p:nvGraphicFramePr>
          <p:cNvPr id="14" name="Tabla 2">
            <a:extLst>
              <a:ext uri="{FF2B5EF4-FFF2-40B4-BE49-F238E27FC236}">
                <a16:creationId xmlns:a16="http://schemas.microsoft.com/office/drawing/2014/main" id="{4F9A3DAD-6DB5-9C40-AD5D-DF3BEE6626C8}"/>
              </a:ext>
            </a:extLst>
          </p:cNvPr>
          <p:cNvGraphicFramePr>
            <a:graphicFrameLocks noGrp="1"/>
          </p:cNvGraphicFramePr>
          <p:nvPr>
            <p:extLst>
              <p:ext uri="{D42A27DB-BD31-4B8C-83A1-F6EECF244321}">
                <p14:modId xmlns:p14="http://schemas.microsoft.com/office/powerpoint/2010/main" val="2253825666"/>
              </p:ext>
            </p:extLst>
          </p:nvPr>
        </p:nvGraphicFramePr>
        <p:xfrm>
          <a:off x="-11113" y="573362"/>
          <a:ext cx="12214224" cy="370840"/>
        </p:xfrm>
        <a:graphic>
          <a:graphicData uri="http://schemas.openxmlformats.org/drawingml/2006/table">
            <a:tbl>
              <a:tblPr firstRow="1" bandRow="1">
                <a:tableStyleId>{5940675A-B579-460E-94D1-54222C63F5DA}</a:tableStyleId>
              </a:tblPr>
              <a:tblGrid>
                <a:gridCol w="2035704">
                  <a:extLst>
                    <a:ext uri="{9D8B030D-6E8A-4147-A177-3AD203B41FA5}">
                      <a16:colId xmlns:a16="http://schemas.microsoft.com/office/drawing/2014/main" val="2651131845"/>
                    </a:ext>
                  </a:extLst>
                </a:gridCol>
                <a:gridCol w="2035704">
                  <a:extLst>
                    <a:ext uri="{9D8B030D-6E8A-4147-A177-3AD203B41FA5}">
                      <a16:colId xmlns:a16="http://schemas.microsoft.com/office/drawing/2014/main" val="2786963234"/>
                    </a:ext>
                  </a:extLst>
                </a:gridCol>
                <a:gridCol w="2035704">
                  <a:extLst>
                    <a:ext uri="{9D8B030D-6E8A-4147-A177-3AD203B41FA5}">
                      <a16:colId xmlns:a16="http://schemas.microsoft.com/office/drawing/2014/main" val="3096488829"/>
                    </a:ext>
                  </a:extLst>
                </a:gridCol>
                <a:gridCol w="2035704">
                  <a:extLst>
                    <a:ext uri="{9D8B030D-6E8A-4147-A177-3AD203B41FA5}">
                      <a16:colId xmlns:a16="http://schemas.microsoft.com/office/drawing/2014/main" val="2079434743"/>
                    </a:ext>
                  </a:extLst>
                </a:gridCol>
                <a:gridCol w="2035704">
                  <a:extLst>
                    <a:ext uri="{9D8B030D-6E8A-4147-A177-3AD203B41FA5}">
                      <a16:colId xmlns:a16="http://schemas.microsoft.com/office/drawing/2014/main" val="2893376947"/>
                    </a:ext>
                  </a:extLst>
                </a:gridCol>
                <a:gridCol w="2035704">
                  <a:extLst>
                    <a:ext uri="{9D8B030D-6E8A-4147-A177-3AD203B41FA5}">
                      <a16:colId xmlns:a16="http://schemas.microsoft.com/office/drawing/2014/main" val="1893354649"/>
                    </a:ext>
                  </a:extLst>
                </a:gridCol>
              </a:tblGrid>
              <a:tr h="370840">
                <a:tc>
                  <a:txBody>
                    <a:bodyPr/>
                    <a:lstStyle/>
                    <a:p>
                      <a:pPr algn="ctr"/>
                      <a:r>
                        <a:rPr lang="es-CL" sz="1200" dirty="0"/>
                        <a:t>SITUACIÓN</a:t>
                      </a:r>
                    </a:p>
                  </a:txBody>
                  <a:tcPr anchor="ctr">
                    <a:solidFill>
                      <a:schemeClr val="bg1">
                        <a:lumMod val="85000"/>
                      </a:schemeClr>
                    </a:solidFill>
                  </a:tcPr>
                </a:tc>
                <a:tc>
                  <a:txBody>
                    <a:bodyPr/>
                    <a:lstStyle/>
                    <a:p>
                      <a:pPr algn="ctr"/>
                      <a:r>
                        <a:rPr lang="es-CL" sz="1200" dirty="0"/>
                        <a:t>MISIÓN</a:t>
                      </a:r>
                    </a:p>
                  </a:txBody>
                  <a:tcPr anchor="ctr">
                    <a:solidFill>
                      <a:schemeClr val="bg1">
                        <a:lumMod val="85000"/>
                      </a:schemeClr>
                    </a:solidFill>
                  </a:tcPr>
                </a:tc>
                <a:tc>
                  <a:txBody>
                    <a:bodyPr/>
                    <a:lstStyle/>
                    <a:p>
                      <a:pPr algn="ctr"/>
                      <a:r>
                        <a:rPr lang="es-CL" sz="1200" dirty="0"/>
                        <a:t>EJECUCIÓN</a:t>
                      </a:r>
                    </a:p>
                  </a:txBody>
                  <a:tcPr anchor="ctr">
                    <a:solidFill>
                      <a:schemeClr val="bg1">
                        <a:lumMod val="85000"/>
                      </a:schemeClr>
                    </a:solidFill>
                  </a:tcPr>
                </a:tc>
                <a:tc>
                  <a:txBody>
                    <a:bodyPr/>
                    <a:lstStyle/>
                    <a:p>
                      <a:pPr algn="ctr"/>
                      <a:r>
                        <a:rPr lang="es-CL" sz="1200" dirty="0"/>
                        <a:t>LOGÍSTICA</a:t>
                      </a:r>
                    </a:p>
                  </a:txBody>
                  <a:tcPr anchor="ctr">
                    <a:solidFill>
                      <a:schemeClr val="bg1">
                        <a:lumMod val="85000"/>
                      </a:schemeClr>
                    </a:solidFill>
                  </a:tcPr>
                </a:tc>
                <a:tc>
                  <a:txBody>
                    <a:bodyPr/>
                    <a:lstStyle/>
                    <a:p>
                      <a:pPr algn="ctr"/>
                      <a:r>
                        <a:rPr lang="es-CL" sz="1200" dirty="0"/>
                        <a:t>MANDO Y CONTROL</a:t>
                      </a:r>
                    </a:p>
                  </a:txBody>
                  <a:tcPr anchor="ctr">
                    <a:solidFill>
                      <a:schemeClr val="bg1">
                        <a:lumMod val="85000"/>
                      </a:schemeClr>
                    </a:solidFill>
                  </a:tcPr>
                </a:tc>
                <a:tc>
                  <a:txBody>
                    <a:bodyPr/>
                    <a:lstStyle/>
                    <a:p>
                      <a:pPr algn="ctr"/>
                      <a:r>
                        <a:rPr lang="es-CL" sz="1200" dirty="0"/>
                        <a:t>ADAPTACIÓN A LA REALIDAD</a:t>
                      </a:r>
                    </a:p>
                  </a:txBody>
                  <a:tcPr anchor="ctr">
                    <a:solidFill>
                      <a:schemeClr val="bg1">
                        <a:lumMod val="50000"/>
                      </a:schemeClr>
                    </a:solidFill>
                  </a:tcPr>
                </a:tc>
                <a:extLst>
                  <a:ext uri="{0D108BD9-81ED-4DB2-BD59-A6C34878D82A}">
                    <a16:rowId xmlns:a16="http://schemas.microsoft.com/office/drawing/2014/main" val="3060630076"/>
                  </a:ext>
                </a:extLst>
              </a:tr>
            </a:tbl>
          </a:graphicData>
        </a:graphic>
      </p:graphicFrame>
    </p:spTree>
    <p:extLst>
      <p:ext uri="{BB962C8B-B14F-4D97-AF65-F5344CB8AC3E}">
        <p14:creationId xmlns:p14="http://schemas.microsoft.com/office/powerpoint/2010/main" val="3760070884"/>
      </p:ext>
    </p:extLst>
  </p:cSld>
  <p:clrMapOvr>
    <a:masterClrMapping/>
  </p:clrMapOvr>
  <p:transition>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113E9E8-BBCB-8F40-9379-592A30FED884}"/>
              </a:ext>
            </a:extLst>
          </p:cNvPr>
          <p:cNvPicPr>
            <a:picLocks noChangeAspect="1"/>
          </p:cNvPicPr>
          <p:nvPr/>
        </p:nvPicPr>
        <p:blipFill>
          <a:blip r:embed="rId2"/>
          <a:stretch>
            <a:fillRect/>
          </a:stretch>
        </p:blipFill>
        <p:spPr>
          <a:xfrm>
            <a:off x="-22224" y="0"/>
            <a:ext cx="12214224" cy="6858000"/>
          </a:xfrm>
          <a:prstGeom prst="rect">
            <a:avLst/>
          </a:prstGeom>
        </p:spPr>
      </p:pic>
      <p:sp>
        <p:nvSpPr>
          <p:cNvPr id="30" name="Marcador de número de diapositiva 3">
            <a:extLst>
              <a:ext uri="{FF2B5EF4-FFF2-40B4-BE49-F238E27FC236}">
                <a16:creationId xmlns:a16="http://schemas.microsoft.com/office/drawing/2014/main" id="{0EF4EC85-F800-D149-9E38-773F9611A46C}"/>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38</a:t>
            </a:fld>
            <a:endParaRPr lang="es-CL" altLang="es-CL" sz="1200" b="1">
              <a:solidFill>
                <a:srgbClr val="FFFF00"/>
              </a:solidFill>
            </a:endParaRPr>
          </a:p>
        </p:txBody>
      </p:sp>
      <p:sp>
        <p:nvSpPr>
          <p:cNvPr id="5" name="Rectángulo 1">
            <a:extLst>
              <a:ext uri="{FF2B5EF4-FFF2-40B4-BE49-F238E27FC236}">
                <a16:creationId xmlns:a16="http://schemas.microsoft.com/office/drawing/2014/main" id="{ED642B24-E214-4727-821D-B56754C23454}"/>
              </a:ext>
            </a:extLst>
          </p:cNvPr>
          <p:cNvSpPr/>
          <p:nvPr/>
        </p:nvSpPr>
        <p:spPr>
          <a:xfrm>
            <a:off x="11113" y="0"/>
            <a:ext cx="12192000" cy="6858000"/>
          </a:xfrm>
          <a:prstGeom prst="rect">
            <a:avLst/>
          </a:prstGeom>
          <a:no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8" name="Rectángulo 11">
            <a:extLst>
              <a:ext uri="{FF2B5EF4-FFF2-40B4-BE49-F238E27FC236}">
                <a16:creationId xmlns:a16="http://schemas.microsoft.com/office/drawing/2014/main" id="{4D284DAC-1E59-4331-9F9D-C46C1735A474}"/>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12" name="CustomShape 6">
            <a:extLst>
              <a:ext uri="{FF2B5EF4-FFF2-40B4-BE49-F238E27FC236}">
                <a16:creationId xmlns:a16="http://schemas.microsoft.com/office/drawing/2014/main" id="{BDB2A042-6A78-4914-8F90-C2D24EE94A51}"/>
              </a:ext>
            </a:extLst>
          </p:cNvPr>
          <p:cNvSpPr/>
          <p:nvPr/>
        </p:nvSpPr>
        <p:spPr>
          <a:xfrm>
            <a:off x="469558" y="3317973"/>
            <a:ext cx="11207578" cy="1100455"/>
          </a:xfrm>
          <a:prstGeom prst="rect">
            <a:avLst/>
          </a:prstGeom>
          <a:solidFill>
            <a:schemeClr val="bg1">
              <a:lumMod val="50000"/>
              <a:alpha val="60000"/>
            </a:schemeClr>
          </a:solid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r>
              <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rPr>
              <a:t>ORDEN DE OPERACIÓN </a:t>
            </a:r>
          </a:p>
          <a:p>
            <a:pPr algn="ctr">
              <a:defRPr/>
            </a:pPr>
            <a:r>
              <a:rPr lang="es-CL" sz="3200" b="1" spc="-1" dirty="0" smtClean="0">
                <a:solidFill>
                  <a:schemeClr val="bg1"/>
                </a:solidFill>
                <a:uFill>
                  <a:solidFill>
                    <a:srgbClr val="FFFFFF"/>
                  </a:solidFill>
                </a:uFill>
                <a:latin typeface="Courier New" panose="02070309020205020404" pitchFamily="49" charset="0"/>
                <a:cs typeface="Courier New" panose="02070309020205020404" pitchFamily="49" charset="0"/>
              </a:rPr>
              <a:t>“THUNDER”</a:t>
            </a:r>
            <a:endParaRPr lang="es-CL" sz="3200" b="1" spc="-1" dirty="0">
              <a:solidFill>
                <a:schemeClr val="bg1"/>
              </a:solidFill>
              <a:uFill>
                <a:solidFill>
                  <a:srgbClr val="FFFFFF"/>
                </a:solidFill>
              </a:uFill>
              <a:latin typeface="Courier New" panose="02070309020205020404" pitchFamily="49" charset="0"/>
              <a:cs typeface="Courier New" panose="02070309020205020404" pitchFamily="49" charset="0"/>
            </a:endParaRPr>
          </a:p>
        </p:txBody>
      </p:sp>
      <p:sp>
        <p:nvSpPr>
          <p:cNvPr id="4101" name="Marcador de número de diapositiva 3"/>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A0781D8-056E-445D-8FEB-A9BC9B5D2172}" type="slidenum">
              <a:rPr lang="es-CL" altLang="es-CL" sz="1200" b="1">
                <a:solidFill>
                  <a:srgbClr val="FFFF00"/>
                </a:solidFill>
              </a:rPr>
              <a:pPr algn="r" eaLnBrk="1" hangingPunct="1">
                <a:spcBef>
                  <a:spcPct val="0"/>
                </a:spcBef>
                <a:buFontTx/>
                <a:buNone/>
              </a:pPr>
              <a:t>38</a:t>
            </a:fld>
            <a:endParaRPr lang="es-CL" altLang="es-CL" sz="1200" b="1">
              <a:solidFill>
                <a:srgbClr val="FFFF00"/>
              </a:solidFill>
            </a:endParaRPr>
          </a:p>
        </p:txBody>
      </p:sp>
      <p:sp>
        <p:nvSpPr>
          <p:cNvPr id="4106" name="19 CuadroTexto"/>
          <p:cNvSpPr txBox="1">
            <a:spLocks noChangeArrowheads="1"/>
          </p:cNvSpPr>
          <p:nvPr/>
        </p:nvSpPr>
        <p:spPr bwMode="auto">
          <a:xfrm>
            <a:off x="5689889" y="5826504"/>
            <a:ext cx="80037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s-CL" altLang="es-CL" sz="1600" b="1" dirty="0">
                <a:solidFill>
                  <a:schemeClr val="bg1"/>
                </a:solidFill>
                <a:latin typeface="Courier New" panose="02070309020205020404" pitchFamily="49" charset="0"/>
                <a:cs typeface="Courier New" panose="02070309020205020404" pitchFamily="49" charset="0"/>
              </a:rPr>
              <a:t>En </a:t>
            </a:r>
            <a:r>
              <a:rPr lang="es-CL" altLang="es-CL" sz="1600" b="1" dirty="0" smtClean="0">
                <a:solidFill>
                  <a:schemeClr val="bg1"/>
                </a:solidFill>
                <a:latin typeface="Courier New" panose="02070309020205020404" pitchFamily="49" charset="0"/>
                <a:cs typeface="Courier New" panose="02070309020205020404" pitchFamily="49" charset="0"/>
              </a:rPr>
              <a:t>la mar</a:t>
            </a:r>
            <a:r>
              <a:rPr lang="es-CL" altLang="es-CL" sz="1600" b="1" dirty="0" smtClean="0">
                <a:solidFill>
                  <a:schemeClr val="bg1"/>
                </a:solidFill>
                <a:latin typeface="Courier New" panose="02070309020205020404" pitchFamily="49" charset="0"/>
                <a:cs typeface="Courier New" panose="02070309020205020404" pitchFamily="49" charset="0"/>
              </a:rPr>
              <a:t>, </a:t>
            </a:r>
            <a:r>
              <a:rPr lang="es-CL" altLang="es-CL" sz="1600" b="1" dirty="0" smtClean="0">
                <a:solidFill>
                  <a:schemeClr val="bg1"/>
                </a:solidFill>
                <a:latin typeface="Courier New" panose="02070309020205020404" pitchFamily="49" charset="0"/>
                <a:cs typeface="Courier New" panose="02070309020205020404" pitchFamily="49" charset="0"/>
              </a:rPr>
              <a:t>24 </a:t>
            </a:r>
            <a:r>
              <a:rPr lang="es-CL" altLang="es-CL" sz="1600" b="1" dirty="0">
                <a:solidFill>
                  <a:schemeClr val="bg1"/>
                </a:solidFill>
                <a:latin typeface="Courier New" panose="02070309020205020404" pitchFamily="49" charset="0"/>
                <a:cs typeface="Courier New" panose="02070309020205020404" pitchFamily="49" charset="0"/>
              </a:rPr>
              <a:t>de </a:t>
            </a:r>
            <a:r>
              <a:rPr lang="es-CL" altLang="es-CL" sz="1600" b="1" dirty="0" smtClean="0">
                <a:solidFill>
                  <a:schemeClr val="bg1"/>
                </a:solidFill>
                <a:latin typeface="Courier New" panose="02070309020205020404" pitchFamily="49" charset="0"/>
                <a:cs typeface="Courier New" panose="02070309020205020404" pitchFamily="49" charset="0"/>
              </a:rPr>
              <a:t>noviembre </a:t>
            </a:r>
            <a:r>
              <a:rPr lang="es-CL" altLang="es-CL" sz="1600" b="1" dirty="0">
                <a:solidFill>
                  <a:schemeClr val="bg1"/>
                </a:solidFill>
                <a:latin typeface="Courier New" panose="02070309020205020404" pitchFamily="49" charset="0"/>
                <a:cs typeface="Courier New" panose="02070309020205020404" pitchFamily="49" charset="0"/>
              </a:rPr>
              <a:t>de 2035</a:t>
            </a:r>
          </a:p>
        </p:txBody>
      </p:sp>
      <p:sp>
        <p:nvSpPr>
          <p:cNvPr id="17" name="Proceso alternativo 16">
            <a:extLst>
              <a:ext uri="{FF2B5EF4-FFF2-40B4-BE49-F238E27FC236}">
                <a16:creationId xmlns:a16="http://schemas.microsoft.com/office/drawing/2014/main" id="{0E0488DE-2F2E-45DE-8454-0972F6791433}"/>
              </a:ext>
            </a:extLst>
          </p:cNvPr>
          <p:cNvSpPr/>
          <p:nvPr/>
        </p:nvSpPr>
        <p:spPr>
          <a:xfrm>
            <a:off x="949266" y="1007018"/>
            <a:ext cx="10295907"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C00000"/>
              </a:solidFill>
            </a:endParaRPr>
          </a:p>
        </p:txBody>
      </p:sp>
      <p:pic>
        <p:nvPicPr>
          <p:cNvPr id="4113" name="Imagen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387" y="43230"/>
            <a:ext cx="787581" cy="1100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Imagen 3">
            <a:extLst>
              <a:ext uri="{FF2B5EF4-FFF2-40B4-BE49-F238E27FC236}">
                <a16:creationId xmlns:a16="http://schemas.microsoft.com/office/drawing/2014/main" id="{6AE2B7D5-FB44-474B-B06B-23D9722EEA1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17756" y="-374901"/>
            <a:ext cx="1914322" cy="1914322"/>
          </a:xfrm>
          <a:prstGeom prst="rect">
            <a:avLst/>
          </a:prstGeom>
        </p:spPr>
      </p:pic>
      <p:sp>
        <p:nvSpPr>
          <p:cNvPr id="26" name="Rectángulo 11">
            <a:extLst>
              <a:ext uri="{FF2B5EF4-FFF2-40B4-BE49-F238E27FC236}">
                <a16:creationId xmlns:a16="http://schemas.microsoft.com/office/drawing/2014/main" id="{2018FD7B-79EE-394C-9A8E-DF4BB1C34B72}"/>
              </a:ext>
            </a:extLst>
          </p:cNvPr>
          <p:cNvSpPr/>
          <p:nvPr/>
        </p:nvSpPr>
        <p:spPr>
          <a:xfrm>
            <a:off x="11113" y="6354763"/>
            <a:ext cx="12192000" cy="5064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endParaRPr lang="es-CL" sz="1100" b="1" dirty="0">
              <a:latin typeface="+mj-lt"/>
            </a:endParaRPr>
          </a:p>
        </p:txBody>
      </p:sp>
      <p:sp>
        <p:nvSpPr>
          <p:cNvPr id="32" name="Proceso alternativo 5">
            <a:extLst>
              <a:ext uri="{FF2B5EF4-FFF2-40B4-BE49-F238E27FC236}">
                <a16:creationId xmlns:a16="http://schemas.microsoft.com/office/drawing/2014/main" id="{9EBFF712-0351-8742-9D82-CD93F3D4F150}"/>
              </a:ext>
            </a:extLst>
          </p:cNvPr>
          <p:cNvSpPr/>
          <p:nvPr/>
        </p:nvSpPr>
        <p:spPr>
          <a:xfrm>
            <a:off x="22837" y="6191333"/>
            <a:ext cx="12158052"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3" name="15 Rectángulo">
            <a:extLst>
              <a:ext uri="{FF2B5EF4-FFF2-40B4-BE49-F238E27FC236}">
                <a16:creationId xmlns:a16="http://schemas.microsoft.com/office/drawing/2014/main" id="{186955D2-7837-8549-BA9F-40E0EC5555EE}"/>
              </a:ext>
            </a:extLst>
          </p:cNvPr>
          <p:cNvSpPr/>
          <p:nvPr/>
        </p:nvSpPr>
        <p:spPr>
          <a:xfrm>
            <a:off x="11114" y="6234114"/>
            <a:ext cx="12169775" cy="597023"/>
          </a:xfrm>
          <a:prstGeom prst="rect">
            <a:avLst/>
          </a:prstGeom>
          <a:solidFill>
            <a:srgbClr val="002060"/>
          </a:solidFill>
        </p:spPr>
        <p:txBody>
          <a:bodyPr>
            <a:spAutoFit/>
          </a:bodyPr>
          <a:lstStyle/>
          <a:p>
            <a:pPr algn="ctr">
              <a:lnSpc>
                <a:spcPct val="150000"/>
              </a:lnSpc>
              <a:defRPr/>
            </a:pPr>
            <a:r>
              <a:rPr lang="pt-BR" sz="1200" b="1" dirty="0">
                <a:solidFill>
                  <a:srgbClr val="FFFF00"/>
                </a:solidFill>
              </a:rPr>
              <a:t>P A T R I O T I S M O </a:t>
            </a:r>
            <a:endParaRPr lang="es-CL" sz="1200" b="1" dirty="0">
              <a:solidFill>
                <a:srgbClr val="FFFF00"/>
              </a:solidFill>
            </a:endParaRPr>
          </a:p>
          <a:p>
            <a:pPr algn="ctr">
              <a:lnSpc>
                <a:spcPct val="150000"/>
              </a:lnSpc>
              <a:defRPr/>
            </a:pPr>
            <a:r>
              <a:rPr lang="es-CL" sz="1100" dirty="0">
                <a:solidFill>
                  <a:srgbClr val="FFFF00"/>
                </a:solidFill>
              </a:rPr>
              <a:t>      </a:t>
            </a:r>
            <a:r>
              <a:rPr lang="es-CL" sz="1050" dirty="0">
                <a:solidFill>
                  <a:srgbClr val="FFFF00"/>
                </a:solidFill>
              </a:rPr>
              <a:t>HONOR                                                   LEALTAD                                                   VALENTÍA                                                   INTEGRIDAD                                                    DEBER</a:t>
            </a:r>
          </a:p>
        </p:txBody>
      </p:sp>
    </p:spTree>
    <p:extLst>
      <p:ext uri="{BB962C8B-B14F-4D97-AF65-F5344CB8AC3E}">
        <p14:creationId xmlns:p14="http://schemas.microsoft.com/office/powerpoint/2010/main" val="2518478142"/>
      </p:ext>
    </p:extLst>
  </p:cSld>
  <p:clrMapOvr>
    <a:masterClrMapping/>
  </p:clrMapOvr>
  <p:transition>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ABLE_ENDDRAG_ORIGIN_RECT" val="198*50"/>
  <p:tag name="TABLE_ENDDRAG_RECT" val="196*224*198*50"/>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9726</TotalTime>
  <Words>4281</Words>
  <Application>Microsoft Office PowerPoint</Application>
  <PresentationFormat>Panorámica</PresentationFormat>
  <Paragraphs>1326</Paragraphs>
  <Slides>38</Slides>
  <Notes>34</Notes>
  <HiddenSlides>0</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38</vt:i4>
      </vt:variant>
    </vt:vector>
  </HeadingPairs>
  <TitlesOfParts>
    <vt:vector size="50" baseType="lpstr">
      <vt:lpstr> Arial</vt:lpstr>
      <vt:lpstr>Apple Chancery</vt:lpstr>
      <vt:lpstr>Arial</vt:lpstr>
      <vt:lpstr>Book Antiqua</vt:lpstr>
      <vt:lpstr>Calibri</vt:lpstr>
      <vt:lpstr>Calibri Light</vt:lpstr>
      <vt:lpstr>Cambria</vt:lpstr>
      <vt:lpstr>Courier New</vt:lpstr>
      <vt:lpstr>Times New Roman</vt:lpstr>
      <vt:lpstr>Times New Roman (Cuerpo en alfa</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CADENA DE EVACUACIÓN</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AGUSTÍN PÁJARO</dc:creator>
  <cp:lastModifiedBy>esteban bobadilla</cp:lastModifiedBy>
  <cp:revision>302</cp:revision>
  <dcterms:created xsi:type="dcterms:W3CDTF">2021-02-02T13:50:12Z</dcterms:created>
  <dcterms:modified xsi:type="dcterms:W3CDTF">2025-11-24T20:02:12Z</dcterms:modified>
</cp:coreProperties>
</file>