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385" autoAdjust="0"/>
    <p:restoredTop sz="94660"/>
  </p:normalViewPr>
  <p:slideViewPr>
    <p:cSldViewPr>
      <p:cViewPr varScale="1">
        <p:scale>
          <a:sx n="100" d="100"/>
          <a:sy n="100" d="100"/>
        </p:scale>
        <p:origin x="-3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6DF1C-ED94-436F-AAD1-092DA2784814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C2E0A-991A-4302-ABAB-1CE7368B962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6DF1C-ED94-436F-AAD1-092DA2784814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C2E0A-991A-4302-ABAB-1CE7368B962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6DF1C-ED94-436F-AAD1-092DA2784814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C2E0A-991A-4302-ABAB-1CE7368B962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6DF1C-ED94-436F-AAD1-092DA2784814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C2E0A-991A-4302-ABAB-1CE7368B962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6DF1C-ED94-436F-AAD1-092DA2784814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C2E0A-991A-4302-ABAB-1CE7368B962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6DF1C-ED94-436F-AAD1-092DA2784814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C2E0A-991A-4302-ABAB-1CE7368B962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6DF1C-ED94-436F-AAD1-092DA2784814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C2E0A-991A-4302-ABAB-1CE7368B962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6DF1C-ED94-436F-AAD1-092DA2784814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C2E0A-991A-4302-ABAB-1CE7368B962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6DF1C-ED94-436F-AAD1-092DA2784814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C2E0A-991A-4302-ABAB-1CE7368B962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6DF1C-ED94-436F-AAD1-092DA2784814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C2E0A-991A-4302-ABAB-1CE7368B962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6DF1C-ED94-436F-AAD1-092DA2784814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C2E0A-991A-4302-ABAB-1CE7368B9626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6DF1C-ED94-436F-AAD1-092DA2784814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4C2E0A-991A-4302-ABAB-1CE7368B9626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3 Imagen" descr="53515136971_15c1c0af52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ítulo"/>
          <p:cNvSpPr>
            <a:spLocks noGrp="1"/>
          </p:cNvSpPr>
          <p:nvPr>
            <p:ph type="ctrTitle"/>
          </p:nvPr>
        </p:nvSpPr>
        <p:spPr>
          <a:xfrm>
            <a:off x="357158" y="4143380"/>
            <a:ext cx="7772400" cy="1470025"/>
          </a:xfrm>
        </p:spPr>
        <p:txBody>
          <a:bodyPr/>
          <a:lstStyle/>
          <a:p>
            <a:r>
              <a:rPr lang="es-CL" b="1" dirty="0" smtClean="0">
                <a:solidFill>
                  <a:srgbClr val="FFFF00"/>
                </a:solidFill>
              </a:rPr>
              <a:t>Yo en la Escuela Naval</a:t>
            </a:r>
            <a:endParaRPr lang="es-CL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3 Marcador de contenido" descr="53515565605_d809f9eab9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3 Marcador de contenido" descr="53737703171_b3bbb7cda2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3 Marcador de contenido" descr="53515457284_57cc341e5e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comb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5</Words>
  <Application>Microsoft Office PowerPoint</Application>
  <PresentationFormat>Presentación en pantalla (4:3)</PresentationFormat>
  <Paragraphs>1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Tema de Office</vt:lpstr>
      <vt:lpstr>Yo en la Escuela Naval</vt:lpstr>
      <vt:lpstr>Diapositiva 2</vt:lpstr>
      <vt:lpstr>Diapositiva 3</vt:lpstr>
      <vt:lpstr>Diapositiva 4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Ingles</dc:creator>
  <cp:lastModifiedBy>Ingles</cp:lastModifiedBy>
  <cp:revision>6</cp:revision>
  <dcterms:created xsi:type="dcterms:W3CDTF">2024-06-06T16:13:00Z</dcterms:created>
  <dcterms:modified xsi:type="dcterms:W3CDTF">2024-06-06T17:09:03Z</dcterms:modified>
</cp:coreProperties>
</file>