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2A4C4-FDAB-4907-B017-B05210A12159}" type="datetimeFigureOut">
              <a:rPr lang="es-CL" smtClean="0"/>
              <a:t>30-06-2021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8B673-D881-499A-855F-AFF3D58C178B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785794"/>
            <a:ext cx="7772400" cy="1470025"/>
          </a:xfrm>
        </p:spPr>
        <p:txBody>
          <a:bodyPr/>
          <a:lstStyle/>
          <a:p>
            <a:r>
              <a:rPr lang="es-CL" dirty="0" smtClean="0"/>
              <a:t>DEPORTES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357422" y="5429264"/>
            <a:ext cx="4271970" cy="1066792"/>
          </a:xfrm>
        </p:spPr>
        <p:txBody>
          <a:bodyPr>
            <a:normAutofit fontScale="92500" lnSpcReduction="10000"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Sebastián </a:t>
            </a:r>
            <a:r>
              <a:rPr lang="es-CL" dirty="0" err="1" smtClean="0">
                <a:solidFill>
                  <a:schemeClr val="tx1"/>
                </a:solidFill>
              </a:rPr>
              <a:t>Inostroza</a:t>
            </a:r>
            <a:endParaRPr lang="es-CL" dirty="0" smtClean="0">
              <a:solidFill>
                <a:schemeClr val="tx1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</a:rPr>
              <a:t>1°Eco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4" name="3 Imagen" descr="Grupo de personas en una cancha&#10;&#10;Descripción generada automáticamente"/>
          <p:cNvPicPr/>
          <p:nvPr/>
        </p:nvPicPr>
        <p:blipFill>
          <a:blip r:embed="rId2"/>
          <a:stretch>
            <a:fillRect/>
          </a:stretch>
        </p:blipFill>
        <p:spPr>
          <a:xfrm>
            <a:off x="3071802" y="2643182"/>
            <a:ext cx="2854357" cy="2394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470025"/>
          </a:xfrm>
        </p:spPr>
        <p:txBody>
          <a:bodyPr/>
          <a:lstStyle/>
          <a:p>
            <a:r>
              <a:rPr lang="es-CL" dirty="0" smtClean="0"/>
              <a:t>Voleibol en la escuela naval</a:t>
            </a:r>
            <a:endParaRPr lang="es-CL" dirty="0"/>
          </a:p>
        </p:txBody>
      </p:sp>
      <p:pic>
        <p:nvPicPr>
          <p:cNvPr id="4" name="3 Imagen" descr="Un grupo de personas en una cancha&#10;&#10;Descripción generada automáticamente"/>
          <p:cNvPicPr/>
          <p:nvPr/>
        </p:nvPicPr>
        <p:blipFill>
          <a:blip r:embed="rId2"/>
          <a:stretch>
            <a:fillRect/>
          </a:stretch>
        </p:blipFill>
        <p:spPr>
          <a:xfrm>
            <a:off x="2857488" y="2571744"/>
            <a:ext cx="3190118" cy="28386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786" y="714356"/>
            <a:ext cx="7772400" cy="1470025"/>
          </a:xfrm>
        </p:spPr>
        <p:txBody>
          <a:bodyPr/>
          <a:lstStyle/>
          <a:p>
            <a:r>
              <a:rPr lang="es-CL" dirty="0" smtClean="0"/>
              <a:t>Voleibol en la escuela naval</a:t>
            </a:r>
            <a:endParaRPr lang="es-CL" dirty="0"/>
          </a:p>
        </p:txBody>
      </p:sp>
      <p:pic>
        <p:nvPicPr>
          <p:cNvPr id="4" name="3 Imagen" descr="Un grupo de personas en una cancha&#10;&#10;Descripción generada automáticamente"/>
          <p:cNvPicPr/>
          <p:nvPr/>
        </p:nvPicPr>
        <p:blipFill>
          <a:blip r:embed="rId2"/>
          <a:stretch>
            <a:fillRect/>
          </a:stretch>
        </p:blipFill>
        <p:spPr>
          <a:xfrm>
            <a:off x="1142976" y="2714620"/>
            <a:ext cx="2917621" cy="2495227"/>
          </a:xfrm>
          <a:prstGeom prst="rect">
            <a:avLst/>
          </a:prstGeom>
        </p:spPr>
      </p:pic>
      <p:pic>
        <p:nvPicPr>
          <p:cNvPr id="5" name="4 Imagen" descr="Un grupo de personas jugando partido de fútbol&#10;&#10;Descripción generada automáticamente"/>
          <p:cNvPicPr/>
          <p:nvPr/>
        </p:nvPicPr>
        <p:blipFill>
          <a:blip r:embed="rId3"/>
          <a:stretch>
            <a:fillRect/>
          </a:stretch>
        </p:blipFill>
        <p:spPr>
          <a:xfrm>
            <a:off x="5286380" y="2928934"/>
            <a:ext cx="2713603" cy="228219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18</Words>
  <Application>Microsoft Office PowerPoint</Application>
  <PresentationFormat>Presentación en pantalla (4:3)</PresentationFormat>
  <Paragraphs>5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DEPORTES EN LA ESCUELA NAVAL</vt:lpstr>
      <vt:lpstr>Voleibol en la escuela naval</vt:lpstr>
      <vt:lpstr>Voleibol en la escuela naval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DEPORTES EN LA ESCUELA NAVAL</dc:title>
  <dc:creator>User</dc:creator>
  <cp:lastModifiedBy>User</cp:lastModifiedBy>
  <cp:revision>3</cp:revision>
  <dcterms:created xsi:type="dcterms:W3CDTF">2021-06-30T13:14:07Z</dcterms:created>
  <dcterms:modified xsi:type="dcterms:W3CDTF">2021-06-30T13:33:09Z</dcterms:modified>
</cp:coreProperties>
</file>