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9"/>
  </p:notesMasterIdLst>
  <p:sldIdLst>
    <p:sldId id="256" r:id="rId2"/>
    <p:sldId id="323" r:id="rId3"/>
    <p:sldId id="324" r:id="rId4"/>
    <p:sldId id="305" r:id="rId5"/>
    <p:sldId id="308" r:id="rId6"/>
    <p:sldId id="310" r:id="rId7"/>
    <p:sldId id="316" r:id="rId8"/>
    <p:sldId id="325" r:id="rId9"/>
    <p:sldId id="336" r:id="rId10"/>
    <p:sldId id="257" r:id="rId11"/>
    <p:sldId id="258" r:id="rId12"/>
    <p:sldId id="261" r:id="rId13"/>
    <p:sldId id="330" r:id="rId14"/>
    <p:sldId id="329" r:id="rId15"/>
    <p:sldId id="262" r:id="rId16"/>
    <p:sldId id="332" r:id="rId17"/>
    <p:sldId id="263" r:id="rId18"/>
    <p:sldId id="334" r:id="rId19"/>
    <p:sldId id="335" r:id="rId20"/>
    <p:sldId id="303" r:id="rId21"/>
    <p:sldId id="265" r:id="rId22"/>
    <p:sldId id="266" r:id="rId23"/>
    <p:sldId id="259" r:id="rId24"/>
    <p:sldId id="326" r:id="rId25"/>
    <p:sldId id="260" r:id="rId26"/>
    <p:sldId id="267" r:id="rId27"/>
    <p:sldId id="340"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3B0EAB-AC99-4A24-A049-9FF050B40D90}" v="40" dt="2025-09-06T10:54:39.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3" d="100"/>
          <a:sy n="53" d="100"/>
        </p:scale>
        <p:origin x="1812" y="2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lanca Ramírez Torrejon" userId="50955e19eeb9463b" providerId="LiveId" clId="{F53B0EAB-AC99-4A24-A049-9FF050B40D90}"/>
    <pc:docChg chg="undo custSel addSld delSld modSld">
      <pc:chgData name="Blanca Ramírez Torrejon" userId="50955e19eeb9463b" providerId="LiveId" clId="{F53B0EAB-AC99-4A24-A049-9FF050B40D90}" dt="2025-09-06T10:54:39.711" v="286" actId="1076"/>
      <pc:docMkLst>
        <pc:docMk/>
      </pc:docMkLst>
      <pc:sldChg chg="addSp modSp mod setBg">
        <pc:chgData name="Blanca Ramírez Torrejon" userId="50955e19eeb9463b" providerId="LiveId" clId="{F53B0EAB-AC99-4A24-A049-9FF050B40D90}" dt="2025-09-06T10:43:35.671" v="226" actId="113"/>
        <pc:sldMkLst>
          <pc:docMk/>
          <pc:sldMk cId="0" sldId="256"/>
        </pc:sldMkLst>
        <pc:spChg chg="mod">
          <ac:chgData name="Blanca Ramírez Torrejon" userId="50955e19eeb9463b" providerId="LiveId" clId="{F53B0EAB-AC99-4A24-A049-9FF050B40D90}" dt="2025-09-06T10:43:35.671" v="226" actId="113"/>
          <ac:spMkLst>
            <pc:docMk/>
            <pc:sldMk cId="0" sldId="256"/>
            <ac:spMk id="2" creationId="{00000000-0000-0000-0000-000000000000}"/>
          </ac:spMkLst>
        </pc:spChg>
        <pc:spChg chg="mod">
          <ac:chgData name="Blanca Ramírez Torrejon" userId="50955e19eeb9463b" providerId="LiveId" clId="{F53B0EAB-AC99-4A24-A049-9FF050B40D90}" dt="2025-09-06T10:27:41.371" v="71" actId="121"/>
          <ac:spMkLst>
            <pc:docMk/>
            <pc:sldMk cId="0" sldId="256"/>
            <ac:spMk id="3" creationId="{00000000-0000-0000-0000-000000000000}"/>
          </ac:spMkLst>
        </pc:spChg>
        <pc:spChg chg="add">
          <ac:chgData name="Blanca Ramírez Torrejon" userId="50955e19eeb9463b" providerId="LiveId" clId="{F53B0EAB-AC99-4A24-A049-9FF050B40D90}" dt="2025-09-06T10:26:30.479" v="0" actId="26606"/>
          <ac:spMkLst>
            <pc:docMk/>
            <pc:sldMk cId="0" sldId="256"/>
            <ac:spMk id="8" creationId="{577D6B2E-37A3-429E-A37C-F30ED6487282}"/>
          </ac:spMkLst>
        </pc:spChg>
        <pc:spChg chg="add">
          <ac:chgData name="Blanca Ramírez Torrejon" userId="50955e19eeb9463b" providerId="LiveId" clId="{F53B0EAB-AC99-4A24-A049-9FF050B40D90}" dt="2025-09-06T10:26:30.479" v="0" actId="26606"/>
          <ac:spMkLst>
            <pc:docMk/>
            <pc:sldMk cId="0" sldId="256"/>
            <ac:spMk id="10" creationId="{5CEAD642-85CF-4750-8432-7C80C901F001}"/>
          </ac:spMkLst>
        </pc:spChg>
        <pc:spChg chg="add">
          <ac:chgData name="Blanca Ramírez Torrejon" userId="50955e19eeb9463b" providerId="LiveId" clId="{F53B0EAB-AC99-4A24-A049-9FF050B40D90}" dt="2025-09-06T10:26:30.479" v="0" actId="26606"/>
          <ac:spMkLst>
            <pc:docMk/>
            <pc:sldMk cId="0" sldId="256"/>
            <ac:spMk id="12" creationId="{FA33EEAE-15D5-4119-8C1E-89D943F911EF}"/>
          </ac:spMkLst>
        </pc:spChg>
        <pc:spChg chg="add">
          <ac:chgData name="Blanca Ramírez Torrejon" userId="50955e19eeb9463b" providerId="LiveId" clId="{F53B0EAB-AC99-4A24-A049-9FF050B40D90}" dt="2025-09-06T10:26:30.479" v="0" actId="26606"/>
          <ac:spMkLst>
            <pc:docMk/>
            <pc:sldMk cId="0" sldId="256"/>
            <ac:spMk id="14" creationId="{730D8B3B-9B80-4025-B934-26DC7D7CD231}"/>
          </ac:spMkLst>
        </pc:spChg>
        <pc:spChg chg="add">
          <ac:chgData name="Blanca Ramírez Torrejon" userId="50955e19eeb9463b" providerId="LiveId" clId="{F53B0EAB-AC99-4A24-A049-9FF050B40D90}" dt="2025-09-06T10:26:30.479" v="0" actId="26606"/>
          <ac:spMkLst>
            <pc:docMk/>
            <pc:sldMk cId="0" sldId="256"/>
            <ac:spMk id="16" creationId="{1064D5D5-227B-4F66-9AEA-46F570E793BD}"/>
          </ac:spMkLst>
        </pc:spChg>
        <pc:spChg chg="add">
          <ac:chgData name="Blanca Ramírez Torrejon" userId="50955e19eeb9463b" providerId="LiveId" clId="{F53B0EAB-AC99-4A24-A049-9FF050B40D90}" dt="2025-09-06T10:26:30.479" v="0" actId="26606"/>
          <ac:spMkLst>
            <pc:docMk/>
            <pc:sldMk cId="0" sldId="256"/>
            <ac:spMk id="18" creationId="{646B67A4-D328-4747-A82B-65E84FA46368}"/>
          </ac:spMkLst>
        </pc:spChg>
        <pc:spChg chg="add">
          <ac:chgData name="Blanca Ramírez Torrejon" userId="50955e19eeb9463b" providerId="LiveId" clId="{F53B0EAB-AC99-4A24-A049-9FF050B40D90}" dt="2025-09-06T10:26:30.479" v="0" actId="26606"/>
          <ac:spMkLst>
            <pc:docMk/>
            <pc:sldMk cId="0" sldId="256"/>
            <ac:spMk id="20" creationId="{B5A1B09C-1565-46F8-B70F-621C5EB48A09}"/>
          </ac:spMkLst>
        </pc:spChg>
        <pc:spChg chg="add">
          <ac:chgData name="Blanca Ramírez Torrejon" userId="50955e19eeb9463b" providerId="LiveId" clId="{F53B0EAB-AC99-4A24-A049-9FF050B40D90}" dt="2025-09-06T10:26:30.479" v="0" actId="26606"/>
          <ac:spMkLst>
            <pc:docMk/>
            <pc:sldMk cId="0" sldId="256"/>
            <ac:spMk id="22" creationId="{8C516CC8-80AC-446C-A56E-9F54B7210402}"/>
          </ac:spMkLst>
        </pc:spChg>
        <pc:picChg chg="add mod">
          <ac:chgData name="Blanca Ramírez Torrejon" userId="50955e19eeb9463b" providerId="LiveId" clId="{F53B0EAB-AC99-4A24-A049-9FF050B40D90}" dt="2025-09-06T10:43:20.096" v="223" actId="1076"/>
          <ac:picMkLst>
            <pc:docMk/>
            <pc:sldMk cId="0" sldId="256"/>
            <ac:picMk id="4" creationId="{CF55DDEF-68A8-6BCF-867C-CC31B3541EA9}"/>
          </ac:picMkLst>
        </pc:picChg>
      </pc:sldChg>
      <pc:sldChg chg="addSp delSp modSp mod setBg">
        <pc:chgData name="Blanca Ramírez Torrejon" userId="50955e19eeb9463b" providerId="LiveId" clId="{F53B0EAB-AC99-4A24-A049-9FF050B40D90}" dt="2025-09-06T10:34:04.007" v="143" actId="123"/>
        <pc:sldMkLst>
          <pc:docMk/>
          <pc:sldMk cId="0" sldId="257"/>
        </pc:sldMkLst>
        <pc:spChg chg="mod">
          <ac:chgData name="Blanca Ramírez Torrejon" userId="50955e19eeb9463b" providerId="LiveId" clId="{F53B0EAB-AC99-4A24-A049-9FF050B40D90}" dt="2025-09-06T10:27:53.798" v="72" actId="26606"/>
          <ac:spMkLst>
            <pc:docMk/>
            <pc:sldMk cId="0" sldId="257"/>
            <ac:spMk id="2" creationId="{00000000-0000-0000-0000-000000000000}"/>
          </ac:spMkLst>
        </pc:spChg>
        <pc:spChg chg="mod">
          <ac:chgData name="Blanca Ramírez Torrejon" userId="50955e19eeb9463b" providerId="LiveId" clId="{F53B0EAB-AC99-4A24-A049-9FF050B40D90}" dt="2025-09-06T10:34:04.007" v="143" actId="123"/>
          <ac:spMkLst>
            <pc:docMk/>
            <pc:sldMk cId="0" sldId="257"/>
            <ac:spMk id="3" creationId="{00000000-0000-0000-0000-000000000000}"/>
          </ac:spMkLst>
        </pc:spChg>
        <pc:spChg chg="add">
          <ac:chgData name="Blanca Ramírez Torrejon" userId="50955e19eeb9463b" providerId="LiveId" clId="{F53B0EAB-AC99-4A24-A049-9FF050B40D90}" dt="2025-09-06T10:27:53.798" v="72" actId="26606"/>
          <ac:spMkLst>
            <pc:docMk/>
            <pc:sldMk cId="0" sldId="257"/>
            <ac:spMk id="8" creationId="{DEE2AD96-B495-4E06-9291-B71706F728CB}"/>
          </ac:spMkLst>
        </pc:spChg>
        <pc:spChg chg="add del">
          <ac:chgData name="Blanca Ramírez Torrejon" userId="50955e19eeb9463b" providerId="LiveId" clId="{F53B0EAB-AC99-4A24-A049-9FF050B40D90}" dt="2025-09-06T10:33:57.885" v="142" actId="26606"/>
          <ac:spMkLst>
            <pc:docMk/>
            <pc:sldMk cId="0" sldId="257"/>
            <ac:spMk id="10" creationId="{53CF6D67-C5A8-4ADD-9E8E-1E38CA1D3166}"/>
          </ac:spMkLst>
        </pc:spChg>
        <pc:spChg chg="add">
          <ac:chgData name="Blanca Ramírez Torrejon" userId="50955e19eeb9463b" providerId="LiveId" clId="{F53B0EAB-AC99-4A24-A049-9FF050B40D90}" dt="2025-09-06T10:27:53.798" v="72" actId="26606"/>
          <ac:spMkLst>
            <pc:docMk/>
            <pc:sldMk cId="0" sldId="257"/>
            <ac:spMk id="12" creationId="{86909FA0-B515-4681-B7A8-FA281D133B94}"/>
          </ac:spMkLst>
        </pc:spChg>
        <pc:spChg chg="add del">
          <ac:chgData name="Blanca Ramírez Torrejon" userId="50955e19eeb9463b" providerId="LiveId" clId="{F53B0EAB-AC99-4A24-A049-9FF050B40D90}" dt="2025-09-06T10:33:57.885" v="142" actId="26606"/>
          <ac:spMkLst>
            <pc:docMk/>
            <pc:sldMk cId="0" sldId="257"/>
            <ac:spMk id="14" creationId="{21C9FE86-FCC3-4A31-AA1C-C882262B7FE7}"/>
          </ac:spMkLst>
        </pc:spChg>
        <pc:spChg chg="add del">
          <ac:chgData name="Blanca Ramírez Torrejon" userId="50955e19eeb9463b" providerId="LiveId" clId="{F53B0EAB-AC99-4A24-A049-9FF050B40D90}" dt="2025-09-06T10:33:57.885" v="142" actId="26606"/>
          <ac:spMkLst>
            <pc:docMk/>
            <pc:sldMk cId="0" sldId="257"/>
            <ac:spMk id="16" creationId="{7D96243B-ECED-4B71-8E06-AE9A285EAD20}"/>
          </ac:spMkLst>
        </pc:spChg>
        <pc:spChg chg="add del">
          <ac:chgData name="Blanca Ramírez Torrejon" userId="50955e19eeb9463b" providerId="LiveId" clId="{F53B0EAB-AC99-4A24-A049-9FF050B40D90}" dt="2025-09-06T10:33:57.885" v="142" actId="26606"/>
          <ac:spMkLst>
            <pc:docMk/>
            <pc:sldMk cId="0" sldId="257"/>
            <ac:spMk id="18" creationId="{A09989E4-EFDC-4A90-A633-E0525FB4139E}"/>
          </ac:spMkLst>
        </pc:spChg>
        <pc:spChg chg="add">
          <ac:chgData name="Blanca Ramírez Torrejon" userId="50955e19eeb9463b" providerId="LiveId" clId="{F53B0EAB-AC99-4A24-A049-9FF050B40D90}" dt="2025-09-06T10:33:57.885" v="142" actId="26606"/>
          <ac:spMkLst>
            <pc:docMk/>
            <pc:sldMk cId="0" sldId="257"/>
            <ac:spMk id="23" creationId="{09588DA8-065E-4F6F-8EFD-43104AB2E0CF}"/>
          </ac:spMkLst>
        </pc:spChg>
        <pc:spChg chg="add">
          <ac:chgData name="Blanca Ramírez Torrejon" userId="50955e19eeb9463b" providerId="LiveId" clId="{F53B0EAB-AC99-4A24-A049-9FF050B40D90}" dt="2025-09-06T10:33:57.885" v="142" actId="26606"/>
          <ac:spMkLst>
            <pc:docMk/>
            <pc:sldMk cId="0" sldId="257"/>
            <ac:spMk id="27" creationId="{CD9FE4EF-C4D8-49A0-B2FF-81D8DB7D8A24}"/>
          </ac:spMkLst>
        </pc:spChg>
        <pc:spChg chg="add">
          <ac:chgData name="Blanca Ramírez Torrejon" userId="50955e19eeb9463b" providerId="LiveId" clId="{F53B0EAB-AC99-4A24-A049-9FF050B40D90}" dt="2025-09-06T10:33:57.885" v="142" actId="26606"/>
          <ac:spMkLst>
            <pc:docMk/>
            <pc:sldMk cId="0" sldId="257"/>
            <ac:spMk id="29" creationId="{4300840D-0A0B-4512-BACA-B439D5B9C57C}"/>
          </ac:spMkLst>
        </pc:spChg>
        <pc:spChg chg="add">
          <ac:chgData name="Blanca Ramírez Torrejon" userId="50955e19eeb9463b" providerId="LiveId" clId="{F53B0EAB-AC99-4A24-A049-9FF050B40D90}" dt="2025-09-06T10:33:57.885" v="142" actId="26606"/>
          <ac:spMkLst>
            <pc:docMk/>
            <pc:sldMk cId="0" sldId="257"/>
            <ac:spMk id="33" creationId="{38FAA1A1-D861-433F-88FA-1E9D6FD31D11}"/>
          </ac:spMkLst>
        </pc:spChg>
        <pc:spChg chg="add">
          <ac:chgData name="Blanca Ramírez Torrejon" userId="50955e19eeb9463b" providerId="LiveId" clId="{F53B0EAB-AC99-4A24-A049-9FF050B40D90}" dt="2025-09-06T10:33:57.885" v="142" actId="26606"/>
          <ac:spMkLst>
            <pc:docMk/>
            <pc:sldMk cId="0" sldId="257"/>
            <ac:spMk id="35" creationId="{8D71EDA1-87BF-4D5D-AB79-F346FD19278A}"/>
          </ac:spMkLst>
        </pc:spChg>
      </pc:sldChg>
      <pc:sldChg chg="addSp delSp modSp mod setBg">
        <pc:chgData name="Blanca Ramírez Torrejon" userId="50955e19eeb9463b" providerId="LiveId" clId="{F53B0EAB-AC99-4A24-A049-9FF050B40D90}" dt="2025-09-06T10:34:12.033" v="144" actId="123"/>
        <pc:sldMkLst>
          <pc:docMk/>
          <pc:sldMk cId="0" sldId="258"/>
        </pc:sldMkLst>
        <pc:spChg chg="mod">
          <ac:chgData name="Blanca Ramírez Torrejon" userId="50955e19eeb9463b" providerId="LiveId" clId="{F53B0EAB-AC99-4A24-A049-9FF050B40D90}" dt="2025-09-06T10:30:31.934" v="114" actId="26606"/>
          <ac:spMkLst>
            <pc:docMk/>
            <pc:sldMk cId="0" sldId="258"/>
            <ac:spMk id="2" creationId="{00000000-0000-0000-0000-000000000000}"/>
          </ac:spMkLst>
        </pc:spChg>
        <pc:spChg chg="mod">
          <ac:chgData name="Blanca Ramírez Torrejon" userId="50955e19eeb9463b" providerId="LiveId" clId="{F53B0EAB-AC99-4A24-A049-9FF050B40D90}" dt="2025-09-06T10:34:12.033" v="144" actId="123"/>
          <ac:spMkLst>
            <pc:docMk/>
            <pc:sldMk cId="0" sldId="258"/>
            <ac:spMk id="3" creationId="{00000000-0000-0000-0000-000000000000}"/>
          </ac:spMkLst>
        </pc:spChg>
        <pc:spChg chg="add del">
          <ac:chgData name="Blanca Ramírez Torrejon" userId="50955e19eeb9463b" providerId="LiveId" clId="{F53B0EAB-AC99-4A24-A049-9FF050B40D90}" dt="2025-09-06T10:33:54.084" v="141" actId="26606"/>
          <ac:spMkLst>
            <pc:docMk/>
            <pc:sldMk cId="0" sldId="258"/>
            <ac:spMk id="8" creationId="{DEE2AD96-B495-4E06-9291-B71706F728CB}"/>
          </ac:spMkLst>
        </pc:spChg>
        <pc:spChg chg="add">
          <ac:chgData name="Blanca Ramírez Torrejon" userId="50955e19eeb9463b" providerId="LiveId" clId="{F53B0EAB-AC99-4A24-A049-9FF050B40D90}" dt="2025-09-06T10:30:31.934" v="114" actId="26606"/>
          <ac:spMkLst>
            <pc:docMk/>
            <pc:sldMk cId="0" sldId="258"/>
            <ac:spMk id="10" creationId="{53CF6D67-C5A8-4ADD-9E8E-1E38CA1D3166}"/>
          </ac:spMkLst>
        </pc:spChg>
        <pc:spChg chg="add del">
          <ac:chgData name="Blanca Ramírez Torrejon" userId="50955e19eeb9463b" providerId="LiveId" clId="{F53B0EAB-AC99-4A24-A049-9FF050B40D90}" dt="2025-09-06T10:33:54.084" v="141" actId="26606"/>
          <ac:spMkLst>
            <pc:docMk/>
            <pc:sldMk cId="0" sldId="258"/>
            <ac:spMk id="12" creationId="{86909FA0-B515-4681-B7A8-FA281D133B94}"/>
          </ac:spMkLst>
        </pc:spChg>
        <pc:spChg chg="add">
          <ac:chgData name="Blanca Ramírez Torrejon" userId="50955e19eeb9463b" providerId="LiveId" clId="{F53B0EAB-AC99-4A24-A049-9FF050B40D90}" dt="2025-09-06T10:30:31.934" v="114" actId="26606"/>
          <ac:spMkLst>
            <pc:docMk/>
            <pc:sldMk cId="0" sldId="258"/>
            <ac:spMk id="14" creationId="{21C9FE86-FCC3-4A31-AA1C-C882262B7FE7}"/>
          </ac:spMkLst>
        </pc:spChg>
        <pc:spChg chg="add del">
          <ac:chgData name="Blanca Ramírez Torrejon" userId="50955e19eeb9463b" providerId="LiveId" clId="{F53B0EAB-AC99-4A24-A049-9FF050B40D90}" dt="2025-09-06T10:33:54.084" v="141" actId="26606"/>
          <ac:spMkLst>
            <pc:docMk/>
            <pc:sldMk cId="0" sldId="258"/>
            <ac:spMk id="16" creationId="{7D96243B-ECED-4B71-8E06-AE9A285EAD20}"/>
          </ac:spMkLst>
        </pc:spChg>
        <pc:spChg chg="add del">
          <ac:chgData name="Blanca Ramírez Torrejon" userId="50955e19eeb9463b" providerId="LiveId" clId="{F53B0EAB-AC99-4A24-A049-9FF050B40D90}" dt="2025-09-06T10:33:54.084" v="141" actId="26606"/>
          <ac:spMkLst>
            <pc:docMk/>
            <pc:sldMk cId="0" sldId="258"/>
            <ac:spMk id="18" creationId="{A09989E4-EFDC-4A90-A633-E0525FB4139E}"/>
          </ac:spMkLst>
        </pc:spChg>
        <pc:spChg chg="add">
          <ac:chgData name="Blanca Ramírez Torrejon" userId="50955e19eeb9463b" providerId="LiveId" clId="{F53B0EAB-AC99-4A24-A049-9FF050B40D90}" dt="2025-09-06T10:33:54.084" v="141" actId="26606"/>
          <ac:spMkLst>
            <pc:docMk/>
            <pc:sldMk cId="0" sldId="258"/>
            <ac:spMk id="23" creationId="{09588DA8-065E-4F6F-8EFD-43104AB2E0CF}"/>
          </ac:spMkLst>
        </pc:spChg>
        <pc:spChg chg="add">
          <ac:chgData name="Blanca Ramírez Torrejon" userId="50955e19eeb9463b" providerId="LiveId" clId="{F53B0EAB-AC99-4A24-A049-9FF050B40D90}" dt="2025-09-06T10:33:54.084" v="141" actId="26606"/>
          <ac:spMkLst>
            <pc:docMk/>
            <pc:sldMk cId="0" sldId="258"/>
            <ac:spMk id="25" creationId="{C4285719-470E-454C-AF62-8323075F1F5B}"/>
          </ac:spMkLst>
        </pc:spChg>
        <pc:spChg chg="add">
          <ac:chgData name="Blanca Ramírez Torrejon" userId="50955e19eeb9463b" providerId="LiveId" clId="{F53B0EAB-AC99-4A24-A049-9FF050B40D90}" dt="2025-09-06T10:33:54.084" v="141" actId="26606"/>
          <ac:spMkLst>
            <pc:docMk/>
            <pc:sldMk cId="0" sldId="258"/>
            <ac:spMk id="27" creationId="{CD9FE4EF-C4D8-49A0-B2FF-81D8DB7D8A24}"/>
          </ac:spMkLst>
        </pc:spChg>
        <pc:spChg chg="add">
          <ac:chgData name="Blanca Ramírez Torrejon" userId="50955e19eeb9463b" providerId="LiveId" clId="{F53B0EAB-AC99-4A24-A049-9FF050B40D90}" dt="2025-09-06T10:33:54.084" v="141" actId="26606"/>
          <ac:spMkLst>
            <pc:docMk/>
            <pc:sldMk cId="0" sldId="258"/>
            <ac:spMk id="33" creationId="{38FAA1A1-D861-433F-88FA-1E9D6FD31D11}"/>
          </ac:spMkLst>
        </pc:spChg>
        <pc:spChg chg="add">
          <ac:chgData name="Blanca Ramírez Torrejon" userId="50955e19eeb9463b" providerId="LiveId" clId="{F53B0EAB-AC99-4A24-A049-9FF050B40D90}" dt="2025-09-06T10:33:54.084" v="141" actId="26606"/>
          <ac:spMkLst>
            <pc:docMk/>
            <pc:sldMk cId="0" sldId="258"/>
            <ac:spMk id="35" creationId="{8D71EDA1-87BF-4D5D-AB79-F346FD19278A}"/>
          </ac:spMkLst>
        </pc:spChg>
      </pc:sldChg>
      <pc:sldChg chg="addSp modSp del mod setBg">
        <pc:chgData name="Blanca Ramírez Torrejon" userId="50955e19eeb9463b" providerId="LiveId" clId="{F53B0EAB-AC99-4A24-A049-9FF050B40D90}" dt="2025-09-06T10:41:09.400" v="214" actId="2696"/>
        <pc:sldMkLst>
          <pc:docMk/>
          <pc:sldMk cId="0" sldId="259"/>
        </pc:sldMkLst>
        <pc:spChg chg="mod">
          <ac:chgData name="Blanca Ramírez Torrejon" userId="50955e19eeb9463b" providerId="LiveId" clId="{F53B0EAB-AC99-4A24-A049-9FF050B40D90}" dt="2025-09-06T10:33:46.302" v="140" actId="26606"/>
          <ac:spMkLst>
            <pc:docMk/>
            <pc:sldMk cId="0" sldId="259"/>
            <ac:spMk id="2" creationId="{00000000-0000-0000-0000-000000000000}"/>
          </ac:spMkLst>
        </pc:spChg>
        <pc:spChg chg="mod">
          <ac:chgData name="Blanca Ramírez Torrejon" userId="50955e19eeb9463b" providerId="LiveId" clId="{F53B0EAB-AC99-4A24-A049-9FF050B40D90}" dt="2025-09-06T10:35:57.353" v="183" actId="6549"/>
          <ac:spMkLst>
            <pc:docMk/>
            <pc:sldMk cId="0" sldId="259"/>
            <ac:spMk id="3" creationId="{00000000-0000-0000-0000-000000000000}"/>
          </ac:spMkLst>
        </pc:spChg>
        <pc:spChg chg="add">
          <ac:chgData name="Blanca Ramírez Torrejon" userId="50955e19eeb9463b" providerId="LiveId" clId="{F53B0EAB-AC99-4A24-A049-9FF050B40D90}" dt="2025-09-06T10:33:46.302" v="140" actId="26606"/>
          <ac:spMkLst>
            <pc:docMk/>
            <pc:sldMk cId="0" sldId="259"/>
            <ac:spMk id="8" creationId="{09588DA8-065E-4F6F-8EFD-43104AB2E0CF}"/>
          </ac:spMkLst>
        </pc:spChg>
        <pc:spChg chg="add">
          <ac:chgData name="Blanca Ramírez Torrejon" userId="50955e19eeb9463b" providerId="LiveId" clId="{F53B0EAB-AC99-4A24-A049-9FF050B40D90}" dt="2025-09-06T10:33:46.302" v="140" actId="26606"/>
          <ac:spMkLst>
            <pc:docMk/>
            <pc:sldMk cId="0" sldId="259"/>
            <ac:spMk id="10" creationId="{C4285719-470E-454C-AF62-8323075F1F5B}"/>
          </ac:spMkLst>
        </pc:spChg>
        <pc:spChg chg="add">
          <ac:chgData name="Blanca Ramírez Torrejon" userId="50955e19eeb9463b" providerId="LiveId" clId="{F53B0EAB-AC99-4A24-A049-9FF050B40D90}" dt="2025-09-06T10:33:46.302" v="140" actId="26606"/>
          <ac:spMkLst>
            <pc:docMk/>
            <pc:sldMk cId="0" sldId="259"/>
            <ac:spMk id="12" creationId="{CD9FE4EF-C4D8-49A0-B2FF-81D8DB7D8A24}"/>
          </ac:spMkLst>
        </pc:spChg>
        <pc:spChg chg="add">
          <ac:chgData name="Blanca Ramírez Torrejon" userId="50955e19eeb9463b" providerId="LiveId" clId="{F53B0EAB-AC99-4A24-A049-9FF050B40D90}" dt="2025-09-06T10:33:46.302" v="140" actId="26606"/>
          <ac:spMkLst>
            <pc:docMk/>
            <pc:sldMk cId="0" sldId="259"/>
            <ac:spMk id="14" creationId="{4300840D-0A0B-4512-BACA-B439D5B9C57C}"/>
          </ac:spMkLst>
        </pc:spChg>
        <pc:spChg chg="add">
          <ac:chgData name="Blanca Ramírez Torrejon" userId="50955e19eeb9463b" providerId="LiveId" clId="{F53B0EAB-AC99-4A24-A049-9FF050B40D90}" dt="2025-09-06T10:33:46.302" v="140" actId="26606"/>
          <ac:spMkLst>
            <pc:docMk/>
            <pc:sldMk cId="0" sldId="259"/>
            <ac:spMk id="16" creationId="{D2B78728-A580-49A7-84F9-6EF6F583ADE0}"/>
          </ac:spMkLst>
        </pc:spChg>
        <pc:spChg chg="add">
          <ac:chgData name="Blanca Ramírez Torrejon" userId="50955e19eeb9463b" providerId="LiveId" clId="{F53B0EAB-AC99-4A24-A049-9FF050B40D90}" dt="2025-09-06T10:33:46.302" v="140" actId="26606"/>
          <ac:spMkLst>
            <pc:docMk/>
            <pc:sldMk cId="0" sldId="259"/>
            <ac:spMk id="18" creationId="{38FAA1A1-D861-433F-88FA-1E9D6FD31D11}"/>
          </ac:spMkLst>
        </pc:spChg>
        <pc:spChg chg="add">
          <ac:chgData name="Blanca Ramírez Torrejon" userId="50955e19eeb9463b" providerId="LiveId" clId="{F53B0EAB-AC99-4A24-A049-9FF050B40D90}" dt="2025-09-06T10:33:46.302" v="140" actId="26606"/>
          <ac:spMkLst>
            <pc:docMk/>
            <pc:sldMk cId="0" sldId="259"/>
            <ac:spMk id="20" creationId="{8D71EDA1-87BF-4D5D-AB79-F346FD19278A}"/>
          </ac:spMkLst>
        </pc:spChg>
      </pc:sldChg>
      <pc:sldChg chg="addSp delSp modSp add mod setBg delDesignElem">
        <pc:chgData name="Blanca Ramírez Torrejon" userId="50955e19eeb9463b" providerId="LiveId" clId="{F53B0EAB-AC99-4A24-A049-9FF050B40D90}" dt="2025-09-06T10:41:32.400" v="218" actId="26606"/>
        <pc:sldMkLst>
          <pc:docMk/>
          <pc:sldMk cId="3858162882" sldId="259"/>
        </pc:sldMkLst>
        <pc:spChg chg="mod">
          <ac:chgData name="Blanca Ramírez Torrejon" userId="50955e19eeb9463b" providerId="LiveId" clId="{F53B0EAB-AC99-4A24-A049-9FF050B40D90}" dt="2025-09-06T10:41:32.400" v="218" actId="26606"/>
          <ac:spMkLst>
            <pc:docMk/>
            <pc:sldMk cId="3858162882" sldId="259"/>
            <ac:spMk id="3" creationId="{00000000-0000-0000-0000-000000000000}"/>
          </ac:spMkLst>
        </pc:spChg>
        <pc:spChg chg="add">
          <ac:chgData name="Blanca Ramírez Torrejon" userId="50955e19eeb9463b" providerId="LiveId" clId="{F53B0EAB-AC99-4A24-A049-9FF050B40D90}" dt="2025-09-06T10:41:32.400" v="218" actId="26606"/>
          <ac:spMkLst>
            <pc:docMk/>
            <pc:sldMk cId="3858162882" sldId="259"/>
            <ac:spMk id="5" creationId="{09588DA8-065E-4F6F-8EFD-43104AB2E0CF}"/>
          </ac:spMkLst>
        </pc:spChg>
        <pc:spChg chg="add">
          <ac:chgData name="Blanca Ramírez Torrejon" userId="50955e19eeb9463b" providerId="LiveId" clId="{F53B0EAB-AC99-4A24-A049-9FF050B40D90}" dt="2025-09-06T10:41:32.400" v="218" actId="26606"/>
          <ac:spMkLst>
            <pc:docMk/>
            <pc:sldMk cId="3858162882" sldId="259"/>
            <ac:spMk id="6" creationId="{C4285719-470E-454C-AF62-8323075F1F5B}"/>
          </ac:spMkLst>
        </pc:spChg>
        <pc:spChg chg="add">
          <ac:chgData name="Blanca Ramírez Torrejon" userId="50955e19eeb9463b" providerId="LiveId" clId="{F53B0EAB-AC99-4A24-A049-9FF050B40D90}" dt="2025-09-06T10:41:32.400" v="218" actId="26606"/>
          <ac:spMkLst>
            <pc:docMk/>
            <pc:sldMk cId="3858162882" sldId="259"/>
            <ac:spMk id="7" creationId="{CD9FE4EF-C4D8-49A0-B2FF-81D8DB7D8A24}"/>
          </ac:spMkLst>
        </pc:spChg>
        <pc:spChg chg="del">
          <ac:chgData name="Blanca Ramírez Torrejon" userId="50955e19eeb9463b" providerId="LiveId" clId="{F53B0EAB-AC99-4A24-A049-9FF050B40D90}" dt="2025-09-06T10:41:21.881" v="217"/>
          <ac:spMkLst>
            <pc:docMk/>
            <pc:sldMk cId="3858162882" sldId="259"/>
            <ac:spMk id="8" creationId="{09588DA8-065E-4F6F-8EFD-43104AB2E0CF}"/>
          </ac:spMkLst>
        </pc:spChg>
        <pc:spChg chg="add">
          <ac:chgData name="Blanca Ramírez Torrejon" userId="50955e19eeb9463b" providerId="LiveId" clId="{F53B0EAB-AC99-4A24-A049-9FF050B40D90}" dt="2025-09-06T10:41:32.400" v="218" actId="26606"/>
          <ac:spMkLst>
            <pc:docMk/>
            <pc:sldMk cId="3858162882" sldId="259"/>
            <ac:spMk id="9" creationId="{4300840D-0A0B-4512-BACA-B439D5B9C57C}"/>
          </ac:spMkLst>
        </pc:spChg>
        <pc:spChg chg="del">
          <ac:chgData name="Blanca Ramírez Torrejon" userId="50955e19eeb9463b" providerId="LiveId" clId="{F53B0EAB-AC99-4A24-A049-9FF050B40D90}" dt="2025-09-06T10:41:21.881" v="217"/>
          <ac:spMkLst>
            <pc:docMk/>
            <pc:sldMk cId="3858162882" sldId="259"/>
            <ac:spMk id="10" creationId="{C4285719-470E-454C-AF62-8323075F1F5B}"/>
          </ac:spMkLst>
        </pc:spChg>
        <pc:spChg chg="add">
          <ac:chgData name="Blanca Ramírez Torrejon" userId="50955e19eeb9463b" providerId="LiveId" clId="{F53B0EAB-AC99-4A24-A049-9FF050B40D90}" dt="2025-09-06T10:41:32.400" v="218" actId="26606"/>
          <ac:spMkLst>
            <pc:docMk/>
            <pc:sldMk cId="3858162882" sldId="259"/>
            <ac:spMk id="11" creationId="{D2B78728-A580-49A7-84F9-6EF6F583ADE0}"/>
          </ac:spMkLst>
        </pc:spChg>
        <pc:spChg chg="del">
          <ac:chgData name="Blanca Ramírez Torrejon" userId="50955e19eeb9463b" providerId="LiveId" clId="{F53B0EAB-AC99-4A24-A049-9FF050B40D90}" dt="2025-09-06T10:41:21.881" v="217"/>
          <ac:spMkLst>
            <pc:docMk/>
            <pc:sldMk cId="3858162882" sldId="259"/>
            <ac:spMk id="12" creationId="{CD9FE4EF-C4D8-49A0-B2FF-81D8DB7D8A24}"/>
          </ac:spMkLst>
        </pc:spChg>
        <pc:spChg chg="add">
          <ac:chgData name="Blanca Ramírez Torrejon" userId="50955e19eeb9463b" providerId="LiveId" clId="{F53B0EAB-AC99-4A24-A049-9FF050B40D90}" dt="2025-09-06T10:41:32.400" v="218" actId="26606"/>
          <ac:spMkLst>
            <pc:docMk/>
            <pc:sldMk cId="3858162882" sldId="259"/>
            <ac:spMk id="13" creationId="{38FAA1A1-D861-433F-88FA-1E9D6FD31D11}"/>
          </ac:spMkLst>
        </pc:spChg>
        <pc:spChg chg="del">
          <ac:chgData name="Blanca Ramírez Torrejon" userId="50955e19eeb9463b" providerId="LiveId" clId="{F53B0EAB-AC99-4A24-A049-9FF050B40D90}" dt="2025-09-06T10:41:21.881" v="217"/>
          <ac:spMkLst>
            <pc:docMk/>
            <pc:sldMk cId="3858162882" sldId="259"/>
            <ac:spMk id="14" creationId="{4300840D-0A0B-4512-BACA-B439D5B9C57C}"/>
          </ac:spMkLst>
        </pc:spChg>
        <pc:spChg chg="add">
          <ac:chgData name="Blanca Ramírez Torrejon" userId="50955e19eeb9463b" providerId="LiveId" clId="{F53B0EAB-AC99-4A24-A049-9FF050B40D90}" dt="2025-09-06T10:41:32.400" v="218" actId="26606"/>
          <ac:spMkLst>
            <pc:docMk/>
            <pc:sldMk cId="3858162882" sldId="259"/>
            <ac:spMk id="15" creationId="{8D71EDA1-87BF-4D5D-AB79-F346FD19278A}"/>
          </ac:spMkLst>
        </pc:spChg>
        <pc:spChg chg="del">
          <ac:chgData name="Blanca Ramírez Torrejon" userId="50955e19eeb9463b" providerId="LiveId" clId="{F53B0EAB-AC99-4A24-A049-9FF050B40D90}" dt="2025-09-06T10:41:21.881" v="217"/>
          <ac:spMkLst>
            <pc:docMk/>
            <pc:sldMk cId="3858162882" sldId="259"/>
            <ac:spMk id="16" creationId="{D2B78728-A580-49A7-84F9-6EF6F583ADE0}"/>
          </ac:spMkLst>
        </pc:spChg>
        <pc:spChg chg="del">
          <ac:chgData name="Blanca Ramírez Torrejon" userId="50955e19eeb9463b" providerId="LiveId" clId="{F53B0EAB-AC99-4A24-A049-9FF050B40D90}" dt="2025-09-06T10:41:21.881" v="217"/>
          <ac:spMkLst>
            <pc:docMk/>
            <pc:sldMk cId="3858162882" sldId="259"/>
            <ac:spMk id="18" creationId="{38FAA1A1-D861-433F-88FA-1E9D6FD31D11}"/>
          </ac:spMkLst>
        </pc:spChg>
        <pc:spChg chg="del">
          <ac:chgData name="Blanca Ramírez Torrejon" userId="50955e19eeb9463b" providerId="LiveId" clId="{F53B0EAB-AC99-4A24-A049-9FF050B40D90}" dt="2025-09-06T10:41:21.881" v="217"/>
          <ac:spMkLst>
            <pc:docMk/>
            <pc:sldMk cId="3858162882" sldId="259"/>
            <ac:spMk id="20" creationId="{8D71EDA1-87BF-4D5D-AB79-F346FD19278A}"/>
          </ac:spMkLst>
        </pc:spChg>
      </pc:sldChg>
      <pc:sldChg chg="addSp modSp del mod setBg">
        <pc:chgData name="Blanca Ramírez Torrejon" userId="50955e19eeb9463b" providerId="LiveId" clId="{F53B0EAB-AC99-4A24-A049-9FF050B40D90}" dt="2025-09-06T10:41:09.400" v="214" actId="2696"/>
        <pc:sldMkLst>
          <pc:docMk/>
          <pc:sldMk cId="0" sldId="260"/>
        </pc:sldMkLst>
        <pc:spChg chg="mod">
          <ac:chgData name="Blanca Ramírez Torrejon" userId="50955e19eeb9463b" providerId="LiveId" clId="{F53B0EAB-AC99-4A24-A049-9FF050B40D90}" dt="2025-09-06T10:36:16.687" v="184" actId="26606"/>
          <ac:spMkLst>
            <pc:docMk/>
            <pc:sldMk cId="0" sldId="260"/>
            <ac:spMk id="2" creationId="{00000000-0000-0000-0000-000000000000}"/>
          </ac:spMkLst>
        </pc:spChg>
        <pc:spChg chg="mod">
          <ac:chgData name="Blanca Ramírez Torrejon" userId="50955e19eeb9463b" providerId="LiveId" clId="{F53B0EAB-AC99-4A24-A049-9FF050B40D90}" dt="2025-09-06T10:36:26.621" v="185" actId="5793"/>
          <ac:spMkLst>
            <pc:docMk/>
            <pc:sldMk cId="0" sldId="260"/>
            <ac:spMk id="3" creationId="{00000000-0000-0000-0000-000000000000}"/>
          </ac:spMkLst>
        </pc:spChg>
        <pc:spChg chg="add">
          <ac:chgData name="Blanca Ramírez Torrejon" userId="50955e19eeb9463b" providerId="LiveId" clId="{F53B0EAB-AC99-4A24-A049-9FF050B40D90}" dt="2025-09-06T10:36:16.687" v="184" actId="26606"/>
          <ac:spMkLst>
            <pc:docMk/>
            <pc:sldMk cId="0" sldId="260"/>
            <ac:spMk id="8" creationId="{09588DA8-065E-4F6F-8EFD-43104AB2E0CF}"/>
          </ac:spMkLst>
        </pc:spChg>
        <pc:spChg chg="add">
          <ac:chgData name="Blanca Ramírez Torrejon" userId="50955e19eeb9463b" providerId="LiveId" clId="{F53B0EAB-AC99-4A24-A049-9FF050B40D90}" dt="2025-09-06T10:36:16.687" v="184" actId="26606"/>
          <ac:spMkLst>
            <pc:docMk/>
            <pc:sldMk cId="0" sldId="260"/>
            <ac:spMk id="10" creationId="{C4285719-470E-454C-AF62-8323075F1F5B}"/>
          </ac:spMkLst>
        </pc:spChg>
        <pc:spChg chg="add">
          <ac:chgData name="Blanca Ramírez Torrejon" userId="50955e19eeb9463b" providerId="LiveId" clId="{F53B0EAB-AC99-4A24-A049-9FF050B40D90}" dt="2025-09-06T10:36:16.687" v="184" actId="26606"/>
          <ac:spMkLst>
            <pc:docMk/>
            <pc:sldMk cId="0" sldId="260"/>
            <ac:spMk id="12" creationId="{CD9FE4EF-C4D8-49A0-B2FF-81D8DB7D8A24}"/>
          </ac:spMkLst>
        </pc:spChg>
        <pc:spChg chg="add">
          <ac:chgData name="Blanca Ramírez Torrejon" userId="50955e19eeb9463b" providerId="LiveId" clId="{F53B0EAB-AC99-4A24-A049-9FF050B40D90}" dt="2025-09-06T10:36:16.687" v="184" actId="26606"/>
          <ac:spMkLst>
            <pc:docMk/>
            <pc:sldMk cId="0" sldId="260"/>
            <ac:spMk id="14" creationId="{4300840D-0A0B-4512-BACA-B439D5B9C57C}"/>
          </ac:spMkLst>
        </pc:spChg>
        <pc:spChg chg="add">
          <ac:chgData name="Blanca Ramírez Torrejon" userId="50955e19eeb9463b" providerId="LiveId" clId="{F53B0EAB-AC99-4A24-A049-9FF050B40D90}" dt="2025-09-06T10:36:16.687" v="184" actId="26606"/>
          <ac:spMkLst>
            <pc:docMk/>
            <pc:sldMk cId="0" sldId="260"/>
            <ac:spMk id="16" creationId="{D2B78728-A580-49A7-84F9-6EF6F583ADE0}"/>
          </ac:spMkLst>
        </pc:spChg>
        <pc:spChg chg="add">
          <ac:chgData name="Blanca Ramírez Torrejon" userId="50955e19eeb9463b" providerId="LiveId" clId="{F53B0EAB-AC99-4A24-A049-9FF050B40D90}" dt="2025-09-06T10:36:16.687" v="184" actId="26606"/>
          <ac:spMkLst>
            <pc:docMk/>
            <pc:sldMk cId="0" sldId="260"/>
            <ac:spMk id="18" creationId="{38FAA1A1-D861-433F-88FA-1E9D6FD31D11}"/>
          </ac:spMkLst>
        </pc:spChg>
        <pc:spChg chg="add">
          <ac:chgData name="Blanca Ramírez Torrejon" userId="50955e19eeb9463b" providerId="LiveId" clId="{F53B0EAB-AC99-4A24-A049-9FF050B40D90}" dt="2025-09-06T10:36:16.687" v="184" actId="26606"/>
          <ac:spMkLst>
            <pc:docMk/>
            <pc:sldMk cId="0" sldId="260"/>
            <ac:spMk id="20" creationId="{8D71EDA1-87BF-4D5D-AB79-F346FD19278A}"/>
          </ac:spMkLst>
        </pc:spChg>
      </pc:sldChg>
      <pc:sldChg chg="addSp delSp modSp add mod setBg delDesignElem">
        <pc:chgData name="Blanca Ramírez Torrejon" userId="50955e19eeb9463b" providerId="LiveId" clId="{F53B0EAB-AC99-4A24-A049-9FF050B40D90}" dt="2025-09-06T10:41:37.335" v="219" actId="26606"/>
        <pc:sldMkLst>
          <pc:docMk/>
          <pc:sldMk cId="4056148033" sldId="260"/>
        </pc:sldMkLst>
        <pc:spChg chg="mod">
          <ac:chgData name="Blanca Ramírez Torrejon" userId="50955e19eeb9463b" providerId="LiveId" clId="{F53B0EAB-AC99-4A24-A049-9FF050B40D90}" dt="2025-09-06T10:41:37.335" v="219" actId="26606"/>
          <ac:spMkLst>
            <pc:docMk/>
            <pc:sldMk cId="4056148033" sldId="260"/>
            <ac:spMk id="3" creationId="{00000000-0000-0000-0000-000000000000}"/>
          </ac:spMkLst>
        </pc:spChg>
        <pc:spChg chg="add">
          <ac:chgData name="Blanca Ramírez Torrejon" userId="50955e19eeb9463b" providerId="LiveId" clId="{F53B0EAB-AC99-4A24-A049-9FF050B40D90}" dt="2025-09-06T10:41:37.335" v="219" actId="26606"/>
          <ac:spMkLst>
            <pc:docMk/>
            <pc:sldMk cId="4056148033" sldId="260"/>
            <ac:spMk id="5" creationId="{09588DA8-065E-4F6F-8EFD-43104AB2E0CF}"/>
          </ac:spMkLst>
        </pc:spChg>
        <pc:spChg chg="add">
          <ac:chgData name="Blanca Ramírez Torrejon" userId="50955e19eeb9463b" providerId="LiveId" clId="{F53B0EAB-AC99-4A24-A049-9FF050B40D90}" dt="2025-09-06T10:41:37.335" v="219" actId="26606"/>
          <ac:spMkLst>
            <pc:docMk/>
            <pc:sldMk cId="4056148033" sldId="260"/>
            <ac:spMk id="6" creationId="{C4285719-470E-454C-AF62-8323075F1F5B}"/>
          </ac:spMkLst>
        </pc:spChg>
        <pc:spChg chg="add">
          <ac:chgData name="Blanca Ramírez Torrejon" userId="50955e19eeb9463b" providerId="LiveId" clId="{F53B0EAB-AC99-4A24-A049-9FF050B40D90}" dt="2025-09-06T10:41:37.335" v="219" actId="26606"/>
          <ac:spMkLst>
            <pc:docMk/>
            <pc:sldMk cId="4056148033" sldId="260"/>
            <ac:spMk id="7" creationId="{CD9FE4EF-C4D8-49A0-B2FF-81D8DB7D8A24}"/>
          </ac:spMkLst>
        </pc:spChg>
        <pc:spChg chg="del">
          <ac:chgData name="Blanca Ramírez Torrejon" userId="50955e19eeb9463b" providerId="LiveId" clId="{F53B0EAB-AC99-4A24-A049-9FF050B40D90}" dt="2025-09-06T10:41:21.881" v="217"/>
          <ac:spMkLst>
            <pc:docMk/>
            <pc:sldMk cId="4056148033" sldId="260"/>
            <ac:spMk id="8" creationId="{09588DA8-065E-4F6F-8EFD-43104AB2E0CF}"/>
          </ac:spMkLst>
        </pc:spChg>
        <pc:spChg chg="add">
          <ac:chgData name="Blanca Ramírez Torrejon" userId="50955e19eeb9463b" providerId="LiveId" clId="{F53B0EAB-AC99-4A24-A049-9FF050B40D90}" dt="2025-09-06T10:41:37.335" v="219" actId="26606"/>
          <ac:spMkLst>
            <pc:docMk/>
            <pc:sldMk cId="4056148033" sldId="260"/>
            <ac:spMk id="9" creationId="{4300840D-0A0B-4512-BACA-B439D5B9C57C}"/>
          </ac:spMkLst>
        </pc:spChg>
        <pc:spChg chg="del">
          <ac:chgData name="Blanca Ramírez Torrejon" userId="50955e19eeb9463b" providerId="LiveId" clId="{F53B0EAB-AC99-4A24-A049-9FF050B40D90}" dt="2025-09-06T10:41:21.881" v="217"/>
          <ac:spMkLst>
            <pc:docMk/>
            <pc:sldMk cId="4056148033" sldId="260"/>
            <ac:spMk id="10" creationId="{C4285719-470E-454C-AF62-8323075F1F5B}"/>
          </ac:spMkLst>
        </pc:spChg>
        <pc:spChg chg="add">
          <ac:chgData name="Blanca Ramírez Torrejon" userId="50955e19eeb9463b" providerId="LiveId" clId="{F53B0EAB-AC99-4A24-A049-9FF050B40D90}" dt="2025-09-06T10:41:37.335" v="219" actId="26606"/>
          <ac:spMkLst>
            <pc:docMk/>
            <pc:sldMk cId="4056148033" sldId="260"/>
            <ac:spMk id="11" creationId="{D2B78728-A580-49A7-84F9-6EF6F583ADE0}"/>
          </ac:spMkLst>
        </pc:spChg>
        <pc:spChg chg="del">
          <ac:chgData name="Blanca Ramírez Torrejon" userId="50955e19eeb9463b" providerId="LiveId" clId="{F53B0EAB-AC99-4A24-A049-9FF050B40D90}" dt="2025-09-06T10:41:21.881" v="217"/>
          <ac:spMkLst>
            <pc:docMk/>
            <pc:sldMk cId="4056148033" sldId="260"/>
            <ac:spMk id="12" creationId="{CD9FE4EF-C4D8-49A0-B2FF-81D8DB7D8A24}"/>
          </ac:spMkLst>
        </pc:spChg>
        <pc:spChg chg="add">
          <ac:chgData name="Blanca Ramírez Torrejon" userId="50955e19eeb9463b" providerId="LiveId" clId="{F53B0EAB-AC99-4A24-A049-9FF050B40D90}" dt="2025-09-06T10:41:37.335" v="219" actId="26606"/>
          <ac:spMkLst>
            <pc:docMk/>
            <pc:sldMk cId="4056148033" sldId="260"/>
            <ac:spMk id="13" creationId="{38FAA1A1-D861-433F-88FA-1E9D6FD31D11}"/>
          </ac:spMkLst>
        </pc:spChg>
        <pc:spChg chg="del">
          <ac:chgData name="Blanca Ramírez Torrejon" userId="50955e19eeb9463b" providerId="LiveId" clId="{F53B0EAB-AC99-4A24-A049-9FF050B40D90}" dt="2025-09-06T10:41:21.881" v="217"/>
          <ac:spMkLst>
            <pc:docMk/>
            <pc:sldMk cId="4056148033" sldId="260"/>
            <ac:spMk id="14" creationId="{4300840D-0A0B-4512-BACA-B439D5B9C57C}"/>
          </ac:spMkLst>
        </pc:spChg>
        <pc:spChg chg="add">
          <ac:chgData name="Blanca Ramírez Torrejon" userId="50955e19eeb9463b" providerId="LiveId" clId="{F53B0EAB-AC99-4A24-A049-9FF050B40D90}" dt="2025-09-06T10:41:37.335" v="219" actId="26606"/>
          <ac:spMkLst>
            <pc:docMk/>
            <pc:sldMk cId="4056148033" sldId="260"/>
            <ac:spMk id="15" creationId="{8D71EDA1-87BF-4D5D-AB79-F346FD19278A}"/>
          </ac:spMkLst>
        </pc:spChg>
        <pc:spChg chg="del">
          <ac:chgData name="Blanca Ramírez Torrejon" userId="50955e19eeb9463b" providerId="LiveId" clId="{F53B0EAB-AC99-4A24-A049-9FF050B40D90}" dt="2025-09-06T10:41:21.881" v="217"/>
          <ac:spMkLst>
            <pc:docMk/>
            <pc:sldMk cId="4056148033" sldId="260"/>
            <ac:spMk id="16" creationId="{D2B78728-A580-49A7-84F9-6EF6F583ADE0}"/>
          </ac:spMkLst>
        </pc:spChg>
        <pc:spChg chg="del">
          <ac:chgData name="Blanca Ramírez Torrejon" userId="50955e19eeb9463b" providerId="LiveId" clId="{F53B0EAB-AC99-4A24-A049-9FF050B40D90}" dt="2025-09-06T10:41:21.881" v="217"/>
          <ac:spMkLst>
            <pc:docMk/>
            <pc:sldMk cId="4056148033" sldId="260"/>
            <ac:spMk id="18" creationId="{38FAA1A1-D861-433F-88FA-1E9D6FD31D11}"/>
          </ac:spMkLst>
        </pc:spChg>
        <pc:spChg chg="del">
          <ac:chgData name="Blanca Ramírez Torrejon" userId="50955e19eeb9463b" providerId="LiveId" clId="{F53B0EAB-AC99-4A24-A049-9FF050B40D90}" dt="2025-09-06T10:41:21.881" v="217"/>
          <ac:spMkLst>
            <pc:docMk/>
            <pc:sldMk cId="4056148033" sldId="260"/>
            <ac:spMk id="20" creationId="{8D71EDA1-87BF-4D5D-AB79-F346FD19278A}"/>
          </ac:spMkLst>
        </pc:spChg>
      </pc:sldChg>
      <pc:sldChg chg="addSp modSp mod setBg">
        <pc:chgData name="Blanca Ramírez Torrejon" userId="50955e19eeb9463b" providerId="LiveId" clId="{F53B0EAB-AC99-4A24-A049-9FF050B40D90}" dt="2025-09-06T10:36:41.844" v="187" actId="123"/>
        <pc:sldMkLst>
          <pc:docMk/>
          <pc:sldMk cId="0" sldId="261"/>
        </pc:sldMkLst>
        <pc:spChg chg="mod">
          <ac:chgData name="Blanca Ramírez Torrejon" userId="50955e19eeb9463b" providerId="LiveId" clId="{F53B0EAB-AC99-4A24-A049-9FF050B40D90}" dt="2025-09-06T10:36:34.749" v="186" actId="26606"/>
          <ac:spMkLst>
            <pc:docMk/>
            <pc:sldMk cId="0" sldId="261"/>
            <ac:spMk id="2" creationId="{00000000-0000-0000-0000-000000000000}"/>
          </ac:spMkLst>
        </pc:spChg>
        <pc:spChg chg="mod">
          <ac:chgData name="Blanca Ramírez Torrejon" userId="50955e19eeb9463b" providerId="LiveId" clId="{F53B0EAB-AC99-4A24-A049-9FF050B40D90}" dt="2025-09-06T10:36:41.844" v="187" actId="123"/>
          <ac:spMkLst>
            <pc:docMk/>
            <pc:sldMk cId="0" sldId="261"/>
            <ac:spMk id="3" creationId="{00000000-0000-0000-0000-000000000000}"/>
          </ac:spMkLst>
        </pc:spChg>
        <pc:spChg chg="add">
          <ac:chgData name="Blanca Ramírez Torrejon" userId="50955e19eeb9463b" providerId="LiveId" clId="{F53B0EAB-AC99-4A24-A049-9FF050B40D90}" dt="2025-09-06T10:36:34.749" v="186" actId="26606"/>
          <ac:spMkLst>
            <pc:docMk/>
            <pc:sldMk cId="0" sldId="261"/>
            <ac:spMk id="8" creationId="{09588DA8-065E-4F6F-8EFD-43104AB2E0CF}"/>
          </ac:spMkLst>
        </pc:spChg>
        <pc:spChg chg="add">
          <ac:chgData name="Blanca Ramírez Torrejon" userId="50955e19eeb9463b" providerId="LiveId" clId="{F53B0EAB-AC99-4A24-A049-9FF050B40D90}" dt="2025-09-06T10:36:34.749" v="186" actId="26606"/>
          <ac:spMkLst>
            <pc:docMk/>
            <pc:sldMk cId="0" sldId="261"/>
            <ac:spMk id="10" creationId="{C4285719-470E-454C-AF62-8323075F1F5B}"/>
          </ac:spMkLst>
        </pc:spChg>
        <pc:spChg chg="add">
          <ac:chgData name="Blanca Ramírez Torrejon" userId="50955e19eeb9463b" providerId="LiveId" clId="{F53B0EAB-AC99-4A24-A049-9FF050B40D90}" dt="2025-09-06T10:36:34.749" v="186" actId="26606"/>
          <ac:spMkLst>
            <pc:docMk/>
            <pc:sldMk cId="0" sldId="261"/>
            <ac:spMk id="12" creationId="{CD9FE4EF-C4D8-49A0-B2FF-81D8DB7D8A24}"/>
          </ac:spMkLst>
        </pc:spChg>
        <pc:spChg chg="add">
          <ac:chgData name="Blanca Ramírez Torrejon" userId="50955e19eeb9463b" providerId="LiveId" clId="{F53B0EAB-AC99-4A24-A049-9FF050B40D90}" dt="2025-09-06T10:36:34.749" v="186" actId="26606"/>
          <ac:spMkLst>
            <pc:docMk/>
            <pc:sldMk cId="0" sldId="261"/>
            <ac:spMk id="14" creationId="{4300840D-0A0B-4512-BACA-B439D5B9C57C}"/>
          </ac:spMkLst>
        </pc:spChg>
        <pc:spChg chg="add">
          <ac:chgData name="Blanca Ramírez Torrejon" userId="50955e19eeb9463b" providerId="LiveId" clId="{F53B0EAB-AC99-4A24-A049-9FF050B40D90}" dt="2025-09-06T10:36:34.749" v="186" actId="26606"/>
          <ac:spMkLst>
            <pc:docMk/>
            <pc:sldMk cId="0" sldId="261"/>
            <ac:spMk id="16" creationId="{D2B78728-A580-49A7-84F9-6EF6F583ADE0}"/>
          </ac:spMkLst>
        </pc:spChg>
        <pc:spChg chg="add">
          <ac:chgData name="Blanca Ramírez Torrejon" userId="50955e19eeb9463b" providerId="LiveId" clId="{F53B0EAB-AC99-4A24-A049-9FF050B40D90}" dt="2025-09-06T10:36:34.749" v="186" actId="26606"/>
          <ac:spMkLst>
            <pc:docMk/>
            <pc:sldMk cId="0" sldId="261"/>
            <ac:spMk id="18" creationId="{38FAA1A1-D861-433F-88FA-1E9D6FD31D11}"/>
          </ac:spMkLst>
        </pc:spChg>
        <pc:spChg chg="add">
          <ac:chgData name="Blanca Ramírez Torrejon" userId="50955e19eeb9463b" providerId="LiveId" clId="{F53B0EAB-AC99-4A24-A049-9FF050B40D90}" dt="2025-09-06T10:36:34.749" v="186" actId="26606"/>
          <ac:spMkLst>
            <pc:docMk/>
            <pc:sldMk cId="0" sldId="261"/>
            <ac:spMk id="20" creationId="{8D71EDA1-87BF-4D5D-AB79-F346FD19278A}"/>
          </ac:spMkLst>
        </pc:spChg>
      </pc:sldChg>
      <pc:sldChg chg="addSp modSp mod setBg">
        <pc:chgData name="Blanca Ramírez Torrejon" userId="50955e19eeb9463b" providerId="LiveId" clId="{F53B0EAB-AC99-4A24-A049-9FF050B40D90}" dt="2025-09-06T10:38:08.423" v="199" actId="123"/>
        <pc:sldMkLst>
          <pc:docMk/>
          <pc:sldMk cId="0" sldId="262"/>
        </pc:sldMkLst>
        <pc:spChg chg="mod">
          <ac:chgData name="Blanca Ramírez Torrejon" userId="50955e19eeb9463b" providerId="LiveId" clId="{F53B0EAB-AC99-4A24-A049-9FF050B40D90}" dt="2025-09-06T10:37:01.087" v="188" actId="26606"/>
          <ac:spMkLst>
            <pc:docMk/>
            <pc:sldMk cId="0" sldId="262"/>
            <ac:spMk id="2" creationId="{00000000-0000-0000-0000-000000000000}"/>
          </ac:spMkLst>
        </pc:spChg>
        <pc:spChg chg="mod">
          <ac:chgData name="Blanca Ramírez Torrejon" userId="50955e19eeb9463b" providerId="LiveId" clId="{F53B0EAB-AC99-4A24-A049-9FF050B40D90}" dt="2025-09-06T10:38:08.423" v="199" actId="123"/>
          <ac:spMkLst>
            <pc:docMk/>
            <pc:sldMk cId="0" sldId="262"/>
            <ac:spMk id="3" creationId="{00000000-0000-0000-0000-000000000000}"/>
          </ac:spMkLst>
        </pc:spChg>
        <pc:spChg chg="add">
          <ac:chgData name="Blanca Ramírez Torrejon" userId="50955e19eeb9463b" providerId="LiveId" clId="{F53B0EAB-AC99-4A24-A049-9FF050B40D90}" dt="2025-09-06T10:37:01.087" v="188" actId="26606"/>
          <ac:spMkLst>
            <pc:docMk/>
            <pc:sldMk cId="0" sldId="262"/>
            <ac:spMk id="8" creationId="{09588DA8-065E-4F6F-8EFD-43104AB2E0CF}"/>
          </ac:spMkLst>
        </pc:spChg>
        <pc:spChg chg="add">
          <ac:chgData name="Blanca Ramírez Torrejon" userId="50955e19eeb9463b" providerId="LiveId" clId="{F53B0EAB-AC99-4A24-A049-9FF050B40D90}" dt="2025-09-06T10:37:01.087" v="188" actId="26606"/>
          <ac:spMkLst>
            <pc:docMk/>
            <pc:sldMk cId="0" sldId="262"/>
            <ac:spMk id="10" creationId="{C4285719-470E-454C-AF62-8323075F1F5B}"/>
          </ac:spMkLst>
        </pc:spChg>
        <pc:spChg chg="add">
          <ac:chgData name="Blanca Ramírez Torrejon" userId="50955e19eeb9463b" providerId="LiveId" clId="{F53B0EAB-AC99-4A24-A049-9FF050B40D90}" dt="2025-09-06T10:37:01.087" v="188" actId="26606"/>
          <ac:spMkLst>
            <pc:docMk/>
            <pc:sldMk cId="0" sldId="262"/>
            <ac:spMk id="12" creationId="{CD9FE4EF-C4D8-49A0-B2FF-81D8DB7D8A24}"/>
          </ac:spMkLst>
        </pc:spChg>
        <pc:spChg chg="add">
          <ac:chgData name="Blanca Ramírez Torrejon" userId="50955e19eeb9463b" providerId="LiveId" clId="{F53B0EAB-AC99-4A24-A049-9FF050B40D90}" dt="2025-09-06T10:37:01.087" v="188" actId="26606"/>
          <ac:spMkLst>
            <pc:docMk/>
            <pc:sldMk cId="0" sldId="262"/>
            <ac:spMk id="14" creationId="{4300840D-0A0B-4512-BACA-B439D5B9C57C}"/>
          </ac:spMkLst>
        </pc:spChg>
        <pc:spChg chg="add">
          <ac:chgData name="Blanca Ramírez Torrejon" userId="50955e19eeb9463b" providerId="LiveId" clId="{F53B0EAB-AC99-4A24-A049-9FF050B40D90}" dt="2025-09-06T10:37:01.087" v="188" actId="26606"/>
          <ac:spMkLst>
            <pc:docMk/>
            <pc:sldMk cId="0" sldId="262"/>
            <ac:spMk id="16" creationId="{D2B78728-A580-49A7-84F9-6EF6F583ADE0}"/>
          </ac:spMkLst>
        </pc:spChg>
        <pc:spChg chg="add">
          <ac:chgData name="Blanca Ramírez Torrejon" userId="50955e19eeb9463b" providerId="LiveId" clId="{F53B0EAB-AC99-4A24-A049-9FF050B40D90}" dt="2025-09-06T10:37:01.087" v="188" actId="26606"/>
          <ac:spMkLst>
            <pc:docMk/>
            <pc:sldMk cId="0" sldId="262"/>
            <ac:spMk id="18" creationId="{38FAA1A1-D861-433F-88FA-1E9D6FD31D11}"/>
          </ac:spMkLst>
        </pc:spChg>
        <pc:spChg chg="add">
          <ac:chgData name="Blanca Ramírez Torrejon" userId="50955e19eeb9463b" providerId="LiveId" clId="{F53B0EAB-AC99-4A24-A049-9FF050B40D90}" dt="2025-09-06T10:37:01.087" v="188" actId="26606"/>
          <ac:spMkLst>
            <pc:docMk/>
            <pc:sldMk cId="0" sldId="262"/>
            <ac:spMk id="20" creationId="{8D71EDA1-87BF-4D5D-AB79-F346FD19278A}"/>
          </ac:spMkLst>
        </pc:spChg>
      </pc:sldChg>
      <pc:sldChg chg="addSp modSp mod setBg">
        <pc:chgData name="Blanca Ramírez Torrejon" userId="50955e19eeb9463b" providerId="LiveId" clId="{F53B0EAB-AC99-4A24-A049-9FF050B40D90}" dt="2025-09-06T10:38:44.588" v="204" actId="123"/>
        <pc:sldMkLst>
          <pc:docMk/>
          <pc:sldMk cId="0" sldId="263"/>
        </pc:sldMkLst>
        <pc:spChg chg="mod">
          <ac:chgData name="Blanca Ramírez Torrejon" userId="50955e19eeb9463b" providerId="LiveId" clId="{F53B0EAB-AC99-4A24-A049-9FF050B40D90}" dt="2025-09-06T10:38:20.445" v="200" actId="26606"/>
          <ac:spMkLst>
            <pc:docMk/>
            <pc:sldMk cId="0" sldId="263"/>
            <ac:spMk id="2" creationId="{00000000-0000-0000-0000-000000000000}"/>
          </ac:spMkLst>
        </pc:spChg>
        <pc:spChg chg="mod">
          <ac:chgData name="Blanca Ramírez Torrejon" userId="50955e19eeb9463b" providerId="LiveId" clId="{F53B0EAB-AC99-4A24-A049-9FF050B40D90}" dt="2025-09-06T10:38:44.588" v="204" actId="123"/>
          <ac:spMkLst>
            <pc:docMk/>
            <pc:sldMk cId="0" sldId="263"/>
            <ac:spMk id="3" creationId="{00000000-0000-0000-0000-000000000000}"/>
          </ac:spMkLst>
        </pc:spChg>
        <pc:spChg chg="add">
          <ac:chgData name="Blanca Ramírez Torrejon" userId="50955e19eeb9463b" providerId="LiveId" clId="{F53B0EAB-AC99-4A24-A049-9FF050B40D90}" dt="2025-09-06T10:38:20.445" v="200" actId="26606"/>
          <ac:spMkLst>
            <pc:docMk/>
            <pc:sldMk cId="0" sldId="263"/>
            <ac:spMk id="8" creationId="{09588DA8-065E-4F6F-8EFD-43104AB2E0CF}"/>
          </ac:spMkLst>
        </pc:spChg>
        <pc:spChg chg="add">
          <ac:chgData name="Blanca Ramírez Torrejon" userId="50955e19eeb9463b" providerId="LiveId" clId="{F53B0EAB-AC99-4A24-A049-9FF050B40D90}" dt="2025-09-06T10:38:20.445" v="200" actId="26606"/>
          <ac:spMkLst>
            <pc:docMk/>
            <pc:sldMk cId="0" sldId="263"/>
            <ac:spMk id="10" creationId="{C4285719-470E-454C-AF62-8323075F1F5B}"/>
          </ac:spMkLst>
        </pc:spChg>
        <pc:spChg chg="add">
          <ac:chgData name="Blanca Ramírez Torrejon" userId="50955e19eeb9463b" providerId="LiveId" clId="{F53B0EAB-AC99-4A24-A049-9FF050B40D90}" dt="2025-09-06T10:38:20.445" v="200" actId="26606"/>
          <ac:spMkLst>
            <pc:docMk/>
            <pc:sldMk cId="0" sldId="263"/>
            <ac:spMk id="12" creationId="{CD9FE4EF-C4D8-49A0-B2FF-81D8DB7D8A24}"/>
          </ac:spMkLst>
        </pc:spChg>
        <pc:spChg chg="add">
          <ac:chgData name="Blanca Ramírez Torrejon" userId="50955e19eeb9463b" providerId="LiveId" clId="{F53B0EAB-AC99-4A24-A049-9FF050B40D90}" dt="2025-09-06T10:38:20.445" v="200" actId="26606"/>
          <ac:spMkLst>
            <pc:docMk/>
            <pc:sldMk cId="0" sldId="263"/>
            <ac:spMk id="14" creationId="{4300840D-0A0B-4512-BACA-B439D5B9C57C}"/>
          </ac:spMkLst>
        </pc:spChg>
        <pc:spChg chg="add">
          <ac:chgData name="Blanca Ramírez Torrejon" userId="50955e19eeb9463b" providerId="LiveId" clId="{F53B0EAB-AC99-4A24-A049-9FF050B40D90}" dt="2025-09-06T10:38:20.445" v="200" actId="26606"/>
          <ac:spMkLst>
            <pc:docMk/>
            <pc:sldMk cId="0" sldId="263"/>
            <ac:spMk id="16" creationId="{D2B78728-A580-49A7-84F9-6EF6F583ADE0}"/>
          </ac:spMkLst>
        </pc:spChg>
        <pc:spChg chg="add">
          <ac:chgData name="Blanca Ramírez Torrejon" userId="50955e19eeb9463b" providerId="LiveId" clId="{F53B0EAB-AC99-4A24-A049-9FF050B40D90}" dt="2025-09-06T10:38:20.445" v="200" actId="26606"/>
          <ac:spMkLst>
            <pc:docMk/>
            <pc:sldMk cId="0" sldId="263"/>
            <ac:spMk id="18" creationId="{38FAA1A1-D861-433F-88FA-1E9D6FD31D11}"/>
          </ac:spMkLst>
        </pc:spChg>
        <pc:spChg chg="add">
          <ac:chgData name="Blanca Ramírez Torrejon" userId="50955e19eeb9463b" providerId="LiveId" clId="{F53B0EAB-AC99-4A24-A049-9FF050B40D90}" dt="2025-09-06T10:38:20.445" v="200" actId="26606"/>
          <ac:spMkLst>
            <pc:docMk/>
            <pc:sldMk cId="0" sldId="263"/>
            <ac:spMk id="20" creationId="{8D71EDA1-87BF-4D5D-AB79-F346FD19278A}"/>
          </ac:spMkLst>
        </pc:spChg>
      </pc:sldChg>
      <pc:sldChg chg="addSp modSp mod setBg">
        <pc:chgData name="Blanca Ramírez Torrejon" userId="50955e19eeb9463b" providerId="LiveId" clId="{F53B0EAB-AC99-4A24-A049-9FF050B40D90}" dt="2025-09-06T10:38:55.193" v="205" actId="26606"/>
        <pc:sldMkLst>
          <pc:docMk/>
          <pc:sldMk cId="0" sldId="264"/>
        </pc:sldMkLst>
        <pc:spChg chg="mod">
          <ac:chgData name="Blanca Ramírez Torrejon" userId="50955e19eeb9463b" providerId="LiveId" clId="{F53B0EAB-AC99-4A24-A049-9FF050B40D90}" dt="2025-09-06T10:38:55.193" v="205" actId="26606"/>
          <ac:spMkLst>
            <pc:docMk/>
            <pc:sldMk cId="0" sldId="264"/>
            <ac:spMk id="2" creationId="{00000000-0000-0000-0000-000000000000}"/>
          </ac:spMkLst>
        </pc:spChg>
        <pc:spChg chg="mod">
          <ac:chgData name="Blanca Ramírez Torrejon" userId="50955e19eeb9463b" providerId="LiveId" clId="{F53B0EAB-AC99-4A24-A049-9FF050B40D90}" dt="2025-09-06T10:38:55.193" v="205" actId="26606"/>
          <ac:spMkLst>
            <pc:docMk/>
            <pc:sldMk cId="0" sldId="264"/>
            <ac:spMk id="3" creationId="{00000000-0000-0000-0000-000000000000}"/>
          </ac:spMkLst>
        </pc:spChg>
        <pc:spChg chg="add">
          <ac:chgData name="Blanca Ramírez Torrejon" userId="50955e19eeb9463b" providerId="LiveId" clId="{F53B0EAB-AC99-4A24-A049-9FF050B40D90}" dt="2025-09-06T10:38:55.193" v="205" actId="26606"/>
          <ac:spMkLst>
            <pc:docMk/>
            <pc:sldMk cId="0" sldId="264"/>
            <ac:spMk id="8" creationId="{09588DA8-065E-4F6F-8EFD-43104AB2E0CF}"/>
          </ac:spMkLst>
        </pc:spChg>
        <pc:spChg chg="add">
          <ac:chgData name="Blanca Ramírez Torrejon" userId="50955e19eeb9463b" providerId="LiveId" clId="{F53B0EAB-AC99-4A24-A049-9FF050B40D90}" dt="2025-09-06T10:38:55.193" v="205" actId="26606"/>
          <ac:spMkLst>
            <pc:docMk/>
            <pc:sldMk cId="0" sldId="264"/>
            <ac:spMk id="10" creationId="{C4285719-470E-454C-AF62-8323075F1F5B}"/>
          </ac:spMkLst>
        </pc:spChg>
        <pc:spChg chg="add">
          <ac:chgData name="Blanca Ramírez Torrejon" userId="50955e19eeb9463b" providerId="LiveId" clId="{F53B0EAB-AC99-4A24-A049-9FF050B40D90}" dt="2025-09-06T10:38:55.193" v="205" actId="26606"/>
          <ac:spMkLst>
            <pc:docMk/>
            <pc:sldMk cId="0" sldId="264"/>
            <ac:spMk id="12" creationId="{CD9FE4EF-C4D8-49A0-B2FF-81D8DB7D8A24}"/>
          </ac:spMkLst>
        </pc:spChg>
        <pc:spChg chg="add">
          <ac:chgData name="Blanca Ramírez Torrejon" userId="50955e19eeb9463b" providerId="LiveId" clId="{F53B0EAB-AC99-4A24-A049-9FF050B40D90}" dt="2025-09-06T10:38:55.193" v="205" actId="26606"/>
          <ac:spMkLst>
            <pc:docMk/>
            <pc:sldMk cId="0" sldId="264"/>
            <ac:spMk id="14" creationId="{4300840D-0A0B-4512-BACA-B439D5B9C57C}"/>
          </ac:spMkLst>
        </pc:spChg>
        <pc:spChg chg="add">
          <ac:chgData name="Blanca Ramírez Torrejon" userId="50955e19eeb9463b" providerId="LiveId" clId="{F53B0EAB-AC99-4A24-A049-9FF050B40D90}" dt="2025-09-06T10:38:55.193" v="205" actId="26606"/>
          <ac:spMkLst>
            <pc:docMk/>
            <pc:sldMk cId="0" sldId="264"/>
            <ac:spMk id="16" creationId="{D2B78728-A580-49A7-84F9-6EF6F583ADE0}"/>
          </ac:spMkLst>
        </pc:spChg>
        <pc:spChg chg="add">
          <ac:chgData name="Blanca Ramírez Torrejon" userId="50955e19eeb9463b" providerId="LiveId" clId="{F53B0EAB-AC99-4A24-A049-9FF050B40D90}" dt="2025-09-06T10:38:55.193" v="205" actId="26606"/>
          <ac:spMkLst>
            <pc:docMk/>
            <pc:sldMk cId="0" sldId="264"/>
            <ac:spMk id="18" creationId="{38FAA1A1-D861-433F-88FA-1E9D6FD31D11}"/>
          </ac:spMkLst>
        </pc:spChg>
        <pc:spChg chg="add">
          <ac:chgData name="Blanca Ramírez Torrejon" userId="50955e19eeb9463b" providerId="LiveId" clId="{F53B0EAB-AC99-4A24-A049-9FF050B40D90}" dt="2025-09-06T10:38:55.193" v="205" actId="26606"/>
          <ac:spMkLst>
            <pc:docMk/>
            <pc:sldMk cId="0" sldId="264"/>
            <ac:spMk id="20" creationId="{8D71EDA1-87BF-4D5D-AB79-F346FD19278A}"/>
          </ac:spMkLst>
        </pc:spChg>
      </pc:sldChg>
      <pc:sldChg chg="addSp modSp mod setBg">
        <pc:chgData name="Blanca Ramírez Torrejon" userId="50955e19eeb9463b" providerId="LiveId" clId="{F53B0EAB-AC99-4A24-A049-9FF050B40D90}" dt="2025-09-06T10:39:19.016" v="209" actId="5793"/>
        <pc:sldMkLst>
          <pc:docMk/>
          <pc:sldMk cId="0" sldId="265"/>
        </pc:sldMkLst>
        <pc:spChg chg="mod">
          <ac:chgData name="Blanca Ramírez Torrejon" userId="50955e19eeb9463b" providerId="LiveId" clId="{F53B0EAB-AC99-4A24-A049-9FF050B40D90}" dt="2025-09-06T10:39:01.106" v="206" actId="26606"/>
          <ac:spMkLst>
            <pc:docMk/>
            <pc:sldMk cId="0" sldId="265"/>
            <ac:spMk id="2" creationId="{00000000-0000-0000-0000-000000000000}"/>
          </ac:spMkLst>
        </pc:spChg>
        <pc:spChg chg="mod">
          <ac:chgData name="Blanca Ramírez Torrejon" userId="50955e19eeb9463b" providerId="LiveId" clId="{F53B0EAB-AC99-4A24-A049-9FF050B40D90}" dt="2025-09-06T10:39:19.016" v="209" actId="5793"/>
          <ac:spMkLst>
            <pc:docMk/>
            <pc:sldMk cId="0" sldId="265"/>
            <ac:spMk id="3" creationId="{00000000-0000-0000-0000-000000000000}"/>
          </ac:spMkLst>
        </pc:spChg>
        <pc:spChg chg="add">
          <ac:chgData name="Blanca Ramírez Torrejon" userId="50955e19eeb9463b" providerId="LiveId" clId="{F53B0EAB-AC99-4A24-A049-9FF050B40D90}" dt="2025-09-06T10:39:01.106" v="206" actId="26606"/>
          <ac:spMkLst>
            <pc:docMk/>
            <pc:sldMk cId="0" sldId="265"/>
            <ac:spMk id="8" creationId="{09588DA8-065E-4F6F-8EFD-43104AB2E0CF}"/>
          </ac:spMkLst>
        </pc:spChg>
        <pc:spChg chg="add">
          <ac:chgData name="Blanca Ramírez Torrejon" userId="50955e19eeb9463b" providerId="LiveId" clId="{F53B0EAB-AC99-4A24-A049-9FF050B40D90}" dt="2025-09-06T10:39:01.106" v="206" actId="26606"/>
          <ac:spMkLst>
            <pc:docMk/>
            <pc:sldMk cId="0" sldId="265"/>
            <ac:spMk id="10" creationId="{C4285719-470E-454C-AF62-8323075F1F5B}"/>
          </ac:spMkLst>
        </pc:spChg>
        <pc:spChg chg="add">
          <ac:chgData name="Blanca Ramírez Torrejon" userId="50955e19eeb9463b" providerId="LiveId" clId="{F53B0EAB-AC99-4A24-A049-9FF050B40D90}" dt="2025-09-06T10:39:01.106" v="206" actId="26606"/>
          <ac:spMkLst>
            <pc:docMk/>
            <pc:sldMk cId="0" sldId="265"/>
            <ac:spMk id="12" creationId="{CD9FE4EF-C4D8-49A0-B2FF-81D8DB7D8A24}"/>
          </ac:spMkLst>
        </pc:spChg>
        <pc:spChg chg="add">
          <ac:chgData name="Blanca Ramírez Torrejon" userId="50955e19eeb9463b" providerId="LiveId" clId="{F53B0EAB-AC99-4A24-A049-9FF050B40D90}" dt="2025-09-06T10:39:01.106" v="206" actId="26606"/>
          <ac:spMkLst>
            <pc:docMk/>
            <pc:sldMk cId="0" sldId="265"/>
            <ac:spMk id="14" creationId="{4300840D-0A0B-4512-BACA-B439D5B9C57C}"/>
          </ac:spMkLst>
        </pc:spChg>
        <pc:spChg chg="add">
          <ac:chgData name="Blanca Ramírez Torrejon" userId="50955e19eeb9463b" providerId="LiveId" clId="{F53B0EAB-AC99-4A24-A049-9FF050B40D90}" dt="2025-09-06T10:39:01.106" v="206" actId="26606"/>
          <ac:spMkLst>
            <pc:docMk/>
            <pc:sldMk cId="0" sldId="265"/>
            <ac:spMk id="16" creationId="{D2B78728-A580-49A7-84F9-6EF6F583ADE0}"/>
          </ac:spMkLst>
        </pc:spChg>
        <pc:spChg chg="add">
          <ac:chgData name="Blanca Ramírez Torrejon" userId="50955e19eeb9463b" providerId="LiveId" clId="{F53B0EAB-AC99-4A24-A049-9FF050B40D90}" dt="2025-09-06T10:39:01.106" v="206" actId="26606"/>
          <ac:spMkLst>
            <pc:docMk/>
            <pc:sldMk cId="0" sldId="265"/>
            <ac:spMk id="18" creationId="{38FAA1A1-D861-433F-88FA-1E9D6FD31D11}"/>
          </ac:spMkLst>
        </pc:spChg>
        <pc:spChg chg="add">
          <ac:chgData name="Blanca Ramírez Torrejon" userId="50955e19eeb9463b" providerId="LiveId" clId="{F53B0EAB-AC99-4A24-A049-9FF050B40D90}" dt="2025-09-06T10:39:01.106" v="206" actId="26606"/>
          <ac:spMkLst>
            <pc:docMk/>
            <pc:sldMk cId="0" sldId="265"/>
            <ac:spMk id="20" creationId="{8D71EDA1-87BF-4D5D-AB79-F346FD19278A}"/>
          </ac:spMkLst>
        </pc:spChg>
      </pc:sldChg>
      <pc:sldChg chg="addSp modSp mod setBg">
        <pc:chgData name="Blanca Ramírez Torrejon" userId="50955e19eeb9463b" providerId="LiveId" clId="{F53B0EAB-AC99-4A24-A049-9FF050B40D90}" dt="2025-09-06T10:39:34.020" v="211" actId="123"/>
        <pc:sldMkLst>
          <pc:docMk/>
          <pc:sldMk cId="0" sldId="266"/>
        </pc:sldMkLst>
        <pc:spChg chg="mod">
          <ac:chgData name="Blanca Ramírez Torrejon" userId="50955e19eeb9463b" providerId="LiveId" clId="{F53B0EAB-AC99-4A24-A049-9FF050B40D90}" dt="2025-09-06T10:39:28.389" v="210" actId="26606"/>
          <ac:spMkLst>
            <pc:docMk/>
            <pc:sldMk cId="0" sldId="266"/>
            <ac:spMk id="2" creationId="{00000000-0000-0000-0000-000000000000}"/>
          </ac:spMkLst>
        </pc:spChg>
        <pc:spChg chg="mod">
          <ac:chgData name="Blanca Ramírez Torrejon" userId="50955e19eeb9463b" providerId="LiveId" clId="{F53B0EAB-AC99-4A24-A049-9FF050B40D90}" dt="2025-09-06T10:39:34.020" v="211" actId="123"/>
          <ac:spMkLst>
            <pc:docMk/>
            <pc:sldMk cId="0" sldId="266"/>
            <ac:spMk id="3" creationId="{00000000-0000-0000-0000-000000000000}"/>
          </ac:spMkLst>
        </pc:spChg>
        <pc:spChg chg="add">
          <ac:chgData name="Blanca Ramírez Torrejon" userId="50955e19eeb9463b" providerId="LiveId" clId="{F53B0EAB-AC99-4A24-A049-9FF050B40D90}" dt="2025-09-06T10:39:28.389" v="210" actId="26606"/>
          <ac:spMkLst>
            <pc:docMk/>
            <pc:sldMk cId="0" sldId="266"/>
            <ac:spMk id="8" creationId="{09588DA8-065E-4F6F-8EFD-43104AB2E0CF}"/>
          </ac:spMkLst>
        </pc:spChg>
        <pc:spChg chg="add">
          <ac:chgData name="Blanca Ramírez Torrejon" userId="50955e19eeb9463b" providerId="LiveId" clId="{F53B0EAB-AC99-4A24-A049-9FF050B40D90}" dt="2025-09-06T10:39:28.389" v="210" actId="26606"/>
          <ac:spMkLst>
            <pc:docMk/>
            <pc:sldMk cId="0" sldId="266"/>
            <ac:spMk id="10" creationId="{C4285719-470E-454C-AF62-8323075F1F5B}"/>
          </ac:spMkLst>
        </pc:spChg>
        <pc:spChg chg="add">
          <ac:chgData name="Blanca Ramírez Torrejon" userId="50955e19eeb9463b" providerId="LiveId" clId="{F53B0EAB-AC99-4A24-A049-9FF050B40D90}" dt="2025-09-06T10:39:28.389" v="210" actId="26606"/>
          <ac:spMkLst>
            <pc:docMk/>
            <pc:sldMk cId="0" sldId="266"/>
            <ac:spMk id="12" creationId="{CD9FE4EF-C4D8-49A0-B2FF-81D8DB7D8A24}"/>
          </ac:spMkLst>
        </pc:spChg>
        <pc:spChg chg="add">
          <ac:chgData name="Blanca Ramírez Torrejon" userId="50955e19eeb9463b" providerId="LiveId" clId="{F53B0EAB-AC99-4A24-A049-9FF050B40D90}" dt="2025-09-06T10:39:28.389" v="210" actId="26606"/>
          <ac:spMkLst>
            <pc:docMk/>
            <pc:sldMk cId="0" sldId="266"/>
            <ac:spMk id="14" creationId="{4300840D-0A0B-4512-BACA-B439D5B9C57C}"/>
          </ac:spMkLst>
        </pc:spChg>
        <pc:spChg chg="add">
          <ac:chgData name="Blanca Ramírez Torrejon" userId="50955e19eeb9463b" providerId="LiveId" clId="{F53B0EAB-AC99-4A24-A049-9FF050B40D90}" dt="2025-09-06T10:39:28.389" v="210" actId="26606"/>
          <ac:spMkLst>
            <pc:docMk/>
            <pc:sldMk cId="0" sldId="266"/>
            <ac:spMk id="16" creationId="{D2B78728-A580-49A7-84F9-6EF6F583ADE0}"/>
          </ac:spMkLst>
        </pc:spChg>
        <pc:spChg chg="add">
          <ac:chgData name="Blanca Ramírez Torrejon" userId="50955e19eeb9463b" providerId="LiveId" clId="{F53B0EAB-AC99-4A24-A049-9FF050B40D90}" dt="2025-09-06T10:39:28.389" v="210" actId="26606"/>
          <ac:spMkLst>
            <pc:docMk/>
            <pc:sldMk cId="0" sldId="266"/>
            <ac:spMk id="18" creationId="{38FAA1A1-D861-433F-88FA-1E9D6FD31D11}"/>
          </ac:spMkLst>
        </pc:spChg>
        <pc:spChg chg="add">
          <ac:chgData name="Blanca Ramírez Torrejon" userId="50955e19eeb9463b" providerId="LiveId" clId="{F53B0EAB-AC99-4A24-A049-9FF050B40D90}" dt="2025-09-06T10:39:28.389" v="210" actId="26606"/>
          <ac:spMkLst>
            <pc:docMk/>
            <pc:sldMk cId="0" sldId="266"/>
            <ac:spMk id="20" creationId="{8D71EDA1-87BF-4D5D-AB79-F346FD19278A}"/>
          </ac:spMkLst>
        </pc:spChg>
      </pc:sldChg>
      <pc:sldChg chg="addSp modSp mod setBg">
        <pc:chgData name="Blanca Ramírez Torrejon" userId="50955e19eeb9463b" providerId="LiveId" clId="{F53B0EAB-AC99-4A24-A049-9FF050B40D90}" dt="2025-09-06T10:39:51.269" v="213" actId="123"/>
        <pc:sldMkLst>
          <pc:docMk/>
          <pc:sldMk cId="0" sldId="267"/>
        </pc:sldMkLst>
        <pc:spChg chg="mod">
          <ac:chgData name="Blanca Ramírez Torrejon" userId="50955e19eeb9463b" providerId="LiveId" clId="{F53B0EAB-AC99-4A24-A049-9FF050B40D90}" dt="2025-09-06T10:39:47.390" v="212" actId="26606"/>
          <ac:spMkLst>
            <pc:docMk/>
            <pc:sldMk cId="0" sldId="267"/>
            <ac:spMk id="2" creationId="{00000000-0000-0000-0000-000000000000}"/>
          </ac:spMkLst>
        </pc:spChg>
        <pc:spChg chg="mod">
          <ac:chgData name="Blanca Ramírez Torrejon" userId="50955e19eeb9463b" providerId="LiveId" clId="{F53B0EAB-AC99-4A24-A049-9FF050B40D90}" dt="2025-09-06T10:39:51.269" v="213" actId="123"/>
          <ac:spMkLst>
            <pc:docMk/>
            <pc:sldMk cId="0" sldId="267"/>
            <ac:spMk id="3" creationId="{00000000-0000-0000-0000-000000000000}"/>
          </ac:spMkLst>
        </pc:spChg>
        <pc:spChg chg="add">
          <ac:chgData name="Blanca Ramírez Torrejon" userId="50955e19eeb9463b" providerId="LiveId" clId="{F53B0EAB-AC99-4A24-A049-9FF050B40D90}" dt="2025-09-06T10:39:47.390" v="212" actId="26606"/>
          <ac:spMkLst>
            <pc:docMk/>
            <pc:sldMk cId="0" sldId="267"/>
            <ac:spMk id="8" creationId="{09588DA8-065E-4F6F-8EFD-43104AB2E0CF}"/>
          </ac:spMkLst>
        </pc:spChg>
        <pc:spChg chg="add">
          <ac:chgData name="Blanca Ramírez Torrejon" userId="50955e19eeb9463b" providerId="LiveId" clId="{F53B0EAB-AC99-4A24-A049-9FF050B40D90}" dt="2025-09-06T10:39:47.390" v="212" actId="26606"/>
          <ac:spMkLst>
            <pc:docMk/>
            <pc:sldMk cId="0" sldId="267"/>
            <ac:spMk id="10" creationId="{C4285719-470E-454C-AF62-8323075F1F5B}"/>
          </ac:spMkLst>
        </pc:spChg>
        <pc:spChg chg="add">
          <ac:chgData name="Blanca Ramírez Torrejon" userId="50955e19eeb9463b" providerId="LiveId" clId="{F53B0EAB-AC99-4A24-A049-9FF050B40D90}" dt="2025-09-06T10:39:47.390" v="212" actId="26606"/>
          <ac:spMkLst>
            <pc:docMk/>
            <pc:sldMk cId="0" sldId="267"/>
            <ac:spMk id="12" creationId="{CD9FE4EF-C4D8-49A0-B2FF-81D8DB7D8A24}"/>
          </ac:spMkLst>
        </pc:spChg>
        <pc:spChg chg="add">
          <ac:chgData name="Blanca Ramírez Torrejon" userId="50955e19eeb9463b" providerId="LiveId" clId="{F53B0EAB-AC99-4A24-A049-9FF050B40D90}" dt="2025-09-06T10:39:47.390" v="212" actId="26606"/>
          <ac:spMkLst>
            <pc:docMk/>
            <pc:sldMk cId="0" sldId="267"/>
            <ac:spMk id="14" creationId="{4300840D-0A0B-4512-BACA-B439D5B9C57C}"/>
          </ac:spMkLst>
        </pc:spChg>
        <pc:spChg chg="add">
          <ac:chgData name="Blanca Ramírez Torrejon" userId="50955e19eeb9463b" providerId="LiveId" clId="{F53B0EAB-AC99-4A24-A049-9FF050B40D90}" dt="2025-09-06T10:39:47.390" v="212" actId="26606"/>
          <ac:spMkLst>
            <pc:docMk/>
            <pc:sldMk cId="0" sldId="267"/>
            <ac:spMk id="16" creationId="{D2B78728-A580-49A7-84F9-6EF6F583ADE0}"/>
          </ac:spMkLst>
        </pc:spChg>
        <pc:spChg chg="add">
          <ac:chgData name="Blanca Ramírez Torrejon" userId="50955e19eeb9463b" providerId="LiveId" clId="{F53B0EAB-AC99-4A24-A049-9FF050B40D90}" dt="2025-09-06T10:39:47.390" v="212" actId="26606"/>
          <ac:spMkLst>
            <pc:docMk/>
            <pc:sldMk cId="0" sldId="267"/>
            <ac:spMk id="18" creationId="{38FAA1A1-D861-433F-88FA-1E9D6FD31D11}"/>
          </ac:spMkLst>
        </pc:spChg>
        <pc:spChg chg="add">
          <ac:chgData name="Blanca Ramírez Torrejon" userId="50955e19eeb9463b" providerId="LiveId" clId="{F53B0EAB-AC99-4A24-A049-9FF050B40D90}" dt="2025-09-06T10:39:47.390" v="212" actId="26606"/>
          <ac:spMkLst>
            <pc:docMk/>
            <pc:sldMk cId="0" sldId="267"/>
            <ac:spMk id="20" creationId="{8D71EDA1-87BF-4D5D-AB79-F346FD19278A}"/>
          </ac:spMkLst>
        </pc:spChg>
      </pc:sldChg>
      <pc:sldChg chg="modSp add mod modTransition setBg">
        <pc:chgData name="Blanca Ramírez Torrejon" userId="50955e19eeb9463b" providerId="LiveId" clId="{F53B0EAB-AC99-4A24-A049-9FF050B40D90}" dt="2025-09-06T10:49:40.664" v="246" actId="1076"/>
        <pc:sldMkLst>
          <pc:docMk/>
          <pc:sldMk cId="0" sldId="305"/>
        </pc:sldMkLst>
        <pc:spChg chg="mod">
          <ac:chgData name="Blanca Ramírez Torrejon" userId="50955e19eeb9463b" providerId="LiveId" clId="{F53B0EAB-AC99-4A24-A049-9FF050B40D90}" dt="2025-09-06T10:49:40.664" v="246" actId="1076"/>
          <ac:spMkLst>
            <pc:docMk/>
            <pc:sldMk cId="0" sldId="305"/>
            <ac:spMk id="10242" creationId="{4025FA49-5414-B62E-90C6-BDCF3181247D}"/>
          </ac:spMkLst>
        </pc:spChg>
        <pc:spChg chg="mod">
          <ac:chgData name="Blanca Ramírez Torrejon" userId="50955e19eeb9463b" providerId="LiveId" clId="{F53B0EAB-AC99-4A24-A049-9FF050B40D90}" dt="2025-09-06T10:48:12.704" v="240" actId="207"/>
          <ac:spMkLst>
            <pc:docMk/>
            <pc:sldMk cId="0" sldId="305"/>
            <ac:spMk id="10245" creationId="{2FAE041C-14AD-10F0-37E5-3B6CEDCF4003}"/>
          </ac:spMkLst>
        </pc:spChg>
        <pc:spChg chg="mod">
          <ac:chgData name="Blanca Ramírez Torrejon" userId="50955e19eeb9463b" providerId="LiveId" clId="{F53B0EAB-AC99-4A24-A049-9FF050B40D90}" dt="2025-09-06T10:49:14.508" v="244" actId="207"/>
          <ac:spMkLst>
            <pc:docMk/>
            <pc:sldMk cId="0" sldId="305"/>
            <ac:spMk id="10246" creationId="{93BE25C3-90C3-BBF0-917D-99FB42269C66}"/>
          </ac:spMkLst>
        </pc:spChg>
        <pc:spChg chg="mod">
          <ac:chgData name="Blanca Ramírez Torrejon" userId="50955e19eeb9463b" providerId="LiveId" clId="{F53B0EAB-AC99-4A24-A049-9FF050B40D90}" dt="2025-09-06T10:48:58.423" v="243" actId="207"/>
          <ac:spMkLst>
            <pc:docMk/>
            <pc:sldMk cId="0" sldId="305"/>
            <ac:spMk id="10248" creationId="{CF1D9D7E-8A8C-FA1D-25CC-11FF7D198123}"/>
          </ac:spMkLst>
        </pc:spChg>
        <pc:spChg chg="mod">
          <ac:chgData name="Blanca Ramírez Torrejon" userId="50955e19eeb9463b" providerId="LiveId" clId="{F53B0EAB-AC99-4A24-A049-9FF050B40D90}" dt="2025-09-06T10:49:28.582" v="245" actId="207"/>
          <ac:spMkLst>
            <pc:docMk/>
            <pc:sldMk cId="0" sldId="305"/>
            <ac:spMk id="10250" creationId="{79E37990-9419-408F-614B-40EC34919E1D}"/>
          </ac:spMkLst>
        </pc:spChg>
      </pc:sldChg>
      <pc:sldChg chg="modSp add mod modTransition setBg">
        <pc:chgData name="Blanca Ramírez Torrejon" userId="50955e19eeb9463b" providerId="LiveId" clId="{F53B0EAB-AC99-4A24-A049-9FF050B40D90}" dt="2025-09-06T10:51:09.147" v="255" actId="207"/>
        <pc:sldMkLst>
          <pc:docMk/>
          <pc:sldMk cId="0" sldId="308"/>
        </pc:sldMkLst>
        <pc:spChg chg="mod">
          <ac:chgData name="Blanca Ramírez Torrejon" userId="50955e19eeb9463b" providerId="LiveId" clId="{F53B0EAB-AC99-4A24-A049-9FF050B40D90}" dt="2025-09-06T10:50:19.206" v="248" actId="207"/>
          <ac:spMkLst>
            <pc:docMk/>
            <pc:sldMk cId="0" sldId="308"/>
            <ac:spMk id="11266" creationId="{033FFAD5-0DE4-06B3-A075-371634B6A8E8}"/>
          </ac:spMkLst>
        </pc:spChg>
        <pc:spChg chg="mod">
          <ac:chgData name="Blanca Ramírez Torrejon" userId="50955e19eeb9463b" providerId="LiveId" clId="{F53B0EAB-AC99-4A24-A049-9FF050B40D90}" dt="2025-09-06T10:50:34.194" v="250" actId="207"/>
          <ac:spMkLst>
            <pc:docMk/>
            <pc:sldMk cId="0" sldId="308"/>
            <ac:spMk id="11267" creationId="{8D9875FD-F93D-59EB-0077-2EF3AFEBE56C}"/>
          </ac:spMkLst>
        </pc:spChg>
        <pc:spChg chg="mod">
          <ac:chgData name="Blanca Ramírez Torrejon" userId="50955e19eeb9463b" providerId="LiveId" clId="{F53B0EAB-AC99-4A24-A049-9FF050B40D90}" dt="2025-09-06T10:50:26.795" v="249" actId="207"/>
          <ac:spMkLst>
            <pc:docMk/>
            <pc:sldMk cId="0" sldId="308"/>
            <ac:spMk id="11268" creationId="{011BDADA-C00D-DB19-C8B1-F23960766791}"/>
          </ac:spMkLst>
        </pc:spChg>
        <pc:spChg chg="mod">
          <ac:chgData name="Blanca Ramírez Torrejon" userId="50955e19eeb9463b" providerId="LiveId" clId="{F53B0EAB-AC99-4A24-A049-9FF050B40D90}" dt="2025-09-06T10:51:09.147" v="255" actId="207"/>
          <ac:spMkLst>
            <pc:docMk/>
            <pc:sldMk cId="0" sldId="308"/>
            <ac:spMk id="11270" creationId="{01FD97BB-0F8C-64E8-7351-76E13EAE6545}"/>
          </ac:spMkLst>
        </pc:spChg>
        <pc:spChg chg="mod">
          <ac:chgData name="Blanca Ramírez Torrejon" userId="50955e19eeb9463b" providerId="LiveId" clId="{F53B0EAB-AC99-4A24-A049-9FF050B40D90}" dt="2025-09-06T10:50:53.068" v="253" actId="207"/>
          <ac:spMkLst>
            <pc:docMk/>
            <pc:sldMk cId="0" sldId="308"/>
            <ac:spMk id="11271" creationId="{4FB42E11-3FBC-54CF-AE04-2230C0DCBB76}"/>
          </ac:spMkLst>
        </pc:spChg>
        <pc:spChg chg="mod">
          <ac:chgData name="Blanca Ramírez Torrejon" userId="50955e19eeb9463b" providerId="LiveId" clId="{F53B0EAB-AC99-4A24-A049-9FF050B40D90}" dt="2025-09-06T10:50:40.102" v="251" actId="207"/>
          <ac:spMkLst>
            <pc:docMk/>
            <pc:sldMk cId="0" sldId="308"/>
            <ac:spMk id="11272" creationId="{C9D2FF82-E6FF-2583-E0DF-E4B125DBC4FE}"/>
          </ac:spMkLst>
        </pc:spChg>
      </pc:sldChg>
      <pc:sldChg chg="modSp add mod modTransition setBg">
        <pc:chgData name="Blanca Ramírez Torrejon" userId="50955e19eeb9463b" providerId="LiveId" clId="{F53B0EAB-AC99-4A24-A049-9FF050B40D90}" dt="2025-09-06T10:52:19.878" v="265" actId="207"/>
        <pc:sldMkLst>
          <pc:docMk/>
          <pc:sldMk cId="0" sldId="310"/>
        </pc:sldMkLst>
        <pc:spChg chg="mod">
          <ac:chgData name="Blanca Ramírez Torrejon" userId="50955e19eeb9463b" providerId="LiveId" clId="{F53B0EAB-AC99-4A24-A049-9FF050B40D90}" dt="2025-09-06T10:51:37.965" v="259" actId="207"/>
          <ac:spMkLst>
            <pc:docMk/>
            <pc:sldMk cId="0" sldId="310"/>
            <ac:spMk id="12290" creationId="{E9FE9918-E03F-CC15-FB44-9BBF6D3256A7}"/>
          </ac:spMkLst>
        </pc:spChg>
        <pc:spChg chg="mod">
          <ac:chgData name="Blanca Ramírez Torrejon" userId="50955e19eeb9463b" providerId="LiveId" clId="{F53B0EAB-AC99-4A24-A049-9FF050B40D90}" dt="2025-09-06T10:51:45.505" v="260" actId="207"/>
          <ac:spMkLst>
            <pc:docMk/>
            <pc:sldMk cId="0" sldId="310"/>
            <ac:spMk id="12291" creationId="{98F0BB1A-68A2-9935-08FB-286398777881}"/>
          </ac:spMkLst>
        </pc:spChg>
        <pc:spChg chg="mod">
          <ac:chgData name="Blanca Ramírez Torrejon" userId="50955e19eeb9463b" providerId="LiveId" clId="{F53B0EAB-AC99-4A24-A049-9FF050B40D90}" dt="2025-09-06T10:51:28.899" v="258" actId="207"/>
          <ac:spMkLst>
            <pc:docMk/>
            <pc:sldMk cId="0" sldId="310"/>
            <ac:spMk id="12292" creationId="{A694BD3D-FD8C-6B1E-DF5D-FAE9564424FA}"/>
          </ac:spMkLst>
        </pc:spChg>
        <pc:spChg chg="mod">
          <ac:chgData name="Blanca Ramírez Torrejon" userId="50955e19eeb9463b" providerId="LiveId" clId="{F53B0EAB-AC99-4A24-A049-9FF050B40D90}" dt="2025-09-06T10:52:19.878" v="265" actId="207"/>
          <ac:spMkLst>
            <pc:docMk/>
            <pc:sldMk cId="0" sldId="310"/>
            <ac:spMk id="12295" creationId="{B5CB8A5F-73D8-9829-4CD0-B9B865F743CF}"/>
          </ac:spMkLst>
        </pc:spChg>
        <pc:spChg chg="mod">
          <ac:chgData name="Blanca Ramírez Torrejon" userId="50955e19eeb9463b" providerId="LiveId" clId="{F53B0EAB-AC99-4A24-A049-9FF050B40D90}" dt="2025-09-06T10:52:01.983" v="263" actId="207"/>
          <ac:spMkLst>
            <pc:docMk/>
            <pc:sldMk cId="0" sldId="310"/>
            <ac:spMk id="12296" creationId="{9F8498EA-0C2E-7BA7-2B83-1EA4C42D901F}"/>
          </ac:spMkLst>
        </pc:spChg>
        <pc:spChg chg="mod">
          <ac:chgData name="Blanca Ramírez Torrejon" userId="50955e19eeb9463b" providerId="LiveId" clId="{F53B0EAB-AC99-4A24-A049-9FF050B40D90}" dt="2025-09-06T10:51:55.699" v="262" actId="207"/>
          <ac:spMkLst>
            <pc:docMk/>
            <pc:sldMk cId="0" sldId="310"/>
            <ac:spMk id="12297" creationId="{34804B76-F8A4-B5E0-A8B1-08C734EABA53}"/>
          </ac:spMkLst>
        </pc:spChg>
      </pc:sldChg>
      <pc:sldChg chg="modSp add mod modTransition setBg">
        <pc:chgData name="Blanca Ramírez Torrejon" userId="50955e19eeb9463b" providerId="LiveId" clId="{F53B0EAB-AC99-4A24-A049-9FF050B40D90}" dt="2025-09-06T10:53:25.544" v="276" actId="207"/>
        <pc:sldMkLst>
          <pc:docMk/>
          <pc:sldMk cId="0" sldId="316"/>
        </pc:sldMkLst>
        <pc:spChg chg="mod">
          <ac:chgData name="Blanca Ramírez Torrejon" userId="50955e19eeb9463b" providerId="LiveId" clId="{F53B0EAB-AC99-4A24-A049-9FF050B40D90}" dt="2025-09-06T10:52:33.712" v="267" actId="207"/>
          <ac:spMkLst>
            <pc:docMk/>
            <pc:sldMk cId="0" sldId="316"/>
            <ac:spMk id="13314" creationId="{0A9D3526-8BB9-0A7B-235B-61DB696DF751}"/>
          </ac:spMkLst>
        </pc:spChg>
        <pc:spChg chg="mod">
          <ac:chgData name="Blanca Ramírez Torrejon" userId="50955e19eeb9463b" providerId="LiveId" clId="{F53B0EAB-AC99-4A24-A049-9FF050B40D90}" dt="2025-09-06T10:52:51.005" v="270" actId="207"/>
          <ac:spMkLst>
            <pc:docMk/>
            <pc:sldMk cId="0" sldId="316"/>
            <ac:spMk id="13315" creationId="{3CA03A25-C6EE-5059-B2F9-D015B08E4F99}"/>
          </ac:spMkLst>
        </pc:spChg>
        <pc:spChg chg="mod">
          <ac:chgData name="Blanca Ramírez Torrejon" userId="50955e19eeb9463b" providerId="LiveId" clId="{F53B0EAB-AC99-4A24-A049-9FF050B40D90}" dt="2025-09-06T10:52:44.408" v="269" actId="207"/>
          <ac:spMkLst>
            <pc:docMk/>
            <pc:sldMk cId="0" sldId="316"/>
            <ac:spMk id="13316" creationId="{FA52D8D5-DB37-0EB1-BCDE-7208A413B57C}"/>
          </ac:spMkLst>
        </pc:spChg>
        <pc:spChg chg="mod">
          <ac:chgData name="Blanca Ramírez Torrejon" userId="50955e19eeb9463b" providerId="LiveId" clId="{F53B0EAB-AC99-4A24-A049-9FF050B40D90}" dt="2025-09-06T10:53:06.099" v="272" actId="207"/>
          <ac:spMkLst>
            <pc:docMk/>
            <pc:sldMk cId="0" sldId="316"/>
            <ac:spMk id="13319" creationId="{1CA40A26-8DA2-5925-EF37-2B8FA31105B9}"/>
          </ac:spMkLst>
        </pc:spChg>
        <pc:spChg chg="mod">
          <ac:chgData name="Blanca Ramírez Torrejon" userId="50955e19eeb9463b" providerId="LiveId" clId="{F53B0EAB-AC99-4A24-A049-9FF050B40D90}" dt="2025-09-06T10:53:16.836" v="274" actId="207"/>
          <ac:spMkLst>
            <pc:docMk/>
            <pc:sldMk cId="0" sldId="316"/>
            <ac:spMk id="13320" creationId="{EC44DF7C-DC3A-7B31-2EF0-CFA337432520}"/>
          </ac:spMkLst>
        </pc:spChg>
        <pc:spChg chg="mod">
          <ac:chgData name="Blanca Ramírez Torrejon" userId="50955e19eeb9463b" providerId="LiveId" clId="{F53B0EAB-AC99-4A24-A049-9FF050B40D90}" dt="2025-09-06T10:53:25.544" v="276" actId="207"/>
          <ac:spMkLst>
            <pc:docMk/>
            <pc:sldMk cId="0" sldId="316"/>
            <ac:spMk id="13321" creationId="{B511B315-62AC-2DD8-32E7-DD2E18CD5587}"/>
          </ac:spMkLst>
        </pc:spChg>
      </pc:sldChg>
      <pc:sldChg chg="addSp modSp add mod modTransition setBg">
        <pc:chgData name="Blanca Ramírez Torrejon" userId="50955e19eeb9463b" providerId="LiveId" clId="{F53B0EAB-AC99-4A24-A049-9FF050B40D90}" dt="2025-09-06T10:44:33.320" v="230" actId="179"/>
        <pc:sldMkLst>
          <pc:docMk/>
          <pc:sldMk cId="0" sldId="323"/>
        </pc:sldMkLst>
        <pc:spChg chg="mod ord">
          <ac:chgData name="Blanca Ramírez Torrejon" userId="50955e19eeb9463b" providerId="LiveId" clId="{F53B0EAB-AC99-4A24-A049-9FF050B40D90}" dt="2025-09-06T10:44:13.879" v="228" actId="26606"/>
          <ac:spMkLst>
            <pc:docMk/>
            <pc:sldMk cId="0" sldId="323"/>
            <ac:spMk id="8194" creationId="{586BB1A7-B967-A2BB-7529-30AB1CBFD25B}"/>
          </ac:spMkLst>
        </pc:spChg>
        <pc:spChg chg="mod">
          <ac:chgData name="Blanca Ramírez Torrejon" userId="50955e19eeb9463b" providerId="LiveId" clId="{F53B0EAB-AC99-4A24-A049-9FF050B40D90}" dt="2025-09-06T10:44:13.879" v="228" actId="26606"/>
          <ac:spMkLst>
            <pc:docMk/>
            <pc:sldMk cId="0" sldId="323"/>
            <ac:spMk id="8195" creationId="{6CEDD279-EF1E-BFC9-7E37-F863405EB2BD}"/>
          </ac:spMkLst>
        </pc:spChg>
        <pc:spChg chg="mod">
          <ac:chgData name="Blanca Ramírez Torrejon" userId="50955e19eeb9463b" providerId="LiveId" clId="{F53B0EAB-AC99-4A24-A049-9FF050B40D90}" dt="2025-09-06T10:44:33.320" v="230" actId="179"/>
          <ac:spMkLst>
            <pc:docMk/>
            <pc:sldMk cId="0" sldId="323"/>
            <ac:spMk id="8196" creationId="{3E156B4D-77A0-5415-61FE-D5EB44569D29}"/>
          </ac:spMkLst>
        </pc:spChg>
        <pc:spChg chg="add">
          <ac:chgData name="Blanca Ramírez Torrejon" userId="50955e19eeb9463b" providerId="LiveId" clId="{F53B0EAB-AC99-4A24-A049-9FF050B40D90}" dt="2025-09-06T10:44:13.879" v="228" actId="26606"/>
          <ac:spMkLst>
            <pc:docMk/>
            <pc:sldMk cId="0" sldId="323"/>
            <ac:spMk id="8201" creationId="{09588DA8-065E-4F6F-8EFD-43104AB2E0CF}"/>
          </ac:spMkLst>
        </pc:spChg>
        <pc:spChg chg="add">
          <ac:chgData name="Blanca Ramírez Torrejon" userId="50955e19eeb9463b" providerId="LiveId" clId="{F53B0EAB-AC99-4A24-A049-9FF050B40D90}" dt="2025-09-06T10:44:13.879" v="228" actId="26606"/>
          <ac:spMkLst>
            <pc:docMk/>
            <pc:sldMk cId="0" sldId="323"/>
            <ac:spMk id="8203" creationId="{C4285719-470E-454C-AF62-8323075F1F5B}"/>
          </ac:spMkLst>
        </pc:spChg>
        <pc:spChg chg="add">
          <ac:chgData name="Blanca Ramírez Torrejon" userId="50955e19eeb9463b" providerId="LiveId" clId="{F53B0EAB-AC99-4A24-A049-9FF050B40D90}" dt="2025-09-06T10:44:13.879" v="228" actId="26606"/>
          <ac:spMkLst>
            <pc:docMk/>
            <pc:sldMk cId="0" sldId="323"/>
            <ac:spMk id="8205" creationId="{CD9FE4EF-C4D8-49A0-B2FF-81D8DB7D8A24}"/>
          </ac:spMkLst>
        </pc:spChg>
        <pc:spChg chg="add">
          <ac:chgData name="Blanca Ramírez Torrejon" userId="50955e19eeb9463b" providerId="LiveId" clId="{F53B0EAB-AC99-4A24-A049-9FF050B40D90}" dt="2025-09-06T10:44:13.879" v="228" actId="26606"/>
          <ac:spMkLst>
            <pc:docMk/>
            <pc:sldMk cId="0" sldId="323"/>
            <ac:spMk id="8207" creationId="{4300840D-0A0B-4512-BACA-B439D5B9C57C}"/>
          </ac:spMkLst>
        </pc:spChg>
        <pc:spChg chg="add">
          <ac:chgData name="Blanca Ramírez Torrejon" userId="50955e19eeb9463b" providerId="LiveId" clId="{F53B0EAB-AC99-4A24-A049-9FF050B40D90}" dt="2025-09-06T10:44:13.879" v="228" actId="26606"/>
          <ac:spMkLst>
            <pc:docMk/>
            <pc:sldMk cId="0" sldId="323"/>
            <ac:spMk id="8209" creationId="{D2B78728-A580-49A7-84F9-6EF6F583ADE0}"/>
          </ac:spMkLst>
        </pc:spChg>
        <pc:spChg chg="add">
          <ac:chgData name="Blanca Ramírez Torrejon" userId="50955e19eeb9463b" providerId="LiveId" clId="{F53B0EAB-AC99-4A24-A049-9FF050B40D90}" dt="2025-09-06T10:44:13.879" v="228" actId="26606"/>
          <ac:spMkLst>
            <pc:docMk/>
            <pc:sldMk cId="0" sldId="323"/>
            <ac:spMk id="8211" creationId="{38FAA1A1-D861-433F-88FA-1E9D6FD31D11}"/>
          </ac:spMkLst>
        </pc:spChg>
        <pc:spChg chg="add">
          <ac:chgData name="Blanca Ramírez Torrejon" userId="50955e19eeb9463b" providerId="LiveId" clId="{F53B0EAB-AC99-4A24-A049-9FF050B40D90}" dt="2025-09-06T10:44:13.879" v="228" actId="26606"/>
          <ac:spMkLst>
            <pc:docMk/>
            <pc:sldMk cId="0" sldId="323"/>
            <ac:spMk id="8213" creationId="{8D71EDA1-87BF-4D5D-AB79-F346FD19278A}"/>
          </ac:spMkLst>
        </pc:spChg>
      </pc:sldChg>
      <pc:sldChg chg="addSp modSp add mod modTransition setBg">
        <pc:chgData name="Blanca Ramírez Torrejon" userId="50955e19eeb9463b" providerId="LiveId" clId="{F53B0EAB-AC99-4A24-A049-9FF050B40D90}" dt="2025-09-06T10:45:14.193" v="233" actId="123"/>
        <pc:sldMkLst>
          <pc:docMk/>
          <pc:sldMk cId="0" sldId="324"/>
        </pc:sldMkLst>
        <pc:spChg chg="mod ord">
          <ac:chgData name="Blanca Ramírez Torrejon" userId="50955e19eeb9463b" providerId="LiveId" clId="{F53B0EAB-AC99-4A24-A049-9FF050B40D90}" dt="2025-09-06T10:45:08.175" v="232" actId="26606"/>
          <ac:spMkLst>
            <pc:docMk/>
            <pc:sldMk cId="0" sldId="324"/>
            <ac:spMk id="9218" creationId="{857948EB-E774-C06F-3C1A-4B3ADDA53EEA}"/>
          </ac:spMkLst>
        </pc:spChg>
        <pc:spChg chg="mod">
          <ac:chgData name="Blanca Ramírez Torrejon" userId="50955e19eeb9463b" providerId="LiveId" clId="{F53B0EAB-AC99-4A24-A049-9FF050B40D90}" dt="2025-09-06T10:45:08.175" v="232" actId="26606"/>
          <ac:spMkLst>
            <pc:docMk/>
            <pc:sldMk cId="0" sldId="324"/>
            <ac:spMk id="9219" creationId="{F2BD8097-5EB2-9ED1-E83B-A47886982111}"/>
          </ac:spMkLst>
        </pc:spChg>
        <pc:spChg chg="mod">
          <ac:chgData name="Blanca Ramírez Torrejon" userId="50955e19eeb9463b" providerId="LiveId" clId="{F53B0EAB-AC99-4A24-A049-9FF050B40D90}" dt="2025-09-06T10:45:14.193" v="233" actId="123"/>
          <ac:spMkLst>
            <pc:docMk/>
            <pc:sldMk cId="0" sldId="324"/>
            <ac:spMk id="9220" creationId="{A15AC5FF-5A03-38E6-33EE-40C43FBE86D8}"/>
          </ac:spMkLst>
        </pc:spChg>
        <pc:spChg chg="add">
          <ac:chgData name="Blanca Ramírez Torrejon" userId="50955e19eeb9463b" providerId="LiveId" clId="{F53B0EAB-AC99-4A24-A049-9FF050B40D90}" dt="2025-09-06T10:45:08.175" v="232" actId="26606"/>
          <ac:spMkLst>
            <pc:docMk/>
            <pc:sldMk cId="0" sldId="324"/>
            <ac:spMk id="9225" creationId="{09588DA8-065E-4F6F-8EFD-43104AB2E0CF}"/>
          </ac:spMkLst>
        </pc:spChg>
        <pc:spChg chg="add">
          <ac:chgData name="Blanca Ramírez Torrejon" userId="50955e19eeb9463b" providerId="LiveId" clId="{F53B0EAB-AC99-4A24-A049-9FF050B40D90}" dt="2025-09-06T10:45:08.175" v="232" actId="26606"/>
          <ac:spMkLst>
            <pc:docMk/>
            <pc:sldMk cId="0" sldId="324"/>
            <ac:spMk id="9227" creationId="{C4285719-470E-454C-AF62-8323075F1F5B}"/>
          </ac:spMkLst>
        </pc:spChg>
        <pc:spChg chg="add">
          <ac:chgData name="Blanca Ramírez Torrejon" userId="50955e19eeb9463b" providerId="LiveId" clId="{F53B0EAB-AC99-4A24-A049-9FF050B40D90}" dt="2025-09-06T10:45:08.175" v="232" actId="26606"/>
          <ac:spMkLst>
            <pc:docMk/>
            <pc:sldMk cId="0" sldId="324"/>
            <ac:spMk id="9229" creationId="{CD9FE4EF-C4D8-49A0-B2FF-81D8DB7D8A24}"/>
          </ac:spMkLst>
        </pc:spChg>
        <pc:spChg chg="add">
          <ac:chgData name="Blanca Ramírez Torrejon" userId="50955e19eeb9463b" providerId="LiveId" clId="{F53B0EAB-AC99-4A24-A049-9FF050B40D90}" dt="2025-09-06T10:45:08.175" v="232" actId="26606"/>
          <ac:spMkLst>
            <pc:docMk/>
            <pc:sldMk cId="0" sldId="324"/>
            <ac:spMk id="9231" creationId="{4300840D-0A0B-4512-BACA-B439D5B9C57C}"/>
          </ac:spMkLst>
        </pc:spChg>
        <pc:spChg chg="add">
          <ac:chgData name="Blanca Ramírez Torrejon" userId="50955e19eeb9463b" providerId="LiveId" clId="{F53B0EAB-AC99-4A24-A049-9FF050B40D90}" dt="2025-09-06T10:45:08.175" v="232" actId="26606"/>
          <ac:spMkLst>
            <pc:docMk/>
            <pc:sldMk cId="0" sldId="324"/>
            <ac:spMk id="9233" creationId="{D2B78728-A580-49A7-84F9-6EF6F583ADE0}"/>
          </ac:spMkLst>
        </pc:spChg>
        <pc:spChg chg="add">
          <ac:chgData name="Blanca Ramírez Torrejon" userId="50955e19eeb9463b" providerId="LiveId" clId="{F53B0EAB-AC99-4A24-A049-9FF050B40D90}" dt="2025-09-06T10:45:08.175" v="232" actId="26606"/>
          <ac:spMkLst>
            <pc:docMk/>
            <pc:sldMk cId="0" sldId="324"/>
            <ac:spMk id="9235" creationId="{38FAA1A1-D861-433F-88FA-1E9D6FD31D11}"/>
          </ac:spMkLst>
        </pc:spChg>
        <pc:spChg chg="add">
          <ac:chgData name="Blanca Ramírez Torrejon" userId="50955e19eeb9463b" providerId="LiveId" clId="{F53B0EAB-AC99-4A24-A049-9FF050B40D90}" dt="2025-09-06T10:45:08.175" v="232" actId="26606"/>
          <ac:spMkLst>
            <pc:docMk/>
            <pc:sldMk cId="0" sldId="324"/>
            <ac:spMk id="9237" creationId="{8D71EDA1-87BF-4D5D-AB79-F346FD19278A}"/>
          </ac:spMkLst>
        </pc:spChg>
      </pc:sldChg>
      <pc:sldChg chg="addSp modSp add mod modTransition setBg">
        <pc:chgData name="Blanca Ramírez Torrejon" userId="50955e19eeb9463b" providerId="LiveId" clId="{F53B0EAB-AC99-4A24-A049-9FF050B40D90}" dt="2025-09-06T10:54:39.711" v="286" actId="1076"/>
        <pc:sldMkLst>
          <pc:docMk/>
          <pc:sldMk cId="0" sldId="325"/>
        </pc:sldMkLst>
        <pc:spChg chg="mod ord">
          <ac:chgData name="Blanca Ramírez Torrejon" userId="50955e19eeb9463b" providerId="LiveId" clId="{F53B0EAB-AC99-4A24-A049-9FF050B40D90}" dt="2025-09-06T10:54:05.659" v="278" actId="26606"/>
          <ac:spMkLst>
            <pc:docMk/>
            <pc:sldMk cId="0" sldId="325"/>
            <ac:spMk id="14338" creationId="{B8E041E5-3C74-E867-4D2A-C8439568F0C6}"/>
          </ac:spMkLst>
        </pc:spChg>
        <pc:spChg chg="mod">
          <ac:chgData name="Blanca Ramírez Torrejon" userId="50955e19eeb9463b" providerId="LiveId" clId="{F53B0EAB-AC99-4A24-A049-9FF050B40D90}" dt="2025-09-06T10:54:37.364" v="285" actId="14100"/>
          <ac:spMkLst>
            <pc:docMk/>
            <pc:sldMk cId="0" sldId="325"/>
            <ac:spMk id="14339" creationId="{CBAFA872-1E64-AD34-7C39-6DE116894A62}"/>
          </ac:spMkLst>
        </pc:spChg>
        <pc:spChg chg="mod">
          <ac:chgData name="Blanca Ramírez Torrejon" userId="50955e19eeb9463b" providerId="LiveId" clId="{F53B0EAB-AC99-4A24-A049-9FF050B40D90}" dt="2025-09-06T10:54:29.287" v="284" actId="123"/>
          <ac:spMkLst>
            <pc:docMk/>
            <pc:sldMk cId="0" sldId="325"/>
            <ac:spMk id="14340" creationId="{4481CBF1-703C-5494-8B51-1F0308296809}"/>
          </ac:spMkLst>
        </pc:spChg>
        <pc:spChg chg="add">
          <ac:chgData name="Blanca Ramírez Torrejon" userId="50955e19eeb9463b" providerId="LiveId" clId="{F53B0EAB-AC99-4A24-A049-9FF050B40D90}" dt="2025-09-06T10:54:05.659" v="278" actId="26606"/>
          <ac:spMkLst>
            <pc:docMk/>
            <pc:sldMk cId="0" sldId="325"/>
            <ac:spMk id="14346" creationId="{C4285719-470E-454C-AF62-8323075F1F5B}"/>
          </ac:spMkLst>
        </pc:spChg>
        <pc:spChg chg="add">
          <ac:chgData name="Blanca Ramírez Torrejon" userId="50955e19eeb9463b" providerId="LiveId" clId="{F53B0EAB-AC99-4A24-A049-9FF050B40D90}" dt="2025-09-06T10:54:05.659" v="278" actId="26606"/>
          <ac:spMkLst>
            <pc:docMk/>
            <pc:sldMk cId="0" sldId="325"/>
            <ac:spMk id="14348" creationId="{CD9FE4EF-C4D8-49A0-B2FF-81D8DB7D8A24}"/>
          </ac:spMkLst>
        </pc:spChg>
        <pc:spChg chg="add">
          <ac:chgData name="Blanca Ramírez Torrejon" userId="50955e19eeb9463b" providerId="LiveId" clId="{F53B0EAB-AC99-4A24-A049-9FF050B40D90}" dt="2025-09-06T10:54:05.659" v="278" actId="26606"/>
          <ac:spMkLst>
            <pc:docMk/>
            <pc:sldMk cId="0" sldId="325"/>
            <ac:spMk id="14350" creationId="{4300840D-0A0B-4512-BACA-B439D5B9C57C}"/>
          </ac:spMkLst>
        </pc:spChg>
        <pc:spChg chg="add">
          <ac:chgData name="Blanca Ramírez Torrejon" userId="50955e19eeb9463b" providerId="LiveId" clId="{F53B0EAB-AC99-4A24-A049-9FF050B40D90}" dt="2025-09-06T10:54:05.659" v="278" actId="26606"/>
          <ac:spMkLst>
            <pc:docMk/>
            <pc:sldMk cId="0" sldId="325"/>
            <ac:spMk id="14352" creationId="{D2B78728-A580-49A7-84F9-6EF6F583ADE0}"/>
          </ac:spMkLst>
        </pc:spChg>
        <pc:spChg chg="add">
          <ac:chgData name="Blanca Ramírez Torrejon" userId="50955e19eeb9463b" providerId="LiveId" clId="{F53B0EAB-AC99-4A24-A049-9FF050B40D90}" dt="2025-09-06T10:54:05.659" v="278" actId="26606"/>
          <ac:spMkLst>
            <pc:docMk/>
            <pc:sldMk cId="0" sldId="325"/>
            <ac:spMk id="14354" creationId="{38FAA1A1-D861-433F-88FA-1E9D6FD31D11}"/>
          </ac:spMkLst>
        </pc:spChg>
        <pc:spChg chg="add">
          <ac:chgData name="Blanca Ramírez Torrejon" userId="50955e19eeb9463b" providerId="LiveId" clId="{F53B0EAB-AC99-4A24-A049-9FF050B40D90}" dt="2025-09-06T10:54:05.659" v="278" actId="26606"/>
          <ac:spMkLst>
            <pc:docMk/>
            <pc:sldMk cId="0" sldId="325"/>
            <ac:spMk id="14356" creationId="{8D71EDA1-87BF-4D5D-AB79-F346FD19278A}"/>
          </ac:spMkLst>
        </pc:spChg>
        <pc:picChg chg="mod">
          <ac:chgData name="Blanca Ramírez Torrejon" userId="50955e19eeb9463b" providerId="LiveId" clId="{F53B0EAB-AC99-4A24-A049-9FF050B40D90}" dt="2025-09-06T10:54:39.711" v="286" actId="1076"/>
          <ac:picMkLst>
            <pc:docMk/>
            <pc:sldMk cId="0" sldId="325"/>
            <ac:picMk id="14341" creationId="{44E38ED3-D724-508D-BC9F-79F2E9FF12E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949FCB-A0FE-418E-A9D1-B44AC045D504}" type="datetimeFigureOut">
              <a:rPr lang="es-CL" smtClean="0"/>
              <a:t>06-09-2025</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20604-5BCE-4623-9057-2B20C8F92740}" type="slidenum">
              <a:rPr lang="es-CL" smtClean="0"/>
              <a:t>‹Nº›</a:t>
            </a:fld>
            <a:endParaRPr lang="es-CL"/>
          </a:p>
        </p:txBody>
      </p:sp>
    </p:spTree>
    <p:extLst>
      <p:ext uri="{BB962C8B-B14F-4D97-AF65-F5344CB8AC3E}">
        <p14:creationId xmlns:p14="http://schemas.microsoft.com/office/powerpoint/2010/main" val="2841879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885E64B-124C-4834-A563-F61AE5C18329}" type="datetime1">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5E880D-FAEB-4E19-A66D-FFEC28E669F8}" type="datetime1">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69E0FA-3EFA-4CDD-89B7-6CF1D20874A4}" type="datetime1">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9336AD-FA74-4DA5-8871-FBE317101D59}" type="datetime1">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97E64B6-4BA4-4A4B-A778-622C230952EB}" type="datetime1">
              <a:rPr lang="en-US" smtClean="0"/>
              <a:t>9/6/2025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4DB127-5894-493B-AB47-DC3F7CC05F40}" type="datetime1">
              <a:rPr lang="en-US" smtClean="0"/>
              <a:t>9/6/2025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BDD22D-C168-4468-9FC8-7DCEE91825C6}" type="datetime1">
              <a:rPr lang="en-US" smtClean="0"/>
              <a:t>9/6/2025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4935B3-47C5-460A-A2AB-F3544CF57B57}" type="datetime1">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967F85-8DA9-4905-80E4-AFC7E15108D0}" type="datetime1">
              <a:rPr lang="en-US" smtClean="0"/>
              <a:t>9/6/2025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772F34-F43B-4F54-976B-90238EBEF9B0}" type="datetime1">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E4178E-A7D4-49E7-B087-4DA79759364E}" type="datetime1">
              <a:rPr lang="en-US" smtClean="0"/>
              <a:t>9/6/2025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ítulo y tabla">
    <p:spTree>
      <p:nvGrpSpPr>
        <p:cNvPr id="1" name=""/>
        <p:cNvGrpSpPr/>
        <p:nvPr/>
      </p:nvGrpSpPr>
      <p:grpSpPr>
        <a:xfrm>
          <a:off x="0" y="0"/>
          <a:ext cx="0" cy="0"/>
          <a:chOff x="0" y="0"/>
          <a:chExt cx="0" cy="0"/>
        </a:xfrm>
      </p:grpSpPr>
      <p:sp>
        <p:nvSpPr>
          <p:cNvPr id="2" name="Título 1"/>
          <p:cNvSpPr>
            <a:spLocks noGrp="1"/>
          </p:cNvSpPr>
          <p:nvPr>
            <p:ph type="title"/>
          </p:nvPr>
        </p:nvSpPr>
        <p:spPr>
          <a:xfrm>
            <a:off x="762000" y="762000"/>
            <a:ext cx="7924800" cy="1143000"/>
          </a:xfrm>
        </p:spPr>
        <p:txBody>
          <a:bodyPr/>
          <a:lstStyle/>
          <a:p>
            <a:r>
              <a:rPr lang="es-ES"/>
              <a:t>Haga clic para modificar el estilo de título del patrón</a:t>
            </a:r>
            <a:endParaRPr lang="es-CL"/>
          </a:p>
        </p:txBody>
      </p:sp>
      <p:sp>
        <p:nvSpPr>
          <p:cNvPr id="3" name="Marcador de tabla 2"/>
          <p:cNvSpPr>
            <a:spLocks noGrp="1"/>
          </p:cNvSpPr>
          <p:nvPr>
            <p:ph type="tbl" idx="1"/>
          </p:nvPr>
        </p:nvSpPr>
        <p:spPr>
          <a:xfrm>
            <a:off x="838200" y="2362200"/>
            <a:ext cx="7693025" cy="3724275"/>
          </a:xfrm>
        </p:spPr>
        <p:txBody>
          <a:bodyPr/>
          <a:lstStyle/>
          <a:p>
            <a:pPr lvl="0"/>
            <a:endParaRPr lang="es-CL" noProof="0"/>
          </a:p>
        </p:txBody>
      </p:sp>
      <p:sp>
        <p:nvSpPr>
          <p:cNvPr id="4" name="Rectangle 11">
            <a:extLst>
              <a:ext uri="{FF2B5EF4-FFF2-40B4-BE49-F238E27FC236}">
                <a16:creationId xmlns:a16="http://schemas.microsoft.com/office/drawing/2014/main" id="{BB15A1B9-26A4-2770-1083-869CDE2333AC}"/>
              </a:ext>
            </a:extLst>
          </p:cNvPr>
          <p:cNvSpPr>
            <a:spLocks noGrp="1" noChangeArrowheads="1"/>
          </p:cNvSpPr>
          <p:nvPr>
            <p:ph type="dt" sz="half" idx="10"/>
          </p:nvPr>
        </p:nvSpPr>
        <p:spPr>
          <a:ln/>
        </p:spPr>
        <p:txBody>
          <a:bodyPr/>
          <a:lstStyle>
            <a:lvl1pPr>
              <a:defRPr/>
            </a:lvl1pPr>
          </a:lstStyle>
          <a:p>
            <a:pPr>
              <a:defRPr/>
            </a:pPr>
            <a:fld id="{016E3E63-24F9-4DFF-988D-D7253FEC62F4}" type="datetime1">
              <a:rPr lang="en-US" altLang="es-CL" smtClean="0"/>
              <a:t>9/6/2025</a:t>
            </a:fld>
            <a:endParaRPr lang="es-ES" altLang="es-CL"/>
          </a:p>
        </p:txBody>
      </p:sp>
      <p:sp>
        <p:nvSpPr>
          <p:cNvPr id="5" name="Rectangle 12">
            <a:extLst>
              <a:ext uri="{FF2B5EF4-FFF2-40B4-BE49-F238E27FC236}">
                <a16:creationId xmlns:a16="http://schemas.microsoft.com/office/drawing/2014/main" id="{57C2AAF0-7DB9-4D0F-88BC-92B888425D4A}"/>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13">
            <a:extLst>
              <a:ext uri="{FF2B5EF4-FFF2-40B4-BE49-F238E27FC236}">
                <a16:creationId xmlns:a16="http://schemas.microsoft.com/office/drawing/2014/main" id="{0B0D979F-7440-E6F4-E1C3-92A9B147685E}"/>
              </a:ext>
            </a:extLst>
          </p:cNvPr>
          <p:cNvSpPr>
            <a:spLocks noGrp="1" noChangeArrowheads="1"/>
          </p:cNvSpPr>
          <p:nvPr>
            <p:ph type="sldNum" sz="quarter" idx="12"/>
          </p:nvPr>
        </p:nvSpPr>
        <p:spPr>
          <a:ln/>
        </p:spPr>
        <p:txBody>
          <a:bodyPr/>
          <a:lstStyle>
            <a:lvl1pPr>
              <a:defRPr/>
            </a:lvl1pPr>
          </a:lstStyle>
          <a:p>
            <a:pPr>
              <a:defRPr/>
            </a:pPr>
            <a:fld id="{716927B9-2C99-4BBD-AAAC-45985ECC9FC2}" type="slidenum">
              <a:rPr lang="es-ES" altLang="es-CL"/>
              <a:pPr>
                <a:defRPr/>
              </a:pPr>
              <a:t>‹Nº›</a:t>
            </a:fld>
            <a:endParaRPr lang="es-ES" altLang="es-CL"/>
          </a:p>
        </p:txBody>
      </p:sp>
    </p:spTree>
    <p:extLst>
      <p:ext uri="{BB962C8B-B14F-4D97-AF65-F5344CB8AC3E}">
        <p14:creationId xmlns:p14="http://schemas.microsoft.com/office/powerpoint/2010/main" val="259401430"/>
      </p:ext>
    </p:extLst>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A7F8C-AAE9-4F16-BABA-77A4950B204D}" type="datetime1">
              <a:rPr lang="en-US" smtClean="0"/>
              <a:t>9/6/2025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images.google.cl/imgres?imgurl=http://clacsec.lima.icao.int/Reuniones/2010/CE78/Convocatoria/LogoLA/Escudo_de_Chile.jpg&amp;imgrefurl=http://clacsec.lima.icao.int/Reuniones/2010/CE78/Convocatoria/conv78.htm&amp;usg=__qUBCluCMcrWNPyFDVJkoCscnOIA=&amp;h=298&amp;w=386&amp;sz=40&amp;hl=es&amp;start=2&amp;um=1&amp;itbs=1&amp;tbnid=WMaNDq2-IRRYYM:&amp;tbnh=95&amp;tbnw=123&amp;prev=/images%3Fq%3Descudo%26um%3D1%26hl%3Des%26sa%3DN%26tbs%3Disch: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92" y="-1"/>
            <a:ext cx="9169464"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31469" y="-3"/>
            <a:ext cx="8829202"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00" y="0"/>
            <a:ext cx="2717530"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906" y="-3"/>
            <a:ext cx="9175185"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505509" y="212908"/>
            <a:ext cx="6861931" cy="6448394"/>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269287" y="1712598"/>
            <a:ext cx="4967533" cy="3741293"/>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121925" y="1579304"/>
            <a:ext cx="5690606" cy="3178689"/>
          </a:xfrm>
        </p:spPr>
        <p:txBody>
          <a:bodyPr>
            <a:normAutofit fontScale="90000"/>
          </a:bodyPr>
          <a:lstStyle/>
          <a:p>
            <a:pPr algn="l"/>
            <a:r>
              <a:rPr lang="es-ES" sz="4200" b="1" dirty="0">
                <a:solidFill>
                  <a:srgbClr val="FFFFFF"/>
                </a:solidFill>
              </a:rPr>
              <a:t>GOBIERNO MILITAR  </a:t>
            </a:r>
            <a:br>
              <a:rPr lang="es-ES" sz="4200" dirty="0">
                <a:solidFill>
                  <a:srgbClr val="FFFFFF"/>
                </a:solidFill>
              </a:rPr>
            </a:br>
            <a:r>
              <a:rPr lang="es-ES" sz="4200" dirty="0">
                <a:solidFill>
                  <a:srgbClr val="FFFFFF"/>
                </a:solidFill>
              </a:rPr>
              <a:t>1973 – 1990</a:t>
            </a:r>
            <a:br>
              <a:rPr lang="es-ES" sz="4200" dirty="0">
                <a:solidFill>
                  <a:srgbClr val="FFFFFF"/>
                </a:solidFill>
              </a:rPr>
            </a:br>
            <a:r>
              <a:rPr lang="es-CL" sz="4000" dirty="0">
                <a:solidFill>
                  <a:srgbClr val="FFFFFF"/>
                </a:solidFill>
              </a:rPr>
              <a:t>Etapas, políticas y contexto histórico</a:t>
            </a:r>
            <a:br>
              <a:rPr lang="es-CL" sz="4000" dirty="0">
                <a:solidFill>
                  <a:srgbClr val="FFFFFF"/>
                </a:solidFill>
              </a:rPr>
            </a:br>
            <a:endParaRPr lang="es-ES" sz="4200" dirty="0">
              <a:solidFill>
                <a:srgbClr val="FFFFFF"/>
              </a:solidFill>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90110"/>
            <a:ext cx="9163282"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822037" y="5273260"/>
            <a:ext cx="3717105" cy="1078054"/>
          </a:xfrm>
        </p:spPr>
        <p:txBody>
          <a:bodyPr>
            <a:normAutofit/>
          </a:bodyPr>
          <a:lstStyle/>
          <a:p>
            <a:pPr algn="r"/>
            <a:r>
              <a:rPr lang="es-ES" dirty="0">
                <a:solidFill>
                  <a:srgbClr val="FFFFFF"/>
                </a:solidFill>
              </a:rPr>
              <a:t>PC B. RAMÍREZ T.</a:t>
            </a:r>
            <a:endParaRPr lang="es-CL" dirty="0">
              <a:solidFill>
                <a:srgbClr val="FFFFFF"/>
              </a:solidFill>
            </a:endParaRPr>
          </a:p>
        </p:txBody>
      </p:sp>
      <p:pic>
        <p:nvPicPr>
          <p:cNvPr id="4" name="Picture 10">
            <a:extLst>
              <a:ext uri="{FF2B5EF4-FFF2-40B4-BE49-F238E27FC236}">
                <a16:creationId xmlns:a16="http://schemas.microsoft.com/office/drawing/2014/main" id="{CF55DDEF-68A8-6BCF-867C-CC31B3541EA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560433" y="805105"/>
            <a:ext cx="1656908" cy="176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1" name="Rectangle 820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203" name="Rectangle 820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5" name="Rectangle 820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7" name="Rectangle 820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9" name="Rectangle 820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11" name="Freeform: Shape 821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13" name="Rectangle 821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AutoShape 2">
            <a:extLst>
              <a:ext uri="{FF2B5EF4-FFF2-40B4-BE49-F238E27FC236}">
                <a16:creationId xmlns:a16="http://schemas.microsoft.com/office/drawing/2014/main" id="{6CEDD279-EF1E-BFC9-7E37-F863405EB2BD}"/>
              </a:ext>
            </a:extLst>
          </p:cNvPr>
          <p:cNvSpPr>
            <a:spLocks noGrp="1" noChangeArrowheads="1"/>
          </p:cNvSpPr>
          <p:nvPr>
            <p:ph type="title"/>
          </p:nvPr>
        </p:nvSpPr>
        <p:spPr>
          <a:xfrm>
            <a:off x="350041" y="586855"/>
            <a:ext cx="2401025" cy="3387497"/>
          </a:xfrm>
        </p:spPr>
        <p:txBody>
          <a:bodyPr anchor="b">
            <a:normAutofit/>
          </a:bodyPr>
          <a:lstStyle/>
          <a:p>
            <a:pPr algn="r" eaLnBrk="1" hangingPunct="1"/>
            <a:r>
              <a:rPr lang="es-CL" altLang="es-CL" sz="2700">
                <a:solidFill>
                  <a:srgbClr val="FFFFFF"/>
                </a:solidFill>
              </a:rPr>
              <a:t>¿POR QUÉ LA INTERVENCIÓN MILITAR?</a:t>
            </a:r>
            <a:endParaRPr lang="es-ES" altLang="es-CL" sz="2700">
              <a:solidFill>
                <a:srgbClr val="FFFFFF"/>
              </a:solidFill>
            </a:endParaRPr>
          </a:p>
        </p:txBody>
      </p:sp>
      <p:sp>
        <p:nvSpPr>
          <p:cNvPr id="8196" name="Rectangle 3">
            <a:extLst>
              <a:ext uri="{FF2B5EF4-FFF2-40B4-BE49-F238E27FC236}">
                <a16:creationId xmlns:a16="http://schemas.microsoft.com/office/drawing/2014/main" id="{3E156B4D-77A0-5415-61FE-D5EB44569D29}"/>
              </a:ext>
            </a:extLst>
          </p:cNvPr>
          <p:cNvSpPr>
            <a:spLocks noGrp="1" noChangeArrowheads="1"/>
          </p:cNvSpPr>
          <p:nvPr>
            <p:ph type="body" idx="1"/>
          </p:nvPr>
        </p:nvSpPr>
        <p:spPr>
          <a:xfrm>
            <a:off x="3607694" y="649480"/>
            <a:ext cx="4916510" cy="5546047"/>
          </a:xfrm>
        </p:spPr>
        <p:txBody>
          <a:bodyPr anchor="ctr">
            <a:normAutofit/>
          </a:bodyPr>
          <a:lstStyle/>
          <a:p>
            <a:pPr marL="0" indent="0" algn="just" eaLnBrk="1" hangingPunct="1">
              <a:lnSpc>
                <a:spcPct val="90000"/>
              </a:lnSpc>
              <a:buFont typeface="Wingdings" panose="05000000000000000000" pitchFamily="2" charset="2"/>
              <a:buNone/>
            </a:pPr>
            <a:r>
              <a:rPr lang="es-CL" altLang="es-CL" sz="1700" dirty="0"/>
              <a:t>Por el fracaso del Gobierno de Allende y la Unidad Popular, puesto que: </a:t>
            </a:r>
          </a:p>
          <a:p>
            <a:pPr algn="just" eaLnBrk="1" hangingPunct="1">
              <a:lnSpc>
                <a:spcPct val="90000"/>
              </a:lnSpc>
            </a:pPr>
            <a:endParaRPr lang="es-CL" altLang="es-CL" sz="1700" dirty="0"/>
          </a:p>
          <a:p>
            <a:pPr algn="just" eaLnBrk="1" hangingPunct="1">
              <a:lnSpc>
                <a:spcPct val="90000"/>
              </a:lnSpc>
            </a:pPr>
            <a:r>
              <a:rPr lang="es-CL" altLang="es-CL" sz="1700" dirty="0"/>
              <a:t>El gobierno de Allende tuvo conflictos que afectaron uno de los valores más preciados por los militares, el orden “institucional”:</a:t>
            </a:r>
          </a:p>
          <a:p>
            <a:pPr lvl="1" algn="just" eaLnBrk="1" hangingPunct="1">
              <a:lnSpc>
                <a:spcPct val="90000"/>
              </a:lnSpc>
            </a:pPr>
            <a:r>
              <a:rPr lang="es-CL" altLang="es-CL" sz="1700" dirty="0"/>
              <a:t>caos ambiental</a:t>
            </a:r>
          </a:p>
          <a:p>
            <a:pPr lvl="1" algn="just" eaLnBrk="1" hangingPunct="1">
              <a:lnSpc>
                <a:spcPct val="90000"/>
              </a:lnSpc>
            </a:pPr>
            <a:r>
              <a:rPr lang="es-CL" altLang="es-CL" sz="1700" dirty="0"/>
              <a:t>fantasma de la guerra civil</a:t>
            </a:r>
          </a:p>
          <a:p>
            <a:pPr lvl="1" algn="just" eaLnBrk="1" hangingPunct="1">
              <a:lnSpc>
                <a:spcPct val="90000"/>
              </a:lnSpc>
            </a:pPr>
            <a:r>
              <a:rPr lang="es-CL" altLang="es-CL" sz="1700" dirty="0"/>
              <a:t>crisis económica</a:t>
            </a:r>
          </a:p>
          <a:p>
            <a:pPr lvl="1" algn="just" eaLnBrk="1" hangingPunct="1">
              <a:lnSpc>
                <a:spcPct val="90000"/>
              </a:lnSpc>
            </a:pPr>
            <a:r>
              <a:rPr lang="es-CL" altLang="es-CL" sz="1700" dirty="0"/>
              <a:t>paros y tomas</a:t>
            </a:r>
          </a:p>
          <a:p>
            <a:pPr lvl="1" algn="just" eaLnBrk="1" hangingPunct="1">
              <a:lnSpc>
                <a:spcPct val="90000"/>
              </a:lnSpc>
            </a:pPr>
            <a:r>
              <a:rPr lang="es-CL" altLang="es-CL" sz="1700" dirty="0"/>
              <a:t>grupos paramilitares</a:t>
            </a:r>
          </a:p>
          <a:p>
            <a:pPr lvl="1" algn="just" eaLnBrk="1" hangingPunct="1">
              <a:lnSpc>
                <a:spcPct val="90000"/>
              </a:lnSpc>
            </a:pPr>
            <a:r>
              <a:rPr lang="es-CL" altLang="es-CL" sz="1700" dirty="0"/>
              <a:t>violencia</a:t>
            </a:r>
          </a:p>
          <a:p>
            <a:pPr algn="just" eaLnBrk="1" hangingPunct="1">
              <a:lnSpc>
                <a:spcPct val="90000"/>
              </a:lnSpc>
            </a:pPr>
            <a:endParaRPr lang="es-CL" altLang="es-CL" sz="1700" dirty="0"/>
          </a:p>
          <a:p>
            <a:pPr algn="just" eaLnBrk="1" hangingPunct="1">
              <a:lnSpc>
                <a:spcPct val="90000"/>
              </a:lnSpc>
            </a:pPr>
            <a:r>
              <a:rPr lang="es-CL" altLang="es-CL" sz="1700" dirty="0"/>
              <a:t>Sectores de la UP promovían una resolución armada del conflicto político, dejando atrás la llamada “vía chilena al socialismo”. </a:t>
            </a:r>
          </a:p>
          <a:p>
            <a:pPr algn="just" eaLnBrk="1" hangingPunct="1">
              <a:lnSpc>
                <a:spcPct val="90000"/>
              </a:lnSpc>
            </a:pPr>
            <a:endParaRPr lang="es-CL" altLang="es-CL" sz="1700" dirty="0"/>
          </a:p>
          <a:p>
            <a:pPr algn="just" eaLnBrk="1" hangingPunct="1">
              <a:lnSpc>
                <a:spcPct val="90000"/>
              </a:lnSpc>
            </a:pPr>
            <a:r>
              <a:rPr lang="es-CL" altLang="es-CL" sz="1700" dirty="0"/>
              <a:t>De ahí que en 1973, desde todos los ambientes, se denunciara el peligro inminente de la guerra civil.</a:t>
            </a:r>
            <a:endParaRPr lang="es-ES" altLang="es-CL" sz="1700" dirty="0"/>
          </a:p>
        </p:txBody>
      </p:sp>
      <p:sp>
        <p:nvSpPr>
          <p:cNvPr id="8194" name="Marcador de número de diapositiva 5">
            <a:extLst>
              <a:ext uri="{FF2B5EF4-FFF2-40B4-BE49-F238E27FC236}">
                <a16:creationId xmlns:a16="http://schemas.microsoft.com/office/drawing/2014/main" id="{586BB1A7-B967-A2BB-7529-30AB1CBFD25B}"/>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A0E301DC-BFAF-4DD7-8567-8521C062ABD3}" type="slidenum">
              <a:rPr lang="es-ES" altLang="es-CL" sz="1000">
                <a:solidFill>
                  <a:schemeClr val="tx1">
                    <a:lumMod val="50000"/>
                    <a:lumOff val="50000"/>
                  </a:schemeClr>
                </a:solidFill>
              </a:rPr>
              <a:pPr>
                <a:spcBef>
                  <a:spcPct val="0"/>
                </a:spcBef>
                <a:spcAft>
                  <a:spcPts val="600"/>
                </a:spcAft>
                <a:buClrTx/>
                <a:buSzTx/>
                <a:buFontTx/>
                <a:buNone/>
              </a:pPr>
              <a:t>2</a:t>
            </a:fld>
            <a:endParaRPr lang="es-ES" altLang="es-CL" sz="1000">
              <a:solidFill>
                <a:schemeClr val="tx1">
                  <a:lumMod val="50000"/>
                  <a:lumOff val="5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27" name="Rectangle 92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1" name="Rectangle 92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5" name="Freeform: Shape 92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237" name="Rectangle 92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AutoShape 2">
            <a:extLst>
              <a:ext uri="{FF2B5EF4-FFF2-40B4-BE49-F238E27FC236}">
                <a16:creationId xmlns:a16="http://schemas.microsoft.com/office/drawing/2014/main" id="{F2BD8097-5EB2-9ED1-E83B-A47886982111}"/>
              </a:ext>
            </a:extLst>
          </p:cNvPr>
          <p:cNvSpPr>
            <a:spLocks noGrp="1" noChangeArrowheads="1"/>
          </p:cNvSpPr>
          <p:nvPr>
            <p:ph type="title"/>
          </p:nvPr>
        </p:nvSpPr>
        <p:spPr>
          <a:xfrm>
            <a:off x="350041" y="586855"/>
            <a:ext cx="2401025" cy="3387497"/>
          </a:xfrm>
        </p:spPr>
        <p:txBody>
          <a:bodyPr anchor="b">
            <a:normAutofit/>
          </a:bodyPr>
          <a:lstStyle/>
          <a:p>
            <a:pPr algn="r" eaLnBrk="1" hangingPunct="1"/>
            <a:r>
              <a:rPr lang="es-CL" altLang="es-CL" sz="2700" dirty="0">
                <a:solidFill>
                  <a:srgbClr val="FFFFFF"/>
                </a:solidFill>
              </a:rPr>
              <a:t>LA DECISIÓN </a:t>
            </a:r>
            <a:br>
              <a:rPr lang="es-CL" altLang="es-CL" sz="2700" dirty="0">
                <a:solidFill>
                  <a:srgbClr val="FFFFFF"/>
                </a:solidFill>
              </a:rPr>
            </a:br>
            <a:r>
              <a:rPr lang="es-CL" altLang="es-CL" sz="2700" dirty="0">
                <a:solidFill>
                  <a:srgbClr val="FFFFFF"/>
                </a:solidFill>
              </a:rPr>
              <a:t>DE LA INTERVENCIÓN </a:t>
            </a:r>
            <a:endParaRPr lang="es-ES" altLang="es-CL" sz="2700" dirty="0">
              <a:solidFill>
                <a:srgbClr val="FFFFFF"/>
              </a:solidFill>
            </a:endParaRPr>
          </a:p>
        </p:txBody>
      </p:sp>
      <p:sp>
        <p:nvSpPr>
          <p:cNvPr id="9220" name="Rectangle 3">
            <a:extLst>
              <a:ext uri="{FF2B5EF4-FFF2-40B4-BE49-F238E27FC236}">
                <a16:creationId xmlns:a16="http://schemas.microsoft.com/office/drawing/2014/main" id="{A15AC5FF-5A03-38E6-33EE-40C43FBE86D8}"/>
              </a:ext>
            </a:extLst>
          </p:cNvPr>
          <p:cNvSpPr>
            <a:spLocks noGrp="1" noChangeArrowheads="1"/>
          </p:cNvSpPr>
          <p:nvPr>
            <p:ph type="body" idx="1"/>
          </p:nvPr>
        </p:nvSpPr>
        <p:spPr>
          <a:xfrm>
            <a:off x="3607694" y="649480"/>
            <a:ext cx="4916510" cy="5546047"/>
          </a:xfrm>
        </p:spPr>
        <p:txBody>
          <a:bodyPr anchor="ctr">
            <a:normAutofit/>
          </a:bodyPr>
          <a:lstStyle/>
          <a:p>
            <a:pPr algn="just" eaLnBrk="1" hangingPunct="1">
              <a:buFont typeface="Wingdings" panose="05000000000000000000" pitchFamily="2" charset="2"/>
              <a:buNone/>
            </a:pPr>
            <a:r>
              <a:rPr lang="es-CL" altLang="es-CL" sz="2000" dirty="0"/>
              <a:t>	Apoyo de sectores civiles y políticos:  </a:t>
            </a:r>
          </a:p>
          <a:p>
            <a:pPr algn="just" eaLnBrk="1" hangingPunct="1"/>
            <a:endParaRPr lang="es-CL" altLang="es-CL" sz="2000" dirty="0"/>
          </a:p>
          <a:p>
            <a:pPr lvl="1" algn="just" eaLnBrk="1" hangingPunct="1"/>
            <a:r>
              <a:rPr lang="es-CL" altLang="es-CL" sz="2000" dirty="0"/>
              <a:t>Mujeres y sus cacerolazos en señal de descontento. </a:t>
            </a:r>
          </a:p>
          <a:p>
            <a:pPr lvl="1" algn="just" eaLnBrk="1" hangingPunct="1">
              <a:buFontTx/>
              <a:buNone/>
            </a:pPr>
            <a:endParaRPr lang="es-CL" altLang="es-CL" sz="2000" dirty="0"/>
          </a:p>
          <a:p>
            <a:pPr lvl="1" algn="just" eaLnBrk="1" hangingPunct="1"/>
            <a:r>
              <a:rPr lang="es-CL" altLang="es-CL" sz="2000" dirty="0"/>
              <a:t>Estudiantes de la FEUC, pidieron la renuncia de Allende.  </a:t>
            </a:r>
          </a:p>
          <a:p>
            <a:pPr lvl="1" algn="just" eaLnBrk="1" hangingPunct="1">
              <a:buFontTx/>
              <a:buNone/>
            </a:pPr>
            <a:endParaRPr lang="es-CL" altLang="es-CL" sz="2000" dirty="0"/>
          </a:p>
          <a:p>
            <a:pPr lvl="1" algn="just" eaLnBrk="1" hangingPunct="1"/>
            <a:r>
              <a:rPr lang="es-CL" altLang="es-CL" sz="2000" dirty="0"/>
              <a:t>Paro de octubre ‘72 en disconformidad del gobierno de la UP. </a:t>
            </a:r>
          </a:p>
          <a:p>
            <a:pPr lvl="1" algn="just" eaLnBrk="1" hangingPunct="1">
              <a:buFontTx/>
              <a:buNone/>
            </a:pPr>
            <a:endParaRPr lang="es-ES" altLang="es-CL" sz="2000" dirty="0"/>
          </a:p>
          <a:p>
            <a:pPr lvl="1" algn="just" eaLnBrk="1" hangingPunct="1"/>
            <a:r>
              <a:rPr lang="es-CL" altLang="es-CL" sz="2000" dirty="0"/>
              <a:t>Marcha mineros de El Teniente a Santiago por mejora sociales. </a:t>
            </a:r>
          </a:p>
          <a:p>
            <a:pPr lvl="1" algn="just" eaLnBrk="1" hangingPunct="1">
              <a:buFontTx/>
              <a:buNone/>
            </a:pPr>
            <a:endParaRPr lang="es-CL" altLang="es-CL" sz="2000" dirty="0"/>
          </a:p>
        </p:txBody>
      </p:sp>
      <p:sp>
        <p:nvSpPr>
          <p:cNvPr id="9218" name="Marcador de número de diapositiva 5">
            <a:extLst>
              <a:ext uri="{FF2B5EF4-FFF2-40B4-BE49-F238E27FC236}">
                <a16:creationId xmlns:a16="http://schemas.microsoft.com/office/drawing/2014/main" id="{857948EB-E774-C06F-3C1A-4B3ADDA53EEA}"/>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0E46A582-85B1-47BA-9394-E343ADB27349}" type="slidenum">
              <a:rPr lang="es-ES" altLang="es-CL" sz="1000">
                <a:solidFill>
                  <a:schemeClr val="tx1">
                    <a:lumMod val="50000"/>
                    <a:lumOff val="50000"/>
                  </a:schemeClr>
                </a:solidFill>
              </a:rPr>
              <a:pPr>
                <a:spcBef>
                  <a:spcPct val="0"/>
                </a:spcBef>
                <a:spcAft>
                  <a:spcPts val="600"/>
                </a:spcAft>
                <a:buClrTx/>
                <a:buSzTx/>
                <a:buFontTx/>
                <a:buNone/>
              </a:pPr>
              <a:t>3</a:t>
            </a:fld>
            <a:endParaRPr lang="es-ES" altLang="es-CL" sz="1000">
              <a:solidFill>
                <a:schemeClr val="tx1">
                  <a:lumMod val="50000"/>
                  <a:lumOff val="5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4025FA49-5414-B62E-90C6-BDCF3181247D}"/>
              </a:ext>
            </a:extLst>
          </p:cNvPr>
          <p:cNvSpPr>
            <a:spLocks noChangeArrowheads="1"/>
          </p:cNvSpPr>
          <p:nvPr/>
        </p:nvSpPr>
        <p:spPr bwMode="auto">
          <a:xfrm>
            <a:off x="713677" y="723107"/>
            <a:ext cx="74168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s-CO" altLang="es-CL" sz="2400" b="1" dirty="0">
                <a:latin typeface="Verdana" panose="020B0604030504040204" pitchFamily="34" charset="0"/>
              </a:rPr>
              <a:t>CAUSAS DEL PRONUNCIAMIENTO MILITAR </a:t>
            </a:r>
            <a:endParaRPr lang="en-US" altLang="es-CL" sz="2400" b="1" dirty="0">
              <a:latin typeface="Verdana" panose="020B0604030504040204" pitchFamily="34" charset="0"/>
            </a:endParaRPr>
          </a:p>
        </p:txBody>
      </p:sp>
      <p:sp>
        <p:nvSpPr>
          <p:cNvPr id="10243" name="Rectangle 4">
            <a:extLst>
              <a:ext uri="{FF2B5EF4-FFF2-40B4-BE49-F238E27FC236}">
                <a16:creationId xmlns:a16="http://schemas.microsoft.com/office/drawing/2014/main" id="{5BDC6A2D-3BE5-03AC-4A1A-DEDD9B458B5A}"/>
              </a:ext>
            </a:extLst>
          </p:cNvPr>
          <p:cNvSpPr>
            <a:spLocks noChangeArrowheads="1"/>
          </p:cNvSpPr>
          <p:nvPr/>
        </p:nvSpPr>
        <p:spPr bwMode="auto">
          <a:xfrm>
            <a:off x="971550" y="1916113"/>
            <a:ext cx="61214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1600" b="1">
                <a:latin typeface="Verdana" panose="020B0604030504040204" pitchFamily="34" charset="0"/>
              </a:rPr>
              <a:t>1. Derecha Clásica:</a:t>
            </a:r>
          </a:p>
        </p:txBody>
      </p:sp>
      <p:sp>
        <p:nvSpPr>
          <p:cNvPr id="10244" name="Rectangle 5">
            <a:extLst>
              <a:ext uri="{FF2B5EF4-FFF2-40B4-BE49-F238E27FC236}">
                <a16:creationId xmlns:a16="http://schemas.microsoft.com/office/drawing/2014/main" id="{D637B97C-5E49-60E0-AF16-C5FECE9F39EC}"/>
              </a:ext>
            </a:extLst>
          </p:cNvPr>
          <p:cNvSpPr>
            <a:spLocks noChangeArrowheads="1"/>
          </p:cNvSpPr>
          <p:nvPr/>
        </p:nvSpPr>
        <p:spPr bwMode="auto">
          <a:xfrm>
            <a:off x="323850" y="2365375"/>
            <a:ext cx="8496300" cy="1728788"/>
          </a:xfrm>
          <a:prstGeom prst="rect">
            <a:avLst/>
          </a:prstGeom>
          <a:solidFill>
            <a:schemeClr val="tx2">
              <a:lumMod val="50000"/>
              <a:lumOff val="50000"/>
            </a:schemeClr>
          </a:solidFill>
          <a:ln w="19050">
            <a:solidFill>
              <a:srgbClr val="CC99FF"/>
            </a:solidFill>
            <a:miter lim="800000"/>
            <a:headEnd/>
            <a:tailEnd/>
          </a:ln>
        </p:spPr>
        <p:txBody>
          <a:bodyPr wrap="none" anchor="ctr"/>
          <a:lstStyle/>
          <a:p>
            <a:pPr>
              <a:spcBef>
                <a:spcPct val="0"/>
              </a:spcBef>
            </a:pPr>
            <a:endParaRPr lang="es-CL" altLang="es-CL">
              <a:latin typeface="Arial" panose="020B0604020202020204" pitchFamily="34" charset="0"/>
              <a:cs typeface="Arial" panose="020B0604020202020204" pitchFamily="34" charset="0"/>
            </a:endParaRPr>
          </a:p>
        </p:txBody>
      </p:sp>
      <p:sp>
        <p:nvSpPr>
          <p:cNvPr id="10245" name="Rectangle 6">
            <a:extLst>
              <a:ext uri="{FF2B5EF4-FFF2-40B4-BE49-F238E27FC236}">
                <a16:creationId xmlns:a16="http://schemas.microsoft.com/office/drawing/2014/main" id="{2FAE041C-14AD-10F0-37E5-3B6CEDCF4003}"/>
              </a:ext>
            </a:extLst>
          </p:cNvPr>
          <p:cNvSpPr>
            <a:spLocks noChangeArrowheads="1"/>
          </p:cNvSpPr>
          <p:nvPr/>
        </p:nvSpPr>
        <p:spPr bwMode="auto">
          <a:xfrm>
            <a:off x="1908175" y="2465388"/>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Gonzalo Vial (</a:t>
            </a:r>
            <a:r>
              <a:rPr lang="en-US" altLang="es-CL" sz="1600" b="1" dirty="0" err="1">
                <a:latin typeface="Verdana" panose="020B0604030504040204" pitchFamily="34" charset="0"/>
              </a:rPr>
              <a:t>Historiador</a:t>
            </a:r>
            <a:r>
              <a:rPr lang="en-US" altLang="es-CL" sz="1600" b="1" dirty="0">
                <a:latin typeface="Verdana" panose="020B0604030504040204" pitchFamily="34" charset="0"/>
              </a:rPr>
              <a:t>)</a:t>
            </a:r>
          </a:p>
        </p:txBody>
      </p:sp>
      <p:sp>
        <p:nvSpPr>
          <p:cNvPr id="10246" name="Rectangle 7">
            <a:extLst>
              <a:ext uri="{FF2B5EF4-FFF2-40B4-BE49-F238E27FC236}">
                <a16:creationId xmlns:a16="http://schemas.microsoft.com/office/drawing/2014/main" id="{93BE25C3-90C3-BBF0-917D-99FB42269C66}"/>
              </a:ext>
            </a:extLst>
          </p:cNvPr>
          <p:cNvSpPr>
            <a:spLocks noChangeArrowheads="1"/>
          </p:cNvSpPr>
          <p:nvPr/>
        </p:nvSpPr>
        <p:spPr bwMode="auto">
          <a:xfrm>
            <a:off x="1908175" y="2797175"/>
            <a:ext cx="6911975" cy="1296988"/>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s-CO" altLang="es-CL" sz="1600" b="1" dirty="0">
                <a:latin typeface="Verdana" panose="020B0604030504040204" pitchFamily="34" charset="0"/>
              </a:rPr>
              <a:t>Crisis política (cambios en la masa electoral, los defectos del régimen de partidos, el malestar económico) social y el impacto del “guevarismo”.</a:t>
            </a:r>
            <a:endParaRPr lang="en-US" altLang="es-CL" sz="1600" b="1" dirty="0">
              <a:latin typeface="Verdana" panose="020B0604030504040204" pitchFamily="34" charset="0"/>
            </a:endParaRPr>
          </a:p>
        </p:txBody>
      </p:sp>
      <p:sp>
        <p:nvSpPr>
          <p:cNvPr id="10247" name="Rectangle 8">
            <a:extLst>
              <a:ext uri="{FF2B5EF4-FFF2-40B4-BE49-F238E27FC236}">
                <a16:creationId xmlns:a16="http://schemas.microsoft.com/office/drawing/2014/main" id="{F6EA57DB-9A9F-4273-1FF3-08CFE3913F08}"/>
              </a:ext>
            </a:extLst>
          </p:cNvPr>
          <p:cNvSpPr>
            <a:spLocks noChangeArrowheads="1"/>
          </p:cNvSpPr>
          <p:nvPr/>
        </p:nvSpPr>
        <p:spPr bwMode="auto">
          <a:xfrm>
            <a:off x="395288" y="2438400"/>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0248" name="Rectangle 9">
            <a:extLst>
              <a:ext uri="{FF2B5EF4-FFF2-40B4-BE49-F238E27FC236}">
                <a16:creationId xmlns:a16="http://schemas.microsoft.com/office/drawing/2014/main" id="{CF1D9D7E-8A8C-FA1D-25CC-11FF7D198123}"/>
              </a:ext>
            </a:extLst>
          </p:cNvPr>
          <p:cNvSpPr>
            <a:spLocks noChangeArrowheads="1"/>
          </p:cNvSpPr>
          <p:nvPr/>
        </p:nvSpPr>
        <p:spPr bwMode="auto">
          <a:xfrm>
            <a:off x="323850" y="4237038"/>
            <a:ext cx="8496300" cy="1728787"/>
          </a:xfrm>
          <a:prstGeom prst="rect">
            <a:avLst/>
          </a:prstGeom>
          <a:solidFill>
            <a:schemeClr val="tx2">
              <a:lumMod val="50000"/>
              <a:lumOff val="50000"/>
            </a:schemeClr>
          </a:soli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0249" name="Rectangle 10">
            <a:extLst>
              <a:ext uri="{FF2B5EF4-FFF2-40B4-BE49-F238E27FC236}">
                <a16:creationId xmlns:a16="http://schemas.microsoft.com/office/drawing/2014/main" id="{045E9411-F161-D362-2A98-F86C7A745541}"/>
              </a:ext>
            </a:extLst>
          </p:cNvPr>
          <p:cNvSpPr>
            <a:spLocks noChangeArrowheads="1"/>
          </p:cNvSpPr>
          <p:nvPr/>
        </p:nvSpPr>
        <p:spPr bwMode="auto">
          <a:xfrm>
            <a:off x="1908175" y="4381500"/>
            <a:ext cx="6913563"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Ricardo Krebs (Historiador)</a:t>
            </a:r>
          </a:p>
        </p:txBody>
      </p:sp>
      <p:sp>
        <p:nvSpPr>
          <p:cNvPr id="10250" name="Rectangle 11">
            <a:extLst>
              <a:ext uri="{FF2B5EF4-FFF2-40B4-BE49-F238E27FC236}">
                <a16:creationId xmlns:a16="http://schemas.microsoft.com/office/drawing/2014/main" id="{79E37990-9419-408F-614B-40EC34919E1D}"/>
              </a:ext>
            </a:extLst>
          </p:cNvPr>
          <p:cNvSpPr>
            <a:spLocks noChangeArrowheads="1"/>
          </p:cNvSpPr>
          <p:nvPr/>
        </p:nvSpPr>
        <p:spPr bwMode="auto">
          <a:xfrm>
            <a:off x="1908175" y="4797425"/>
            <a:ext cx="6840538" cy="776288"/>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s-CO" altLang="es-CL" sz="1600" b="1" dirty="0">
                <a:latin typeface="Verdana" panose="020B0604030504040204" pitchFamily="34" charset="0"/>
              </a:rPr>
              <a:t>Profunda crisis política, social  y económica de los años de la Unidad Popular sumado a la influencia del contexto mundial.</a:t>
            </a:r>
            <a:endParaRPr lang="en-US" altLang="es-CL" sz="1600" b="1" dirty="0">
              <a:latin typeface="Verdana" panose="020B0604030504040204" pitchFamily="34" charset="0"/>
            </a:endParaRPr>
          </a:p>
        </p:txBody>
      </p:sp>
      <p:sp>
        <p:nvSpPr>
          <p:cNvPr id="10251" name="Rectangle 12">
            <a:extLst>
              <a:ext uri="{FF2B5EF4-FFF2-40B4-BE49-F238E27FC236}">
                <a16:creationId xmlns:a16="http://schemas.microsoft.com/office/drawing/2014/main" id="{BCBAE75F-C557-E2AE-483B-2505C7D89270}"/>
              </a:ext>
            </a:extLst>
          </p:cNvPr>
          <p:cNvSpPr>
            <a:spLocks noChangeArrowheads="1"/>
          </p:cNvSpPr>
          <p:nvPr/>
        </p:nvSpPr>
        <p:spPr bwMode="auto">
          <a:xfrm>
            <a:off x="395288" y="431006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id="{033FFAD5-0DE4-06B3-A075-371634B6A8E8}"/>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67" name="Rectangle 4">
            <a:extLst>
              <a:ext uri="{FF2B5EF4-FFF2-40B4-BE49-F238E27FC236}">
                <a16:creationId xmlns:a16="http://schemas.microsoft.com/office/drawing/2014/main" id="{8D9875FD-F93D-59EB-0077-2EF3AFEBE56C}"/>
              </a:ext>
            </a:extLst>
          </p:cNvPr>
          <p:cNvSpPr>
            <a:spLocks noChangeArrowheads="1"/>
          </p:cNvSpPr>
          <p:nvPr/>
        </p:nvSpPr>
        <p:spPr bwMode="auto">
          <a:xfrm>
            <a:off x="1908175" y="1982788"/>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Sergio Villalobos (Historiador)</a:t>
            </a:r>
          </a:p>
        </p:txBody>
      </p:sp>
      <p:sp>
        <p:nvSpPr>
          <p:cNvPr id="11268" name="Rectangle 5">
            <a:extLst>
              <a:ext uri="{FF2B5EF4-FFF2-40B4-BE49-F238E27FC236}">
                <a16:creationId xmlns:a16="http://schemas.microsoft.com/office/drawing/2014/main" id="{011BDADA-C00D-DB19-C8B1-F23960766791}"/>
              </a:ext>
            </a:extLst>
          </p:cNvPr>
          <p:cNvSpPr>
            <a:spLocks noChangeArrowheads="1"/>
          </p:cNvSpPr>
          <p:nvPr/>
        </p:nvSpPr>
        <p:spPr bwMode="auto">
          <a:xfrm>
            <a:off x="1908175" y="2349500"/>
            <a:ext cx="6911975" cy="1295400"/>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Bajo </a:t>
            </a:r>
            <a:r>
              <a:rPr lang="en-US" altLang="es-CL" sz="1600" b="1" dirty="0" err="1">
                <a:latin typeface="Verdana" panose="020B0604030504040204" pitchFamily="34" charset="0"/>
              </a:rPr>
              <a:t>apoyo</a:t>
            </a:r>
            <a:r>
              <a:rPr lang="en-US" altLang="es-CL" sz="1600" b="1" dirty="0">
                <a:latin typeface="Verdana" panose="020B0604030504040204" pitchFamily="34" charset="0"/>
              </a:rPr>
              <a:t> popular de Allende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su</a:t>
            </a:r>
            <a:r>
              <a:rPr lang="en-US" altLang="es-CL" sz="1600" b="1" dirty="0">
                <a:latin typeface="Verdana" panose="020B0604030504040204" pitchFamily="34" charset="0"/>
              </a:rPr>
              <a:t> </a:t>
            </a:r>
            <a:r>
              <a:rPr lang="en-US" altLang="es-CL" sz="1600" b="1" dirty="0" err="1">
                <a:latin typeface="Verdana" panose="020B0604030504040204" pitchFamily="34" charset="0"/>
              </a:rPr>
              <a:t>elección</a:t>
            </a:r>
            <a:r>
              <a:rPr lang="en-US" altLang="es-CL" sz="1600" b="1" dirty="0">
                <a:latin typeface="Verdana" panose="020B0604030504040204" pitchFamily="34" charset="0"/>
              </a:rPr>
              <a:t>), </a:t>
            </a:r>
            <a:r>
              <a:rPr lang="en-US" altLang="es-CL" sz="1600" b="1" dirty="0" err="1">
                <a:latin typeface="Verdana" panose="020B0604030504040204" pitchFamily="34" charset="0"/>
              </a:rPr>
              <a:t>además</a:t>
            </a:r>
            <a:r>
              <a:rPr lang="en-US" altLang="es-CL" sz="1600" b="1" dirty="0">
                <a:latin typeface="Verdana" panose="020B0604030504040204" pitchFamily="34" charset="0"/>
              </a:rPr>
              <a:t> de ser </a:t>
            </a:r>
            <a:r>
              <a:rPr lang="en-US" altLang="es-CL" sz="1600" b="1" dirty="0" err="1">
                <a:latin typeface="Verdana" panose="020B0604030504040204" pitchFamily="34" charset="0"/>
              </a:rPr>
              <a:t>sobrepasado</a:t>
            </a:r>
            <a:r>
              <a:rPr lang="en-US" altLang="es-CL" sz="1600" b="1" dirty="0">
                <a:latin typeface="Verdana" panose="020B0604030504040204" pitchFamily="34" charset="0"/>
              </a:rPr>
              <a:t>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grupos</a:t>
            </a:r>
            <a:r>
              <a:rPr lang="en-US" altLang="es-CL" sz="1600" b="1" dirty="0">
                <a:latin typeface="Verdana" panose="020B0604030504040204" pitchFamily="34" charset="0"/>
              </a:rPr>
              <a:t> de extrema </a:t>
            </a:r>
            <a:r>
              <a:rPr lang="en-US" altLang="es-CL" sz="1600" b="1" dirty="0" err="1">
                <a:latin typeface="Verdana" panose="020B0604030504040204" pitchFamily="34" charset="0"/>
              </a:rPr>
              <a:t>izquierda</a:t>
            </a:r>
            <a:r>
              <a:rPr lang="en-US" altLang="es-CL" sz="1600" b="1" dirty="0">
                <a:latin typeface="Verdana" panose="020B0604030504040204" pitchFamily="34" charset="0"/>
              </a:rPr>
              <a:t>, la </a:t>
            </a:r>
            <a:r>
              <a:rPr lang="en-US" altLang="es-CL" sz="1600" b="1" dirty="0" err="1">
                <a:latin typeface="Verdana" panose="020B0604030504040204" pitchFamily="34" charset="0"/>
              </a:rPr>
              <a:t>movilización</a:t>
            </a:r>
            <a:r>
              <a:rPr lang="en-US" altLang="es-CL" sz="1600" b="1" dirty="0">
                <a:latin typeface="Verdana" panose="020B0604030504040204" pitchFamily="34" charset="0"/>
              </a:rPr>
              <a:t> social y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deterioro</a:t>
            </a:r>
            <a:r>
              <a:rPr lang="en-US" altLang="es-CL" sz="1600" b="1" dirty="0">
                <a:latin typeface="Verdana" panose="020B0604030504040204" pitchFamily="34" charset="0"/>
              </a:rPr>
              <a:t> </a:t>
            </a:r>
            <a:r>
              <a:rPr lang="en-US" altLang="es-CL" sz="1600" b="1" dirty="0" err="1">
                <a:latin typeface="Verdana" panose="020B0604030504040204" pitchFamily="34" charset="0"/>
              </a:rPr>
              <a:t>político</a:t>
            </a:r>
            <a:r>
              <a:rPr lang="en-US" altLang="es-CL" sz="1600" b="1" dirty="0">
                <a:latin typeface="Verdana" panose="020B0604030504040204" pitchFamily="34" charset="0"/>
              </a:rPr>
              <a:t> y </a:t>
            </a:r>
            <a:r>
              <a:rPr lang="en-US" altLang="es-CL" sz="1600" b="1" dirty="0" err="1">
                <a:latin typeface="Verdana" panose="020B0604030504040204" pitchFamily="34" charset="0"/>
              </a:rPr>
              <a:t>económico</a:t>
            </a:r>
            <a:r>
              <a:rPr lang="en-US" altLang="es-CL" sz="1600" b="1" dirty="0">
                <a:latin typeface="Verdana" panose="020B0604030504040204" pitchFamily="34" charset="0"/>
              </a:rPr>
              <a:t> del </a:t>
            </a:r>
            <a:r>
              <a:rPr lang="en-US" altLang="es-CL" sz="1600" b="1" dirty="0" err="1">
                <a:latin typeface="Verdana" panose="020B0604030504040204" pitchFamily="34" charset="0"/>
              </a:rPr>
              <a:t>país</a:t>
            </a:r>
            <a:r>
              <a:rPr lang="en-US" altLang="es-CL" sz="1600" b="1" dirty="0">
                <a:latin typeface="Verdana" panose="020B0604030504040204" pitchFamily="34" charset="0"/>
              </a:rPr>
              <a:t>.</a:t>
            </a:r>
          </a:p>
        </p:txBody>
      </p:sp>
      <p:sp>
        <p:nvSpPr>
          <p:cNvPr id="11269" name="Rectangle 6">
            <a:extLst>
              <a:ext uri="{FF2B5EF4-FFF2-40B4-BE49-F238E27FC236}">
                <a16:creationId xmlns:a16="http://schemas.microsoft.com/office/drawing/2014/main" id="{A771FCA7-B0A7-D37B-BEAF-D5E5200B7BAB}"/>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0" name="Rectangle 7">
            <a:extLst>
              <a:ext uri="{FF2B5EF4-FFF2-40B4-BE49-F238E27FC236}">
                <a16:creationId xmlns:a16="http://schemas.microsoft.com/office/drawing/2014/main" id="{01FD97BB-0F8C-64E8-7351-76E13EAE6545}"/>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1" name="Rectangle 8">
            <a:extLst>
              <a:ext uri="{FF2B5EF4-FFF2-40B4-BE49-F238E27FC236}">
                <a16:creationId xmlns:a16="http://schemas.microsoft.com/office/drawing/2014/main" id="{4FB42E11-3FBC-54CF-AE04-2230C0DCBB76}"/>
              </a:ext>
            </a:extLst>
          </p:cNvPr>
          <p:cNvSpPr>
            <a:spLocks noChangeArrowheads="1"/>
          </p:cNvSpPr>
          <p:nvPr/>
        </p:nvSpPr>
        <p:spPr bwMode="auto">
          <a:xfrm>
            <a:off x="1908175" y="3965575"/>
            <a:ext cx="6913563"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Cristián </a:t>
            </a:r>
            <a:r>
              <a:rPr lang="en-US" altLang="es-CL" sz="1600" b="1" dirty="0" err="1">
                <a:latin typeface="Verdana" panose="020B0604030504040204" pitchFamily="34" charset="0"/>
              </a:rPr>
              <a:t>Gazmuri</a:t>
            </a:r>
            <a:r>
              <a:rPr lang="en-US" altLang="es-CL" sz="1600" b="1" dirty="0">
                <a:latin typeface="Verdana" panose="020B0604030504040204" pitchFamily="34" charset="0"/>
              </a:rPr>
              <a:t> (Abogado e </a:t>
            </a:r>
            <a:r>
              <a:rPr lang="en-US" altLang="es-CL" sz="1600" b="1" dirty="0" err="1">
                <a:latin typeface="Verdana" panose="020B0604030504040204" pitchFamily="34" charset="0"/>
              </a:rPr>
              <a:t>Historiador</a:t>
            </a:r>
            <a:r>
              <a:rPr lang="en-US" altLang="es-CL" sz="1600" b="1" dirty="0">
                <a:latin typeface="Verdana" panose="020B0604030504040204" pitchFamily="34" charset="0"/>
              </a:rPr>
              <a:t>)</a:t>
            </a:r>
          </a:p>
        </p:txBody>
      </p:sp>
      <p:sp>
        <p:nvSpPr>
          <p:cNvPr id="11272" name="Rectangle 9">
            <a:extLst>
              <a:ext uri="{FF2B5EF4-FFF2-40B4-BE49-F238E27FC236}">
                <a16:creationId xmlns:a16="http://schemas.microsoft.com/office/drawing/2014/main" id="{C9D2FF82-E6FF-2583-E0DF-E4B125DBC4FE}"/>
              </a:ext>
            </a:extLst>
          </p:cNvPr>
          <p:cNvSpPr>
            <a:spLocks noChangeArrowheads="1"/>
          </p:cNvSpPr>
          <p:nvPr/>
        </p:nvSpPr>
        <p:spPr bwMode="auto">
          <a:xfrm>
            <a:off x="1908175" y="4241800"/>
            <a:ext cx="6985000" cy="1412875"/>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err="1">
                <a:latin typeface="Verdana" panose="020B0604030504040204" pitchFamily="34" charset="0"/>
              </a:rPr>
              <a:t>Radicalización</a:t>
            </a:r>
            <a:r>
              <a:rPr lang="en-US" altLang="es-CL" sz="1600" b="1" dirty="0">
                <a:latin typeface="Verdana" panose="020B0604030504040204" pitchFamily="34" charset="0"/>
              </a:rPr>
              <a:t> de la </a:t>
            </a:r>
            <a:r>
              <a:rPr lang="en-US" altLang="es-CL" sz="1600" b="1" dirty="0" err="1">
                <a:latin typeface="Verdana" panose="020B0604030504040204" pitchFamily="34" charset="0"/>
              </a:rPr>
              <a:t>izquierda</a:t>
            </a:r>
            <a:r>
              <a:rPr lang="en-US" altLang="es-CL" sz="1600" b="1" dirty="0">
                <a:latin typeface="Verdana" panose="020B0604030504040204" pitchFamily="34" charset="0"/>
              </a:rPr>
              <a:t> </a:t>
            </a:r>
            <a:r>
              <a:rPr lang="en-US" altLang="es-CL" sz="1600" b="1" dirty="0" err="1">
                <a:latin typeface="Verdana" panose="020B0604030504040204" pitchFamily="34" charset="0"/>
              </a:rPr>
              <a:t>desde</a:t>
            </a:r>
            <a:r>
              <a:rPr lang="en-US" altLang="es-CL" sz="1600" b="1" dirty="0">
                <a:latin typeface="Verdana" panose="020B0604030504040204" pitchFamily="34" charset="0"/>
              </a:rPr>
              <a:t>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Frei, </a:t>
            </a:r>
            <a:r>
              <a:rPr lang="en-US" altLang="es-CL" sz="1600" b="1" dirty="0" err="1">
                <a:latin typeface="Verdana" panose="020B0604030504040204" pitchFamily="34" charset="0"/>
              </a:rPr>
              <a:t>aplicación</a:t>
            </a:r>
            <a:r>
              <a:rPr lang="en-US" altLang="es-CL" sz="1600" b="1" dirty="0">
                <a:latin typeface="Verdana" panose="020B0604030504040204" pitchFamily="34" charset="0"/>
              </a:rPr>
              <a:t> de la </a:t>
            </a:r>
            <a:r>
              <a:rPr lang="en-US" altLang="es-CL" sz="1600" b="1" dirty="0" err="1">
                <a:latin typeface="Verdana" panose="020B0604030504040204" pitchFamily="34" charset="0"/>
              </a:rPr>
              <a:t>ilegalidad</a:t>
            </a:r>
            <a:r>
              <a:rPr lang="en-US" altLang="es-CL" sz="1600" b="1" dirty="0">
                <a:latin typeface="Verdana" panose="020B0604030504040204" pitchFamily="34" charset="0"/>
              </a:rPr>
              <a:t> para </a:t>
            </a:r>
            <a:r>
              <a:rPr lang="en-US" altLang="es-CL" sz="1600" b="1" dirty="0" err="1">
                <a:latin typeface="Verdana" panose="020B0604030504040204" pitchFamily="34" charset="0"/>
              </a:rPr>
              <a:t>aplicar</a:t>
            </a:r>
            <a:r>
              <a:rPr lang="en-US" altLang="es-CL" sz="1600" b="1" dirty="0">
                <a:latin typeface="Verdana" panose="020B0604030504040204" pitchFamily="34" charset="0"/>
              </a:rPr>
              <a:t> </a:t>
            </a:r>
            <a:r>
              <a:rPr lang="en-US" altLang="es-CL" sz="1600" b="1" dirty="0" err="1">
                <a:latin typeface="Verdana" panose="020B0604030504040204" pitchFamily="34" charset="0"/>
              </a:rPr>
              <a:t>medidas</a:t>
            </a:r>
            <a:r>
              <a:rPr lang="en-US" altLang="es-CL" sz="1600" b="1" dirty="0">
                <a:latin typeface="Verdana" panose="020B0604030504040204" pitchFamily="34" charset="0"/>
              </a:rPr>
              <a:t> de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a:t>
            </a:r>
            <a:r>
              <a:rPr lang="en-US" altLang="es-CL" sz="1600" b="1" dirty="0" err="1">
                <a:latin typeface="Verdana" panose="020B0604030504040204" pitchFamily="34" charset="0"/>
              </a:rPr>
              <a:t>polarización</a:t>
            </a:r>
            <a:r>
              <a:rPr lang="en-US" altLang="es-CL" sz="1600" b="1" dirty="0">
                <a:latin typeface="Verdana" panose="020B0604030504040204" pitchFamily="34" charset="0"/>
              </a:rPr>
              <a:t> de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partidos</a:t>
            </a:r>
            <a:r>
              <a:rPr lang="en-US" altLang="es-CL" sz="1600" b="1" dirty="0">
                <a:latin typeface="Verdana" panose="020B0604030504040204" pitchFamily="34" charset="0"/>
              </a:rPr>
              <a:t> </a:t>
            </a:r>
            <a:r>
              <a:rPr lang="en-US" altLang="es-CL" sz="1600" b="1" dirty="0" err="1">
                <a:latin typeface="Verdana" panose="020B0604030504040204" pitchFamily="34" charset="0"/>
              </a:rPr>
              <a:t>políticos</a:t>
            </a:r>
            <a:r>
              <a:rPr lang="en-US" altLang="es-CL" sz="1600" b="1" dirty="0">
                <a:latin typeface="Verdana" panose="020B0604030504040204" pitchFamily="34" charset="0"/>
              </a:rPr>
              <a:t>. </a:t>
            </a:r>
          </a:p>
        </p:txBody>
      </p:sp>
      <p:sp>
        <p:nvSpPr>
          <p:cNvPr id="11273" name="Rectangle 10">
            <a:extLst>
              <a:ext uri="{FF2B5EF4-FFF2-40B4-BE49-F238E27FC236}">
                <a16:creationId xmlns:a16="http://schemas.microsoft.com/office/drawing/2014/main" id="{6184AF33-A109-619C-5319-BEE5A5BC09A9}"/>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4" name="Rectangle 11">
            <a:extLst>
              <a:ext uri="{FF2B5EF4-FFF2-40B4-BE49-F238E27FC236}">
                <a16:creationId xmlns:a16="http://schemas.microsoft.com/office/drawing/2014/main" id="{727C1DCD-C410-B4F7-1FA8-F2A1B4E647B1}"/>
              </a:ext>
            </a:extLst>
          </p:cNvPr>
          <p:cNvSpPr>
            <a:spLocks noChangeArrowheads="1"/>
          </p:cNvSpPr>
          <p:nvPr/>
        </p:nvSpPr>
        <p:spPr bwMode="auto">
          <a:xfrm>
            <a:off x="971550" y="1268413"/>
            <a:ext cx="7345363"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2. Centro (o Mesohistoria):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E9FE9918-E03F-CC15-FB44-9BBF6D3256A7}"/>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1" name="Rectangle 4">
            <a:extLst>
              <a:ext uri="{FF2B5EF4-FFF2-40B4-BE49-F238E27FC236}">
                <a16:creationId xmlns:a16="http://schemas.microsoft.com/office/drawing/2014/main" id="{98F0BB1A-68A2-9935-08FB-286398777881}"/>
              </a:ext>
            </a:extLst>
          </p:cNvPr>
          <p:cNvSpPr>
            <a:spLocks noChangeArrowheads="1"/>
          </p:cNvSpPr>
          <p:nvPr/>
        </p:nvSpPr>
        <p:spPr bwMode="auto">
          <a:xfrm>
            <a:off x="1908175" y="1960563"/>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Tomás </a:t>
            </a:r>
            <a:r>
              <a:rPr lang="en-US" altLang="es-CL" sz="1600" b="1" dirty="0" err="1">
                <a:latin typeface="Verdana" panose="020B0604030504040204" pitchFamily="34" charset="0"/>
              </a:rPr>
              <a:t>Moulián</a:t>
            </a:r>
            <a:r>
              <a:rPr lang="en-US" altLang="es-CL" sz="1600" b="1" dirty="0">
                <a:latin typeface="Verdana" panose="020B0604030504040204" pitchFamily="34" charset="0"/>
              </a:rPr>
              <a:t> (</a:t>
            </a:r>
            <a:r>
              <a:rPr lang="en-US" altLang="es-CL" sz="1600" b="1" dirty="0" err="1">
                <a:latin typeface="Verdana" panose="020B0604030504040204" pitchFamily="34" charset="0"/>
              </a:rPr>
              <a:t>Sociólogo</a:t>
            </a:r>
            <a:r>
              <a:rPr lang="en-US" altLang="es-CL" sz="1600" b="1" dirty="0">
                <a:latin typeface="Verdana" panose="020B0604030504040204" pitchFamily="34" charset="0"/>
              </a:rPr>
              <a:t> y </a:t>
            </a:r>
            <a:r>
              <a:rPr lang="en-US" altLang="es-CL" sz="1600" b="1" dirty="0" err="1">
                <a:latin typeface="Verdana" panose="020B0604030504040204" pitchFamily="34" charset="0"/>
              </a:rPr>
              <a:t>Cientista</a:t>
            </a:r>
            <a:r>
              <a:rPr lang="en-US" altLang="es-CL" sz="1600" b="1" dirty="0">
                <a:latin typeface="Verdana" panose="020B0604030504040204" pitchFamily="34" charset="0"/>
              </a:rPr>
              <a:t> </a:t>
            </a:r>
            <a:r>
              <a:rPr lang="en-US" altLang="es-CL" sz="1600" b="1" dirty="0" err="1">
                <a:latin typeface="Verdana" panose="020B0604030504040204" pitchFamily="34" charset="0"/>
              </a:rPr>
              <a:t>Político</a:t>
            </a:r>
            <a:r>
              <a:rPr lang="en-US" altLang="es-CL" sz="1600" b="1" dirty="0">
                <a:latin typeface="Verdana" panose="020B0604030504040204" pitchFamily="34" charset="0"/>
              </a:rPr>
              <a:t>)</a:t>
            </a:r>
          </a:p>
        </p:txBody>
      </p:sp>
      <p:sp>
        <p:nvSpPr>
          <p:cNvPr id="12292" name="Rectangle 5">
            <a:extLst>
              <a:ext uri="{FF2B5EF4-FFF2-40B4-BE49-F238E27FC236}">
                <a16:creationId xmlns:a16="http://schemas.microsoft.com/office/drawing/2014/main" id="{A694BD3D-FD8C-6B1E-DF5D-FAE9564424FA}"/>
              </a:ext>
            </a:extLst>
          </p:cNvPr>
          <p:cNvSpPr>
            <a:spLocks noChangeArrowheads="1"/>
          </p:cNvSpPr>
          <p:nvPr/>
        </p:nvSpPr>
        <p:spPr bwMode="auto">
          <a:xfrm>
            <a:off x="1908175" y="2276475"/>
            <a:ext cx="6911975" cy="1368425"/>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Al ser la UP un </a:t>
            </a:r>
            <a:r>
              <a:rPr lang="en-US" altLang="es-CL" sz="1600" b="1" dirty="0" err="1">
                <a:latin typeface="Verdana" panose="020B0604030504040204" pitchFamily="34" charset="0"/>
              </a:rPr>
              <a:t>gobierno</a:t>
            </a:r>
            <a:r>
              <a:rPr lang="en-US" altLang="es-CL" sz="1600" b="1" dirty="0">
                <a:latin typeface="Verdana" panose="020B0604030504040204" pitchFamily="34" charset="0"/>
              </a:rPr>
              <a:t> </a:t>
            </a:r>
            <a:r>
              <a:rPr lang="en-US" altLang="es-CL" sz="1600" b="1" dirty="0" err="1">
                <a:latin typeface="Verdana" panose="020B0604030504040204" pitchFamily="34" charset="0"/>
              </a:rPr>
              <a:t>revolucionario</a:t>
            </a:r>
            <a:r>
              <a:rPr lang="en-US" altLang="es-CL" sz="1600" b="1" dirty="0">
                <a:latin typeface="Verdana" panose="020B0604030504040204" pitchFamily="34" charset="0"/>
              </a:rPr>
              <a:t>, la </a:t>
            </a:r>
            <a:r>
              <a:rPr lang="en-US" altLang="es-CL" sz="1600" b="1" dirty="0" err="1">
                <a:latin typeface="Verdana" panose="020B0604030504040204" pitchFamily="34" charset="0"/>
              </a:rPr>
              <a:t>oposición</a:t>
            </a:r>
            <a:r>
              <a:rPr lang="en-US" altLang="es-CL" sz="1600" b="1" dirty="0">
                <a:latin typeface="Verdana" panose="020B0604030504040204" pitchFamily="34" charset="0"/>
              </a:rPr>
              <a:t> </a:t>
            </a:r>
            <a:r>
              <a:rPr lang="en-US" altLang="es-CL" sz="1600" b="1" dirty="0" err="1">
                <a:latin typeface="Verdana" panose="020B0604030504040204" pitchFamily="34" charset="0"/>
              </a:rPr>
              <a:t>reaccionó</a:t>
            </a:r>
            <a:r>
              <a:rPr lang="en-US" altLang="es-CL" sz="1600" b="1" dirty="0">
                <a:latin typeface="Verdana" panose="020B0604030504040204" pitchFamily="34" charset="0"/>
              </a:rPr>
              <a:t> de </a:t>
            </a:r>
            <a:r>
              <a:rPr lang="en-US" altLang="es-CL" sz="1600" b="1" dirty="0" err="1">
                <a:latin typeface="Verdana" panose="020B0604030504040204" pitchFamily="34" charset="0"/>
              </a:rPr>
              <a:t>igual</a:t>
            </a:r>
            <a:r>
              <a:rPr lang="en-US" altLang="es-CL" sz="1600" b="1" dirty="0">
                <a:latin typeface="Verdana" panose="020B0604030504040204" pitchFamily="34" charset="0"/>
              </a:rPr>
              <a:t> forma, crisis interna de la UP </a:t>
            </a:r>
            <a:r>
              <a:rPr lang="en-US" altLang="es-CL" sz="1600" b="1" dirty="0" err="1">
                <a:latin typeface="Verdana" panose="020B0604030504040204" pitchFamily="34" charset="0"/>
              </a:rPr>
              <a:t>por</a:t>
            </a:r>
            <a:r>
              <a:rPr lang="en-US" altLang="es-CL" sz="1600" b="1" dirty="0">
                <a:latin typeface="Verdana" panose="020B0604030504040204" pitchFamily="34" charset="0"/>
              </a:rPr>
              <a:t> la lucha entre </a:t>
            </a:r>
            <a:r>
              <a:rPr lang="en-US" altLang="es-CL" sz="1600" b="1" dirty="0" err="1">
                <a:latin typeface="Verdana" panose="020B0604030504040204" pitchFamily="34" charset="0"/>
              </a:rPr>
              <a:t>el</a:t>
            </a:r>
            <a:r>
              <a:rPr lang="en-US" altLang="es-CL" sz="1600" b="1" dirty="0">
                <a:latin typeface="Verdana" panose="020B0604030504040204" pitchFamily="34" charset="0"/>
              </a:rPr>
              <a:t> “polo” y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poderes</a:t>
            </a:r>
            <a:r>
              <a:rPr lang="en-US" altLang="es-CL" sz="1600" b="1" dirty="0">
                <a:latin typeface="Verdana" panose="020B0604030504040204" pitchFamily="34" charset="0"/>
              </a:rPr>
              <a:t>” </a:t>
            </a:r>
            <a:r>
              <a:rPr lang="en-US" altLang="es-CL" sz="1600" b="1" dirty="0" err="1">
                <a:latin typeface="Verdana" panose="020B0604030504040204" pitchFamily="34" charset="0"/>
              </a:rPr>
              <a:t>revolucionarios</a:t>
            </a:r>
            <a:r>
              <a:rPr lang="en-US" altLang="es-CL" sz="1600" b="1" dirty="0">
                <a:latin typeface="Verdana" panose="020B0604030504040204" pitchFamily="34" charset="0"/>
              </a:rPr>
              <a:t>.</a:t>
            </a:r>
          </a:p>
        </p:txBody>
      </p:sp>
      <p:sp>
        <p:nvSpPr>
          <p:cNvPr id="12293" name="Rectangle 6">
            <a:extLst>
              <a:ext uri="{FF2B5EF4-FFF2-40B4-BE49-F238E27FC236}">
                <a16:creationId xmlns:a16="http://schemas.microsoft.com/office/drawing/2014/main" id="{050C8AD3-B800-0FCC-9E58-359795E46087}"/>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4" name="Rectangle 7">
            <a:extLst>
              <a:ext uri="{FF2B5EF4-FFF2-40B4-BE49-F238E27FC236}">
                <a16:creationId xmlns:a16="http://schemas.microsoft.com/office/drawing/2014/main" id="{333908C2-C012-D769-F9B8-5544F92113A2}"/>
              </a:ext>
            </a:extLst>
          </p:cNvPr>
          <p:cNvSpPr>
            <a:spLocks noChangeArrowheads="1"/>
          </p:cNvSpPr>
          <p:nvPr/>
        </p:nvSpPr>
        <p:spPr bwMode="auto">
          <a:xfrm>
            <a:off x="1042988" y="1268413"/>
            <a:ext cx="7058025" cy="3603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3. “Sensibilidad” Marxista</a:t>
            </a:r>
          </a:p>
        </p:txBody>
      </p:sp>
      <p:sp>
        <p:nvSpPr>
          <p:cNvPr id="12295" name="Rectangle 8">
            <a:extLst>
              <a:ext uri="{FF2B5EF4-FFF2-40B4-BE49-F238E27FC236}">
                <a16:creationId xmlns:a16="http://schemas.microsoft.com/office/drawing/2014/main" id="{B5CB8A5F-73D8-9829-4CD0-B9B865F743CF}"/>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6" name="Rectangle 9">
            <a:extLst>
              <a:ext uri="{FF2B5EF4-FFF2-40B4-BE49-F238E27FC236}">
                <a16:creationId xmlns:a16="http://schemas.microsoft.com/office/drawing/2014/main" id="{9F8498EA-0C2E-7BA7-2B83-1EA4C42D901F}"/>
              </a:ext>
            </a:extLst>
          </p:cNvPr>
          <p:cNvSpPr>
            <a:spLocks noChangeArrowheads="1"/>
          </p:cNvSpPr>
          <p:nvPr/>
        </p:nvSpPr>
        <p:spPr bwMode="auto">
          <a:xfrm>
            <a:off x="1908175" y="3965575"/>
            <a:ext cx="6913563"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Gabriel Salazar (Historiador)</a:t>
            </a:r>
          </a:p>
        </p:txBody>
      </p:sp>
      <p:sp>
        <p:nvSpPr>
          <p:cNvPr id="12297" name="Rectangle 10">
            <a:extLst>
              <a:ext uri="{FF2B5EF4-FFF2-40B4-BE49-F238E27FC236}">
                <a16:creationId xmlns:a16="http://schemas.microsoft.com/office/drawing/2014/main" id="{34804B76-F8A4-B5E0-A8B1-08C734EABA53}"/>
              </a:ext>
            </a:extLst>
          </p:cNvPr>
          <p:cNvSpPr>
            <a:spLocks noChangeArrowheads="1"/>
          </p:cNvSpPr>
          <p:nvPr/>
        </p:nvSpPr>
        <p:spPr bwMode="auto">
          <a:xfrm>
            <a:off x="1908175" y="4241800"/>
            <a:ext cx="6985000" cy="1347788"/>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Las FF.AA. y sus </a:t>
            </a:r>
            <a:r>
              <a:rPr lang="en-US" altLang="es-CL" sz="1600" b="1" dirty="0" err="1">
                <a:latin typeface="Verdana" panose="020B0604030504040204" pitchFamily="34" charset="0"/>
              </a:rPr>
              <a:t>asesores</a:t>
            </a:r>
            <a:r>
              <a:rPr lang="en-US" altLang="es-CL" sz="1600" b="1" dirty="0">
                <a:latin typeface="Verdana" panose="020B0604030504040204" pitchFamily="34" charset="0"/>
              </a:rPr>
              <a:t> </a:t>
            </a:r>
            <a:r>
              <a:rPr lang="en-US" altLang="es-CL" sz="1600" b="1" dirty="0" err="1">
                <a:latin typeface="Verdana" panose="020B0604030504040204" pitchFamily="34" charset="0"/>
              </a:rPr>
              <a:t>civiles</a:t>
            </a:r>
            <a:r>
              <a:rPr lang="en-US" altLang="es-CL" sz="1600" b="1" dirty="0">
                <a:latin typeface="Verdana" panose="020B0604030504040204" pitchFamily="34" charset="0"/>
              </a:rPr>
              <a:t> </a:t>
            </a:r>
            <a:r>
              <a:rPr lang="en-US" altLang="es-CL" sz="1600" b="1" dirty="0" err="1">
                <a:latin typeface="Verdana" panose="020B0604030504040204" pitchFamily="34" charset="0"/>
              </a:rPr>
              <a:t>buscan</a:t>
            </a:r>
            <a:r>
              <a:rPr lang="en-US" altLang="es-CL" sz="1600" b="1" dirty="0">
                <a:latin typeface="Verdana" panose="020B0604030504040204" pitchFamily="34" charset="0"/>
              </a:rPr>
              <a:t> </a:t>
            </a:r>
            <a:r>
              <a:rPr lang="en-US" altLang="es-CL" sz="1600" b="1" dirty="0" err="1">
                <a:latin typeface="Verdana" panose="020B0604030504040204" pitchFamily="34" charset="0"/>
              </a:rPr>
              <a:t>terminar</a:t>
            </a:r>
            <a:r>
              <a:rPr lang="en-US" altLang="es-CL" sz="1600" b="1" dirty="0">
                <a:latin typeface="Verdana" panose="020B0604030504040204" pitchFamily="34" charset="0"/>
              </a:rPr>
              <a:t> con la </a:t>
            </a:r>
            <a:r>
              <a:rPr lang="en-US" altLang="es-CL" sz="1600" b="1" dirty="0" err="1">
                <a:latin typeface="Verdana" panose="020B0604030504040204" pitchFamily="34" charset="0"/>
              </a:rPr>
              <a:t>movilización</a:t>
            </a:r>
            <a:r>
              <a:rPr lang="en-US" altLang="es-CL" sz="1600" b="1" dirty="0">
                <a:latin typeface="Verdana" panose="020B0604030504040204" pitchFamily="34" charset="0"/>
              </a:rPr>
              <a:t> social y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reformismo</a:t>
            </a:r>
            <a:r>
              <a:rPr lang="en-US" altLang="es-CL" sz="1600" b="1" dirty="0">
                <a:latin typeface="Verdana" panose="020B0604030504040204" pitchFamily="34" charset="0"/>
              </a:rPr>
              <a:t> del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para </a:t>
            </a:r>
            <a:r>
              <a:rPr lang="en-US" altLang="es-CL" sz="1600" b="1" dirty="0" err="1">
                <a:latin typeface="Verdana" panose="020B0604030504040204" pitchFamily="34" charset="0"/>
              </a:rPr>
              <a:t>proteger</a:t>
            </a:r>
            <a:r>
              <a:rPr lang="en-US" altLang="es-CL" sz="1600" b="1" dirty="0">
                <a:latin typeface="Verdana" panose="020B0604030504040204" pitchFamily="34" charset="0"/>
              </a:rPr>
              <a:t> sus </a:t>
            </a:r>
            <a:r>
              <a:rPr lang="en-US" altLang="es-CL" sz="1600" b="1" dirty="0" err="1">
                <a:latin typeface="Verdana" panose="020B0604030504040204" pitchFamily="34" charset="0"/>
              </a:rPr>
              <a:t>intereses</a:t>
            </a:r>
            <a:r>
              <a:rPr lang="en-US" altLang="es-CL" sz="1600" b="1" dirty="0">
                <a:latin typeface="Verdana" panose="020B0604030504040204" pitchFamily="34" charset="0"/>
              </a:rPr>
              <a:t>.</a:t>
            </a:r>
          </a:p>
        </p:txBody>
      </p:sp>
      <p:sp>
        <p:nvSpPr>
          <p:cNvPr id="12298" name="Rectangle 11">
            <a:extLst>
              <a:ext uri="{FF2B5EF4-FFF2-40B4-BE49-F238E27FC236}">
                <a16:creationId xmlns:a16="http://schemas.microsoft.com/office/drawing/2014/main" id="{0125224E-E94B-8D2E-D35E-5CFF95860134}"/>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0A9D3526-8BB9-0A7B-235B-61DB696DF751}"/>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15" name="Rectangle 4">
            <a:extLst>
              <a:ext uri="{FF2B5EF4-FFF2-40B4-BE49-F238E27FC236}">
                <a16:creationId xmlns:a16="http://schemas.microsoft.com/office/drawing/2014/main" id="{3CA03A25-C6EE-5059-B2F9-D015B08E4F99}"/>
              </a:ext>
            </a:extLst>
          </p:cNvPr>
          <p:cNvSpPr>
            <a:spLocks noChangeArrowheads="1"/>
          </p:cNvSpPr>
          <p:nvPr/>
        </p:nvSpPr>
        <p:spPr bwMode="auto">
          <a:xfrm>
            <a:off x="1908175" y="1960563"/>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Julio Canessa</a:t>
            </a:r>
          </a:p>
        </p:txBody>
      </p:sp>
      <p:sp>
        <p:nvSpPr>
          <p:cNvPr id="13316" name="Rectangle 5">
            <a:extLst>
              <a:ext uri="{FF2B5EF4-FFF2-40B4-BE49-F238E27FC236}">
                <a16:creationId xmlns:a16="http://schemas.microsoft.com/office/drawing/2014/main" id="{FA52D8D5-DB37-0EB1-BCDE-7208A413B57C}"/>
              </a:ext>
            </a:extLst>
          </p:cNvPr>
          <p:cNvSpPr>
            <a:spLocks noChangeArrowheads="1"/>
          </p:cNvSpPr>
          <p:nvPr/>
        </p:nvSpPr>
        <p:spPr bwMode="auto">
          <a:xfrm>
            <a:off x="1908175" y="2276475"/>
            <a:ext cx="6911975" cy="1368425"/>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El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a:t>
            </a:r>
            <a:r>
              <a:rPr lang="en-US" altLang="es-CL" sz="1600" b="1" dirty="0" err="1">
                <a:latin typeface="Verdana" panose="020B0604030504040204" pitchFamily="34" charset="0"/>
              </a:rPr>
              <a:t>estaba</a:t>
            </a:r>
            <a:r>
              <a:rPr lang="en-US" altLang="es-CL" sz="1600" b="1" dirty="0">
                <a:latin typeface="Verdana" panose="020B0604030504040204" pitchFamily="34" charset="0"/>
              </a:rPr>
              <a:t> </a:t>
            </a:r>
            <a:r>
              <a:rPr lang="en-US" altLang="es-CL" sz="1600" b="1" dirty="0" err="1">
                <a:latin typeface="Verdana" panose="020B0604030504040204" pitchFamily="34" charset="0"/>
              </a:rPr>
              <a:t>fomentando</a:t>
            </a:r>
            <a:r>
              <a:rPr lang="en-US" altLang="es-CL" sz="1600" b="1" dirty="0">
                <a:latin typeface="Verdana" panose="020B0604030504040204" pitchFamily="34" charset="0"/>
              </a:rPr>
              <a:t> </a:t>
            </a:r>
            <a:r>
              <a:rPr lang="en-US" altLang="es-CL" sz="1600" b="1" dirty="0" err="1">
                <a:latin typeface="Verdana" panose="020B0604030504040204" pitchFamily="34" charset="0"/>
              </a:rPr>
              <a:t>una</a:t>
            </a:r>
            <a:r>
              <a:rPr lang="en-US" altLang="es-CL" sz="1600" b="1" dirty="0">
                <a:latin typeface="Verdana" panose="020B0604030504040204" pitchFamily="34" charset="0"/>
              </a:rPr>
              <a:t> </a:t>
            </a:r>
            <a:r>
              <a:rPr lang="en-US" altLang="es-CL" sz="1600" b="1" dirty="0" err="1">
                <a:latin typeface="Verdana" panose="020B0604030504040204" pitchFamily="34" charset="0"/>
              </a:rPr>
              <a:t>guerra</a:t>
            </a:r>
            <a:r>
              <a:rPr lang="en-US" altLang="es-CL" sz="1600" b="1" dirty="0">
                <a:latin typeface="Verdana" panose="020B0604030504040204" pitchFamily="34" charset="0"/>
              </a:rPr>
              <a:t> civil a la </a:t>
            </a:r>
            <a:r>
              <a:rPr lang="en-US" altLang="es-CL" sz="1600" b="1" dirty="0" err="1">
                <a:latin typeface="Verdana" panose="020B0604030504040204" pitchFamily="34" charset="0"/>
              </a:rPr>
              <a:t>cual</a:t>
            </a:r>
            <a:r>
              <a:rPr lang="en-US" altLang="es-CL" sz="1600" b="1" dirty="0">
                <a:latin typeface="Verdana" panose="020B0604030504040204" pitchFamily="34" charset="0"/>
              </a:rPr>
              <a:t> </a:t>
            </a:r>
            <a:r>
              <a:rPr lang="en-US" altLang="es-CL" sz="1600" b="1" dirty="0" err="1">
                <a:latin typeface="Verdana" panose="020B0604030504040204" pitchFamily="34" charset="0"/>
              </a:rPr>
              <a:t>simplemente</a:t>
            </a:r>
            <a:r>
              <a:rPr lang="en-US" altLang="es-CL" sz="1600" b="1" dirty="0">
                <a:latin typeface="Verdana" panose="020B0604030504040204" pitchFamily="34" charset="0"/>
              </a:rPr>
              <a:t>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militares</a:t>
            </a:r>
            <a:r>
              <a:rPr lang="en-US" altLang="es-CL" sz="1600" b="1" dirty="0">
                <a:latin typeface="Verdana" panose="020B0604030504040204" pitchFamily="34" charset="0"/>
              </a:rPr>
              <a:t>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mandato</a:t>
            </a:r>
            <a:r>
              <a:rPr lang="en-US" altLang="es-CL" sz="1600" b="1" dirty="0">
                <a:latin typeface="Verdana" panose="020B0604030504040204" pitchFamily="34" charset="0"/>
              </a:rPr>
              <a:t> del pueblo </a:t>
            </a:r>
            <a:r>
              <a:rPr lang="en-US" altLang="es-CL" sz="1600" b="1" dirty="0" err="1">
                <a:latin typeface="Verdana" panose="020B0604030504040204" pitchFamily="34" charset="0"/>
              </a:rPr>
              <a:t>ponen</a:t>
            </a:r>
            <a:r>
              <a:rPr lang="en-US" altLang="es-CL" sz="1600" b="1" dirty="0">
                <a:latin typeface="Verdana" panose="020B0604030504040204" pitchFamily="34" charset="0"/>
              </a:rPr>
              <a:t> fin a </a:t>
            </a:r>
            <a:r>
              <a:rPr lang="en-US" altLang="es-CL" sz="1600" b="1" dirty="0" err="1">
                <a:latin typeface="Verdana" panose="020B0604030504040204" pitchFamily="34" charset="0"/>
              </a:rPr>
              <a:t>través</a:t>
            </a:r>
            <a:r>
              <a:rPr lang="en-US" altLang="es-CL" sz="1600" b="1" dirty="0">
                <a:latin typeface="Verdana" panose="020B0604030504040204" pitchFamily="34" charset="0"/>
              </a:rPr>
              <a:t> del pronunciamiento </a:t>
            </a:r>
            <a:r>
              <a:rPr lang="en-US" altLang="es-CL" sz="1600" b="1" dirty="0" err="1">
                <a:latin typeface="Verdana" panose="020B0604030504040204" pitchFamily="34" charset="0"/>
              </a:rPr>
              <a:t>militar</a:t>
            </a:r>
            <a:r>
              <a:rPr lang="en-US" altLang="es-CL" sz="1600" b="1" dirty="0">
                <a:latin typeface="Verdana" panose="020B0604030504040204" pitchFamily="34" charset="0"/>
              </a:rPr>
              <a:t>.</a:t>
            </a:r>
          </a:p>
        </p:txBody>
      </p:sp>
      <p:sp>
        <p:nvSpPr>
          <p:cNvPr id="13317" name="Rectangle 6">
            <a:extLst>
              <a:ext uri="{FF2B5EF4-FFF2-40B4-BE49-F238E27FC236}">
                <a16:creationId xmlns:a16="http://schemas.microsoft.com/office/drawing/2014/main" id="{B9F676BB-76C2-97EF-BE9B-77E192B9F818}"/>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18" name="Rectangle 7">
            <a:extLst>
              <a:ext uri="{FF2B5EF4-FFF2-40B4-BE49-F238E27FC236}">
                <a16:creationId xmlns:a16="http://schemas.microsoft.com/office/drawing/2014/main" id="{A4427958-3867-FD0F-CEE7-78D04C1AA976}"/>
              </a:ext>
            </a:extLst>
          </p:cNvPr>
          <p:cNvSpPr>
            <a:spLocks noChangeArrowheads="1"/>
          </p:cNvSpPr>
          <p:nvPr/>
        </p:nvSpPr>
        <p:spPr bwMode="auto">
          <a:xfrm>
            <a:off x="971550" y="1268413"/>
            <a:ext cx="6626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4. Desde el Mundo Militar:</a:t>
            </a:r>
          </a:p>
        </p:txBody>
      </p:sp>
      <p:sp>
        <p:nvSpPr>
          <p:cNvPr id="13319" name="Rectangle 8">
            <a:extLst>
              <a:ext uri="{FF2B5EF4-FFF2-40B4-BE49-F238E27FC236}">
                <a16:creationId xmlns:a16="http://schemas.microsoft.com/office/drawing/2014/main" id="{1CA40A26-8DA2-5925-EF37-2B8FA31105B9}"/>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20" name="Rectangle 9">
            <a:extLst>
              <a:ext uri="{FF2B5EF4-FFF2-40B4-BE49-F238E27FC236}">
                <a16:creationId xmlns:a16="http://schemas.microsoft.com/office/drawing/2014/main" id="{EC44DF7C-DC3A-7B31-2EF0-CFA337432520}"/>
              </a:ext>
            </a:extLst>
          </p:cNvPr>
          <p:cNvSpPr>
            <a:spLocks noChangeArrowheads="1"/>
          </p:cNvSpPr>
          <p:nvPr/>
        </p:nvSpPr>
        <p:spPr bwMode="auto">
          <a:xfrm>
            <a:off x="1908175" y="3965575"/>
            <a:ext cx="6985000"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Augusto Pinochet</a:t>
            </a:r>
          </a:p>
        </p:txBody>
      </p:sp>
      <p:sp>
        <p:nvSpPr>
          <p:cNvPr id="13321" name="Rectangle 10">
            <a:extLst>
              <a:ext uri="{FF2B5EF4-FFF2-40B4-BE49-F238E27FC236}">
                <a16:creationId xmlns:a16="http://schemas.microsoft.com/office/drawing/2014/main" id="{B511B315-62AC-2DD8-32E7-DD2E18CD5587}"/>
              </a:ext>
            </a:extLst>
          </p:cNvPr>
          <p:cNvSpPr>
            <a:spLocks noChangeArrowheads="1"/>
          </p:cNvSpPr>
          <p:nvPr/>
        </p:nvSpPr>
        <p:spPr bwMode="auto">
          <a:xfrm>
            <a:off x="1908175" y="4241800"/>
            <a:ext cx="6985000" cy="1347788"/>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Se </a:t>
            </a:r>
            <a:r>
              <a:rPr lang="en-US" altLang="es-CL" sz="1600" b="1" dirty="0" err="1">
                <a:latin typeface="Verdana" panose="020B0604030504040204" pitchFamily="34" charset="0"/>
              </a:rPr>
              <a:t>debía</a:t>
            </a:r>
            <a:r>
              <a:rPr lang="en-US" altLang="es-CL" sz="1600" b="1" dirty="0">
                <a:latin typeface="Verdana" panose="020B0604030504040204" pitchFamily="34" charset="0"/>
              </a:rPr>
              <a:t> </a:t>
            </a:r>
            <a:r>
              <a:rPr lang="en-US" altLang="es-CL" sz="1600" b="1" dirty="0" err="1">
                <a:latin typeface="Verdana" panose="020B0604030504040204" pitchFamily="34" charset="0"/>
              </a:rPr>
              <a:t>poner</a:t>
            </a:r>
            <a:r>
              <a:rPr lang="en-US" altLang="es-CL" sz="1600" b="1" dirty="0">
                <a:latin typeface="Verdana" panose="020B0604030504040204" pitchFamily="34" charset="0"/>
              </a:rPr>
              <a:t> fin al </a:t>
            </a:r>
            <a:r>
              <a:rPr lang="en-US" altLang="es-CL" sz="1600" b="1" dirty="0" err="1">
                <a:latin typeface="Verdana" panose="020B0604030504040204" pitchFamily="34" charset="0"/>
              </a:rPr>
              <a:t>influjo</a:t>
            </a:r>
            <a:r>
              <a:rPr lang="en-US" altLang="es-CL" sz="1600" b="1" dirty="0">
                <a:latin typeface="Verdana" panose="020B0604030504040204" pitchFamily="34" charset="0"/>
              </a:rPr>
              <a:t> </a:t>
            </a:r>
            <a:r>
              <a:rPr lang="en-US" altLang="es-CL" sz="1600" b="1" dirty="0" err="1">
                <a:latin typeface="Verdana" panose="020B0604030504040204" pitchFamily="34" charset="0"/>
              </a:rPr>
              <a:t>marxista</a:t>
            </a:r>
            <a:r>
              <a:rPr lang="en-US" altLang="es-CL" sz="1600" b="1" dirty="0">
                <a:latin typeface="Verdana" panose="020B0604030504040204" pitchFamily="34" charset="0"/>
              </a:rPr>
              <a:t> y al </a:t>
            </a:r>
            <a:r>
              <a:rPr lang="en-US" altLang="es-CL" sz="1600" b="1" dirty="0" err="1">
                <a:latin typeface="Verdana" panose="020B0604030504040204" pitchFamily="34" charset="0"/>
              </a:rPr>
              <a:t>clima</a:t>
            </a:r>
            <a:r>
              <a:rPr lang="en-US" altLang="es-CL" sz="1600" b="1" dirty="0">
                <a:latin typeface="Verdana" panose="020B0604030504040204" pitchFamily="34" charset="0"/>
              </a:rPr>
              <a:t> de </a:t>
            </a:r>
            <a:r>
              <a:rPr lang="en-US" altLang="es-CL" sz="1600" b="1" dirty="0" err="1">
                <a:latin typeface="Verdana" panose="020B0604030504040204" pitchFamily="34" charset="0"/>
              </a:rPr>
              <a:t>guerra</a:t>
            </a:r>
            <a:r>
              <a:rPr lang="en-US" altLang="es-CL" sz="1600" b="1" dirty="0">
                <a:latin typeface="Verdana" panose="020B0604030504040204" pitchFamily="34" charset="0"/>
              </a:rPr>
              <a:t> civil que </a:t>
            </a:r>
            <a:r>
              <a:rPr lang="en-US" altLang="es-CL" sz="1600" b="1" dirty="0" err="1">
                <a:latin typeface="Verdana" panose="020B0604030504040204" pitchFamily="34" charset="0"/>
              </a:rPr>
              <a:t>fomentaba</a:t>
            </a:r>
            <a:r>
              <a:rPr lang="en-US" altLang="es-CL" sz="1600" b="1" dirty="0">
                <a:latin typeface="Verdana" panose="020B0604030504040204" pitchFamily="34" charset="0"/>
              </a:rPr>
              <a:t> la UP para </a:t>
            </a:r>
            <a:r>
              <a:rPr lang="en-US" altLang="es-CL" sz="1600" b="1" dirty="0" err="1">
                <a:latin typeface="Verdana" panose="020B0604030504040204" pitchFamily="34" charset="0"/>
              </a:rPr>
              <a:t>hacerce</a:t>
            </a:r>
            <a:r>
              <a:rPr lang="en-US" altLang="es-CL" sz="1600" b="1" dirty="0">
                <a:latin typeface="Verdana" panose="020B0604030504040204" pitchFamily="34" charset="0"/>
              </a:rPr>
              <a:t> con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poder</a:t>
            </a:r>
            <a:r>
              <a:rPr lang="en-US" altLang="es-CL" sz="1600" b="1" dirty="0">
                <a:latin typeface="Verdana" panose="020B0604030504040204" pitchFamily="34" charset="0"/>
              </a:rPr>
              <a:t> total, ante </a:t>
            </a:r>
            <a:r>
              <a:rPr lang="en-US" altLang="es-CL" sz="1600" b="1" dirty="0" err="1">
                <a:latin typeface="Verdana" panose="020B0604030504040204" pitchFamily="34" charset="0"/>
              </a:rPr>
              <a:t>este</a:t>
            </a:r>
            <a:r>
              <a:rPr lang="en-US" altLang="es-CL" sz="1600" b="1" dirty="0">
                <a:latin typeface="Verdana" panose="020B0604030504040204" pitchFamily="34" charset="0"/>
              </a:rPr>
              <a:t> </a:t>
            </a:r>
            <a:r>
              <a:rPr lang="en-US" altLang="es-CL" sz="1600" b="1" dirty="0" err="1">
                <a:latin typeface="Verdana" panose="020B0604030504040204" pitchFamily="34" charset="0"/>
              </a:rPr>
              <a:t>escenario</a:t>
            </a:r>
            <a:r>
              <a:rPr lang="en-US" altLang="es-CL" sz="1600" b="1" dirty="0">
                <a:latin typeface="Verdana" panose="020B0604030504040204" pitchFamily="34" charset="0"/>
              </a:rPr>
              <a:t> las FF.AA. </a:t>
            </a:r>
            <a:r>
              <a:rPr lang="en-US" altLang="es-CL" sz="1600" b="1" dirty="0" err="1">
                <a:latin typeface="Verdana" panose="020B0604030504040204" pitchFamily="34" charset="0"/>
              </a:rPr>
              <a:t>sólo</a:t>
            </a:r>
            <a:r>
              <a:rPr lang="en-US" altLang="es-CL" sz="1600" b="1" dirty="0">
                <a:latin typeface="Verdana" panose="020B0604030504040204" pitchFamily="34" charset="0"/>
              </a:rPr>
              <a:t> </a:t>
            </a:r>
            <a:r>
              <a:rPr lang="en-US" altLang="es-CL" sz="1600" b="1" dirty="0" err="1">
                <a:latin typeface="Verdana" panose="020B0604030504040204" pitchFamily="34" charset="0"/>
              </a:rPr>
              <a:t>hacen</a:t>
            </a:r>
            <a:r>
              <a:rPr lang="en-US" altLang="es-CL" sz="1600" b="1" dirty="0">
                <a:latin typeface="Verdana" panose="020B0604030504040204" pitchFamily="34" charset="0"/>
              </a:rPr>
              <a:t> lo que </a:t>
            </a:r>
            <a:r>
              <a:rPr lang="en-US" altLang="es-CL" sz="1600" b="1" dirty="0" err="1">
                <a:latin typeface="Verdana" panose="020B0604030504040204" pitchFamily="34" charset="0"/>
              </a:rPr>
              <a:t>su</a:t>
            </a:r>
            <a:r>
              <a:rPr lang="en-US" altLang="es-CL" sz="1600" b="1" dirty="0">
                <a:latin typeface="Verdana" panose="020B0604030504040204" pitchFamily="34" charset="0"/>
              </a:rPr>
              <a:t> </a:t>
            </a:r>
            <a:r>
              <a:rPr lang="en-US" altLang="es-CL" sz="1600" b="1" dirty="0" err="1">
                <a:latin typeface="Verdana" panose="020B0604030504040204" pitchFamily="34" charset="0"/>
              </a:rPr>
              <a:t>deber</a:t>
            </a:r>
            <a:r>
              <a:rPr lang="en-US" altLang="es-CL" sz="1600" b="1" dirty="0">
                <a:latin typeface="Verdana" panose="020B0604030504040204" pitchFamily="34" charset="0"/>
              </a:rPr>
              <a:t> </a:t>
            </a:r>
            <a:r>
              <a:rPr lang="en-US" altLang="es-CL" sz="1600" b="1" dirty="0" err="1">
                <a:latin typeface="Verdana" panose="020B0604030504040204" pitchFamily="34" charset="0"/>
              </a:rPr>
              <a:t>manda</a:t>
            </a:r>
            <a:r>
              <a:rPr lang="en-US" altLang="es-CL" sz="1600" b="1" dirty="0">
                <a:latin typeface="Verdana" panose="020B0604030504040204" pitchFamily="34" charset="0"/>
              </a:rPr>
              <a:t>.</a:t>
            </a:r>
          </a:p>
        </p:txBody>
      </p:sp>
      <p:sp>
        <p:nvSpPr>
          <p:cNvPr id="13322" name="Rectangle 11">
            <a:extLst>
              <a:ext uri="{FF2B5EF4-FFF2-40B4-BE49-F238E27FC236}">
                <a16:creationId xmlns:a16="http://schemas.microsoft.com/office/drawing/2014/main" id="{10B965D3-A00A-129D-4C59-8F2CF56CA4D1}"/>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0" name="Rectangle 14349">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Rectangle 14351">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54" name="Freeform: Shape 1435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356" name="Rectangle 1435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AutoShape 2">
            <a:extLst>
              <a:ext uri="{FF2B5EF4-FFF2-40B4-BE49-F238E27FC236}">
                <a16:creationId xmlns:a16="http://schemas.microsoft.com/office/drawing/2014/main" id="{CBAFA872-1E64-AD34-7C39-6DE116894A62}"/>
              </a:ext>
            </a:extLst>
          </p:cNvPr>
          <p:cNvSpPr>
            <a:spLocks noGrp="1" noChangeArrowheads="1"/>
          </p:cNvSpPr>
          <p:nvPr>
            <p:ph type="title"/>
          </p:nvPr>
        </p:nvSpPr>
        <p:spPr>
          <a:xfrm>
            <a:off x="350041" y="586856"/>
            <a:ext cx="2401025" cy="2393294"/>
          </a:xfrm>
        </p:spPr>
        <p:txBody>
          <a:bodyPr anchor="b">
            <a:normAutofit/>
          </a:bodyPr>
          <a:lstStyle/>
          <a:p>
            <a:pPr algn="r" eaLnBrk="1" hangingPunct="1"/>
            <a:r>
              <a:rPr lang="es-CL" altLang="es-CL" sz="1900" dirty="0">
                <a:solidFill>
                  <a:srgbClr val="FFFFFF"/>
                </a:solidFill>
              </a:rPr>
              <a:t>¿Y DESPUÉS DEL PRONUNCIAMIENTO QUÉ?</a:t>
            </a:r>
            <a:endParaRPr lang="es-ES" altLang="es-CL" sz="1900" dirty="0">
              <a:solidFill>
                <a:srgbClr val="FFFFFF"/>
              </a:solidFill>
            </a:endParaRPr>
          </a:p>
        </p:txBody>
      </p:sp>
      <p:sp>
        <p:nvSpPr>
          <p:cNvPr id="14340" name="Rectangle 3">
            <a:extLst>
              <a:ext uri="{FF2B5EF4-FFF2-40B4-BE49-F238E27FC236}">
                <a16:creationId xmlns:a16="http://schemas.microsoft.com/office/drawing/2014/main" id="{4481CBF1-703C-5494-8B51-1F0308296809}"/>
              </a:ext>
            </a:extLst>
          </p:cNvPr>
          <p:cNvSpPr>
            <a:spLocks noGrp="1" noChangeArrowheads="1"/>
          </p:cNvSpPr>
          <p:nvPr>
            <p:ph type="body" idx="1"/>
          </p:nvPr>
        </p:nvSpPr>
        <p:spPr>
          <a:xfrm>
            <a:off x="3274343" y="649480"/>
            <a:ext cx="5711392" cy="5546047"/>
          </a:xfrm>
        </p:spPr>
        <p:txBody>
          <a:bodyPr anchor="ctr">
            <a:noAutofit/>
          </a:bodyPr>
          <a:lstStyle/>
          <a:p>
            <a:pPr algn="just" eaLnBrk="1" hangingPunct="1">
              <a:lnSpc>
                <a:spcPct val="90000"/>
              </a:lnSpc>
            </a:pPr>
            <a:r>
              <a:rPr lang="es-CL" altLang="es-CL" sz="1600" dirty="0"/>
              <a:t>Una vez controlado el poder, la Junta de Gobierno debió preguntarse qué hacer desde el Gobierno: </a:t>
            </a:r>
          </a:p>
          <a:p>
            <a:pPr lvl="1" algn="just" eaLnBrk="1" hangingPunct="1">
              <a:lnSpc>
                <a:spcPct val="90000"/>
              </a:lnSpc>
            </a:pPr>
            <a:r>
              <a:rPr lang="es-CL" altLang="es-CL" sz="1600" dirty="0"/>
              <a:t>¿Convocar a elecciones? </a:t>
            </a:r>
          </a:p>
          <a:p>
            <a:pPr lvl="1" algn="just" eaLnBrk="1" hangingPunct="1">
              <a:lnSpc>
                <a:spcPct val="90000"/>
              </a:lnSpc>
            </a:pPr>
            <a:r>
              <a:rPr lang="es-CL" altLang="es-CL" sz="1600" dirty="0"/>
              <a:t>¿Devolverlo a un grupo de civiles más o menos representativo? </a:t>
            </a:r>
          </a:p>
          <a:p>
            <a:pPr lvl="1" algn="just" eaLnBrk="1" hangingPunct="1">
              <a:lnSpc>
                <a:spcPct val="90000"/>
              </a:lnSpc>
            </a:pPr>
            <a:r>
              <a:rPr lang="es-CL" altLang="es-CL" sz="1600" dirty="0"/>
              <a:t>¿Cómo reorganizar la economía chilena, destruida durante la UP? </a:t>
            </a:r>
          </a:p>
          <a:p>
            <a:pPr lvl="1" algn="just" eaLnBrk="1" hangingPunct="1">
              <a:lnSpc>
                <a:spcPct val="90000"/>
              </a:lnSpc>
            </a:pPr>
            <a:r>
              <a:rPr lang="es-CL" altLang="es-CL" sz="1600" dirty="0"/>
              <a:t>¿Cuál de todos los modelos (políticos y económicos) en boga seguir?</a:t>
            </a:r>
          </a:p>
          <a:p>
            <a:pPr algn="just" eaLnBrk="1" hangingPunct="1">
              <a:lnSpc>
                <a:spcPct val="90000"/>
              </a:lnSpc>
            </a:pPr>
            <a:endParaRPr lang="es-CL" altLang="es-CL" sz="1600" dirty="0"/>
          </a:p>
          <a:p>
            <a:pPr algn="just" eaLnBrk="1" hangingPunct="1">
              <a:lnSpc>
                <a:spcPct val="90000"/>
              </a:lnSpc>
            </a:pPr>
            <a:r>
              <a:rPr lang="es-CL" altLang="es-CL" sz="1600" dirty="0"/>
              <a:t>Lo único claro, es que:</a:t>
            </a:r>
          </a:p>
          <a:p>
            <a:pPr lvl="1" algn="just" eaLnBrk="1" hangingPunct="1">
              <a:lnSpc>
                <a:spcPct val="90000"/>
              </a:lnSpc>
            </a:pPr>
            <a:r>
              <a:rPr lang="es-CL" altLang="es-CL" sz="1600" dirty="0"/>
              <a:t>El gobierno militar no tenía un programa político ni económico al momento de asumir.</a:t>
            </a:r>
          </a:p>
          <a:p>
            <a:pPr lvl="1" algn="just" eaLnBrk="1" hangingPunct="1">
              <a:lnSpc>
                <a:spcPct val="90000"/>
              </a:lnSpc>
            </a:pPr>
            <a:r>
              <a:rPr lang="es-CL" altLang="es-CL" sz="1600" dirty="0"/>
              <a:t>Las definiciones en esta área, nacieron de algunas propuestas provenientes de:</a:t>
            </a:r>
          </a:p>
          <a:p>
            <a:pPr lvl="2" algn="just" eaLnBrk="1" hangingPunct="1">
              <a:lnSpc>
                <a:spcPct val="90000"/>
              </a:lnSpc>
            </a:pPr>
            <a:r>
              <a:rPr lang="es-CL" altLang="es-CL" sz="1600" dirty="0"/>
              <a:t>Sectores afines al gobierno</a:t>
            </a:r>
          </a:p>
          <a:p>
            <a:pPr lvl="2" algn="just" eaLnBrk="1" hangingPunct="1">
              <a:lnSpc>
                <a:spcPct val="90000"/>
              </a:lnSpc>
            </a:pPr>
            <a:r>
              <a:rPr lang="es-CL" altLang="es-CL" sz="1600" dirty="0"/>
              <a:t>Sectores que apoyaron la intervención militar</a:t>
            </a:r>
          </a:p>
          <a:p>
            <a:pPr algn="just" eaLnBrk="1" hangingPunct="1">
              <a:lnSpc>
                <a:spcPct val="90000"/>
              </a:lnSpc>
            </a:pPr>
            <a:endParaRPr lang="es-CL" altLang="es-CL" sz="1600" dirty="0"/>
          </a:p>
          <a:p>
            <a:pPr algn="just" eaLnBrk="1" hangingPunct="1">
              <a:lnSpc>
                <a:spcPct val="90000"/>
              </a:lnSpc>
            </a:pPr>
            <a:r>
              <a:rPr lang="es-CL" altLang="es-CL" sz="1600" dirty="0"/>
              <a:t>El nuevo gobierno llamó a restaurar la: </a:t>
            </a:r>
          </a:p>
          <a:p>
            <a:pPr lvl="1" algn="just" eaLnBrk="1" hangingPunct="1">
              <a:lnSpc>
                <a:spcPct val="90000"/>
              </a:lnSpc>
            </a:pPr>
            <a:r>
              <a:rPr lang="es-CL" altLang="es-CL" sz="1600" dirty="0"/>
              <a:t>chilenidad </a:t>
            </a:r>
          </a:p>
          <a:p>
            <a:pPr lvl="1" algn="just" eaLnBrk="1" hangingPunct="1">
              <a:lnSpc>
                <a:spcPct val="90000"/>
              </a:lnSpc>
            </a:pPr>
            <a:r>
              <a:rPr lang="es-CL" altLang="es-CL" sz="1600" dirty="0"/>
              <a:t>justicia</a:t>
            </a:r>
          </a:p>
          <a:p>
            <a:pPr lvl="1" algn="just" eaLnBrk="1" hangingPunct="1">
              <a:lnSpc>
                <a:spcPct val="90000"/>
              </a:lnSpc>
            </a:pPr>
            <a:r>
              <a:rPr lang="es-CL" altLang="es-CL" sz="1600" dirty="0"/>
              <a:t>institucionalidad quebrantada</a:t>
            </a:r>
          </a:p>
          <a:p>
            <a:pPr algn="just" eaLnBrk="1" hangingPunct="1">
              <a:lnSpc>
                <a:spcPct val="90000"/>
              </a:lnSpc>
            </a:pPr>
            <a:endParaRPr lang="es-CL" altLang="es-CL" sz="1600" dirty="0"/>
          </a:p>
          <a:p>
            <a:pPr algn="just" eaLnBrk="1" hangingPunct="1">
              <a:lnSpc>
                <a:spcPct val="90000"/>
              </a:lnSpc>
            </a:pPr>
            <a:r>
              <a:rPr lang="es-CL" altLang="es-CL" sz="1600" dirty="0"/>
              <a:t>Asumiendo el poder por el lapso que las:</a:t>
            </a:r>
          </a:p>
          <a:p>
            <a:pPr lvl="1" algn="just" eaLnBrk="1" hangingPunct="1">
              <a:lnSpc>
                <a:spcPct val="90000"/>
              </a:lnSpc>
            </a:pPr>
            <a:r>
              <a:rPr lang="es-CL" altLang="es-CL" sz="1600" dirty="0"/>
              <a:t>circunstancias lo exijan.</a:t>
            </a:r>
          </a:p>
        </p:txBody>
      </p:sp>
      <p:sp>
        <p:nvSpPr>
          <p:cNvPr id="14338" name="Marcador de número de diapositiva 5">
            <a:extLst>
              <a:ext uri="{FF2B5EF4-FFF2-40B4-BE49-F238E27FC236}">
                <a16:creationId xmlns:a16="http://schemas.microsoft.com/office/drawing/2014/main" id="{B8E041E5-3C74-E867-4D2A-C8439568F0C6}"/>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5934E653-FDCA-4B55-9DF6-CD5DBB8DF214}" type="slidenum">
              <a:rPr lang="es-ES" altLang="es-CL" sz="1000">
                <a:solidFill>
                  <a:schemeClr val="tx1">
                    <a:lumMod val="50000"/>
                    <a:lumOff val="50000"/>
                  </a:schemeClr>
                </a:solidFill>
              </a:rPr>
              <a:pPr>
                <a:spcBef>
                  <a:spcPct val="0"/>
                </a:spcBef>
                <a:spcAft>
                  <a:spcPts val="600"/>
                </a:spcAft>
                <a:buClrTx/>
                <a:buSzTx/>
                <a:buFontTx/>
                <a:buNone/>
              </a:pPr>
              <a:t>8</a:t>
            </a:fld>
            <a:endParaRPr lang="es-ES" altLang="es-CL" sz="1000">
              <a:solidFill>
                <a:schemeClr val="tx1">
                  <a:lumMod val="50000"/>
                  <a:lumOff val="5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658" name="Rectangle 2765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0" name="Rectangle 2765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2" name="Rectangle 2766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4" name="Rectangle 2766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66" name="Freeform: Shape 2766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668" name="Rectangle 2766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1" name="AutoShape 2">
            <a:extLst>
              <a:ext uri="{FF2B5EF4-FFF2-40B4-BE49-F238E27FC236}">
                <a16:creationId xmlns:a16="http://schemas.microsoft.com/office/drawing/2014/main" id="{E562AC96-6EF0-F521-DC59-CF805867C761}"/>
              </a:ext>
            </a:extLst>
          </p:cNvPr>
          <p:cNvSpPr>
            <a:spLocks noGrp="1" noChangeArrowheads="1"/>
          </p:cNvSpPr>
          <p:nvPr>
            <p:ph type="title"/>
          </p:nvPr>
        </p:nvSpPr>
        <p:spPr>
          <a:xfrm>
            <a:off x="350041" y="586855"/>
            <a:ext cx="2401025" cy="1260233"/>
          </a:xfrm>
        </p:spPr>
        <p:txBody>
          <a:bodyPr anchor="b">
            <a:normAutofit/>
          </a:bodyPr>
          <a:lstStyle/>
          <a:p>
            <a:pPr algn="r" eaLnBrk="1" hangingPunct="1"/>
            <a:r>
              <a:rPr lang="es-CL" altLang="es-CL" sz="3500" dirty="0">
                <a:solidFill>
                  <a:srgbClr val="FFFFFF"/>
                </a:solidFill>
              </a:rPr>
              <a:t>ETAPAS</a:t>
            </a:r>
            <a:endParaRPr lang="es-ES" altLang="es-CL" sz="3500" dirty="0">
              <a:solidFill>
                <a:srgbClr val="FFFFFF"/>
              </a:solidFill>
            </a:endParaRPr>
          </a:p>
        </p:txBody>
      </p:sp>
      <p:sp>
        <p:nvSpPr>
          <p:cNvPr id="27652" name="Rectangle 3">
            <a:extLst>
              <a:ext uri="{FF2B5EF4-FFF2-40B4-BE49-F238E27FC236}">
                <a16:creationId xmlns:a16="http://schemas.microsoft.com/office/drawing/2014/main" id="{0A5546B8-B1EC-A461-8C09-3ABF526F469B}"/>
              </a:ext>
            </a:extLst>
          </p:cNvPr>
          <p:cNvSpPr>
            <a:spLocks noGrp="1" noChangeArrowheads="1"/>
          </p:cNvSpPr>
          <p:nvPr>
            <p:ph type="body" idx="1"/>
          </p:nvPr>
        </p:nvSpPr>
        <p:spPr>
          <a:xfrm>
            <a:off x="3949856" y="559679"/>
            <a:ext cx="4244665" cy="5546047"/>
          </a:xfrm>
        </p:spPr>
        <p:txBody>
          <a:bodyPr anchor="ctr">
            <a:normAutofit/>
          </a:bodyPr>
          <a:lstStyle/>
          <a:p>
            <a:pPr marL="274638" indent="-274638" algn="just" eaLnBrk="1" hangingPunct="1">
              <a:buSzPct val="80000"/>
              <a:buFont typeface="Wingdings" panose="05000000000000000000" pitchFamily="2" charset="2"/>
              <a:buAutoNum type="arabicPeriod"/>
            </a:pPr>
            <a:r>
              <a:rPr lang="es-ES" altLang="es-CL" sz="2200" dirty="0"/>
              <a:t>“Recuperación” </a:t>
            </a:r>
          </a:p>
          <a:p>
            <a:pPr marL="0" indent="0" algn="just" eaLnBrk="1" hangingPunct="1">
              <a:buSzPct val="80000"/>
              <a:buNone/>
            </a:pPr>
            <a:r>
              <a:rPr lang="es-ES" altLang="es-CL" sz="2200" dirty="0"/>
              <a:t>	  1973 - 1980 </a:t>
            </a:r>
          </a:p>
          <a:p>
            <a:pPr marL="0" indent="0" algn="just" eaLnBrk="1" hangingPunct="1">
              <a:buSzPct val="80000"/>
              <a:buNone/>
            </a:pPr>
            <a:r>
              <a:rPr lang="es-ES" altLang="es-CL" sz="2200" dirty="0"/>
              <a:t>2.  “Transición” 			  	</a:t>
            </a:r>
          </a:p>
          <a:p>
            <a:pPr marL="0" indent="0" algn="just" eaLnBrk="1" hangingPunct="1">
              <a:buSzPct val="80000"/>
              <a:buNone/>
            </a:pPr>
            <a:r>
              <a:rPr lang="es-ES" altLang="es-CL" sz="2200" dirty="0"/>
              <a:t>	  1981 - 1988</a:t>
            </a:r>
          </a:p>
          <a:p>
            <a:pPr marL="0" indent="0" algn="just" eaLnBrk="1" hangingPunct="1">
              <a:buSzPct val="80000"/>
              <a:buNone/>
            </a:pPr>
            <a:r>
              <a:rPr lang="es-ES" altLang="es-CL" sz="2200" dirty="0"/>
              <a:t>3. “Normalidad o Consolidación”  	  1989 - 1990</a:t>
            </a:r>
          </a:p>
        </p:txBody>
      </p:sp>
      <p:pic>
        <p:nvPicPr>
          <p:cNvPr id="27653" name="Picture 7">
            <a:extLst>
              <a:ext uri="{FF2B5EF4-FFF2-40B4-BE49-F238E27FC236}">
                <a16:creationId xmlns:a16="http://schemas.microsoft.com/office/drawing/2014/main" id="{B0C338C2-CEC7-5469-5DA6-9A88B336135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4637" y="3233429"/>
            <a:ext cx="2711832" cy="29781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E1BD91EC-A25C-161F-E7B8-6B290DD3FA23}"/>
              </a:ext>
            </a:extLst>
          </p:cNvPr>
          <p:cNvSpPr>
            <a:spLocks noGrp="1"/>
          </p:cNvSpPr>
          <p:nvPr>
            <p:ph type="sldNum" sz="quarter" idx="12"/>
          </p:nvPr>
        </p:nvSpPr>
        <p:spPr/>
        <p:txBody>
          <a:bodyPr/>
          <a:lstStyle/>
          <a:p>
            <a:fld id="{C1FF6DA9-008F-8B48-92A6-B652298478BF}" type="slidenum">
              <a:rPr lang="en-US" smtClean="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2193261"/>
          </a:xfrm>
        </p:spPr>
        <p:txBody>
          <a:bodyPr anchor="b">
            <a:normAutofit/>
          </a:bodyPr>
          <a:lstStyle/>
          <a:p>
            <a:pPr algn="r"/>
            <a:r>
              <a:rPr lang="es-ES" sz="3200" dirty="0">
                <a:solidFill>
                  <a:srgbClr val="FFFFFF"/>
                </a:solidFill>
              </a:rPr>
              <a:t>Composición de la Junta de Gobierno</a:t>
            </a:r>
          </a:p>
        </p:txBody>
      </p:sp>
      <p:sp>
        <p:nvSpPr>
          <p:cNvPr id="3" name="Content Placeholder 2"/>
          <p:cNvSpPr>
            <a:spLocks noGrp="1"/>
          </p:cNvSpPr>
          <p:nvPr>
            <p:ph idx="1"/>
          </p:nvPr>
        </p:nvSpPr>
        <p:spPr>
          <a:xfrm>
            <a:off x="3186635" y="625070"/>
            <a:ext cx="5582710" cy="5546047"/>
          </a:xfrm>
        </p:spPr>
        <p:txBody>
          <a:bodyPr anchor="ctr">
            <a:normAutofit/>
          </a:bodyPr>
          <a:lstStyle/>
          <a:p>
            <a:pPr algn="just"/>
            <a:r>
              <a:rPr lang="es-ES" sz="2000" b="1" dirty="0"/>
              <a:t>Encabezada</a:t>
            </a:r>
            <a:r>
              <a:rPr lang="es-ES" sz="2000" dirty="0"/>
              <a:t> por:</a:t>
            </a:r>
          </a:p>
          <a:p>
            <a:pPr marL="438150" indent="-438150" algn="just">
              <a:buNone/>
            </a:pPr>
            <a:r>
              <a:rPr lang="es-ES" sz="2000" dirty="0"/>
              <a:t>	Augusto Pinochet Ugarte (EJÉRCITO).</a:t>
            </a:r>
          </a:p>
          <a:p>
            <a:pPr algn="just"/>
            <a:r>
              <a:rPr lang="es-ES" sz="2000" b="1" dirty="0"/>
              <a:t>Integrantes</a:t>
            </a:r>
            <a:r>
              <a:rPr lang="es-ES" sz="2000" dirty="0"/>
              <a:t>:</a:t>
            </a:r>
          </a:p>
          <a:p>
            <a:pPr marL="438150" indent="0" algn="just">
              <a:buNone/>
            </a:pPr>
            <a:r>
              <a:rPr lang="es-ES" sz="2000" dirty="0"/>
              <a:t>	Gustavo Leigh Guzmán (F. AÉREA).</a:t>
            </a:r>
          </a:p>
          <a:p>
            <a:pPr marL="438150" indent="-438150" algn="just">
              <a:buNone/>
            </a:pPr>
            <a:r>
              <a:rPr lang="es-ES" sz="2000" dirty="0"/>
              <a:t>	José Toribio Merino Castro (ARMADA).</a:t>
            </a:r>
          </a:p>
          <a:p>
            <a:pPr marL="438150" indent="-438150" algn="just">
              <a:buNone/>
            </a:pPr>
            <a:r>
              <a:rPr lang="es-ES" sz="2000" dirty="0"/>
              <a:t>	César Mendoza Durán (CARABINEROS).</a:t>
            </a:r>
          </a:p>
          <a:p>
            <a:pPr algn="just"/>
            <a:r>
              <a:rPr lang="es-ES" sz="2000" dirty="0"/>
              <a:t>Decreto Ley </a:t>
            </a:r>
            <a:r>
              <a:rPr lang="es-ES" sz="2000" dirty="0" err="1"/>
              <a:t>Nº</a:t>
            </a:r>
            <a:r>
              <a:rPr lang="es-ES" sz="2000" dirty="0"/>
              <a:t> 1 (11 septiembre 1973): Pinochet asume presidencia de la Junta.</a:t>
            </a:r>
          </a:p>
          <a:p>
            <a:pPr algn="just"/>
            <a:r>
              <a:rPr lang="es-ES" sz="2000" dirty="0"/>
              <a:t>Decreto Ley </a:t>
            </a:r>
            <a:r>
              <a:rPr lang="es-ES" sz="2000" dirty="0" err="1"/>
              <a:t>Nº</a:t>
            </a:r>
            <a:r>
              <a:rPr lang="es-ES" sz="2000" dirty="0"/>
              <a:t> 27 (21 septiembre 1973): disolución del Congreso Nacional, funciones legislativas asumidas por la Junta.</a:t>
            </a:r>
          </a:p>
        </p:txBody>
      </p:sp>
      <p:pic>
        <p:nvPicPr>
          <p:cNvPr id="14341" name="Picture 5">
            <a:extLst>
              <a:ext uri="{FF2B5EF4-FFF2-40B4-BE49-F238E27FC236}">
                <a16:creationId xmlns:a16="http://schemas.microsoft.com/office/drawing/2014/main" id="{44E38ED3-D724-508D-BC9F-79F2E9FF12E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3797052"/>
            <a:ext cx="2711832" cy="2033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Marcador de número de diapositiva 3">
            <a:extLst>
              <a:ext uri="{FF2B5EF4-FFF2-40B4-BE49-F238E27FC236}">
                <a16:creationId xmlns:a16="http://schemas.microsoft.com/office/drawing/2014/main" id="{6A68350A-1FFF-35C5-898D-EF9CBDC6787E}"/>
              </a:ext>
            </a:extLst>
          </p:cNvPr>
          <p:cNvSpPr>
            <a:spLocks noGrp="1"/>
          </p:cNvSpPr>
          <p:nvPr>
            <p:ph type="sldNum" sz="quarter" idx="12"/>
          </p:nvPr>
        </p:nvSpPr>
        <p:spPr/>
        <p:txBody>
          <a:bodyPr/>
          <a:lstStyle/>
          <a:p>
            <a:fld id="{C1FF6DA9-008F-8B48-92A6-B652298478BF}" type="slidenum">
              <a:rPr lang="en-US" smtClean="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a:solidFill>
                  <a:srgbClr val="FFFFFF"/>
                </a:solidFill>
              </a:rPr>
              <a:t>Régimen Autoritario</a:t>
            </a:r>
          </a:p>
        </p:txBody>
      </p:sp>
      <p:sp>
        <p:nvSpPr>
          <p:cNvPr id="3" name="Content Placeholder 2"/>
          <p:cNvSpPr>
            <a:spLocks noGrp="1"/>
          </p:cNvSpPr>
          <p:nvPr>
            <p:ph idx="1"/>
          </p:nvPr>
        </p:nvSpPr>
        <p:spPr>
          <a:xfrm>
            <a:off x="3378411" y="645836"/>
            <a:ext cx="5415548" cy="5546047"/>
          </a:xfrm>
        </p:spPr>
        <p:txBody>
          <a:bodyPr anchor="ctr">
            <a:normAutofit/>
          </a:bodyPr>
          <a:lstStyle/>
          <a:p>
            <a:pPr algn="just"/>
            <a:r>
              <a:rPr lang="es-ES" sz="2000" dirty="0"/>
              <a:t>Se estableció un régimen autoritario (1973-1990).</a:t>
            </a:r>
          </a:p>
          <a:p>
            <a:pPr algn="just"/>
            <a:r>
              <a:rPr lang="es-ES" sz="2000" dirty="0"/>
              <a:t>Restricción de derechos civiles y políticos.</a:t>
            </a:r>
          </a:p>
          <a:p>
            <a:pPr algn="just"/>
            <a:r>
              <a:rPr lang="es-ES" sz="2000" dirty="0"/>
              <a:t>Estado de sitio y toque de queda prolongados.</a:t>
            </a:r>
          </a:p>
          <a:p>
            <a:pPr algn="just"/>
            <a:r>
              <a:rPr lang="es-ES" sz="2000" dirty="0"/>
              <a:t>Ilegalización y receso de partidos políticos.</a:t>
            </a:r>
          </a:p>
          <a:p>
            <a:pPr algn="just"/>
            <a:r>
              <a:rPr lang="es-ES" sz="2000" dirty="0"/>
              <a:t>Censura a medios de comunicación y persecución a dirigentes opositores.</a:t>
            </a:r>
          </a:p>
          <a:p>
            <a:pPr algn="just"/>
            <a:r>
              <a:rPr lang="es-ES" sz="2000" dirty="0"/>
              <a:t>Creación de organismos represivos:</a:t>
            </a:r>
          </a:p>
          <a:p>
            <a:pPr marL="438150" indent="-438150" algn="just">
              <a:buNone/>
            </a:pPr>
            <a:r>
              <a:rPr lang="es-ES" sz="2000" dirty="0"/>
              <a:t>	-Dirección de Inteligencia 	Nacional (DINA, 1974-1977).</a:t>
            </a:r>
          </a:p>
          <a:p>
            <a:pPr marL="438150" lvl="7" indent="0" algn="just">
              <a:buNone/>
            </a:pPr>
            <a:r>
              <a:rPr lang="es-ES" dirty="0"/>
              <a:t>-Central Nacional de Informaciones (CNI, 1977-1990).</a:t>
            </a:r>
          </a:p>
          <a:p>
            <a:pPr algn="just"/>
            <a:r>
              <a:rPr lang="es-ES" sz="2000" dirty="0"/>
              <a:t>Métodos utilizados: detenciones arbitrarias, torturas, desapariciones forzadas, ejecuciones y exilio político.</a:t>
            </a:r>
          </a:p>
        </p:txBody>
      </p:sp>
      <p:sp>
        <p:nvSpPr>
          <p:cNvPr id="4" name="Marcador de número de diapositiva 3">
            <a:extLst>
              <a:ext uri="{FF2B5EF4-FFF2-40B4-BE49-F238E27FC236}">
                <a16:creationId xmlns:a16="http://schemas.microsoft.com/office/drawing/2014/main" id="{E7D9A2D0-2DBB-6FE9-E0B0-FC1ED59B0D7A}"/>
              </a:ext>
            </a:extLst>
          </p:cNvPr>
          <p:cNvSpPr>
            <a:spLocks noGrp="1"/>
          </p:cNvSpPr>
          <p:nvPr>
            <p:ph type="sldNum" sz="quarter" idx="12"/>
          </p:nvPr>
        </p:nvSpPr>
        <p:spPr/>
        <p:txBody>
          <a:bodyPr/>
          <a:lstStyle/>
          <a:p>
            <a:fld id="{C1FF6DA9-008F-8B48-92A6-B652298478BF}" type="slidenum">
              <a:rPr lang="en-US" smtClean="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2700">
                <a:solidFill>
                  <a:srgbClr val="FFFFFF"/>
                </a:solidFill>
              </a:rPr>
              <a:t>Concentración de Poder y Constitución de 1980</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000" dirty="0"/>
              <a:t>1974: Pinochet asume como Jefe Supremo de la Nación (DL </a:t>
            </a:r>
            <a:r>
              <a:rPr lang="es-ES" sz="2000" dirty="0" err="1"/>
              <a:t>Nº</a:t>
            </a:r>
            <a:r>
              <a:rPr lang="es-ES" sz="2000" dirty="0"/>
              <a:t> 527).</a:t>
            </a:r>
          </a:p>
          <a:p>
            <a:pPr algn="just"/>
            <a:r>
              <a:rPr lang="es-ES" sz="2000" dirty="0"/>
              <a:t>1974: adopta título de Presidente de la República (DL </a:t>
            </a:r>
            <a:r>
              <a:rPr lang="es-ES" sz="2000" dirty="0" err="1"/>
              <a:t>Nº</a:t>
            </a:r>
            <a:r>
              <a:rPr lang="es-ES" sz="2000" dirty="0"/>
              <a:t> 806).</a:t>
            </a:r>
          </a:p>
          <a:p>
            <a:pPr algn="just"/>
            <a:r>
              <a:rPr lang="es-ES" sz="2000" dirty="0"/>
              <a:t>1980: Nueva Constitución aprobada en plebiscito. </a:t>
            </a:r>
          </a:p>
          <a:p>
            <a:pPr algn="just"/>
            <a:r>
              <a:rPr lang="es-ES" sz="2000" dirty="0"/>
              <a:t>Se mantuvo en el cargo bajo disposiciones transitorias hasta 1990.</a:t>
            </a:r>
          </a:p>
        </p:txBody>
      </p:sp>
      <p:sp>
        <p:nvSpPr>
          <p:cNvPr id="4" name="Marcador de número de diapositiva 3">
            <a:extLst>
              <a:ext uri="{FF2B5EF4-FFF2-40B4-BE49-F238E27FC236}">
                <a16:creationId xmlns:a16="http://schemas.microsoft.com/office/drawing/2014/main" id="{0F05D773-6F07-DF53-83CF-937C11321599}"/>
              </a:ext>
            </a:extLst>
          </p:cNvPr>
          <p:cNvSpPr>
            <a:spLocks noGrp="1"/>
          </p:cNvSpPr>
          <p:nvPr>
            <p:ph type="sldNum" sz="quarter" idx="12"/>
          </p:nvPr>
        </p:nvSpPr>
        <p:spPr/>
        <p:txBody>
          <a:bodyPr/>
          <a:lstStyle/>
          <a:p>
            <a:fld id="{C1FF6DA9-008F-8B48-92A6-B652298478BF}" type="slidenum">
              <a:rPr lang="en-US" smtClean="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2" name="Rectangle 1844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4" name="Rectangle 1844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6" name="Rectangle 1844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8" name="Rectangle 1844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50" name="Freeform: Shape 1844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452" name="Rectangle 1845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5" name="AutoShape 2">
            <a:extLst>
              <a:ext uri="{FF2B5EF4-FFF2-40B4-BE49-F238E27FC236}">
                <a16:creationId xmlns:a16="http://schemas.microsoft.com/office/drawing/2014/main" id="{2DC82F2A-F2FD-0F2F-65FB-67193FD939DA}"/>
              </a:ext>
            </a:extLst>
          </p:cNvPr>
          <p:cNvSpPr>
            <a:spLocks noGrp="1" noChangeArrowheads="1"/>
          </p:cNvSpPr>
          <p:nvPr>
            <p:ph type="title"/>
          </p:nvPr>
        </p:nvSpPr>
        <p:spPr>
          <a:xfrm>
            <a:off x="350041" y="586856"/>
            <a:ext cx="2401025" cy="2373018"/>
          </a:xfrm>
        </p:spPr>
        <p:txBody>
          <a:bodyPr anchor="b">
            <a:normAutofit/>
          </a:bodyPr>
          <a:lstStyle/>
          <a:p>
            <a:pPr algn="r" eaLnBrk="1" hangingPunct="1"/>
            <a:r>
              <a:rPr lang="es-CL" altLang="es-CL" sz="3500" dirty="0">
                <a:solidFill>
                  <a:srgbClr val="FFFFFF"/>
                </a:solidFill>
              </a:rPr>
              <a:t>LA DECISIÓN POLÍTICA</a:t>
            </a:r>
            <a:endParaRPr lang="es-ES" altLang="es-CL" sz="3500" dirty="0">
              <a:solidFill>
                <a:srgbClr val="FFFFFF"/>
              </a:solidFill>
            </a:endParaRPr>
          </a:p>
        </p:txBody>
      </p:sp>
      <p:sp>
        <p:nvSpPr>
          <p:cNvPr id="18436" name="Rectangle 3">
            <a:extLst>
              <a:ext uri="{FF2B5EF4-FFF2-40B4-BE49-F238E27FC236}">
                <a16:creationId xmlns:a16="http://schemas.microsoft.com/office/drawing/2014/main" id="{CA551ACF-31A1-E8B5-5DF1-0037F4A01A49}"/>
              </a:ext>
            </a:extLst>
          </p:cNvPr>
          <p:cNvSpPr>
            <a:spLocks noGrp="1" noChangeArrowheads="1"/>
          </p:cNvSpPr>
          <p:nvPr>
            <p:ph type="body" idx="1"/>
          </p:nvPr>
        </p:nvSpPr>
        <p:spPr>
          <a:xfrm>
            <a:off x="3436295" y="649480"/>
            <a:ext cx="5021622" cy="5546047"/>
          </a:xfrm>
        </p:spPr>
        <p:txBody>
          <a:bodyPr anchor="ctr">
            <a:normAutofit/>
          </a:bodyPr>
          <a:lstStyle/>
          <a:p>
            <a:pPr algn="just" eaLnBrk="1" hangingPunct="1">
              <a:lnSpc>
                <a:spcPct val="90000"/>
              </a:lnSpc>
            </a:pPr>
            <a:r>
              <a:rPr lang="es-CL" altLang="es-CL" sz="2200" dirty="0"/>
              <a:t>Fue establecer una profunda reforma, que significaba crear una:</a:t>
            </a:r>
          </a:p>
          <a:p>
            <a:pPr lvl="1" algn="just" eaLnBrk="1" hangingPunct="1">
              <a:lnSpc>
                <a:spcPct val="90000"/>
              </a:lnSpc>
            </a:pPr>
            <a:r>
              <a:rPr lang="es-CL" altLang="es-CL" sz="2200" dirty="0"/>
              <a:t>nueva institucionalidad.</a:t>
            </a:r>
          </a:p>
          <a:p>
            <a:pPr lvl="1" algn="just" eaLnBrk="1" hangingPunct="1">
              <a:lnSpc>
                <a:spcPct val="90000"/>
              </a:lnSpc>
              <a:buFontTx/>
              <a:buNone/>
            </a:pPr>
            <a:endParaRPr lang="es-CL" altLang="es-CL" sz="2200" dirty="0"/>
          </a:p>
          <a:p>
            <a:pPr lvl="1" algn="just" eaLnBrk="1" hangingPunct="1">
              <a:lnSpc>
                <a:spcPct val="90000"/>
              </a:lnSpc>
            </a:pPr>
            <a:r>
              <a:rPr lang="es-CL" altLang="es-CL" sz="2200" dirty="0"/>
              <a:t>liderada por militares y civiles afines, que culminaran con una nueva: </a:t>
            </a:r>
          </a:p>
          <a:p>
            <a:pPr lvl="2" algn="just" eaLnBrk="1" hangingPunct="1">
              <a:lnSpc>
                <a:spcPct val="90000"/>
              </a:lnSpc>
            </a:pPr>
            <a:r>
              <a:rPr lang="es-CL" altLang="es-CL" sz="2200" dirty="0"/>
              <a:t>Constitución Política.</a:t>
            </a:r>
          </a:p>
          <a:p>
            <a:pPr lvl="2" algn="just" eaLnBrk="1" hangingPunct="1">
              <a:lnSpc>
                <a:spcPct val="90000"/>
              </a:lnSpc>
            </a:pPr>
            <a:r>
              <a:rPr lang="es-CL" altLang="es-CL" sz="2200" dirty="0"/>
              <a:t>Transición progresiva a la democracia. </a:t>
            </a:r>
          </a:p>
          <a:p>
            <a:pPr lvl="1" algn="just" eaLnBrk="1" hangingPunct="1">
              <a:lnSpc>
                <a:spcPct val="90000"/>
              </a:lnSpc>
              <a:buFontTx/>
              <a:buNone/>
            </a:pPr>
            <a:endParaRPr lang="es-CL" altLang="es-CL" sz="2200" dirty="0"/>
          </a:p>
          <a:p>
            <a:pPr lvl="1" algn="just" eaLnBrk="1" hangingPunct="1">
              <a:lnSpc>
                <a:spcPct val="90000"/>
              </a:lnSpc>
            </a:pPr>
            <a:r>
              <a:rPr lang="es-CL" altLang="es-CL" sz="2200" dirty="0"/>
              <a:t>Principal gestor político fue Jaime Guzmán.</a:t>
            </a:r>
            <a:endParaRPr lang="es-ES" altLang="es-CL" sz="2200" dirty="0"/>
          </a:p>
        </p:txBody>
      </p:sp>
      <p:pic>
        <p:nvPicPr>
          <p:cNvPr id="18437" name="Picture 5">
            <a:extLst>
              <a:ext uri="{FF2B5EF4-FFF2-40B4-BE49-F238E27FC236}">
                <a16:creationId xmlns:a16="http://schemas.microsoft.com/office/drawing/2014/main" id="{D3EBEA3D-CED0-9912-3252-E5AF1EE2B95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3439138"/>
            <a:ext cx="2711832" cy="283590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Marcador de número de diapositiva 5">
            <a:extLst>
              <a:ext uri="{FF2B5EF4-FFF2-40B4-BE49-F238E27FC236}">
                <a16:creationId xmlns:a16="http://schemas.microsoft.com/office/drawing/2014/main" id="{1B5C7465-B24C-4887-8CE1-261A57F4E0AE}"/>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4FB04452-998F-433C-9DE3-4E60F44C8FC7}" type="slidenum">
              <a:rPr lang="es-ES" altLang="es-CL" sz="1000">
                <a:solidFill>
                  <a:schemeClr val="tx1">
                    <a:lumMod val="50000"/>
                    <a:lumOff val="50000"/>
                  </a:schemeClr>
                </a:solidFill>
              </a:rPr>
              <a:pPr>
                <a:spcBef>
                  <a:spcPct val="0"/>
                </a:spcBef>
                <a:spcAft>
                  <a:spcPts val="600"/>
                </a:spcAft>
                <a:buClrTx/>
                <a:buSzTx/>
                <a:buFontTx/>
                <a:buNone/>
              </a:pPr>
              <a:t>13</a:t>
            </a:fld>
            <a:endParaRPr lang="es-ES" altLang="es-CL" sz="1000">
              <a:solidFill>
                <a:schemeClr val="tx1">
                  <a:lumMod val="50000"/>
                  <a:lumOff val="50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90" name="Rectangle 2048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2" name="Rectangle 2049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4" name="Rectangle 2049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6" name="Rectangle 2049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498" name="Freeform: Shape 2049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500" name="Rectangle 2049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AutoShape 2">
            <a:extLst>
              <a:ext uri="{FF2B5EF4-FFF2-40B4-BE49-F238E27FC236}">
                <a16:creationId xmlns:a16="http://schemas.microsoft.com/office/drawing/2014/main" id="{AD692FE7-6E08-CBDF-988F-4ECA5F2C6541}"/>
              </a:ext>
            </a:extLst>
          </p:cNvPr>
          <p:cNvSpPr>
            <a:spLocks noGrp="1" noChangeArrowheads="1"/>
          </p:cNvSpPr>
          <p:nvPr>
            <p:ph type="title"/>
          </p:nvPr>
        </p:nvSpPr>
        <p:spPr>
          <a:xfrm>
            <a:off x="350041" y="586855"/>
            <a:ext cx="2401025" cy="2501979"/>
          </a:xfrm>
        </p:spPr>
        <p:txBody>
          <a:bodyPr anchor="b">
            <a:normAutofit/>
          </a:bodyPr>
          <a:lstStyle/>
          <a:p>
            <a:pPr algn="r" eaLnBrk="1" hangingPunct="1"/>
            <a:r>
              <a:rPr lang="es-CL" altLang="es-CL" sz="3200" dirty="0">
                <a:solidFill>
                  <a:srgbClr val="FFFFFF"/>
                </a:solidFill>
              </a:rPr>
              <a:t>PLAN ECONÓMICO</a:t>
            </a:r>
            <a:endParaRPr lang="es-ES" altLang="es-CL" sz="3200" dirty="0">
              <a:solidFill>
                <a:srgbClr val="FFFFFF"/>
              </a:solidFill>
            </a:endParaRPr>
          </a:p>
        </p:txBody>
      </p:sp>
      <p:sp>
        <p:nvSpPr>
          <p:cNvPr id="20484" name="Rectangle 3">
            <a:extLst>
              <a:ext uri="{FF2B5EF4-FFF2-40B4-BE49-F238E27FC236}">
                <a16:creationId xmlns:a16="http://schemas.microsoft.com/office/drawing/2014/main" id="{C7E231E5-664F-22C6-5357-EEC7248564D9}"/>
              </a:ext>
            </a:extLst>
          </p:cNvPr>
          <p:cNvSpPr>
            <a:spLocks noGrp="1" noChangeArrowheads="1"/>
          </p:cNvSpPr>
          <p:nvPr>
            <p:ph type="body" idx="1"/>
          </p:nvPr>
        </p:nvSpPr>
        <p:spPr>
          <a:xfrm>
            <a:off x="3436295" y="649480"/>
            <a:ext cx="5085913" cy="5546047"/>
          </a:xfrm>
        </p:spPr>
        <p:txBody>
          <a:bodyPr anchor="ctr">
            <a:normAutofit/>
          </a:bodyPr>
          <a:lstStyle/>
          <a:p>
            <a:pPr algn="just" eaLnBrk="1" hangingPunct="1">
              <a:lnSpc>
                <a:spcPct val="90000"/>
              </a:lnSpc>
            </a:pPr>
            <a:r>
              <a:rPr lang="es-CL" altLang="es-CL" sz="2200" dirty="0"/>
              <a:t>Divergencias respecto al plan económico: </a:t>
            </a:r>
          </a:p>
          <a:p>
            <a:pPr algn="just" eaLnBrk="1" hangingPunct="1">
              <a:lnSpc>
                <a:spcPct val="90000"/>
              </a:lnSpc>
            </a:pPr>
            <a:endParaRPr lang="es-CL" altLang="es-CL" sz="2200" dirty="0"/>
          </a:p>
          <a:p>
            <a:pPr lvl="1" algn="just" eaLnBrk="1" hangingPunct="1">
              <a:lnSpc>
                <a:spcPct val="90000"/>
              </a:lnSpc>
            </a:pPr>
            <a:r>
              <a:rPr lang="es-CL" altLang="es-CL" sz="2200" dirty="0"/>
              <a:t>El gobierno debió optar entre dos alternativas de emergencia: </a:t>
            </a:r>
          </a:p>
          <a:p>
            <a:pPr marL="457200" lvl="1" indent="0" algn="just" eaLnBrk="1" hangingPunct="1">
              <a:lnSpc>
                <a:spcPct val="90000"/>
              </a:lnSpc>
              <a:buNone/>
            </a:pPr>
            <a:endParaRPr lang="es-CL" altLang="es-CL" sz="2200" dirty="0"/>
          </a:p>
          <a:p>
            <a:pPr lvl="2" algn="just" eaLnBrk="1" hangingPunct="1">
              <a:lnSpc>
                <a:spcPct val="90000"/>
              </a:lnSpc>
            </a:pPr>
            <a:r>
              <a:rPr lang="es-CL" altLang="es-CL" sz="2200" dirty="0"/>
              <a:t>prudente y gradual ajuste, con ayuda financiera internacional.</a:t>
            </a:r>
          </a:p>
          <a:p>
            <a:pPr lvl="1" algn="just" eaLnBrk="1" hangingPunct="1">
              <a:lnSpc>
                <a:spcPct val="90000"/>
              </a:lnSpc>
              <a:buFontTx/>
              <a:buNone/>
            </a:pPr>
            <a:endParaRPr lang="es-CL" altLang="es-CL" sz="2200" dirty="0"/>
          </a:p>
          <a:p>
            <a:pPr lvl="2" algn="just" eaLnBrk="1" hangingPunct="1">
              <a:lnSpc>
                <a:spcPct val="90000"/>
              </a:lnSpc>
            </a:pPr>
            <a:r>
              <a:rPr lang="es-CL" altLang="es-CL" sz="2200" dirty="0"/>
              <a:t>shock fiscal y monetario, restaurar rápidamente la economía y detener la espiral inflacionaria. </a:t>
            </a:r>
            <a:endParaRPr lang="es-ES" altLang="es-CL" sz="2200" dirty="0"/>
          </a:p>
        </p:txBody>
      </p:sp>
      <p:pic>
        <p:nvPicPr>
          <p:cNvPr id="20485" name="Picture 5">
            <a:extLst>
              <a:ext uri="{FF2B5EF4-FFF2-40B4-BE49-F238E27FC236}">
                <a16:creationId xmlns:a16="http://schemas.microsoft.com/office/drawing/2014/main" id="{492BF816-D3A4-F559-EC40-4F9BEE63CA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4074381"/>
            <a:ext cx="2711832" cy="2033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2" name="Marcador de número de diapositiva 5">
            <a:extLst>
              <a:ext uri="{FF2B5EF4-FFF2-40B4-BE49-F238E27FC236}">
                <a16:creationId xmlns:a16="http://schemas.microsoft.com/office/drawing/2014/main" id="{C9F75E61-33BD-AD52-C09E-CF045EC20471}"/>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8BF6F013-5D31-406B-8192-E68BB9354826}" type="slidenum">
              <a:rPr lang="es-ES" altLang="es-CL" sz="1000">
                <a:solidFill>
                  <a:schemeClr val="tx1">
                    <a:lumMod val="50000"/>
                    <a:lumOff val="50000"/>
                  </a:schemeClr>
                </a:solidFill>
              </a:rPr>
              <a:pPr>
                <a:spcBef>
                  <a:spcPct val="0"/>
                </a:spcBef>
                <a:spcAft>
                  <a:spcPts val="600"/>
                </a:spcAft>
                <a:buClrTx/>
                <a:buSzTx/>
                <a:buFontTx/>
                <a:buNone/>
              </a:pPr>
              <a:t>14</a:t>
            </a:fld>
            <a:endParaRPr lang="es-ES" altLang="es-CL" sz="1000">
              <a:solidFill>
                <a:schemeClr val="tx1">
                  <a:lumMod val="50000"/>
                  <a:lumOff val="50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a:solidFill>
                  <a:srgbClr val="FFFFFF"/>
                </a:solidFill>
              </a:rPr>
              <a:t>Reformas Económicas y Sociales</a:t>
            </a:r>
          </a:p>
        </p:txBody>
      </p:sp>
      <p:sp>
        <p:nvSpPr>
          <p:cNvPr id="3" name="Content Placeholder 2"/>
          <p:cNvSpPr>
            <a:spLocks noGrp="1"/>
          </p:cNvSpPr>
          <p:nvPr>
            <p:ph idx="1"/>
          </p:nvPr>
        </p:nvSpPr>
        <p:spPr>
          <a:xfrm>
            <a:off x="3607693" y="649480"/>
            <a:ext cx="5186265" cy="5546047"/>
          </a:xfrm>
        </p:spPr>
        <p:txBody>
          <a:bodyPr anchor="ctr">
            <a:noAutofit/>
          </a:bodyPr>
          <a:lstStyle/>
          <a:p>
            <a:pPr algn="just"/>
            <a:r>
              <a:rPr lang="es-ES" sz="2000" dirty="0"/>
              <a:t>Plan económico inspirado en la Escuela de Chicago (chicago </a:t>
            </a:r>
            <a:r>
              <a:rPr lang="es-ES" sz="2000" dirty="0" err="1"/>
              <a:t>boys</a:t>
            </a:r>
            <a:r>
              <a:rPr lang="es-ES" sz="2000" dirty="0"/>
              <a:t>).</a:t>
            </a:r>
          </a:p>
          <a:p>
            <a:pPr marL="0" indent="0" algn="just">
              <a:buNone/>
            </a:pPr>
            <a:endParaRPr lang="es-ES" sz="2000" dirty="0"/>
          </a:p>
          <a:p>
            <a:pPr algn="just"/>
            <a:r>
              <a:rPr lang="es-ES" sz="2000" b="1" dirty="0"/>
              <a:t>Medidas</a:t>
            </a:r>
            <a:r>
              <a:rPr lang="es-ES" sz="2000" dirty="0"/>
              <a:t>:</a:t>
            </a:r>
          </a:p>
          <a:p>
            <a:pPr indent="-68263" algn="just"/>
            <a:r>
              <a:rPr lang="es-ES" sz="2000" dirty="0"/>
              <a:t>  Privatización de empresas estatales.</a:t>
            </a:r>
          </a:p>
          <a:p>
            <a:pPr indent="-68263" algn="just"/>
            <a:r>
              <a:rPr lang="es-ES" sz="2000" dirty="0"/>
              <a:t>  Reducción del gasto público.</a:t>
            </a:r>
          </a:p>
          <a:p>
            <a:pPr indent="-68263" algn="just"/>
            <a:r>
              <a:rPr lang="es-ES" sz="2000" dirty="0"/>
              <a:t>  Despidos de empleados del Estado.</a:t>
            </a:r>
          </a:p>
          <a:p>
            <a:pPr indent="-68263" algn="just"/>
            <a:r>
              <a:rPr lang="es-ES" sz="2000" dirty="0"/>
              <a:t>  Apertura al mercado internacional.</a:t>
            </a:r>
          </a:p>
          <a:p>
            <a:pPr marL="274637" indent="0" algn="just">
              <a:buNone/>
            </a:pPr>
            <a:endParaRPr lang="es-ES" sz="2000" dirty="0"/>
          </a:p>
          <a:p>
            <a:pPr algn="just"/>
            <a:r>
              <a:rPr lang="es-ES" sz="2000" b="1" dirty="0"/>
              <a:t>Reformas sociales</a:t>
            </a:r>
            <a:r>
              <a:rPr lang="es-ES" sz="2000" dirty="0"/>
              <a:t>:</a:t>
            </a:r>
          </a:p>
          <a:p>
            <a:pPr indent="-68263" algn="just"/>
            <a:r>
              <a:rPr lang="es-ES" sz="2000" dirty="0"/>
              <a:t>  Reforma laboral y nuevo Código del Trabajo.</a:t>
            </a:r>
          </a:p>
          <a:p>
            <a:pPr indent="-68263" algn="just"/>
            <a:r>
              <a:rPr lang="es-ES" sz="2000" dirty="0"/>
              <a:t>  Reforma previsional (AFP).</a:t>
            </a:r>
          </a:p>
          <a:p>
            <a:pPr indent="-68263" algn="just"/>
            <a:r>
              <a:rPr lang="es-ES" sz="2000" dirty="0"/>
              <a:t>  Reforma educativa: universidades privadas, institutos y CFT.</a:t>
            </a:r>
          </a:p>
          <a:p>
            <a:pPr indent="-68263" algn="just"/>
            <a:r>
              <a:rPr lang="es-ES" sz="2000" dirty="0"/>
              <a:t>  División político-administrativa en 13 regiones.</a:t>
            </a:r>
          </a:p>
        </p:txBody>
      </p:sp>
      <p:sp>
        <p:nvSpPr>
          <p:cNvPr id="4" name="Marcador de número de diapositiva 3">
            <a:extLst>
              <a:ext uri="{FF2B5EF4-FFF2-40B4-BE49-F238E27FC236}">
                <a16:creationId xmlns:a16="http://schemas.microsoft.com/office/drawing/2014/main" id="{C735A33A-83DA-A56C-2425-2A952A74B9F8}"/>
              </a:ext>
            </a:extLst>
          </p:cNvPr>
          <p:cNvSpPr>
            <a:spLocks noGrp="1"/>
          </p:cNvSpPr>
          <p:nvPr>
            <p:ph type="sldNum" sz="quarter" idx="12"/>
          </p:nvPr>
        </p:nvSpPr>
        <p:spPr/>
        <p:txBody>
          <a:bodyPr/>
          <a:lstStyle/>
          <a:p>
            <a:fld id="{C1FF6DA9-008F-8B48-92A6-B652298478BF}" type="slidenum">
              <a:rPr lang="en-US" smtClean="0"/>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3555" name="AutoShape 664">
            <a:extLst>
              <a:ext uri="{FF2B5EF4-FFF2-40B4-BE49-F238E27FC236}">
                <a16:creationId xmlns:a16="http://schemas.microsoft.com/office/drawing/2014/main" id="{CBE7A7E2-B6F0-9DA6-77AA-9B18845F03D0}"/>
              </a:ext>
            </a:extLst>
          </p:cNvPr>
          <p:cNvSpPr>
            <a:spLocks noGrp="1" noChangeArrowheads="1"/>
          </p:cNvSpPr>
          <p:nvPr>
            <p:ph type="title"/>
          </p:nvPr>
        </p:nvSpPr>
        <p:spPr/>
        <p:txBody>
          <a:bodyPr>
            <a:normAutofit fontScale="90000"/>
          </a:bodyPr>
          <a:lstStyle/>
          <a:p>
            <a:pPr algn="ctr" eaLnBrk="1" hangingPunct="1"/>
            <a:r>
              <a:rPr lang="es-ES" altLang="es-CL" sz="3200"/>
              <a:t>CHILE: PRINCIPALES INDICADORES MACROECONÓMICOS, 1974-1981</a:t>
            </a:r>
          </a:p>
        </p:txBody>
      </p:sp>
      <p:graphicFrame>
        <p:nvGraphicFramePr>
          <p:cNvPr id="91833" name="Group 697">
            <a:extLst>
              <a:ext uri="{FF2B5EF4-FFF2-40B4-BE49-F238E27FC236}">
                <a16:creationId xmlns:a16="http://schemas.microsoft.com/office/drawing/2014/main" id="{E2F78BFB-57D5-965E-7794-9B509C500761}"/>
              </a:ext>
            </a:extLst>
          </p:cNvPr>
          <p:cNvGraphicFramePr>
            <a:graphicFrameLocks noGrp="1"/>
          </p:cNvGraphicFramePr>
          <p:nvPr>
            <p:ph idx="1"/>
            <p:extLst>
              <p:ext uri="{D42A27DB-BD31-4B8C-83A1-F6EECF244321}">
                <p14:modId xmlns:p14="http://schemas.microsoft.com/office/powerpoint/2010/main" val="3105649057"/>
              </p:ext>
            </p:extLst>
          </p:nvPr>
        </p:nvGraphicFramePr>
        <p:xfrm>
          <a:off x="359569" y="2302316"/>
          <a:ext cx="8424862" cy="3392488"/>
        </p:xfrm>
        <a:graphic>
          <a:graphicData uri="http://schemas.openxmlformats.org/drawingml/2006/table">
            <a:tbl>
              <a:tblPr/>
              <a:tblGrid>
                <a:gridCol w="3313112">
                  <a:extLst>
                    <a:ext uri="{9D8B030D-6E8A-4147-A177-3AD203B41FA5}">
                      <a16:colId xmlns:a16="http://schemas.microsoft.com/office/drawing/2014/main" val="20000"/>
                    </a:ext>
                  </a:extLst>
                </a:gridCol>
                <a:gridCol w="792163">
                  <a:extLst>
                    <a:ext uri="{9D8B030D-6E8A-4147-A177-3AD203B41FA5}">
                      <a16:colId xmlns:a16="http://schemas.microsoft.com/office/drawing/2014/main" val="20001"/>
                    </a:ext>
                  </a:extLst>
                </a:gridCol>
                <a:gridCol w="719137">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gridCol w="636588">
                  <a:extLst>
                    <a:ext uri="{9D8B030D-6E8A-4147-A177-3AD203B41FA5}">
                      <a16:colId xmlns:a16="http://schemas.microsoft.com/office/drawing/2014/main" val="20004"/>
                    </a:ext>
                  </a:extLst>
                </a:gridCol>
                <a:gridCol w="577850">
                  <a:extLst>
                    <a:ext uri="{9D8B030D-6E8A-4147-A177-3AD203B41FA5}">
                      <a16:colId xmlns:a16="http://schemas.microsoft.com/office/drawing/2014/main" val="20005"/>
                    </a:ext>
                  </a:extLst>
                </a:gridCol>
                <a:gridCol w="581025">
                  <a:extLst>
                    <a:ext uri="{9D8B030D-6E8A-4147-A177-3AD203B41FA5}">
                      <a16:colId xmlns:a16="http://schemas.microsoft.com/office/drawing/2014/main" val="20006"/>
                    </a:ext>
                  </a:extLst>
                </a:gridCol>
                <a:gridCol w="577850">
                  <a:extLst>
                    <a:ext uri="{9D8B030D-6E8A-4147-A177-3AD203B41FA5}">
                      <a16:colId xmlns:a16="http://schemas.microsoft.com/office/drawing/2014/main" val="20007"/>
                    </a:ext>
                  </a:extLst>
                </a:gridCol>
                <a:gridCol w="579437">
                  <a:extLst>
                    <a:ext uri="{9D8B030D-6E8A-4147-A177-3AD203B41FA5}">
                      <a16:colId xmlns:a16="http://schemas.microsoft.com/office/drawing/2014/main" val="20008"/>
                    </a:ext>
                  </a:extLst>
                </a:gridCol>
              </a:tblGrid>
              <a:tr h="936624">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anose="05000000000000000000" pitchFamily="2" charset="2"/>
                        <a:buNone/>
                        <a:tabLst/>
                      </a:pPr>
                      <a:endParaRPr kumimoji="0" lang="es-CL" altLang="es-CL" sz="14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1974</a:t>
                      </a:r>
                      <a:endParaRPr kumimoji="0" lang="es-ES" altLang="es-CL" sz="14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1980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1981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612775">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del PIB</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1,0</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-13,3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3,2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8,3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7,8</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7,1</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7,7</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6,7</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Tasa de Desempleo (promedio anual)</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 </a:t>
                      </a:r>
                      <a:r>
                        <a:rPr kumimoji="0" lang="es-MX"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4,8</a:t>
                      </a:r>
                      <a:endPar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14,9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11,8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14,2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11,3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real anual de los salarios</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8,3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9,0</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3"/>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Inflación (IPC) (de dic- a dic)</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369,2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343,3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197,9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84,2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37,2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38,9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31,2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9,5</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4"/>
                  </a:ext>
                </a:extLst>
              </a:tr>
            </a:tbl>
          </a:graphicData>
        </a:graphic>
      </p:graphicFrame>
      <p:sp>
        <p:nvSpPr>
          <p:cNvPr id="23618" name="Rectangle 698">
            <a:extLst>
              <a:ext uri="{FF2B5EF4-FFF2-40B4-BE49-F238E27FC236}">
                <a16:creationId xmlns:a16="http://schemas.microsoft.com/office/drawing/2014/main" id="{007CAE8B-0C3E-D526-F500-B605306E0171}"/>
              </a:ext>
            </a:extLst>
          </p:cNvPr>
          <p:cNvSpPr>
            <a:spLocks noChangeArrowheads="1"/>
          </p:cNvSpPr>
          <p:nvPr/>
        </p:nvSpPr>
        <p:spPr bwMode="auto">
          <a:xfrm>
            <a:off x="395288" y="5943645"/>
            <a:ext cx="842486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r>
              <a:rPr lang="es-ES" altLang="es-CL" sz="1100" dirty="0"/>
              <a:t>Fuente: Banco Central de Chile. Citado de: . F. Larraín y R. Vergara (</a:t>
            </a:r>
            <a:r>
              <a:rPr lang="es-ES" altLang="es-CL" sz="1100" dirty="0" err="1"/>
              <a:t>eds</a:t>
            </a:r>
            <a:r>
              <a:rPr lang="es-ES" altLang="es-CL" sz="1100" dirty="0"/>
              <a:t>). </a:t>
            </a:r>
            <a:r>
              <a:rPr lang="es-ES" altLang="es-CL" sz="1100" i="1" dirty="0"/>
              <a:t>La transformación económica de Chile</a:t>
            </a:r>
            <a:r>
              <a:rPr lang="es-ES" altLang="es-CL" sz="1100" dirty="0"/>
              <a:t> (Santiago, CEP, 2000), p. 7.</a:t>
            </a:r>
          </a:p>
        </p:txBody>
      </p:sp>
      <p:sp>
        <p:nvSpPr>
          <p:cNvPr id="2" name="Marcador de número de diapositiva 1">
            <a:extLst>
              <a:ext uri="{FF2B5EF4-FFF2-40B4-BE49-F238E27FC236}">
                <a16:creationId xmlns:a16="http://schemas.microsoft.com/office/drawing/2014/main" id="{8366DDF9-5260-56EB-5F52-BFEEFEDB521F}"/>
              </a:ext>
            </a:extLst>
          </p:cNvPr>
          <p:cNvSpPr>
            <a:spLocks noGrp="1"/>
          </p:cNvSpPr>
          <p:nvPr>
            <p:ph type="sldNum" sz="quarter" idx="12"/>
          </p:nvPr>
        </p:nvSpPr>
        <p:spPr/>
        <p:txBody>
          <a:bodyPr/>
          <a:lstStyle/>
          <a:p>
            <a:pPr>
              <a:defRPr/>
            </a:pPr>
            <a:fld id="{716927B9-2C99-4BBD-AAAC-45985ECC9FC2}" type="slidenum">
              <a:rPr lang="es-ES" altLang="es-CL" smtClean="0"/>
              <a:pPr>
                <a:defRPr/>
              </a:pPr>
              <a:t>16</a:t>
            </a:fld>
            <a:endParaRPr lang="es-ES" altLang="es-CL"/>
          </a:p>
        </p:txBody>
      </p:sp>
    </p:spTree>
  </p:cSld>
  <p:clrMapOvr>
    <a:masterClrMapping/>
  </p:clrMapOvr>
  <p:transition>
    <p:zoom dir="in"/>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3500">
                <a:solidFill>
                  <a:srgbClr val="FFFFFF"/>
                </a:solidFill>
              </a:rPr>
              <a:t>Crisis Económica y Protestas Sociales</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200" dirty="0"/>
              <a:t>1982: fuerte recesión por crisis mundial.</a:t>
            </a:r>
          </a:p>
          <a:p>
            <a:pPr algn="just"/>
            <a:r>
              <a:rPr lang="es-ES" sz="2200" dirty="0"/>
              <a:t>Consecuencias:</a:t>
            </a:r>
          </a:p>
          <a:p>
            <a:pPr indent="-68263" algn="just"/>
            <a:r>
              <a:rPr lang="es-ES" sz="2200" dirty="0"/>
              <a:t>  Quiebras en sistema bancario y financiero.</a:t>
            </a:r>
          </a:p>
          <a:p>
            <a:pPr indent="-68263" algn="just"/>
            <a:r>
              <a:rPr lang="es-ES" sz="2200" dirty="0"/>
              <a:t>  Aumento del desempleo y pobreza.</a:t>
            </a:r>
          </a:p>
          <a:p>
            <a:pPr algn="just"/>
            <a:r>
              <a:rPr lang="es-ES" sz="2200" dirty="0"/>
              <a:t>Desde 1983: protestas nacionales de clase media y baja.</a:t>
            </a:r>
          </a:p>
          <a:p>
            <a:pPr algn="just"/>
            <a:r>
              <a:rPr lang="es-ES" sz="2200" dirty="0"/>
              <a:t>1985: Hernán </a:t>
            </a:r>
            <a:r>
              <a:rPr lang="es-ES" sz="2200" dirty="0" err="1"/>
              <a:t>Büchi</a:t>
            </a:r>
            <a:r>
              <a:rPr lang="es-ES" sz="2200" dirty="0"/>
              <a:t> asume Hacienda, recupera economía con reformas.</a:t>
            </a:r>
          </a:p>
        </p:txBody>
      </p:sp>
      <p:sp>
        <p:nvSpPr>
          <p:cNvPr id="4" name="Marcador de número de diapositiva 3">
            <a:extLst>
              <a:ext uri="{FF2B5EF4-FFF2-40B4-BE49-F238E27FC236}">
                <a16:creationId xmlns:a16="http://schemas.microsoft.com/office/drawing/2014/main" id="{979B8033-286F-E7A2-1199-37F77CB9B62F}"/>
              </a:ext>
            </a:extLst>
          </p:cNvPr>
          <p:cNvSpPr>
            <a:spLocks noGrp="1"/>
          </p:cNvSpPr>
          <p:nvPr>
            <p:ph type="sldNum" sz="quarter" idx="12"/>
          </p:nvPr>
        </p:nvSpPr>
        <p:spPr/>
        <p:txBody>
          <a:bodyPr/>
          <a:lstStyle/>
          <a:p>
            <a:fld id="{C1FF6DA9-008F-8B48-92A6-B652298478BF}" type="slidenum">
              <a:rPr lang="en-US" smtClean="0"/>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10" name="Rectangle 2560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2" name="Rectangle 256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4" name="Rectangle 256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6" name="Rectangle 256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18" name="Freeform: Shape 256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620" name="Rectangle 256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3" name="AutoShape 2">
            <a:extLst>
              <a:ext uri="{FF2B5EF4-FFF2-40B4-BE49-F238E27FC236}">
                <a16:creationId xmlns:a16="http://schemas.microsoft.com/office/drawing/2014/main" id="{0CE6AC47-A9E1-1488-50F7-D30A132BD033}"/>
              </a:ext>
            </a:extLst>
          </p:cNvPr>
          <p:cNvSpPr>
            <a:spLocks noGrp="1" noChangeArrowheads="1"/>
          </p:cNvSpPr>
          <p:nvPr>
            <p:ph type="title"/>
          </p:nvPr>
        </p:nvSpPr>
        <p:spPr>
          <a:xfrm>
            <a:off x="350041" y="586856"/>
            <a:ext cx="2401025" cy="2373018"/>
          </a:xfrm>
        </p:spPr>
        <p:txBody>
          <a:bodyPr anchor="b">
            <a:normAutofit/>
          </a:bodyPr>
          <a:lstStyle/>
          <a:p>
            <a:pPr algn="r" eaLnBrk="1" hangingPunct="1"/>
            <a:r>
              <a:rPr lang="es-CL" altLang="es-CL" sz="3200" dirty="0">
                <a:solidFill>
                  <a:srgbClr val="FFFFFF"/>
                </a:solidFill>
              </a:rPr>
              <a:t>NUEVO EQUIPO ECONÓMICO</a:t>
            </a:r>
            <a:endParaRPr lang="es-ES" altLang="es-CL" sz="3200" dirty="0">
              <a:solidFill>
                <a:srgbClr val="FFFFFF"/>
              </a:solidFill>
            </a:endParaRPr>
          </a:p>
        </p:txBody>
      </p:sp>
      <p:sp>
        <p:nvSpPr>
          <p:cNvPr id="25604" name="Rectangle 3">
            <a:extLst>
              <a:ext uri="{FF2B5EF4-FFF2-40B4-BE49-F238E27FC236}">
                <a16:creationId xmlns:a16="http://schemas.microsoft.com/office/drawing/2014/main" id="{2E768ADE-5FF7-EF11-EDAC-FE99A5F03D86}"/>
              </a:ext>
            </a:extLst>
          </p:cNvPr>
          <p:cNvSpPr>
            <a:spLocks noGrp="1" noChangeArrowheads="1"/>
          </p:cNvSpPr>
          <p:nvPr>
            <p:ph type="body" idx="1"/>
          </p:nvPr>
        </p:nvSpPr>
        <p:spPr>
          <a:xfrm>
            <a:off x="3277902" y="649480"/>
            <a:ext cx="5516057" cy="5546047"/>
          </a:xfrm>
        </p:spPr>
        <p:txBody>
          <a:bodyPr anchor="ctr">
            <a:noAutofit/>
          </a:bodyPr>
          <a:lstStyle/>
          <a:p>
            <a:pPr algn="just" eaLnBrk="1" hangingPunct="1">
              <a:lnSpc>
                <a:spcPct val="90000"/>
              </a:lnSpc>
            </a:pPr>
            <a:r>
              <a:rPr lang="es-CL" altLang="es-CL" sz="1800" dirty="0"/>
              <a:t>1985 equipo encabezado por Hernán </a:t>
            </a:r>
            <a:r>
              <a:rPr lang="es-CL" altLang="es-CL" sz="1800" dirty="0" err="1"/>
              <a:t>Büchi</a:t>
            </a:r>
            <a:r>
              <a:rPr lang="es-CL" altLang="es-CL" sz="1800" dirty="0"/>
              <a:t> se hizo cargo de la economía.  </a:t>
            </a:r>
          </a:p>
          <a:p>
            <a:pPr algn="just" eaLnBrk="1" hangingPunct="1">
              <a:lnSpc>
                <a:spcPct val="90000"/>
              </a:lnSpc>
            </a:pPr>
            <a:endParaRPr lang="es-CL" altLang="es-CL" sz="1800" dirty="0"/>
          </a:p>
          <a:p>
            <a:pPr algn="just" eaLnBrk="1" hangingPunct="1">
              <a:lnSpc>
                <a:spcPct val="90000"/>
              </a:lnSpc>
            </a:pPr>
            <a:r>
              <a:rPr lang="es-CL" altLang="es-CL" sz="1800" dirty="0"/>
              <a:t>Renació con más el modelo de mercado, reanudando el crecimiento de la producción y el empleo, además se profundizaron las reformas liberales implementadas. </a:t>
            </a:r>
          </a:p>
          <a:p>
            <a:pPr algn="just" eaLnBrk="1" hangingPunct="1">
              <a:lnSpc>
                <a:spcPct val="90000"/>
              </a:lnSpc>
            </a:pPr>
            <a:endParaRPr lang="es-CL" altLang="es-CL" sz="1800" dirty="0"/>
          </a:p>
          <a:p>
            <a:pPr algn="just" eaLnBrk="1" hangingPunct="1">
              <a:lnSpc>
                <a:spcPct val="90000"/>
              </a:lnSpc>
            </a:pPr>
            <a:r>
              <a:rPr lang="es-CL" altLang="es-CL" sz="1800" dirty="0"/>
              <a:t>El nuevo plan incluyó:</a:t>
            </a:r>
          </a:p>
          <a:p>
            <a:pPr lvl="1" algn="just" eaLnBrk="1" hangingPunct="1">
              <a:lnSpc>
                <a:spcPct val="90000"/>
              </a:lnSpc>
            </a:pPr>
            <a:r>
              <a:rPr lang="es-CL" altLang="es-CL" sz="1800" dirty="0"/>
              <a:t>ajuste fiscal. </a:t>
            </a:r>
          </a:p>
          <a:p>
            <a:pPr lvl="1" algn="just" eaLnBrk="1" hangingPunct="1">
              <a:lnSpc>
                <a:spcPct val="90000"/>
              </a:lnSpc>
            </a:pPr>
            <a:r>
              <a:rPr lang="es-CL" altLang="es-CL" sz="1800" dirty="0"/>
              <a:t>estimular las exportaciones no tradicionales. </a:t>
            </a:r>
          </a:p>
          <a:p>
            <a:pPr lvl="1" algn="just" eaLnBrk="1" hangingPunct="1">
              <a:lnSpc>
                <a:spcPct val="90000"/>
              </a:lnSpc>
            </a:pPr>
            <a:r>
              <a:rPr lang="es-CL" altLang="es-CL" sz="1800" dirty="0"/>
              <a:t>recuperación del producto y del empleo. </a:t>
            </a:r>
          </a:p>
          <a:p>
            <a:pPr algn="just" eaLnBrk="1" hangingPunct="1">
              <a:lnSpc>
                <a:spcPct val="90000"/>
              </a:lnSpc>
            </a:pPr>
            <a:endParaRPr lang="es-CL" altLang="es-CL" sz="1800" dirty="0"/>
          </a:p>
          <a:p>
            <a:pPr algn="just" eaLnBrk="1" hangingPunct="1">
              <a:lnSpc>
                <a:spcPct val="90000"/>
              </a:lnSpc>
            </a:pPr>
            <a:r>
              <a:rPr lang="es-CL" altLang="es-CL" sz="1800" dirty="0"/>
              <a:t>Aumento de las exportaciones e inversión, en tanto que el consumo y los salarios reales crecieron más lentamente. </a:t>
            </a:r>
          </a:p>
          <a:p>
            <a:pPr algn="just" eaLnBrk="1" hangingPunct="1">
              <a:lnSpc>
                <a:spcPct val="90000"/>
              </a:lnSpc>
            </a:pPr>
            <a:endParaRPr lang="es-CL" altLang="es-CL" sz="1800" dirty="0"/>
          </a:p>
          <a:p>
            <a:pPr algn="just" eaLnBrk="1" hangingPunct="1">
              <a:lnSpc>
                <a:spcPct val="90000"/>
              </a:lnSpc>
            </a:pPr>
            <a:r>
              <a:rPr lang="es-CL" altLang="es-CL" sz="1800" dirty="0"/>
              <a:t>Inflación y deuda externa bajaron tras su renegociación, lo que dio al país una confianza nacional e internacional. </a:t>
            </a:r>
          </a:p>
          <a:p>
            <a:pPr algn="just" eaLnBrk="1" hangingPunct="1">
              <a:lnSpc>
                <a:spcPct val="90000"/>
              </a:lnSpc>
            </a:pPr>
            <a:endParaRPr lang="es-CL" altLang="es-CL" sz="1800" dirty="0"/>
          </a:p>
          <a:p>
            <a:pPr algn="just" eaLnBrk="1" hangingPunct="1">
              <a:lnSpc>
                <a:spcPct val="90000"/>
              </a:lnSpc>
            </a:pPr>
            <a:r>
              <a:rPr lang="es-CL" altLang="es-CL" sz="1800" dirty="0"/>
              <a:t>En 1989 se dio plena autonomía al Banco Central.</a:t>
            </a:r>
            <a:endParaRPr lang="es-ES" altLang="es-CL" sz="1800" dirty="0"/>
          </a:p>
        </p:txBody>
      </p:sp>
      <p:pic>
        <p:nvPicPr>
          <p:cNvPr id="25605" name="Picture 5">
            <a:extLst>
              <a:ext uri="{FF2B5EF4-FFF2-40B4-BE49-F238E27FC236}">
                <a16:creationId xmlns:a16="http://schemas.microsoft.com/office/drawing/2014/main" id="{8D1CDFA2-886D-21E9-DC03-05F86BB59A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4153" y="3718598"/>
            <a:ext cx="2052800" cy="2737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Marcador de número de diapositiva 5">
            <a:extLst>
              <a:ext uri="{FF2B5EF4-FFF2-40B4-BE49-F238E27FC236}">
                <a16:creationId xmlns:a16="http://schemas.microsoft.com/office/drawing/2014/main" id="{7DF75820-93B5-41AA-5AF0-C9A22FF54FC2}"/>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B2DE510B-5D3F-4781-86CC-2FD02BC55C46}" type="slidenum">
              <a:rPr lang="es-ES" altLang="es-CL" sz="1000">
                <a:solidFill>
                  <a:schemeClr val="tx1">
                    <a:lumMod val="50000"/>
                    <a:lumOff val="50000"/>
                  </a:schemeClr>
                </a:solidFill>
              </a:rPr>
              <a:pPr>
                <a:spcBef>
                  <a:spcPct val="0"/>
                </a:spcBef>
                <a:spcAft>
                  <a:spcPts val="600"/>
                </a:spcAft>
                <a:buClrTx/>
                <a:buSzTx/>
                <a:buFontTx/>
                <a:buNone/>
              </a:pPr>
              <a:t>18</a:t>
            </a:fld>
            <a:endParaRPr lang="es-ES" altLang="es-CL" sz="1000">
              <a:solidFill>
                <a:schemeClr val="tx1">
                  <a:lumMod val="50000"/>
                  <a:lumOff val="50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6627" name="AutoShape 739">
            <a:extLst>
              <a:ext uri="{FF2B5EF4-FFF2-40B4-BE49-F238E27FC236}">
                <a16:creationId xmlns:a16="http://schemas.microsoft.com/office/drawing/2014/main" id="{1DFC2BB3-C7BD-5148-242B-9210397E7D69}"/>
              </a:ext>
            </a:extLst>
          </p:cNvPr>
          <p:cNvSpPr>
            <a:spLocks noGrp="1" noChangeArrowheads="1"/>
          </p:cNvSpPr>
          <p:nvPr>
            <p:ph type="title"/>
          </p:nvPr>
        </p:nvSpPr>
        <p:spPr/>
        <p:txBody>
          <a:bodyPr>
            <a:normAutofit fontScale="90000"/>
          </a:bodyPr>
          <a:lstStyle/>
          <a:p>
            <a:pPr eaLnBrk="1" hangingPunct="1"/>
            <a:r>
              <a:rPr lang="es-ES" altLang="es-CL" sz="3200"/>
              <a:t>CHILE: PRINCIPALES INDICADORES MACROECONÓMICOS, 1982-1990</a:t>
            </a:r>
          </a:p>
        </p:txBody>
      </p:sp>
      <p:graphicFrame>
        <p:nvGraphicFramePr>
          <p:cNvPr id="96027" name="Group 795">
            <a:extLst>
              <a:ext uri="{FF2B5EF4-FFF2-40B4-BE49-F238E27FC236}">
                <a16:creationId xmlns:a16="http://schemas.microsoft.com/office/drawing/2014/main" id="{585A679C-5954-94CE-6E89-FD64A9F26019}"/>
              </a:ext>
            </a:extLst>
          </p:cNvPr>
          <p:cNvGraphicFramePr>
            <a:graphicFrameLocks noGrp="1"/>
          </p:cNvGraphicFramePr>
          <p:nvPr>
            <p:ph idx="1"/>
          </p:nvPr>
        </p:nvGraphicFramePr>
        <p:xfrm>
          <a:off x="323850" y="2781300"/>
          <a:ext cx="8569325" cy="2697162"/>
        </p:xfrm>
        <a:graphic>
          <a:graphicData uri="http://schemas.openxmlformats.org/drawingml/2006/table">
            <a:tbl>
              <a:tblPr/>
              <a:tblGrid>
                <a:gridCol w="2087563">
                  <a:extLst>
                    <a:ext uri="{9D8B030D-6E8A-4147-A177-3AD203B41FA5}">
                      <a16:colId xmlns:a16="http://schemas.microsoft.com/office/drawing/2014/main" val="20000"/>
                    </a:ext>
                  </a:extLst>
                </a:gridCol>
                <a:gridCol w="865187">
                  <a:extLst>
                    <a:ext uri="{9D8B030D-6E8A-4147-A177-3AD203B41FA5}">
                      <a16:colId xmlns:a16="http://schemas.microsoft.com/office/drawing/2014/main" val="20001"/>
                    </a:ext>
                  </a:extLst>
                </a:gridCol>
                <a:gridCol w="719138">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gridCol w="720725">
                  <a:extLst>
                    <a:ext uri="{9D8B030D-6E8A-4147-A177-3AD203B41FA5}">
                      <a16:colId xmlns:a16="http://schemas.microsoft.com/office/drawing/2014/main" val="20004"/>
                    </a:ext>
                  </a:extLst>
                </a:gridCol>
                <a:gridCol w="647700">
                  <a:extLst>
                    <a:ext uri="{9D8B030D-6E8A-4147-A177-3AD203B41FA5}">
                      <a16:colId xmlns:a16="http://schemas.microsoft.com/office/drawing/2014/main" val="20005"/>
                    </a:ext>
                  </a:extLst>
                </a:gridCol>
                <a:gridCol w="720725">
                  <a:extLst>
                    <a:ext uri="{9D8B030D-6E8A-4147-A177-3AD203B41FA5}">
                      <a16:colId xmlns:a16="http://schemas.microsoft.com/office/drawing/2014/main" val="20006"/>
                    </a:ext>
                  </a:extLst>
                </a:gridCol>
                <a:gridCol w="719137">
                  <a:extLst>
                    <a:ext uri="{9D8B030D-6E8A-4147-A177-3AD203B41FA5}">
                      <a16:colId xmlns:a16="http://schemas.microsoft.com/office/drawing/2014/main" val="20007"/>
                    </a:ext>
                  </a:extLst>
                </a:gridCol>
                <a:gridCol w="720725">
                  <a:extLst>
                    <a:ext uri="{9D8B030D-6E8A-4147-A177-3AD203B41FA5}">
                      <a16:colId xmlns:a16="http://schemas.microsoft.com/office/drawing/2014/main" val="20008"/>
                    </a:ext>
                  </a:extLst>
                </a:gridCol>
                <a:gridCol w="720725">
                  <a:extLst>
                    <a:ext uri="{9D8B030D-6E8A-4147-A177-3AD203B41FA5}">
                      <a16:colId xmlns:a16="http://schemas.microsoft.com/office/drawing/2014/main" val="20009"/>
                    </a:ext>
                  </a:extLst>
                </a:gridCol>
              </a:tblGrid>
              <a:tr h="624035">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anose="05000000000000000000" pitchFamily="2" charset="2"/>
                        <a:buNone/>
                        <a:tabLst/>
                      </a:pPr>
                      <a:endParaRPr kumimoji="0" lang="es-CL"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1990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35359">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del PIB</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6,1</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5,6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7,3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7763"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Tasa de Desempleo (promedio anual)</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14,6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11,0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9,9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7,8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830263"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23825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46238"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real anual de los salarios</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-4,5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3"/>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Inflación (IPC)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(dic-dic)</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20,7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23,1</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26,4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17,4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21,5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21,4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27,3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4"/>
                  </a:ext>
                </a:extLst>
              </a:tr>
            </a:tbl>
          </a:graphicData>
        </a:graphic>
      </p:graphicFrame>
      <p:sp>
        <p:nvSpPr>
          <p:cNvPr id="26696" name="Rectangle 796">
            <a:extLst>
              <a:ext uri="{FF2B5EF4-FFF2-40B4-BE49-F238E27FC236}">
                <a16:creationId xmlns:a16="http://schemas.microsoft.com/office/drawing/2014/main" id="{06203CA4-5E29-1728-7D84-19D58768B691}"/>
              </a:ext>
            </a:extLst>
          </p:cNvPr>
          <p:cNvSpPr>
            <a:spLocks noChangeArrowheads="1"/>
          </p:cNvSpPr>
          <p:nvPr/>
        </p:nvSpPr>
        <p:spPr bwMode="auto">
          <a:xfrm>
            <a:off x="574675" y="5816382"/>
            <a:ext cx="856932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r>
              <a:rPr lang="es-ES" altLang="es-CL" sz="1100" dirty="0"/>
              <a:t>Fuente: Banco Central de Chile. Citado de: F. Larraín y R.  Vergara (</a:t>
            </a:r>
            <a:r>
              <a:rPr lang="es-ES" altLang="es-CL" sz="1100" dirty="0" err="1"/>
              <a:t>eds</a:t>
            </a:r>
            <a:r>
              <a:rPr lang="es-ES" altLang="es-CL" sz="1100" dirty="0"/>
              <a:t>). </a:t>
            </a:r>
            <a:r>
              <a:rPr lang="es-ES" altLang="es-CL" sz="1100" i="1" dirty="0"/>
              <a:t>La transformación económica de Chile</a:t>
            </a:r>
            <a:r>
              <a:rPr lang="es-ES" altLang="es-CL" sz="1100" dirty="0"/>
              <a:t> (Santiago, CEP, 2000), p. 7.</a:t>
            </a:r>
          </a:p>
        </p:txBody>
      </p:sp>
      <p:sp>
        <p:nvSpPr>
          <p:cNvPr id="2" name="Marcador de número de diapositiva 1">
            <a:extLst>
              <a:ext uri="{FF2B5EF4-FFF2-40B4-BE49-F238E27FC236}">
                <a16:creationId xmlns:a16="http://schemas.microsoft.com/office/drawing/2014/main" id="{22111748-BCF1-C2F4-DE0A-6365A038E84B}"/>
              </a:ext>
            </a:extLst>
          </p:cNvPr>
          <p:cNvSpPr>
            <a:spLocks noGrp="1"/>
          </p:cNvSpPr>
          <p:nvPr>
            <p:ph type="sldNum" sz="quarter" idx="12"/>
          </p:nvPr>
        </p:nvSpPr>
        <p:spPr/>
        <p:txBody>
          <a:bodyPr/>
          <a:lstStyle/>
          <a:p>
            <a:pPr>
              <a:defRPr/>
            </a:pPr>
            <a:fld id="{716927B9-2C99-4BBD-AAAC-45985ECC9FC2}" type="slidenum">
              <a:rPr lang="es-ES" altLang="es-CL" smtClean="0"/>
              <a:pPr>
                <a:defRPr/>
              </a:pPr>
              <a:t>19</a:t>
            </a:fld>
            <a:endParaRPr lang="es-ES" altLang="es-CL"/>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809" name="Rectangle 3380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11" name="Freeform: Shape 33810">
            <a:extLst>
              <a:ext uri="{FF2B5EF4-FFF2-40B4-BE49-F238E27FC236}">
                <a16:creationId xmlns:a16="http://schemas.microsoft.com/office/drawing/2014/main" id="{B39A1F5A-E57E-4178-8F57-A18DC747E5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18713" cy="5097980"/>
          </a:xfrm>
          <a:custGeom>
            <a:avLst/>
            <a:gdLst>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516105 w 6530408"/>
              <a:gd name="connsiteY8" fmla="*/ 476071 h 5753325"/>
              <a:gd name="connsiteX9" fmla="*/ 6488360 w 6530408"/>
              <a:gd name="connsiteY9" fmla="*/ 535865 h 5753325"/>
              <a:gd name="connsiteX10" fmla="*/ 6492864 w 6530408"/>
              <a:gd name="connsiteY10" fmla="*/ 615799 h 5753325"/>
              <a:gd name="connsiteX11" fmla="*/ 6459988 w 6530408"/>
              <a:gd name="connsiteY11" fmla="*/ 707628 h 5753325"/>
              <a:gd name="connsiteX12" fmla="*/ 6453989 w 6530408"/>
              <a:gd name="connsiteY12" fmla="*/ 711876 h 5753325"/>
              <a:gd name="connsiteX13" fmla="*/ 6453209 w 6530408"/>
              <a:gd name="connsiteY13" fmla="*/ 719127 h 5753325"/>
              <a:gd name="connsiteX14" fmla="*/ 6457662 w 6530408"/>
              <a:gd name="connsiteY14" fmla="*/ 723331 h 5753325"/>
              <a:gd name="connsiteX15" fmla="*/ 6447445 w 6530408"/>
              <a:gd name="connsiteY15" fmla="*/ 780003 h 5753325"/>
              <a:gd name="connsiteX16" fmla="*/ 6426552 w 6530408"/>
              <a:gd name="connsiteY16" fmla="*/ 845805 h 5753325"/>
              <a:gd name="connsiteX17" fmla="*/ 6434072 w 6530408"/>
              <a:gd name="connsiteY17" fmla="*/ 910733 h 5753325"/>
              <a:gd name="connsiteX18" fmla="*/ 6432570 w 6530408"/>
              <a:gd name="connsiteY18" fmla="*/ 983394 h 5753325"/>
              <a:gd name="connsiteX19" fmla="*/ 6431878 w 6530408"/>
              <a:gd name="connsiteY19" fmla="*/ 1026728 h 5753325"/>
              <a:gd name="connsiteX20" fmla="*/ 6414269 w 6530408"/>
              <a:gd name="connsiteY20" fmla="*/ 1151111 h 5753325"/>
              <a:gd name="connsiteX21" fmla="*/ 6371722 w 6530408"/>
              <a:gd name="connsiteY21" fmla="*/ 1318080 h 5753325"/>
              <a:gd name="connsiteX22" fmla="*/ 6356023 w 6530408"/>
              <a:gd name="connsiteY22" fmla="*/ 1356227 h 5753325"/>
              <a:gd name="connsiteX23" fmla="*/ 6356157 w 6530408"/>
              <a:gd name="connsiteY23" fmla="*/ 1361967 h 5753325"/>
              <a:gd name="connsiteX24" fmla="*/ 6350613 w 6530408"/>
              <a:gd name="connsiteY24" fmla="*/ 1393569 h 5753325"/>
              <a:gd name="connsiteX25" fmla="*/ 6357062 w 6530408"/>
              <a:gd name="connsiteY25" fmla="*/ 1444071 h 5753325"/>
              <a:gd name="connsiteX26" fmla="*/ 6364832 w 6530408"/>
              <a:gd name="connsiteY26" fmla="*/ 1478763 h 5753325"/>
              <a:gd name="connsiteX27" fmla="*/ 6369745 w 6530408"/>
              <a:gd name="connsiteY27" fmla="*/ 1495680 h 5753325"/>
              <a:gd name="connsiteX28" fmla="*/ 6370898 w 6530408"/>
              <a:gd name="connsiteY28" fmla="*/ 1513331 h 5753325"/>
              <a:gd name="connsiteX29" fmla="*/ 6368801 w 6530408"/>
              <a:gd name="connsiteY29" fmla="*/ 1527414 h 5753325"/>
              <a:gd name="connsiteX30" fmla="*/ 6359177 w 6530408"/>
              <a:gd name="connsiteY30" fmla="*/ 1639513 h 5753325"/>
              <a:gd name="connsiteX31" fmla="*/ 6299489 w 6530408"/>
              <a:gd name="connsiteY31" fmla="*/ 1784860 h 5753325"/>
              <a:gd name="connsiteX32" fmla="*/ 6267878 w 6530408"/>
              <a:gd name="connsiteY32" fmla="*/ 1858572 h 5753325"/>
              <a:gd name="connsiteX33" fmla="*/ 6251146 w 6530408"/>
              <a:gd name="connsiteY33" fmla="*/ 1926167 h 5753325"/>
              <a:gd name="connsiteX34" fmla="*/ 6210686 w 6530408"/>
              <a:gd name="connsiteY34" fmla="*/ 2014834 h 5753325"/>
              <a:gd name="connsiteX35" fmla="*/ 6106652 w 6530408"/>
              <a:gd name="connsiteY35" fmla="*/ 2150572 h 5753325"/>
              <a:gd name="connsiteX36" fmla="*/ 6097813 w 6530408"/>
              <a:gd name="connsiteY36" fmla="*/ 2172208 h 5753325"/>
              <a:gd name="connsiteX37" fmla="*/ 6095990 w 6530408"/>
              <a:gd name="connsiteY37" fmla="*/ 2181185 h 5753325"/>
              <a:gd name="connsiteX38" fmla="*/ 6090126 w 6530408"/>
              <a:gd name="connsiteY38" fmla="*/ 2192533 h 5753325"/>
              <a:gd name="connsiteX39" fmla="*/ 6089503 w 6530408"/>
              <a:gd name="connsiteY39" fmla="*/ 2192543 h 5753325"/>
              <a:gd name="connsiteX40" fmla="*/ 6084946 w 6530408"/>
              <a:gd name="connsiteY40" fmla="*/ 2203694 h 5753325"/>
              <a:gd name="connsiteX41" fmla="*/ 5987861 w 6530408"/>
              <a:gd name="connsiteY41" fmla="*/ 2304868 h 5753325"/>
              <a:gd name="connsiteX42" fmla="*/ 5973439 w 6530408"/>
              <a:gd name="connsiteY42" fmla="*/ 2385635 h 5753325"/>
              <a:gd name="connsiteX43" fmla="*/ 5916727 w 6530408"/>
              <a:gd name="connsiteY43" fmla="*/ 2458777 h 5753325"/>
              <a:gd name="connsiteX44" fmla="*/ 5856524 w 6530408"/>
              <a:gd name="connsiteY44" fmla="*/ 2583281 h 5753325"/>
              <a:gd name="connsiteX45" fmla="*/ 5838091 w 6530408"/>
              <a:gd name="connsiteY45" fmla="*/ 2753474 h 5753325"/>
              <a:gd name="connsiteX46" fmla="*/ 5777471 w 6530408"/>
              <a:gd name="connsiteY46" fmla="*/ 2901570 h 5753325"/>
              <a:gd name="connsiteX47" fmla="*/ 5723992 w 6530408"/>
              <a:gd name="connsiteY47" fmla="*/ 2998752 h 5753325"/>
              <a:gd name="connsiteX48" fmla="*/ 5557886 w 6530408"/>
              <a:gd name="connsiteY48" fmla="*/ 3329735 h 5753325"/>
              <a:gd name="connsiteX49" fmla="*/ 5471501 w 6530408"/>
              <a:gd name="connsiteY49" fmla="*/ 3462221 h 5753325"/>
              <a:gd name="connsiteX50" fmla="*/ 5465154 w 6530408"/>
              <a:gd name="connsiteY50" fmla="*/ 3541065 h 5753325"/>
              <a:gd name="connsiteX51" fmla="*/ 5437889 w 6530408"/>
              <a:gd name="connsiteY51" fmla="*/ 3559927 h 5753325"/>
              <a:gd name="connsiteX52" fmla="*/ 5432770 w 6530408"/>
              <a:gd name="connsiteY52" fmla="*/ 3562948 h 5753325"/>
              <a:gd name="connsiteX53" fmla="*/ 5406795 w 6530408"/>
              <a:gd name="connsiteY53" fmla="*/ 3578594 h 5753325"/>
              <a:gd name="connsiteX54" fmla="*/ 5381495 w 6530408"/>
              <a:gd name="connsiteY54" fmla="*/ 3599883 h 5753325"/>
              <a:gd name="connsiteX55" fmla="*/ 5363689 w 6530408"/>
              <a:gd name="connsiteY55" fmla="*/ 3633299 h 5753325"/>
              <a:gd name="connsiteX56" fmla="*/ 5291870 w 6530408"/>
              <a:gd name="connsiteY56" fmla="*/ 3799039 h 5753325"/>
              <a:gd name="connsiteX57" fmla="*/ 5241600 w 6530408"/>
              <a:gd name="connsiteY57" fmla="*/ 3894238 h 5753325"/>
              <a:gd name="connsiteX58" fmla="*/ 5211041 w 6530408"/>
              <a:gd name="connsiteY58" fmla="*/ 3924184 h 5753325"/>
              <a:gd name="connsiteX59" fmla="*/ 5176073 w 6530408"/>
              <a:gd name="connsiteY59" fmla="*/ 3970179 h 5753325"/>
              <a:gd name="connsiteX60" fmla="*/ 5172826 w 6530408"/>
              <a:gd name="connsiteY60" fmla="*/ 3991773 h 5753325"/>
              <a:gd name="connsiteX61" fmla="*/ 5157053 w 6530408"/>
              <a:gd name="connsiteY61" fmla="*/ 3997708 h 5753325"/>
              <a:gd name="connsiteX62" fmla="*/ 5127922 w 6530408"/>
              <a:gd name="connsiteY62" fmla="*/ 4022660 h 5753325"/>
              <a:gd name="connsiteX63" fmla="*/ 5020872 w 6530408"/>
              <a:gd name="connsiteY63" fmla="*/ 4075951 h 5753325"/>
              <a:gd name="connsiteX64" fmla="*/ 4991410 w 6530408"/>
              <a:gd name="connsiteY64" fmla="*/ 4087598 h 5753325"/>
              <a:gd name="connsiteX65" fmla="*/ 4930112 w 6530408"/>
              <a:gd name="connsiteY65" fmla="*/ 4138459 h 5753325"/>
              <a:gd name="connsiteX66" fmla="*/ 4834224 w 6530408"/>
              <a:gd name="connsiteY66" fmla="*/ 4231643 h 5753325"/>
              <a:gd name="connsiteX67" fmla="*/ 4812599 w 6530408"/>
              <a:gd name="connsiteY67" fmla="*/ 4249449 h 5753325"/>
              <a:gd name="connsiteX68" fmla="*/ 4789188 w 6530408"/>
              <a:gd name="connsiteY68" fmla="*/ 4256678 h 5753325"/>
              <a:gd name="connsiteX69" fmla="*/ 4779554 w 6530408"/>
              <a:gd name="connsiteY69" fmla="*/ 4251313 h 5753325"/>
              <a:gd name="connsiteX70" fmla="*/ 4766885 w 6530408"/>
              <a:gd name="connsiteY70" fmla="*/ 4259812 h 5753325"/>
              <a:gd name="connsiteX71" fmla="*/ 4762510 w 6530408"/>
              <a:gd name="connsiteY71" fmla="*/ 4260383 h 5753325"/>
              <a:gd name="connsiteX72" fmla="*/ 4738416 w 6530408"/>
              <a:gd name="connsiteY72" fmla="*/ 4265355 h 5753325"/>
              <a:gd name="connsiteX73" fmla="*/ 4712007 w 6530408"/>
              <a:gd name="connsiteY73" fmla="*/ 4317892 h 5753325"/>
              <a:gd name="connsiteX74" fmla="*/ 4658930 w 6530408"/>
              <a:gd name="connsiteY74" fmla="*/ 4348041 h 5753325"/>
              <a:gd name="connsiteX75" fmla="*/ 4443526 w 6530408"/>
              <a:gd name="connsiteY75" fmla="*/ 4507851 h 5753325"/>
              <a:gd name="connsiteX76" fmla="*/ 4289766 w 6530408"/>
              <a:gd name="connsiteY76" fmla="*/ 4711450 h 5753325"/>
              <a:gd name="connsiteX77" fmla="*/ 4150870 w 6530408"/>
              <a:gd name="connsiteY77" fmla="*/ 4818480 h 5753325"/>
              <a:gd name="connsiteX78" fmla="*/ 4006639 w 6530408"/>
              <a:gd name="connsiteY78" fmla="*/ 4933815 h 5753325"/>
              <a:gd name="connsiteX79" fmla="*/ 3298210 w 6530408"/>
              <a:gd name="connsiteY79" fmla="*/ 5070790 h 5753325"/>
              <a:gd name="connsiteX80" fmla="*/ 2947678 w 6530408"/>
              <a:gd name="connsiteY80" fmla="*/ 5117869 h 5753325"/>
              <a:gd name="connsiteX81" fmla="*/ 2822169 w 6530408"/>
              <a:gd name="connsiteY81" fmla="*/ 5129396 h 5753325"/>
              <a:gd name="connsiteX82" fmla="*/ 2538773 w 6530408"/>
              <a:gd name="connsiteY82" fmla="*/ 5313397 h 5753325"/>
              <a:gd name="connsiteX83" fmla="*/ 2014500 w 6530408"/>
              <a:gd name="connsiteY83" fmla="*/ 5519744 h 5753325"/>
              <a:gd name="connsiteX84" fmla="*/ 1934391 w 6530408"/>
              <a:gd name="connsiteY84" fmla="*/ 5591335 h 5753325"/>
              <a:gd name="connsiteX85" fmla="*/ 1892550 w 6530408"/>
              <a:gd name="connsiteY85" fmla="*/ 5649708 h 5753325"/>
              <a:gd name="connsiteX86" fmla="*/ 1854769 w 6530408"/>
              <a:gd name="connsiteY86" fmla="*/ 5647691 h 5753325"/>
              <a:gd name="connsiteX87" fmla="*/ 1809461 w 6530408"/>
              <a:gd name="connsiteY87" fmla="*/ 5648628 h 5753325"/>
              <a:gd name="connsiteX88" fmla="*/ 1745150 w 6530408"/>
              <a:gd name="connsiteY88" fmla="*/ 5693879 h 5753325"/>
              <a:gd name="connsiteX89" fmla="*/ 1713375 w 6530408"/>
              <a:gd name="connsiteY89" fmla="*/ 5684672 h 5753325"/>
              <a:gd name="connsiteX90" fmla="*/ 1707808 w 6530408"/>
              <a:gd name="connsiteY90" fmla="*/ 5682611 h 5753325"/>
              <a:gd name="connsiteX91" fmla="*/ 1679313 w 6530408"/>
              <a:gd name="connsiteY91" fmla="*/ 5672360 h 5753325"/>
              <a:gd name="connsiteX92" fmla="*/ 1646933 w 6530408"/>
              <a:gd name="connsiteY92" fmla="*/ 5666227 h 5753325"/>
              <a:gd name="connsiteX93" fmla="*/ 1610055 w 6530408"/>
              <a:gd name="connsiteY93" fmla="*/ 5673643 h 5753325"/>
              <a:gd name="connsiteX94" fmla="*/ 1437641 w 6530408"/>
              <a:gd name="connsiteY94" fmla="*/ 5723266 h 5753325"/>
              <a:gd name="connsiteX95" fmla="*/ 1332869 w 6530408"/>
              <a:gd name="connsiteY95" fmla="*/ 5744752 h 5753325"/>
              <a:gd name="connsiteX96" fmla="*/ 1290525 w 6530408"/>
              <a:gd name="connsiteY96" fmla="*/ 5740036 h 5753325"/>
              <a:gd name="connsiteX97" fmla="*/ 1233107 w 6530408"/>
              <a:gd name="connsiteY97" fmla="*/ 5742106 h 5753325"/>
              <a:gd name="connsiteX98" fmla="*/ 1214532 w 6530408"/>
              <a:gd name="connsiteY98" fmla="*/ 5753325 h 5753325"/>
              <a:gd name="connsiteX99" fmla="*/ 1199955 w 6530408"/>
              <a:gd name="connsiteY99" fmla="*/ 5744831 h 5753325"/>
              <a:gd name="connsiteX100" fmla="*/ 1162337 w 6530408"/>
              <a:gd name="connsiteY100" fmla="*/ 5738048 h 5753325"/>
              <a:gd name="connsiteX101" fmla="*/ 1053457 w 6530408"/>
              <a:gd name="connsiteY101" fmla="*/ 5688676 h 5753325"/>
              <a:gd name="connsiteX102" fmla="*/ 1025798 w 6530408"/>
              <a:gd name="connsiteY102" fmla="*/ 5673166 h 5753325"/>
              <a:gd name="connsiteX103" fmla="*/ 947900 w 6530408"/>
              <a:gd name="connsiteY103" fmla="*/ 5657848 h 5753325"/>
              <a:gd name="connsiteX104" fmla="*/ 815627 w 6530408"/>
              <a:gd name="connsiteY104" fmla="*/ 5642557 h 5753325"/>
              <a:gd name="connsiteX105" fmla="*/ 788251 w 6530408"/>
              <a:gd name="connsiteY105" fmla="*/ 5637065 h 5753325"/>
              <a:gd name="connsiteX106" fmla="*/ 767822 w 6530408"/>
              <a:gd name="connsiteY106" fmla="*/ 5623450 h 5753325"/>
              <a:gd name="connsiteX107" fmla="*/ 765791 w 6530408"/>
              <a:gd name="connsiteY107" fmla="*/ 5612539 h 5753325"/>
              <a:gd name="connsiteX108" fmla="*/ 751230 w 6530408"/>
              <a:gd name="connsiteY108" fmla="*/ 5608092 h 5753325"/>
              <a:gd name="connsiteX109" fmla="*/ 748008 w 6530408"/>
              <a:gd name="connsiteY109" fmla="*/ 5605052 h 5753325"/>
              <a:gd name="connsiteX110" fmla="*/ 728871 w 6530408"/>
              <a:gd name="connsiteY110" fmla="*/ 5589469 h 5753325"/>
              <a:gd name="connsiteX111" fmla="*/ 671898 w 6530408"/>
              <a:gd name="connsiteY111" fmla="*/ 5602363 h 5753325"/>
              <a:gd name="connsiteX112" fmla="*/ 615065 w 6530408"/>
              <a:gd name="connsiteY112" fmla="*/ 5580257 h 5753325"/>
              <a:gd name="connsiteX113" fmla="*/ 355785 w 6530408"/>
              <a:gd name="connsiteY113" fmla="*/ 5514383 h 5753325"/>
              <a:gd name="connsiteX114" fmla="*/ 102269 w 6530408"/>
              <a:gd name="connsiteY114" fmla="*/ 5524347 h 5753325"/>
              <a:gd name="connsiteX115" fmla="*/ 13160 w 6530408"/>
              <a:gd name="connsiteY115" fmla="*/ 5514159 h 5753325"/>
              <a:gd name="connsiteX116" fmla="*/ 0 w 6530408"/>
              <a:gd name="connsiteY116" fmla="*/ 5511735 h 5753325"/>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488360 w 6530408"/>
              <a:gd name="connsiteY8" fmla="*/ 535865 h 5753325"/>
              <a:gd name="connsiteX9" fmla="*/ 6492864 w 6530408"/>
              <a:gd name="connsiteY9" fmla="*/ 615799 h 5753325"/>
              <a:gd name="connsiteX10" fmla="*/ 6459988 w 6530408"/>
              <a:gd name="connsiteY10" fmla="*/ 707628 h 5753325"/>
              <a:gd name="connsiteX11" fmla="*/ 6453989 w 6530408"/>
              <a:gd name="connsiteY11" fmla="*/ 711876 h 5753325"/>
              <a:gd name="connsiteX12" fmla="*/ 6453209 w 6530408"/>
              <a:gd name="connsiteY12" fmla="*/ 719127 h 5753325"/>
              <a:gd name="connsiteX13" fmla="*/ 6457662 w 6530408"/>
              <a:gd name="connsiteY13" fmla="*/ 723331 h 5753325"/>
              <a:gd name="connsiteX14" fmla="*/ 6447445 w 6530408"/>
              <a:gd name="connsiteY14" fmla="*/ 780003 h 5753325"/>
              <a:gd name="connsiteX15" fmla="*/ 6426552 w 6530408"/>
              <a:gd name="connsiteY15" fmla="*/ 845805 h 5753325"/>
              <a:gd name="connsiteX16" fmla="*/ 6434072 w 6530408"/>
              <a:gd name="connsiteY16" fmla="*/ 910733 h 5753325"/>
              <a:gd name="connsiteX17" fmla="*/ 6432570 w 6530408"/>
              <a:gd name="connsiteY17" fmla="*/ 983394 h 5753325"/>
              <a:gd name="connsiteX18" fmla="*/ 6431878 w 6530408"/>
              <a:gd name="connsiteY18" fmla="*/ 1026728 h 5753325"/>
              <a:gd name="connsiteX19" fmla="*/ 6414269 w 6530408"/>
              <a:gd name="connsiteY19" fmla="*/ 1151111 h 5753325"/>
              <a:gd name="connsiteX20" fmla="*/ 6371722 w 6530408"/>
              <a:gd name="connsiteY20" fmla="*/ 1318080 h 5753325"/>
              <a:gd name="connsiteX21" fmla="*/ 6356023 w 6530408"/>
              <a:gd name="connsiteY21" fmla="*/ 1356227 h 5753325"/>
              <a:gd name="connsiteX22" fmla="*/ 6356157 w 6530408"/>
              <a:gd name="connsiteY22" fmla="*/ 1361967 h 5753325"/>
              <a:gd name="connsiteX23" fmla="*/ 6350613 w 6530408"/>
              <a:gd name="connsiteY23" fmla="*/ 1393569 h 5753325"/>
              <a:gd name="connsiteX24" fmla="*/ 6357062 w 6530408"/>
              <a:gd name="connsiteY24" fmla="*/ 1444071 h 5753325"/>
              <a:gd name="connsiteX25" fmla="*/ 6364832 w 6530408"/>
              <a:gd name="connsiteY25" fmla="*/ 1478763 h 5753325"/>
              <a:gd name="connsiteX26" fmla="*/ 6369745 w 6530408"/>
              <a:gd name="connsiteY26" fmla="*/ 1495680 h 5753325"/>
              <a:gd name="connsiteX27" fmla="*/ 6370898 w 6530408"/>
              <a:gd name="connsiteY27" fmla="*/ 1513331 h 5753325"/>
              <a:gd name="connsiteX28" fmla="*/ 6368801 w 6530408"/>
              <a:gd name="connsiteY28" fmla="*/ 1527414 h 5753325"/>
              <a:gd name="connsiteX29" fmla="*/ 6359177 w 6530408"/>
              <a:gd name="connsiteY29" fmla="*/ 1639513 h 5753325"/>
              <a:gd name="connsiteX30" fmla="*/ 6299489 w 6530408"/>
              <a:gd name="connsiteY30" fmla="*/ 1784860 h 5753325"/>
              <a:gd name="connsiteX31" fmla="*/ 6267878 w 6530408"/>
              <a:gd name="connsiteY31" fmla="*/ 1858572 h 5753325"/>
              <a:gd name="connsiteX32" fmla="*/ 6251146 w 6530408"/>
              <a:gd name="connsiteY32" fmla="*/ 1926167 h 5753325"/>
              <a:gd name="connsiteX33" fmla="*/ 6210686 w 6530408"/>
              <a:gd name="connsiteY33" fmla="*/ 2014834 h 5753325"/>
              <a:gd name="connsiteX34" fmla="*/ 6106652 w 6530408"/>
              <a:gd name="connsiteY34" fmla="*/ 2150572 h 5753325"/>
              <a:gd name="connsiteX35" fmla="*/ 6097813 w 6530408"/>
              <a:gd name="connsiteY35" fmla="*/ 2172208 h 5753325"/>
              <a:gd name="connsiteX36" fmla="*/ 6095990 w 6530408"/>
              <a:gd name="connsiteY36" fmla="*/ 2181185 h 5753325"/>
              <a:gd name="connsiteX37" fmla="*/ 6090126 w 6530408"/>
              <a:gd name="connsiteY37" fmla="*/ 2192533 h 5753325"/>
              <a:gd name="connsiteX38" fmla="*/ 6089503 w 6530408"/>
              <a:gd name="connsiteY38" fmla="*/ 2192543 h 5753325"/>
              <a:gd name="connsiteX39" fmla="*/ 6084946 w 6530408"/>
              <a:gd name="connsiteY39" fmla="*/ 2203694 h 5753325"/>
              <a:gd name="connsiteX40" fmla="*/ 5987861 w 6530408"/>
              <a:gd name="connsiteY40" fmla="*/ 2304868 h 5753325"/>
              <a:gd name="connsiteX41" fmla="*/ 5973439 w 6530408"/>
              <a:gd name="connsiteY41" fmla="*/ 2385635 h 5753325"/>
              <a:gd name="connsiteX42" fmla="*/ 5916727 w 6530408"/>
              <a:gd name="connsiteY42" fmla="*/ 2458777 h 5753325"/>
              <a:gd name="connsiteX43" fmla="*/ 5856524 w 6530408"/>
              <a:gd name="connsiteY43" fmla="*/ 2583281 h 5753325"/>
              <a:gd name="connsiteX44" fmla="*/ 5838091 w 6530408"/>
              <a:gd name="connsiteY44" fmla="*/ 2753474 h 5753325"/>
              <a:gd name="connsiteX45" fmla="*/ 5777471 w 6530408"/>
              <a:gd name="connsiteY45" fmla="*/ 2901570 h 5753325"/>
              <a:gd name="connsiteX46" fmla="*/ 5723992 w 6530408"/>
              <a:gd name="connsiteY46" fmla="*/ 2998752 h 5753325"/>
              <a:gd name="connsiteX47" fmla="*/ 5557886 w 6530408"/>
              <a:gd name="connsiteY47" fmla="*/ 3329735 h 5753325"/>
              <a:gd name="connsiteX48" fmla="*/ 5471501 w 6530408"/>
              <a:gd name="connsiteY48" fmla="*/ 3462221 h 5753325"/>
              <a:gd name="connsiteX49" fmla="*/ 5465154 w 6530408"/>
              <a:gd name="connsiteY49" fmla="*/ 3541065 h 5753325"/>
              <a:gd name="connsiteX50" fmla="*/ 5437889 w 6530408"/>
              <a:gd name="connsiteY50" fmla="*/ 3559927 h 5753325"/>
              <a:gd name="connsiteX51" fmla="*/ 5432770 w 6530408"/>
              <a:gd name="connsiteY51" fmla="*/ 3562948 h 5753325"/>
              <a:gd name="connsiteX52" fmla="*/ 5406795 w 6530408"/>
              <a:gd name="connsiteY52" fmla="*/ 3578594 h 5753325"/>
              <a:gd name="connsiteX53" fmla="*/ 5381495 w 6530408"/>
              <a:gd name="connsiteY53" fmla="*/ 3599883 h 5753325"/>
              <a:gd name="connsiteX54" fmla="*/ 5363689 w 6530408"/>
              <a:gd name="connsiteY54" fmla="*/ 3633299 h 5753325"/>
              <a:gd name="connsiteX55" fmla="*/ 5291870 w 6530408"/>
              <a:gd name="connsiteY55" fmla="*/ 3799039 h 5753325"/>
              <a:gd name="connsiteX56" fmla="*/ 5241600 w 6530408"/>
              <a:gd name="connsiteY56" fmla="*/ 3894238 h 5753325"/>
              <a:gd name="connsiteX57" fmla="*/ 5211041 w 6530408"/>
              <a:gd name="connsiteY57" fmla="*/ 3924184 h 5753325"/>
              <a:gd name="connsiteX58" fmla="*/ 5176073 w 6530408"/>
              <a:gd name="connsiteY58" fmla="*/ 3970179 h 5753325"/>
              <a:gd name="connsiteX59" fmla="*/ 5172826 w 6530408"/>
              <a:gd name="connsiteY59" fmla="*/ 3991773 h 5753325"/>
              <a:gd name="connsiteX60" fmla="*/ 5157053 w 6530408"/>
              <a:gd name="connsiteY60" fmla="*/ 3997708 h 5753325"/>
              <a:gd name="connsiteX61" fmla="*/ 5127922 w 6530408"/>
              <a:gd name="connsiteY61" fmla="*/ 4022660 h 5753325"/>
              <a:gd name="connsiteX62" fmla="*/ 5020872 w 6530408"/>
              <a:gd name="connsiteY62" fmla="*/ 4075951 h 5753325"/>
              <a:gd name="connsiteX63" fmla="*/ 4991410 w 6530408"/>
              <a:gd name="connsiteY63" fmla="*/ 4087598 h 5753325"/>
              <a:gd name="connsiteX64" fmla="*/ 4930112 w 6530408"/>
              <a:gd name="connsiteY64" fmla="*/ 4138459 h 5753325"/>
              <a:gd name="connsiteX65" fmla="*/ 4834224 w 6530408"/>
              <a:gd name="connsiteY65" fmla="*/ 4231643 h 5753325"/>
              <a:gd name="connsiteX66" fmla="*/ 4812599 w 6530408"/>
              <a:gd name="connsiteY66" fmla="*/ 4249449 h 5753325"/>
              <a:gd name="connsiteX67" fmla="*/ 4789188 w 6530408"/>
              <a:gd name="connsiteY67" fmla="*/ 4256678 h 5753325"/>
              <a:gd name="connsiteX68" fmla="*/ 4779554 w 6530408"/>
              <a:gd name="connsiteY68" fmla="*/ 4251313 h 5753325"/>
              <a:gd name="connsiteX69" fmla="*/ 4766885 w 6530408"/>
              <a:gd name="connsiteY69" fmla="*/ 4259812 h 5753325"/>
              <a:gd name="connsiteX70" fmla="*/ 4762510 w 6530408"/>
              <a:gd name="connsiteY70" fmla="*/ 4260383 h 5753325"/>
              <a:gd name="connsiteX71" fmla="*/ 4738416 w 6530408"/>
              <a:gd name="connsiteY71" fmla="*/ 4265355 h 5753325"/>
              <a:gd name="connsiteX72" fmla="*/ 4712007 w 6530408"/>
              <a:gd name="connsiteY72" fmla="*/ 4317892 h 5753325"/>
              <a:gd name="connsiteX73" fmla="*/ 4658930 w 6530408"/>
              <a:gd name="connsiteY73" fmla="*/ 4348041 h 5753325"/>
              <a:gd name="connsiteX74" fmla="*/ 4443526 w 6530408"/>
              <a:gd name="connsiteY74" fmla="*/ 4507851 h 5753325"/>
              <a:gd name="connsiteX75" fmla="*/ 4289766 w 6530408"/>
              <a:gd name="connsiteY75" fmla="*/ 4711450 h 5753325"/>
              <a:gd name="connsiteX76" fmla="*/ 4150870 w 6530408"/>
              <a:gd name="connsiteY76" fmla="*/ 4818480 h 5753325"/>
              <a:gd name="connsiteX77" fmla="*/ 4006639 w 6530408"/>
              <a:gd name="connsiteY77" fmla="*/ 4933815 h 5753325"/>
              <a:gd name="connsiteX78" fmla="*/ 3298210 w 6530408"/>
              <a:gd name="connsiteY78" fmla="*/ 5070790 h 5753325"/>
              <a:gd name="connsiteX79" fmla="*/ 2947678 w 6530408"/>
              <a:gd name="connsiteY79" fmla="*/ 5117869 h 5753325"/>
              <a:gd name="connsiteX80" fmla="*/ 2822169 w 6530408"/>
              <a:gd name="connsiteY80" fmla="*/ 5129396 h 5753325"/>
              <a:gd name="connsiteX81" fmla="*/ 2538773 w 6530408"/>
              <a:gd name="connsiteY81" fmla="*/ 5313397 h 5753325"/>
              <a:gd name="connsiteX82" fmla="*/ 2014500 w 6530408"/>
              <a:gd name="connsiteY82" fmla="*/ 5519744 h 5753325"/>
              <a:gd name="connsiteX83" fmla="*/ 1934391 w 6530408"/>
              <a:gd name="connsiteY83" fmla="*/ 5591335 h 5753325"/>
              <a:gd name="connsiteX84" fmla="*/ 1892550 w 6530408"/>
              <a:gd name="connsiteY84" fmla="*/ 5649708 h 5753325"/>
              <a:gd name="connsiteX85" fmla="*/ 1854769 w 6530408"/>
              <a:gd name="connsiteY85" fmla="*/ 5647691 h 5753325"/>
              <a:gd name="connsiteX86" fmla="*/ 1809461 w 6530408"/>
              <a:gd name="connsiteY86" fmla="*/ 5648628 h 5753325"/>
              <a:gd name="connsiteX87" fmla="*/ 1745150 w 6530408"/>
              <a:gd name="connsiteY87" fmla="*/ 5693879 h 5753325"/>
              <a:gd name="connsiteX88" fmla="*/ 1713375 w 6530408"/>
              <a:gd name="connsiteY88" fmla="*/ 5684672 h 5753325"/>
              <a:gd name="connsiteX89" fmla="*/ 1707808 w 6530408"/>
              <a:gd name="connsiteY89" fmla="*/ 5682611 h 5753325"/>
              <a:gd name="connsiteX90" fmla="*/ 1679313 w 6530408"/>
              <a:gd name="connsiteY90" fmla="*/ 5672360 h 5753325"/>
              <a:gd name="connsiteX91" fmla="*/ 1646933 w 6530408"/>
              <a:gd name="connsiteY91" fmla="*/ 5666227 h 5753325"/>
              <a:gd name="connsiteX92" fmla="*/ 1610055 w 6530408"/>
              <a:gd name="connsiteY92" fmla="*/ 5673643 h 5753325"/>
              <a:gd name="connsiteX93" fmla="*/ 1437641 w 6530408"/>
              <a:gd name="connsiteY93" fmla="*/ 5723266 h 5753325"/>
              <a:gd name="connsiteX94" fmla="*/ 1332869 w 6530408"/>
              <a:gd name="connsiteY94" fmla="*/ 5744752 h 5753325"/>
              <a:gd name="connsiteX95" fmla="*/ 1290525 w 6530408"/>
              <a:gd name="connsiteY95" fmla="*/ 5740036 h 5753325"/>
              <a:gd name="connsiteX96" fmla="*/ 1233107 w 6530408"/>
              <a:gd name="connsiteY96" fmla="*/ 5742106 h 5753325"/>
              <a:gd name="connsiteX97" fmla="*/ 1214532 w 6530408"/>
              <a:gd name="connsiteY97" fmla="*/ 5753325 h 5753325"/>
              <a:gd name="connsiteX98" fmla="*/ 1199955 w 6530408"/>
              <a:gd name="connsiteY98" fmla="*/ 5744831 h 5753325"/>
              <a:gd name="connsiteX99" fmla="*/ 1162337 w 6530408"/>
              <a:gd name="connsiteY99" fmla="*/ 5738048 h 5753325"/>
              <a:gd name="connsiteX100" fmla="*/ 1053457 w 6530408"/>
              <a:gd name="connsiteY100" fmla="*/ 5688676 h 5753325"/>
              <a:gd name="connsiteX101" fmla="*/ 1025798 w 6530408"/>
              <a:gd name="connsiteY101" fmla="*/ 5673166 h 5753325"/>
              <a:gd name="connsiteX102" fmla="*/ 947900 w 6530408"/>
              <a:gd name="connsiteY102" fmla="*/ 5657848 h 5753325"/>
              <a:gd name="connsiteX103" fmla="*/ 815627 w 6530408"/>
              <a:gd name="connsiteY103" fmla="*/ 5642557 h 5753325"/>
              <a:gd name="connsiteX104" fmla="*/ 788251 w 6530408"/>
              <a:gd name="connsiteY104" fmla="*/ 5637065 h 5753325"/>
              <a:gd name="connsiteX105" fmla="*/ 767822 w 6530408"/>
              <a:gd name="connsiteY105" fmla="*/ 5623450 h 5753325"/>
              <a:gd name="connsiteX106" fmla="*/ 765791 w 6530408"/>
              <a:gd name="connsiteY106" fmla="*/ 5612539 h 5753325"/>
              <a:gd name="connsiteX107" fmla="*/ 751230 w 6530408"/>
              <a:gd name="connsiteY107" fmla="*/ 5608092 h 5753325"/>
              <a:gd name="connsiteX108" fmla="*/ 748008 w 6530408"/>
              <a:gd name="connsiteY108" fmla="*/ 5605052 h 5753325"/>
              <a:gd name="connsiteX109" fmla="*/ 728871 w 6530408"/>
              <a:gd name="connsiteY109" fmla="*/ 5589469 h 5753325"/>
              <a:gd name="connsiteX110" fmla="*/ 671898 w 6530408"/>
              <a:gd name="connsiteY110" fmla="*/ 5602363 h 5753325"/>
              <a:gd name="connsiteX111" fmla="*/ 615065 w 6530408"/>
              <a:gd name="connsiteY111" fmla="*/ 5580257 h 5753325"/>
              <a:gd name="connsiteX112" fmla="*/ 355785 w 6530408"/>
              <a:gd name="connsiteY112" fmla="*/ 5514383 h 5753325"/>
              <a:gd name="connsiteX113" fmla="*/ 102269 w 6530408"/>
              <a:gd name="connsiteY113" fmla="*/ 5524347 h 5753325"/>
              <a:gd name="connsiteX114" fmla="*/ 13160 w 6530408"/>
              <a:gd name="connsiteY114" fmla="*/ 5514159 h 5753325"/>
              <a:gd name="connsiteX115" fmla="*/ 0 w 6530408"/>
              <a:gd name="connsiteY115" fmla="*/ 5511735 h 5753325"/>
              <a:gd name="connsiteX116" fmla="*/ 0 w 6530408"/>
              <a:gd name="connsiteY116" fmla="*/ 0 h 5753325"/>
              <a:gd name="connsiteX0" fmla="*/ 0 w 6506836"/>
              <a:gd name="connsiteY0" fmla="*/ 0 h 5753325"/>
              <a:gd name="connsiteX1" fmla="*/ 6438980 w 6506836"/>
              <a:gd name="connsiteY1" fmla="*/ 0 h 5753325"/>
              <a:gd name="connsiteX2" fmla="*/ 6439047 w 6506836"/>
              <a:gd name="connsiteY2" fmla="*/ 147 h 5753325"/>
              <a:gd name="connsiteX3" fmla="*/ 6443456 w 6506836"/>
              <a:gd name="connsiteY3" fmla="*/ 130105 h 5753325"/>
              <a:gd name="connsiteX4" fmla="*/ 6447632 w 6506836"/>
              <a:gd name="connsiteY4" fmla="*/ 170016 h 5753325"/>
              <a:gd name="connsiteX5" fmla="*/ 6465936 w 6506836"/>
              <a:gd name="connsiteY5" fmla="*/ 274847 h 5753325"/>
              <a:gd name="connsiteX6" fmla="*/ 6506836 w 6506836"/>
              <a:gd name="connsiteY6" fmla="*/ 331778 h 5753325"/>
              <a:gd name="connsiteX7" fmla="*/ 6488360 w 6506836"/>
              <a:gd name="connsiteY7" fmla="*/ 535865 h 5753325"/>
              <a:gd name="connsiteX8" fmla="*/ 6492864 w 6506836"/>
              <a:gd name="connsiteY8" fmla="*/ 615799 h 5753325"/>
              <a:gd name="connsiteX9" fmla="*/ 6459988 w 6506836"/>
              <a:gd name="connsiteY9" fmla="*/ 707628 h 5753325"/>
              <a:gd name="connsiteX10" fmla="*/ 6453989 w 6506836"/>
              <a:gd name="connsiteY10" fmla="*/ 711876 h 5753325"/>
              <a:gd name="connsiteX11" fmla="*/ 6453209 w 6506836"/>
              <a:gd name="connsiteY11" fmla="*/ 719127 h 5753325"/>
              <a:gd name="connsiteX12" fmla="*/ 6457662 w 6506836"/>
              <a:gd name="connsiteY12" fmla="*/ 723331 h 5753325"/>
              <a:gd name="connsiteX13" fmla="*/ 6447445 w 6506836"/>
              <a:gd name="connsiteY13" fmla="*/ 780003 h 5753325"/>
              <a:gd name="connsiteX14" fmla="*/ 6426552 w 6506836"/>
              <a:gd name="connsiteY14" fmla="*/ 845805 h 5753325"/>
              <a:gd name="connsiteX15" fmla="*/ 6434072 w 6506836"/>
              <a:gd name="connsiteY15" fmla="*/ 910733 h 5753325"/>
              <a:gd name="connsiteX16" fmla="*/ 6432570 w 6506836"/>
              <a:gd name="connsiteY16" fmla="*/ 983394 h 5753325"/>
              <a:gd name="connsiteX17" fmla="*/ 6431878 w 6506836"/>
              <a:gd name="connsiteY17" fmla="*/ 1026728 h 5753325"/>
              <a:gd name="connsiteX18" fmla="*/ 6414269 w 6506836"/>
              <a:gd name="connsiteY18" fmla="*/ 1151111 h 5753325"/>
              <a:gd name="connsiteX19" fmla="*/ 6371722 w 6506836"/>
              <a:gd name="connsiteY19" fmla="*/ 1318080 h 5753325"/>
              <a:gd name="connsiteX20" fmla="*/ 6356023 w 6506836"/>
              <a:gd name="connsiteY20" fmla="*/ 1356227 h 5753325"/>
              <a:gd name="connsiteX21" fmla="*/ 6356157 w 6506836"/>
              <a:gd name="connsiteY21" fmla="*/ 1361967 h 5753325"/>
              <a:gd name="connsiteX22" fmla="*/ 6350613 w 6506836"/>
              <a:gd name="connsiteY22" fmla="*/ 1393569 h 5753325"/>
              <a:gd name="connsiteX23" fmla="*/ 6357062 w 6506836"/>
              <a:gd name="connsiteY23" fmla="*/ 1444071 h 5753325"/>
              <a:gd name="connsiteX24" fmla="*/ 6364832 w 6506836"/>
              <a:gd name="connsiteY24" fmla="*/ 1478763 h 5753325"/>
              <a:gd name="connsiteX25" fmla="*/ 6369745 w 6506836"/>
              <a:gd name="connsiteY25" fmla="*/ 1495680 h 5753325"/>
              <a:gd name="connsiteX26" fmla="*/ 6370898 w 6506836"/>
              <a:gd name="connsiteY26" fmla="*/ 1513331 h 5753325"/>
              <a:gd name="connsiteX27" fmla="*/ 6368801 w 6506836"/>
              <a:gd name="connsiteY27" fmla="*/ 1527414 h 5753325"/>
              <a:gd name="connsiteX28" fmla="*/ 6359177 w 6506836"/>
              <a:gd name="connsiteY28" fmla="*/ 1639513 h 5753325"/>
              <a:gd name="connsiteX29" fmla="*/ 6299489 w 6506836"/>
              <a:gd name="connsiteY29" fmla="*/ 1784860 h 5753325"/>
              <a:gd name="connsiteX30" fmla="*/ 6267878 w 6506836"/>
              <a:gd name="connsiteY30" fmla="*/ 1858572 h 5753325"/>
              <a:gd name="connsiteX31" fmla="*/ 6251146 w 6506836"/>
              <a:gd name="connsiteY31" fmla="*/ 1926167 h 5753325"/>
              <a:gd name="connsiteX32" fmla="*/ 6210686 w 6506836"/>
              <a:gd name="connsiteY32" fmla="*/ 2014834 h 5753325"/>
              <a:gd name="connsiteX33" fmla="*/ 6106652 w 6506836"/>
              <a:gd name="connsiteY33" fmla="*/ 2150572 h 5753325"/>
              <a:gd name="connsiteX34" fmla="*/ 6097813 w 6506836"/>
              <a:gd name="connsiteY34" fmla="*/ 2172208 h 5753325"/>
              <a:gd name="connsiteX35" fmla="*/ 6095990 w 6506836"/>
              <a:gd name="connsiteY35" fmla="*/ 2181185 h 5753325"/>
              <a:gd name="connsiteX36" fmla="*/ 6090126 w 6506836"/>
              <a:gd name="connsiteY36" fmla="*/ 2192533 h 5753325"/>
              <a:gd name="connsiteX37" fmla="*/ 6089503 w 6506836"/>
              <a:gd name="connsiteY37" fmla="*/ 2192543 h 5753325"/>
              <a:gd name="connsiteX38" fmla="*/ 6084946 w 6506836"/>
              <a:gd name="connsiteY38" fmla="*/ 2203694 h 5753325"/>
              <a:gd name="connsiteX39" fmla="*/ 5987861 w 6506836"/>
              <a:gd name="connsiteY39" fmla="*/ 2304868 h 5753325"/>
              <a:gd name="connsiteX40" fmla="*/ 5973439 w 6506836"/>
              <a:gd name="connsiteY40" fmla="*/ 2385635 h 5753325"/>
              <a:gd name="connsiteX41" fmla="*/ 5916727 w 6506836"/>
              <a:gd name="connsiteY41" fmla="*/ 2458777 h 5753325"/>
              <a:gd name="connsiteX42" fmla="*/ 5856524 w 6506836"/>
              <a:gd name="connsiteY42" fmla="*/ 2583281 h 5753325"/>
              <a:gd name="connsiteX43" fmla="*/ 5838091 w 6506836"/>
              <a:gd name="connsiteY43" fmla="*/ 2753474 h 5753325"/>
              <a:gd name="connsiteX44" fmla="*/ 5777471 w 6506836"/>
              <a:gd name="connsiteY44" fmla="*/ 2901570 h 5753325"/>
              <a:gd name="connsiteX45" fmla="*/ 5723992 w 6506836"/>
              <a:gd name="connsiteY45" fmla="*/ 2998752 h 5753325"/>
              <a:gd name="connsiteX46" fmla="*/ 5557886 w 6506836"/>
              <a:gd name="connsiteY46" fmla="*/ 3329735 h 5753325"/>
              <a:gd name="connsiteX47" fmla="*/ 5471501 w 6506836"/>
              <a:gd name="connsiteY47" fmla="*/ 3462221 h 5753325"/>
              <a:gd name="connsiteX48" fmla="*/ 5465154 w 6506836"/>
              <a:gd name="connsiteY48" fmla="*/ 3541065 h 5753325"/>
              <a:gd name="connsiteX49" fmla="*/ 5437889 w 6506836"/>
              <a:gd name="connsiteY49" fmla="*/ 3559927 h 5753325"/>
              <a:gd name="connsiteX50" fmla="*/ 5432770 w 6506836"/>
              <a:gd name="connsiteY50" fmla="*/ 3562948 h 5753325"/>
              <a:gd name="connsiteX51" fmla="*/ 5406795 w 6506836"/>
              <a:gd name="connsiteY51" fmla="*/ 3578594 h 5753325"/>
              <a:gd name="connsiteX52" fmla="*/ 5381495 w 6506836"/>
              <a:gd name="connsiteY52" fmla="*/ 3599883 h 5753325"/>
              <a:gd name="connsiteX53" fmla="*/ 5363689 w 6506836"/>
              <a:gd name="connsiteY53" fmla="*/ 3633299 h 5753325"/>
              <a:gd name="connsiteX54" fmla="*/ 5291870 w 6506836"/>
              <a:gd name="connsiteY54" fmla="*/ 3799039 h 5753325"/>
              <a:gd name="connsiteX55" fmla="*/ 5241600 w 6506836"/>
              <a:gd name="connsiteY55" fmla="*/ 3894238 h 5753325"/>
              <a:gd name="connsiteX56" fmla="*/ 5211041 w 6506836"/>
              <a:gd name="connsiteY56" fmla="*/ 3924184 h 5753325"/>
              <a:gd name="connsiteX57" fmla="*/ 5176073 w 6506836"/>
              <a:gd name="connsiteY57" fmla="*/ 3970179 h 5753325"/>
              <a:gd name="connsiteX58" fmla="*/ 5172826 w 6506836"/>
              <a:gd name="connsiteY58" fmla="*/ 3991773 h 5753325"/>
              <a:gd name="connsiteX59" fmla="*/ 5157053 w 6506836"/>
              <a:gd name="connsiteY59" fmla="*/ 3997708 h 5753325"/>
              <a:gd name="connsiteX60" fmla="*/ 5127922 w 6506836"/>
              <a:gd name="connsiteY60" fmla="*/ 4022660 h 5753325"/>
              <a:gd name="connsiteX61" fmla="*/ 5020872 w 6506836"/>
              <a:gd name="connsiteY61" fmla="*/ 4075951 h 5753325"/>
              <a:gd name="connsiteX62" fmla="*/ 4991410 w 6506836"/>
              <a:gd name="connsiteY62" fmla="*/ 4087598 h 5753325"/>
              <a:gd name="connsiteX63" fmla="*/ 4930112 w 6506836"/>
              <a:gd name="connsiteY63" fmla="*/ 4138459 h 5753325"/>
              <a:gd name="connsiteX64" fmla="*/ 4834224 w 6506836"/>
              <a:gd name="connsiteY64" fmla="*/ 4231643 h 5753325"/>
              <a:gd name="connsiteX65" fmla="*/ 4812599 w 6506836"/>
              <a:gd name="connsiteY65" fmla="*/ 4249449 h 5753325"/>
              <a:gd name="connsiteX66" fmla="*/ 4789188 w 6506836"/>
              <a:gd name="connsiteY66" fmla="*/ 4256678 h 5753325"/>
              <a:gd name="connsiteX67" fmla="*/ 4779554 w 6506836"/>
              <a:gd name="connsiteY67" fmla="*/ 4251313 h 5753325"/>
              <a:gd name="connsiteX68" fmla="*/ 4766885 w 6506836"/>
              <a:gd name="connsiteY68" fmla="*/ 4259812 h 5753325"/>
              <a:gd name="connsiteX69" fmla="*/ 4762510 w 6506836"/>
              <a:gd name="connsiteY69" fmla="*/ 4260383 h 5753325"/>
              <a:gd name="connsiteX70" fmla="*/ 4738416 w 6506836"/>
              <a:gd name="connsiteY70" fmla="*/ 4265355 h 5753325"/>
              <a:gd name="connsiteX71" fmla="*/ 4712007 w 6506836"/>
              <a:gd name="connsiteY71" fmla="*/ 4317892 h 5753325"/>
              <a:gd name="connsiteX72" fmla="*/ 4658930 w 6506836"/>
              <a:gd name="connsiteY72" fmla="*/ 4348041 h 5753325"/>
              <a:gd name="connsiteX73" fmla="*/ 4443526 w 6506836"/>
              <a:gd name="connsiteY73" fmla="*/ 4507851 h 5753325"/>
              <a:gd name="connsiteX74" fmla="*/ 4289766 w 6506836"/>
              <a:gd name="connsiteY74" fmla="*/ 4711450 h 5753325"/>
              <a:gd name="connsiteX75" fmla="*/ 4150870 w 6506836"/>
              <a:gd name="connsiteY75" fmla="*/ 4818480 h 5753325"/>
              <a:gd name="connsiteX76" fmla="*/ 4006639 w 6506836"/>
              <a:gd name="connsiteY76" fmla="*/ 4933815 h 5753325"/>
              <a:gd name="connsiteX77" fmla="*/ 3298210 w 6506836"/>
              <a:gd name="connsiteY77" fmla="*/ 5070790 h 5753325"/>
              <a:gd name="connsiteX78" fmla="*/ 2947678 w 6506836"/>
              <a:gd name="connsiteY78" fmla="*/ 5117869 h 5753325"/>
              <a:gd name="connsiteX79" fmla="*/ 2822169 w 6506836"/>
              <a:gd name="connsiteY79" fmla="*/ 5129396 h 5753325"/>
              <a:gd name="connsiteX80" fmla="*/ 2538773 w 6506836"/>
              <a:gd name="connsiteY80" fmla="*/ 5313397 h 5753325"/>
              <a:gd name="connsiteX81" fmla="*/ 2014500 w 6506836"/>
              <a:gd name="connsiteY81" fmla="*/ 5519744 h 5753325"/>
              <a:gd name="connsiteX82" fmla="*/ 1934391 w 6506836"/>
              <a:gd name="connsiteY82" fmla="*/ 5591335 h 5753325"/>
              <a:gd name="connsiteX83" fmla="*/ 1892550 w 6506836"/>
              <a:gd name="connsiteY83" fmla="*/ 5649708 h 5753325"/>
              <a:gd name="connsiteX84" fmla="*/ 1854769 w 6506836"/>
              <a:gd name="connsiteY84" fmla="*/ 5647691 h 5753325"/>
              <a:gd name="connsiteX85" fmla="*/ 1809461 w 6506836"/>
              <a:gd name="connsiteY85" fmla="*/ 5648628 h 5753325"/>
              <a:gd name="connsiteX86" fmla="*/ 1745150 w 6506836"/>
              <a:gd name="connsiteY86" fmla="*/ 5693879 h 5753325"/>
              <a:gd name="connsiteX87" fmla="*/ 1713375 w 6506836"/>
              <a:gd name="connsiteY87" fmla="*/ 5684672 h 5753325"/>
              <a:gd name="connsiteX88" fmla="*/ 1707808 w 6506836"/>
              <a:gd name="connsiteY88" fmla="*/ 5682611 h 5753325"/>
              <a:gd name="connsiteX89" fmla="*/ 1679313 w 6506836"/>
              <a:gd name="connsiteY89" fmla="*/ 5672360 h 5753325"/>
              <a:gd name="connsiteX90" fmla="*/ 1646933 w 6506836"/>
              <a:gd name="connsiteY90" fmla="*/ 5666227 h 5753325"/>
              <a:gd name="connsiteX91" fmla="*/ 1610055 w 6506836"/>
              <a:gd name="connsiteY91" fmla="*/ 5673643 h 5753325"/>
              <a:gd name="connsiteX92" fmla="*/ 1437641 w 6506836"/>
              <a:gd name="connsiteY92" fmla="*/ 5723266 h 5753325"/>
              <a:gd name="connsiteX93" fmla="*/ 1332869 w 6506836"/>
              <a:gd name="connsiteY93" fmla="*/ 5744752 h 5753325"/>
              <a:gd name="connsiteX94" fmla="*/ 1290525 w 6506836"/>
              <a:gd name="connsiteY94" fmla="*/ 5740036 h 5753325"/>
              <a:gd name="connsiteX95" fmla="*/ 1233107 w 6506836"/>
              <a:gd name="connsiteY95" fmla="*/ 5742106 h 5753325"/>
              <a:gd name="connsiteX96" fmla="*/ 1214532 w 6506836"/>
              <a:gd name="connsiteY96" fmla="*/ 5753325 h 5753325"/>
              <a:gd name="connsiteX97" fmla="*/ 1199955 w 6506836"/>
              <a:gd name="connsiteY97" fmla="*/ 5744831 h 5753325"/>
              <a:gd name="connsiteX98" fmla="*/ 1162337 w 6506836"/>
              <a:gd name="connsiteY98" fmla="*/ 5738048 h 5753325"/>
              <a:gd name="connsiteX99" fmla="*/ 1053457 w 6506836"/>
              <a:gd name="connsiteY99" fmla="*/ 5688676 h 5753325"/>
              <a:gd name="connsiteX100" fmla="*/ 1025798 w 6506836"/>
              <a:gd name="connsiteY100" fmla="*/ 5673166 h 5753325"/>
              <a:gd name="connsiteX101" fmla="*/ 947900 w 6506836"/>
              <a:gd name="connsiteY101" fmla="*/ 5657848 h 5753325"/>
              <a:gd name="connsiteX102" fmla="*/ 815627 w 6506836"/>
              <a:gd name="connsiteY102" fmla="*/ 5642557 h 5753325"/>
              <a:gd name="connsiteX103" fmla="*/ 788251 w 6506836"/>
              <a:gd name="connsiteY103" fmla="*/ 5637065 h 5753325"/>
              <a:gd name="connsiteX104" fmla="*/ 767822 w 6506836"/>
              <a:gd name="connsiteY104" fmla="*/ 5623450 h 5753325"/>
              <a:gd name="connsiteX105" fmla="*/ 765791 w 6506836"/>
              <a:gd name="connsiteY105" fmla="*/ 5612539 h 5753325"/>
              <a:gd name="connsiteX106" fmla="*/ 751230 w 6506836"/>
              <a:gd name="connsiteY106" fmla="*/ 5608092 h 5753325"/>
              <a:gd name="connsiteX107" fmla="*/ 748008 w 6506836"/>
              <a:gd name="connsiteY107" fmla="*/ 5605052 h 5753325"/>
              <a:gd name="connsiteX108" fmla="*/ 728871 w 6506836"/>
              <a:gd name="connsiteY108" fmla="*/ 5589469 h 5753325"/>
              <a:gd name="connsiteX109" fmla="*/ 671898 w 6506836"/>
              <a:gd name="connsiteY109" fmla="*/ 5602363 h 5753325"/>
              <a:gd name="connsiteX110" fmla="*/ 615065 w 6506836"/>
              <a:gd name="connsiteY110" fmla="*/ 5580257 h 5753325"/>
              <a:gd name="connsiteX111" fmla="*/ 355785 w 6506836"/>
              <a:gd name="connsiteY111" fmla="*/ 5514383 h 5753325"/>
              <a:gd name="connsiteX112" fmla="*/ 102269 w 6506836"/>
              <a:gd name="connsiteY112" fmla="*/ 5524347 h 5753325"/>
              <a:gd name="connsiteX113" fmla="*/ 13160 w 6506836"/>
              <a:gd name="connsiteY113" fmla="*/ 5514159 h 5753325"/>
              <a:gd name="connsiteX114" fmla="*/ 0 w 6506836"/>
              <a:gd name="connsiteY114" fmla="*/ 5511735 h 5753325"/>
              <a:gd name="connsiteX115" fmla="*/ 0 w 6506836"/>
              <a:gd name="connsiteY115"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465936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375685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62955"/>
              <a:gd name="connsiteY0" fmla="*/ 0 h 5753325"/>
              <a:gd name="connsiteX1" fmla="*/ 6438980 w 6462955"/>
              <a:gd name="connsiteY1" fmla="*/ 0 h 5753325"/>
              <a:gd name="connsiteX2" fmla="*/ 6439047 w 6462955"/>
              <a:gd name="connsiteY2" fmla="*/ 147 h 5753325"/>
              <a:gd name="connsiteX3" fmla="*/ 6443456 w 6462955"/>
              <a:gd name="connsiteY3" fmla="*/ 130105 h 5753325"/>
              <a:gd name="connsiteX4" fmla="*/ 6447632 w 6462955"/>
              <a:gd name="connsiteY4" fmla="*/ 170016 h 5753325"/>
              <a:gd name="connsiteX5" fmla="*/ 6396598 w 6462955"/>
              <a:gd name="connsiteY5" fmla="*/ 274847 h 5753325"/>
              <a:gd name="connsiteX6" fmla="*/ 6375685 w 6462955"/>
              <a:gd name="connsiteY6" fmla="*/ 535865 h 5753325"/>
              <a:gd name="connsiteX7" fmla="*/ 6354187 w 6462955"/>
              <a:gd name="connsiteY7" fmla="*/ 615799 h 5753325"/>
              <a:gd name="connsiteX8" fmla="*/ 6459988 w 6462955"/>
              <a:gd name="connsiteY8" fmla="*/ 707628 h 5753325"/>
              <a:gd name="connsiteX9" fmla="*/ 6453989 w 6462955"/>
              <a:gd name="connsiteY9" fmla="*/ 711876 h 5753325"/>
              <a:gd name="connsiteX10" fmla="*/ 6453209 w 6462955"/>
              <a:gd name="connsiteY10" fmla="*/ 719127 h 5753325"/>
              <a:gd name="connsiteX11" fmla="*/ 6457662 w 6462955"/>
              <a:gd name="connsiteY11" fmla="*/ 723331 h 5753325"/>
              <a:gd name="connsiteX12" fmla="*/ 6447445 w 6462955"/>
              <a:gd name="connsiteY12" fmla="*/ 780003 h 5753325"/>
              <a:gd name="connsiteX13" fmla="*/ 6426552 w 6462955"/>
              <a:gd name="connsiteY13" fmla="*/ 845805 h 5753325"/>
              <a:gd name="connsiteX14" fmla="*/ 6434072 w 6462955"/>
              <a:gd name="connsiteY14" fmla="*/ 910733 h 5753325"/>
              <a:gd name="connsiteX15" fmla="*/ 6432570 w 6462955"/>
              <a:gd name="connsiteY15" fmla="*/ 983394 h 5753325"/>
              <a:gd name="connsiteX16" fmla="*/ 6431878 w 6462955"/>
              <a:gd name="connsiteY16" fmla="*/ 1026728 h 5753325"/>
              <a:gd name="connsiteX17" fmla="*/ 6414269 w 6462955"/>
              <a:gd name="connsiteY17" fmla="*/ 1151111 h 5753325"/>
              <a:gd name="connsiteX18" fmla="*/ 6371722 w 6462955"/>
              <a:gd name="connsiteY18" fmla="*/ 1318080 h 5753325"/>
              <a:gd name="connsiteX19" fmla="*/ 6356023 w 6462955"/>
              <a:gd name="connsiteY19" fmla="*/ 1356227 h 5753325"/>
              <a:gd name="connsiteX20" fmla="*/ 6356157 w 6462955"/>
              <a:gd name="connsiteY20" fmla="*/ 1361967 h 5753325"/>
              <a:gd name="connsiteX21" fmla="*/ 6350613 w 6462955"/>
              <a:gd name="connsiteY21" fmla="*/ 1393569 h 5753325"/>
              <a:gd name="connsiteX22" fmla="*/ 6357062 w 6462955"/>
              <a:gd name="connsiteY22" fmla="*/ 1444071 h 5753325"/>
              <a:gd name="connsiteX23" fmla="*/ 6364832 w 6462955"/>
              <a:gd name="connsiteY23" fmla="*/ 1478763 h 5753325"/>
              <a:gd name="connsiteX24" fmla="*/ 6369745 w 6462955"/>
              <a:gd name="connsiteY24" fmla="*/ 1495680 h 5753325"/>
              <a:gd name="connsiteX25" fmla="*/ 6370898 w 6462955"/>
              <a:gd name="connsiteY25" fmla="*/ 1513331 h 5753325"/>
              <a:gd name="connsiteX26" fmla="*/ 6368801 w 6462955"/>
              <a:gd name="connsiteY26" fmla="*/ 1527414 h 5753325"/>
              <a:gd name="connsiteX27" fmla="*/ 6359177 w 6462955"/>
              <a:gd name="connsiteY27" fmla="*/ 1639513 h 5753325"/>
              <a:gd name="connsiteX28" fmla="*/ 6299489 w 6462955"/>
              <a:gd name="connsiteY28" fmla="*/ 1784860 h 5753325"/>
              <a:gd name="connsiteX29" fmla="*/ 6267878 w 6462955"/>
              <a:gd name="connsiteY29" fmla="*/ 1858572 h 5753325"/>
              <a:gd name="connsiteX30" fmla="*/ 6251146 w 6462955"/>
              <a:gd name="connsiteY30" fmla="*/ 1926167 h 5753325"/>
              <a:gd name="connsiteX31" fmla="*/ 6210686 w 6462955"/>
              <a:gd name="connsiteY31" fmla="*/ 2014834 h 5753325"/>
              <a:gd name="connsiteX32" fmla="*/ 6106652 w 6462955"/>
              <a:gd name="connsiteY32" fmla="*/ 2150572 h 5753325"/>
              <a:gd name="connsiteX33" fmla="*/ 6097813 w 6462955"/>
              <a:gd name="connsiteY33" fmla="*/ 2172208 h 5753325"/>
              <a:gd name="connsiteX34" fmla="*/ 6095990 w 6462955"/>
              <a:gd name="connsiteY34" fmla="*/ 2181185 h 5753325"/>
              <a:gd name="connsiteX35" fmla="*/ 6090126 w 6462955"/>
              <a:gd name="connsiteY35" fmla="*/ 2192533 h 5753325"/>
              <a:gd name="connsiteX36" fmla="*/ 6089503 w 6462955"/>
              <a:gd name="connsiteY36" fmla="*/ 2192543 h 5753325"/>
              <a:gd name="connsiteX37" fmla="*/ 6084946 w 6462955"/>
              <a:gd name="connsiteY37" fmla="*/ 2203694 h 5753325"/>
              <a:gd name="connsiteX38" fmla="*/ 5987861 w 6462955"/>
              <a:gd name="connsiteY38" fmla="*/ 2304868 h 5753325"/>
              <a:gd name="connsiteX39" fmla="*/ 5973439 w 6462955"/>
              <a:gd name="connsiteY39" fmla="*/ 2385635 h 5753325"/>
              <a:gd name="connsiteX40" fmla="*/ 5916727 w 6462955"/>
              <a:gd name="connsiteY40" fmla="*/ 2458777 h 5753325"/>
              <a:gd name="connsiteX41" fmla="*/ 5856524 w 6462955"/>
              <a:gd name="connsiteY41" fmla="*/ 2583281 h 5753325"/>
              <a:gd name="connsiteX42" fmla="*/ 5838091 w 6462955"/>
              <a:gd name="connsiteY42" fmla="*/ 2753474 h 5753325"/>
              <a:gd name="connsiteX43" fmla="*/ 5777471 w 6462955"/>
              <a:gd name="connsiteY43" fmla="*/ 2901570 h 5753325"/>
              <a:gd name="connsiteX44" fmla="*/ 5723992 w 6462955"/>
              <a:gd name="connsiteY44" fmla="*/ 2998752 h 5753325"/>
              <a:gd name="connsiteX45" fmla="*/ 5557886 w 6462955"/>
              <a:gd name="connsiteY45" fmla="*/ 3329735 h 5753325"/>
              <a:gd name="connsiteX46" fmla="*/ 5471501 w 6462955"/>
              <a:gd name="connsiteY46" fmla="*/ 3462221 h 5753325"/>
              <a:gd name="connsiteX47" fmla="*/ 5465154 w 6462955"/>
              <a:gd name="connsiteY47" fmla="*/ 3541065 h 5753325"/>
              <a:gd name="connsiteX48" fmla="*/ 5437889 w 6462955"/>
              <a:gd name="connsiteY48" fmla="*/ 3559927 h 5753325"/>
              <a:gd name="connsiteX49" fmla="*/ 5432770 w 6462955"/>
              <a:gd name="connsiteY49" fmla="*/ 3562948 h 5753325"/>
              <a:gd name="connsiteX50" fmla="*/ 5406795 w 6462955"/>
              <a:gd name="connsiteY50" fmla="*/ 3578594 h 5753325"/>
              <a:gd name="connsiteX51" fmla="*/ 5381495 w 6462955"/>
              <a:gd name="connsiteY51" fmla="*/ 3599883 h 5753325"/>
              <a:gd name="connsiteX52" fmla="*/ 5363689 w 6462955"/>
              <a:gd name="connsiteY52" fmla="*/ 3633299 h 5753325"/>
              <a:gd name="connsiteX53" fmla="*/ 5291870 w 6462955"/>
              <a:gd name="connsiteY53" fmla="*/ 3799039 h 5753325"/>
              <a:gd name="connsiteX54" fmla="*/ 5241600 w 6462955"/>
              <a:gd name="connsiteY54" fmla="*/ 3894238 h 5753325"/>
              <a:gd name="connsiteX55" fmla="*/ 5211041 w 6462955"/>
              <a:gd name="connsiteY55" fmla="*/ 3924184 h 5753325"/>
              <a:gd name="connsiteX56" fmla="*/ 5176073 w 6462955"/>
              <a:gd name="connsiteY56" fmla="*/ 3970179 h 5753325"/>
              <a:gd name="connsiteX57" fmla="*/ 5172826 w 6462955"/>
              <a:gd name="connsiteY57" fmla="*/ 3991773 h 5753325"/>
              <a:gd name="connsiteX58" fmla="*/ 5157053 w 6462955"/>
              <a:gd name="connsiteY58" fmla="*/ 3997708 h 5753325"/>
              <a:gd name="connsiteX59" fmla="*/ 5127922 w 6462955"/>
              <a:gd name="connsiteY59" fmla="*/ 4022660 h 5753325"/>
              <a:gd name="connsiteX60" fmla="*/ 5020872 w 6462955"/>
              <a:gd name="connsiteY60" fmla="*/ 4075951 h 5753325"/>
              <a:gd name="connsiteX61" fmla="*/ 4991410 w 6462955"/>
              <a:gd name="connsiteY61" fmla="*/ 4087598 h 5753325"/>
              <a:gd name="connsiteX62" fmla="*/ 4930112 w 6462955"/>
              <a:gd name="connsiteY62" fmla="*/ 4138459 h 5753325"/>
              <a:gd name="connsiteX63" fmla="*/ 4834224 w 6462955"/>
              <a:gd name="connsiteY63" fmla="*/ 4231643 h 5753325"/>
              <a:gd name="connsiteX64" fmla="*/ 4812599 w 6462955"/>
              <a:gd name="connsiteY64" fmla="*/ 4249449 h 5753325"/>
              <a:gd name="connsiteX65" fmla="*/ 4789188 w 6462955"/>
              <a:gd name="connsiteY65" fmla="*/ 4256678 h 5753325"/>
              <a:gd name="connsiteX66" fmla="*/ 4779554 w 6462955"/>
              <a:gd name="connsiteY66" fmla="*/ 4251313 h 5753325"/>
              <a:gd name="connsiteX67" fmla="*/ 4766885 w 6462955"/>
              <a:gd name="connsiteY67" fmla="*/ 4259812 h 5753325"/>
              <a:gd name="connsiteX68" fmla="*/ 4762510 w 6462955"/>
              <a:gd name="connsiteY68" fmla="*/ 4260383 h 5753325"/>
              <a:gd name="connsiteX69" fmla="*/ 4738416 w 6462955"/>
              <a:gd name="connsiteY69" fmla="*/ 4265355 h 5753325"/>
              <a:gd name="connsiteX70" fmla="*/ 4712007 w 6462955"/>
              <a:gd name="connsiteY70" fmla="*/ 4317892 h 5753325"/>
              <a:gd name="connsiteX71" fmla="*/ 4658930 w 6462955"/>
              <a:gd name="connsiteY71" fmla="*/ 4348041 h 5753325"/>
              <a:gd name="connsiteX72" fmla="*/ 4443526 w 6462955"/>
              <a:gd name="connsiteY72" fmla="*/ 4507851 h 5753325"/>
              <a:gd name="connsiteX73" fmla="*/ 4289766 w 6462955"/>
              <a:gd name="connsiteY73" fmla="*/ 4711450 h 5753325"/>
              <a:gd name="connsiteX74" fmla="*/ 4150870 w 6462955"/>
              <a:gd name="connsiteY74" fmla="*/ 4818480 h 5753325"/>
              <a:gd name="connsiteX75" fmla="*/ 4006639 w 6462955"/>
              <a:gd name="connsiteY75" fmla="*/ 4933815 h 5753325"/>
              <a:gd name="connsiteX76" fmla="*/ 3298210 w 6462955"/>
              <a:gd name="connsiteY76" fmla="*/ 5070790 h 5753325"/>
              <a:gd name="connsiteX77" fmla="*/ 2947678 w 6462955"/>
              <a:gd name="connsiteY77" fmla="*/ 5117869 h 5753325"/>
              <a:gd name="connsiteX78" fmla="*/ 2822169 w 6462955"/>
              <a:gd name="connsiteY78" fmla="*/ 5129396 h 5753325"/>
              <a:gd name="connsiteX79" fmla="*/ 2538773 w 6462955"/>
              <a:gd name="connsiteY79" fmla="*/ 5313397 h 5753325"/>
              <a:gd name="connsiteX80" fmla="*/ 2014500 w 6462955"/>
              <a:gd name="connsiteY80" fmla="*/ 5519744 h 5753325"/>
              <a:gd name="connsiteX81" fmla="*/ 1934391 w 6462955"/>
              <a:gd name="connsiteY81" fmla="*/ 5591335 h 5753325"/>
              <a:gd name="connsiteX82" fmla="*/ 1892550 w 6462955"/>
              <a:gd name="connsiteY82" fmla="*/ 5649708 h 5753325"/>
              <a:gd name="connsiteX83" fmla="*/ 1854769 w 6462955"/>
              <a:gd name="connsiteY83" fmla="*/ 5647691 h 5753325"/>
              <a:gd name="connsiteX84" fmla="*/ 1809461 w 6462955"/>
              <a:gd name="connsiteY84" fmla="*/ 5648628 h 5753325"/>
              <a:gd name="connsiteX85" fmla="*/ 1745150 w 6462955"/>
              <a:gd name="connsiteY85" fmla="*/ 5693879 h 5753325"/>
              <a:gd name="connsiteX86" fmla="*/ 1713375 w 6462955"/>
              <a:gd name="connsiteY86" fmla="*/ 5684672 h 5753325"/>
              <a:gd name="connsiteX87" fmla="*/ 1707808 w 6462955"/>
              <a:gd name="connsiteY87" fmla="*/ 5682611 h 5753325"/>
              <a:gd name="connsiteX88" fmla="*/ 1679313 w 6462955"/>
              <a:gd name="connsiteY88" fmla="*/ 5672360 h 5753325"/>
              <a:gd name="connsiteX89" fmla="*/ 1646933 w 6462955"/>
              <a:gd name="connsiteY89" fmla="*/ 5666227 h 5753325"/>
              <a:gd name="connsiteX90" fmla="*/ 1610055 w 6462955"/>
              <a:gd name="connsiteY90" fmla="*/ 5673643 h 5753325"/>
              <a:gd name="connsiteX91" fmla="*/ 1437641 w 6462955"/>
              <a:gd name="connsiteY91" fmla="*/ 5723266 h 5753325"/>
              <a:gd name="connsiteX92" fmla="*/ 1332869 w 6462955"/>
              <a:gd name="connsiteY92" fmla="*/ 5744752 h 5753325"/>
              <a:gd name="connsiteX93" fmla="*/ 1290525 w 6462955"/>
              <a:gd name="connsiteY93" fmla="*/ 5740036 h 5753325"/>
              <a:gd name="connsiteX94" fmla="*/ 1233107 w 6462955"/>
              <a:gd name="connsiteY94" fmla="*/ 5742106 h 5753325"/>
              <a:gd name="connsiteX95" fmla="*/ 1214532 w 6462955"/>
              <a:gd name="connsiteY95" fmla="*/ 5753325 h 5753325"/>
              <a:gd name="connsiteX96" fmla="*/ 1199955 w 6462955"/>
              <a:gd name="connsiteY96" fmla="*/ 5744831 h 5753325"/>
              <a:gd name="connsiteX97" fmla="*/ 1162337 w 6462955"/>
              <a:gd name="connsiteY97" fmla="*/ 5738048 h 5753325"/>
              <a:gd name="connsiteX98" fmla="*/ 1053457 w 6462955"/>
              <a:gd name="connsiteY98" fmla="*/ 5688676 h 5753325"/>
              <a:gd name="connsiteX99" fmla="*/ 1025798 w 6462955"/>
              <a:gd name="connsiteY99" fmla="*/ 5673166 h 5753325"/>
              <a:gd name="connsiteX100" fmla="*/ 947900 w 6462955"/>
              <a:gd name="connsiteY100" fmla="*/ 5657848 h 5753325"/>
              <a:gd name="connsiteX101" fmla="*/ 815627 w 6462955"/>
              <a:gd name="connsiteY101" fmla="*/ 5642557 h 5753325"/>
              <a:gd name="connsiteX102" fmla="*/ 788251 w 6462955"/>
              <a:gd name="connsiteY102" fmla="*/ 5637065 h 5753325"/>
              <a:gd name="connsiteX103" fmla="*/ 767822 w 6462955"/>
              <a:gd name="connsiteY103" fmla="*/ 5623450 h 5753325"/>
              <a:gd name="connsiteX104" fmla="*/ 765791 w 6462955"/>
              <a:gd name="connsiteY104" fmla="*/ 5612539 h 5753325"/>
              <a:gd name="connsiteX105" fmla="*/ 751230 w 6462955"/>
              <a:gd name="connsiteY105" fmla="*/ 5608092 h 5753325"/>
              <a:gd name="connsiteX106" fmla="*/ 748008 w 6462955"/>
              <a:gd name="connsiteY106" fmla="*/ 5605052 h 5753325"/>
              <a:gd name="connsiteX107" fmla="*/ 728871 w 6462955"/>
              <a:gd name="connsiteY107" fmla="*/ 5589469 h 5753325"/>
              <a:gd name="connsiteX108" fmla="*/ 671898 w 6462955"/>
              <a:gd name="connsiteY108" fmla="*/ 5602363 h 5753325"/>
              <a:gd name="connsiteX109" fmla="*/ 615065 w 6462955"/>
              <a:gd name="connsiteY109" fmla="*/ 5580257 h 5753325"/>
              <a:gd name="connsiteX110" fmla="*/ 355785 w 6462955"/>
              <a:gd name="connsiteY110" fmla="*/ 5514383 h 5753325"/>
              <a:gd name="connsiteX111" fmla="*/ 102269 w 6462955"/>
              <a:gd name="connsiteY111" fmla="*/ 5524347 h 5753325"/>
              <a:gd name="connsiteX112" fmla="*/ 13160 w 6462955"/>
              <a:gd name="connsiteY112" fmla="*/ 5514159 h 5753325"/>
              <a:gd name="connsiteX113" fmla="*/ 0 w 6462955"/>
              <a:gd name="connsiteY113" fmla="*/ 5511735 h 5753325"/>
              <a:gd name="connsiteX114" fmla="*/ 0 w 6462955"/>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453209 w 6459988"/>
              <a:gd name="connsiteY10" fmla="*/ 719127 h 5753325"/>
              <a:gd name="connsiteX11" fmla="*/ 6344988 w 6459988"/>
              <a:gd name="connsiteY11" fmla="*/ 697330 h 5753325"/>
              <a:gd name="connsiteX12" fmla="*/ 6447445 w 6459988"/>
              <a:gd name="connsiteY12" fmla="*/ 780003 h 5753325"/>
              <a:gd name="connsiteX13" fmla="*/ 6426552 w 6459988"/>
              <a:gd name="connsiteY13" fmla="*/ 845805 h 5753325"/>
              <a:gd name="connsiteX14" fmla="*/ 6434072 w 6459988"/>
              <a:gd name="connsiteY14" fmla="*/ 910733 h 5753325"/>
              <a:gd name="connsiteX15" fmla="*/ 6432570 w 6459988"/>
              <a:gd name="connsiteY15" fmla="*/ 983394 h 5753325"/>
              <a:gd name="connsiteX16" fmla="*/ 6431878 w 6459988"/>
              <a:gd name="connsiteY16" fmla="*/ 1026728 h 5753325"/>
              <a:gd name="connsiteX17" fmla="*/ 6414269 w 6459988"/>
              <a:gd name="connsiteY17" fmla="*/ 1151111 h 5753325"/>
              <a:gd name="connsiteX18" fmla="*/ 6371722 w 6459988"/>
              <a:gd name="connsiteY18" fmla="*/ 1318080 h 5753325"/>
              <a:gd name="connsiteX19" fmla="*/ 6356023 w 6459988"/>
              <a:gd name="connsiteY19" fmla="*/ 1356227 h 5753325"/>
              <a:gd name="connsiteX20" fmla="*/ 6356157 w 6459988"/>
              <a:gd name="connsiteY20" fmla="*/ 1361967 h 5753325"/>
              <a:gd name="connsiteX21" fmla="*/ 6350613 w 6459988"/>
              <a:gd name="connsiteY21" fmla="*/ 1393569 h 5753325"/>
              <a:gd name="connsiteX22" fmla="*/ 6357062 w 6459988"/>
              <a:gd name="connsiteY22" fmla="*/ 1444071 h 5753325"/>
              <a:gd name="connsiteX23" fmla="*/ 6364832 w 6459988"/>
              <a:gd name="connsiteY23" fmla="*/ 1478763 h 5753325"/>
              <a:gd name="connsiteX24" fmla="*/ 6369745 w 6459988"/>
              <a:gd name="connsiteY24" fmla="*/ 1495680 h 5753325"/>
              <a:gd name="connsiteX25" fmla="*/ 6370898 w 6459988"/>
              <a:gd name="connsiteY25" fmla="*/ 1513331 h 5753325"/>
              <a:gd name="connsiteX26" fmla="*/ 6368801 w 6459988"/>
              <a:gd name="connsiteY26" fmla="*/ 1527414 h 5753325"/>
              <a:gd name="connsiteX27" fmla="*/ 6359177 w 6459988"/>
              <a:gd name="connsiteY27" fmla="*/ 1639513 h 5753325"/>
              <a:gd name="connsiteX28" fmla="*/ 6299489 w 6459988"/>
              <a:gd name="connsiteY28" fmla="*/ 1784860 h 5753325"/>
              <a:gd name="connsiteX29" fmla="*/ 6267878 w 6459988"/>
              <a:gd name="connsiteY29" fmla="*/ 1858572 h 5753325"/>
              <a:gd name="connsiteX30" fmla="*/ 6251146 w 6459988"/>
              <a:gd name="connsiteY30" fmla="*/ 1926167 h 5753325"/>
              <a:gd name="connsiteX31" fmla="*/ 6210686 w 6459988"/>
              <a:gd name="connsiteY31" fmla="*/ 2014834 h 5753325"/>
              <a:gd name="connsiteX32" fmla="*/ 6106652 w 6459988"/>
              <a:gd name="connsiteY32" fmla="*/ 2150572 h 5753325"/>
              <a:gd name="connsiteX33" fmla="*/ 6097813 w 6459988"/>
              <a:gd name="connsiteY33" fmla="*/ 2172208 h 5753325"/>
              <a:gd name="connsiteX34" fmla="*/ 6095990 w 6459988"/>
              <a:gd name="connsiteY34" fmla="*/ 2181185 h 5753325"/>
              <a:gd name="connsiteX35" fmla="*/ 6090126 w 6459988"/>
              <a:gd name="connsiteY35" fmla="*/ 2192533 h 5753325"/>
              <a:gd name="connsiteX36" fmla="*/ 6089503 w 6459988"/>
              <a:gd name="connsiteY36" fmla="*/ 2192543 h 5753325"/>
              <a:gd name="connsiteX37" fmla="*/ 6084946 w 6459988"/>
              <a:gd name="connsiteY37" fmla="*/ 2203694 h 5753325"/>
              <a:gd name="connsiteX38" fmla="*/ 5987861 w 6459988"/>
              <a:gd name="connsiteY38" fmla="*/ 2304868 h 5753325"/>
              <a:gd name="connsiteX39" fmla="*/ 5973439 w 6459988"/>
              <a:gd name="connsiteY39" fmla="*/ 2385635 h 5753325"/>
              <a:gd name="connsiteX40" fmla="*/ 5916727 w 6459988"/>
              <a:gd name="connsiteY40" fmla="*/ 2458777 h 5753325"/>
              <a:gd name="connsiteX41" fmla="*/ 5856524 w 6459988"/>
              <a:gd name="connsiteY41" fmla="*/ 2583281 h 5753325"/>
              <a:gd name="connsiteX42" fmla="*/ 5838091 w 6459988"/>
              <a:gd name="connsiteY42" fmla="*/ 2753474 h 5753325"/>
              <a:gd name="connsiteX43" fmla="*/ 5777471 w 6459988"/>
              <a:gd name="connsiteY43" fmla="*/ 2901570 h 5753325"/>
              <a:gd name="connsiteX44" fmla="*/ 5723992 w 6459988"/>
              <a:gd name="connsiteY44" fmla="*/ 2998752 h 5753325"/>
              <a:gd name="connsiteX45" fmla="*/ 5557886 w 6459988"/>
              <a:gd name="connsiteY45" fmla="*/ 3329735 h 5753325"/>
              <a:gd name="connsiteX46" fmla="*/ 5471501 w 6459988"/>
              <a:gd name="connsiteY46" fmla="*/ 3462221 h 5753325"/>
              <a:gd name="connsiteX47" fmla="*/ 5465154 w 6459988"/>
              <a:gd name="connsiteY47" fmla="*/ 3541065 h 5753325"/>
              <a:gd name="connsiteX48" fmla="*/ 5437889 w 6459988"/>
              <a:gd name="connsiteY48" fmla="*/ 3559927 h 5753325"/>
              <a:gd name="connsiteX49" fmla="*/ 5432770 w 6459988"/>
              <a:gd name="connsiteY49" fmla="*/ 3562948 h 5753325"/>
              <a:gd name="connsiteX50" fmla="*/ 5406795 w 6459988"/>
              <a:gd name="connsiteY50" fmla="*/ 3578594 h 5753325"/>
              <a:gd name="connsiteX51" fmla="*/ 5381495 w 6459988"/>
              <a:gd name="connsiteY51" fmla="*/ 3599883 h 5753325"/>
              <a:gd name="connsiteX52" fmla="*/ 5363689 w 6459988"/>
              <a:gd name="connsiteY52" fmla="*/ 3633299 h 5753325"/>
              <a:gd name="connsiteX53" fmla="*/ 5291870 w 6459988"/>
              <a:gd name="connsiteY53" fmla="*/ 3799039 h 5753325"/>
              <a:gd name="connsiteX54" fmla="*/ 5241600 w 6459988"/>
              <a:gd name="connsiteY54" fmla="*/ 3894238 h 5753325"/>
              <a:gd name="connsiteX55" fmla="*/ 5211041 w 6459988"/>
              <a:gd name="connsiteY55" fmla="*/ 3924184 h 5753325"/>
              <a:gd name="connsiteX56" fmla="*/ 5176073 w 6459988"/>
              <a:gd name="connsiteY56" fmla="*/ 3970179 h 5753325"/>
              <a:gd name="connsiteX57" fmla="*/ 5172826 w 6459988"/>
              <a:gd name="connsiteY57" fmla="*/ 3991773 h 5753325"/>
              <a:gd name="connsiteX58" fmla="*/ 5157053 w 6459988"/>
              <a:gd name="connsiteY58" fmla="*/ 3997708 h 5753325"/>
              <a:gd name="connsiteX59" fmla="*/ 5127922 w 6459988"/>
              <a:gd name="connsiteY59" fmla="*/ 4022660 h 5753325"/>
              <a:gd name="connsiteX60" fmla="*/ 5020872 w 6459988"/>
              <a:gd name="connsiteY60" fmla="*/ 4075951 h 5753325"/>
              <a:gd name="connsiteX61" fmla="*/ 4991410 w 6459988"/>
              <a:gd name="connsiteY61" fmla="*/ 4087598 h 5753325"/>
              <a:gd name="connsiteX62" fmla="*/ 4930112 w 6459988"/>
              <a:gd name="connsiteY62" fmla="*/ 4138459 h 5753325"/>
              <a:gd name="connsiteX63" fmla="*/ 4834224 w 6459988"/>
              <a:gd name="connsiteY63" fmla="*/ 4231643 h 5753325"/>
              <a:gd name="connsiteX64" fmla="*/ 4812599 w 6459988"/>
              <a:gd name="connsiteY64" fmla="*/ 4249449 h 5753325"/>
              <a:gd name="connsiteX65" fmla="*/ 4789188 w 6459988"/>
              <a:gd name="connsiteY65" fmla="*/ 4256678 h 5753325"/>
              <a:gd name="connsiteX66" fmla="*/ 4779554 w 6459988"/>
              <a:gd name="connsiteY66" fmla="*/ 4251313 h 5753325"/>
              <a:gd name="connsiteX67" fmla="*/ 4766885 w 6459988"/>
              <a:gd name="connsiteY67" fmla="*/ 4259812 h 5753325"/>
              <a:gd name="connsiteX68" fmla="*/ 4762510 w 6459988"/>
              <a:gd name="connsiteY68" fmla="*/ 4260383 h 5753325"/>
              <a:gd name="connsiteX69" fmla="*/ 4738416 w 6459988"/>
              <a:gd name="connsiteY69" fmla="*/ 4265355 h 5753325"/>
              <a:gd name="connsiteX70" fmla="*/ 4712007 w 6459988"/>
              <a:gd name="connsiteY70" fmla="*/ 4317892 h 5753325"/>
              <a:gd name="connsiteX71" fmla="*/ 4658930 w 6459988"/>
              <a:gd name="connsiteY71" fmla="*/ 4348041 h 5753325"/>
              <a:gd name="connsiteX72" fmla="*/ 4443526 w 6459988"/>
              <a:gd name="connsiteY72" fmla="*/ 4507851 h 5753325"/>
              <a:gd name="connsiteX73" fmla="*/ 4289766 w 6459988"/>
              <a:gd name="connsiteY73" fmla="*/ 4711450 h 5753325"/>
              <a:gd name="connsiteX74" fmla="*/ 4150870 w 6459988"/>
              <a:gd name="connsiteY74" fmla="*/ 4818480 h 5753325"/>
              <a:gd name="connsiteX75" fmla="*/ 4006639 w 6459988"/>
              <a:gd name="connsiteY75" fmla="*/ 4933815 h 5753325"/>
              <a:gd name="connsiteX76" fmla="*/ 3298210 w 6459988"/>
              <a:gd name="connsiteY76" fmla="*/ 5070790 h 5753325"/>
              <a:gd name="connsiteX77" fmla="*/ 2947678 w 6459988"/>
              <a:gd name="connsiteY77" fmla="*/ 5117869 h 5753325"/>
              <a:gd name="connsiteX78" fmla="*/ 2822169 w 6459988"/>
              <a:gd name="connsiteY78" fmla="*/ 5129396 h 5753325"/>
              <a:gd name="connsiteX79" fmla="*/ 2538773 w 6459988"/>
              <a:gd name="connsiteY79" fmla="*/ 5313397 h 5753325"/>
              <a:gd name="connsiteX80" fmla="*/ 2014500 w 6459988"/>
              <a:gd name="connsiteY80" fmla="*/ 5519744 h 5753325"/>
              <a:gd name="connsiteX81" fmla="*/ 1934391 w 6459988"/>
              <a:gd name="connsiteY81" fmla="*/ 5591335 h 5753325"/>
              <a:gd name="connsiteX82" fmla="*/ 1892550 w 6459988"/>
              <a:gd name="connsiteY82" fmla="*/ 5649708 h 5753325"/>
              <a:gd name="connsiteX83" fmla="*/ 1854769 w 6459988"/>
              <a:gd name="connsiteY83" fmla="*/ 5647691 h 5753325"/>
              <a:gd name="connsiteX84" fmla="*/ 1809461 w 6459988"/>
              <a:gd name="connsiteY84" fmla="*/ 5648628 h 5753325"/>
              <a:gd name="connsiteX85" fmla="*/ 1745150 w 6459988"/>
              <a:gd name="connsiteY85" fmla="*/ 5693879 h 5753325"/>
              <a:gd name="connsiteX86" fmla="*/ 1713375 w 6459988"/>
              <a:gd name="connsiteY86" fmla="*/ 5684672 h 5753325"/>
              <a:gd name="connsiteX87" fmla="*/ 1707808 w 6459988"/>
              <a:gd name="connsiteY87" fmla="*/ 5682611 h 5753325"/>
              <a:gd name="connsiteX88" fmla="*/ 1679313 w 6459988"/>
              <a:gd name="connsiteY88" fmla="*/ 5672360 h 5753325"/>
              <a:gd name="connsiteX89" fmla="*/ 1646933 w 6459988"/>
              <a:gd name="connsiteY89" fmla="*/ 5666227 h 5753325"/>
              <a:gd name="connsiteX90" fmla="*/ 1610055 w 6459988"/>
              <a:gd name="connsiteY90" fmla="*/ 5673643 h 5753325"/>
              <a:gd name="connsiteX91" fmla="*/ 1437641 w 6459988"/>
              <a:gd name="connsiteY91" fmla="*/ 5723266 h 5753325"/>
              <a:gd name="connsiteX92" fmla="*/ 1332869 w 6459988"/>
              <a:gd name="connsiteY92" fmla="*/ 5744752 h 5753325"/>
              <a:gd name="connsiteX93" fmla="*/ 1290525 w 6459988"/>
              <a:gd name="connsiteY93" fmla="*/ 5740036 h 5753325"/>
              <a:gd name="connsiteX94" fmla="*/ 1233107 w 6459988"/>
              <a:gd name="connsiteY94" fmla="*/ 5742106 h 5753325"/>
              <a:gd name="connsiteX95" fmla="*/ 1214532 w 6459988"/>
              <a:gd name="connsiteY95" fmla="*/ 5753325 h 5753325"/>
              <a:gd name="connsiteX96" fmla="*/ 1199955 w 6459988"/>
              <a:gd name="connsiteY96" fmla="*/ 5744831 h 5753325"/>
              <a:gd name="connsiteX97" fmla="*/ 1162337 w 6459988"/>
              <a:gd name="connsiteY97" fmla="*/ 5738048 h 5753325"/>
              <a:gd name="connsiteX98" fmla="*/ 1053457 w 6459988"/>
              <a:gd name="connsiteY98" fmla="*/ 5688676 h 5753325"/>
              <a:gd name="connsiteX99" fmla="*/ 1025798 w 6459988"/>
              <a:gd name="connsiteY99" fmla="*/ 5673166 h 5753325"/>
              <a:gd name="connsiteX100" fmla="*/ 947900 w 6459988"/>
              <a:gd name="connsiteY100" fmla="*/ 5657848 h 5753325"/>
              <a:gd name="connsiteX101" fmla="*/ 815627 w 6459988"/>
              <a:gd name="connsiteY101" fmla="*/ 5642557 h 5753325"/>
              <a:gd name="connsiteX102" fmla="*/ 788251 w 6459988"/>
              <a:gd name="connsiteY102" fmla="*/ 5637065 h 5753325"/>
              <a:gd name="connsiteX103" fmla="*/ 767822 w 6459988"/>
              <a:gd name="connsiteY103" fmla="*/ 5623450 h 5753325"/>
              <a:gd name="connsiteX104" fmla="*/ 765791 w 6459988"/>
              <a:gd name="connsiteY104" fmla="*/ 5612539 h 5753325"/>
              <a:gd name="connsiteX105" fmla="*/ 751230 w 6459988"/>
              <a:gd name="connsiteY105" fmla="*/ 5608092 h 5753325"/>
              <a:gd name="connsiteX106" fmla="*/ 748008 w 6459988"/>
              <a:gd name="connsiteY106" fmla="*/ 5605052 h 5753325"/>
              <a:gd name="connsiteX107" fmla="*/ 728871 w 6459988"/>
              <a:gd name="connsiteY107" fmla="*/ 5589469 h 5753325"/>
              <a:gd name="connsiteX108" fmla="*/ 671898 w 6459988"/>
              <a:gd name="connsiteY108" fmla="*/ 5602363 h 5753325"/>
              <a:gd name="connsiteX109" fmla="*/ 615065 w 6459988"/>
              <a:gd name="connsiteY109" fmla="*/ 5580257 h 5753325"/>
              <a:gd name="connsiteX110" fmla="*/ 355785 w 6459988"/>
              <a:gd name="connsiteY110" fmla="*/ 5514383 h 5753325"/>
              <a:gd name="connsiteX111" fmla="*/ 102269 w 6459988"/>
              <a:gd name="connsiteY111" fmla="*/ 5524347 h 5753325"/>
              <a:gd name="connsiteX112" fmla="*/ 13160 w 6459988"/>
              <a:gd name="connsiteY112" fmla="*/ 5514159 h 5753325"/>
              <a:gd name="connsiteX113" fmla="*/ 0 w 6459988"/>
              <a:gd name="connsiteY113" fmla="*/ 5511735 h 5753325"/>
              <a:gd name="connsiteX114" fmla="*/ 0 w 6459988"/>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344988 w 6459988"/>
              <a:gd name="connsiteY10" fmla="*/ 697330 h 5753325"/>
              <a:gd name="connsiteX11" fmla="*/ 6447445 w 6459988"/>
              <a:gd name="connsiteY11" fmla="*/ 780003 h 5753325"/>
              <a:gd name="connsiteX12" fmla="*/ 6426552 w 6459988"/>
              <a:gd name="connsiteY12" fmla="*/ 845805 h 5753325"/>
              <a:gd name="connsiteX13" fmla="*/ 6434072 w 6459988"/>
              <a:gd name="connsiteY13" fmla="*/ 910733 h 5753325"/>
              <a:gd name="connsiteX14" fmla="*/ 6432570 w 6459988"/>
              <a:gd name="connsiteY14" fmla="*/ 983394 h 5753325"/>
              <a:gd name="connsiteX15" fmla="*/ 6431878 w 6459988"/>
              <a:gd name="connsiteY15" fmla="*/ 1026728 h 5753325"/>
              <a:gd name="connsiteX16" fmla="*/ 6414269 w 6459988"/>
              <a:gd name="connsiteY16" fmla="*/ 1151111 h 5753325"/>
              <a:gd name="connsiteX17" fmla="*/ 6371722 w 6459988"/>
              <a:gd name="connsiteY17" fmla="*/ 1318080 h 5753325"/>
              <a:gd name="connsiteX18" fmla="*/ 6356023 w 6459988"/>
              <a:gd name="connsiteY18" fmla="*/ 1356227 h 5753325"/>
              <a:gd name="connsiteX19" fmla="*/ 6356157 w 6459988"/>
              <a:gd name="connsiteY19" fmla="*/ 1361967 h 5753325"/>
              <a:gd name="connsiteX20" fmla="*/ 6350613 w 6459988"/>
              <a:gd name="connsiteY20" fmla="*/ 1393569 h 5753325"/>
              <a:gd name="connsiteX21" fmla="*/ 6357062 w 6459988"/>
              <a:gd name="connsiteY21" fmla="*/ 1444071 h 5753325"/>
              <a:gd name="connsiteX22" fmla="*/ 6364832 w 6459988"/>
              <a:gd name="connsiteY22" fmla="*/ 1478763 h 5753325"/>
              <a:gd name="connsiteX23" fmla="*/ 6369745 w 6459988"/>
              <a:gd name="connsiteY23" fmla="*/ 1495680 h 5753325"/>
              <a:gd name="connsiteX24" fmla="*/ 6370898 w 6459988"/>
              <a:gd name="connsiteY24" fmla="*/ 1513331 h 5753325"/>
              <a:gd name="connsiteX25" fmla="*/ 6368801 w 6459988"/>
              <a:gd name="connsiteY25" fmla="*/ 1527414 h 5753325"/>
              <a:gd name="connsiteX26" fmla="*/ 6359177 w 6459988"/>
              <a:gd name="connsiteY26" fmla="*/ 1639513 h 5753325"/>
              <a:gd name="connsiteX27" fmla="*/ 6299489 w 6459988"/>
              <a:gd name="connsiteY27" fmla="*/ 1784860 h 5753325"/>
              <a:gd name="connsiteX28" fmla="*/ 6267878 w 6459988"/>
              <a:gd name="connsiteY28" fmla="*/ 1858572 h 5753325"/>
              <a:gd name="connsiteX29" fmla="*/ 6251146 w 6459988"/>
              <a:gd name="connsiteY29" fmla="*/ 1926167 h 5753325"/>
              <a:gd name="connsiteX30" fmla="*/ 6210686 w 6459988"/>
              <a:gd name="connsiteY30" fmla="*/ 2014834 h 5753325"/>
              <a:gd name="connsiteX31" fmla="*/ 6106652 w 6459988"/>
              <a:gd name="connsiteY31" fmla="*/ 2150572 h 5753325"/>
              <a:gd name="connsiteX32" fmla="*/ 6097813 w 6459988"/>
              <a:gd name="connsiteY32" fmla="*/ 2172208 h 5753325"/>
              <a:gd name="connsiteX33" fmla="*/ 6095990 w 6459988"/>
              <a:gd name="connsiteY33" fmla="*/ 2181185 h 5753325"/>
              <a:gd name="connsiteX34" fmla="*/ 6090126 w 6459988"/>
              <a:gd name="connsiteY34" fmla="*/ 2192533 h 5753325"/>
              <a:gd name="connsiteX35" fmla="*/ 6089503 w 6459988"/>
              <a:gd name="connsiteY35" fmla="*/ 2192543 h 5753325"/>
              <a:gd name="connsiteX36" fmla="*/ 6084946 w 6459988"/>
              <a:gd name="connsiteY36" fmla="*/ 2203694 h 5753325"/>
              <a:gd name="connsiteX37" fmla="*/ 5987861 w 6459988"/>
              <a:gd name="connsiteY37" fmla="*/ 2304868 h 5753325"/>
              <a:gd name="connsiteX38" fmla="*/ 5973439 w 6459988"/>
              <a:gd name="connsiteY38" fmla="*/ 2385635 h 5753325"/>
              <a:gd name="connsiteX39" fmla="*/ 5916727 w 6459988"/>
              <a:gd name="connsiteY39" fmla="*/ 2458777 h 5753325"/>
              <a:gd name="connsiteX40" fmla="*/ 5856524 w 6459988"/>
              <a:gd name="connsiteY40" fmla="*/ 2583281 h 5753325"/>
              <a:gd name="connsiteX41" fmla="*/ 5838091 w 6459988"/>
              <a:gd name="connsiteY41" fmla="*/ 2753474 h 5753325"/>
              <a:gd name="connsiteX42" fmla="*/ 5777471 w 6459988"/>
              <a:gd name="connsiteY42" fmla="*/ 2901570 h 5753325"/>
              <a:gd name="connsiteX43" fmla="*/ 5723992 w 6459988"/>
              <a:gd name="connsiteY43" fmla="*/ 2998752 h 5753325"/>
              <a:gd name="connsiteX44" fmla="*/ 5557886 w 6459988"/>
              <a:gd name="connsiteY44" fmla="*/ 3329735 h 5753325"/>
              <a:gd name="connsiteX45" fmla="*/ 5471501 w 6459988"/>
              <a:gd name="connsiteY45" fmla="*/ 3462221 h 5753325"/>
              <a:gd name="connsiteX46" fmla="*/ 5465154 w 6459988"/>
              <a:gd name="connsiteY46" fmla="*/ 3541065 h 5753325"/>
              <a:gd name="connsiteX47" fmla="*/ 5437889 w 6459988"/>
              <a:gd name="connsiteY47" fmla="*/ 3559927 h 5753325"/>
              <a:gd name="connsiteX48" fmla="*/ 5432770 w 6459988"/>
              <a:gd name="connsiteY48" fmla="*/ 3562948 h 5753325"/>
              <a:gd name="connsiteX49" fmla="*/ 5406795 w 6459988"/>
              <a:gd name="connsiteY49" fmla="*/ 3578594 h 5753325"/>
              <a:gd name="connsiteX50" fmla="*/ 5381495 w 6459988"/>
              <a:gd name="connsiteY50" fmla="*/ 3599883 h 5753325"/>
              <a:gd name="connsiteX51" fmla="*/ 5363689 w 6459988"/>
              <a:gd name="connsiteY51" fmla="*/ 3633299 h 5753325"/>
              <a:gd name="connsiteX52" fmla="*/ 5291870 w 6459988"/>
              <a:gd name="connsiteY52" fmla="*/ 3799039 h 5753325"/>
              <a:gd name="connsiteX53" fmla="*/ 5241600 w 6459988"/>
              <a:gd name="connsiteY53" fmla="*/ 3894238 h 5753325"/>
              <a:gd name="connsiteX54" fmla="*/ 5211041 w 6459988"/>
              <a:gd name="connsiteY54" fmla="*/ 3924184 h 5753325"/>
              <a:gd name="connsiteX55" fmla="*/ 5176073 w 6459988"/>
              <a:gd name="connsiteY55" fmla="*/ 3970179 h 5753325"/>
              <a:gd name="connsiteX56" fmla="*/ 5172826 w 6459988"/>
              <a:gd name="connsiteY56" fmla="*/ 3991773 h 5753325"/>
              <a:gd name="connsiteX57" fmla="*/ 5157053 w 6459988"/>
              <a:gd name="connsiteY57" fmla="*/ 3997708 h 5753325"/>
              <a:gd name="connsiteX58" fmla="*/ 5127922 w 6459988"/>
              <a:gd name="connsiteY58" fmla="*/ 4022660 h 5753325"/>
              <a:gd name="connsiteX59" fmla="*/ 5020872 w 6459988"/>
              <a:gd name="connsiteY59" fmla="*/ 4075951 h 5753325"/>
              <a:gd name="connsiteX60" fmla="*/ 4991410 w 6459988"/>
              <a:gd name="connsiteY60" fmla="*/ 4087598 h 5753325"/>
              <a:gd name="connsiteX61" fmla="*/ 4930112 w 6459988"/>
              <a:gd name="connsiteY61" fmla="*/ 4138459 h 5753325"/>
              <a:gd name="connsiteX62" fmla="*/ 4834224 w 6459988"/>
              <a:gd name="connsiteY62" fmla="*/ 4231643 h 5753325"/>
              <a:gd name="connsiteX63" fmla="*/ 4812599 w 6459988"/>
              <a:gd name="connsiteY63" fmla="*/ 4249449 h 5753325"/>
              <a:gd name="connsiteX64" fmla="*/ 4789188 w 6459988"/>
              <a:gd name="connsiteY64" fmla="*/ 4256678 h 5753325"/>
              <a:gd name="connsiteX65" fmla="*/ 4779554 w 6459988"/>
              <a:gd name="connsiteY65" fmla="*/ 4251313 h 5753325"/>
              <a:gd name="connsiteX66" fmla="*/ 4766885 w 6459988"/>
              <a:gd name="connsiteY66" fmla="*/ 4259812 h 5753325"/>
              <a:gd name="connsiteX67" fmla="*/ 4762510 w 6459988"/>
              <a:gd name="connsiteY67" fmla="*/ 4260383 h 5753325"/>
              <a:gd name="connsiteX68" fmla="*/ 4738416 w 6459988"/>
              <a:gd name="connsiteY68" fmla="*/ 4265355 h 5753325"/>
              <a:gd name="connsiteX69" fmla="*/ 4712007 w 6459988"/>
              <a:gd name="connsiteY69" fmla="*/ 4317892 h 5753325"/>
              <a:gd name="connsiteX70" fmla="*/ 4658930 w 6459988"/>
              <a:gd name="connsiteY70" fmla="*/ 4348041 h 5753325"/>
              <a:gd name="connsiteX71" fmla="*/ 4443526 w 6459988"/>
              <a:gd name="connsiteY71" fmla="*/ 4507851 h 5753325"/>
              <a:gd name="connsiteX72" fmla="*/ 4289766 w 6459988"/>
              <a:gd name="connsiteY72" fmla="*/ 4711450 h 5753325"/>
              <a:gd name="connsiteX73" fmla="*/ 4150870 w 6459988"/>
              <a:gd name="connsiteY73" fmla="*/ 4818480 h 5753325"/>
              <a:gd name="connsiteX74" fmla="*/ 4006639 w 6459988"/>
              <a:gd name="connsiteY74" fmla="*/ 4933815 h 5753325"/>
              <a:gd name="connsiteX75" fmla="*/ 3298210 w 6459988"/>
              <a:gd name="connsiteY75" fmla="*/ 5070790 h 5753325"/>
              <a:gd name="connsiteX76" fmla="*/ 2947678 w 6459988"/>
              <a:gd name="connsiteY76" fmla="*/ 5117869 h 5753325"/>
              <a:gd name="connsiteX77" fmla="*/ 2822169 w 6459988"/>
              <a:gd name="connsiteY77" fmla="*/ 5129396 h 5753325"/>
              <a:gd name="connsiteX78" fmla="*/ 2538773 w 6459988"/>
              <a:gd name="connsiteY78" fmla="*/ 5313397 h 5753325"/>
              <a:gd name="connsiteX79" fmla="*/ 2014500 w 6459988"/>
              <a:gd name="connsiteY79" fmla="*/ 5519744 h 5753325"/>
              <a:gd name="connsiteX80" fmla="*/ 1934391 w 6459988"/>
              <a:gd name="connsiteY80" fmla="*/ 5591335 h 5753325"/>
              <a:gd name="connsiteX81" fmla="*/ 1892550 w 6459988"/>
              <a:gd name="connsiteY81" fmla="*/ 5649708 h 5753325"/>
              <a:gd name="connsiteX82" fmla="*/ 1854769 w 6459988"/>
              <a:gd name="connsiteY82" fmla="*/ 5647691 h 5753325"/>
              <a:gd name="connsiteX83" fmla="*/ 1809461 w 6459988"/>
              <a:gd name="connsiteY83" fmla="*/ 5648628 h 5753325"/>
              <a:gd name="connsiteX84" fmla="*/ 1745150 w 6459988"/>
              <a:gd name="connsiteY84" fmla="*/ 5693879 h 5753325"/>
              <a:gd name="connsiteX85" fmla="*/ 1713375 w 6459988"/>
              <a:gd name="connsiteY85" fmla="*/ 5684672 h 5753325"/>
              <a:gd name="connsiteX86" fmla="*/ 1707808 w 6459988"/>
              <a:gd name="connsiteY86" fmla="*/ 5682611 h 5753325"/>
              <a:gd name="connsiteX87" fmla="*/ 1679313 w 6459988"/>
              <a:gd name="connsiteY87" fmla="*/ 5672360 h 5753325"/>
              <a:gd name="connsiteX88" fmla="*/ 1646933 w 6459988"/>
              <a:gd name="connsiteY88" fmla="*/ 5666227 h 5753325"/>
              <a:gd name="connsiteX89" fmla="*/ 1610055 w 6459988"/>
              <a:gd name="connsiteY89" fmla="*/ 5673643 h 5753325"/>
              <a:gd name="connsiteX90" fmla="*/ 1437641 w 6459988"/>
              <a:gd name="connsiteY90" fmla="*/ 5723266 h 5753325"/>
              <a:gd name="connsiteX91" fmla="*/ 1332869 w 6459988"/>
              <a:gd name="connsiteY91" fmla="*/ 5744752 h 5753325"/>
              <a:gd name="connsiteX92" fmla="*/ 1290525 w 6459988"/>
              <a:gd name="connsiteY92" fmla="*/ 5740036 h 5753325"/>
              <a:gd name="connsiteX93" fmla="*/ 1233107 w 6459988"/>
              <a:gd name="connsiteY93" fmla="*/ 5742106 h 5753325"/>
              <a:gd name="connsiteX94" fmla="*/ 1214532 w 6459988"/>
              <a:gd name="connsiteY94" fmla="*/ 5753325 h 5753325"/>
              <a:gd name="connsiteX95" fmla="*/ 1199955 w 6459988"/>
              <a:gd name="connsiteY95" fmla="*/ 5744831 h 5753325"/>
              <a:gd name="connsiteX96" fmla="*/ 1162337 w 6459988"/>
              <a:gd name="connsiteY96" fmla="*/ 5738048 h 5753325"/>
              <a:gd name="connsiteX97" fmla="*/ 1053457 w 6459988"/>
              <a:gd name="connsiteY97" fmla="*/ 5688676 h 5753325"/>
              <a:gd name="connsiteX98" fmla="*/ 1025798 w 6459988"/>
              <a:gd name="connsiteY98" fmla="*/ 5673166 h 5753325"/>
              <a:gd name="connsiteX99" fmla="*/ 947900 w 6459988"/>
              <a:gd name="connsiteY99" fmla="*/ 5657848 h 5753325"/>
              <a:gd name="connsiteX100" fmla="*/ 815627 w 6459988"/>
              <a:gd name="connsiteY100" fmla="*/ 5642557 h 5753325"/>
              <a:gd name="connsiteX101" fmla="*/ 788251 w 6459988"/>
              <a:gd name="connsiteY101" fmla="*/ 5637065 h 5753325"/>
              <a:gd name="connsiteX102" fmla="*/ 767822 w 6459988"/>
              <a:gd name="connsiteY102" fmla="*/ 5623450 h 5753325"/>
              <a:gd name="connsiteX103" fmla="*/ 765791 w 6459988"/>
              <a:gd name="connsiteY103" fmla="*/ 5612539 h 5753325"/>
              <a:gd name="connsiteX104" fmla="*/ 751230 w 6459988"/>
              <a:gd name="connsiteY104" fmla="*/ 5608092 h 5753325"/>
              <a:gd name="connsiteX105" fmla="*/ 748008 w 6459988"/>
              <a:gd name="connsiteY105" fmla="*/ 5605052 h 5753325"/>
              <a:gd name="connsiteX106" fmla="*/ 728871 w 6459988"/>
              <a:gd name="connsiteY106" fmla="*/ 5589469 h 5753325"/>
              <a:gd name="connsiteX107" fmla="*/ 671898 w 6459988"/>
              <a:gd name="connsiteY107" fmla="*/ 5602363 h 5753325"/>
              <a:gd name="connsiteX108" fmla="*/ 615065 w 6459988"/>
              <a:gd name="connsiteY108" fmla="*/ 5580257 h 5753325"/>
              <a:gd name="connsiteX109" fmla="*/ 355785 w 6459988"/>
              <a:gd name="connsiteY109" fmla="*/ 5514383 h 5753325"/>
              <a:gd name="connsiteX110" fmla="*/ 102269 w 6459988"/>
              <a:gd name="connsiteY110" fmla="*/ 5524347 h 5753325"/>
              <a:gd name="connsiteX111" fmla="*/ 13160 w 6459988"/>
              <a:gd name="connsiteY111" fmla="*/ 5514159 h 5753325"/>
              <a:gd name="connsiteX112" fmla="*/ 0 w 6459988"/>
              <a:gd name="connsiteY112" fmla="*/ 5511735 h 5753325"/>
              <a:gd name="connsiteX113" fmla="*/ 0 w 6459988"/>
              <a:gd name="connsiteY113"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344988 w 6459988"/>
              <a:gd name="connsiteY9" fmla="*/ 697330 h 5753325"/>
              <a:gd name="connsiteX10" fmla="*/ 6447445 w 6459988"/>
              <a:gd name="connsiteY10" fmla="*/ 780003 h 5753325"/>
              <a:gd name="connsiteX11" fmla="*/ 6426552 w 6459988"/>
              <a:gd name="connsiteY11" fmla="*/ 845805 h 5753325"/>
              <a:gd name="connsiteX12" fmla="*/ 6434072 w 6459988"/>
              <a:gd name="connsiteY12" fmla="*/ 910733 h 5753325"/>
              <a:gd name="connsiteX13" fmla="*/ 6432570 w 6459988"/>
              <a:gd name="connsiteY13" fmla="*/ 983394 h 5753325"/>
              <a:gd name="connsiteX14" fmla="*/ 6431878 w 6459988"/>
              <a:gd name="connsiteY14" fmla="*/ 1026728 h 5753325"/>
              <a:gd name="connsiteX15" fmla="*/ 6414269 w 6459988"/>
              <a:gd name="connsiteY15" fmla="*/ 1151111 h 5753325"/>
              <a:gd name="connsiteX16" fmla="*/ 6371722 w 6459988"/>
              <a:gd name="connsiteY16" fmla="*/ 1318080 h 5753325"/>
              <a:gd name="connsiteX17" fmla="*/ 6356023 w 6459988"/>
              <a:gd name="connsiteY17" fmla="*/ 1356227 h 5753325"/>
              <a:gd name="connsiteX18" fmla="*/ 6356157 w 6459988"/>
              <a:gd name="connsiteY18" fmla="*/ 1361967 h 5753325"/>
              <a:gd name="connsiteX19" fmla="*/ 6350613 w 6459988"/>
              <a:gd name="connsiteY19" fmla="*/ 1393569 h 5753325"/>
              <a:gd name="connsiteX20" fmla="*/ 6357062 w 6459988"/>
              <a:gd name="connsiteY20" fmla="*/ 1444071 h 5753325"/>
              <a:gd name="connsiteX21" fmla="*/ 6364832 w 6459988"/>
              <a:gd name="connsiteY21" fmla="*/ 1478763 h 5753325"/>
              <a:gd name="connsiteX22" fmla="*/ 6369745 w 6459988"/>
              <a:gd name="connsiteY22" fmla="*/ 1495680 h 5753325"/>
              <a:gd name="connsiteX23" fmla="*/ 6370898 w 6459988"/>
              <a:gd name="connsiteY23" fmla="*/ 1513331 h 5753325"/>
              <a:gd name="connsiteX24" fmla="*/ 6368801 w 6459988"/>
              <a:gd name="connsiteY24" fmla="*/ 1527414 h 5753325"/>
              <a:gd name="connsiteX25" fmla="*/ 6359177 w 6459988"/>
              <a:gd name="connsiteY25" fmla="*/ 1639513 h 5753325"/>
              <a:gd name="connsiteX26" fmla="*/ 6299489 w 6459988"/>
              <a:gd name="connsiteY26" fmla="*/ 1784860 h 5753325"/>
              <a:gd name="connsiteX27" fmla="*/ 6267878 w 6459988"/>
              <a:gd name="connsiteY27" fmla="*/ 1858572 h 5753325"/>
              <a:gd name="connsiteX28" fmla="*/ 6251146 w 6459988"/>
              <a:gd name="connsiteY28" fmla="*/ 1926167 h 5753325"/>
              <a:gd name="connsiteX29" fmla="*/ 6210686 w 6459988"/>
              <a:gd name="connsiteY29" fmla="*/ 2014834 h 5753325"/>
              <a:gd name="connsiteX30" fmla="*/ 6106652 w 6459988"/>
              <a:gd name="connsiteY30" fmla="*/ 2150572 h 5753325"/>
              <a:gd name="connsiteX31" fmla="*/ 6097813 w 6459988"/>
              <a:gd name="connsiteY31" fmla="*/ 2172208 h 5753325"/>
              <a:gd name="connsiteX32" fmla="*/ 6095990 w 6459988"/>
              <a:gd name="connsiteY32" fmla="*/ 2181185 h 5753325"/>
              <a:gd name="connsiteX33" fmla="*/ 6090126 w 6459988"/>
              <a:gd name="connsiteY33" fmla="*/ 2192533 h 5753325"/>
              <a:gd name="connsiteX34" fmla="*/ 6089503 w 6459988"/>
              <a:gd name="connsiteY34" fmla="*/ 2192543 h 5753325"/>
              <a:gd name="connsiteX35" fmla="*/ 6084946 w 6459988"/>
              <a:gd name="connsiteY35" fmla="*/ 2203694 h 5753325"/>
              <a:gd name="connsiteX36" fmla="*/ 5987861 w 6459988"/>
              <a:gd name="connsiteY36" fmla="*/ 2304868 h 5753325"/>
              <a:gd name="connsiteX37" fmla="*/ 5973439 w 6459988"/>
              <a:gd name="connsiteY37" fmla="*/ 2385635 h 5753325"/>
              <a:gd name="connsiteX38" fmla="*/ 5916727 w 6459988"/>
              <a:gd name="connsiteY38" fmla="*/ 2458777 h 5753325"/>
              <a:gd name="connsiteX39" fmla="*/ 5856524 w 6459988"/>
              <a:gd name="connsiteY39" fmla="*/ 2583281 h 5753325"/>
              <a:gd name="connsiteX40" fmla="*/ 5838091 w 6459988"/>
              <a:gd name="connsiteY40" fmla="*/ 2753474 h 5753325"/>
              <a:gd name="connsiteX41" fmla="*/ 5777471 w 6459988"/>
              <a:gd name="connsiteY41" fmla="*/ 2901570 h 5753325"/>
              <a:gd name="connsiteX42" fmla="*/ 5723992 w 6459988"/>
              <a:gd name="connsiteY42" fmla="*/ 2998752 h 5753325"/>
              <a:gd name="connsiteX43" fmla="*/ 5557886 w 6459988"/>
              <a:gd name="connsiteY43" fmla="*/ 3329735 h 5753325"/>
              <a:gd name="connsiteX44" fmla="*/ 5471501 w 6459988"/>
              <a:gd name="connsiteY44" fmla="*/ 3462221 h 5753325"/>
              <a:gd name="connsiteX45" fmla="*/ 5465154 w 6459988"/>
              <a:gd name="connsiteY45" fmla="*/ 3541065 h 5753325"/>
              <a:gd name="connsiteX46" fmla="*/ 5437889 w 6459988"/>
              <a:gd name="connsiteY46" fmla="*/ 3559927 h 5753325"/>
              <a:gd name="connsiteX47" fmla="*/ 5432770 w 6459988"/>
              <a:gd name="connsiteY47" fmla="*/ 3562948 h 5753325"/>
              <a:gd name="connsiteX48" fmla="*/ 5406795 w 6459988"/>
              <a:gd name="connsiteY48" fmla="*/ 3578594 h 5753325"/>
              <a:gd name="connsiteX49" fmla="*/ 5381495 w 6459988"/>
              <a:gd name="connsiteY49" fmla="*/ 3599883 h 5753325"/>
              <a:gd name="connsiteX50" fmla="*/ 5363689 w 6459988"/>
              <a:gd name="connsiteY50" fmla="*/ 3633299 h 5753325"/>
              <a:gd name="connsiteX51" fmla="*/ 5291870 w 6459988"/>
              <a:gd name="connsiteY51" fmla="*/ 3799039 h 5753325"/>
              <a:gd name="connsiteX52" fmla="*/ 5241600 w 6459988"/>
              <a:gd name="connsiteY52" fmla="*/ 3894238 h 5753325"/>
              <a:gd name="connsiteX53" fmla="*/ 5211041 w 6459988"/>
              <a:gd name="connsiteY53" fmla="*/ 3924184 h 5753325"/>
              <a:gd name="connsiteX54" fmla="*/ 5176073 w 6459988"/>
              <a:gd name="connsiteY54" fmla="*/ 3970179 h 5753325"/>
              <a:gd name="connsiteX55" fmla="*/ 5172826 w 6459988"/>
              <a:gd name="connsiteY55" fmla="*/ 3991773 h 5753325"/>
              <a:gd name="connsiteX56" fmla="*/ 5157053 w 6459988"/>
              <a:gd name="connsiteY56" fmla="*/ 3997708 h 5753325"/>
              <a:gd name="connsiteX57" fmla="*/ 5127922 w 6459988"/>
              <a:gd name="connsiteY57" fmla="*/ 4022660 h 5753325"/>
              <a:gd name="connsiteX58" fmla="*/ 5020872 w 6459988"/>
              <a:gd name="connsiteY58" fmla="*/ 4075951 h 5753325"/>
              <a:gd name="connsiteX59" fmla="*/ 4991410 w 6459988"/>
              <a:gd name="connsiteY59" fmla="*/ 4087598 h 5753325"/>
              <a:gd name="connsiteX60" fmla="*/ 4930112 w 6459988"/>
              <a:gd name="connsiteY60" fmla="*/ 4138459 h 5753325"/>
              <a:gd name="connsiteX61" fmla="*/ 4834224 w 6459988"/>
              <a:gd name="connsiteY61" fmla="*/ 4231643 h 5753325"/>
              <a:gd name="connsiteX62" fmla="*/ 4812599 w 6459988"/>
              <a:gd name="connsiteY62" fmla="*/ 4249449 h 5753325"/>
              <a:gd name="connsiteX63" fmla="*/ 4789188 w 6459988"/>
              <a:gd name="connsiteY63" fmla="*/ 4256678 h 5753325"/>
              <a:gd name="connsiteX64" fmla="*/ 4779554 w 6459988"/>
              <a:gd name="connsiteY64" fmla="*/ 4251313 h 5753325"/>
              <a:gd name="connsiteX65" fmla="*/ 4766885 w 6459988"/>
              <a:gd name="connsiteY65" fmla="*/ 4259812 h 5753325"/>
              <a:gd name="connsiteX66" fmla="*/ 4762510 w 6459988"/>
              <a:gd name="connsiteY66" fmla="*/ 4260383 h 5753325"/>
              <a:gd name="connsiteX67" fmla="*/ 4738416 w 6459988"/>
              <a:gd name="connsiteY67" fmla="*/ 4265355 h 5753325"/>
              <a:gd name="connsiteX68" fmla="*/ 4712007 w 6459988"/>
              <a:gd name="connsiteY68" fmla="*/ 4317892 h 5753325"/>
              <a:gd name="connsiteX69" fmla="*/ 4658930 w 6459988"/>
              <a:gd name="connsiteY69" fmla="*/ 4348041 h 5753325"/>
              <a:gd name="connsiteX70" fmla="*/ 4443526 w 6459988"/>
              <a:gd name="connsiteY70" fmla="*/ 4507851 h 5753325"/>
              <a:gd name="connsiteX71" fmla="*/ 4289766 w 6459988"/>
              <a:gd name="connsiteY71" fmla="*/ 4711450 h 5753325"/>
              <a:gd name="connsiteX72" fmla="*/ 4150870 w 6459988"/>
              <a:gd name="connsiteY72" fmla="*/ 4818480 h 5753325"/>
              <a:gd name="connsiteX73" fmla="*/ 4006639 w 6459988"/>
              <a:gd name="connsiteY73" fmla="*/ 4933815 h 5753325"/>
              <a:gd name="connsiteX74" fmla="*/ 3298210 w 6459988"/>
              <a:gd name="connsiteY74" fmla="*/ 5070790 h 5753325"/>
              <a:gd name="connsiteX75" fmla="*/ 2947678 w 6459988"/>
              <a:gd name="connsiteY75" fmla="*/ 5117869 h 5753325"/>
              <a:gd name="connsiteX76" fmla="*/ 2822169 w 6459988"/>
              <a:gd name="connsiteY76" fmla="*/ 5129396 h 5753325"/>
              <a:gd name="connsiteX77" fmla="*/ 2538773 w 6459988"/>
              <a:gd name="connsiteY77" fmla="*/ 5313397 h 5753325"/>
              <a:gd name="connsiteX78" fmla="*/ 2014500 w 6459988"/>
              <a:gd name="connsiteY78" fmla="*/ 5519744 h 5753325"/>
              <a:gd name="connsiteX79" fmla="*/ 1934391 w 6459988"/>
              <a:gd name="connsiteY79" fmla="*/ 5591335 h 5753325"/>
              <a:gd name="connsiteX80" fmla="*/ 1892550 w 6459988"/>
              <a:gd name="connsiteY80" fmla="*/ 5649708 h 5753325"/>
              <a:gd name="connsiteX81" fmla="*/ 1854769 w 6459988"/>
              <a:gd name="connsiteY81" fmla="*/ 5647691 h 5753325"/>
              <a:gd name="connsiteX82" fmla="*/ 1809461 w 6459988"/>
              <a:gd name="connsiteY82" fmla="*/ 5648628 h 5753325"/>
              <a:gd name="connsiteX83" fmla="*/ 1745150 w 6459988"/>
              <a:gd name="connsiteY83" fmla="*/ 5693879 h 5753325"/>
              <a:gd name="connsiteX84" fmla="*/ 1713375 w 6459988"/>
              <a:gd name="connsiteY84" fmla="*/ 5684672 h 5753325"/>
              <a:gd name="connsiteX85" fmla="*/ 1707808 w 6459988"/>
              <a:gd name="connsiteY85" fmla="*/ 5682611 h 5753325"/>
              <a:gd name="connsiteX86" fmla="*/ 1679313 w 6459988"/>
              <a:gd name="connsiteY86" fmla="*/ 5672360 h 5753325"/>
              <a:gd name="connsiteX87" fmla="*/ 1646933 w 6459988"/>
              <a:gd name="connsiteY87" fmla="*/ 5666227 h 5753325"/>
              <a:gd name="connsiteX88" fmla="*/ 1610055 w 6459988"/>
              <a:gd name="connsiteY88" fmla="*/ 5673643 h 5753325"/>
              <a:gd name="connsiteX89" fmla="*/ 1437641 w 6459988"/>
              <a:gd name="connsiteY89" fmla="*/ 5723266 h 5753325"/>
              <a:gd name="connsiteX90" fmla="*/ 1332869 w 6459988"/>
              <a:gd name="connsiteY90" fmla="*/ 5744752 h 5753325"/>
              <a:gd name="connsiteX91" fmla="*/ 1290525 w 6459988"/>
              <a:gd name="connsiteY91" fmla="*/ 5740036 h 5753325"/>
              <a:gd name="connsiteX92" fmla="*/ 1233107 w 6459988"/>
              <a:gd name="connsiteY92" fmla="*/ 5742106 h 5753325"/>
              <a:gd name="connsiteX93" fmla="*/ 1214532 w 6459988"/>
              <a:gd name="connsiteY93" fmla="*/ 5753325 h 5753325"/>
              <a:gd name="connsiteX94" fmla="*/ 1199955 w 6459988"/>
              <a:gd name="connsiteY94" fmla="*/ 5744831 h 5753325"/>
              <a:gd name="connsiteX95" fmla="*/ 1162337 w 6459988"/>
              <a:gd name="connsiteY95" fmla="*/ 5738048 h 5753325"/>
              <a:gd name="connsiteX96" fmla="*/ 1053457 w 6459988"/>
              <a:gd name="connsiteY96" fmla="*/ 5688676 h 5753325"/>
              <a:gd name="connsiteX97" fmla="*/ 1025798 w 6459988"/>
              <a:gd name="connsiteY97" fmla="*/ 5673166 h 5753325"/>
              <a:gd name="connsiteX98" fmla="*/ 947900 w 6459988"/>
              <a:gd name="connsiteY98" fmla="*/ 5657848 h 5753325"/>
              <a:gd name="connsiteX99" fmla="*/ 815627 w 6459988"/>
              <a:gd name="connsiteY99" fmla="*/ 5642557 h 5753325"/>
              <a:gd name="connsiteX100" fmla="*/ 788251 w 6459988"/>
              <a:gd name="connsiteY100" fmla="*/ 5637065 h 5753325"/>
              <a:gd name="connsiteX101" fmla="*/ 767822 w 6459988"/>
              <a:gd name="connsiteY101" fmla="*/ 5623450 h 5753325"/>
              <a:gd name="connsiteX102" fmla="*/ 765791 w 6459988"/>
              <a:gd name="connsiteY102" fmla="*/ 5612539 h 5753325"/>
              <a:gd name="connsiteX103" fmla="*/ 751230 w 6459988"/>
              <a:gd name="connsiteY103" fmla="*/ 5608092 h 5753325"/>
              <a:gd name="connsiteX104" fmla="*/ 748008 w 6459988"/>
              <a:gd name="connsiteY104" fmla="*/ 5605052 h 5753325"/>
              <a:gd name="connsiteX105" fmla="*/ 728871 w 6459988"/>
              <a:gd name="connsiteY105" fmla="*/ 5589469 h 5753325"/>
              <a:gd name="connsiteX106" fmla="*/ 671898 w 6459988"/>
              <a:gd name="connsiteY106" fmla="*/ 5602363 h 5753325"/>
              <a:gd name="connsiteX107" fmla="*/ 615065 w 6459988"/>
              <a:gd name="connsiteY107" fmla="*/ 5580257 h 5753325"/>
              <a:gd name="connsiteX108" fmla="*/ 355785 w 6459988"/>
              <a:gd name="connsiteY108" fmla="*/ 5514383 h 5753325"/>
              <a:gd name="connsiteX109" fmla="*/ 102269 w 6459988"/>
              <a:gd name="connsiteY109" fmla="*/ 5524347 h 5753325"/>
              <a:gd name="connsiteX110" fmla="*/ 13160 w 6459988"/>
              <a:gd name="connsiteY110" fmla="*/ 5514159 h 5753325"/>
              <a:gd name="connsiteX111" fmla="*/ 0 w 6459988"/>
              <a:gd name="connsiteY111" fmla="*/ 5511735 h 5753325"/>
              <a:gd name="connsiteX112" fmla="*/ 0 w 6459988"/>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447445 w 6447632"/>
              <a:gd name="connsiteY10" fmla="*/ 780003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05877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09888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3456"/>
              <a:gd name="connsiteY0" fmla="*/ 0 h 5753325"/>
              <a:gd name="connsiteX1" fmla="*/ 6438980 w 6443456"/>
              <a:gd name="connsiteY1" fmla="*/ 0 h 5753325"/>
              <a:gd name="connsiteX2" fmla="*/ 6439047 w 6443456"/>
              <a:gd name="connsiteY2" fmla="*/ 147 h 5753325"/>
              <a:gd name="connsiteX3" fmla="*/ 6443456 w 6443456"/>
              <a:gd name="connsiteY3" fmla="*/ 130105 h 5753325"/>
              <a:gd name="connsiteX4" fmla="*/ 6422751 w 6443456"/>
              <a:gd name="connsiteY4" fmla="*/ 174163 h 5753325"/>
              <a:gd name="connsiteX5" fmla="*/ 6396598 w 6443456"/>
              <a:gd name="connsiteY5" fmla="*/ 274847 h 5753325"/>
              <a:gd name="connsiteX6" fmla="*/ 6337615 w 6443456"/>
              <a:gd name="connsiteY6" fmla="*/ 471794 h 5753325"/>
              <a:gd name="connsiteX7" fmla="*/ 6304423 w 6443456"/>
              <a:gd name="connsiteY7" fmla="*/ 582623 h 5753325"/>
              <a:gd name="connsiteX8" fmla="*/ 6303977 w 6443456"/>
              <a:gd name="connsiteY8" fmla="*/ 664291 h 5753325"/>
              <a:gd name="connsiteX9" fmla="*/ 6299372 w 6443456"/>
              <a:gd name="connsiteY9" fmla="*/ 697330 h 5753325"/>
              <a:gd name="connsiteX10" fmla="*/ 6309888 w 6443456"/>
              <a:gd name="connsiteY10" fmla="*/ 754001 h 5753325"/>
              <a:gd name="connsiteX11" fmla="*/ 6339879 w 6443456"/>
              <a:gd name="connsiteY11" fmla="*/ 811136 h 5753325"/>
              <a:gd name="connsiteX12" fmla="*/ 6330065 w 6443456"/>
              <a:gd name="connsiteY12" fmla="*/ 893399 h 5753325"/>
              <a:gd name="connsiteX13" fmla="*/ 6328618 w 6443456"/>
              <a:gd name="connsiteY13" fmla="*/ 1009766 h 5753325"/>
              <a:gd name="connsiteX14" fmla="*/ 6320797 w 6443456"/>
              <a:gd name="connsiteY14" fmla="*/ 1146964 h 5753325"/>
              <a:gd name="connsiteX15" fmla="*/ 6334400 w 6443456"/>
              <a:gd name="connsiteY15" fmla="*/ 1280757 h 5753325"/>
              <a:gd name="connsiteX16" fmla="*/ 6356023 w 6443456"/>
              <a:gd name="connsiteY16" fmla="*/ 1356227 h 5753325"/>
              <a:gd name="connsiteX17" fmla="*/ 6356157 w 6443456"/>
              <a:gd name="connsiteY17" fmla="*/ 1361967 h 5753325"/>
              <a:gd name="connsiteX18" fmla="*/ 6350613 w 6443456"/>
              <a:gd name="connsiteY18" fmla="*/ 1393569 h 5753325"/>
              <a:gd name="connsiteX19" fmla="*/ 6357062 w 6443456"/>
              <a:gd name="connsiteY19" fmla="*/ 1444071 h 5753325"/>
              <a:gd name="connsiteX20" fmla="*/ 6364832 w 6443456"/>
              <a:gd name="connsiteY20" fmla="*/ 1478763 h 5753325"/>
              <a:gd name="connsiteX21" fmla="*/ 6369745 w 6443456"/>
              <a:gd name="connsiteY21" fmla="*/ 1495680 h 5753325"/>
              <a:gd name="connsiteX22" fmla="*/ 6370898 w 6443456"/>
              <a:gd name="connsiteY22" fmla="*/ 1513331 h 5753325"/>
              <a:gd name="connsiteX23" fmla="*/ 6339773 w 6443456"/>
              <a:gd name="connsiteY23" fmla="*/ 1527414 h 5753325"/>
              <a:gd name="connsiteX24" fmla="*/ 6321854 w 6443456"/>
              <a:gd name="connsiteY24" fmla="*/ 1635366 h 5753325"/>
              <a:gd name="connsiteX25" fmla="*/ 6299489 w 6443456"/>
              <a:gd name="connsiteY25" fmla="*/ 1784860 h 5753325"/>
              <a:gd name="connsiteX26" fmla="*/ 6267878 w 6443456"/>
              <a:gd name="connsiteY26" fmla="*/ 1858572 h 5753325"/>
              <a:gd name="connsiteX27" fmla="*/ 6251146 w 6443456"/>
              <a:gd name="connsiteY27" fmla="*/ 1926167 h 5753325"/>
              <a:gd name="connsiteX28" fmla="*/ 6210686 w 6443456"/>
              <a:gd name="connsiteY28" fmla="*/ 2014834 h 5753325"/>
              <a:gd name="connsiteX29" fmla="*/ 6106652 w 6443456"/>
              <a:gd name="connsiteY29" fmla="*/ 2150572 h 5753325"/>
              <a:gd name="connsiteX30" fmla="*/ 6097813 w 6443456"/>
              <a:gd name="connsiteY30" fmla="*/ 2172208 h 5753325"/>
              <a:gd name="connsiteX31" fmla="*/ 6095990 w 6443456"/>
              <a:gd name="connsiteY31" fmla="*/ 2181185 h 5753325"/>
              <a:gd name="connsiteX32" fmla="*/ 6090126 w 6443456"/>
              <a:gd name="connsiteY32" fmla="*/ 2192533 h 5753325"/>
              <a:gd name="connsiteX33" fmla="*/ 6089503 w 6443456"/>
              <a:gd name="connsiteY33" fmla="*/ 2192543 h 5753325"/>
              <a:gd name="connsiteX34" fmla="*/ 6084946 w 6443456"/>
              <a:gd name="connsiteY34" fmla="*/ 2203694 h 5753325"/>
              <a:gd name="connsiteX35" fmla="*/ 5987861 w 6443456"/>
              <a:gd name="connsiteY35" fmla="*/ 2304868 h 5753325"/>
              <a:gd name="connsiteX36" fmla="*/ 5973439 w 6443456"/>
              <a:gd name="connsiteY36" fmla="*/ 2385635 h 5753325"/>
              <a:gd name="connsiteX37" fmla="*/ 5916727 w 6443456"/>
              <a:gd name="connsiteY37" fmla="*/ 2458777 h 5753325"/>
              <a:gd name="connsiteX38" fmla="*/ 5856524 w 6443456"/>
              <a:gd name="connsiteY38" fmla="*/ 2583281 h 5753325"/>
              <a:gd name="connsiteX39" fmla="*/ 5838091 w 6443456"/>
              <a:gd name="connsiteY39" fmla="*/ 2753474 h 5753325"/>
              <a:gd name="connsiteX40" fmla="*/ 5744296 w 6443456"/>
              <a:gd name="connsiteY40" fmla="*/ 2893276 h 5753325"/>
              <a:gd name="connsiteX41" fmla="*/ 5682522 w 6443456"/>
              <a:gd name="connsiteY41" fmla="*/ 3044368 h 5753325"/>
              <a:gd name="connsiteX42" fmla="*/ 5557886 w 6443456"/>
              <a:gd name="connsiteY42" fmla="*/ 3304853 h 5753325"/>
              <a:gd name="connsiteX43" fmla="*/ 5483942 w 6443456"/>
              <a:gd name="connsiteY43" fmla="*/ 3416604 h 5753325"/>
              <a:gd name="connsiteX44" fmla="*/ 5461007 w 6443456"/>
              <a:gd name="connsiteY44" fmla="*/ 3503742 h 5753325"/>
              <a:gd name="connsiteX45" fmla="*/ 5437889 w 6443456"/>
              <a:gd name="connsiteY45" fmla="*/ 3559927 h 5753325"/>
              <a:gd name="connsiteX46" fmla="*/ 5432770 w 6443456"/>
              <a:gd name="connsiteY46" fmla="*/ 3562948 h 5753325"/>
              <a:gd name="connsiteX47" fmla="*/ 5406795 w 6443456"/>
              <a:gd name="connsiteY47" fmla="*/ 3578594 h 5753325"/>
              <a:gd name="connsiteX48" fmla="*/ 5381495 w 6443456"/>
              <a:gd name="connsiteY48" fmla="*/ 3599883 h 5753325"/>
              <a:gd name="connsiteX49" fmla="*/ 5363689 w 6443456"/>
              <a:gd name="connsiteY49" fmla="*/ 3633299 h 5753325"/>
              <a:gd name="connsiteX50" fmla="*/ 5291870 w 6443456"/>
              <a:gd name="connsiteY50" fmla="*/ 3799039 h 5753325"/>
              <a:gd name="connsiteX51" fmla="*/ 5241600 w 6443456"/>
              <a:gd name="connsiteY51" fmla="*/ 3894238 h 5753325"/>
              <a:gd name="connsiteX52" fmla="*/ 5211041 w 6443456"/>
              <a:gd name="connsiteY52" fmla="*/ 3924184 h 5753325"/>
              <a:gd name="connsiteX53" fmla="*/ 5176073 w 6443456"/>
              <a:gd name="connsiteY53" fmla="*/ 3970179 h 5753325"/>
              <a:gd name="connsiteX54" fmla="*/ 5172826 w 6443456"/>
              <a:gd name="connsiteY54" fmla="*/ 3991773 h 5753325"/>
              <a:gd name="connsiteX55" fmla="*/ 5157053 w 6443456"/>
              <a:gd name="connsiteY55" fmla="*/ 3997708 h 5753325"/>
              <a:gd name="connsiteX56" fmla="*/ 5127922 w 6443456"/>
              <a:gd name="connsiteY56" fmla="*/ 4022660 h 5753325"/>
              <a:gd name="connsiteX57" fmla="*/ 5020872 w 6443456"/>
              <a:gd name="connsiteY57" fmla="*/ 4075951 h 5753325"/>
              <a:gd name="connsiteX58" fmla="*/ 4991410 w 6443456"/>
              <a:gd name="connsiteY58" fmla="*/ 4087598 h 5753325"/>
              <a:gd name="connsiteX59" fmla="*/ 4930112 w 6443456"/>
              <a:gd name="connsiteY59" fmla="*/ 4138459 h 5753325"/>
              <a:gd name="connsiteX60" fmla="*/ 4834224 w 6443456"/>
              <a:gd name="connsiteY60" fmla="*/ 4231643 h 5753325"/>
              <a:gd name="connsiteX61" fmla="*/ 4812599 w 6443456"/>
              <a:gd name="connsiteY61" fmla="*/ 4249449 h 5753325"/>
              <a:gd name="connsiteX62" fmla="*/ 4789188 w 6443456"/>
              <a:gd name="connsiteY62" fmla="*/ 4256678 h 5753325"/>
              <a:gd name="connsiteX63" fmla="*/ 4779554 w 6443456"/>
              <a:gd name="connsiteY63" fmla="*/ 4251313 h 5753325"/>
              <a:gd name="connsiteX64" fmla="*/ 4766885 w 6443456"/>
              <a:gd name="connsiteY64" fmla="*/ 4259812 h 5753325"/>
              <a:gd name="connsiteX65" fmla="*/ 4762510 w 6443456"/>
              <a:gd name="connsiteY65" fmla="*/ 4260383 h 5753325"/>
              <a:gd name="connsiteX66" fmla="*/ 4738416 w 6443456"/>
              <a:gd name="connsiteY66" fmla="*/ 4265355 h 5753325"/>
              <a:gd name="connsiteX67" fmla="*/ 4712007 w 6443456"/>
              <a:gd name="connsiteY67" fmla="*/ 4317892 h 5753325"/>
              <a:gd name="connsiteX68" fmla="*/ 4658930 w 6443456"/>
              <a:gd name="connsiteY68" fmla="*/ 4348041 h 5753325"/>
              <a:gd name="connsiteX69" fmla="*/ 4443526 w 6443456"/>
              <a:gd name="connsiteY69" fmla="*/ 4507851 h 5753325"/>
              <a:gd name="connsiteX70" fmla="*/ 4289766 w 6443456"/>
              <a:gd name="connsiteY70" fmla="*/ 4711450 h 5753325"/>
              <a:gd name="connsiteX71" fmla="*/ 4150870 w 6443456"/>
              <a:gd name="connsiteY71" fmla="*/ 4818480 h 5753325"/>
              <a:gd name="connsiteX72" fmla="*/ 4006639 w 6443456"/>
              <a:gd name="connsiteY72" fmla="*/ 4933815 h 5753325"/>
              <a:gd name="connsiteX73" fmla="*/ 3298210 w 6443456"/>
              <a:gd name="connsiteY73" fmla="*/ 5070790 h 5753325"/>
              <a:gd name="connsiteX74" fmla="*/ 2947678 w 6443456"/>
              <a:gd name="connsiteY74" fmla="*/ 5117869 h 5753325"/>
              <a:gd name="connsiteX75" fmla="*/ 2822169 w 6443456"/>
              <a:gd name="connsiteY75" fmla="*/ 5129396 h 5753325"/>
              <a:gd name="connsiteX76" fmla="*/ 2538773 w 6443456"/>
              <a:gd name="connsiteY76" fmla="*/ 5313397 h 5753325"/>
              <a:gd name="connsiteX77" fmla="*/ 2014500 w 6443456"/>
              <a:gd name="connsiteY77" fmla="*/ 5519744 h 5753325"/>
              <a:gd name="connsiteX78" fmla="*/ 1934391 w 6443456"/>
              <a:gd name="connsiteY78" fmla="*/ 5591335 h 5753325"/>
              <a:gd name="connsiteX79" fmla="*/ 1892550 w 6443456"/>
              <a:gd name="connsiteY79" fmla="*/ 5649708 h 5753325"/>
              <a:gd name="connsiteX80" fmla="*/ 1854769 w 6443456"/>
              <a:gd name="connsiteY80" fmla="*/ 5647691 h 5753325"/>
              <a:gd name="connsiteX81" fmla="*/ 1809461 w 6443456"/>
              <a:gd name="connsiteY81" fmla="*/ 5648628 h 5753325"/>
              <a:gd name="connsiteX82" fmla="*/ 1745150 w 6443456"/>
              <a:gd name="connsiteY82" fmla="*/ 5693879 h 5753325"/>
              <a:gd name="connsiteX83" fmla="*/ 1713375 w 6443456"/>
              <a:gd name="connsiteY83" fmla="*/ 5684672 h 5753325"/>
              <a:gd name="connsiteX84" fmla="*/ 1707808 w 6443456"/>
              <a:gd name="connsiteY84" fmla="*/ 5682611 h 5753325"/>
              <a:gd name="connsiteX85" fmla="*/ 1679313 w 6443456"/>
              <a:gd name="connsiteY85" fmla="*/ 5672360 h 5753325"/>
              <a:gd name="connsiteX86" fmla="*/ 1646933 w 6443456"/>
              <a:gd name="connsiteY86" fmla="*/ 5666227 h 5753325"/>
              <a:gd name="connsiteX87" fmla="*/ 1610055 w 6443456"/>
              <a:gd name="connsiteY87" fmla="*/ 5673643 h 5753325"/>
              <a:gd name="connsiteX88" fmla="*/ 1437641 w 6443456"/>
              <a:gd name="connsiteY88" fmla="*/ 5723266 h 5753325"/>
              <a:gd name="connsiteX89" fmla="*/ 1332869 w 6443456"/>
              <a:gd name="connsiteY89" fmla="*/ 5744752 h 5753325"/>
              <a:gd name="connsiteX90" fmla="*/ 1290525 w 6443456"/>
              <a:gd name="connsiteY90" fmla="*/ 5740036 h 5753325"/>
              <a:gd name="connsiteX91" fmla="*/ 1233107 w 6443456"/>
              <a:gd name="connsiteY91" fmla="*/ 5742106 h 5753325"/>
              <a:gd name="connsiteX92" fmla="*/ 1214532 w 6443456"/>
              <a:gd name="connsiteY92" fmla="*/ 5753325 h 5753325"/>
              <a:gd name="connsiteX93" fmla="*/ 1199955 w 6443456"/>
              <a:gd name="connsiteY93" fmla="*/ 5744831 h 5753325"/>
              <a:gd name="connsiteX94" fmla="*/ 1162337 w 6443456"/>
              <a:gd name="connsiteY94" fmla="*/ 5738048 h 5753325"/>
              <a:gd name="connsiteX95" fmla="*/ 1053457 w 6443456"/>
              <a:gd name="connsiteY95" fmla="*/ 5688676 h 5753325"/>
              <a:gd name="connsiteX96" fmla="*/ 1025798 w 6443456"/>
              <a:gd name="connsiteY96" fmla="*/ 5673166 h 5753325"/>
              <a:gd name="connsiteX97" fmla="*/ 947900 w 6443456"/>
              <a:gd name="connsiteY97" fmla="*/ 5657848 h 5753325"/>
              <a:gd name="connsiteX98" fmla="*/ 815627 w 6443456"/>
              <a:gd name="connsiteY98" fmla="*/ 5642557 h 5753325"/>
              <a:gd name="connsiteX99" fmla="*/ 788251 w 6443456"/>
              <a:gd name="connsiteY99" fmla="*/ 5637065 h 5753325"/>
              <a:gd name="connsiteX100" fmla="*/ 767822 w 6443456"/>
              <a:gd name="connsiteY100" fmla="*/ 5623450 h 5753325"/>
              <a:gd name="connsiteX101" fmla="*/ 765791 w 6443456"/>
              <a:gd name="connsiteY101" fmla="*/ 5612539 h 5753325"/>
              <a:gd name="connsiteX102" fmla="*/ 751230 w 6443456"/>
              <a:gd name="connsiteY102" fmla="*/ 5608092 h 5753325"/>
              <a:gd name="connsiteX103" fmla="*/ 748008 w 6443456"/>
              <a:gd name="connsiteY103" fmla="*/ 5605052 h 5753325"/>
              <a:gd name="connsiteX104" fmla="*/ 728871 w 6443456"/>
              <a:gd name="connsiteY104" fmla="*/ 5589469 h 5753325"/>
              <a:gd name="connsiteX105" fmla="*/ 671898 w 6443456"/>
              <a:gd name="connsiteY105" fmla="*/ 5602363 h 5753325"/>
              <a:gd name="connsiteX106" fmla="*/ 615065 w 6443456"/>
              <a:gd name="connsiteY106" fmla="*/ 5580257 h 5753325"/>
              <a:gd name="connsiteX107" fmla="*/ 355785 w 6443456"/>
              <a:gd name="connsiteY107" fmla="*/ 5514383 h 5753325"/>
              <a:gd name="connsiteX108" fmla="*/ 102269 w 6443456"/>
              <a:gd name="connsiteY108" fmla="*/ 5524347 h 5753325"/>
              <a:gd name="connsiteX109" fmla="*/ 13160 w 6443456"/>
              <a:gd name="connsiteY109" fmla="*/ 5514159 h 5753325"/>
              <a:gd name="connsiteX110" fmla="*/ 0 w 6443456"/>
              <a:gd name="connsiteY110" fmla="*/ 5511735 h 5753325"/>
              <a:gd name="connsiteX111" fmla="*/ 0 w 6443456"/>
              <a:gd name="connsiteY111" fmla="*/ 0 h 5753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6443456" h="5753325">
                <a:moveTo>
                  <a:pt x="0" y="0"/>
                </a:moveTo>
                <a:lnTo>
                  <a:pt x="6438980" y="0"/>
                </a:lnTo>
                <a:cubicBezTo>
                  <a:pt x="6439002" y="49"/>
                  <a:pt x="6439025" y="98"/>
                  <a:pt x="6439047" y="147"/>
                </a:cubicBezTo>
                <a:lnTo>
                  <a:pt x="6443456" y="130105"/>
                </a:lnTo>
                <a:cubicBezTo>
                  <a:pt x="6430828" y="154008"/>
                  <a:pt x="6411458" y="168030"/>
                  <a:pt x="6422751" y="174163"/>
                </a:cubicBezTo>
                <a:cubicBezTo>
                  <a:pt x="6418487" y="214830"/>
                  <a:pt x="6390727" y="235497"/>
                  <a:pt x="6396598" y="274847"/>
                </a:cubicBezTo>
                <a:cubicBezTo>
                  <a:pt x="6403386" y="335822"/>
                  <a:pt x="6333127" y="414969"/>
                  <a:pt x="6337615" y="471794"/>
                </a:cubicBezTo>
                <a:cubicBezTo>
                  <a:pt x="6324407" y="534783"/>
                  <a:pt x="6296331" y="556933"/>
                  <a:pt x="6304423" y="582623"/>
                </a:cubicBezTo>
                <a:cubicBezTo>
                  <a:pt x="6293676" y="611941"/>
                  <a:pt x="6296956" y="631352"/>
                  <a:pt x="6303977" y="664291"/>
                </a:cubicBezTo>
                <a:cubicBezTo>
                  <a:pt x="6302444" y="677879"/>
                  <a:pt x="6301462" y="685268"/>
                  <a:pt x="6299372" y="697330"/>
                </a:cubicBezTo>
                <a:cubicBezTo>
                  <a:pt x="6314387" y="714913"/>
                  <a:pt x="6313827" y="721408"/>
                  <a:pt x="6309888" y="754001"/>
                </a:cubicBezTo>
                <a:cubicBezTo>
                  <a:pt x="6306930" y="769492"/>
                  <a:pt x="6343751" y="814234"/>
                  <a:pt x="6339879" y="811136"/>
                </a:cubicBezTo>
                <a:lnTo>
                  <a:pt x="6330065" y="893399"/>
                </a:lnTo>
                <a:cubicBezTo>
                  <a:pt x="6341065" y="929331"/>
                  <a:pt x="6340586" y="969703"/>
                  <a:pt x="6328618" y="1009766"/>
                </a:cubicBezTo>
                <a:cubicBezTo>
                  <a:pt x="6286987" y="1110847"/>
                  <a:pt x="6336677" y="1067927"/>
                  <a:pt x="6320797" y="1146964"/>
                </a:cubicBezTo>
                <a:cubicBezTo>
                  <a:pt x="6308238" y="1199586"/>
                  <a:pt x="6355190" y="1221191"/>
                  <a:pt x="6334400" y="1280757"/>
                </a:cubicBezTo>
                <a:lnTo>
                  <a:pt x="6356023" y="1356227"/>
                </a:lnTo>
                <a:cubicBezTo>
                  <a:pt x="6356068" y="1358140"/>
                  <a:pt x="6356112" y="1360054"/>
                  <a:pt x="6356157" y="1361967"/>
                </a:cubicBezTo>
                <a:cubicBezTo>
                  <a:pt x="6355533" y="1373512"/>
                  <a:pt x="6353847" y="1384370"/>
                  <a:pt x="6350613" y="1393569"/>
                </a:cubicBezTo>
                <a:cubicBezTo>
                  <a:pt x="6364468" y="1383914"/>
                  <a:pt x="6345614" y="1435855"/>
                  <a:pt x="6357062" y="1444071"/>
                </a:cubicBezTo>
                <a:cubicBezTo>
                  <a:pt x="6366618" y="1448518"/>
                  <a:pt x="6363125" y="1465312"/>
                  <a:pt x="6364832" y="1478763"/>
                </a:cubicBezTo>
                <a:cubicBezTo>
                  <a:pt x="6367033" y="1481449"/>
                  <a:pt x="6368644" y="1487606"/>
                  <a:pt x="6369745" y="1495680"/>
                </a:cubicBezTo>
                <a:cubicBezTo>
                  <a:pt x="6370129" y="1501564"/>
                  <a:pt x="6370514" y="1507447"/>
                  <a:pt x="6370898" y="1513331"/>
                </a:cubicBezTo>
                <a:lnTo>
                  <a:pt x="6339773" y="1527414"/>
                </a:lnTo>
                <a:cubicBezTo>
                  <a:pt x="6334226" y="1566662"/>
                  <a:pt x="6321052" y="1604564"/>
                  <a:pt x="6321854" y="1635366"/>
                </a:cubicBezTo>
                <a:cubicBezTo>
                  <a:pt x="6320655" y="1701187"/>
                  <a:pt x="6292278" y="1721205"/>
                  <a:pt x="6299489" y="1784860"/>
                </a:cubicBezTo>
                <a:cubicBezTo>
                  <a:pt x="6294212" y="1831400"/>
                  <a:pt x="6277478" y="1829559"/>
                  <a:pt x="6267878" y="1858572"/>
                </a:cubicBezTo>
                <a:lnTo>
                  <a:pt x="6251146" y="1926167"/>
                </a:lnTo>
                <a:lnTo>
                  <a:pt x="6210686" y="2014834"/>
                </a:lnTo>
                <a:lnTo>
                  <a:pt x="6106652" y="2150572"/>
                </a:lnTo>
                <a:lnTo>
                  <a:pt x="6097813" y="2172208"/>
                </a:lnTo>
                <a:lnTo>
                  <a:pt x="6095990" y="2181185"/>
                </a:lnTo>
                <a:cubicBezTo>
                  <a:pt x="6094176" y="2187056"/>
                  <a:pt x="6092249" y="2190556"/>
                  <a:pt x="6090126" y="2192533"/>
                </a:cubicBezTo>
                <a:lnTo>
                  <a:pt x="6089503" y="2192543"/>
                </a:lnTo>
                <a:lnTo>
                  <a:pt x="6084946" y="2203694"/>
                </a:lnTo>
                <a:cubicBezTo>
                  <a:pt x="6068006" y="2222414"/>
                  <a:pt x="6006445" y="2274546"/>
                  <a:pt x="5987861" y="2304868"/>
                </a:cubicBezTo>
                <a:lnTo>
                  <a:pt x="5973439" y="2385635"/>
                </a:lnTo>
                <a:lnTo>
                  <a:pt x="5916727" y="2458777"/>
                </a:lnTo>
                <a:cubicBezTo>
                  <a:pt x="5897241" y="2491718"/>
                  <a:pt x="5869630" y="2534165"/>
                  <a:pt x="5856524" y="2583281"/>
                </a:cubicBezTo>
                <a:cubicBezTo>
                  <a:pt x="5857506" y="2592319"/>
                  <a:pt x="5833326" y="2744711"/>
                  <a:pt x="5838091" y="2753474"/>
                </a:cubicBezTo>
                <a:cubicBezTo>
                  <a:pt x="5785248" y="2871502"/>
                  <a:pt x="5778642" y="2803565"/>
                  <a:pt x="5744296" y="2893276"/>
                </a:cubicBezTo>
                <a:cubicBezTo>
                  <a:pt x="5695297" y="2988328"/>
                  <a:pt x="5724634" y="2958553"/>
                  <a:pt x="5682522" y="3044368"/>
                </a:cubicBezTo>
                <a:cubicBezTo>
                  <a:pt x="5632185" y="3125072"/>
                  <a:pt x="5597317" y="3217236"/>
                  <a:pt x="5557886" y="3304853"/>
                </a:cubicBezTo>
                <a:cubicBezTo>
                  <a:pt x="5482395" y="3325072"/>
                  <a:pt x="5519234" y="3371478"/>
                  <a:pt x="5483942" y="3416604"/>
                </a:cubicBezTo>
                <a:cubicBezTo>
                  <a:pt x="5462927" y="3437263"/>
                  <a:pt x="5484515" y="3475608"/>
                  <a:pt x="5461007" y="3503742"/>
                </a:cubicBezTo>
                <a:cubicBezTo>
                  <a:pt x="5452964" y="3510933"/>
                  <a:pt x="5447709" y="3554203"/>
                  <a:pt x="5437889" y="3559927"/>
                </a:cubicBezTo>
                <a:lnTo>
                  <a:pt x="5432770" y="3562948"/>
                </a:lnTo>
                <a:lnTo>
                  <a:pt x="5406795" y="3578594"/>
                </a:lnTo>
                <a:lnTo>
                  <a:pt x="5381495" y="3599883"/>
                </a:lnTo>
                <a:cubicBezTo>
                  <a:pt x="5373777" y="3608845"/>
                  <a:pt x="5367528" y="3619642"/>
                  <a:pt x="5363689" y="3633299"/>
                </a:cubicBezTo>
                <a:cubicBezTo>
                  <a:pt x="5370837" y="3689178"/>
                  <a:pt x="5280250" y="3728687"/>
                  <a:pt x="5291870" y="3799039"/>
                </a:cubicBezTo>
                <a:cubicBezTo>
                  <a:pt x="5291660" y="3823262"/>
                  <a:pt x="5263601" y="3888134"/>
                  <a:pt x="5241600" y="3894238"/>
                </a:cubicBezTo>
                <a:cubicBezTo>
                  <a:pt x="5232312" y="3906493"/>
                  <a:pt x="5231731" y="3924583"/>
                  <a:pt x="5211041" y="3924184"/>
                </a:cubicBezTo>
                <a:cubicBezTo>
                  <a:pt x="5184976" y="3926521"/>
                  <a:pt x="5198956" y="3986438"/>
                  <a:pt x="5176073" y="3970179"/>
                </a:cubicBezTo>
                <a:lnTo>
                  <a:pt x="5172826" y="3991773"/>
                </a:lnTo>
                <a:lnTo>
                  <a:pt x="5157053" y="3997708"/>
                </a:lnTo>
                <a:cubicBezTo>
                  <a:pt x="5140589" y="4003541"/>
                  <a:pt x="5128715" y="4008828"/>
                  <a:pt x="5127922" y="4022660"/>
                </a:cubicBezTo>
                <a:cubicBezTo>
                  <a:pt x="5105225" y="4035701"/>
                  <a:pt x="5043623" y="4065128"/>
                  <a:pt x="5020872" y="4075951"/>
                </a:cubicBezTo>
                <a:cubicBezTo>
                  <a:pt x="5006705" y="4069570"/>
                  <a:pt x="5001251" y="4081880"/>
                  <a:pt x="4991410" y="4087598"/>
                </a:cubicBezTo>
                <a:cubicBezTo>
                  <a:pt x="4974522" y="4085320"/>
                  <a:pt x="4937025" y="4121806"/>
                  <a:pt x="4930112" y="4138459"/>
                </a:cubicBezTo>
                <a:cubicBezTo>
                  <a:pt x="4918473" y="4190437"/>
                  <a:pt x="4844909" y="4190974"/>
                  <a:pt x="4834224" y="4231643"/>
                </a:cubicBezTo>
                <a:cubicBezTo>
                  <a:pt x="4827758" y="4239937"/>
                  <a:pt x="4820427" y="4245543"/>
                  <a:pt x="4812599" y="4249449"/>
                </a:cubicBezTo>
                <a:lnTo>
                  <a:pt x="4789188" y="4256678"/>
                </a:lnTo>
                <a:lnTo>
                  <a:pt x="4779554" y="4251313"/>
                </a:lnTo>
                <a:lnTo>
                  <a:pt x="4766885" y="4259812"/>
                </a:lnTo>
                <a:lnTo>
                  <a:pt x="4762510" y="4260383"/>
                </a:lnTo>
                <a:cubicBezTo>
                  <a:pt x="4754131" y="4261437"/>
                  <a:pt x="4745977" y="4262766"/>
                  <a:pt x="4738416" y="4265355"/>
                </a:cubicBezTo>
                <a:cubicBezTo>
                  <a:pt x="4764694" y="4302719"/>
                  <a:pt x="4678447" y="4293536"/>
                  <a:pt x="4712007" y="4317892"/>
                </a:cubicBezTo>
                <a:cubicBezTo>
                  <a:pt x="4675039" y="4338619"/>
                  <a:pt x="4716682" y="4356361"/>
                  <a:pt x="4658930" y="4348041"/>
                </a:cubicBezTo>
                <a:cubicBezTo>
                  <a:pt x="4614182" y="4379702"/>
                  <a:pt x="4505053" y="4447283"/>
                  <a:pt x="4443526" y="4507851"/>
                </a:cubicBezTo>
                <a:cubicBezTo>
                  <a:pt x="4410144" y="4540439"/>
                  <a:pt x="4338540" y="4659677"/>
                  <a:pt x="4289766" y="4711450"/>
                </a:cubicBezTo>
                <a:cubicBezTo>
                  <a:pt x="4238344" y="4747694"/>
                  <a:pt x="4215457" y="4807131"/>
                  <a:pt x="4150870" y="4818480"/>
                </a:cubicBezTo>
                <a:cubicBezTo>
                  <a:pt x="4103683" y="4855538"/>
                  <a:pt x="4148748" y="4891762"/>
                  <a:pt x="4006639" y="4933815"/>
                </a:cubicBezTo>
                <a:cubicBezTo>
                  <a:pt x="3736045" y="4990755"/>
                  <a:pt x="3474704" y="5040115"/>
                  <a:pt x="3298210" y="5070790"/>
                </a:cubicBezTo>
                <a:cubicBezTo>
                  <a:pt x="3121717" y="5101466"/>
                  <a:pt x="3041810" y="5115566"/>
                  <a:pt x="2947678" y="5117869"/>
                </a:cubicBezTo>
                <a:cubicBezTo>
                  <a:pt x="2853544" y="5120174"/>
                  <a:pt x="2858560" y="5135060"/>
                  <a:pt x="2822169" y="5129396"/>
                </a:cubicBezTo>
                <a:lnTo>
                  <a:pt x="2538773" y="5313397"/>
                </a:lnTo>
                <a:cubicBezTo>
                  <a:pt x="2405817" y="5334661"/>
                  <a:pt x="2144167" y="5431620"/>
                  <a:pt x="2014500" y="5519744"/>
                </a:cubicBezTo>
                <a:cubicBezTo>
                  <a:pt x="1982084" y="5541774"/>
                  <a:pt x="1956346" y="5565847"/>
                  <a:pt x="1934391" y="5591335"/>
                </a:cubicBezTo>
                <a:lnTo>
                  <a:pt x="1892550" y="5649708"/>
                </a:lnTo>
                <a:lnTo>
                  <a:pt x="1854769" y="5647691"/>
                </a:lnTo>
                <a:cubicBezTo>
                  <a:pt x="1838936" y="5647705"/>
                  <a:pt x="1823701" y="5648312"/>
                  <a:pt x="1809461" y="5648628"/>
                </a:cubicBezTo>
                <a:cubicBezTo>
                  <a:pt x="1834147" y="5698228"/>
                  <a:pt x="1737274" y="5633540"/>
                  <a:pt x="1745150" y="5693879"/>
                </a:cubicBezTo>
                <a:cubicBezTo>
                  <a:pt x="1734532" y="5692199"/>
                  <a:pt x="1724002" y="5688669"/>
                  <a:pt x="1713375" y="5684672"/>
                </a:cubicBezTo>
                <a:lnTo>
                  <a:pt x="1707808" y="5682611"/>
                </a:lnTo>
                <a:lnTo>
                  <a:pt x="1679313" y="5672360"/>
                </a:lnTo>
                <a:lnTo>
                  <a:pt x="1646933" y="5666227"/>
                </a:lnTo>
                <a:cubicBezTo>
                  <a:pt x="1635170" y="5665926"/>
                  <a:pt x="1622939" y="5667937"/>
                  <a:pt x="1610055" y="5673643"/>
                </a:cubicBezTo>
                <a:cubicBezTo>
                  <a:pt x="1571890" y="5714775"/>
                  <a:pt x="1484024" y="5669440"/>
                  <a:pt x="1437641" y="5723266"/>
                </a:cubicBezTo>
                <a:cubicBezTo>
                  <a:pt x="1418992" y="5738521"/>
                  <a:pt x="1351540" y="5757985"/>
                  <a:pt x="1332869" y="5744752"/>
                </a:cubicBezTo>
                <a:cubicBezTo>
                  <a:pt x="1317589" y="5745326"/>
                  <a:pt x="1303391" y="5756388"/>
                  <a:pt x="1290525" y="5740036"/>
                </a:cubicBezTo>
                <a:cubicBezTo>
                  <a:pt x="1272146" y="5721242"/>
                  <a:pt x="1235243" y="5770261"/>
                  <a:pt x="1233107" y="5742106"/>
                </a:cubicBezTo>
                <a:lnTo>
                  <a:pt x="1214532" y="5753325"/>
                </a:lnTo>
                <a:lnTo>
                  <a:pt x="1199955" y="5744831"/>
                </a:lnTo>
                <a:cubicBezTo>
                  <a:pt x="1185016" y="5735734"/>
                  <a:pt x="1173414" y="5729861"/>
                  <a:pt x="1162337" y="5738048"/>
                </a:cubicBezTo>
                <a:cubicBezTo>
                  <a:pt x="1137920" y="5728689"/>
                  <a:pt x="1076212" y="5699490"/>
                  <a:pt x="1053457" y="5688676"/>
                </a:cubicBezTo>
                <a:cubicBezTo>
                  <a:pt x="1049315" y="5673592"/>
                  <a:pt x="1036434" y="5677184"/>
                  <a:pt x="1025798" y="5673166"/>
                </a:cubicBezTo>
                <a:cubicBezTo>
                  <a:pt x="1016787" y="5658576"/>
                  <a:pt x="965030" y="5652626"/>
                  <a:pt x="947900" y="5657848"/>
                </a:cubicBezTo>
                <a:cubicBezTo>
                  <a:pt x="900757" y="5681878"/>
                  <a:pt x="853518" y="5624981"/>
                  <a:pt x="815627" y="5642557"/>
                </a:cubicBezTo>
                <a:cubicBezTo>
                  <a:pt x="805172" y="5642805"/>
                  <a:pt x="796221" y="5640669"/>
                  <a:pt x="788251" y="5637065"/>
                </a:cubicBezTo>
                <a:lnTo>
                  <a:pt x="767822" y="5623450"/>
                </a:lnTo>
                <a:lnTo>
                  <a:pt x="765791" y="5612539"/>
                </a:lnTo>
                <a:lnTo>
                  <a:pt x="751230" y="5608092"/>
                </a:lnTo>
                <a:lnTo>
                  <a:pt x="748008" y="5605052"/>
                </a:lnTo>
                <a:cubicBezTo>
                  <a:pt x="741868" y="5599203"/>
                  <a:pt x="735661" y="5593704"/>
                  <a:pt x="728871" y="5589469"/>
                </a:cubicBezTo>
                <a:cubicBezTo>
                  <a:pt x="717035" y="5633700"/>
                  <a:pt x="669153" y="5560747"/>
                  <a:pt x="671898" y="5602363"/>
                </a:cubicBezTo>
                <a:cubicBezTo>
                  <a:pt x="632522" y="5586794"/>
                  <a:pt x="645467" y="5630489"/>
                  <a:pt x="615065" y="5580257"/>
                </a:cubicBezTo>
                <a:cubicBezTo>
                  <a:pt x="562379" y="5565593"/>
                  <a:pt x="441250" y="5523701"/>
                  <a:pt x="355785" y="5514383"/>
                </a:cubicBezTo>
                <a:cubicBezTo>
                  <a:pt x="309622" y="5509152"/>
                  <a:pt x="172894" y="5529342"/>
                  <a:pt x="102269" y="5524347"/>
                </a:cubicBezTo>
                <a:cubicBezTo>
                  <a:pt x="72050" y="5515878"/>
                  <a:pt x="41939" y="5516649"/>
                  <a:pt x="13160" y="5514159"/>
                </a:cubicBezTo>
                <a:lnTo>
                  <a:pt x="0" y="551173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795" name="AutoShape 2">
            <a:extLst>
              <a:ext uri="{FF2B5EF4-FFF2-40B4-BE49-F238E27FC236}">
                <a16:creationId xmlns:a16="http://schemas.microsoft.com/office/drawing/2014/main" id="{88874C18-E6F2-017A-CE5C-877E320F5234}"/>
              </a:ext>
            </a:extLst>
          </p:cNvPr>
          <p:cNvSpPr>
            <a:spLocks noGrp="1" noChangeArrowheads="1"/>
          </p:cNvSpPr>
          <p:nvPr>
            <p:ph type="title"/>
          </p:nvPr>
        </p:nvSpPr>
        <p:spPr>
          <a:xfrm>
            <a:off x="628649" y="1068891"/>
            <a:ext cx="3194798" cy="1985085"/>
          </a:xfrm>
        </p:spPr>
        <p:txBody>
          <a:bodyPr anchor="b">
            <a:normAutofit/>
          </a:bodyPr>
          <a:lstStyle/>
          <a:p>
            <a:pPr eaLnBrk="1" hangingPunct="1">
              <a:lnSpc>
                <a:spcPct val="90000"/>
              </a:lnSpc>
            </a:pPr>
            <a:r>
              <a:rPr lang="es-CL" altLang="es-CL" sz="2800"/>
              <a:t>LA MODERNIZACIÓN DEL </a:t>
            </a:r>
            <a:br>
              <a:rPr lang="es-CL" altLang="es-CL" sz="2800"/>
            </a:br>
            <a:r>
              <a:rPr lang="es-CL" altLang="es-CL" sz="2800"/>
              <a:t>ESTADO IMPLICÓ QUE:</a:t>
            </a:r>
            <a:endParaRPr lang="es-ES" altLang="es-CL" sz="2800"/>
          </a:p>
        </p:txBody>
      </p:sp>
      <p:sp>
        <p:nvSpPr>
          <p:cNvPr id="33813" name="Freeform: Shape 33812">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998" y="3440576"/>
            <a:ext cx="3086100" cy="267505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33797" name="Picture 5">
            <a:hlinkClick r:id="rId2"/>
            <a:extLst>
              <a:ext uri="{FF2B5EF4-FFF2-40B4-BE49-F238E27FC236}">
                <a16:creationId xmlns:a16="http://schemas.microsoft.com/office/drawing/2014/main" id="{B03D9BF6-BC7E-56EE-A181-5EAF0DF3C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7212" y="3669615"/>
            <a:ext cx="2877671" cy="222259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5"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5641" y="5840345"/>
            <a:ext cx="1280813"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6" name="Rectangle 3">
            <a:extLst>
              <a:ext uri="{FF2B5EF4-FFF2-40B4-BE49-F238E27FC236}">
                <a16:creationId xmlns:a16="http://schemas.microsoft.com/office/drawing/2014/main" id="{8CBA7937-2E59-D525-142A-4435514A05D0}"/>
              </a:ext>
            </a:extLst>
          </p:cNvPr>
          <p:cNvSpPr>
            <a:spLocks noGrp="1" noChangeArrowheads="1"/>
          </p:cNvSpPr>
          <p:nvPr>
            <p:ph type="body" idx="1"/>
          </p:nvPr>
        </p:nvSpPr>
        <p:spPr>
          <a:xfrm>
            <a:off x="4296809" y="662355"/>
            <a:ext cx="4718712" cy="5392482"/>
          </a:xfrm>
        </p:spPr>
        <p:txBody>
          <a:bodyPr anchor="ctr">
            <a:noAutofit/>
          </a:bodyPr>
          <a:lstStyle/>
          <a:p>
            <a:pPr algn="just" eaLnBrk="1" hangingPunct="1">
              <a:lnSpc>
                <a:spcPct val="90000"/>
              </a:lnSpc>
            </a:pPr>
            <a:r>
              <a:rPr lang="es-ES" altLang="es-CL" sz="1600" dirty="0"/>
              <a:t>Población extrema pobreza disminuyó de 21% (1,9 </a:t>
            </a:r>
            <a:r>
              <a:rPr lang="es-ES" altLang="es-CL" sz="1600" dirty="0" err="1"/>
              <a:t>mill</a:t>
            </a:r>
            <a:r>
              <a:rPr lang="es-ES" altLang="es-CL" sz="1600" dirty="0"/>
              <a:t>) a 11% (1,4 </a:t>
            </a:r>
            <a:r>
              <a:rPr lang="es-ES" altLang="es-CL" sz="1600" dirty="0" err="1"/>
              <a:t>mill</a:t>
            </a:r>
            <a:r>
              <a:rPr lang="es-ES" altLang="es-CL" sz="1600" dirty="0"/>
              <a:t>). </a:t>
            </a:r>
          </a:p>
          <a:p>
            <a:pPr algn="just" eaLnBrk="1" hangingPunct="1">
              <a:lnSpc>
                <a:spcPct val="90000"/>
              </a:lnSpc>
              <a:buFont typeface="Wingdings" panose="05000000000000000000" pitchFamily="2" charset="2"/>
              <a:buNone/>
            </a:pPr>
            <a:endParaRPr lang="es-ES" altLang="es-CL" sz="1600" dirty="0"/>
          </a:p>
          <a:p>
            <a:pPr algn="just" eaLnBrk="1" hangingPunct="1">
              <a:lnSpc>
                <a:spcPct val="90000"/>
              </a:lnSpc>
            </a:pPr>
            <a:r>
              <a:rPr lang="es-ES" altLang="es-CL" sz="1600" dirty="0"/>
              <a:t>Esperanza de vida al nacer aumentó de 62 a 72 años.</a:t>
            </a:r>
          </a:p>
          <a:p>
            <a:pPr algn="just" eaLnBrk="1" hangingPunct="1">
              <a:lnSpc>
                <a:spcPct val="90000"/>
              </a:lnSpc>
            </a:pPr>
            <a:endParaRPr lang="es-ES" altLang="es-CL" sz="1600" dirty="0"/>
          </a:p>
          <a:p>
            <a:pPr algn="just" eaLnBrk="1" hangingPunct="1">
              <a:lnSpc>
                <a:spcPct val="90000"/>
              </a:lnSpc>
            </a:pPr>
            <a:r>
              <a:rPr lang="es-ES" altLang="es-CL" sz="1600" dirty="0"/>
              <a:t>Tasa de mortalidad infantil se redujo de 79.3 por cada mil nacidos vivos a 16. </a:t>
            </a:r>
          </a:p>
          <a:p>
            <a:pPr algn="just" eaLnBrk="1" hangingPunct="1">
              <a:lnSpc>
                <a:spcPct val="90000"/>
              </a:lnSpc>
            </a:pPr>
            <a:endParaRPr lang="es-ES" altLang="es-CL" sz="1600" dirty="0"/>
          </a:p>
          <a:p>
            <a:pPr algn="just" eaLnBrk="1" hangingPunct="1">
              <a:lnSpc>
                <a:spcPct val="90000"/>
              </a:lnSpc>
            </a:pPr>
            <a:r>
              <a:rPr lang="es-ES" altLang="es-CL" sz="1600" dirty="0"/>
              <a:t>Escolaridad promedio de la población se elevó de 4,5 años a 9.</a:t>
            </a:r>
          </a:p>
          <a:p>
            <a:pPr algn="just" eaLnBrk="1" hangingPunct="1">
              <a:lnSpc>
                <a:spcPct val="90000"/>
              </a:lnSpc>
            </a:pPr>
            <a:endParaRPr lang="es-ES" altLang="es-CL" sz="1600" dirty="0"/>
          </a:p>
          <a:p>
            <a:pPr algn="just" eaLnBrk="1" hangingPunct="1">
              <a:lnSpc>
                <a:spcPct val="90000"/>
              </a:lnSpc>
            </a:pPr>
            <a:r>
              <a:rPr lang="es-ES" altLang="es-CL" sz="1600" dirty="0"/>
              <a:t>Porcentaje de niños pobres sin educación básica disminuyó del 43% al 5%. </a:t>
            </a:r>
          </a:p>
          <a:p>
            <a:pPr algn="just" eaLnBrk="1" hangingPunct="1">
              <a:lnSpc>
                <a:spcPct val="90000"/>
              </a:lnSpc>
            </a:pPr>
            <a:endParaRPr lang="es-ES" altLang="es-CL" sz="1600" dirty="0"/>
          </a:p>
          <a:p>
            <a:pPr algn="just" eaLnBrk="1" hangingPunct="1">
              <a:lnSpc>
                <a:spcPct val="90000"/>
              </a:lnSpc>
            </a:pPr>
            <a:r>
              <a:rPr lang="es-ES" altLang="es-CL" sz="1600" dirty="0"/>
              <a:t>Analfabetismo se redujo desde un 11.8% a un 5.4%. </a:t>
            </a:r>
          </a:p>
          <a:p>
            <a:pPr algn="just" eaLnBrk="1" hangingPunct="1">
              <a:lnSpc>
                <a:spcPct val="90000"/>
              </a:lnSpc>
            </a:pPr>
            <a:endParaRPr lang="es-ES" altLang="es-CL" sz="1600" dirty="0"/>
          </a:p>
          <a:p>
            <a:pPr algn="just" eaLnBrk="1" hangingPunct="1">
              <a:lnSpc>
                <a:spcPct val="90000"/>
              </a:lnSpc>
            </a:pPr>
            <a:r>
              <a:rPr lang="es-ES" altLang="es-CL" sz="1600" dirty="0"/>
              <a:t>Cobertura de agua potable urbana aumentó desde un 67 a un 97%, mientras la cobertura rural lo hizo de un 34% a un 86%. </a:t>
            </a:r>
          </a:p>
          <a:p>
            <a:pPr algn="just" eaLnBrk="1" hangingPunct="1">
              <a:lnSpc>
                <a:spcPct val="90000"/>
              </a:lnSpc>
            </a:pPr>
            <a:endParaRPr lang="es-ES" altLang="es-CL" sz="1600" dirty="0"/>
          </a:p>
          <a:p>
            <a:pPr algn="just" eaLnBrk="1" hangingPunct="1">
              <a:lnSpc>
                <a:spcPct val="90000"/>
              </a:lnSpc>
            </a:pPr>
            <a:r>
              <a:rPr lang="es-ES" altLang="es-CL" sz="1600" dirty="0"/>
              <a:t>Alcantarillado urbano aumentó desde un 31% a un 83%.</a:t>
            </a:r>
          </a:p>
        </p:txBody>
      </p:sp>
      <p:sp>
        <p:nvSpPr>
          <p:cNvPr id="2" name="Marcador de número de diapositiva 1">
            <a:extLst>
              <a:ext uri="{FF2B5EF4-FFF2-40B4-BE49-F238E27FC236}">
                <a16:creationId xmlns:a16="http://schemas.microsoft.com/office/drawing/2014/main" id="{D11CA99E-2C16-06CE-5C6F-63EDF3039CC4}"/>
              </a:ext>
            </a:extLst>
          </p:cNvPr>
          <p:cNvSpPr>
            <a:spLocks noGrp="1"/>
          </p:cNvSpPr>
          <p:nvPr>
            <p:ph type="sldNum" sz="quarter" idx="12"/>
          </p:nvPr>
        </p:nvSpPr>
        <p:spPr/>
        <p:txBody>
          <a:bodyPr/>
          <a:lstStyle/>
          <a:p>
            <a:fld id="{C1FF6DA9-008F-8B48-92A6-B652298478BF}" type="slidenum">
              <a:rPr lang="en-US" smtClean="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2119769"/>
          </a:xfrm>
        </p:spPr>
        <p:txBody>
          <a:bodyPr anchor="b">
            <a:normAutofit/>
          </a:bodyPr>
          <a:lstStyle/>
          <a:p>
            <a:pPr algn="r"/>
            <a:r>
              <a:rPr lang="es-CL" sz="3500" dirty="0">
                <a:solidFill>
                  <a:srgbClr val="FFFFFF"/>
                </a:solidFill>
              </a:rPr>
              <a:t>Plebiscito de 1988</a:t>
            </a:r>
          </a:p>
        </p:txBody>
      </p:sp>
      <p:sp>
        <p:nvSpPr>
          <p:cNvPr id="3" name="Content Placeholder 2"/>
          <p:cNvSpPr>
            <a:spLocks noGrp="1"/>
          </p:cNvSpPr>
          <p:nvPr>
            <p:ph idx="1"/>
          </p:nvPr>
        </p:nvSpPr>
        <p:spPr>
          <a:xfrm>
            <a:off x="3607694" y="649480"/>
            <a:ext cx="4916510" cy="5546047"/>
          </a:xfrm>
        </p:spPr>
        <p:txBody>
          <a:bodyPr anchor="ctr">
            <a:normAutofit/>
          </a:bodyPr>
          <a:lstStyle/>
          <a:p>
            <a:pPr algn="just"/>
            <a:r>
              <a:rPr lang="es-ES" sz="2200" dirty="0"/>
              <a:t>30 agosto 1988: la Junta propone a Pinochet como candidato único.</a:t>
            </a:r>
          </a:p>
          <a:p>
            <a:pPr marL="0" indent="0" algn="just">
              <a:buNone/>
            </a:pPr>
            <a:endParaRPr lang="es-ES" sz="2200" dirty="0"/>
          </a:p>
          <a:p>
            <a:pPr algn="just"/>
            <a:r>
              <a:rPr lang="es-ES" sz="2200" dirty="0"/>
              <a:t>5 octubre 1988: plebiscito nacional.</a:t>
            </a:r>
          </a:p>
          <a:p>
            <a:pPr marL="0" indent="0" algn="just">
              <a:buNone/>
            </a:pPr>
            <a:endParaRPr lang="es-ES" sz="2200" dirty="0"/>
          </a:p>
          <a:p>
            <a:pPr algn="just"/>
            <a:r>
              <a:rPr lang="es-ES" sz="2200" b="1" dirty="0"/>
              <a:t>Resultados</a:t>
            </a:r>
            <a:r>
              <a:rPr lang="es-ES" sz="2200" dirty="0"/>
              <a:t>:</a:t>
            </a:r>
          </a:p>
          <a:p>
            <a:pPr marL="274637" indent="0" algn="just">
              <a:buNone/>
            </a:pPr>
            <a:r>
              <a:rPr lang="es-ES" sz="2200" dirty="0"/>
              <a:t> - Pinochet: 43,01% (3.119.110 votos).</a:t>
            </a:r>
          </a:p>
          <a:p>
            <a:pPr marL="274637" indent="0" algn="just">
              <a:buNone/>
            </a:pPr>
            <a:r>
              <a:rPr lang="es-ES" sz="2200" dirty="0"/>
              <a:t> - Opción NO: 55,99%.</a:t>
            </a:r>
          </a:p>
          <a:p>
            <a:pPr marL="274637" indent="0" algn="just">
              <a:buNone/>
            </a:pPr>
            <a:endParaRPr lang="es-ES" sz="2200" dirty="0"/>
          </a:p>
          <a:p>
            <a:pPr algn="just"/>
            <a:r>
              <a:rPr lang="es-ES" sz="2200" dirty="0"/>
              <a:t>Derrota abre paso a transición democrática.</a:t>
            </a:r>
          </a:p>
        </p:txBody>
      </p:sp>
      <p:sp>
        <p:nvSpPr>
          <p:cNvPr id="4" name="Marcador de número de diapositiva 3">
            <a:extLst>
              <a:ext uri="{FF2B5EF4-FFF2-40B4-BE49-F238E27FC236}">
                <a16:creationId xmlns:a16="http://schemas.microsoft.com/office/drawing/2014/main" id="{60F44EBC-829D-5AAB-C6F1-4B5A8DD63446}"/>
              </a:ext>
            </a:extLst>
          </p:cNvPr>
          <p:cNvSpPr>
            <a:spLocks noGrp="1"/>
          </p:cNvSpPr>
          <p:nvPr>
            <p:ph type="sldNum" sz="quarter" idx="12"/>
          </p:nvPr>
        </p:nvSpPr>
        <p:spPr/>
        <p:txBody>
          <a:bodyPr/>
          <a:lstStyle/>
          <a:p>
            <a:fld id="{C1FF6DA9-008F-8B48-92A6-B652298478BF}" type="slidenum">
              <a:rPr lang="en-US" smtClean="0"/>
              <a:t>21</a:t>
            </a:fld>
            <a:endParaRPr lang="en-US"/>
          </a:p>
        </p:txBody>
      </p:sp>
      <p:pic>
        <p:nvPicPr>
          <p:cNvPr id="12290" name="Picture 2" descr="Octubre de 1988: Las imágenes del otro gran plebiscito - La Tercera">
            <a:extLst>
              <a:ext uri="{FF2B5EF4-FFF2-40B4-BE49-F238E27FC236}">
                <a16:creationId xmlns:a16="http://schemas.microsoft.com/office/drawing/2014/main" id="{4803D047-FAA3-2CC9-936F-0BE4AB0EED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678" y="3710483"/>
            <a:ext cx="2571750" cy="1771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6"/>
            <a:ext cx="2401025" cy="2373018"/>
          </a:xfrm>
        </p:spPr>
        <p:txBody>
          <a:bodyPr anchor="b">
            <a:normAutofit/>
          </a:bodyPr>
          <a:lstStyle/>
          <a:p>
            <a:pPr algn="r"/>
            <a:r>
              <a:rPr lang="es-CL" sz="3200" dirty="0">
                <a:solidFill>
                  <a:srgbClr val="FFFFFF"/>
                </a:solidFill>
              </a:rPr>
              <a:t>Transición Democrática 1989-1990</a:t>
            </a:r>
          </a:p>
        </p:txBody>
      </p:sp>
      <p:sp>
        <p:nvSpPr>
          <p:cNvPr id="3" name="Content Placeholder 2"/>
          <p:cNvSpPr>
            <a:spLocks noGrp="1"/>
          </p:cNvSpPr>
          <p:nvPr>
            <p:ph idx="1"/>
          </p:nvPr>
        </p:nvSpPr>
        <p:spPr>
          <a:xfrm>
            <a:off x="3607693" y="649480"/>
            <a:ext cx="5186265" cy="5546047"/>
          </a:xfrm>
        </p:spPr>
        <p:txBody>
          <a:bodyPr anchor="ctr">
            <a:normAutofit fontScale="92500" lnSpcReduction="10000"/>
          </a:bodyPr>
          <a:lstStyle/>
          <a:p>
            <a:pPr algn="just"/>
            <a:r>
              <a:rPr lang="es-ES" sz="2200" dirty="0"/>
              <a:t>14 diciembre 1989: primeras elecciones presidenciales desde 1970.</a:t>
            </a:r>
          </a:p>
          <a:p>
            <a:pPr marL="0" indent="0" algn="just">
              <a:buNone/>
            </a:pPr>
            <a:endParaRPr lang="es-ES" sz="2200" dirty="0"/>
          </a:p>
          <a:p>
            <a:pPr algn="just"/>
            <a:r>
              <a:rPr lang="es-ES" sz="2200" b="1" dirty="0"/>
              <a:t>Candidatos</a:t>
            </a:r>
            <a:r>
              <a:rPr lang="es-ES" sz="2200" dirty="0"/>
              <a:t>:</a:t>
            </a:r>
          </a:p>
          <a:p>
            <a:pPr marL="0" indent="0" algn="just">
              <a:buNone/>
            </a:pPr>
            <a:r>
              <a:rPr lang="es-ES" sz="2200" dirty="0"/>
              <a:t>	Patricio Aylwin (Concertación).</a:t>
            </a:r>
          </a:p>
          <a:p>
            <a:pPr marL="0" indent="0" algn="just">
              <a:buNone/>
            </a:pPr>
            <a:r>
              <a:rPr lang="es-ES" sz="2200" dirty="0"/>
              <a:t>	Hernán </a:t>
            </a:r>
            <a:r>
              <a:rPr lang="es-ES" sz="2200" dirty="0" err="1"/>
              <a:t>Büchi</a:t>
            </a:r>
            <a:r>
              <a:rPr lang="es-ES" sz="2200" dirty="0"/>
              <a:t> (derecha).</a:t>
            </a:r>
          </a:p>
          <a:p>
            <a:pPr marL="0" indent="0" algn="just">
              <a:buNone/>
            </a:pPr>
            <a:r>
              <a:rPr lang="es-ES" sz="2200" dirty="0"/>
              <a:t>	Francisco Javier Errázuriz (centro).</a:t>
            </a:r>
          </a:p>
          <a:p>
            <a:pPr marL="0" indent="0" algn="just">
              <a:buNone/>
            </a:pPr>
            <a:endParaRPr lang="es-ES" sz="2200" dirty="0"/>
          </a:p>
          <a:p>
            <a:pPr algn="just"/>
            <a:r>
              <a:rPr lang="es-ES" sz="2200" b="1" dirty="0"/>
              <a:t>Ganador</a:t>
            </a:r>
            <a:r>
              <a:rPr lang="es-ES" sz="2200" dirty="0"/>
              <a:t>: Patricio Aylwin.</a:t>
            </a:r>
          </a:p>
          <a:p>
            <a:pPr algn="just"/>
            <a:endParaRPr lang="es-ES" sz="2200" dirty="0"/>
          </a:p>
          <a:p>
            <a:pPr algn="just"/>
            <a:r>
              <a:rPr lang="es-ES" sz="2200" dirty="0"/>
              <a:t>Elecciones parlamentarias simultáneas (120 diputados y 38 senadores + 9 designados).</a:t>
            </a:r>
          </a:p>
          <a:p>
            <a:pPr algn="just"/>
            <a:endParaRPr lang="es-ES" sz="2200" dirty="0"/>
          </a:p>
          <a:p>
            <a:pPr algn="just"/>
            <a:r>
              <a:rPr lang="es-ES" sz="2200" dirty="0"/>
              <a:t>11 marzo 1990: Pinochet entrega mando a Aylwin, permanece como comandante en jefe del Ejército hasta 1998.</a:t>
            </a:r>
          </a:p>
        </p:txBody>
      </p:sp>
      <p:sp>
        <p:nvSpPr>
          <p:cNvPr id="4" name="Marcador de número de diapositiva 3">
            <a:extLst>
              <a:ext uri="{FF2B5EF4-FFF2-40B4-BE49-F238E27FC236}">
                <a16:creationId xmlns:a16="http://schemas.microsoft.com/office/drawing/2014/main" id="{950EF162-46A2-B643-FF58-EA77F542BC54}"/>
              </a:ext>
            </a:extLst>
          </p:cNvPr>
          <p:cNvSpPr>
            <a:spLocks noGrp="1"/>
          </p:cNvSpPr>
          <p:nvPr>
            <p:ph type="sldNum" sz="quarter" idx="12"/>
          </p:nvPr>
        </p:nvSpPr>
        <p:spPr/>
        <p:txBody>
          <a:bodyPr/>
          <a:lstStyle/>
          <a:p>
            <a:fld id="{C1FF6DA9-008F-8B48-92A6-B652298478BF}" type="slidenum">
              <a:rPr lang="en-US" smtClean="0"/>
              <a:t>22</a:t>
            </a:fld>
            <a:endParaRPr lang="en-US"/>
          </a:p>
        </p:txBody>
      </p:sp>
      <p:pic>
        <p:nvPicPr>
          <p:cNvPr id="13314" name="Picture 2" descr="Galería: Fotos de archivo rememoran las elecciones presidenciales de 1989 |  Emol.com">
            <a:extLst>
              <a:ext uri="{FF2B5EF4-FFF2-40B4-BE49-F238E27FC236}">
                <a16:creationId xmlns:a16="http://schemas.microsoft.com/office/drawing/2014/main" id="{6F268AE3-44EB-7C52-C737-721243D2E6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003" y="4119200"/>
            <a:ext cx="2705100" cy="1695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dirty="0">
                <a:solidFill>
                  <a:srgbClr val="FFFFFF"/>
                </a:solidFill>
              </a:rPr>
              <a:t>Violaciones de DD.HH. </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000" dirty="0"/>
              <a:t>Reconocidas como sistemáticas por informes oficiales.</a:t>
            </a:r>
          </a:p>
          <a:p>
            <a:pPr marL="0" indent="0" algn="just">
              <a:buNone/>
            </a:pPr>
            <a:endParaRPr lang="es-ES" sz="2000" dirty="0"/>
          </a:p>
          <a:p>
            <a:pPr algn="just"/>
            <a:r>
              <a:rPr lang="es-ES" sz="2000" b="1" dirty="0"/>
              <a:t>Casos emblemáticos</a:t>
            </a:r>
            <a:r>
              <a:rPr lang="es-ES" sz="2000" dirty="0"/>
              <a:t>:</a:t>
            </a:r>
          </a:p>
          <a:p>
            <a:pPr indent="22225" algn="just"/>
            <a:r>
              <a:rPr lang="es-ES" sz="2000" dirty="0"/>
              <a:t>  Caravana de la Muerte (1973).</a:t>
            </a:r>
          </a:p>
          <a:p>
            <a:pPr indent="22225" algn="just"/>
            <a:r>
              <a:rPr lang="es-ES" sz="2000" dirty="0"/>
              <a:t>  Calle Conferencia (1976).</a:t>
            </a:r>
          </a:p>
          <a:p>
            <a:pPr indent="22225" algn="just"/>
            <a:r>
              <a:rPr lang="es-ES" sz="2000" dirty="0"/>
              <a:t>  Operación Albania (1987).</a:t>
            </a:r>
          </a:p>
          <a:p>
            <a:pPr indent="0" algn="just">
              <a:buNone/>
            </a:pPr>
            <a:endParaRPr lang="es-ES" sz="2000" dirty="0"/>
          </a:p>
          <a:p>
            <a:pPr algn="just"/>
            <a:r>
              <a:rPr lang="es-ES" sz="2000" b="1" dirty="0"/>
              <a:t>Asesinatos políticos</a:t>
            </a:r>
            <a:r>
              <a:rPr lang="es-ES" sz="2000" dirty="0"/>
              <a:t>:</a:t>
            </a:r>
          </a:p>
          <a:p>
            <a:pPr indent="-68263" algn="just"/>
            <a:r>
              <a:rPr lang="es-ES" sz="2000" dirty="0"/>
              <a:t> Carlos Prats (1974)</a:t>
            </a:r>
          </a:p>
          <a:p>
            <a:pPr indent="-68263" algn="just"/>
            <a:r>
              <a:rPr lang="es-ES" sz="2000" dirty="0"/>
              <a:t> Orlando Letelier (1976)</a:t>
            </a:r>
          </a:p>
          <a:p>
            <a:pPr indent="-68263" algn="just"/>
            <a:r>
              <a:rPr lang="es-ES" sz="2000" dirty="0"/>
              <a:t> Tucapel Jiménez (1982)</a:t>
            </a:r>
          </a:p>
          <a:p>
            <a:pPr marL="274637" indent="0" algn="just">
              <a:buNone/>
            </a:pPr>
            <a:endParaRPr lang="es-ES" sz="2000" dirty="0"/>
          </a:p>
          <a:p>
            <a:pPr algn="just"/>
            <a:r>
              <a:rPr lang="es-ES" sz="2000" b="1" dirty="0"/>
              <a:t>Centros de detención</a:t>
            </a:r>
            <a:r>
              <a:rPr lang="es-ES" sz="2000" dirty="0"/>
              <a:t>: Estadio Nacional, Estadio Chile, Villa Grimaldi, entre otros.</a:t>
            </a:r>
          </a:p>
        </p:txBody>
      </p:sp>
      <p:sp>
        <p:nvSpPr>
          <p:cNvPr id="4" name="Marcador de número de diapositiva 3">
            <a:extLst>
              <a:ext uri="{FF2B5EF4-FFF2-40B4-BE49-F238E27FC236}">
                <a16:creationId xmlns:a16="http://schemas.microsoft.com/office/drawing/2014/main" id="{8BE689DD-E9AC-5CF4-0509-ECCBB4B0838F}"/>
              </a:ext>
            </a:extLst>
          </p:cNvPr>
          <p:cNvSpPr>
            <a:spLocks noGrp="1"/>
          </p:cNvSpPr>
          <p:nvPr>
            <p:ph type="sldNum" sz="quarter" idx="12"/>
          </p:nvPr>
        </p:nvSpPr>
        <p:spPr/>
        <p:txBody>
          <a:bodyPr/>
          <a:lstStyle/>
          <a:p>
            <a:fld id="{C1FF6DA9-008F-8B48-92A6-B652298478BF}" type="slidenum">
              <a:rPr lang="en-US" smtClean="0"/>
              <a:t>23</a:t>
            </a:fld>
            <a:endParaRPr lang="en-US"/>
          </a:p>
        </p:txBody>
      </p:sp>
    </p:spTree>
    <p:extLst>
      <p:ext uri="{BB962C8B-B14F-4D97-AF65-F5344CB8AC3E}">
        <p14:creationId xmlns:p14="http://schemas.microsoft.com/office/powerpoint/2010/main" val="3858162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dirty="0">
                <a:solidFill>
                  <a:srgbClr val="FFFFFF"/>
                </a:solidFill>
              </a:rPr>
              <a:t>Casos 1973–1987</a:t>
            </a:r>
          </a:p>
        </p:txBody>
      </p:sp>
      <p:sp>
        <p:nvSpPr>
          <p:cNvPr id="3" name="Content Placeholder 2"/>
          <p:cNvSpPr>
            <a:spLocks noGrp="1"/>
          </p:cNvSpPr>
          <p:nvPr>
            <p:ph idx="1"/>
          </p:nvPr>
        </p:nvSpPr>
        <p:spPr>
          <a:xfrm>
            <a:off x="3398275" y="684614"/>
            <a:ext cx="5415548" cy="5546047"/>
          </a:xfrm>
        </p:spPr>
        <p:txBody>
          <a:bodyPr anchor="ctr">
            <a:normAutofit/>
          </a:bodyPr>
          <a:lstStyle/>
          <a:p>
            <a:pPr algn="just"/>
            <a:r>
              <a:rPr lang="es-ES" sz="2000" b="1" dirty="0"/>
              <a:t>Caravana de la Muerte (1973): </a:t>
            </a:r>
            <a:r>
              <a:rPr lang="es-ES" sz="2000" dirty="0"/>
              <a:t>Operativo militar que ejecutó prisioneros políticos en distintas ciudades.</a:t>
            </a:r>
          </a:p>
          <a:p>
            <a:pPr algn="just"/>
            <a:endParaRPr lang="es-ES" sz="2000" dirty="0"/>
          </a:p>
          <a:p>
            <a:pPr algn="just"/>
            <a:r>
              <a:rPr lang="es-ES" sz="2000" b="1" dirty="0"/>
              <a:t>Calle Conferencia (1976): </a:t>
            </a:r>
            <a:r>
              <a:rPr lang="es-ES" sz="2000" dirty="0"/>
              <a:t>Desaparición de la cúpula del Partido Comunista por la DINA en Santiago.</a:t>
            </a:r>
          </a:p>
          <a:p>
            <a:pPr marL="0" indent="0" algn="just">
              <a:buNone/>
            </a:pPr>
            <a:endParaRPr lang="es-ES" sz="2000" dirty="0"/>
          </a:p>
          <a:p>
            <a:pPr algn="just"/>
            <a:r>
              <a:rPr lang="es-ES" sz="2000" b="1" dirty="0"/>
              <a:t>Operación Albania (1987): </a:t>
            </a:r>
            <a:r>
              <a:rPr lang="es-ES" sz="2000" dirty="0"/>
              <a:t>Ejecución de 12 militantes del FPMR por la CNI. </a:t>
            </a:r>
          </a:p>
          <a:p>
            <a:pPr algn="just"/>
            <a:endParaRPr lang="es-ES" sz="2000" dirty="0"/>
          </a:p>
          <a:p>
            <a:pPr algn="just"/>
            <a:endParaRPr lang="es-ES" sz="2000" dirty="0"/>
          </a:p>
        </p:txBody>
      </p:sp>
      <p:sp>
        <p:nvSpPr>
          <p:cNvPr id="4" name="Marcador de número de diapositiva 3">
            <a:extLst>
              <a:ext uri="{FF2B5EF4-FFF2-40B4-BE49-F238E27FC236}">
                <a16:creationId xmlns:a16="http://schemas.microsoft.com/office/drawing/2014/main" id="{5D00494B-7CE6-AFA7-2091-A2FA21157017}"/>
              </a:ext>
            </a:extLst>
          </p:cNvPr>
          <p:cNvSpPr>
            <a:spLocks noGrp="1"/>
          </p:cNvSpPr>
          <p:nvPr>
            <p:ph type="sldNum" sz="quarter" idx="12"/>
          </p:nvPr>
        </p:nvSpPr>
        <p:spPr/>
        <p:txBody>
          <a:bodyPr/>
          <a:lstStyle/>
          <a:p>
            <a:fld id="{C1FF6DA9-008F-8B48-92A6-B652298478BF}" type="slidenum">
              <a:rPr lang="en-US" smtClean="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3500" dirty="0">
                <a:solidFill>
                  <a:srgbClr val="FFFFFF"/>
                </a:solidFill>
              </a:rPr>
              <a:t>Víctimas según Comisiones Rettig y </a:t>
            </a:r>
            <a:r>
              <a:rPr lang="es-ES" sz="3500" dirty="0" err="1">
                <a:solidFill>
                  <a:srgbClr val="FFFFFF"/>
                </a:solidFill>
              </a:rPr>
              <a:t>Valech</a:t>
            </a:r>
            <a:endParaRPr lang="es-ES" sz="3500" dirty="0">
              <a:solidFill>
                <a:srgbClr val="FFFFFF"/>
              </a:solidFill>
            </a:endParaRPr>
          </a:p>
        </p:txBody>
      </p:sp>
      <p:sp>
        <p:nvSpPr>
          <p:cNvPr id="3" name="Content Placeholder 2"/>
          <p:cNvSpPr>
            <a:spLocks noGrp="1"/>
          </p:cNvSpPr>
          <p:nvPr>
            <p:ph idx="1"/>
          </p:nvPr>
        </p:nvSpPr>
        <p:spPr>
          <a:xfrm>
            <a:off x="3607694" y="649480"/>
            <a:ext cx="4916510" cy="5546047"/>
          </a:xfrm>
        </p:spPr>
        <p:txBody>
          <a:bodyPr anchor="ctr">
            <a:normAutofit/>
          </a:bodyPr>
          <a:lstStyle/>
          <a:p>
            <a:pPr marL="0" indent="0" algn="just">
              <a:buNone/>
            </a:pPr>
            <a:r>
              <a:rPr lang="es-ES" sz="2200" b="1" dirty="0"/>
              <a:t>Comisión Rettig (1991) y Comisión </a:t>
            </a:r>
            <a:r>
              <a:rPr lang="es-ES" sz="2200" b="1" dirty="0" err="1"/>
              <a:t>Valech</a:t>
            </a:r>
            <a:r>
              <a:rPr lang="es-ES" sz="2200" b="1" dirty="0"/>
              <a:t> (2004).</a:t>
            </a:r>
          </a:p>
          <a:p>
            <a:pPr marL="0" indent="0" algn="just">
              <a:buNone/>
            </a:pPr>
            <a:endParaRPr lang="es-ES" sz="2200" b="1" dirty="0"/>
          </a:p>
          <a:p>
            <a:pPr algn="just"/>
            <a:r>
              <a:rPr lang="es-ES" sz="2200" dirty="0"/>
              <a:t>Total de víctimas reconocidas: 40.175.</a:t>
            </a:r>
          </a:p>
          <a:p>
            <a:pPr algn="just"/>
            <a:r>
              <a:rPr lang="es-ES" sz="2200" dirty="0"/>
              <a:t>Incluye ejecutados políticos, detenidos desaparecidos, prisioneros políticos y torturados.</a:t>
            </a:r>
          </a:p>
          <a:p>
            <a:pPr algn="just"/>
            <a:r>
              <a:rPr lang="es-ES" sz="2200" dirty="0"/>
              <a:t>Estimación de desaparecidos: 1.469 personas.</a:t>
            </a:r>
          </a:p>
        </p:txBody>
      </p:sp>
      <p:sp>
        <p:nvSpPr>
          <p:cNvPr id="4" name="Marcador de número de diapositiva 3">
            <a:extLst>
              <a:ext uri="{FF2B5EF4-FFF2-40B4-BE49-F238E27FC236}">
                <a16:creationId xmlns:a16="http://schemas.microsoft.com/office/drawing/2014/main" id="{B2F9B30E-2667-2942-41C5-C9D05EBAFD61}"/>
              </a:ext>
            </a:extLst>
          </p:cNvPr>
          <p:cNvSpPr>
            <a:spLocks noGrp="1"/>
          </p:cNvSpPr>
          <p:nvPr>
            <p:ph type="sldNum" sz="quarter" idx="12"/>
          </p:nvPr>
        </p:nvSpPr>
        <p:spPr/>
        <p:txBody>
          <a:bodyPr/>
          <a:lstStyle/>
          <a:p>
            <a:fld id="{C1FF6DA9-008F-8B48-92A6-B652298478BF}" type="slidenum">
              <a:rPr lang="en-US" smtClean="0"/>
              <a:t>25</a:t>
            </a:fld>
            <a:endParaRPr lang="en-US"/>
          </a:p>
        </p:txBody>
      </p:sp>
      <p:pic>
        <p:nvPicPr>
          <p:cNvPr id="1026" name="Picture 2" descr="Justicia transicional en Chile - Facultad de Ciencias Físicas y Matemáticas  - Universidad de Chile">
            <a:extLst>
              <a:ext uri="{FF2B5EF4-FFF2-40B4-BE49-F238E27FC236}">
                <a16:creationId xmlns:a16="http://schemas.microsoft.com/office/drawing/2014/main" id="{AE4A5ED9-5F67-F255-4497-40DDBB00F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65" y="4551068"/>
            <a:ext cx="2603601" cy="1426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148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6"/>
            <a:ext cx="2401025" cy="2373018"/>
          </a:xfrm>
        </p:spPr>
        <p:txBody>
          <a:bodyPr anchor="b">
            <a:normAutofit/>
          </a:bodyPr>
          <a:lstStyle/>
          <a:p>
            <a:pPr algn="r"/>
            <a:r>
              <a:rPr lang="es-CL" sz="3500" dirty="0">
                <a:solidFill>
                  <a:srgbClr val="FFFFFF"/>
                </a:solidFill>
              </a:rPr>
              <a:t>Últimos Años de Pinochet</a:t>
            </a:r>
          </a:p>
        </p:txBody>
      </p:sp>
      <p:sp>
        <p:nvSpPr>
          <p:cNvPr id="3" name="Content Placeholder 2"/>
          <p:cNvSpPr>
            <a:spLocks noGrp="1"/>
          </p:cNvSpPr>
          <p:nvPr>
            <p:ph idx="1"/>
          </p:nvPr>
        </p:nvSpPr>
        <p:spPr>
          <a:xfrm>
            <a:off x="3378411" y="666114"/>
            <a:ext cx="5335138" cy="5546047"/>
          </a:xfrm>
        </p:spPr>
        <p:txBody>
          <a:bodyPr anchor="ctr">
            <a:normAutofit/>
          </a:bodyPr>
          <a:lstStyle/>
          <a:p>
            <a:pPr algn="just"/>
            <a:r>
              <a:rPr lang="es-ES" sz="2000" dirty="0"/>
              <a:t>1998: pasa a retiro, asume como senador vitalicio.</a:t>
            </a:r>
          </a:p>
          <a:p>
            <a:pPr algn="just"/>
            <a:r>
              <a:rPr lang="es-ES" sz="2000" dirty="0"/>
              <a:t>16 octubre 1998: arresto en Londres por orden del juez Baltazar Garzón.</a:t>
            </a:r>
          </a:p>
          <a:p>
            <a:pPr algn="just"/>
            <a:r>
              <a:rPr lang="es-ES" sz="2000" dirty="0"/>
              <a:t>Liberado en 2000 por razones de salud, regresa a Chile.</a:t>
            </a:r>
          </a:p>
          <a:p>
            <a:pPr algn="just"/>
            <a:r>
              <a:rPr lang="es-ES" sz="2000" dirty="0"/>
              <a:t>2000-2004: enfrenta procesos judiciales por DD.HH. y delitos financieros (Banco Riggs).</a:t>
            </a:r>
          </a:p>
          <a:p>
            <a:pPr algn="just"/>
            <a:r>
              <a:rPr lang="es-ES" sz="2000" dirty="0"/>
              <a:t>8 agosto 2000: Corte Suprema lo desafuera.</a:t>
            </a:r>
          </a:p>
          <a:p>
            <a:pPr algn="just"/>
            <a:r>
              <a:rPr lang="es-ES" sz="2000" dirty="0"/>
              <a:t>9 julio 2001: sobreseimiento temporal por salud.</a:t>
            </a:r>
          </a:p>
          <a:p>
            <a:pPr algn="just"/>
            <a:r>
              <a:rPr lang="es-ES" sz="2000" dirty="0"/>
              <a:t>10 diciembre 2006: fallece en el Hospital Militar de Santiago.</a:t>
            </a:r>
          </a:p>
        </p:txBody>
      </p:sp>
      <p:sp>
        <p:nvSpPr>
          <p:cNvPr id="4" name="Marcador de número de diapositiva 3">
            <a:extLst>
              <a:ext uri="{FF2B5EF4-FFF2-40B4-BE49-F238E27FC236}">
                <a16:creationId xmlns:a16="http://schemas.microsoft.com/office/drawing/2014/main" id="{DA67F232-33AC-9E14-A487-E41D23733373}"/>
              </a:ext>
            </a:extLst>
          </p:cNvPr>
          <p:cNvSpPr>
            <a:spLocks noGrp="1"/>
          </p:cNvSpPr>
          <p:nvPr>
            <p:ph type="sldNum" sz="quarter" idx="12"/>
          </p:nvPr>
        </p:nvSpPr>
        <p:spPr/>
        <p:txBody>
          <a:bodyPr/>
          <a:lstStyle/>
          <a:p>
            <a:fld id="{C1FF6DA9-008F-8B48-92A6-B652298478BF}" type="slidenum">
              <a:rPr lang="en-US" smtClean="0"/>
              <a:t>26</a:t>
            </a:fld>
            <a:endParaRPr lang="en-US"/>
          </a:p>
        </p:txBody>
      </p:sp>
      <p:pic>
        <p:nvPicPr>
          <p:cNvPr id="5" name="Picture 5">
            <a:extLst>
              <a:ext uri="{FF2B5EF4-FFF2-40B4-BE49-F238E27FC236}">
                <a16:creationId xmlns:a16="http://schemas.microsoft.com/office/drawing/2014/main" id="{837B2751-FDD7-1C7F-D35A-EDDA99F25D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103" y="3777639"/>
            <a:ext cx="2239963"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282" name="Rectangle 5428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75" name="AutoShape 2">
            <a:extLst>
              <a:ext uri="{FF2B5EF4-FFF2-40B4-BE49-F238E27FC236}">
                <a16:creationId xmlns:a16="http://schemas.microsoft.com/office/drawing/2014/main" id="{DFD63D13-1912-7682-C275-459C5882EA7F}"/>
              </a:ext>
            </a:extLst>
          </p:cNvPr>
          <p:cNvSpPr>
            <a:spLocks noGrp="1" noChangeArrowheads="1"/>
          </p:cNvSpPr>
          <p:nvPr>
            <p:ph type="title"/>
          </p:nvPr>
        </p:nvSpPr>
        <p:spPr>
          <a:xfrm>
            <a:off x="852297" y="502020"/>
            <a:ext cx="3992787" cy="631679"/>
          </a:xfrm>
        </p:spPr>
        <p:txBody>
          <a:bodyPr anchor="b">
            <a:normAutofit fontScale="90000"/>
          </a:bodyPr>
          <a:lstStyle/>
          <a:p>
            <a:pPr eaLnBrk="1" hangingPunct="1"/>
            <a:r>
              <a:rPr lang="es-CL" altLang="es-CL" sz="3500" dirty="0"/>
              <a:t>PINOCHET UN HÉROE</a:t>
            </a:r>
            <a:endParaRPr lang="es-ES" altLang="es-CL" sz="3500" dirty="0"/>
          </a:p>
        </p:txBody>
      </p:sp>
      <p:sp>
        <p:nvSpPr>
          <p:cNvPr id="54276" name="Rectangle 3">
            <a:extLst>
              <a:ext uri="{FF2B5EF4-FFF2-40B4-BE49-F238E27FC236}">
                <a16:creationId xmlns:a16="http://schemas.microsoft.com/office/drawing/2014/main" id="{1D6FC02F-7177-F7BA-0451-AFA2DB7D1183}"/>
              </a:ext>
            </a:extLst>
          </p:cNvPr>
          <p:cNvSpPr>
            <a:spLocks noGrp="1" noChangeArrowheads="1"/>
          </p:cNvSpPr>
          <p:nvPr>
            <p:ph type="body" idx="1"/>
          </p:nvPr>
        </p:nvSpPr>
        <p:spPr>
          <a:xfrm>
            <a:off x="214484" y="1635719"/>
            <a:ext cx="5797699" cy="3535083"/>
          </a:xfrm>
        </p:spPr>
        <p:txBody>
          <a:bodyPr anchor="t">
            <a:noAutofit/>
          </a:bodyPr>
          <a:lstStyle/>
          <a:p>
            <a:pPr algn="just" eaLnBrk="1" hangingPunct="1">
              <a:lnSpc>
                <a:spcPct val="90000"/>
              </a:lnSpc>
            </a:pPr>
            <a:r>
              <a:rPr lang="es-CL" altLang="es-CL" sz="1500" dirty="0"/>
              <a:t>“Pinochet sigue siendo un héroe para mí porque conozco los hechos”, señala Paul Johnson en su último libro ‘Héroes’ (Ediciones Barcelona, 2009. p. 306).</a:t>
            </a:r>
          </a:p>
          <a:p>
            <a:pPr algn="just" eaLnBrk="1" hangingPunct="1">
              <a:lnSpc>
                <a:spcPct val="90000"/>
              </a:lnSpc>
              <a:buFont typeface="Wingdings" panose="05000000000000000000" pitchFamily="2" charset="2"/>
              <a:buNone/>
            </a:pPr>
            <a:endParaRPr lang="es-CL" altLang="es-CL" sz="1500" dirty="0"/>
          </a:p>
          <a:p>
            <a:pPr algn="just" eaLnBrk="1" hangingPunct="1">
              <a:lnSpc>
                <a:spcPct val="90000"/>
              </a:lnSpc>
            </a:pPr>
            <a:r>
              <a:rPr lang="es-CL" altLang="es-CL" sz="1500" dirty="0"/>
              <a:t>El extracto sobre Pinochet es breve: </a:t>
            </a:r>
          </a:p>
          <a:p>
            <a:pPr algn="just" eaLnBrk="1" hangingPunct="1">
              <a:lnSpc>
                <a:spcPct val="90000"/>
              </a:lnSpc>
            </a:pPr>
            <a:endParaRPr lang="es-CL" altLang="es-CL" sz="1500" dirty="0"/>
          </a:p>
          <a:p>
            <a:pPr marL="522288" lvl="1" indent="-65088" algn="just" eaLnBrk="1" hangingPunct="1">
              <a:lnSpc>
                <a:spcPct val="90000"/>
              </a:lnSpc>
              <a:buFontTx/>
              <a:buNone/>
            </a:pPr>
            <a:r>
              <a:rPr lang="es-CL" altLang="es-CL" sz="1500" dirty="0"/>
              <a:t>“Yo admiro notablemente a Chile y su gente, y me preocupé cuando mi amigo Salvador Allende se hizo presidente y abrió el país a las hordas de radicales armados de todas partes del mundo. El resultado fue la mayor inflación del mundo, una violencia generalizada y la amenaza de una guerra civil. Así que aplaudí la toma del poder por parte del general Pinochet, en consonancia con los deseos del Parlamento, y aún más su éxito a la hora de revitalizar la economía y convertirla en la más sólida de Latinoamérica. Pero al evitar la transformación de Chile en un satélite comunista, el general se granjeó el furioso odio de la Unión Soviética, cuya maquinaria propagandística le demonizó con éxito entre los intelectuales de todo el mundo. Fue el último triunfo del KGB antes de desvanecerse en la papelera de la historia. Pero Pinochet sigue siendo un héroe para mí porque conozco los hechos”.</a:t>
            </a:r>
          </a:p>
          <a:p>
            <a:pPr algn="just" eaLnBrk="1" hangingPunct="1">
              <a:lnSpc>
                <a:spcPct val="90000"/>
              </a:lnSpc>
            </a:pPr>
            <a:endParaRPr lang="es-CL" altLang="es-CL" sz="1500" dirty="0"/>
          </a:p>
        </p:txBody>
      </p:sp>
      <p:sp>
        <p:nvSpPr>
          <p:cNvPr id="54284" name="Rectangle 5428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86" name="Rectangle 5428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288" name="Rectangle 5428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290" name="Rectangle 5428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4277" name="Picture 5">
            <a:extLst>
              <a:ext uri="{FF2B5EF4-FFF2-40B4-BE49-F238E27FC236}">
                <a16:creationId xmlns:a16="http://schemas.microsoft.com/office/drawing/2014/main" id="{C531C2BE-94E9-F8C2-1D36-CC94FAB5A2A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22600" y="1898560"/>
            <a:ext cx="1998184" cy="30608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4" name="Marcador de número de diapositiva 5">
            <a:extLst>
              <a:ext uri="{FF2B5EF4-FFF2-40B4-BE49-F238E27FC236}">
                <a16:creationId xmlns:a16="http://schemas.microsoft.com/office/drawing/2014/main" id="{5B9A50B1-87CF-6EAF-B33A-621CD92C3192}"/>
              </a:ext>
            </a:extLst>
          </p:cNvPr>
          <p:cNvSpPr>
            <a:spLocks noGrp="1"/>
          </p:cNvSpPr>
          <p:nvPr>
            <p:ph type="sldNum" sz="quarter" idx="12"/>
          </p:nvPr>
        </p:nvSpPr>
        <p:spPr>
          <a:xfrm>
            <a:off x="8778240" y="6459378"/>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39716DF5-474B-43AC-85E3-D2F25CA5D409}" type="slidenum">
              <a:rPr lang="es-ES" altLang="es-CL" sz="1000">
                <a:solidFill>
                  <a:srgbClr val="FFFFFF"/>
                </a:solidFill>
              </a:rPr>
              <a:pPr>
                <a:spcBef>
                  <a:spcPct val="0"/>
                </a:spcBef>
                <a:spcAft>
                  <a:spcPts val="600"/>
                </a:spcAft>
                <a:buClrTx/>
                <a:buSzTx/>
                <a:buFontTx/>
                <a:buNone/>
              </a:pPr>
              <a:t>27</a:t>
            </a:fld>
            <a:endParaRPr lang="es-ES" altLang="es-CL" sz="1000">
              <a:solidFill>
                <a:srgbClr val="FFFFFF"/>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97</TotalTime>
  <Words>2238</Words>
  <Application>Microsoft Office PowerPoint</Application>
  <PresentationFormat>Presentación en pantalla (4:3)</PresentationFormat>
  <Paragraphs>349</Paragraphs>
  <Slides>27</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27</vt:i4>
      </vt:variant>
    </vt:vector>
  </HeadingPairs>
  <TitlesOfParts>
    <vt:vector size="34" baseType="lpstr">
      <vt:lpstr>Aptos</vt:lpstr>
      <vt:lpstr>Arial</vt:lpstr>
      <vt:lpstr>Calibri</vt:lpstr>
      <vt:lpstr>Times New Roman</vt:lpstr>
      <vt:lpstr>Verdana</vt:lpstr>
      <vt:lpstr>Wingdings</vt:lpstr>
      <vt:lpstr>Office Theme</vt:lpstr>
      <vt:lpstr>GOBIERNO MILITAR   1973 – 1990 Etapas, políticas y contexto histórico </vt:lpstr>
      <vt:lpstr>¿POR QUÉ LA INTERVENCIÓN MILITAR?</vt:lpstr>
      <vt:lpstr>LA DECISIÓN  DE LA INTERVENCIÓN </vt:lpstr>
      <vt:lpstr>Presentación de PowerPoint</vt:lpstr>
      <vt:lpstr>Presentación de PowerPoint</vt:lpstr>
      <vt:lpstr>Presentación de PowerPoint</vt:lpstr>
      <vt:lpstr>Presentación de PowerPoint</vt:lpstr>
      <vt:lpstr>¿Y DESPUÉS DEL PRONUNCIAMIENTO QUÉ?</vt:lpstr>
      <vt:lpstr>ETAPAS</vt:lpstr>
      <vt:lpstr>Composición de la Junta de Gobierno</vt:lpstr>
      <vt:lpstr>Régimen Autoritario</vt:lpstr>
      <vt:lpstr>Concentración de Poder y Constitución de 1980</vt:lpstr>
      <vt:lpstr>LA DECISIÓN POLÍTICA</vt:lpstr>
      <vt:lpstr>PLAN ECONÓMICO</vt:lpstr>
      <vt:lpstr>Reformas Económicas y Sociales</vt:lpstr>
      <vt:lpstr>CHILE: PRINCIPALES INDICADORES MACROECONÓMICOS, 1974-1981</vt:lpstr>
      <vt:lpstr>Crisis Económica y Protestas Sociales</vt:lpstr>
      <vt:lpstr>NUEVO EQUIPO ECONÓMICO</vt:lpstr>
      <vt:lpstr>CHILE: PRINCIPALES INDICADORES MACROECONÓMICOS, 1982-1990</vt:lpstr>
      <vt:lpstr>LA MODERNIZACIÓN DEL  ESTADO IMPLICÓ QUE:</vt:lpstr>
      <vt:lpstr>Plebiscito de 1988</vt:lpstr>
      <vt:lpstr>Transición Democrática 1989-1990</vt:lpstr>
      <vt:lpstr>Violaciones de DD.HH. </vt:lpstr>
      <vt:lpstr>Casos 1973–1987</vt:lpstr>
      <vt:lpstr>Víctimas según Comisiones Rettig y Valech</vt:lpstr>
      <vt:lpstr>Últimos Años de Pinochet</vt:lpstr>
      <vt:lpstr>PINOCHET UN HÉROE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Blanca Ramírez Torrejon</cp:lastModifiedBy>
  <cp:revision>8</cp:revision>
  <dcterms:created xsi:type="dcterms:W3CDTF">2013-01-27T09:14:16Z</dcterms:created>
  <dcterms:modified xsi:type="dcterms:W3CDTF">2025-09-06T21:49:31Z</dcterms:modified>
  <cp:category/>
</cp:coreProperties>
</file>