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415" r:id="rId3"/>
    <p:sldId id="417" r:id="rId4"/>
    <p:sldId id="418" r:id="rId5"/>
    <p:sldId id="416" r:id="rId6"/>
    <p:sldId id="421" r:id="rId7"/>
    <p:sldId id="419" r:id="rId8"/>
    <p:sldId id="422" r:id="rId9"/>
    <p:sldId id="424" r:id="rId10"/>
    <p:sldId id="425" r:id="rId11"/>
    <p:sldId id="426" r:id="rId12"/>
    <p:sldId id="428" r:id="rId13"/>
    <p:sldId id="427" r:id="rId14"/>
    <p:sldId id="429" r:id="rId15"/>
    <p:sldId id="430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Estilo medio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799B23B-EC83-4686-B30A-512413B5E67A}" styleName="Estilo claro 3 - Acent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739" autoAdjust="0"/>
    <p:restoredTop sz="94660"/>
  </p:normalViewPr>
  <p:slideViewPr>
    <p:cSldViewPr snapToGrid="0">
      <p:cViewPr>
        <p:scale>
          <a:sx n="40" d="100"/>
          <a:sy n="40" d="100"/>
        </p:scale>
        <p:origin x="3552" y="17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C9CB4DA-D7AC-274C-B3E7-5183F649E5A3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2A5FE435-45A0-7140-A041-F478DC26B3F2}">
      <dgm:prSet phldrT="[Texto]"/>
      <dgm:spPr/>
      <dgm:t>
        <a:bodyPr/>
        <a:lstStyle/>
        <a:p>
          <a:r>
            <a:rPr lang="es-MX" dirty="0"/>
            <a:t>LENGUAJE, COMUNICACIÓN Y PENSAMIENTO CRÍTICO</a:t>
          </a:r>
        </a:p>
      </dgm:t>
    </dgm:pt>
    <dgm:pt modelId="{65FDE26C-F837-CF4F-9573-16E7666395D3}" type="parTrans" cxnId="{640EDE80-A7CC-8943-A6FE-25C681540A02}">
      <dgm:prSet/>
      <dgm:spPr/>
      <dgm:t>
        <a:bodyPr/>
        <a:lstStyle/>
        <a:p>
          <a:endParaRPr lang="es-MX"/>
        </a:p>
      </dgm:t>
    </dgm:pt>
    <dgm:pt modelId="{770F1F28-7E10-104A-930A-5FC553BC1961}" type="sibTrans" cxnId="{640EDE80-A7CC-8943-A6FE-25C681540A02}">
      <dgm:prSet/>
      <dgm:spPr/>
      <dgm:t>
        <a:bodyPr/>
        <a:lstStyle/>
        <a:p>
          <a:endParaRPr lang="es-MX"/>
        </a:p>
      </dgm:t>
    </dgm:pt>
    <dgm:pt modelId="{E588908F-15E2-6240-912E-95B74E4A14A1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Comprensión lectora, escritura y oralidad</a:t>
          </a:r>
        </a:p>
      </dgm:t>
    </dgm:pt>
    <dgm:pt modelId="{CB7AC07E-42C3-964A-AD80-9D7CD292CF3E}" type="parTrans" cxnId="{C94D0DC1-E383-7943-8AD3-32416D792FAD}">
      <dgm:prSet/>
      <dgm:spPr/>
      <dgm:t>
        <a:bodyPr/>
        <a:lstStyle/>
        <a:p>
          <a:endParaRPr lang="es-MX"/>
        </a:p>
      </dgm:t>
    </dgm:pt>
    <dgm:pt modelId="{4655DD88-D2B4-AE42-B2BB-3C0542909806}" type="sibTrans" cxnId="{C94D0DC1-E383-7943-8AD3-32416D792FAD}">
      <dgm:prSet/>
      <dgm:spPr/>
      <dgm:t>
        <a:bodyPr/>
        <a:lstStyle/>
        <a:p>
          <a:endParaRPr lang="es-MX"/>
        </a:p>
      </dgm:t>
    </dgm:pt>
    <dgm:pt modelId="{18E07FDB-0D80-D540-95FB-9AD1BD27B05C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600" dirty="0"/>
            <a:t>Argumentación</a:t>
          </a:r>
          <a:r>
            <a:rPr lang="es-MX" sz="1400" dirty="0"/>
            <a:t> y pensamiento crítico</a:t>
          </a:r>
        </a:p>
      </dgm:t>
    </dgm:pt>
    <dgm:pt modelId="{227656FD-B776-C64D-A91B-CEBEEBAA1DE6}" type="parTrans" cxnId="{FF370F0A-94F2-F143-A285-D748A3960D43}">
      <dgm:prSet/>
      <dgm:spPr/>
      <dgm:t>
        <a:bodyPr/>
        <a:lstStyle/>
        <a:p>
          <a:endParaRPr lang="es-MX"/>
        </a:p>
      </dgm:t>
    </dgm:pt>
    <dgm:pt modelId="{DEBDC47D-5633-1249-8A14-87F6635BB0D2}" type="sibTrans" cxnId="{FF370F0A-94F2-F143-A285-D748A3960D43}">
      <dgm:prSet/>
      <dgm:spPr/>
      <dgm:t>
        <a:bodyPr/>
        <a:lstStyle/>
        <a:p>
          <a:endParaRPr lang="es-MX"/>
        </a:p>
      </dgm:t>
    </dgm:pt>
    <dgm:pt modelId="{B0E07255-7123-6544-96D0-41B85E2AAD56}">
      <dgm:prSet phldrT="[Texto]"/>
      <dgm:spPr/>
      <dgm:t>
        <a:bodyPr/>
        <a:lstStyle/>
        <a:p>
          <a:r>
            <a:rPr lang="es-MX"/>
            <a:t>ESTRATEGIAS Y APRENDIZAJE</a:t>
          </a:r>
          <a:endParaRPr lang="es-MX" dirty="0"/>
        </a:p>
      </dgm:t>
    </dgm:pt>
    <dgm:pt modelId="{83671189-8788-B647-B37C-F7F9D14C5200}" type="parTrans" cxnId="{C6C54183-32CA-0B4F-9B47-FFDB1DFF97F4}">
      <dgm:prSet/>
      <dgm:spPr/>
      <dgm:t>
        <a:bodyPr/>
        <a:lstStyle/>
        <a:p>
          <a:endParaRPr lang="es-MX"/>
        </a:p>
      </dgm:t>
    </dgm:pt>
    <dgm:pt modelId="{B77F6232-6898-4A40-8626-2074D423BF44}" type="sibTrans" cxnId="{C6C54183-32CA-0B4F-9B47-FFDB1DFF97F4}">
      <dgm:prSet/>
      <dgm:spPr/>
      <dgm:t>
        <a:bodyPr/>
        <a:lstStyle/>
        <a:p>
          <a:endParaRPr lang="es-MX"/>
        </a:p>
      </dgm:t>
    </dgm:pt>
    <dgm:pt modelId="{E9105BA1-87D5-E543-B440-4AFD74456A9F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Abordaje Psicoeducativo</a:t>
          </a:r>
        </a:p>
      </dgm:t>
    </dgm:pt>
    <dgm:pt modelId="{238D32C2-77ED-5845-9F08-BB36F27C2898}" type="parTrans" cxnId="{7B02C2AC-B4AC-5642-B5B1-26415639E7EB}">
      <dgm:prSet/>
      <dgm:spPr/>
      <dgm:t>
        <a:bodyPr/>
        <a:lstStyle/>
        <a:p>
          <a:endParaRPr lang="es-MX"/>
        </a:p>
      </dgm:t>
    </dgm:pt>
    <dgm:pt modelId="{3E1036EA-1AA8-904A-85F3-7EF24726B1DA}" type="sibTrans" cxnId="{7B02C2AC-B4AC-5642-B5B1-26415639E7EB}">
      <dgm:prSet/>
      <dgm:spPr/>
      <dgm:t>
        <a:bodyPr/>
        <a:lstStyle/>
        <a:p>
          <a:endParaRPr lang="es-MX"/>
        </a:p>
      </dgm:t>
    </dgm:pt>
    <dgm:pt modelId="{E64CBED0-ECFA-9142-8A79-A1B948CEA3FA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Asignatura preventiva frente a fracaso académico y deserción.</a:t>
          </a:r>
        </a:p>
      </dgm:t>
    </dgm:pt>
    <dgm:pt modelId="{AE564992-0981-AE42-BB63-D9B030BF8DD9}" type="parTrans" cxnId="{A3003B76-6B54-B141-A048-29F87EA6FA36}">
      <dgm:prSet/>
      <dgm:spPr/>
      <dgm:t>
        <a:bodyPr/>
        <a:lstStyle/>
        <a:p>
          <a:endParaRPr lang="es-MX"/>
        </a:p>
      </dgm:t>
    </dgm:pt>
    <dgm:pt modelId="{BDE68D9A-6DCE-CB42-965A-F88F83A1F146}" type="sibTrans" cxnId="{A3003B76-6B54-B141-A048-29F87EA6FA36}">
      <dgm:prSet/>
      <dgm:spPr/>
      <dgm:t>
        <a:bodyPr/>
        <a:lstStyle/>
        <a:p>
          <a:endParaRPr lang="es-MX"/>
        </a:p>
      </dgm:t>
    </dgm:pt>
    <dgm:pt modelId="{73F9C05C-2861-3147-A615-239B15729B12}">
      <dgm:prSet phldrT="[Texto]"/>
      <dgm:spPr/>
      <dgm:t>
        <a:bodyPr/>
        <a:lstStyle/>
        <a:p>
          <a:r>
            <a:rPr lang="es-MX"/>
            <a:t>FILOSOFÍA, ÉTICA Y MORAL I </a:t>
          </a:r>
          <a:endParaRPr lang="es-MX" dirty="0"/>
        </a:p>
      </dgm:t>
    </dgm:pt>
    <dgm:pt modelId="{CADF4CFE-094B-6E4B-8853-FEB1B650F3C5}" type="parTrans" cxnId="{E2E02204-09FC-864B-B8D3-6749112543AC}">
      <dgm:prSet/>
      <dgm:spPr/>
      <dgm:t>
        <a:bodyPr/>
        <a:lstStyle/>
        <a:p>
          <a:endParaRPr lang="es-MX"/>
        </a:p>
      </dgm:t>
    </dgm:pt>
    <dgm:pt modelId="{F50E92D8-DFF2-4241-A72A-4D8F646F16D5}" type="sibTrans" cxnId="{E2E02204-09FC-864B-B8D3-6749112543AC}">
      <dgm:prSet/>
      <dgm:spPr/>
      <dgm:t>
        <a:bodyPr/>
        <a:lstStyle/>
        <a:p>
          <a:endParaRPr lang="es-MX"/>
        </a:p>
      </dgm:t>
    </dgm:pt>
    <dgm:pt modelId="{46CF6B03-F3C6-374E-93DB-75ED47625168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Persona, ser humano, libertad y responsabilidad, el buen vivir, ética y moral.</a:t>
          </a:r>
        </a:p>
      </dgm:t>
    </dgm:pt>
    <dgm:pt modelId="{EB6C476F-D5CF-FD4C-A54F-D985F6E5191C}" type="parTrans" cxnId="{1F614946-1ADB-5C4F-9966-2BB5F283422C}">
      <dgm:prSet/>
      <dgm:spPr/>
      <dgm:t>
        <a:bodyPr/>
        <a:lstStyle/>
        <a:p>
          <a:endParaRPr lang="es-MX"/>
        </a:p>
      </dgm:t>
    </dgm:pt>
    <dgm:pt modelId="{7EDB0919-A816-654E-9541-60B844379B5F}" type="sibTrans" cxnId="{1F614946-1ADB-5C4F-9966-2BB5F283422C}">
      <dgm:prSet/>
      <dgm:spPr/>
      <dgm:t>
        <a:bodyPr/>
        <a:lstStyle/>
        <a:p>
          <a:endParaRPr lang="es-MX"/>
        </a:p>
      </dgm:t>
    </dgm:pt>
    <dgm:pt modelId="{2443F8F9-5C41-0743-B179-212437747FFC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PHI</a:t>
          </a:r>
        </a:p>
      </dgm:t>
    </dgm:pt>
    <dgm:pt modelId="{2DC4561D-6DF0-CA47-BF19-6CB4CB48C321}" type="parTrans" cxnId="{606CB38F-81D9-B544-9D06-196D4E402FC0}">
      <dgm:prSet/>
      <dgm:spPr/>
      <dgm:t>
        <a:bodyPr/>
        <a:lstStyle/>
        <a:p>
          <a:endParaRPr lang="es-MX"/>
        </a:p>
      </dgm:t>
    </dgm:pt>
    <dgm:pt modelId="{679C30BB-9E6C-8A47-9D14-E7D3E3686EAD}" type="sibTrans" cxnId="{606CB38F-81D9-B544-9D06-196D4E402FC0}">
      <dgm:prSet/>
      <dgm:spPr/>
      <dgm:t>
        <a:bodyPr/>
        <a:lstStyle/>
        <a:p>
          <a:endParaRPr lang="es-MX"/>
        </a:p>
      </dgm:t>
    </dgm:pt>
    <dgm:pt modelId="{1B76CEA7-F92F-254B-9FDD-8E6920550649}">
      <dgm:prSet/>
      <dgm:spPr/>
      <dgm:t>
        <a:bodyPr/>
        <a:lstStyle/>
        <a:p>
          <a:r>
            <a:rPr lang="es-MX" dirty="0"/>
            <a:t>HISTORIA DE LA CULTURA</a:t>
          </a:r>
        </a:p>
      </dgm:t>
    </dgm:pt>
    <dgm:pt modelId="{32EE7173-C551-F14A-8C00-0354D6329391}" type="parTrans" cxnId="{2E6CFD39-1B5B-9244-8DEF-23FE934EEEBD}">
      <dgm:prSet/>
      <dgm:spPr/>
      <dgm:t>
        <a:bodyPr/>
        <a:lstStyle/>
        <a:p>
          <a:endParaRPr lang="es-MX"/>
        </a:p>
      </dgm:t>
    </dgm:pt>
    <dgm:pt modelId="{C298825E-DEA5-6646-BEB7-6054A3D4DCFB}" type="sibTrans" cxnId="{2E6CFD39-1B5B-9244-8DEF-23FE934EEEBD}">
      <dgm:prSet/>
      <dgm:spPr/>
      <dgm:t>
        <a:bodyPr/>
        <a:lstStyle/>
        <a:p>
          <a:endParaRPr lang="es-MX"/>
        </a:p>
      </dgm:t>
    </dgm:pt>
    <dgm:pt modelId="{B6BFC845-A7CC-F441-A75D-A5E9EF8CFECD}">
      <dgm:prSet/>
      <dgm:spPr/>
      <dgm:t>
        <a:bodyPr/>
        <a:lstStyle/>
        <a:p>
          <a:r>
            <a:rPr lang="es-MX" dirty="0"/>
            <a:t>GEOGRAFÍA MARÍTIMA</a:t>
          </a:r>
        </a:p>
      </dgm:t>
    </dgm:pt>
    <dgm:pt modelId="{821151DE-60EF-014A-9BED-553F54615E57}" type="parTrans" cxnId="{0D600F81-4219-4241-95D1-D37168830B48}">
      <dgm:prSet/>
      <dgm:spPr/>
      <dgm:t>
        <a:bodyPr/>
        <a:lstStyle/>
        <a:p>
          <a:endParaRPr lang="es-MX"/>
        </a:p>
      </dgm:t>
    </dgm:pt>
    <dgm:pt modelId="{5D70E347-7430-0C46-814D-72E6F89A8A9F}" type="sibTrans" cxnId="{0D600F81-4219-4241-95D1-D37168830B48}">
      <dgm:prSet/>
      <dgm:spPr/>
      <dgm:t>
        <a:bodyPr/>
        <a:lstStyle/>
        <a:p>
          <a:endParaRPr lang="es-MX"/>
        </a:p>
      </dgm:t>
    </dgm:pt>
    <dgm:pt modelId="{E114C79F-18D3-6D4B-9153-1E9A2FE0C7BA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Literatura (PHI)</a:t>
          </a:r>
        </a:p>
      </dgm:t>
    </dgm:pt>
    <dgm:pt modelId="{2E29A70F-D265-964A-8233-3157BF97D628}" type="parTrans" cxnId="{23EAA3DF-C417-C243-AA3D-3053D8A28776}">
      <dgm:prSet/>
      <dgm:spPr/>
      <dgm:t>
        <a:bodyPr/>
        <a:lstStyle/>
        <a:p>
          <a:endParaRPr lang="es-MX"/>
        </a:p>
      </dgm:t>
    </dgm:pt>
    <dgm:pt modelId="{F471DF92-C755-194F-BDFB-D6568D058E3A}" type="sibTrans" cxnId="{23EAA3DF-C417-C243-AA3D-3053D8A28776}">
      <dgm:prSet/>
      <dgm:spPr/>
      <dgm:t>
        <a:bodyPr/>
        <a:lstStyle/>
        <a:p>
          <a:endParaRPr lang="es-MX"/>
        </a:p>
      </dgm:t>
    </dgm:pt>
    <dgm:pt modelId="{D9CFD47F-BD4C-484F-AAD5-8D64CEEBEE71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Gestión del tiempo, Inteligencia emocional, estrategias de estudio</a:t>
          </a:r>
        </a:p>
      </dgm:t>
    </dgm:pt>
    <dgm:pt modelId="{7511776C-0AAD-ED4D-936B-7B678B4348EA}" type="parTrans" cxnId="{78443976-2093-7C46-824E-BB74E60A824A}">
      <dgm:prSet/>
      <dgm:spPr/>
      <dgm:t>
        <a:bodyPr/>
        <a:lstStyle/>
        <a:p>
          <a:endParaRPr lang="es-MX"/>
        </a:p>
      </dgm:t>
    </dgm:pt>
    <dgm:pt modelId="{F9040080-BE53-1343-BDA3-9DA711F8E0B0}" type="sibTrans" cxnId="{78443976-2093-7C46-824E-BB74E60A824A}">
      <dgm:prSet/>
      <dgm:spPr/>
      <dgm:t>
        <a:bodyPr/>
        <a:lstStyle/>
        <a:p>
          <a:endParaRPr lang="es-MX"/>
        </a:p>
      </dgm:t>
    </dgm:pt>
    <dgm:pt modelId="{8DAA99E6-98EE-F844-A1AA-1FC694A4A4AB}">
      <dgm:prSet custT="1"/>
      <dgm:spPr/>
      <dgm:t>
        <a:bodyPr/>
        <a:lstStyle/>
        <a:p>
          <a:r>
            <a:rPr lang="es-MX" sz="1400" dirty="0"/>
            <a:t>Mundo clásico</a:t>
          </a:r>
        </a:p>
      </dgm:t>
    </dgm:pt>
    <dgm:pt modelId="{1ED45C30-0DF1-B543-B136-C1408A85FDBA}" type="parTrans" cxnId="{61B7456B-77AA-194A-965F-43F926D6B13E}">
      <dgm:prSet/>
      <dgm:spPr/>
      <dgm:t>
        <a:bodyPr/>
        <a:lstStyle/>
        <a:p>
          <a:endParaRPr lang="es-MX"/>
        </a:p>
      </dgm:t>
    </dgm:pt>
    <dgm:pt modelId="{155B15BD-0530-FC48-9935-F9484C8C594A}" type="sibTrans" cxnId="{61B7456B-77AA-194A-965F-43F926D6B13E}">
      <dgm:prSet/>
      <dgm:spPr/>
      <dgm:t>
        <a:bodyPr/>
        <a:lstStyle/>
        <a:p>
          <a:endParaRPr lang="es-MX"/>
        </a:p>
      </dgm:t>
    </dgm:pt>
    <dgm:pt modelId="{B53A8A39-FAAF-1348-BBC2-1263D7357DC2}">
      <dgm:prSet custT="1"/>
      <dgm:spPr/>
      <dgm:t>
        <a:bodyPr/>
        <a:lstStyle/>
        <a:p>
          <a:r>
            <a:rPr lang="es-MX" sz="1400" dirty="0"/>
            <a:t>Mundo medieval</a:t>
          </a:r>
        </a:p>
      </dgm:t>
    </dgm:pt>
    <dgm:pt modelId="{ED61397B-926A-DB42-87B5-7D089FA3CBFA}" type="parTrans" cxnId="{83719415-1EDC-7044-9010-962646AD4CD0}">
      <dgm:prSet/>
      <dgm:spPr/>
      <dgm:t>
        <a:bodyPr/>
        <a:lstStyle/>
        <a:p>
          <a:endParaRPr lang="es-MX"/>
        </a:p>
      </dgm:t>
    </dgm:pt>
    <dgm:pt modelId="{2617F8AE-6143-8C45-9239-5CCA90916B71}" type="sibTrans" cxnId="{83719415-1EDC-7044-9010-962646AD4CD0}">
      <dgm:prSet/>
      <dgm:spPr/>
      <dgm:t>
        <a:bodyPr/>
        <a:lstStyle/>
        <a:p>
          <a:endParaRPr lang="es-MX"/>
        </a:p>
      </dgm:t>
    </dgm:pt>
    <dgm:pt modelId="{D8F6EB65-28C1-4F4F-8F2B-E8A3F198D3D8}">
      <dgm:prSet custT="1"/>
      <dgm:spPr/>
      <dgm:t>
        <a:bodyPr/>
        <a:lstStyle/>
        <a:p>
          <a:r>
            <a:rPr lang="es-MX" sz="1400" dirty="0"/>
            <a:t>Modernidad</a:t>
          </a:r>
        </a:p>
      </dgm:t>
    </dgm:pt>
    <dgm:pt modelId="{523BD4E8-7E2E-594E-BBDD-974B8F16762D}" type="parTrans" cxnId="{FAD7A0B3-ACF9-A249-9BB3-0C6C96E4ED0E}">
      <dgm:prSet/>
      <dgm:spPr/>
      <dgm:t>
        <a:bodyPr/>
        <a:lstStyle/>
        <a:p>
          <a:endParaRPr lang="es-MX"/>
        </a:p>
      </dgm:t>
    </dgm:pt>
    <dgm:pt modelId="{C1134CCA-1961-8F47-BE29-F19EF3C66907}" type="sibTrans" cxnId="{FAD7A0B3-ACF9-A249-9BB3-0C6C96E4ED0E}">
      <dgm:prSet/>
      <dgm:spPr/>
      <dgm:t>
        <a:bodyPr/>
        <a:lstStyle/>
        <a:p>
          <a:endParaRPr lang="es-MX"/>
        </a:p>
      </dgm:t>
    </dgm:pt>
    <dgm:pt modelId="{C4177593-9912-7B43-81F5-FD3CBDC612B0}">
      <dgm:prSet custT="1"/>
      <dgm:spPr/>
      <dgm:t>
        <a:bodyPr/>
        <a:lstStyle/>
        <a:p>
          <a:r>
            <a:rPr lang="es-MX" sz="1400" dirty="0"/>
            <a:t>Época contemporánea</a:t>
          </a:r>
        </a:p>
      </dgm:t>
    </dgm:pt>
    <dgm:pt modelId="{00C4263F-921C-924C-8E22-BB0EF4EABA58}" type="parTrans" cxnId="{983F9F2F-84F1-1F44-BCCC-C301F0DD61E2}">
      <dgm:prSet/>
      <dgm:spPr/>
      <dgm:t>
        <a:bodyPr/>
        <a:lstStyle/>
        <a:p>
          <a:endParaRPr lang="es-MX"/>
        </a:p>
      </dgm:t>
    </dgm:pt>
    <dgm:pt modelId="{6B9DACA6-CBC5-3C46-BABD-F2370760199C}" type="sibTrans" cxnId="{983F9F2F-84F1-1F44-BCCC-C301F0DD61E2}">
      <dgm:prSet/>
      <dgm:spPr/>
      <dgm:t>
        <a:bodyPr/>
        <a:lstStyle/>
        <a:p>
          <a:endParaRPr lang="es-MX"/>
        </a:p>
      </dgm:t>
    </dgm:pt>
    <dgm:pt modelId="{1E133A0A-B991-A940-A448-0D0C14BC2904}">
      <dgm:prSet custT="1"/>
      <dgm:spPr/>
      <dgm:t>
        <a:bodyPr/>
        <a:lstStyle/>
        <a:p>
          <a:r>
            <a:rPr lang="es-MX" sz="1400" dirty="0"/>
            <a:t>Oceonografía y Geomorfología</a:t>
          </a:r>
        </a:p>
      </dgm:t>
    </dgm:pt>
    <dgm:pt modelId="{CBEEE5C7-2F35-854A-B238-3A66AD1CE8A2}" type="parTrans" cxnId="{9A7E7B0D-D017-BB4F-9D58-8120AF753C21}">
      <dgm:prSet/>
      <dgm:spPr/>
      <dgm:t>
        <a:bodyPr/>
        <a:lstStyle/>
        <a:p>
          <a:endParaRPr lang="es-MX"/>
        </a:p>
      </dgm:t>
    </dgm:pt>
    <dgm:pt modelId="{A30A9831-9820-4B4C-9944-C713022B2C21}" type="sibTrans" cxnId="{9A7E7B0D-D017-BB4F-9D58-8120AF753C21}">
      <dgm:prSet/>
      <dgm:spPr/>
      <dgm:t>
        <a:bodyPr/>
        <a:lstStyle/>
        <a:p>
          <a:endParaRPr lang="es-MX"/>
        </a:p>
      </dgm:t>
    </dgm:pt>
    <dgm:pt modelId="{F6E04BB8-1BD1-3B4B-B237-CE979C8C2AA8}">
      <dgm:prSet custT="1"/>
      <dgm:spPr/>
      <dgm:t>
        <a:bodyPr/>
        <a:lstStyle/>
        <a:p>
          <a:r>
            <a:rPr lang="es-MX" sz="1400" dirty="0"/>
            <a:t>Geografía Marítima y sus proyecciones</a:t>
          </a:r>
        </a:p>
      </dgm:t>
    </dgm:pt>
    <dgm:pt modelId="{E8403D06-3335-9C48-9568-7BBD38CEBA0C}" type="parTrans" cxnId="{ACD420BA-0747-4243-BF44-ED9E9AD7E3CB}">
      <dgm:prSet/>
      <dgm:spPr/>
      <dgm:t>
        <a:bodyPr/>
        <a:lstStyle/>
        <a:p>
          <a:endParaRPr lang="es-MX"/>
        </a:p>
      </dgm:t>
    </dgm:pt>
    <dgm:pt modelId="{B5039D7E-6C8C-8A4F-B837-092A7A0D0D5D}" type="sibTrans" cxnId="{ACD420BA-0747-4243-BF44-ED9E9AD7E3CB}">
      <dgm:prSet/>
      <dgm:spPr/>
      <dgm:t>
        <a:bodyPr/>
        <a:lstStyle/>
        <a:p>
          <a:endParaRPr lang="es-MX"/>
        </a:p>
      </dgm:t>
    </dgm:pt>
    <dgm:pt modelId="{18DBBE4E-C426-B04A-983D-8EC2EB46CE60}" type="pres">
      <dgm:prSet presAssocID="{0C9CB4DA-D7AC-274C-B3E7-5183F649E5A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A1D803EB-3B6E-614A-82B0-F16522F12F44}" type="pres">
      <dgm:prSet presAssocID="{2A5FE435-45A0-7140-A041-F478DC26B3F2}" presName="composite" presStyleCnt="0"/>
      <dgm:spPr/>
    </dgm:pt>
    <dgm:pt modelId="{A1E7CB35-9411-D449-AEC3-C0FA73FCE8B9}" type="pres">
      <dgm:prSet presAssocID="{2A5FE435-45A0-7140-A041-F478DC26B3F2}" presName="parTx" presStyleLbl="align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316240C-D79B-C442-AFFE-1593573F0FC9}" type="pres">
      <dgm:prSet presAssocID="{2A5FE435-45A0-7140-A041-F478DC26B3F2}" presName="desTx" presStyleLbl="align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6C9D7AB-2AE6-1F44-9FC0-8088BE2DBFE5}" type="pres">
      <dgm:prSet presAssocID="{770F1F28-7E10-104A-930A-5FC553BC1961}" presName="space" presStyleCnt="0"/>
      <dgm:spPr/>
    </dgm:pt>
    <dgm:pt modelId="{80E410FA-E520-EC48-8F93-CC0E46B53E93}" type="pres">
      <dgm:prSet presAssocID="{B0E07255-7123-6544-96D0-41B85E2AAD56}" presName="composite" presStyleCnt="0"/>
      <dgm:spPr/>
    </dgm:pt>
    <dgm:pt modelId="{9190CB9F-4E12-634C-80C1-DD72A70271CD}" type="pres">
      <dgm:prSet presAssocID="{B0E07255-7123-6544-96D0-41B85E2AAD56}" presName="parTx" presStyleLbl="alignNode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70A8086-C9F6-1947-9BB6-F9F5C14A17B5}" type="pres">
      <dgm:prSet presAssocID="{B0E07255-7123-6544-96D0-41B85E2AAD56}" presName="desTx" presStyleLbl="align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19A6841-8C69-7C40-B4B7-956EC3F73435}" type="pres">
      <dgm:prSet presAssocID="{B77F6232-6898-4A40-8626-2074D423BF44}" presName="space" presStyleCnt="0"/>
      <dgm:spPr/>
    </dgm:pt>
    <dgm:pt modelId="{ACD4A316-2DF9-484E-AFBD-9BA7B378D262}" type="pres">
      <dgm:prSet presAssocID="{73F9C05C-2861-3147-A615-239B15729B12}" presName="composite" presStyleCnt="0"/>
      <dgm:spPr/>
    </dgm:pt>
    <dgm:pt modelId="{4E877A69-5969-1149-80F8-A0C408995E7C}" type="pres">
      <dgm:prSet presAssocID="{73F9C05C-2861-3147-A615-239B15729B12}" presName="parTx" presStyleLbl="align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9D9EE0D-415F-ED43-85B5-8642A96F84D4}" type="pres">
      <dgm:prSet presAssocID="{73F9C05C-2861-3147-A615-239B15729B12}" presName="desTx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96C1FBB-736F-1F47-B5F3-C721C97568D5}" type="pres">
      <dgm:prSet presAssocID="{F50E92D8-DFF2-4241-A72A-4D8F646F16D5}" presName="space" presStyleCnt="0"/>
      <dgm:spPr/>
    </dgm:pt>
    <dgm:pt modelId="{C2081464-8A2D-D845-8EC5-CCBDBA8B7E13}" type="pres">
      <dgm:prSet presAssocID="{1B76CEA7-F92F-254B-9FDD-8E6920550649}" presName="composite" presStyleCnt="0"/>
      <dgm:spPr/>
    </dgm:pt>
    <dgm:pt modelId="{42FCD771-7838-DB4D-96EE-6478E73E6D9C}" type="pres">
      <dgm:prSet presAssocID="{1B76CEA7-F92F-254B-9FDD-8E6920550649}" presName="parTx" presStyleLbl="align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493CBB9-9684-1D4D-9C9F-3C6DC99B54E0}" type="pres">
      <dgm:prSet presAssocID="{1B76CEA7-F92F-254B-9FDD-8E6920550649}" presName="desTx" presStyleLbl="align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A45898E-6C93-2349-84A3-268325578F94}" type="pres">
      <dgm:prSet presAssocID="{C298825E-DEA5-6646-BEB7-6054A3D4DCFB}" presName="space" presStyleCnt="0"/>
      <dgm:spPr/>
    </dgm:pt>
    <dgm:pt modelId="{B2A9BA01-FE86-7D4A-8183-D4C561B08F7F}" type="pres">
      <dgm:prSet presAssocID="{B6BFC845-A7CC-F441-A75D-A5E9EF8CFECD}" presName="composite" presStyleCnt="0"/>
      <dgm:spPr/>
    </dgm:pt>
    <dgm:pt modelId="{2283A0C6-D594-C84F-8429-B1A6AC70D523}" type="pres">
      <dgm:prSet presAssocID="{B6BFC845-A7CC-F441-A75D-A5E9EF8CFECD}" presName="parTx" presStyleLbl="alignNode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86084D1-685B-764F-BAA3-F5F96CFC710C}" type="pres">
      <dgm:prSet presAssocID="{B6BFC845-A7CC-F441-A75D-A5E9EF8CFECD}" presName="desTx" presStyleLbl="align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439F1B8-7F0A-3349-82CD-10D4F6269A14}" type="presOf" srcId="{0C9CB4DA-D7AC-274C-B3E7-5183F649E5A3}" destId="{18DBBE4E-C426-B04A-983D-8EC2EB46CE60}" srcOrd="0" destOrd="0" presId="urn:microsoft.com/office/officeart/2005/8/layout/hList1"/>
    <dgm:cxn modelId="{3B56CC2E-D78F-4646-AE04-83668965B21C}" type="presOf" srcId="{B6BFC845-A7CC-F441-A75D-A5E9EF8CFECD}" destId="{2283A0C6-D594-C84F-8429-B1A6AC70D523}" srcOrd="0" destOrd="0" presId="urn:microsoft.com/office/officeart/2005/8/layout/hList1"/>
    <dgm:cxn modelId="{C94D0DC1-E383-7943-8AD3-32416D792FAD}" srcId="{2A5FE435-45A0-7140-A041-F478DC26B3F2}" destId="{E588908F-15E2-6240-912E-95B74E4A14A1}" srcOrd="0" destOrd="0" parTransId="{CB7AC07E-42C3-964A-AD80-9D7CD292CF3E}" sibTransId="{4655DD88-D2B4-AE42-B2BB-3C0542909806}"/>
    <dgm:cxn modelId="{1A4B4EAB-D08D-8842-A080-34F8A70A346C}" type="presOf" srcId="{46CF6B03-F3C6-374E-93DB-75ED47625168}" destId="{99D9EE0D-415F-ED43-85B5-8642A96F84D4}" srcOrd="0" destOrd="0" presId="urn:microsoft.com/office/officeart/2005/8/layout/hList1"/>
    <dgm:cxn modelId="{78443976-2093-7C46-824E-BB74E60A824A}" srcId="{B0E07255-7123-6544-96D0-41B85E2AAD56}" destId="{D9CFD47F-BD4C-484F-AAD5-8D64CEEBEE71}" srcOrd="2" destOrd="0" parTransId="{7511776C-0AAD-ED4D-936B-7B678B4348EA}" sibTransId="{F9040080-BE53-1343-BDA3-9DA711F8E0B0}"/>
    <dgm:cxn modelId="{23DB73FF-B761-1042-A1D5-E47BD2D32C2E}" type="presOf" srcId="{2443F8F9-5C41-0743-B179-212437747FFC}" destId="{99D9EE0D-415F-ED43-85B5-8642A96F84D4}" srcOrd="0" destOrd="1" presId="urn:microsoft.com/office/officeart/2005/8/layout/hList1"/>
    <dgm:cxn modelId="{BCF44AF3-8294-B045-9AA4-8E57C551DBD6}" type="presOf" srcId="{1B76CEA7-F92F-254B-9FDD-8E6920550649}" destId="{42FCD771-7838-DB4D-96EE-6478E73E6D9C}" srcOrd="0" destOrd="0" presId="urn:microsoft.com/office/officeart/2005/8/layout/hList1"/>
    <dgm:cxn modelId="{2E6CFD39-1B5B-9244-8DEF-23FE934EEEBD}" srcId="{0C9CB4DA-D7AC-274C-B3E7-5183F649E5A3}" destId="{1B76CEA7-F92F-254B-9FDD-8E6920550649}" srcOrd="3" destOrd="0" parTransId="{32EE7173-C551-F14A-8C00-0354D6329391}" sibTransId="{C298825E-DEA5-6646-BEB7-6054A3D4DCFB}"/>
    <dgm:cxn modelId="{D98E5258-6683-6047-9371-71F5D7690817}" type="presOf" srcId="{B0E07255-7123-6544-96D0-41B85E2AAD56}" destId="{9190CB9F-4E12-634C-80C1-DD72A70271CD}" srcOrd="0" destOrd="0" presId="urn:microsoft.com/office/officeart/2005/8/layout/hList1"/>
    <dgm:cxn modelId="{0D606ED1-67EF-3E49-8E9A-95A1EE18C893}" type="presOf" srcId="{E64CBED0-ECFA-9142-8A79-A1B948CEA3FA}" destId="{070A8086-C9F6-1947-9BB6-F9F5C14A17B5}" srcOrd="0" destOrd="0" presId="urn:microsoft.com/office/officeart/2005/8/layout/hList1"/>
    <dgm:cxn modelId="{33B1DBF6-0A60-6943-AF87-D57E9E39EDF2}" type="presOf" srcId="{1E133A0A-B991-A940-A448-0D0C14BC2904}" destId="{586084D1-685B-764F-BAA3-F5F96CFC710C}" srcOrd="0" destOrd="0" presId="urn:microsoft.com/office/officeart/2005/8/layout/hList1"/>
    <dgm:cxn modelId="{61B7456B-77AA-194A-965F-43F926D6B13E}" srcId="{1B76CEA7-F92F-254B-9FDD-8E6920550649}" destId="{8DAA99E6-98EE-F844-A1AA-1FC694A4A4AB}" srcOrd="0" destOrd="0" parTransId="{1ED45C30-0DF1-B543-B136-C1408A85FDBA}" sibTransId="{155B15BD-0530-FC48-9935-F9484C8C594A}"/>
    <dgm:cxn modelId="{C6C54183-32CA-0B4F-9B47-FFDB1DFF97F4}" srcId="{0C9CB4DA-D7AC-274C-B3E7-5183F649E5A3}" destId="{B0E07255-7123-6544-96D0-41B85E2AAD56}" srcOrd="1" destOrd="0" parTransId="{83671189-8788-B647-B37C-F7F9D14C5200}" sibTransId="{B77F6232-6898-4A40-8626-2074D423BF44}"/>
    <dgm:cxn modelId="{23EAA3DF-C417-C243-AA3D-3053D8A28776}" srcId="{2A5FE435-45A0-7140-A041-F478DC26B3F2}" destId="{E114C79F-18D3-6D4B-9153-1E9A2FE0C7BA}" srcOrd="2" destOrd="0" parTransId="{2E29A70F-D265-964A-8233-3157BF97D628}" sibTransId="{F471DF92-C755-194F-BDFB-D6568D058E3A}"/>
    <dgm:cxn modelId="{606CB38F-81D9-B544-9D06-196D4E402FC0}" srcId="{73F9C05C-2861-3147-A615-239B15729B12}" destId="{2443F8F9-5C41-0743-B179-212437747FFC}" srcOrd="1" destOrd="0" parTransId="{2DC4561D-6DF0-CA47-BF19-6CB4CB48C321}" sibTransId="{679C30BB-9E6C-8A47-9D14-E7D3E3686EAD}"/>
    <dgm:cxn modelId="{ACD420BA-0747-4243-BF44-ED9E9AD7E3CB}" srcId="{B6BFC845-A7CC-F441-A75D-A5E9EF8CFECD}" destId="{F6E04BB8-1BD1-3B4B-B237-CE979C8C2AA8}" srcOrd="1" destOrd="0" parTransId="{E8403D06-3335-9C48-9568-7BBD38CEBA0C}" sibTransId="{B5039D7E-6C8C-8A4F-B837-092A7A0D0D5D}"/>
    <dgm:cxn modelId="{7B02C2AC-B4AC-5642-B5B1-26415639E7EB}" srcId="{B0E07255-7123-6544-96D0-41B85E2AAD56}" destId="{E9105BA1-87D5-E543-B440-4AFD74456A9F}" srcOrd="1" destOrd="0" parTransId="{238D32C2-77ED-5845-9F08-BB36F27C2898}" sibTransId="{3E1036EA-1AA8-904A-85F3-7EF24726B1DA}"/>
    <dgm:cxn modelId="{05F286D6-97C6-1247-9CFE-03435967A8F5}" type="presOf" srcId="{E114C79F-18D3-6D4B-9153-1E9A2FE0C7BA}" destId="{5316240C-D79B-C442-AFFE-1593573F0FC9}" srcOrd="0" destOrd="2" presId="urn:microsoft.com/office/officeart/2005/8/layout/hList1"/>
    <dgm:cxn modelId="{F2CDB9DC-8911-0542-9B79-69372559949F}" type="presOf" srcId="{8DAA99E6-98EE-F844-A1AA-1FC694A4A4AB}" destId="{7493CBB9-9684-1D4D-9C9F-3C6DC99B54E0}" srcOrd="0" destOrd="0" presId="urn:microsoft.com/office/officeart/2005/8/layout/hList1"/>
    <dgm:cxn modelId="{40FBA341-77AF-CC41-9B36-D717B6897447}" type="presOf" srcId="{2A5FE435-45A0-7140-A041-F478DC26B3F2}" destId="{A1E7CB35-9411-D449-AEC3-C0FA73FCE8B9}" srcOrd="0" destOrd="0" presId="urn:microsoft.com/office/officeart/2005/8/layout/hList1"/>
    <dgm:cxn modelId="{8F88AF8D-1814-0E4D-AEB3-9F83CFEF5E74}" type="presOf" srcId="{73F9C05C-2861-3147-A615-239B15729B12}" destId="{4E877A69-5969-1149-80F8-A0C408995E7C}" srcOrd="0" destOrd="0" presId="urn:microsoft.com/office/officeart/2005/8/layout/hList1"/>
    <dgm:cxn modelId="{640EDE80-A7CC-8943-A6FE-25C681540A02}" srcId="{0C9CB4DA-D7AC-274C-B3E7-5183F649E5A3}" destId="{2A5FE435-45A0-7140-A041-F478DC26B3F2}" srcOrd="0" destOrd="0" parTransId="{65FDE26C-F837-CF4F-9573-16E7666395D3}" sibTransId="{770F1F28-7E10-104A-930A-5FC553BC1961}"/>
    <dgm:cxn modelId="{A3003B76-6B54-B141-A048-29F87EA6FA36}" srcId="{B0E07255-7123-6544-96D0-41B85E2AAD56}" destId="{E64CBED0-ECFA-9142-8A79-A1B948CEA3FA}" srcOrd="0" destOrd="0" parTransId="{AE564992-0981-AE42-BB63-D9B030BF8DD9}" sibTransId="{BDE68D9A-6DCE-CB42-965A-F88F83A1F146}"/>
    <dgm:cxn modelId="{0D600F81-4219-4241-95D1-D37168830B48}" srcId="{0C9CB4DA-D7AC-274C-B3E7-5183F649E5A3}" destId="{B6BFC845-A7CC-F441-A75D-A5E9EF8CFECD}" srcOrd="4" destOrd="0" parTransId="{821151DE-60EF-014A-9BED-553F54615E57}" sibTransId="{5D70E347-7430-0C46-814D-72E6F89A8A9F}"/>
    <dgm:cxn modelId="{1F614946-1ADB-5C4F-9966-2BB5F283422C}" srcId="{73F9C05C-2861-3147-A615-239B15729B12}" destId="{46CF6B03-F3C6-374E-93DB-75ED47625168}" srcOrd="0" destOrd="0" parTransId="{EB6C476F-D5CF-FD4C-A54F-D985F6E5191C}" sibTransId="{7EDB0919-A816-654E-9541-60B844379B5F}"/>
    <dgm:cxn modelId="{168D831B-3C7B-634F-947C-D4FA275FCFB2}" type="presOf" srcId="{D8F6EB65-28C1-4F4F-8F2B-E8A3F198D3D8}" destId="{7493CBB9-9684-1D4D-9C9F-3C6DC99B54E0}" srcOrd="0" destOrd="2" presId="urn:microsoft.com/office/officeart/2005/8/layout/hList1"/>
    <dgm:cxn modelId="{0793EB63-4381-6846-AA6F-F6D9EA72D472}" type="presOf" srcId="{E588908F-15E2-6240-912E-95B74E4A14A1}" destId="{5316240C-D79B-C442-AFFE-1593573F0FC9}" srcOrd="0" destOrd="0" presId="urn:microsoft.com/office/officeart/2005/8/layout/hList1"/>
    <dgm:cxn modelId="{BC10CD13-0E88-8C4B-9C4B-CEE4116085AF}" type="presOf" srcId="{C4177593-9912-7B43-81F5-FD3CBDC612B0}" destId="{7493CBB9-9684-1D4D-9C9F-3C6DC99B54E0}" srcOrd="0" destOrd="3" presId="urn:microsoft.com/office/officeart/2005/8/layout/hList1"/>
    <dgm:cxn modelId="{04155BAB-423B-984E-BA76-265C121EF443}" type="presOf" srcId="{D9CFD47F-BD4C-484F-AAD5-8D64CEEBEE71}" destId="{070A8086-C9F6-1947-9BB6-F9F5C14A17B5}" srcOrd="0" destOrd="2" presId="urn:microsoft.com/office/officeart/2005/8/layout/hList1"/>
    <dgm:cxn modelId="{83719415-1EDC-7044-9010-962646AD4CD0}" srcId="{1B76CEA7-F92F-254B-9FDD-8E6920550649}" destId="{B53A8A39-FAAF-1348-BBC2-1263D7357DC2}" srcOrd="1" destOrd="0" parTransId="{ED61397B-926A-DB42-87B5-7D089FA3CBFA}" sibTransId="{2617F8AE-6143-8C45-9239-5CCA90916B71}"/>
    <dgm:cxn modelId="{FAD7A0B3-ACF9-A249-9BB3-0C6C96E4ED0E}" srcId="{1B76CEA7-F92F-254B-9FDD-8E6920550649}" destId="{D8F6EB65-28C1-4F4F-8F2B-E8A3F198D3D8}" srcOrd="2" destOrd="0" parTransId="{523BD4E8-7E2E-594E-BBDD-974B8F16762D}" sibTransId="{C1134CCA-1961-8F47-BE29-F19EF3C66907}"/>
    <dgm:cxn modelId="{E2E02204-09FC-864B-B8D3-6749112543AC}" srcId="{0C9CB4DA-D7AC-274C-B3E7-5183F649E5A3}" destId="{73F9C05C-2861-3147-A615-239B15729B12}" srcOrd="2" destOrd="0" parTransId="{CADF4CFE-094B-6E4B-8853-FEB1B650F3C5}" sibTransId="{F50E92D8-DFF2-4241-A72A-4D8F646F16D5}"/>
    <dgm:cxn modelId="{0ED2ACE9-DB40-744B-85B1-45F973E9B52B}" type="presOf" srcId="{E9105BA1-87D5-E543-B440-4AFD74456A9F}" destId="{070A8086-C9F6-1947-9BB6-F9F5C14A17B5}" srcOrd="0" destOrd="1" presId="urn:microsoft.com/office/officeart/2005/8/layout/hList1"/>
    <dgm:cxn modelId="{983F9F2F-84F1-1F44-BCCC-C301F0DD61E2}" srcId="{1B76CEA7-F92F-254B-9FDD-8E6920550649}" destId="{C4177593-9912-7B43-81F5-FD3CBDC612B0}" srcOrd="3" destOrd="0" parTransId="{00C4263F-921C-924C-8E22-BB0EF4EABA58}" sibTransId="{6B9DACA6-CBC5-3C46-BABD-F2370760199C}"/>
    <dgm:cxn modelId="{9A7E7B0D-D017-BB4F-9D58-8120AF753C21}" srcId="{B6BFC845-A7CC-F441-A75D-A5E9EF8CFECD}" destId="{1E133A0A-B991-A940-A448-0D0C14BC2904}" srcOrd="0" destOrd="0" parTransId="{CBEEE5C7-2F35-854A-B238-3A66AD1CE8A2}" sibTransId="{A30A9831-9820-4B4C-9944-C713022B2C21}"/>
    <dgm:cxn modelId="{C8DAADB0-4E99-304D-B1E7-C4503C279D1E}" type="presOf" srcId="{F6E04BB8-1BD1-3B4B-B237-CE979C8C2AA8}" destId="{586084D1-685B-764F-BAA3-F5F96CFC710C}" srcOrd="0" destOrd="1" presId="urn:microsoft.com/office/officeart/2005/8/layout/hList1"/>
    <dgm:cxn modelId="{FF370F0A-94F2-F143-A285-D748A3960D43}" srcId="{2A5FE435-45A0-7140-A041-F478DC26B3F2}" destId="{18E07FDB-0D80-D540-95FB-9AD1BD27B05C}" srcOrd="1" destOrd="0" parTransId="{227656FD-B776-C64D-A91B-CEBEEBAA1DE6}" sibTransId="{DEBDC47D-5633-1249-8A14-87F6635BB0D2}"/>
    <dgm:cxn modelId="{68787A8B-31DF-274E-B4E7-7DB539C3E262}" type="presOf" srcId="{B53A8A39-FAAF-1348-BBC2-1263D7357DC2}" destId="{7493CBB9-9684-1D4D-9C9F-3C6DC99B54E0}" srcOrd="0" destOrd="1" presId="urn:microsoft.com/office/officeart/2005/8/layout/hList1"/>
    <dgm:cxn modelId="{39A915B0-9684-9442-85C2-EC9646C747FF}" type="presOf" srcId="{18E07FDB-0D80-D540-95FB-9AD1BD27B05C}" destId="{5316240C-D79B-C442-AFFE-1593573F0FC9}" srcOrd="0" destOrd="1" presId="urn:microsoft.com/office/officeart/2005/8/layout/hList1"/>
    <dgm:cxn modelId="{8384D613-B87C-BE4E-84DC-AB1E56816049}" type="presParOf" srcId="{18DBBE4E-C426-B04A-983D-8EC2EB46CE60}" destId="{A1D803EB-3B6E-614A-82B0-F16522F12F44}" srcOrd="0" destOrd="0" presId="urn:microsoft.com/office/officeart/2005/8/layout/hList1"/>
    <dgm:cxn modelId="{145B2969-496C-2B4F-915A-ED2CF02091DA}" type="presParOf" srcId="{A1D803EB-3B6E-614A-82B0-F16522F12F44}" destId="{A1E7CB35-9411-D449-AEC3-C0FA73FCE8B9}" srcOrd="0" destOrd="0" presId="urn:microsoft.com/office/officeart/2005/8/layout/hList1"/>
    <dgm:cxn modelId="{92CA270D-B91D-7D49-BA74-5027E1697D44}" type="presParOf" srcId="{A1D803EB-3B6E-614A-82B0-F16522F12F44}" destId="{5316240C-D79B-C442-AFFE-1593573F0FC9}" srcOrd="1" destOrd="0" presId="urn:microsoft.com/office/officeart/2005/8/layout/hList1"/>
    <dgm:cxn modelId="{5DAF55CA-710C-C74A-BEB2-7A01FC8B0296}" type="presParOf" srcId="{18DBBE4E-C426-B04A-983D-8EC2EB46CE60}" destId="{C6C9D7AB-2AE6-1F44-9FC0-8088BE2DBFE5}" srcOrd="1" destOrd="0" presId="urn:microsoft.com/office/officeart/2005/8/layout/hList1"/>
    <dgm:cxn modelId="{9B66BECC-075B-2B42-A28A-DC39D06F161A}" type="presParOf" srcId="{18DBBE4E-C426-B04A-983D-8EC2EB46CE60}" destId="{80E410FA-E520-EC48-8F93-CC0E46B53E93}" srcOrd="2" destOrd="0" presId="urn:microsoft.com/office/officeart/2005/8/layout/hList1"/>
    <dgm:cxn modelId="{D8FADCED-7627-9C43-B8BF-EA8CE22A21E9}" type="presParOf" srcId="{80E410FA-E520-EC48-8F93-CC0E46B53E93}" destId="{9190CB9F-4E12-634C-80C1-DD72A70271CD}" srcOrd="0" destOrd="0" presId="urn:microsoft.com/office/officeart/2005/8/layout/hList1"/>
    <dgm:cxn modelId="{C43FF73A-93CA-2F41-8972-B8CF76535401}" type="presParOf" srcId="{80E410FA-E520-EC48-8F93-CC0E46B53E93}" destId="{070A8086-C9F6-1947-9BB6-F9F5C14A17B5}" srcOrd="1" destOrd="0" presId="urn:microsoft.com/office/officeart/2005/8/layout/hList1"/>
    <dgm:cxn modelId="{1286C088-B04A-5D46-A1C9-CCF07E460E45}" type="presParOf" srcId="{18DBBE4E-C426-B04A-983D-8EC2EB46CE60}" destId="{C19A6841-8C69-7C40-B4B7-956EC3F73435}" srcOrd="3" destOrd="0" presId="urn:microsoft.com/office/officeart/2005/8/layout/hList1"/>
    <dgm:cxn modelId="{CC867B96-63ED-0C47-9A09-5E9E3775D229}" type="presParOf" srcId="{18DBBE4E-C426-B04A-983D-8EC2EB46CE60}" destId="{ACD4A316-2DF9-484E-AFBD-9BA7B378D262}" srcOrd="4" destOrd="0" presId="urn:microsoft.com/office/officeart/2005/8/layout/hList1"/>
    <dgm:cxn modelId="{AFC5FC92-5235-7B4B-9C3E-DF818C2B6678}" type="presParOf" srcId="{ACD4A316-2DF9-484E-AFBD-9BA7B378D262}" destId="{4E877A69-5969-1149-80F8-A0C408995E7C}" srcOrd="0" destOrd="0" presId="urn:microsoft.com/office/officeart/2005/8/layout/hList1"/>
    <dgm:cxn modelId="{C754D4CC-D502-7643-B51E-8CC0F668649D}" type="presParOf" srcId="{ACD4A316-2DF9-484E-AFBD-9BA7B378D262}" destId="{99D9EE0D-415F-ED43-85B5-8642A96F84D4}" srcOrd="1" destOrd="0" presId="urn:microsoft.com/office/officeart/2005/8/layout/hList1"/>
    <dgm:cxn modelId="{823483A8-06AA-7E4A-A452-A80E50C69207}" type="presParOf" srcId="{18DBBE4E-C426-B04A-983D-8EC2EB46CE60}" destId="{696C1FBB-736F-1F47-B5F3-C721C97568D5}" srcOrd="5" destOrd="0" presId="urn:microsoft.com/office/officeart/2005/8/layout/hList1"/>
    <dgm:cxn modelId="{AAC105E5-71AD-464C-B5CF-57FC7F4D6F1F}" type="presParOf" srcId="{18DBBE4E-C426-B04A-983D-8EC2EB46CE60}" destId="{C2081464-8A2D-D845-8EC5-CCBDBA8B7E13}" srcOrd="6" destOrd="0" presId="urn:microsoft.com/office/officeart/2005/8/layout/hList1"/>
    <dgm:cxn modelId="{A1A26797-7E9D-A14B-90D0-9468D5F8FB05}" type="presParOf" srcId="{C2081464-8A2D-D845-8EC5-CCBDBA8B7E13}" destId="{42FCD771-7838-DB4D-96EE-6478E73E6D9C}" srcOrd="0" destOrd="0" presId="urn:microsoft.com/office/officeart/2005/8/layout/hList1"/>
    <dgm:cxn modelId="{B198EA0C-4C96-BF4A-89C4-193C090C19BE}" type="presParOf" srcId="{C2081464-8A2D-D845-8EC5-CCBDBA8B7E13}" destId="{7493CBB9-9684-1D4D-9C9F-3C6DC99B54E0}" srcOrd="1" destOrd="0" presId="urn:microsoft.com/office/officeart/2005/8/layout/hList1"/>
    <dgm:cxn modelId="{8D8961BB-3CC5-0047-9C63-97948D6363D6}" type="presParOf" srcId="{18DBBE4E-C426-B04A-983D-8EC2EB46CE60}" destId="{AA45898E-6C93-2349-84A3-268325578F94}" srcOrd="7" destOrd="0" presId="urn:microsoft.com/office/officeart/2005/8/layout/hList1"/>
    <dgm:cxn modelId="{1B448D5F-32A6-E944-A9BB-7DB60160DD72}" type="presParOf" srcId="{18DBBE4E-C426-B04A-983D-8EC2EB46CE60}" destId="{B2A9BA01-FE86-7D4A-8183-D4C561B08F7F}" srcOrd="8" destOrd="0" presId="urn:microsoft.com/office/officeart/2005/8/layout/hList1"/>
    <dgm:cxn modelId="{9CB2833D-97A2-824B-9982-FA54D7C30832}" type="presParOf" srcId="{B2A9BA01-FE86-7D4A-8183-D4C561B08F7F}" destId="{2283A0C6-D594-C84F-8429-B1A6AC70D523}" srcOrd="0" destOrd="0" presId="urn:microsoft.com/office/officeart/2005/8/layout/hList1"/>
    <dgm:cxn modelId="{210D1C95-AF28-134C-80EE-07048306F9FD}" type="presParOf" srcId="{B2A9BA01-FE86-7D4A-8183-D4C561B08F7F}" destId="{586084D1-685B-764F-BAA3-F5F96CFC710C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C9CB4DA-D7AC-274C-B3E7-5183F649E5A3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2A5FE435-45A0-7140-A041-F478DC26B3F2}">
      <dgm:prSet phldrT="[Texto]"/>
      <dgm:spPr/>
      <dgm:t>
        <a:bodyPr/>
        <a:lstStyle/>
        <a:p>
          <a:r>
            <a:rPr lang="es-MX" dirty="0"/>
            <a:t>FILOSOFÍA, ÉTICA Y MORAL II</a:t>
          </a:r>
        </a:p>
      </dgm:t>
    </dgm:pt>
    <dgm:pt modelId="{65FDE26C-F837-CF4F-9573-16E7666395D3}" type="parTrans" cxnId="{640EDE80-A7CC-8943-A6FE-25C681540A02}">
      <dgm:prSet/>
      <dgm:spPr/>
      <dgm:t>
        <a:bodyPr/>
        <a:lstStyle/>
        <a:p>
          <a:endParaRPr lang="es-MX"/>
        </a:p>
      </dgm:t>
    </dgm:pt>
    <dgm:pt modelId="{770F1F28-7E10-104A-930A-5FC553BC1961}" type="sibTrans" cxnId="{640EDE80-A7CC-8943-A6FE-25C681540A02}">
      <dgm:prSet/>
      <dgm:spPr/>
      <dgm:t>
        <a:bodyPr/>
        <a:lstStyle/>
        <a:p>
          <a:endParaRPr lang="es-MX"/>
        </a:p>
      </dgm:t>
    </dgm:pt>
    <dgm:pt modelId="{E588908F-15E2-6240-912E-95B74E4A14A1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Profundización en  Filosofía</a:t>
          </a:r>
        </a:p>
      </dgm:t>
    </dgm:pt>
    <dgm:pt modelId="{CB7AC07E-42C3-964A-AD80-9D7CD292CF3E}" type="parTrans" cxnId="{C94D0DC1-E383-7943-8AD3-32416D792FAD}">
      <dgm:prSet/>
      <dgm:spPr/>
      <dgm:t>
        <a:bodyPr/>
        <a:lstStyle/>
        <a:p>
          <a:endParaRPr lang="es-MX"/>
        </a:p>
      </dgm:t>
    </dgm:pt>
    <dgm:pt modelId="{4655DD88-D2B4-AE42-B2BB-3C0542909806}" type="sibTrans" cxnId="{C94D0DC1-E383-7943-8AD3-32416D792FAD}">
      <dgm:prSet/>
      <dgm:spPr/>
      <dgm:t>
        <a:bodyPr/>
        <a:lstStyle/>
        <a:p>
          <a:endParaRPr lang="es-MX"/>
        </a:p>
      </dgm:t>
    </dgm:pt>
    <dgm:pt modelId="{B0E07255-7123-6544-96D0-41B85E2AAD56}">
      <dgm:prSet phldrT="[Texto]"/>
      <dgm:spPr/>
      <dgm:t>
        <a:bodyPr/>
        <a:lstStyle/>
        <a:p>
          <a:r>
            <a:rPr lang="es-MX" dirty="0"/>
            <a:t>PSICOLOGÍA APLICADA AL MANDO</a:t>
          </a:r>
        </a:p>
      </dgm:t>
    </dgm:pt>
    <dgm:pt modelId="{83671189-8788-B647-B37C-F7F9D14C5200}" type="parTrans" cxnId="{C6C54183-32CA-0B4F-9B47-FFDB1DFF97F4}">
      <dgm:prSet/>
      <dgm:spPr/>
      <dgm:t>
        <a:bodyPr/>
        <a:lstStyle/>
        <a:p>
          <a:endParaRPr lang="es-MX"/>
        </a:p>
      </dgm:t>
    </dgm:pt>
    <dgm:pt modelId="{B77F6232-6898-4A40-8626-2074D423BF44}" type="sibTrans" cxnId="{C6C54183-32CA-0B4F-9B47-FFDB1DFF97F4}">
      <dgm:prSet/>
      <dgm:spPr/>
      <dgm:t>
        <a:bodyPr/>
        <a:lstStyle/>
        <a:p>
          <a:endParaRPr lang="es-MX"/>
        </a:p>
      </dgm:t>
    </dgm:pt>
    <dgm:pt modelId="{E64CBED0-ECFA-9142-8A79-A1B948CEA3FA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Comportamiento humano</a:t>
          </a:r>
        </a:p>
      </dgm:t>
    </dgm:pt>
    <dgm:pt modelId="{AE564992-0981-AE42-BB63-D9B030BF8DD9}" type="parTrans" cxnId="{A3003B76-6B54-B141-A048-29F87EA6FA36}">
      <dgm:prSet/>
      <dgm:spPr/>
      <dgm:t>
        <a:bodyPr/>
        <a:lstStyle/>
        <a:p>
          <a:endParaRPr lang="es-MX"/>
        </a:p>
      </dgm:t>
    </dgm:pt>
    <dgm:pt modelId="{BDE68D9A-6DCE-CB42-965A-F88F83A1F146}" type="sibTrans" cxnId="{A3003B76-6B54-B141-A048-29F87EA6FA36}">
      <dgm:prSet/>
      <dgm:spPr/>
      <dgm:t>
        <a:bodyPr/>
        <a:lstStyle/>
        <a:p>
          <a:endParaRPr lang="es-MX"/>
        </a:p>
      </dgm:t>
    </dgm:pt>
    <dgm:pt modelId="{73F9C05C-2861-3147-A615-239B15729B12}">
      <dgm:prSet phldrT="[Texto]"/>
      <dgm:spPr/>
      <dgm:t>
        <a:bodyPr/>
        <a:lstStyle/>
        <a:p>
          <a:r>
            <a:rPr lang="es-MX" dirty="0"/>
            <a:t>CHILE: HISTORIA Y SOBERANÍA</a:t>
          </a:r>
        </a:p>
      </dgm:t>
    </dgm:pt>
    <dgm:pt modelId="{CADF4CFE-094B-6E4B-8853-FEB1B650F3C5}" type="parTrans" cxnId="{E2E02204-09FC-864B-B8D3-6749112543AC}">
      <dgm:prSet/>
      <dgm:spPr/>
      <dgm:t>
        <a:bodyPr/>
        <a:lstStyle/>
        <a:p>
          <a:endParaRPr lang="es-MX"/>
        </a:p>
      </dgm:t>
    </dgm:pt>
    <dgm:pt modelId="{F50E92D8-DFF2-4241-A72A-4D8F646F16D5}" type="sibTrans" cxnId="{E2E02204-09FC-864B-B8D3-6749112543AC}">
      <dgm:prSet/>
      <dgm:spPr/>
      <dgm:t>
        <a:bodyPr/>
        <a:lstStyle/>
        <a:p>
          <a:endParaRPr lang="es-MX"/>
        </a:p>
      </dgm:t>
    </dgm:pt>
    <dgm:pt modelId="{46CF6B03-F3C6-374E-93DB-75ED47625168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Nacimiento de nuestra nación.</a:t>
          </a:r>
        </a:p>
      </dgm:t>
    </dgm:pt>
    <dgm:pt modelId="{EB6C476F-D5CF-FD4C-A54F-D985F6E5191C}" type="parTrans" cxnId="{1F614946-1ADB-5C4F-9966-2BB5F283422C}">
      <dgm:prSet/>
      <dgm:spPr/>
      <dgm:t>
        <a:bodyPr/>
        <a:lstStyle/>
        <a:p>
          <a:endParaRPr lang="es-MX"/>
        </a:p>
      </dgm:t>
    </dgm:pt>
    <dgm:pt modelId="{7EDB0919-A816-654E-9541-60B844379B5F}" type="sibTrans" cxnId="{1F614946-1ADB-5C4F-9966-2BB5F283422C}">
      <dgm:prSet/>
      <dgm:spPr/>
      <dgm:t>
        <a:bodyPr/>
        <a:lstStyle/>
        <a:p>
          <a:endParaRPr lang="es-MX"/>
        </a:p>
      </dgm:t>
    </dgm:pt>
    <dgm:pt modelId="{2443F8F9-5C41-0743-B179-212437747FFC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Auge y crisis del liberalismo</a:t>
          </a:r>
        </a:p>
      </dgm:t>
    </dgm:pt>
    <dgm:pt modelId="{2DC4561D-6DF0-CA47-BF19-6CB4CB48C321}" type="parTrans" cxnId="{606CB38F-81D9-B544-9D06-196D4E402FC0}">
      <dgm:prSet/>
      <dgm:spPr/>
      <dgm:t>
        <a:bodyPr/>
        <a:lstStyle/>
        <a:p>
          <a:endParaRPr lang="es-MX"/>
        </a:p>
      </dgm:t>
    </dgm:pt>
    <dgm:pt modelId="{679C30BB-9E6C-8A47-9D14-E7D3E3686EAD}" type="sibTrans" cxnId="{606CB38F-81D9-B544-9D06-196D4E402FC0}">
      <dgm:prSet/>
      <dgm:spPr/>
      <dgm:t>
        <a:bodyPr/>
        <a:lstStyle/>
        <a:p>
          <a:endParaRPr lang="es-MX"/>
        </a:p>
      </dgm:t>
    </dgm:pt>
    <dgm:pt modelId="{1B76CEA7-F92F-254B-9FDD-8E6920550649}">
      <dgm:prSet/>
      <dgm:spPr/>
      <dgm:t>
        <a:bodyPr/>
        <a:lstStyle/>
        <a:p>
          <a:r>
            <a:rPr lang="es-MX" dirty="0"/>
            <a:t>MANDO Y LIDERAZGO I</a:t>
          </a:r>
        </a:p>
      </dgm:t>
    </dgm:pt>
    <dgm:pt modelId="{32EE7173-C551-F14A-8C00-0354D6329391}" type="parTrans" cxnId="{2E6CFD39-1B5B-9244-8DEF-23FE934EEEBD}">
      <dgm:prSet/>
      <dgm:spPr/>
      <dgm:t>
        <a:bodyPr/>
        <a:lstStyle/>
        <a:p>
          <a:endParaRPr lang="es-MX"/>
        </a:p>
      </dgm:t>
    </dgm:pt>
    <dgm:pt modelId="{C298825E-DEA5-6646-BEB7-6054A3D4DCFB}" type="sibTrans" cxnId="{2E6CFD39-1B5B-9244-8DEF-23FE934EEEBD}">
      <dgm:prSet/>
      <dgm:spPr/>
      <dgm:t>
        <a:bodyPr/>
        <a:lstStyle/>
        <a:p>
          <a:endParaRPr lang="es-MX"/>
        </a:p>
      </dgm:t>
    </dgm:pt>
    <dgm:pt modelId="{8DAA99E6-98EE-F844-A1AA-1FC694A4A4AB}">
      <dgm:prSet custT="1"/>
      <dgm:spPr/>
      <dgm:t>
        <a:bodyPr/>
        <a:lstStyle/>
        <a:p>
          <a:endParaRPr lang="es-MX" sz="1400" dirty="0"/>
        </a:p>
      </dgm:t>
    </dgm:pt>
    <dgm:pt modelId="{1ED45C30-0DF1-B543-B136-C1408A85FDBA}" type="parTrans" cxnId="{61B7456B-77AA-194A-965F-43F926D6B13E}">
      <dgm:prSet/>
      <dgm:spPr/>
      <dgm:t>
        <a:bodyPr/>
        <a:lstStyle/>
        <a:p>
          <a:endParaRPr lang="es-MX"/>
        </a:p>
      </dgm:t>
    </dgm:pt>
    <dgm:pt modelId="{155B15BD-0530-FC48-9935-F9484C8C594A}" type="sibTrans" cxnId="{61B7456B-77AA-194A-965F-43F926D6B13E}">
      <dgm:prSet/>
      <dgm:spPr/>
      <dgm:t>
        <a:bodyPr/>
        <a:lstStyle/>
        <a:p>
          <a:endParaRPr lang="es-MX"/>
        </a:p>
      </dgm:t>
    </dgm:pt>
    <dgm:pt modelId="{C4177593-9912-7B43-81F5-FD3CBDC612B0}">
      <dgm:prSet custT="1"/>
      <dgm:spPr/>
      <dgm:t>
        <a:bodyPr/>
        <a:lstStyle/>
        <a:p>
          <a:r>
            <a:rPr lang="es-MX" sz="1400" dirty="0"/>
            <a:t>Introducción al liderazgo</a:t>
          </a:r>
        </a:p>
      </dgm:t>
    </dgm:pt>
    <dgm:pt modelId="{00C4263F-921C-924C-8E22-BB0EF4EABA58}" type="parTrans" cxnId="{983F9F2F-84F1-1F44-BCCC-C301F0DD61E2}">
      <dgm:prSet/>
      <dgm:spPr/>
      <dgm:t>
        <a:bodyPr/>
        <a:lstStyle/>
        <a:p>
          <a:endParaRPr lang="es-MX"/>
        </a:p>
      </dgm:t>
    </dgm:pt>
    <dgm:pt modelId="{6B9DACA6-CBC5-3C46-BABD-F2370760199C}" type="sibTrans" cxnId="{983F9F2F-84F1-1F44-BCCC-C301F0DD61E2}">
      <dgm:prSet/>
      <dgm:spPr/>
      <dgm:t>
        <a:bodyPr/>
        <a:lstStyle/>
        <a:p>
          <a:endParaRPr lang="es-MX"/>
        </a:p>
      </dgm:t>
    </dgm:pt>
    <dgm:pt modelId="{7E76F983-6678-D64B-B41D-2FF23C007007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Liderazgo</a:t>
          </a:r>
        </a:p>
      </dgm:t>
    </dgm:pt>
    <dgm:pt modelId="{0A70257A-A064-B341-857B-2011B1A09845}" type="parTrans" cxnId="{B7D45DC6-6B97-4E40-AD42-0DCDE040C9AA}">
      <dgm:prSet/>
      <dgm:spPr/>
      <dgm:t>
        <a:bodyPr/>
        <a:lstStyle/>
        <a:p>
          <a:endParaRPr lang="es-MX"/>
        </a:p>
      </dgm:t>
    </dgm:pt>
    <dgm:pt modelId="{B3F01D3E-D27E-784D-A0A2-9B8791BA8CDF}" type="sibTrans" cxnId="{B7D45DC6-6B97-4E40-AD42-0DCDE040C9AA}">
      <dgm:prSet/>
      <dgm:spPr/>
      <dgm:t>
        <a:bodyPr/>
        <a:lstStyle/>
        <a:p>
          <a:endParaRPr lang="es-MX"/>
        </a:p>
      </dgm:t>
    </dgm:pt>
    <dgm:pt modelId="{C049CA87-C8D6-0242-95A1-8CDE81370BD5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Presidencialismo en Chile</a:t>
          </a:r>
        </a:p>
      </dgm:t>
    </dgm:pt>
    <dgm:pt modelId="{D0E707B0-D4EE-D042-B4DC-2F71A5C575AE}" type="parTrans" cxnId="{8629CE95-9328-FC4E-B4E3-9C60A93223AC}">
      <dgm:prSet/>
      <dgm:spPr/>
      <dgm:t>
        <a:bodyPr/>
        <a:lstStyle/>
        <a:p>
          <a:endParaRPr lang="es-MX"/>
        </a:p>
      </dgm:t>
    </dgm:pt>
    <dgm:pt modelId="{7E1166E6-8163-2544-A08F-474F623ACC7D}" type="sibTrans" cxnId="{8629CE95-9328-FC4E-B4E3-9C60A93223AC}">
      <dgm:prSet/>
      <dgm:spPr/>
      <dgm:t>
        <a:bodyPr/>
        <a:lstStyle/>
        <a:p>
          <a:endParaRPr lang="es-MX"/>
        </a:p>
      </dgm:t>
    </dgm:pt>
    <dgm:pt modelId="{F941FF35-6C4A-4A48-A00C-0176307CEE2F}">
      <dgm:prSet phldrT="[Texto]" custT="1"/>
      <dgm:spPr/>
      <dgm:t>
        <a:bodyPr/>
        <a:lstStyle/>
        <a:p>
          <a:pPr>
            <a:lnSpc>
              <a:spcPct val="100000"/>
            </a:lnSpc>
          </a:pPr>
          <a:endParaRPr lang="es-MX" sz="1400" dirty="0"/>
        </a:p>
      </dgm:t>
    </dgm:pt>
    <dgm:pt modelId="{D8D06CE8-388B-684F-BD52-CCC90E1978EC}" type="parTrans" cxnId="{C54818D6-7540-034E-AF6A-3CD2166C0EDE}">
      <dgm:prSet/>
      <dgm:spPr/>
      <dgm:t>
        <a:bodyPr/>
        <a:lstStyle/>
        <a:p>
          <a:endParaRPr lang="es-MX"/>
        </a:p>
      </dgm:t>
    </dgm:pt>
    <dgm:pt modelId="{30170F26-0EF9-4E42-B3B0-186CF4040E80}" type="sibTrans" cxnId="{C54818D6-7540-034E-AF6A-3CD2166C0EDE}">
      <dgm:prSet/>
      <dgm:spPr/>
      <dgm:t>
        <a:bodyPr/>
        <a:lstStyle/>
        <a:p>
          <a:endParaRPr lang="es-MX"/>
        </a:p>
      </dgm:t>
    </dgm:pt>
    <dgm:pt modelId="{635B9C8B-61BF-5241-B8BF-BA2990CCA9DA}">
      <dgm:prSet custT="1"/>
      <dgm:spPr/>
      <dgm:t>
        <a:bodyPr/>
        <a:lstStyle/>
        <a:p>
          <a:r>
            <a:rPr lang="es-MX" sz="1400" dirty="0"/>
            <a:t>Neuroliderazgo y autoliderazgo</a:t>
          </a:r>
        </a:p>
      </dgm:t>
    </dgm:pt>
    <dgm:pt modelId="{40DD1AD2-F8C4-3642-B0B5-70B3CCB20415}" type="parTrans" cxnId="{9A6F2072-45F3-DA4C-B080-CE755A207A44}">
      <dgm:prSet/>
      <dgm:spPr/>
      <dgm:t>
        <a:bodyPr/>
        <a:lstStyle/>
        <a:p>
          <a:endParaRPr lang="es-MX"/>
        </a:p>
      </dgm:t>
    </dgm:pt>
    <dgm:pt modelId="{BD62C037-4A87-B84D-988E-F53AA07A971B}" type="sibTrans" cxnId="{9A6F2072-45F3-DA4C-B080-CE755A207A44}">
      <dgm:prSet/>
      <dgm:spPr/>
      <dgm:t>
        <a:bodyPr/>
        <a:lstStyle/>
        <a:p>
          <a:endParaRPr lang="es-MX"/>
        </a:p>
      </dgm:t>
    </dgm:pt>
    <dgm:pt modelId="{351E204A-F41D-234A-A8F9-653B362C8B34}" type="pres">
      <dgm:prSet presAssocID="{0C9CB4DA-D7AC-274C-B3E7-5183F649E5A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94B93E0A-B61E-CB48-89FA-E01860AEBF39}" type="pres">
      <dgm:prSet presAssocID="{2A5FE435-45A0-7140-A041-F478DC26B3F2}" presName="composite" presStyleCnt="0"/>
      <dgm:spPr/>
    </dgm:pt>
    <dgm:pt modelId="{FD238724-D9F4-C54C-81A3-38CD2048311D}" type="pres">
      <dgm:prSet presAssocID="{2A5FE435-45A0-7140-A041-F478DC26B3F2}" presName="parTx" presStyleLbl="align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02552CF-D26D-D341-BB9B-33D7D17EB08D}" type="pres">
      <dgm:prSet presAssocID="{2A5FE435-45A0-7140-A041-F478DC26B3F2}" presName="desTx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C1D6E17-D88C-3F44-A1D5-E19D7F6A795F}" type="pres">
      <dgm:prSet presAssocID="{770F1F28-7E10-104A-930A-5FC553BC1961}" presName="space" presStyleCnt="0"/>
      <dgm:spPr/>
    </dgm:pt>
    <dgm:pt modelId="{52259FA2-DA70-8D4B-AB07-3A63956DE448}" type="pres">
      <dgm:prSet presAssocID="{B0E07255-7123-6544-96D0-41B85E2AAD56}" presName="composite" presStyleCnt="0"/>
      <dgm:spPr/>
    </dgm:pt>
    <dgm:pt modelId="{F1368E16-7E7D-8546-9800-C196EFB177B3}" type="pres">
      <dgm:prSet presAssocID="{B0E07255-7123-6544-96D0-41B85E2AAD56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1EAB3A6-92AD-BD4C-945C-737EC6948BF4}" type="pres">
      <dgm:prSet presAssocID="{B0E07255-7123-6544-96D0-41B85E2AAD56}" presName="desTx" presStyleLbl="alignAccFollowNode1" presStyleIdx="1" presStyleCnt="4" custLinFactNeighborX="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D16BC00-95CA-B046-8C1A-D032EED9009F}" type="pres">
      <dgm:prSet presAssocID="{B77F6232-6898-4A40-8626-2074D423BF44}" presName="space" presStyleCnt="0"/>
      <dgm:spPr/>
    </dgm:pt>
    <dgm:pt modelId="{76F73FE3-7E23-0C43-94CE-97D683EE9B64}" type="pres">
      <dgm:prSet presAssocID="{73F9C05C-2861-3147-A615-239B15729B12}" presName="composite" presStyleCnt="0"/>
      <dgm:spPr/>
    </dgm:pt>
    <dgm:pt modelId="{66157524-51D6-8641-9EA7-246464D2C979}" type="pres">
      <dgm:prSet presAssocID="{73F9C05C-2861-3147-A615-239B15729B12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8E06CB3-E812-E04C-A071-4B9873F2E731}" type="pres">
      <dgm:prSet presAssocID="{73F9C05C-2861-3147-A615-239B15729B12}" presName="desTx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0815071-E10B-C941-BEB3-949925BF2876}" type="pres">
      <dgm:prSet presAssocID="{F50E92D8-DFF2-4241-A72A-4D8F646F16D5}" presName="space" presStyleCnt="0"/>
      <dgm:spPr/>
    </dgm:pt>
    <dgm:pt modelId="{99FBF2C0-AA1F-7D49-8010-333CFD8DB2DC}" type="pres">
      <dgm:prSet presAssocID="{1B76CEA7-F92F-254B-9FDD-8E6920550649}" presName="composite" presStyleCnt="0"/>
      <dgm:spPr/>
    </dgm:pt>
    <dgm:pt modelId="{6999A52F-0E03-7F40-95DB-21BA99CB4B21}" type="pres">
      <dgm:prSet presAssocID="{1B76CEA7-F92F-254B-9FDD-8E6920550649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FBDB13B-04B1-4A4F-8A3D-96520D7A7262}" type="pres">
      <dgm:prSet presAssocID="{1B76CEA7-F92F-254B-9FDD-8E6920550649}" presName="desTx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1087FE1-D959-B942-9BB7-28FED781ACD8}" type="presOf" srcId="{E64CBED0-ECFA-9142-8A79-A1B948CEA3FA}" destId="{61EAB3A6-92AD-BD4C-945C-737EC6948BF4}" srcOrd="0" destOrd="0" presId="urn:microsoft.com/office/officeart/2005/8/layout/hList1"/>
    <dgm:cxn modelId="{3A23E4DA-10E1-8D4C-AC55-769BD8F9892E}" type="presOf" srcId="{E588908F-15E2-6240-912E-95B74E4A14A1}" destId="{702552CF-D26D-D341-BB9B-33D7D17EB08D}" srcOrd="0" destOrd="0" presId="urn:microsoft.com/office/officeart/2005/8/layout/hList1"/>
    <dgm:cxn modelId="{FFC7A67F-A6B4-F346-9269-DD54C1901340}" type="presOf" srcId="{2A5FE435-45A0-7140-A041-F478DC26B3F2}" destId="{FD238724-D9F4-C54C-81A3-38CD2048311D}" srcOrd="0" destOrd="0" presId="urn:microsoft.com/office/officeart/2005/8/layout/hList1"/>
    <dgm:cxn modelId="{C94D0DC1-E383-7943-8AD3-32416D792FAD}" srcId="{2A5FE435-45A0-7140-A041-F478DC26B3F2}" destId="{E588908F-15E2-6240-912E-95B74E4A14A1}" srcOrd="0" destOrd="0" parTransId="{CB7AC07E-42C3-964A-AD80-9D7CD292CF3E}" sibTransId="{4655DD88-D2B4-AE42-B2BB-3C0542909806}"/>
    <dgm:cxn modelId="{8629CE95-9328-FC4E-B4E3-9C60A93223AC}" srcId="{73F9C05C-2861-3147-A615-239B15729B12}" destId="{C049CA87-C8D6-0242-95A1-8CDE81370BD5}" srcOrd="2" destOrd="0" parTransId="{D0E707B0-D4EE-D042-B4DC-2F71A5C575AE}" sibTransId="{7E1166E6-8163-2544-A08F-474F623ACC7D}"/>
    <dgm:cxn modelId="{2E6CFD39-1B5B-9244-8DEF-23FE934EEEBD}" srcId="{0C9CB4DA-D7AC-274C-B3E7-5183F649E5A3}" destId="{1B76CEA7-F92F-254B-9FDD-8E6920550649}" srcOrd="3" destOrd="0" parTransId="{32EE7173-C551-F14A-8C00-0354D6329391}" sibTransId="{C298825E-DEA5-6646-BEB7-6054A3D4DCFB}"/>
    <dgm:cxn modelId="{3F962428-8675-B341-AF22-A0B84E74256F}" type="presOf" srcId="{8DAA99E6-98EE-F844-A1AA-1FC694A4A4AB}" destId="{5FBDB13B-04B1-4A4F-8A3D-96520D7A7262}" srcOrd="0" destOrd="0" presId="urn:microsoft.com/office/officeart/2005/8/layout/hList1"/>
    <dgm:cxn modelId="{61B7456B-77AA-194A-965F-43F926D6B13E}" srcId="{1B76CEA7-F92F-254B-9FDD-8E6920550649}" destId="{8DAA99E6-98EE-F844-A1AA-1FC694A4A4AB}" srcOrd="0" destOrd="0" parTransId="{1ED45C30-0DF1-B543-B136-C1408A85FDBA}" sibTransId="{155B15BD-0530-FC48-9935-F9484C8C594A}"/>
    <dgm:cxn modelId="{588CA56D-F0CD-7E47-82CE-9EB4BEFBE343}" type="presOf" srcId="{7E76F983-6678-D64B-B41D-2FF23C007007}" destId="{61EAB3A6-92AD-BD4C-945C-737EC6948BF4}" srcOrd="0" destOrd="1" presId="urn:microsoft.com/office/officeart/2005/8/layout/hList1"/>
    <dgm:cxn modelId="{F28B09A1-0783-A243-B276-0F88156AC4B3}" type="presOf" srcId="{73F9C05C-2861-3147-A615-239B15729B12}" destId="{66157524-51D6-8641-9EA7-246464D2C979}" srcOrd="0" destOrd="0" presId="urn:microsoft.com/office/officeart/2005/8/layout/hList1"/>
    <dgm:cxn modelId="{C6C54183-32CA-0B4F-9B47-FFDB1DFF97F4}" srcId="{0C9CB4DA-D7AC-274C-B3E7-5183F649E5A3}" destId="{B0E07255-7123-6544-96D0-41B85E2AAD56}" srcOrd="1" destOrd="0" parTransId="{83671189-8788-B647-B37C-F7F9D14C5200}" sibTransId="{B77F6232-6898-4A40-8626-2074D423BF44}"/>
    <dgm:cxn modelId="{F1128DEC-6CA8-8341-868E-386EDCA8EB18}" type="presOf" srcId="{C049CA87-C8D6-0242-95A1-8CDE81370BD5}" destId="{28E06CB3-E812-E04C-A071-4B9873F2E731}" srcOrd="0" destOrd="2" presId="urn:microsoft.com/office/officeart/2005/8/layout/hList1"/>
    <dgm:cxn modelId="{606CB38F-81D9-B544-9D06-196D4E402FC0}" srcId="{73F9C05C-2861-3147-A615-239B15729B12}" destId="{2443F8F9-5C41-0743-B179-212437747FFC}" srcOrd="1" destOrd="0" parTransId="{2DC4561D-6DF0-CA47-BF19-6CB4CB48C321}" sibTransId="{679C30BB-9E6C-8A47-9D14-E7D3E3686EAD}"/>
    <dgm:cxn modelId="{82CA465B-B290-9749-9B9F-8F9B960B866C}" type="presOf" srcId="{1B76CEA7-F92F-254B-9FDD-8E6920550649}" destId="{6999A52F-0E03-7F40-95DB-21BA99CB4B21}" srcOrd="0" destOrd="0" presId="urn:microsoft.com/office/officeart/2005/8/layout/hList1"/>
    <dgm:cxn modelId="{9A6F2072-45F3-DA4C-B080-CE755A207A44}" srcId="{1B76CEA7-F92F-254B-9FDD-8E6920550649}" destId="{635B9C8B-61BF-5241-B8BF-BA2990CCA9DA}" srcOrd="2" destOrd="0" parTransId="{40DD1AD2-F8C4-3642-B0B5-70B3CCB20415}" sibTransId="{BD62C037-4A87-B84D-988E-F53AA07A971B}"/>
    <dgm:cxn modelId="{D8329A31-47C7-ED40-883D-AA5763C2AD83}" type="presOf" srcId="{2443F8F9-5C41-0743-B179-212437747FFC}" destId="{28E06CB3-E812-E04C-A071-4B9873F2E731}" srcOrd="0" destOrd="1" presId="urn:microsoft.com/office/officeart/2005/8/layout/hList1"/>
    <dgm:cxn modelId="{C54818D6-7540-034E-AF6A-3CD2166C0EDE}" srcId="{73F9C05C-2861-3147-A615-239B15729B12}" destId="{F941FF35-6C4A-4A48-A00C-0176307CEE2F}" srcOrd="3" destOrd="0" parTransId="{D8D06CE8-388B-684F-BD52-CCC90E1978EC}" sibTransId="{30170F26-0EF9-4E42-B3B0-186CF4040E80}"/>
    <dgm:cxn modelId="{640EDE80-A7CC-8943-A6FE-25C681540A02}" srcId="{0C9CB4DA-D7AC-274C-B3E7-5183F649E5A3}" destId="{2A5FE435-45A0-7140-A041-F478DC26B3F2}" srcOrd="0" destOrd="0" parTransId="{65FDE26C-F837-CF4F-9573-16E7666395D3}" sibTransId="{770F1F28-7E10-104A-930A-5FC553BC1961}"/>
    <dgm:cxn modelId="{A3003B76-6B54-B141-A048-29F87EA6FA36}" srcId="{B0E07255-7123-6544-96D0-41B85E2AAD56}" destId="{E64CBED0-ECFA-9142-8A79-A1B948CEA3FA}" srcOrd="0" destOrd="0" parTransId="{AE564992-0981-AE42-BB63-D9B030BF8DD9}" sibTransId="{BDE68D9A-6DCE-CB42-965A-F88F83A1F146}"/>
    <dgm:cxn modelId="{2A5AE95F-3383-DE40-8760-E6B1515E2C79}" type="presOf" srcId="{C4177593-9912-7B43-81F5-FD3CBDC612B0}" destId="{5FBDB13B-04B1-4A4F-8A3D-96520D7A7262}" srcOrd="0" destOrd="1" presId="urn:microsoft.com/office/officeart/2005/8/layout/hList1"/>
    <dgm:cxn modelId="{B7D45DC6-6B97-4E40-AD42-0DCDE040C9AA}" srcId="{B0E07255-7123-6544-96D0-41B85E2AAD56}" destId="{7E76F983-6678-D64B-B41D-2FF23C007007}" srcOrd="1" destOrd="0" parTransId="{0A70257A-A064-B341-857B-2011B1A09845}" sibTransId="{B3F01D3E-D27E-784D-A0A2-9B8791BA8CDF}"/>
    <dgm:cxn modelId="{1F614946-1ADB-5C4F-9966-2BB5F283422C}" srcId="{73F9C05C-2861-3147-A615-239B15729B12}" destId="{46CF6B03-F3C6-374E-93DB-75ED47625168}" srcOrd="0" destOrd="0" parTransId="{EB6C476F-D5CF-FD4C-A54F-D985F6E5191C}" sibTransId="{7EDB0919-A816-654E-9541-60B844379B5F}"/>
    <dgm:cxn modelId="{CC78C3C9-0254-4245-9A5B-6755EA2B34D7}" type="presOf" srcId="{B0E07255-7123-6544-96D0-41B85E2AAD56}" destId="{F1368E16-7E7D-8546-9800-C196EFB177B3}" srcOrd="0" destOrd="0" presId="urn:microsoft.com/office/officeart/2005/8/layout/hList1"/>
    <dgm:cxn modelId="{B4E57977-7A2C-9242-AAB1-83CE9C09CA7D}" type="presOf" srcId="{0C9CB4DA-D7AC-274C-B3E7-5183F649E5A3}" destId="{351E204A-F41D-234A-A8F9-653B362C8B34}" srcOrd="0" destOrd="0" presId="urn:microsoft.com/office/officeart/2005/8/layout/hList1"/>
    <dgm:cxn modelId="{E2E02204-09FC-864B-B8D3-6749112543AC}" srcId="{0C9CB4DA-D7AC-274C-B3E7-5183F649E5A3}" destId="{73F9C05C-2861-3147-A615-239B15729B12}" srcOrd="2" destOrd="0" parTransId="{CADF4CFE-094B-6E4B-8853-FEB1B650F3C5}" sibTransId="{F50E92D8-DFF2-4241-A72A-4D8F646F16D5}"/>
    <dgm:cxn modelId="{1A00CC44-A551-494D-B6BE-ADF3896CA46E}" type="presOf" srcId="{635B9C8B-61BF-5241-B8BF-BA2990CCA9DA}" destId="{5FBDB13B-04B1-4A4F-8A3D-96520D7A7262}" srcOrd="0" destOrd="2" presId="urn:microsoft.com/office/officeart/2005/8/layout/hList1"/>
    <dgm:cxn modelId="{983F9F2F-84F1-1F44-BCCC-C301F0DD61E2}" srcId="{1B76CEA7-F92F-254B-9FDD-8E6920550649}" destId="{C4177593-9912-7B43-81F5-FD3CBDC612B0}" srcOrd="1" destOrd="0" parTransId="{00C4263F-921C-924C-8E22-BB0EF4EABA58}" sibTransId="{6B9DACA6-CBC5-3C46-BABD-F2370760199C}"/>
    <dgm:cxn modelId="{7F097421-0638-B94C-9B41-58FBE55D074E}" type="presOf" srcId="{F941FF35-6C4A-4A48-A00C-0176307CEE2F}" destId="{28E06CB3-E812-E04C-A071-4B9873F2E731}" srcOrd="0" destOrd="3" presId="urn:microsoft.com/office/officeart/2005/8/layout/hList1"/>
    <dgm:cxn modelId="{A5D62199-F087-F94F-8A6E-FE88CE7CFE57}" type="presOf" srcId="{46CF6B03-F3C6-374E-93DB-75ED47625168}" destId="{28E06CB3-E812-E04C-A071-4B9873F2E731}" srcOrd="0" destOrd="0" presId="urn:microsoft.com/office/officeart/2005/8/layout/hList1"/>
    <dgm:cxn modelId="{8A3E9B3E-978C-2B44-8D6C-F86AD616DB6C}" type="presParOf" srcId="{351E204A-F41D-234A-A8F9-653B362C8B34}" destId="{94B93E0A-B61E-CB48-89FA-E01860AEBF39}" srcOrd="0" destOrd="0" presId="urn:microsoft.com/office/officeart/2005/8/layout/hList1"/>
    <dgm:cxn modelId="{0A86B6C5-5B6D-C845-A85C-5D7757946F1D}" type="presParOf" srcId="{94B93E0A-B61E-CB48-89FA-E01860AEBF39}" destId="{FD238724-D9F4-C54C-81A3-38CD2048311D}" srcOrd="0" destOrd="0" presId="urn:microsoft.com/office/officeart/2005/8/layout/hList1"/>
    <dgm:cxn modelId="{415BBF8E-30BB-7040-9A3C-28C26B43BABB}" type="presParOf" srcId="{94B93E0A-B61E-CB48-89FA-E01860AEBF39}" destId="{702552CF-D26D-D341-BB9B-33D7D17EB08D}" srcOrd="1" destOrd="0" presId="urn:microsoft.com/office/officeart/2005/8/layout/hList1"/>
    <dgm:cxn modelId="{1742F3E0-2F20-5D4E-9721-EBF8518CCCC7}" type="presParOf" srcId="{351E204A-F41D-234A-A8F9-653B362C8B34}" destId="{6C1D6E17-D88C-3F44-A1D5-E19D7F6A795F}" srcOrd="1" destOrd="0" presId="urn:microsoft.com/office/officeart/2005/8/layout/hList1"/>
    <dgm:cxn modelId="{2B1EB0CB-DEE6-694A-8A70-8FF89880773D}" type="presParOf" srcId="{351E204A-F41D-234A-A8F9-653B362C8B34}" destId="{52259FA2-DA70-8D4B-AB07-3A63956DE448}" srcOrd="2" destOrd="0" presId="urn:microsoft.com/office/officeart/2005/8/layout/hList1"/>
    <dgm:cxn modelId="{600CF615-F12D-0C4A-9D4B-8F47BB2E4FB0}" type="presParOf" srcId="{52259FA2-DA70-8D4B-AB07-3A63956DE448}" destId="{F1368E16-7E7D-8546-9800-C196EFB177B3}" srcOrd="0" destOrd="0" presId="urn:microsoft.com/office/officeart/2005/8/layout/hList1"/>
    <dgm:cxn modelId="{5B0FB8D6-A5D5-C848-AEEC-488B9247D570}" type="presParOf" srcId="{52259FA2-DA70-8D4B-AB07-3A63956DE448}" destId="{61EAB3A6-92AD-BD4C-945C-737EC6948BF4}" srcOrd="1" destOrd="0" presId="urn:microsoft.com/office/officeart/2005/8/layout/hList1"/>
    <dgm:cxn modelId="{DAEED083-3F30-4C44-9D08-9DDCC282F7F2}" type="presParOf" srcId="{351E204A-F41D-234A-A8F9-653B362C8B34}" destId="{5D16BC00-95CA-B046-8C1A-D032EED9009F}" srcOrd="3" destOrd="0" presId="urn:microsoft.com/office/officeart/2005/8/layout/hList1"/>
    <dgm:cxn modelId="{4718AF5F-C23F-5648-AA9C-28C288285824}" type="presParOf" srcId="{351E204A-F41D-234A-A8F9-653B362C8B34}" destId="{76F73FE3-7E23-0C43-94CE-97D683EE9B64}" srcOrd="4" destOrd="0" presId="urn:microsoft.com/office/officeart/2005/8/layout/hList1"/>
    <dgm:cxn modelId="{6F9B61F9-FAA3-C544-95CD-B216CA6492BE}" type="presParOf" srcId="{76F73FE3-7E23-0C43-94CE-97D683EE9B64}" destId="{66157524-51D6-8641-9EA7-246464D2C979}" srcOrd="0" destOrd="0" presId="urn:microsoft.com/office/officeart/2005/8/layout/hList1"/>
    <dgm:cxn modelId="{4F0CC086-5489-2B4E-B34D-30FCD168CC0E}" type="presParOf" srcId="{76F73FE3-7E23-0C43-94CE-97D683EE9B64}" destId="{28E06CB3-E812-E04C-A071-4B9873F2E731}" srcOrd="1" destOrd="0" presId="urn:microsoft.com/office/officeart/2005/8/layout/hList1"/>
    <dgm:cxn modelId="{B68A0FA0-A7D4-E041-B36F-8CA1C94CA08D}" type="presParOf" srcId="{351E204A-F41D-234A-A8F9-653B362C8B34}" destId="{60815071-E10B-C941-BEB3-949925BF2876}" srcOrd="5" destOrd="0" presId="urn:microsoft.com/office/officeart/2005/8/layout/hList1"/>
    <dgm:cxn modelId="{84A2FBCD-BFEF-3741-A465-EDAC351A5862}" type="presParOf" srcId="{351E204A-F41D-234A-A8F9-653B362C8B34}" destId="{99FBF2C0-AA1F-7D49-8010-333CFD8DB2DC}" srcOrd="6" destOrd="0" presId="urn:microsoft.com/office/officeart/2005/8/layout/hList1"/>
    <dgm:cxn modelId="{D9E55D17-09E7-3843-B11D-7AFFB56A5843}" type="presParOf" srcId="{99FBF2C0-AA1F-7D49-8010-333CFD8DB2DC}" destId="{6999A52F-0E03-7F40-95DB-21BA99CB4B21}" srcOrd="0" destOrd="0" presId="urn:microsoft.com/office/officeart/2005/8/layout/hList1"/>
    <dgm:cxn modelId="{26408246-FA53-6D4B-8199-D5B52B9C02BB}" type="presParOf" srcId="{99FBF2C0-AA1F-7D49-8010-333CFD8DB2DC}" destId="{5FBDB13B-04B1-4A4F-8A3D-96520D7A726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C9CB4DA-D7AC-274C-B3E7-5183F649E5A3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2A5FE435-45A0-7140-A041-F478DC26B3F2}">
      <dgm:prSet phldrT="[Texto]"/>
      <dgm:spPr/>
      <dgm:t>
        <a:bodyPr/>
        <a:lstStyle/>
        <a:p>
          <a:r>
            <a:rPr lang="es-MX" dirty="0"/>
            <a:t>MANDO Y LIDERAZGO II</a:t>
          </a:r>
        </a:p>
      </dgm:t>
    </dgm:pt>
    <dgm:pt modelId="{65FDE26C-F837-CF4F-9573-16E7666395D3}" type="parTrans" cxnId="{640EDE80-A7CC-8943-A6FE-25C681540A02}">
      <dgm:prSet/>
      <dgm:spPr/>
      <dgm:t>
        <a:bodyPr/>
        <a:lstStyle/>
        <a:p>
          <a:endParaRPr lang="es-MX"/>
        </a:p>
      </dgm:t>
    </dgm:pt>
    <dgm:pt modelId="{770F1F28-7E10-104A-930A-5FC553BC1961}" type="sibTrans" cxnId="{640EDE80-A7CC-8943-A6FE-25C681540A02}">
      <dgm:prSet/>
      <dgm:spPr/>
      <dgm:t>
        <a:bodyPr/>
        <a:lstStyle/>
        <a:p>
          <a:endParaRPr lang="es-MX"/>
        </a:p>
      </dgm:t>
    </dgm:pt>
    <dgm:pt modelId="{E588908F-15E2-6240-912E-95B74E4A14A1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Teorías y estilos de liderazgo</a:t>
          </a:r>
        </a:p>
      </dgm:t>
    </dgm:pt>
    <dgm:pt modelId="{CB7AC07E-42C3-964A-AD80-9D7CD292CF3E}" type="parTrans" cxnId="{C94D0DC1-E383-7943-8AD3-32416D792FAD}">
      <dgm:prSet/>
      <dgm:spPr/>
      <dgm:t>
        <a:bodyPr/>
        <a:lstStyle/>
        <a:p>
          <a:endParaRPr lang="es-MX"/>
        </a:p>
      </dgm:t>
    </dgm:pt>
    <dgm:pt modelId="{4655DD88-D2B4-AE42-B2BB-3C0542909806}" type="sibTrans" cxnId="{C94D0DC1-E383-7943-8AD3-32416D792FAD}">
      <dgm:prSet/>
      <dgm:spPr/>
      <dgm:t>
        <a:bodyPr/>
        <a:lstStyle/>
        <a:p>
          <a:endParaRPr lang="es-MX"/>
        </a:p>
      </dgm:t>
    </dgm:pt>
    <dgm:pt modelId="{B0E07255-7123-6544-96D0-41B85E2AAD56}">
      <dgm:prSet phldrT="[Texto]"/>
      <dgm:spPr/>
      <dgm:t>
        <a:bodyPr/>
        <a:lstStyle/>
        <a:p>
          <a:r>
            <a:rPr lang="es-MX" dirty="0"/>
            <a:t>ÉTICA Y PROBIDAD</a:t>
          </a:r>
        </a:p>
      </dgm:t>
    </dgm:pt>
    <dgm:pt modelId="{83671189-8788-B647-B37C-F7F9D14C5200}" type="parTrans" cxnId="{C6C54183-32CA-0B4F-9B47-FFDB1DFF97F4}">
      <dgm:prSet/>
      <dgm:spPr/>
      <dgm:t>
        <a:bodyPr/>
        <a:lstStyle/>
        <a:p>
          <a:endParaRPr lang="es-MX"/>
        </a:p>
      </dgm:t>
    </dgm:pt>
    <dgm:pt modelId="{B77F6232-6898-4A40-8626-2074D423BF44}" type="sibTrans" cxnId="{C6C54183-32CA-0B4F-9B47-FFDB1DFF97F4}">
      <dgm:prSet/>
      <dgm:spPr/>
      <dgm:t>
        <a:bodyPr/>
        <a:lstStyle/>
        <a:p>
          <a:endParaRPr lang="es-MX"/>
        </a:p>
      </dgm:t>
    </dgm:pt>
    <dgm:pt modelId="{E64CBED0-ECFA-9142-8A79-A1B948CEA3FA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Ética</a:t>
          </a:r>
        </a:p>
      </dgm:t>
    </dgm:pt>
    <dgm:pt modelId="{AE564992-0981-AE42-BB63-D9B030BF8DD9}" type="parTrans" cxnId="{A3003B76-6B54-B141-A048-29F87EA6FA36}">
      <dgm:prSet/>
      <dgm:spPr/>
      <dgm:t>
        <a:bodyPr/>
        <a:lstStyle/>
        <a:p>
          <a:endParaRPr lang="es-MX"/>
        </a:p>
      </dgm:t>
    </dgm:pt>
    <dgm:pt modelId="{BDE68D9A-6DCE-CB42-965A-F88F83A1F146}" type="sibTrans" cxnId="{A3003B76-6B54-B141-A048-29F87EA6FA36}">
      <dgm:prSet/>
      <dgm:spPr/>
      <dgm:t>
        <a:bodyPr/>
        <a:lstStyle/>
        <a:p>
          <a:endParaRPr lang="es-MX"/>
        </a:p>
      </dgm:t>
    </dgm:pt>
    <dgm:pt modelId="{73F9C05C-2861-3147-A615-239B15729B12}">
      <dgm:prSet phldrT="[Texto]"/>
      <dgm:spPr/>
      <dgm:t>
        <a:bodyPr/>
        <a:lstStyle/>
        <a:p>
          <a:r>
            <a:rPr lang="es-MX" dirty="0"/>
            <a:t>HISTORIA NAVAL APLICADA</a:t>
          </a:r>
        </a:p>
      </dgm:t>
    </dgm:pt>
    <dgm:pt modelId="{CADF4CFE-094B-6E4B-8853-FEB1B650F3C5}" type="parTrans" cxnId="{E2E02204-09FC-864B-B8D3-6749112543AC}">
      <dgm:prSet/>
      <dgm:spPr/>
      <dgm:t>
        <a:bodyPr/>
        <a:lstStyle/>
        <a:p>
          <a:endParaRPr lang="es-MX"/>
        </a:p>
      </dgm:t>
    </dgm:pt>
    <dgm:pt modelId="{F50E92D8-DFF2-4241-A72A-4D8F646F16D5}" type="sibTrans" cxnId="{E2E02204-09FC-864B-B8D3-6749112543AC}">
      <dgm:prSet/>
      <dgm:spPr/>
      <dgm:t>
        <a:bodyPr/>
        <a:lstStyle/>
        <a:p>
          <a:endParaRPr lang="es-MX"/>
        </a:p>
      </dgm:t>
    </dgm:pt>
    <dgm:pt modelId="{46CF6B03-F3C6-374E-93DB-75ED47625168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Fundamentos de estrategia naval</a:t>
          </a:r>
        </a:p>
      </dgm:t>
    </dgm:pt>
    <dgm:pt modelId="{EB6C476F-D5CF-FD4C-A54F-D985F6E5191C}" type="parTrans" cxnId="{1F614946-1ADB-5C4F-9966-2BB5F283422C}">
      <dgm:prSet/>
      <dgm:spPr/>
      <dgm:t>
        <a:bodyPr/>
        <a:lstStyle/>
        <a:p>
          <a:endParaRPr lang="es-MX"/>
        </a:p>
      </dgm:t>
    </dgm:pt>
    <dgm:pt modelId="{7EDB0919-A816-654E-9541-60B844379B5F}" type="sibTrans" cxnId="{1F614946-1ADB-5C4F-9966-2BB5F283422C}">
      <dgm:prSet/>
      <dgm:spPr/>
      <dgm:t>
        <a:bodyPr/>
        <a:lstStyle/>
        <a:p>
          <a:endParaRPr lang="es-MX"/>
        </a:p>
      </dgm:t>
    </dgm:pt>
    <dgm:pt modelId="{20C6A508-DB73-6542-A8CF-DED17EC834A4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Análisis de casos Esnaval</a:t>
          </a:r>
        </a:p>
      </dgm:t>
    </dgm:pt>
    <dgm:pt modelId="{93760675-6506-BD4E-89BE-C59B8BD0AF25}" type="parTrans" cxnId="{472C59A0-66BB-3949-8375-4E4C1DC0F6D9}">
      <dgm:prSet/>
      <dgm:spPr/>
      <dgm:t>
        <a:bodyPr/>
        <a:lstStyle/>
        <a:p>
          <a:endParaRPr lang="es-MX"/>
        </a:p>
      </dgm:t>
    </dgm:pt>
    <dgm:pt modelId="{2D23D08A-1A03-6C4F-A979-2144B98B8F1D}" type="sibTrans" cxnId="{472C59A0-66BB-3949-8375-4E4C1DC0F6D9}">
      <dgm:prSet/>
      <dgm:spPr/>
      <dgm:t>
        <a:bodyPr/>
        <a:lstStyle/>
        <a:p>
          <a:endParaRPr lang="es-MX"/>
        </a:p>
      </dgm:t>
    </dgm:pt>
    <dgm:pt modelId="{4BD2E99B-4BA9-DC42-86FD-1824CC91E696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Probidad</a:t>
          </a:r>
        </a:p>
      </dgm:t>
    </dgm:pt>
    <dgm:pt modelId="{B5B06EED-F048-354C-A2F6-2152FB226956}" type="parTrans" cxnId="{106C413E-EE2B-0848-B15A-9BB97B74608B}">
      <dgm:prSet/>
      <dgm:spPr/>
      <dgm:t>
        <a:bodyPr/>
        <a:lstStyle/>
        <a:p>
          <a:endParaRPr lang="es-MX"/>
        </a:p>
      </dgm:t>
    </dgm:pt>
    <dgm:pt modelId="{5A073535-0ACB-114C-93AD-A2E3D339F47E}" type="sibTrans" cxnId="{106C413E-EE2B-0848-B15A-9BB97B74608B}">
      <dgm:prSet/>
      <dgm:spPr/>
      <dgm:t>
        <a:bodyPr/>
        <a:lstStyle/>
        <a:p>
          <a:endParaRPr lang="es-MX"/>
        </a:p>
      </dgm:t>
    </dgm:pt>
    <dgm:pt modelId="{598DFFE9-4114-034E-9567-1CED266DA820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Transparencia</a:t>
          </a:r>
        </a:p>
      </dgm:t>
    </dgm:pt>
    <dgm:pt modelId="{585822A4-E8B9-9D44-BBC2-740804A5BE17}" type="parTrans" cxnId="{0626DE9B-D63C-094D-B9F8-ED3D1439AA21}">
      <dgm:prSet/>
      <dgm:spPr/>
      <dgm:t>
        <a:bodyPr/>
        <a:lstStyle/>
        <a:p>
          <a:endParaRPr lang="es-MX"/>
        </a:p>
      </dgm:t>
    </dgm:pt>
    <dgm:pt modelId="{AADCBBCA-06DC-E746-8067-D7FD7315C8E3}" type="sibTrans" cxnId="{0626DE9B-D63C-094D-B9F8-ED3D1439AA21}">
      <dgm:prSet/>
      <dgm:spPr/>
      <dgm:t>
        <a:bodyPr/>
        <a:lstStyle/>
        <a:p>
          <a:endParaRPr lang="es-MX"/>
        </a:p>
      </dgm:t>
    </dgm:pt>
    <dgm:pt modelId="{112AD17C-2578-8848-AE63-6D712214D0B1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Prevención de delitos funcionarios</a:t>
          </a:r>
        </a:p>
      </dgm:t>
    </dgm:pt>
    <dgm:pt modelId="{CE93F9CA-1663-004C-940E-0358D2DD12C9}" type="parTrans" cxnId="{5EA8EFFE-7A11-BC4C-85CC-488952D81DCF}">
      <dgm:prSet/>
      <dgm:spPr/>
      <dgm:t>
        <a:bodyPr/>
        <a:lstStyle/>
        <a:p>
          <a:endParaRPr lang="es-MX"/>
        </a:p>
      </dgm:t>
    </dgm:pt>
    <dgm:pt modelId="{3FF8E35B-FA8B-6343-83A6-EEFFA51FE9E8}" type="sibTrans" cxnId="{5EA8EFFE-7A11-BC4C-85CC-488952D81DCF}">
      <dgm:prSet/>
      <dgm:spPr/>
      <dgm:t>
        <a:bodyPr/>
        <a:lstStyle/>
        <a:p>
          <a:endParaRPr lang="es-MX"/>
        </a:p>
      </dgm:t>
    </dgm:pt>
    <dgm:pt modelId="{528666C1-DAD5-5E40-BA95-2DBBA5954355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El poder naval en la independencia nacional</a:t>
          </a:r>
        </a:p>
      </dgm:t>
    </dgm:pt>
    <dgm:pt modelId="{6164910F-A130-7E4F-ADDD-D32BE22E4FC6}" type="parTrans" cxnId="{88487520-4A24-1A4D-B0E7-257925403E05}">
      <dgm:prSet/>
      <dgm:spPr/>
      <dgm:t>
        <a:bodyPr/>
        <a:lstStyle/>
        <a:p>
          <a:endParaRPr lang="es-MX"/>
        </a:p>
      </dgm:t>
    </dgm:pt>
    <dgm:pt modelId="{6F9DB853-6085-0C4E-8833-88594EFCE462}" type="sibTrans" cxnId="{88487520-4A24-1A4D-B0E7-257925403E05}">
      <dgm:prSet/>
      <dgm:spPr/>
      <dgm:t>
        <a:bodyPr/>
        <a:lstStyle/>
        <a:p>
          <a:endParaRPr lang="es-MX"/>
        </a:p>
      </dgm:t>
    </dgm:pt>
    <dgm:pt modelId="{93FCADFD-9238-FA44-9926-5D2757DDF36A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Nuestras guerras</a:t>
          </a:r>
        </a:p>
      </dgm:t>
    </dgm:pt>
    <dgm:pt modelId="{302A6452-62DB-364E-8B54-83F9E8EEC744}" type="parTrans" cxnId="{0F8E581D-9228-A745-8DB8-22323D856BE3}">
      <dgm:prSet/>
      <dgm:spPr/>
      <dgm:t>
        <a:bodyPr/>
        <a:lstStyle/>
        <a:p>
          <a:endParaRPr lang="es-MX"/>
        </a:p>
      </dgm:t>
    </dgm:pt>
    <dgm:pt modelId="{0731A9AF-1C12-284E-8CA0-C71D0E5666C4}" type="sibTrans" cxnId="{0F8E581D-9228-A745-8DB8-22323D856BE3}">
      <dgm:prSet/>
      <dgm:spPr/>
      <dgm:t>
        <a:bodyPr/>
        <a:lstStyle/>
        <a:p>
          <a:endParaRPr lang="es-MX"/>
        </a:p>
      </dgm:t>
    </dgm:pt>
    <dgm:pt modelId="{D5EA89A0-CBF7-3842-8E4B-48415B793CF8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La armada Nacional desde 1891 hasta hoy</a:t>
          </a:r>
        </a:p>
      </dgm:t>
    </dgm:pt>
    <dgm:pt modelId="{CBD3B81A-26A7-9C4B-8727-075EF856A186}" type="parTrans" cxnId="{E2568058-EC93-504D-9586-40CDCEFBBB96}">
      <dgm:prSet/>
      <dgm:spPr/>
      <dgm:t>
        <a:bodyPr/>
        <a:lstStyle/>
        <a:p>
          <a:endParaRPr lang="es-MX"/>
        </a:p>
      </dgm:t>
    </dgm:pt>
    <dgm:pt modelId="{FF7A8F80-2B07-784E-A599-75A9D0B13135}" type="sibTrans" cxnId="{E2568058-EC93-504D-9586-40CDCEFBBB96}">
      <dgm:prSet/>
      <dgm:spPr/>
      <dgm:t>
        <a:bodyPr/>
        <a:lstStyle/>
        <a:p>
          <a:endParaRPr lang="es-MX"/>
        </a:p>
      </dgm:t>
    </dgm:pt>
    <dgm:pt modelId="{6E875310-9F66-E94A-AD85-E45B28D5F369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La guerra mundial en el mar hasta 1900</a:t>
          </a:r>
        </a:p>
      </dgm:t>
    </dgm:pt>
    <dgm:pt modelId="{EF016D7B-7BD2-0B4B-907F-22EE131E862B}" type="parTrans" cxnId="{CA779A2D-E8D4-8B44-94D2-6807CB85EA65}">
      <dgm:prSet/>
      <dgm:spPr/>
      <dgm:t>
        <a:bodyPr/>
        <a:lstStyle/>
        <a:p>
          <a:endParaRPr lang="es-MX"/>
        </a:p>
      </dgm:t>
    </dgm:pt>
    <dgm:pt modelId="{C8D04343-B471-9D47-99A7-3831CD336FBE}" type="sibTrans" cxnId="{CA779A2D-E8D4-8B44-94D2-6807CB85EA65}">
      <dgm:prSet/>
      <dgm:spPr/>
      <dgm:t>
        <a:bodyPr/>
        <a:lstStyle/>
        <a:p>
          <a:endParaRPr lang="es-MX"/>
        </a:p>
      </dgm:t>
    </dgm:pt>
    <dgm:pt modelId="{541188ED-A24A-6F49-9327-B663EF3EAFDA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Guerra naval post segundo guerra mundial</a:t>
          </a:r>
        </a:p>
      </dgm:t>
    </dgm:pt>
    <dgm:pt modelId="{58EDC727-8F95-7E4E-89DC-F897A826DCE2}" type="parTrans" cxnId="{5BE79ACE-2423-D740-B665-6221DCA6E18A}">
      <dgm:prSet/>
      <dgm:spPr/>
      <dgm:t>
        <a:bodyPr/>
        <a:lstStyle/>
        <a:p>
          <a:endParaRPr lang="es-MX"/>
        </a:p>
      </dgm:t>
    </dgm:pt>
    <dgm:pt modelId="{B9366A47-2B72-AC44-8FD7-BEE4E3494724}" type="sibTrans" cxnId="{5BE79ACE-2423-D740-B665-6221DCA6E18A}">
      <dgm:prSet/>
      <dgm:spPr/>
      <dgm:t>
        <a:bodyPr/>
        <a:lstStyle/>
        <a:p>
          <a:endParaRPr lang="es-MX"/>
        </a:p>
      </dgm:t>
    </dgm:pt>
    <dgm:pt modelId="{18DBBE4E-C426-B04A-983D-8EC2EB46CE60}" type="pres">
      <dgm:prSet presAssocID="{0C9CB4DA-D7AC-274C-B3E7-5183F649E5A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A1D803EB-3B6E-614A-82B0-F16522F12F44}" type="pres">
      <dgm:prSet presAssocID="{2A5FE435-45A0-7140-A041-F478DC26B3F2}" presName="composite" presStyleCnt="0"/>
      <dgm:spPr/>
    </dgm:pt>
    <dgm:pt modelId="{A1E7CB35-9411-D449-AEC3-C0FA73FCE8B9}" type="pres">
      <dgm:prSet presAssocID="{2A5FE435-45A0-7140-A041-F478DC26B3F2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316240C-D79B-C442-AFFE-1593573F0FC9}" type="pres">
      <dgm:prSet presAssocID="{2A5FE435-45A0-7140-A041-F478DC26B3F2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6C9D7AB-2AE6-1F44-9FC0-8088BE2DBFE5}" type="pres">
      <dgm:prSet presAssocID="{770F1F28-7E10-104A-930A-5FC553BC1961}" presName="space" presStyleCnt="0"/>
      <dgm:spPr/>
    </dgm:pt>
    <dgm:pt modelId="{80E410FA-E520-EC48-8F93-CC0E46B53E93}" type="pres">
      <dgm:prSet presAssocID="{B0E07255-7123-6544-96D0-41B85E2AAD56}" presName="composite" presStyleCnt="0"/>
      <dgm:spPr/>
    </dgm:pt>
    <dgm:pt modelId="{9190CB9F-4E12-634C-80C1-DD72A70271CD}" type="pres">
      <dgm:prSet presAssocID="{B0E07255-7123-6544-96D0-41B85E2AAD56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70A8086-C9F6-1947-9BB6-F9F5C14A17B5}" type="pres">
      <dgm:prSet presAssocID="{B0E07255-7123-6544-96D0-41B85E2AAD56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19A6841-8C69-7C40-B4B7-956EC3F73435}" type="pres">
      <dgm:prSet presAssocID="{B77F6232-6898-4A40-8626-2074D423BF44}" presName="space" presStyleCnt="0"/>
      <dgm:spPr/>
    </dgm:pt>
    <dgm:pt modelId="{ACD4A316-2DF9-484E-AFBD-9BA7B378D262}" type="pres">
      <dgm:prSet presAssocID="{73F9C05C-2861-3147-A615-239B15729B12}" presName="composite" presStyleCnt="0"/>
      <dgm:spPr/>
    </dgm:pt>
    <dgm:pt modelId="{4E877A69-5969-1149-80F8-A0C408995E7C}" type="pres">
      <dgm:prSet presAssocID="{73F9C05C-2861-3147-A615-239B15729B12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9D9EE0D-415F-ED43-85B5-8642A96F84D4}" type="pres">
      <dgm:prSet presAssocID="{73F9C05C-2861-3147-A615-239B15729B12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439F1B8-7F0A-3349-82CD-10D4F6269A14}" type="presOf" srcId="{0C9CB4DA-D7AC-274C-B3E7-5183F649E5A3}" destId="{18DBBE4E-C426-B04A-983D-8EC2EB46CE60}" srcOrd="0" destOrd="0" presId="urn:microsoft.com/office/officeart/2005/8/layout/hList1"/>
    <dgm:cxn modelId="{E2568058-EC93-504D-9586-40CDCEFBBB96}" srcId="{73F9C05C-2861-3147-A615-239B15729B12}" destId="{D5EA89A0-CBF7-3842-8E4B-48415B793CF8}" srcOrd="3" destOrd="0" parTransId="{CBD3B81A-26A7-9C4B-8727-075EF856A186}" sibTransId="{FF7A8F80-2B07-784E-A599-75A9D0B13135}"/>
    <dgm:cxn modelId="{472C59A0-66BB-3949-8375-4E4C1DC0F6D9}" srcId="{2A5FE435-45A0-7140-A041-F478DC26B3F2}" destId="{20C6A508-DB73-6542-A8CF-DED17EC834A4}" srcOrd="1" destOrd="0" parTransId="{93760675-6506-BD4E-89BE-C59B8BD0AF25}" sibTransId="{2D23D08A-1A03-6C4F-A979-2144B98B8F1D}"/>
    <dgm:cxn modelId="{C94D0DC1-E383-7943-8AD3-32416D792FAD}" srcId="{2A5FE435-45A0-7140-A041-F478DC26B3F2}" destId="{E588908F-15E2-6240-912E-95B74E4A14A1}" srcOrd="0" destOrd="0" parTransId="{CB7AC07E-42C3-964A-AD80-9D7CD292CF3E}" sibTransId="{4655DD88-D2B4-AE42-B2BB-3C0542909806}"/>
    <dgm:cxn modelId="{1A4B4EAB-D08D-8842-A080-34F8A70A346C}" type="presOf" srcId="{46CF6B03-F3C6-374E-93DB-75ED47625168}" destId="{99D9EE0D-415F-ED43-85B5-8642A96F84D4}" srcOrd="0" destOrd="0" presId="urn:microsoft.com/office/officeart/2005/8/layout/hList1"/>
    <dgm:cxn modelId="{0626DE9B-D63C-094D-B9F8-ED3D1439AA21}" srcId="{B0E07255-7123-6544-96D0-41B85E2AAD56}" destId="{598DFFE9-4114-034E-9567-1CED266DA820}" srcOrd="2" destOrd="0" parTransId="{585822A4-E8B9-9D44-BBC2-740804A5BE17}" sibTransId="{AADCBBCA-06DC-E746-8067-D7FD7315C8E3}"/>
    <dgm:cxn modelId="{D98E5258-6683-6047-9371-71F5D7690817}" type="presOf" srcId="{B0E07255-7123-6544-96D0-41B85E2AAD56}" destId="{9190CB9F-4E12-634C-80C1-DD72A70271CD}" srcOrd="0" destOrd="0" presId="urn:microsoft.com/office/officeart/2005/8/layout/hList1"/>
    <dgm:cxn modelId="{5EA8EFFE-7A11-BC4C-85CC-488952D81DCF}" srcId="{B0E07255-7123-6544-96D0-41B85E2AAD56}" destId="{112AD17C-2578-8848-AE63-6D712214D0B1}" srcOrd="3" destOrd="0" parTransId="{CE93F9CA-1663-004C-940E-0358D2DD12C9}" sibTransId="{3FF8E35B-FA8B-6343-83A6-EEFFA51FE9E8}"/>
    <dgm:cxn modelId="{0D606ED1-67EF-3E49-8E9A-95A1EE18C893}" type="presOf" srcId="{E64CBED0-ECFA-9142-8A79-A1B948CEA3FA}" destId="{070A8086-C9F6-1947-9BB6-F9F5C14A17B5}" srcOrd="0" destOrd="0" presId="urn:microsoft.com/office/officeart/2005/8/layout/hList1"/>
    <dgm:cxn modelId="{5BE79ACE-2423-D740-B665-6221DCA6E18A}" srcId="{73F9C05C-2861-3147-A615-239B15729B12}" destId="{541188ED-A24A-6F49-9327-B663EF3EAFDA}" srcOrd="5" destOrd="0" parTransId="{58EDC727-8F95-7E4E-89DC-F897A826DCE2}" sibTransId="{B9366A47-2B72-AC44-8FD7-BEE4E3494724}"/>
    <dgm:cxn modelId="{C6C54183-32CA-0B4F-9B47-FFDB1DFF97F4}" srcId="{0C9CB4DA-D7AC-274C-B3E7-5183F649E5A3}" destId="{B0E07255-7123-6544-96D0-41B85E2AAD56}" srcOrd="1" destOrd="0" parTransId="{83671189-8788-B647-B37C-F7F9D14C5200}" sibTransId="{B77F6232-6898-4A40-8626-2074D423BF44}"/>
    <dgm:cxn modelId="{EF8CA59D-2C56-F247-8A9C-E169F5BEF81C}" type="presOf" srcId="{6E875310-9F66-E94A-AD85-E45B28D5F369}" destId="{99D9EE0D-415F-ED43-85B5-8642A96F84D4}" srcOrd="0" destOrd="4" presId="urn:microsoft.com/office/officeart/2005/8/layout/hList1"/>
    <dgm:cxn modelId="{88487520-4A24-1A4D-B0E7-257925403E05}" srcId="{73F9C05C-2861-3147-A615-239B15729B12}" destId="{528666C1-DAD5-5E40-BA95-2DBBA5954355}" srcOrd="1" destOrd="0" parTransId="{6164910F-A130-7E4F-ADDD-D32BE22E4FC6}" sibTransId="{6F9DB853-6085-0C4E-8833-88594EFCE462}"/>
    <dgm:cxn modelId="{40FBA341-77AF-CC41-9B36-D717B6897447}" type="presOf" srcId="{2A5FE435-45A0-7140-A041-F478DC26B3F2}" destId="{A1E7CB35-9411-D449-AEC3-C0FA73FCE8B9}" srcOrd="0" destOrd="0" presId="urn:microsoft.com/office/officeart/2005/8/layout/hList1"/>
    <dgm:cxn modelId="{8F88AF8D-1814-0E4D-AEB3-9F83CFEF5E74}" type="presOf" srcId="{73F9C05C-2861-3147-A615-239B15729B12}" destId="{4E877A69-5969-1149-80F8-A0C408995E7C}" srcOrd="0" destOrd="0" presId="urn:microsoft.com/office/officeart/2005/8/layout/hList1"/>
    <dgm:cxn modelId="{640EDE80-A7CC-8943-A6FE-25C681540A02}" srcId="{0C9CB4DA-D7AC-274C-B3E7-5183F649E5A3}" destId="{2A5FE435-45A0-7140-A041-F478DC26B3F2}" srcOrd="0" destOrd="0" parTransId="{65FDE26C-F837-CF4F-9573-16E7666395D3}" sibTransId="{770F1F28-7E10-104A-930A-5FC553BC1961}"/>
    <dgm:cxn modelId="{A342707E-9127-4A4C-954B-FECFE3A830FF}" type="presOf" srcId="{D5EA89A0-CBF7-3842-8E4B-48415B793CF8}" destId="{99D9EE0D-415F-ED43-85B5-8642A96F84D4}" srcOrd="0" destOrd="3" presId="urn:microsoft.com/office/officeart/2005/8/layout/hList1"/>
    <dgm:cxn modelId="{A3003B76-6B54-B141-A048-29F87EA6FA36}" srcId="{B0E07255-7123-6544-96D0-41B85E2AAD56}" destId="{E64CBED0-ECFA-9142-8A79-A1B948CEA3FA}" srcOrd="0" destOrd="0" parTransId="{AE564992-0981-AE42-BB63-D9B030BF8DD9}" sibTransId="{BDE68D9A-6DCE-CB42-965A-F88F83A1F146}"/>
    <dgm:cxn modelId="{D0F133BA-E62D-D34E-A1AB-9A24E2AA15C9}" type="presOf" srcId="{4BD2E99B-4BA9-DC42-86FD-1824CC91E696}" destId="{070A8086-C9F6-1947-9BB6-F9F5C14A17B5}" srcOrd="0" destOrd="1" presId="urn:microsoft.com/office/officeart/2005/8/layout/hList1"/>
    <dgm:cxn modelId="{1F614946-1ADB-5C4F-9966-2BB5F283422C}" srcId="{73F9C05C-2861-3147-A615-239B15729B12}" destId="{46CF6B03-F3C6-374E-93DB-75ED47625168}" srcOrd="0" destOrd="0" parTransId="{EB6C476F-D5CF-FD4C-A54F-D985F6E5191C}" sibTransId="{7EDB0919-A816-654E-9541-60B844379B5F}"/>
    <dgm:cxn modelId="{0793EB63-4381-6846-AA6F-F6D9EA72D472}" type="presOf" srcId="{E588908F-15E2-6240-912E-95B74E4A14A1}" destId="{5316240C-D79B-C442-AFFE-1593573F0FC9}" srcOrd="0" destOrd="0" presId="urn:microsoft.com/office/officeart/2005/8/layout/hList1"/>
    <dgm:cxn modelId="{C39F92E5-F009-1A4D-AF22-0EA0BF3AE504}" type="presOf" srcId="{20C6A508-DB73-6542-A8CF-DED17EC834A4}" destId="{5316240C-D79B-C442-AFFE-1593573F0FC9}" srcOrd="0" destOrd="1" presId="urn:microsoft.com/office/officeart/2005/8/layout/hList1"/>
    <dgm:cxn modelId="{966531E4-5646-A844-801A-C5F0504D3346}" type="presOf" srcId="{112AD17C-2578-8848-AE63-6D712214D0B1}" destId="{070A8086-C9F6-1947-9BB6-F9F5C14A17B5}" srcOrd="0" destOrd="3" presId="urn:microsoft.com/office/officeart/2005/8/layout/hList1"/>
    <dgm:cxn modelId="{5586C3B1-96D9-CC4A-9F1C-E70E243400B0}" type="presOf" srcId="{541188ED-A24A-6F49-9327-B663EF3EAFDA}" destId="{99D9EE0D-415F-ED43-85B5-8642A96F84D4}" srcOrd="0" destOrd="5" presId="urn:microsoft.com/office/officeart/2005/8/layout/hList1"/>
    <dgm:cxn modelId="{E2E02204-09FC-864B-B8D3-6749112543AC}" srcId="{0C9CB4DA-D7AC-274C-B3E7-5183F649E5A3}" destId="{73F9C05C-2861-3147-A615-239B15729B12}" srcOrd="2" destOrd="0" parTransId="{CADF4CFE-094B-6E4B-8853-FEB1B650F3C5}" sibTransId="{F50E92D8-DFF2-4241-A72A-4D8F646F16D5}"/>
    <dgm:cxn modelId="{2775A39F-613E-2646-A61F-60C80B11BE82}" type="presOf" srcId="{93FCADFD-9238-FA44-9926-5D2757DDF36A}" destId="{99D9EE0D-415F-ED43-85B5-8642A96F84D4}" srcOrd="0" destOrd="2" presId="urn:microsoft.com/office/officeart/2005/8/layout/hList1"/>
    <dgm:cxn modelId="{0A38BFB7-6328-AE4C-8847-CD1FA49499E7}" type="presOf" srcId="{598DFFE9-4114-034E-9567-1CED266DA820}" destId="{070A8086-C9F6-1947-9BB6-F9F5C14A17B5}" srcOrd="0" destOrd="2" presId="urn:microsoft.com/office/officeart/2005/8/layout/hList1"/>
    <dgm:cxn modelId="{5DB9E20D-80D0-5648-8579-0F953B802952}" type="presOf" srcId="{528666C1-DAD5-5E40-BA95-2DBBA5954355}" destId="{99D9EE0D-415F-ED43-85B5-8642A96F84D4}" srcOrd="0" destOrd="1" presId="urn:microsoft.com/office/officeart/2005/8/layout/hList1"/>
    <dgm:cxn modelId="{106C413E-EE2B-0848-B15A-9BB97B74608B}" srcId="{B0E07255-7123-6544-96D0-41B85E2AAD56}" destId="{4BD2E99B-4BA9-DC42-86FD-1824CC91E696}" srcOrd="1" destOrd="0" parTransId="{B5B06EED-F048-354C-A2F6-2152FB226956}" sibTransId="{5A073535-0ACB-114C-93AD-A2E3D339F47E}"/>
    <dgm:cxn modelId="{CA779A2D-E8D4-8B44-94D2-6807CB85EA65}" srcId="{73F9C05C-2861-3147-A615-239B15729B12}" destId="{6E875310-9F66-E94A-AD85-E45B28D5F369}" srcOrd="4" destOrd="0" parTransId="{EF016D7B-7BD2-0B4B-907F-22EE131E862B}" sibTransId="{C8D04343-B471-9D47-99A7-3831CD336FBE}"/>
    <dgm:cxn modelId="{0F8E581D-9228-A745-8DB8-22323D856BE3}" srcId="{73F9C05C-2861-3147-A615-239B15729B12}" destId="{93FCADFD-9238-FA44-9926-5D2757DDF36A}" srcOrd="2" destOrd="0" parTransId="{302A6452-62DB-364E-8B54-83F9E8EEC744}" sibTransId="{0731A9AF-1C12-284E-8CA0-C71D0E5666C4}"/>
    <dgm:cxn modelId="{8384D613-B87C-BE4E-84DC-AB1E56816049}" type="presParOf" srcId="{18DBBE4E-C426-B04A-983D-8EC2EB46CE60}" destId="{A1D803EB-3B6E-614A-82B0-F16522F12F44}" srcOrd="0" destOrd="0" presId="urn:microsoft.com/office/officeart/2005/8/layout/hList1"/>
    <dgm:cxn modelId="{145B2969-496C-2B4F-915A-ED2CF02091DA}" type="presParOf" srcId="{A1D803EB-3B6E-614A-82B0-F16522F12F44}" destId="{A1E7CB35-9411-D449-AEC3-C0FA73FCE8B9}" srcOrd="0" destOrd="0" presId="urn:microsoft.com/office/officeart/2005/8/layout/hList1"/>
    <dgm:cxn modelId="{92CA270D-B91D-7D49-BA74-5027E1697D44}" type="presParOf" srcId="{A1D803EB-3B6E-614A-82B0-F16522F12F44}" destId="{5316240C-D79B-C442-AFFE-1593573F0FC9}" srcOrd="1" destOrd="0" presId="urn:microsoft.com/office/officeart/2005/8/layout/hList1"/>
    <dgm:cxn modelId="{5DAF55CA-710C-C74A-BEB2-7A01FC8B0296}" type="presParOf" srcId="{18DBBE4E-C426-B04A-983D-8EC2EB46CE60}" destId="{C6C9D7AB-2AE6-1F44-9FC0-8088BE2DBFE5}" srcOrd="1" destOrd="0" presId="urn:microsoft.com/office/officeart/2005/8/layout/hList1"/>
    <dgm:cxn modelId="{9B66BECC-075B-2B42-A28A-DC39D06F161A}" type="presParOf" srcId="{18DBBE4E-C426-B04A-983D-8EC2EB46CE60}" destId="{80E410FA-E520-EC48-8F93-CC0E46B53E93}" srcOrd="2" destOrd="0" presId="urn:microsoft.com/office/officeart/2005/8/layout/hList1"/>
    <dgm:cxn modelId="{D8FADCED-7627-9C43-B8BF-EA8CE22A21E9}" type="presParOf" srcId="{80E410FA-E520-EC48-8F93-CC0E46B53E93}" destId="{9190CB9F-4E12-634C-80C1-DD72A70271CD}" srcOrd="0" destOrd="0" presId="urn:microsoft.com/office/officeart/2005/8/layout/hList1"/>
    <dgm:cxn modelId="{C43FF73A-93CA-2F41-8972-B8CF76535401}" type="presParOf" srcId="{80E410FA-E520-EC48-8F93-CC0E46B53E93}" destId="{070A8086-C9F6-1947-9BB6-F9F5C14A17B5}" srcOrd="1" destOrd="0" presId="urn:microsoft.com/office/officeart/2005/8/layout/hList1"/>
    <dgm:cxn modelId="{1286C088-B04A-5D46-A1C9-CCF07E460E45}" type="presParOf" srcId="{18DBBE4E-C426-B04A-983D-8EC2EB46CE60}" destId="{C19A6841-8C69-7C40-B4B7-956EC3F73435}" srcOrd="3" destOrd="0" presId="urn:microsoft.com/office/officeart/2005/8/layout/hList1"/>
    <dgm:cxn modelId="{CC867B96-63ED-0C47-9A09-5E9E3775D229}" type="presParOf" srcId="{18DBBE4E-C426-B04A-983D-8EC2EB46CE60}" destId="{ACD4A316-2DF9-484E-AFBD-9BA7B378D262}" srcOrd="4" destOrd="0" presId="urn:microsoft.com/office/officeart/2005/8/layout/hList1"/>
    <dgm:cxn modelId="{AFC5FC92-5235-7B4B-9C3E-DF818C2B6678}" type="presParOf" srcId="{ACD4A316-2DF9-484E-AFBD-9BA7B378D262}" destId="{4E877A69-5969-1149-80F8-A0C408995E7C}" srcOrd="0" destOrd="0" presId="urn:microsoft.com/office/officeart/2005/8/layout/hList1"/>
    <dgm:cxn modelId="{C754D4CC-D502-7643-B51E-8CC0F668649D}" type="presParOf" srcId="{ACD4A316-2DF9-484E-AFBD-9BA7B378D262}" destId="{99D9EE0D-415F-ED43-85B5-8642A96F84D4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C9CB4DA-D7AC-274C-B3E7-5183F649E5A3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2A5FE435-45A0-7140-A041-F478DC26B3F2}">
      <dgm:prSet phldrT="[Texto]"/>
      <dgm:spPr/>
      <dgm:t>
        <a:bodyPr/>
        <a:lstStyle/>
        <a:p>
          <a:r>
            <a:rPr lang="es-MX" dirty="0"/>
            <a:t>MANDO Y LIDERAZGO III</a:t>
          </a:r>
        </a:p>
      </dgm:t>
    </dgm:pt>
    <dgm:pt modelId="{65FDE26C-F837-CF4F-9573-16E7666395D3}" type="parTrans" cxnId="{640EDE80-A7CC-8943-A6FE-25C681540A02}">
      <dgm:prSet/>
      <dgm:spPr/>
      <dgm:t>
        <a:bodyPr/>
        <a:lstStyle/>
        <a:p>
          <a:endParaRPr lang="es-MX"/>
        </a:p>
      </dgm:t>
    </dgm:pt>
    <dgm:pt modelId="{770F1F28-7E10-104A-930A-5FC553BC1961}" type="sibTrans" cxnId="{640EDE80-A7CC-8943-A6FE-25C681540A02}">
      <dgm:prSet/>
      <dgm:spPr/>
      <dgm:t>
        <a:bodyPr/>
        <a:lstStyle/>
        <a:p>
          <a:endParaRPr lang="es-MX"/>
        </a:p>
      </dgm:t>
    </dgm:pt>
    <dgm:pt modelId="{E588908F-15E2-6240-912E-95B74E4A14A1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El Liderazgo del Brigadier</a:t>
          </a:r>
        </a:p>
      </dgm:t>
    </dgm:pt>
    <dgm:pt modelId="{CB7AC07E-42C3-964A-AD80-9D7CD292CF3E}" type="parTrans" cxnId="{C94D0DC1-E383-7943-8AD3-32416D792FAD}">
      <dgm:prSet/>
      <dgm:spPr/>
      <dgm:t>
        <a:bodyPr/>
        <a:lstStyle/>
        <a:p>
          <a:endParaRPr lang="es-MX"/>
        </a:p>
      </dgm:t>
    </dgm:pt>
    <dgm:pt modelId="{4655DD88-D2B4-AE42-B2BB-3C0542909806}" type="sibTrans" cxnId="{C94D0DC1-E383-7943-8AD3-32416D792FAD}">
      <dgm:prSet/>
      <dgm:spPr/>
      <dgm:t>
        <a:bodyPr/>
        <a:lstStyle/>
        <a:p>
          <a:endParaRPr lang="es-MX"/>
        </a:p>
      </dgm:t>
    </dgm:pt>
    <dgm:pt modelId="{B0E07255-7123-6544-96D0-41B85E2AAD56}">
      <dgm:prSet phldrT="[Texto]"/>
      <dgm:spPr/>
      <dgm:t>
        <a:bodyPr/>
        <a:lstStyle/>
        <a:p>
          <a:r>
            <a:rPr lang="es-MX" dirty="0"/>
            <a:t>ANÁLISIS DE LA REALIDAD NACIONAL E INTERNACIONAL</a:t>
          </a:r>
        </a:p>
      </dgm:t>
    </dgm:pt>
    <dgm:pt modelId="{83671189-8788-B647-B37C-F7F9D14C5200}" type="parTrans" cxnId="{C6C54183-32CA-0B4F-9B47-FFDB1DFF97F4}">
      <dgm:prSet/>
      <dgm:spPr/>
      <dgm:t>
        <a:bodyPr/>
        <a:lstStyle/>
        <a:p>
          <a:endParaRPr lang="es-MX"/>
        </a:p>
      </dgm:t>
    </dgm:pt>
    <dgm:pt modelId="{B77F6232-6898-4A40-8626-2074D423BF44}" type="sibTrans" cxnId="{C6C54183-32CA-0B4F-9B47-FFDB1DFF97F4}">
      <dgm:prSet/>
      <dgm:spPr/>
      <dgm:t>
        <a:bodyPr/>
        <a:lstStyle/>
        <a:p>
          <a:endParaRPr lang="es-MX"/>
        </a:p>
      </dgm:t>
    </dgm:pt>
    <dgm:pt modelId="{E64CBED0-ECFA-9142-8A79-A1B948CEA3FA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Realidad internacional (mundo bipolar y multipolar)</a:t>
          </a:r>
        </a:p>
      </dgm:t>
    </dgm:pt>
    <dgm:pt modelId="{AE564992-0981-AE42-BB63-D9B030BF8DD9}" type="parTrans" cxnId="{A3003B76-6B54-B141-A048-29F87EA6FA36}">
      <dgm:prSet/>
      <dgm:spPr/>
      <dgm:t>
        <a:bodyPr/>
        <a:lstStyle/>
        <a:p>
          <a:endParaRPr lang="es-MX"/>
        </a:p>
      </dgm:t>
    </dgm:pt>
    <dgm:pt modelId="{BDE68D9A-6DCE-CB42-965A-F88F83A1F146}" type="sibTrans" cxnId="{A3003B76-6B54-B141-A048-29F87EA6FA36}">
      <dgm:prSet/>
      <dgm:spPr/>
      <dgm:t>
        <a:bodyPr/>
        <a:lstStyle/>
        <a:p>
          <a:endParaRPr lang="es-MX"/>
        </a:p>
      </dgm:t>
    </dgm:pt>
    <dgm:pt modelId="{73F9C05C-2861-3147-A615-239B15729B12}">
      <dgm:prSet phldrT="[Texto]"/>
      <dgm:spPr/>
      <dgm:t>
        <a:bodyPr/>
        <a:lstStyle/>
        <a:p>
          <a:r>
            <a:rPr lang="es-MX" dirty="0"/>
            <a:t>EDUCACIÓN CÍVICA</a:t>
          </a:r>
        </a:p>
      </dgm:t>
    </dgm:pt>
    <dgm:pt modelId="{CADF4CFE-094B-6E4B-8853-FEB1B650F3C5}" type="parTrans" cxnId="{E2E02204-09FC-864B-B8D3-6749112543AC}">
      <dgm:prSet/>
      <dgm:spPr/>
      <dgm:t>
        <a:bodyPr/>
        <a:lstStyle/>
        <a:p>
          <a:endParaRPr lang="es-MX"/>
        </a:p>
      </dgm:t>
    </dgm:pt>
    <dgm:pt modelId="{F50E92D8-DFF2-4241-A72A-4D8F646F16D5}" type="sibTrans" cxnId="{E2E02204-09FC-864B-B8D3-6749112543AC}">
      <dgm:prSet/>
      <dgm:spPr/>
      <dgm:t>
        <a:bodyPr/>
        <a:lstStyle/>
        <a:p>
          <a:endParaRPr lang="es-MX"/>
        </a:p>
      </dgm:t>
    </dgm:pt>
    <dgm:pt modelId="{46CF6B03-F3C6-374E-93DB-75ED47625168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Derechos humanos</a:t>
          </a:r>
        </a:p>
      </dgm:t>
    </dgm:pt>
    <dgm:pt modelId="{EB6C476F-D5CF-FD4C-A54F-D985F6E5191C}" type="parTrans" cxnId="{1F614946-1ADB-5C4F-9966-2BB5F283422C}">
      <dgm:prSet/>
      <dgm:spPr/>
      <dgm:t>
        <a:bodyPr/>
        <a:lstStyle/>
        <a:p>
          <a:endParaRPr lang="es-MX"/>
        </a:p>
      </dgm:t>
    </dgm:pt>
    <dgm:pt modelId="{7EDB0919-A816-654E-9541-60B844379B5F}" type="sibTrans" cxnId="{1F614946-1ADB-5C4F-9966-2BB5F283422C}">
      <dgm:prSet/>
      <dgm:spPr/>
      <dgm:t>
        <a:bodyPr/>
        <a:lstStyle/>
        <a:p>
          <a:endParaRPr lang="es-MX"/>
        </a:p>
      </dgm:t>
    </dgm:pt>
    <dgm:pt modelId="{1B76CEA7-F92F-254B-9FDD-8E6920550649}">
      <dgm:prSet/>
      <dgm:spPr/>
      <dgm:t>
        <a:bodyPr/>
        <a:lstStyle/>
        <a:p>
          <a:r>
            <a:rPr lang="es-MX" dirty="0"/>
            <a:t>DERECHO</a:t>
          </a:r>
        </a:p>
      </dgm:t>
    </dgm:pt>
    <dgm:pt modelId="{32EE7173-C551-F14A-8C00-0354D6329391}" type="parTrans" cxnId="{2E6CFD39-1B5B-9244-8DEF-23FE934EEEBD}">
      <dgm:prSet/>
      <dgm:spPr/>
      <dgm:t>
        <a:bodyPr/>
        <a:lstStyle/>
        <a:p>
          <a:endParaRPr lang="es-MX"/>
        </a:p>
      </dgm:t>
    </dgm:pt>
    <dgm:pt modelId="{C298825E-DEA5-6646-BEB7-6054A3D4DCFB}" type="sibTrans" cxnId="{2E6CFD39-1B5B-9244-8DEF-23FE934EEEBD}">
      <dgm:prSet/>
      <dgm:spPr/>
      <dgm:t>
        <a:bodyPr/>
        <a:lstStyle/>
        <a:p>
          <a:endParaRPr lang="es-MX"/>
        </a:p>
      </dgm:t>
    </dgm:pt>
    <dgm:pt modelId="{8DAA99E6-98EE-F844-A1AA-1FC694A4A4AB}">
      <dgm:prSet custT="1"/>
      <dgm:spPr/>
      <dgm:t>
        <a:bodyPr/>
        <a:lstStyle/>
        <a:p>
          <a:r>
            <a:rPr lang="es-MX" sz="1400" dirty="0"/>
            <a:t>El hombre, la sociedad y el derecho</a:t>
          </a:r>
        </a:p>
      </dgm:t>
    </dgm:pt>
    <dgm:pt modelId="{1ED45C30-0DF1-B543-B136-C1408A85FDBA}" type="parTrans" cxnId="{61B7456B-77AA-194A-965F-43F926D6B13E}">
      <dgm:prSet/>
      <dgm:spPr/>
      <dgm:t>
        <a:bodyPr/>
        <a:lstStyle/>
        <a:p>
          <a:endParaRPr lang="es-MX"/>
        </a:p>
      </dgm:t>
    </dgm:pt>
    <dgm:pt modelId="{155B15BD-0530-FC48-9935-F9484C8C594A}" type="sibTrans" cxnId="{61B7456B-77AA-194A-965F-43F926D6B13E}">
      <dgm:prSet/>
      <dgm:spPr/>
      <dgm:t>
        <a:bodyPr/>
        <a:lstStyle/>
        <a:p>
          <a:endParaRPr lang="es-MX"/>
        </a:p>
      </dgm:t>
    </dgm:pt>
    <dgm:pt modelId="{29E94624-BAF5-9947-8B4A-2D946B227F53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Análisis de casos</a:t>
          </a:r>
        </a:p>
      </dgm:t>
    </dgm:pt>
    <dgm:pt modelId="{53F707C6-F0B8-C94C-81ED-BC4F72BC867C}" type="parTrans" cxnId="{4D04E3E8-285E-3F47-BF20-F6704A25C73A}">
      <dgm:prSet/>
      <dgm:spPr/>
      <dgm:t>
        <a:bodyPr/>
        <a:lstStyle/>
        <a:p>
          <a:endParaRPr lang="es-MX"/>
        </a:p>
      </dgm:t>
    </dgm:pt>
    <dgm:pt modelId="{95B944D8-8D9A-044F-B241-2AEF67CE2DFB}" type="sibTrans" cxnId="{4D04E3E8-285E-3F47-BF20-F6704A25C73A}">
      <dgm:prSet/>
      <dgm:spPr/>
      <dgm:t>
        <a:bodyPr/>
        <a:lstStyle/>
        <a:p>
          <a:endParaRPr lang="es-MX"/>
        </a:p>
      </dgm:t>
    </dgm:pt>
    <dgm:pt modelId="{AB417090-F04F-5E4A-AEE5-7F1E47D01CC0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Realidad Nacional (Revolución en libertad; camino haca el socialismo; nuevo orden institucional; restauración de la democracia)</a:t>
          </a:r>
        </a:p>
      </dgm:t>
    </dgm:pt>
    <dgm:pt modelId="{E90C2741-234B-624A-97FA-EF0D6C516397}" type="parTrans" cxnId="{75644D48-4463-F94D-B39E-908FFDC46884}">
      <dgm:prSet/>
      <dgm:spPr/>
      <dgm:t>
        <a:bodyPr/>
        <a:lstStyle/>
        <a:p>
          <a:endParaRPr lang="es-MX"/>
        </a:p>
      </dgm:t>
    </dgm:pt>
    <dgm:pt modelId="{71C5DCB4-5FD0-F142-987C-B18A729A8A46}" type="sibTrans" cxnId="{75644D48-4463-F94D-B39E-908FFDC46884}">
      <dgm:prSet/>
      <dgm:spPr/>
      <dgm:t>
        <a:bodyPr/>
        <a:lstStyle/>
        <a:p>
          <a:endParaRPr lang="es-MX"/>
        </a:p>
      </dgm:t>
    </dgm:pt>
    <dgm:pt modelId="{6F229566-F14C-CE4F-A1ED-28C053679F30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Derecho penal en derechos humanos y rol de las fuerzas armadas</a:t>
          </a:r>
        </a:p>
      </dgm:t>
    </dgm:pt>
    <dgm:pt modelId="{5E5563FD-102E-994A-84A4-0A8842F9BB89}" type="parTrans" cxnId="{E90DA65B-2997-E44A-BFDC-61027DE1BF19}">
      <dgm:prSet/>
      <dgm:spPr/>
      <dgm:t>
        <a:bodyPr/>
        <a:lstStyle/>
        <a:p>
          <a:endParaRPr lang="es-MX"/>
        </a:p>
      </dgm:t>
    </dgm:pt>
    <dgm:pt modelId="{6CE90444-C157-AD47-AE8E-3EE55D794299}" type="sibTrans" cxnId="{E90DA65B-2997-E44A-BFDC-61027DE1BF19}">
      <dgm:prSet/>
      <dgm:spPr/>
      <dgm:t>
        <a:bodyPr/>
        <a:lstStyle/>
        <a:p>
          <a:endParaRPr lang="es-MX"/>
        </a:p>
      </dgm:t>
    </dgm:pt>
    <dgm:pt modelId="{D63F0C4F-4E4D-C24A-8A1B-9B19D03C1845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Enfoque de género</a:t>
          </a:r>
        </a:p>
      </dgm:t>
    </dgm:pt>
    <dgm:pt modelId="{B83CD138-12A6-EC4E-AFDD-4D48F2D465EB}" type="parTrans" cxnId="{1442251C-BBCC-D74B-B354-BB82CA1A2690}">
      <dgm:prSet/>
      <dgm:spPr/>
      <dgm:t>
        <a:bodyPr/>
        <a:lstStyle/>
        <a:p>
          <a:endParaRPr lang="es-MX"/>
        </a:p>
      </dgm:t>
    </dgm:pt>
    <dgm:pt modelId="{423A9BAA-36EE-1645-BCD6-2D594A6EFADA}" type="sibTrans" cxnId="{1442251C-BBCC-D74B-B354-BB82CA1A2690}">
      <dgm:prSet/>
      <dgm:spPr/>
      <dgm:t>
        <a:bodyPr/>
        <a:lstStyle/>
        <a:p>
          <a:endParaRPr lang="es-MX"/>
        </a:p>
      </dgm:t>
    </dgm:pt>
    <dgm:pt modelId="{2F677A78-965E-534E-A158-4E8ACE044B02}">
      <dgm:prSet custT="1"/>
      <dgm:spPr/>
      <dgm:t>
        <a:bodyPr/>
        <a:lstStyle/>
        <a:p>
          <a:r>
            <a:rPr lang="es-MX" sz="1400" dirty="0"/>
            <a:t>La constitución política de Chile</a:t>
          </a:r>
        </a:p>
      </dgm:t>
    </dgm:pt>
    <dgm:pt modelId="{F0699E56-0760-2041-9310-F48EB6C6B25B}" type="parTrans" cxnId="{56CEFBA9-1C24-6E41-B8AC-E11461434846}">
      <dgm:prSet/>
      <dgm:spPr/>
      <dgm:t>
        <a:bodyPr/>
        <a:lstStyle/>
        <a:p>
          <a:endParaRPr lang="es-MX"/>
        </a:p>
      </dgm:t>
    </dgm:pt>
    <dgm:pt modelId="{FD4D5823-A9DA-794E-97D9-6490894CA167}" type="sibTrans" cxnId="{56CEFBA9-1C24-6E41-B8AC-E11461434846}">
      <dgm:prSet/>
      <dgm:spPr/>
      <dgm:t>
        <a:bodyPr/>
        <a:lstStyle/>
        <a:p>
          <a:endParaRPr lang="es-MX"/>
        </a:p>
      </dgm:t>
    </dgm:pt>
    <dgm:pt modelId="{D9F27E6C-8E76-B74B-B84F-858FBF1714AF}">
      <dgm:prSet custT="1"/>
      <dgm:spPr/>
      <dgm:t>
        <a:bodyPr/>
        <a:lstStyle/>
        <a:p>
          <a:r>
            <a:rPr lang="es-MX" sz="1400" dirty="0"/>
            <a:t>Derecho Internacional Marítimo</a:t>
          </a:r>
        </a:p>
      </dgm:t>
    </dgm:pt>
    <dgm:pt modelId="{9463AAC8-F024-F84B-BC68-BB104958959F}" type="parTrans" cxnId="{7868FD7D-25E9-494F-860A-A492F2659711}">
      <dgm:prSet/>
      <dgm:spPr/>
      <dgm:t>
        <a:bodyPr/>
        <a:lstStyle/>
        <a:p>
          <a:endParaRPr lang="es-MX"/>
        </a:p>
      </dgm:t>
    </dgm:pt>
    <dgm:pt modelId="{3211FA2A-3271-2D40-848E-7CFAF766A970}" type="sibTrans" cxnId="{7868FD7D-25E9-494F-860A-A492F2659711}">
      <dgm:prSet/>
      <dgm:spPr/>
      <dgm:t>
        <a:bodyPr/>
        <a:lstStyle/>
        <a:p>
          <a:endParaRPr lang="es-MX"/>
        </a:p>
      </dgm:t>
    </dgm:pt>
    <dgm:pt modelId="{70F61DF9-0A67-0544-9535-ED7E0D97445E}">
      <dgm:prSet custT="1"/>
      <dgm:spPr/>
      <dgm:t>
        <a:bodyPr/>
        <a:lstStyle/>
        <a:p>
          <a:r>
            <a:rPr lang="es-MX" sz="1400" dirty="0"/>
            <a:t>Derecho Internacional en los conflictos armados o internacional humanitario</a:t>
          </a:r>
        </a:p>
      </dgm:t>
    </dgm:pt>
    <dgm:pt modelId="{4FAF75BD-9BAA-EF44-BE80-B2CB8ADB9135}" type="parTrans" cxnId="{9C3794A1-FB66-264B-B86E-88FC5F6C0E7A}">
      <dgm:prSet/>
      <dgm:spPr/>
      <dgm:t>
        <a:bodyPr/>
        <a:lstStyle/>
        <a:p>
          <a:endParaRPr lang="es-MX"/>
        </a:p>
      </dgm:t>
    </dgm:pt>
    <dgm:pt modelId="{2DC224C6-A902-784D-95EB-5CC5E584B381}" type="sibTrans" cxnId="{9C3794A1-FB66-264B-B86E-88FC5F6C0E7A}">
      <dgm:prSet/>
      <dgm:spPr/>
      <dgm:t>
        <a:bodyPr/>
        <a:lstStyle/>
        <a:p>
          <a:endParaRPr lang="es-MX"/>
        </a:p>
      </dgm:t>
    </dgm:pt>
    <dgm:pt modelId="{351E204A-F41D-234A-A8F9-653B362C8B34}" type="pres">
      <dgm:prSet presAssocID="{0C9CB4DA-D7AC-274C-B3E7-5183F649E5A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94B93E0A-B61E-CB48-89FA-E01860AEBF39}" type="pres">
      <dgm:prSet presAssocID="{2A5FE435-45A0-7140-A041-F478DC26B3F2}" presName="composite" presStyleCnt="0"/>
      <dgm:spPr/>
    </dgm:pt>
    <dgm:pt modelId="{FD238724-D9F4-C54C-81A3-38CD2048311D}" type="pres">
      <dgm:prSet presAssocID="{2A5FE435-45A0-7140-A041-F478DC26B3F2}" presName="parTx" presStyleLbl="align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02552CF-D26D-D341-BB9B-33D7D17EB08D}" type="pres">
      <dgm:prSet presAssocID="{2A5FE435-45A0-7140-A041-F478DC26B3F2}" presName="desTx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C1D6E17-D88C-3F44-A1D5-E19D7F6A795F}" type="pres">
      <dgm:prSet presAssocID="{770F1F28-7E10-104A-930A-5FC553BC1961}" presName="space" presStyleCnt="0"/>
      <dgm:spPr/>
    </dgm:pt>
    <dgm:pt modelId="{52259FA2-DA70-8D4B-AB07-3A63956DE448}" type="pres">
      <dgm:prSet presAssocID="{B0E07255-7123-6544-96D0-41B85E2AAD56}" presName="composite" presStyleCnt="0"/>
      <dgm:spPr/>
    </dgm:pt>
    <dgm:pt modelId="{F1368E16-7E7D-8546-9800-C196EFB177B3}" type="pres">
      <dgm:prSet presAssocID="{B0E07255-7123-6544-96D0-41B85E2AAD56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1EAB3A6-92AD-BD4C-945C-737EC6948BF4}" type="pres">
      <dgm:prSet presAssocID="{B0E07255-7123-6544-96D0-41B85E2AAD56}" presName="desTx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D16BC00-95CA-B046-8C1A-D032EED9009F}" type="pres">
      <dgm:prSet presAssocID="{B77F6232-6898-4A40-8626-2074D423BF44}" presName="space" presStyleCnt="0"/>
      <dgm:spPr/>
    </dgm:pt>
    <dgm:pt modelId="{76F73FE3-7E23-0C43-94CE-97D683EE9B64}" type="pres">
      <dgm:prSet presAssocID="{73F9C05C-2861-3147-A615-239B15729B12}" presName="composite" presStyleCnt="0"/>
      <dgm:spPr/>
    </dgm:pt>
    <dgm:pt modelId="{66157524-51D6-8641-9EA7-246464D2C979}" type="pres">
      <dgm:prSet presAssocID="{73F9C05C-2861-3147-A615-239B15729B12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8E06CB3-E812-E04C-A071-4B9873F2E731}" type="pres">
      <dgm:prSet presAssocID="{73F9C05C-2861-3147-A615-239B15729B12}" presName="desTx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0815071-E10B-C941-BEB3-949925BF2876}" type="pres">
      <dgm:prSet presAssocID="{F50E92D8-DFF2-4241-A72A-4D8F646F16D5}" presName="space" presStyleCnt="0"/>
      <dgm:spPr/>
    </dgm:pt>
    <dgm:pt modelId="{99FBF2C0-AA1F-7D49-8010-333CFD8DB2DC}" type="pres">
      <dgm:prSet presAssocID="{1B76CEA7-F92F-254B-9FDD-8E6920550649}" presName="composite" presStyleCnt="0"/>
      <dgm:spPr/>
    </dgm:pt>
    <dgm:pt modelId="{6999A52F-0E03-7F40-95DB-21BA99CB4B21}" type="pres">
      <dgm:prSet presAssocID="{1B76CEA7-F92F-254B-9FDD-8E6920550649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FBDB13B-04B1-4A4F-8A3D-96520D7A7262}" type="pres">
      <dgm:prSet presAssocID="{1B76CEA7-F92F-254B-9FDD-8E6920550649}" presName="desTx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1087FE1-D959-B942-9BB7-28FED781ACD8}" type="presOf" srcId="{E64CBED0-ECFA-9142-8A79-A1B948CEA3FA}" destId="{61EAB3A6-92AD-BD4C-945C-737EC6948BF4}" srcOrd="0" destOrd="0" presId="urn:microsoft.com/office/officeart/2005/8/layout/hList1"/>
    <dgm:cxn modelId="{3A23E4DA-10E1-8D4C-AC55-769BD8F9892E}" type="presOf" srcId="{E588908F-15E2-6240-912E-95B74E4A14A1}" destId="{702552CF-D26D-D341-BB9B-33D7D17EB08D}" srcOrd="0" destOrd="0" presId="urn:microsoft.com/office/officeart/2005/8/layout/hList1"/>
    <dgm:cxn modelId="{FFC7A67F-A6B4-F346-9269-DD54C1901340}" type="presOf" srcId="{2A5FE435-45A0-7140-A041-F478DC26B3F2}" destId="{FD238724-D9F4-C54C-81A3-38CD2048311D}" srcOrd="0" destOrd="0" presId="urn:microsoft.com/office/officeart/2005/8/layout/hList1"/>
    <dgm:cxn modelId="{C94D0DC1-E383-7943-8AD3-32416D792FAD}" srcId="{2A5FE435-45A0-7140-A041-F478DC26B3F2}" destId="{E588908F-15E2-6240-912E-95B74E4A14A1}" srcOrd="0" destOrd="0" parTransId="{CB7AC07E-42C3-964A-AD80-9D7CD292CF3E}" sibTransId="{4655DD88-D2B4-AE42-B2BB-3C0542909806}"/>
    <dgm:cxn modelId="{19A7F4CD-A6A9-0245-A270-D2B479A494D2}" type="presOf" srcId="{70F61DF9-0A67-0544-9535-ED7E0D97445E}" destId="{5FBDB13B-04B1-4A4F-8A3D-96520D7A7262}" srcOrd="0" destOrd="3" presId="urn:microsoft.com/office/officeart/2005/8/layout/hList1"/>
    <dgm:cxn modelId="{2E6CFD39-1B5B-9244-8DEF-23FE934EEEBD}" srcId="{0C9CB4DA-D7AC-274C-B3E7-5183F649E5A3}" destId="{1B76CEA7-F92F-254B-9FDD-8E6920550649}" srcOrd="3" destOrd="0" parTransId="{32EE7173-C551-F14A-8C00-0354D6329391}" sibTransId="{C298825E-DEA5-6646-BEB7-6054A3D4DCFB}"/>
    <dgm:cxn modelId="{3F962428-8675-B341-AF22-A0B84E74256F}" type="presOf" srcId="{8DAA99E6-98EE-F844-A1AA-1FC694A4A4AB}" destId="{5FBDB13B-04B1-4A4F-8A3D-96520D7A7262}" srcOrd="0" destOrd="0" presId="urn:microsoft.com/office/officeart/2005/8/layout/hList1"/>
    <dgm:cxn modelId="{61B7456B-77AA-194A-965F-43F926D6B13E}" srcId="{1B76CEA7-F92F-254B-9FDD-8E6920550649}" destId="{8DAA99E6-98EE-F844-A1AA-1FC694A4A4AB}" srcOrd="0" destOrd="0" parTransId="{1ED45C30-0DF1-B543-B136-C1408A85FDBA}" sibTransId="{155B15BD-0530-FC48-9935-F9484C8C594A}"/>
    <dgm:cxn modelId="{F28B09A1-0783-A243-B276-0F88156AC4B3}" type="presOf" srcId="{73F9C05C-2861-3147-A615-239B15729B12}" destId="{66157524-51D6-8641-9EA7-246464D2C979}" srcOrd="0" destOrd="0" presId="urn:microsoft.com/office/officeart/2005/8/layout/hList1"/>
    <dgm:cxn modelId="{C6C54183-32CA-0B4F-9B47-FFDB1DFF97F4}" srcId="{0C9CB4DA-D7AC-274C-B3E7-5183F649E5A3}" destId="{B0E07255-7123-6544-96D0-41B85E2AAD56}" srcOrd="1" destOrd="0" parTransId="{83671189-8788-B647-B37C-F7F9D14C5200}" sibTransId="{B77F6232-6898-4A40-8626-2074D423BF44}"/>
    <dgm:cxn modelId="{87C7B165-F7C4-0147-A499-9FB0D1A280CD}" type="presOf" srcId="{29E94624-BAF5-9947-8B4A-2D946B227F53}" destId="{702552CF-D26D-D341-BB9B-33D7D17EB08D}" srcOrd="0" destOrd="1" presId="urn:microsoft.com/office/officeart/2005/8/layout/hList1"/>
    <dgm:cxn modelId="{56CEFBA9-1C24-6E41-B8AC-E11461434846}" srcId="{1B76CEA7-F92F-254B-9FDD-8E6920550649}" destId="{2F677A78-965E-534E-A158-4E8ACE044B02}" srcOrd="1" destOrd="0" parTransId="{F0699E56-0760-2041-9310-F48EB6C6B25B}" sibTransId="{FD4D5823-A9DA-794E-97D9-6490894CA167}"/>
    <dgm:cxn modelId="{82CA465B-B290-9749-9B9F-8F9B960B866C}" type="presOf" srcId="{1B76CEA7-F92F-254B-9FDD-8E6920550649}" destId="{6999A52F-0E03-7F40-95DB-21BA99CB4B21}" srcOrd="0" destOrd="0" presId="urn:microsoft.com/office/officeart/2005/8/layout/hList1"/>
    <dgm:cxn modelId="{7868FD7D-25E9-494F-860A-A492F2659711}" srcId="{1B76CEA7-F92F-254B-9FDD-8E6920550649}" destId="{D9F27E6C-8E76-B74B-B84F-858FBF1714AF}" srcOrd="2" destOrd="0" parTransId="{9463AAC8-F024-F84B-BC68-BB104958959F}" sibTransId="{3211FA2A-3271-2D40-848E-7CFAF766A970}"/>
    <dgm:cxn modelId="{75644D48-4463-F94D-B39E-908FFDC46884}" srcId="{B0E07255-7123-6544-96D0-41B85E2AAD56}" destId="{AB417090-F04F-5E4A-AEE5-7F1E47D01CC0}" srcOrd="1" destOrd="0" parTransId="{E90C2741-234B-624A-97FA-EF0D6C516397}" sibTransId="{71C5DCB4-5FD0-F142-987C-B18A729A8A46}"/>
    <dgm:cxn modelId="{711E6917-7DAA-0C43-8B64-D1E6221CFC37}" type="presOf" srcId="{6F229566-F14C-CE4F-A1ED-28C053679F30}" destId="{28E06CB3-E812-E04C-A071-4B9873F2E731}" srcOrd="0" destOrd="1" presId="urn:microsoft.com/office/officeart/2005/8/layout/hList1"/>
    <dgm:cxn modelId="{640EDE80-A7CC-8943-A6FE-25C681540A02}" srcId="{0C9CB4DA-D7AC-274C-B3E7-5183F649E5A3}" destId="{2A5FE435-45A0-7140-A041-F478DC26B3F2}" srcOrd="0" destOrd="0" parTransId="{65FDE26C-F837-CF4F-9573-16E7666395D3}" sibTransId="{770F1F28-7E10-104A-930A-5FC553BC1961}"/>
    <dgm:cxn modelId="{40E8F622-213D-3143-82B8-BF3402A3A09F}" type="presOf" srcId="{D63F0C4F-4E4D-C24A-8A1B-9B19D03C1845}" destId="{28E06CB3-E812-E04C-A071-4B9873F2E731}" srcOrd="0" destOrd="2" presId="urn:microsoft.com/office/officeart/2005/8/layout/hList1"/>
    <dgm:cxn modelId="{A3003B76-6B54-B141-A048-29F87EA6FA36}" srcId="{B0E07255-7123-6544-96D0-41B85E2AAD56}" destId="{E64CBED0-ECFA-9142-8A79-A1B948CEA3FA}" srcOrd="0" destOrd="0" parTransId="{AE564992-0981-AE42-BB63-D9B030BF8DD9}" sibTransId="{BDE68D9A-6DCE-CB42-965A-F88F83A1F146}"/>
    <dgm:cxn modelId="{9B2F04FB-93CF-DB43-B23E-B18DD8F019FA}" type="presOf" srcId="{2F677A78-965E-534E-A158-4E8ACE044B02}" destId="{5FBDB13B-04B1-4A4F-8A3D-96520D7A7262}" srcOrd="0" destOrd="1" presId="urn:microsoft.com/office/officeart/2005/8/layout/hList1"/>
    <dgm:cxn modelId="{1F614946-1ADB-5C4F-9966-2BB5F283422C}" srcId="{73F9C05C-2861-3147-A615-239B15729B12}" destId="{46CF6B03-F3C6-374E-93DB-75ED47625168}" srcOrd="0" destOrd="0" parTransId="{EB6C476F-D5CF-FD4C-A54F-D985F6E5191C}" sibTransId="{7EDB0919-A816-654E-9541-60B844379B5F}"/>
    <dgm:cxn modelId="{CC78C3C9-0254-4245-9A5B-6755EA2B34D7}" type="presOf" srcId="{B0E07255-7123-6544-96D0-41B85E2AAD56}" destId="{F1368E16-7E7D-8546-9800-C196EFB177B3}" srcOrd="0" destOrd="0" presId="urn:microsoft.com/office/officeart/2005/8/layout/hList1"/>
    <dgm:cxn modelId="{9C3794A1-FB66-264B-B86E-88FC5F6C0E7A}" srcId="{1B76CEA7-F92F-254B-9FDD-8E6920550649}" destId="{70F61DF9-0A67-0544-9535-ED7E0D97445E}" srcOrd="3" destOrd="0" parTransId="{4FAF75BD-9BAA-EF44-BE80-B2CB8ADB9135}" sibTransId="{2DC224C6-A902-784D-95EB-5CC5E584B381}"/>
    <dgm:cxn modelId="{B4E57977-7A2C-9242-AAB1-83CE9C09CA7D}" type="presOf" srcId="{0C9CB4DA-D7AC-274C-B3E7-5183F649E5A3}" destId="{351E204A-F41D-234A-A8F9-653B362C8B34}" srcOrd="0" destOrd="0" presId="urn:microsoft.com/office/officeart/2005/8/layout/hList1"/>
    <dgm:cxn modelId="{E90DA65B-2997-E44A-BFDC-61027DE1BF19}" srcId="{73F9C05C-2861-3147-A615-239B15729B12}" destId="{6F229566-F14C-CE4F-A1ED-28C053679F30}" srcOrd="1" destOrd="0" parTransId="{5E5563FD-102E-994A-84A4-0A8842F9BB89}" sibTransId="{6CE90444-C157-AD47-AE8E-3EE55D794299}"/>
    <dgm:cxn modelId="{E2E02204-09FC-864B-B8D3-6749112543AC}" srcId="{0C9CB4DA-D7AC-274C-B3E7-5183F649E5A3}" destId="{73F9C05C-2861-3147-A615-239B15729B12}" srcOrd="2" destOrd="0" parTransId="{CADF4CFE-094B-6E4B-8853-FEB1B650F3C5}" sibTransId="{F50E92D8-DFF2-4241-A72A-4D8F646F16D5}"/>
    <dgm:cxn modelId="{E8936423-1BF1-7E40-B043-E423F86E64C6}" type="presOf" srcId="{AB417090-F04F-5E4A-AEE5-7F1E47D01CC0}" destId="{61EAB3A6-92AD-BD4C-945C-737EC6948BF4}" srcOrd="0" destOrd="1" presId="urn:microsoft.com/office/officeart/2005/8/layout/hList1"/>
    <dgm:cxn modelId="{43751183-A846-9C4D-AC0E-A658D02D0C7C}" type="presOf" srcId="{D9F27E6C-8E76-B74B-B84F-858FBF1714AF}" destId="{5FBDB13B-04B1-4A4F-8A3D-96520D7A7262}" srcOrd="0" destOrd="2" presId="urn:microsoft.com/office/officeart/2005/8/layout/hList1"/>
    <dgm:cxn modelId="{4D04E3E8-285E-3F47-BF20-F6704A25C73A}" srcId="{2A5FE435-45A0-7140-A041-F478DC26B3F2}" destId="{29E94624-BAF5-9947-8B4A-2D946B227F53}" srcOrd="1" destOrd="0" parTransId="{53F707C6-F0B8-C94C-81ED-BC4F72BC867C}" sibTransId="{95B944D8-8D9A-044F-B241-2AEF67CE2DFB}"/>
    <dgm:cxn modelId="{1442251C-BBCC-D74B-B354-BB82CA1A2690}" srcId="{73F9C05C-2861-3147-A615-239B15729B12}" destId="{D63F0C4F-4E4D-C24A-8A1B-9B19D03C1845}" srcOrd="2" destOrd="0" parTransId="{B83CD138-12A6-EC4E-AFDD-4D48F2D465EB}" sibTransId="{423A9BAA-36EE-1645-BCD6-2D594A6EFADA}"/>
    <dgm:cxn modelId="{A5D62199-F087-F94F-8A6E-FE88CE7CFE57}" type="presOf" srcId="{46CF6B03-F3C6-374E-93DB-75ED47625168}" destId="{28E06CB3-E812-E04C-A071-4B9873F2E731}" srcOrd="0" destOrd="0" presId="urn:microsoft.com/office/officeart/2005/8/layout/hList1"/>
    <dgm:cxn modelId="{8A3E9B3E-978C-2B44-8D6C-F86AD616DB6C}" type="presParOf" srcId="{351E204A-F41D-234A-A8F9-653B362C8B34}" destId="{94B93E0A-B61E-CB48-89FA-E01860AEBF39}" srcOrd="0" destOrd="0" presId="urn:microsoft.com/office/officeart/2005/8/layout/hList1"/>
    <dgm:cxn modelId="{0A86B6C5-5B6D-C845-A85C-5D7757946F1D}" type="presParOf" srcId="{94B93E0A-B61E-CB48-89FA-E01860AEBF39}" destId="{FD238724-D9F4-C54C-81A3-38CD2048311D}" srcOrd="0" destOrd="0" presId="urn:microsoft.com/office/officeart/2005/8/layout/hList1"/>
    <dgm:cxn modelId="{415BBF8E-30BB-7040-9A3C-28C26B43BABB}" type="presParOf" srcId="{94B93E0A-B61E-CB48-89FA-E01860AEBF39}" destId="{702552CF-D26D-D341-BB9B-33D7D17EB08D}" srcOrd="1" destOrd="0" presId="urn:microsoft.com/office/officeart/2005/8/layout/hList1"/>
    <dgm:cxn modelId="{1742F3E0-2F20-5D4E-9721-EBF8518CCCC7}" type="presParOf" srcId="{351E204A-F41D-234A-A8F9-653B362C8B34}" destId="{6C1D6E17-D88C-3F44-A1D5-E19D7F6A795F}" srcOrd="1" destOrd="0" presId="urn:microsoft.com/office/officeart/2005/8/layout/hList1"/>
    <dgm:cxn modelId="{2B1EB0CB-DEE6-694A-8A70-8FF89880773D}" type="presParOf" srcId="{351E204A-F41D-234A-A8F9-653B362C8B34}" destId="{52259FA2-DA70-8D4B-AB07-3A63956DE448}" srcOrd="2" destOrd="0" presId="urn:microsoft.com/office/officeart/2005/8/layout/hList1"/>
    <dgm:cxn modelId="{600CF615-F12D-0C4A-9D4B-8F47BB2E4FB0}" type="presParOf" srcId="{52259FA2-DA70-8D4B-AB07-3A63956DE448}" destId="{F1368E16-7E7D-8546-9800-C196EFB177B3}" srcOrd="0" destOrd="0" presId="urn:microsoft.com/office/officeart/2005/8/layout/hList1"/>
    <dgm:cxn modelId="{5B0FB8D6-A5D5-C848-AEEC-488B9247D570}" type="presParOf" srcId="{52259FA2-DA70-8D4B-AB07-3A63956DE448}" destId="{61EAB3A6-92AD-BD4C-945C-737EC6948BF4}" srcOrd="1" destOrd="0" presId="urn:microsoft.com/office/officeart/2005/8/layout/hList1"/>
    <dgm:cxn modelId="{DAEED083-3F30-4C44-9D08-9DDCC282F7F2}" type="presParOf" srcId="{351E204A-F41D-234A-A8F9-653B362C8B34}" destId="{5D16BC00-95CA-B046-8C1A-D032EED9009F}" srcOrd="3" destOrd="0" presId="urn:microsoft.com/office/officeart/2005/8/layout/hList1"/>
    <dgm:cxn modelId="{4718AF5F-C23F-5648-AA9C-28C288285824}" type="presParOf" srcId="{351E204A-F41D-234A-A8F9-653B362C8B34}" destId="{76F73FE3-7E23-0C43-94CE-97D683EE9B64}" srcOrd="4" destOrd="0" presId="urn:microsoft.com/office/officeart/2005/8/layout/hList1"/>
    <dgm:cxn modelId="{6F9B61F9-FAA3-C544-95CD-B216CA6492BE}" type="presParOf" srcId="{76F73FE3-7E23-0C43-94CE-97D683EE9B64}" destId="{66157524-51D6-8641-9EA7-246464D2C979}" srcOrd="0" destOrd="0" presId="urn:microsoft.com/office/officeart/2005/8/layout/hList1"/>
    <dgm:cxn modelId="{4F0CC086-5489-2B4E-B34D-30FCD168CC0E}" type="presParOf" srcId="{76F73FE3-7E23-0C43-94CE-97D683EE9B64}" destId="{28E06CB3-E812-E04C-A071-4B9873F2E731}" srcOrd="1" destOrd="0" presId="urn:microsoft.com/office/officeart/2005/8/layout/hList1"/>
    <dgm:cxn modelId="{B68A0FA0-A7D4-E041-B36F-8CA1C94CA08D}" type="presParOf" srcId="{351E204A-F41D-234A-A8F9-653B362C8B34}" destId="{60815071-E10B-C941-BEB3-949925BF2876}" srcOrd="5" destOrd="0" presId="urn:microsoft.com/office/officeart/2005/8/layout/hList1"/>
    <dgm:cxn modelId="{84A2FBCD-BFEF-3741-A465-EDAC351A5862}" type="presParOf" srcId="{351E204A-F41D-234A-A8F9-653B362C8B34}" destId="{99FBF2C0-AA1F-7D49-8010-333CFD8DB2DC}" srcOrd="6" destOrd="0" presId="urn:microsoft.com/office/officeart/2005/8/layout/hList1"/>
    <dgm:cxn modelId="{D9E55D17-09E7-3843-B11D-7AFFB56A5843}" type="presParOf" srcId="{99FBF2C0-AA1F-7D49-8010-333CFD8DB2DC}" destId="{6999A52F-0E03-7F40-95DB-21BA99CB4B21}" srcOrd="0" destOrd="0" presId="urn:microsoft.com/office/officeart/2005/8/layout/hList1"/>
    <dgm:cxn modelId="{26408246-FA53-6D4B-8199-D5B52B9C02BB}" type="presParOf" srcId="{99FBF2C0-AA1F-7D49-8010-333CFD8DB2DC}" destId="{5FBDB13B-04B1-4A4F-8A3D-96520D7A726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C9CB4DA-D7AC-274C-B3E7-5183F649E5A3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2A5FE435-45A0-7140-A041-F478DC26B3F2}">
      <dgm:prSet phldrT="[Texto]"/>
      <dgm:spPr/>
      <dgm:t>
        <a:bodyPr/>
        <a:lstStyle/>
        <a:p>
          <a:r>
            <a:rPr lang="es-MX" dirty="0"/>
            <a:t>Fundamentos Navales</a:t>
          </a:r>
        </a:p>
      </dgm:t>
    </dgm:pt>
    <dgm:pt modelId="{770F1F28-7E10-104A-930A-5FC553BC1961}" type="sibTrans" cxnId="{640EDE80-A7CC-8943-A6FE-25C681540A02}">
      <dgm:prSet/>
      <dgm:spPr/>
      <dgm:t>
        <a:bodyPr/>
        <a:lstStyle/>
        <a:p>
          <a:endParaRPr lang="es-MX"/>
        </a:p>
      </dgm:t>
    </dgm:pt>
    <dgm:pt modelId="{65FDE26C-F837-CF4F-9573-16E7666395D3}" type="parTrans" cxnId="{640EDE80-A7CC-8943-A6FE-25C681540A02}">
      <dgm:prSet/>
      <dgm:spPr/>
      <dgm:t>
        <a:bodyPr/>
        <a:lstStyle/>
        <a:p>
          <a:endParaRPr lang="es-MX"/>
        </a:p>
      </dgm:t>
    </dgm:pt>
    <dgm:pt modelId="{E588908F-15E2-6240-912E-95B74E4A14A1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Historia de la Escuela Naval</a:t>
          </a:r>
        </a:p>
      </dgm:t>
    </dgm:pt>
    <dgm:pt modelId="{4655DD88-D2B4-AE42-B2BB-3C0542909806}" type="sibTrans" cxnId="{C94D0DC1-E383-7943-8AD3-32416D792FAD}">
      <dgm:prSet/>
      <dgm:spPr/>
      <dgm:t>
        <a:bodyPr/>
        <a:lstStyle/>
        <a:p>
          <a:endParaRPr lang="es-MX"/>
        </a:p>
      </dgm:t>
    </dgm:pt>
    <dgm:pt modelId="{CB7AC07E-42C3-964A-AD80-9D7CD292CF3E}" type="parTrans" cxnId="{C94D0DC1-E383-7943-8AD3-32416D792FAD}">
      <dgm:prSet/>
      <dgm:spPr/>
      <dgm:t>
        <a:bodyPr/>
        <a:lstStyle/>
        <a:p>
          <a:endParaRPr lang="es-MX"/>
        </a:p>
      </dgm:t>
    </dgm:pt>
    <dgm:pt modelId="{F692A8F9-5A43-F449-B90F-C6273196BCDB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Tradiciones y costumbres</a:t>
          </a:r>
        </a:p>
      </dgm:t>
    </dgm:pt>
    <dgm:pt modelId="{E63D0D3D-764B-314C-A876-F8F4354AA065}" type="parTrans" cxnId="{BE805C5B-3553-C84B-863D-0ABD93E50E35}">
      <dgm:prSet/>
      <dgm:spPr/>
      <dgm:t>
        <a:bodyPr/>
        <a:lstStyle/>
        <a:p>
          <a:endParaRPr lang="es-MX"/>
        </a:p>
      </dgm:t>
    </dgm:pt>
    <dgm:pt modelId="{8C4AD7DA-F6DD-FF49-A73F-83FDDFEBDB09}" type="sibTrans" cxnId="{BE805C5B-3553-C84B-863D-0ABD93E50E35}">
      <dgm:prSet/>
      <dgm:spPr/>
      <dgm:t>
        <a:bodyPr/>
        <a:lstStyle/>
        <a:p>
          <a:endParaRPr lang="es-MX"/>
        </a:p>
      </dgm:t>
    </dgm:pt>
    <dgm:pt modelId="{A29E7498-B626-2B46-9C1A-D6E3532F8386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Normas del ceremonial naval</a:t>
          </a:r>
        </a:p>
      </dgm:t>
    </dgm:pt>
    <dgm:pt modelId="{A7A6D526-C189-B343-A3E6-F1D23C8D7221}" type="parTrans" cxnId="{62C8F527-AFFA-E448-B406-42A16F746DEB}">
      <dgm:prSet/>
      <dgm:spPr/>
      <dgm:t>
        <a:bodyPr/>
        <a:lstStyle/>
        <a:p>
          <a:endParaRPr lang="es-MX"/>
        </a:p>
      </dgm:t>
    </dgm:pt>
    <dgm:pt modelId="{35B78549-1DA3-6445-B5E5-6005535ED79C}" type="sibTrans" cxnId="{62C8F527-AFFA-E448-B406-42A16F746DEB}">
      <dgm:prSet/>
      <dgm:spPr/>
      <dgm:t>
        <a:bodyPr/>
        <a:lstStyle/>
        <a:p>
          <a:endParaRPr lang="es-MX"/>
        </a:p>
      </dgm:t>
    </dgm:pt>
    <dgm:pt modelId="{8A0F141C-0F39-D24A-8759-7539625FEB3A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Jerarquía y subordinaciones</a:t>
          </a:r>
        </a:p>
      </dgm:t>
    </dgm:pt>
    <dgm:pt modelId="{D4A3A321-1753-BD43-9EFC-0047DE01DD4B}" type="parTrans" cxnId="{1095D458-A554-B842-BA6F-CF6E41567F49}">
      <dgm:prSet/>
      <dgm:spPr/>
      <dgm:t>
        <a:bodyPr/>
        <a:lstStyle/>
        <a:p>
          <a:endParaRPr lang="es-MX"/>
        </a:p>
      </dgm:t>
    </dgm:pt>
    <dgm:pt modelId="{88A283C2-1571-264F-9DA3-8E4DBA7586A4}" type="sibTrans" cxnId="{1095D458-A554-B842-BA6F-CF6E41567F49}">
      <dgm:prSet/>
      <dgm:spPr/>
      <dgm:t>
        <a:bodyPr/>
        <a:lstStyle/>
        <a:p>
          <a:endParaRPr lang="es-MX"/>
        </a:p>
      </dgm:t>
    </dgm:pt>
    <dgm:pt modelId="{4F81649B-4A45-7348-9E8C-5237726B39FF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Grados, equivalencias jerárquicas y uniformes</a:t>
          </a:r>
        </a:p>
      </dgm:t>
    </dgm:pt>
    <dgm:pt modelId="{ECF096EC-E752-8040-8008-C3798D925E0F}" type="parTrans" cxnId="{E572EFEC-4512-9F4A-8504-3B4CCEB2DBE3}">
      <dgm:prSet/>
      <dgm:spPr/>
      <dgm:t>
        <a:bodyPr/>
        <a:lstStyle/>
        <a:p>
          <a:endParaRPr lang="es-MX"/>
        </a:p>
      </dgm:t>
    </dgm:pt>
    <dgm:pt modelId="{05B27272-37C5-9F4C-AD6A-87E9D30E9C1A}" type="sibTrans" cxnId="{E572EFEC-4512-9F4A-8504-3B4CCEB2DBE3}">
      <dgm:prSet/>
      <dgm:spPr/>
      <dgm:t>
        <a:bodyPr/>
        <a:lstStyle/>
        <a:p>
          <a:endParaRPr lang="es-MX"/>
        </a:p>
      </dgm:t>
    </dgm:pt>
    <dgm:pt modelId="{E9C67BD7-054E-0C4D-A072-AC8ABDE2CB84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Escalafines</a:t>
          </a:r>
        </a:p>
      </dgm:t>
    </dgm:pt>
    <dgm:pt modelId="{C1152DB9-B8D4-5942-898F-B3918D62879D}" type="parTrans" cxnId="{350474D4-0AD8-D542-8022-997372CD7479}">
      <dgm:prSet/>
      <dgm:spPr/>
      <dgm:t>
        <a:bodyPr/>
        <a:lstStyle/>
        <a:p>
          <a:endParaRPr lang="es-MX"/>
        </a:p>
      </dgm:t>
    </dgm:pt>
    <dgm:pt modelId="{415E84A4-5977-5344-9339-1EDC4AF872B1}" type="sibTrans" cxnId="{350474D4-0AD8-D542-8022-997372CD7479}">
      <dgm:prSet/>
      <dgm:spPr/>
      <dgm:t>
        <a:bodyPr/>
        <a:lstStyle/>
        <a:p>
          <a:endParaRPr lang="es-MX"/>
        </a:p>
      </dgm:t>
    </dgm:pt>
    <dgm:pt modelId="{C95CF9BD-F81B-F148-AC1B-A76EAFF2C674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Régimen a bordo</a:t>
          </a:r>
        </a:p>
      </dgm:t>
    </dgm:pt>
    <dgm:pt modelId="{49BB607A-6998-7341-BF3A-4EFB121D5AB4}" type="parTrans" cxnId="{3510D28F-F45E-D041-BDBF-D7E27652D12E}">
      <dgm:prSet/>
      <dgm:spPr/>
      <dgm:t>
        <a:bodyPr/>
        <a:lstStyle/>
        <a:p>
          <a:endParaRPr lang="es-MX"/>
        </a:p>
      </dgm:t>
    </dgm:pt>
    <dgm:pt modelId="{75340EA7-27B0-8A4F-A320-9D4C1A2B6DC2}" type="sibTrans" cxnId="{3510D28F-F45E-D041-BDBF-D7E27652D12E}">
      <dgm:prSet/>
      <dgm:spPr/>
      <dgm:t>
        <a:bodyPr/>
        <a:lstStyle/>
        <a:p>
          <a:endParaRPr lang="es-MX"/>
        </a:p>
      </dgm:t>
    </dgm:pt>
    <dgm:pt modelId="{18DBBE4E-C426-B04A-983D-8EC2EB46CE60}" type="pres">
      <dgm:prSet presAssocID="{0C9CB4DA-D7AC-274C-B3E7-5183F649E5A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A1D803EB-3B6E-614A-82B0-F16522F12F44}" type="pres">
      <dgm:prSet presAssocID="{2A5FE435-45A0-7140-A041-F478DC26B3F2}" presName="composite" presStyleCnt="0"/>
      <dgm:spPr/>
    </dgm:pt>
    <dgm:pt modelId="{A1E7CB35-9411-D449-AEC3-C0FA73FCE8B9}" type="pres">
      <dgm:prSet presAssocID="{2A5FE435-45A0-7140-A041-F478DC26B3F2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316240C-D79B-C442-AFFE-1593573F0FC9}" type="pres">
      <dgm:prSet presAssocID="{2A5FE435-45A0-7140-A041-F478DC26B3F2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439F1B8-7F0A-3349-82CD-10D4F6269A14}" type="presOf" srcId="{0C9CB4DA-D7AC-274C-B3E7-5183F649E5A3}" destId="{18DBBE4E-C426-B04A-983D-8EC2EB46CE60}" srcOrd="0" destOrd="0" presId="urn:microsoft.com/office/officeart/2005/8/layout/hList1"/>
    <dgm:cxn modelId="{3510D28F-F45E-D041-BDBF-D7E27652D12E}" srcId="{2A5FE435-45A0-7140-A041-F478DC26B3F2}" destId="{C95CF9BD-F81B-F148-AC1B-A76EAFF2C674}" srcOrd="6" destOrd="0" parTransId="{49BB607A-6998-7341-BF3A-4EFB121D5AB4}" sibTransId="{75340EA7-27B0-8A4F-A320-9D4C1A2B6DC2}"/>
    <dgm:cxn modelId="{62C8F527-AFFA-E448-B406-42A16F746DEB}" srcId="{2A5FE435-45A0-7140-A041-F478DC26B3F2}" destId="{A29E7498-B626-2B46-9C1A-D6E3532F8386}" srcOrd="2" destOrd="0" parTransId="{A7A6D526-C189-B343-A3E6-F1D23C8D7221}" sibTransId="{35B78549-1DA3-6445-B5E5-6005535ED79C}"/>
    <dgm:cxn modelId="{E572EFEC-4512-9F4A-8504-3B4CCEB2DBE3}" srcId="{2A5FE435-45A0-7140-A041-F478DC26B3F2}" destId="{4F81649B-4A45-7348-9E8C-5237726B39FF}" srcOrd="4" destOrd="0" parTransId="{ECF096EC-E752-8040-8008-C3798D925E0F}" sibTransId="{05B27272-37C5-9F4C-AD6A-87E9D30E9C1A}"/>
    <dgm:cxn modelId="{BC72C149-8EC3-AB45-9895-9FA9B80C0404}" type="presOf" srcId="{E9C67BD7-054E-0C4D-A072-AC8ABDE2CB84}" destId="{5316240C-D79B-C442-AFFE-1593573F0FC9}" srcOrd="0" destOrd="5" presId="urn:microsoft.com/office/officeart/2005/8/layout/hList1"/>
    <dgm:cxn modelId="{F11AF0E6-FCF0-EA4A-A030-C20F123E081E}" type="presOf" srcId="{C95CF9BD-F81B-F148-AC1B-A76EAFF2C674}" destId="{5316240C-D79B-C442-AFFE-1593573F0FC9}" srcOrd="0" destOrd="6" presId="urn:microsoft.com/office/officeart/2005/8/layout/hList1"/>
    <dgm:cxn modelId="{640EDE80-A7CC-8943-A6FE-25C681540A02}" srcId="{0C9CB4DA-D7AC-274C-B3E7-5183F649E5A3}" destId="{2A5FE435-45A0-7140-A041-F478DC26B3F2}" srcOrd="0" destOrd="0" parTransId="{65FDE26C-F837-CF4F-9573-16E7666395D3}" sibTransId="{770F1F28-7E10-104A-930A-5FC553BC1961}"/>
    <dgm:cxn modelId="{459673B2-3F49-F942-9653-FAD520639B62}" type="presOf" srcId="{4F81649B-4A45-7348-9E8C-5237726B39FF}" destId="{5316240C-D79B-C442-AFFE-1593573F0FC9}" srcOrd="0" destOrd="4" presId="urn:microsoft.com/office/officeart/2005/8/layout/hList1"/>
    <dgm:cxn modelId="{09BB67DD-F2C1-3940-B49B-E91A7EE4B432}" type="presOf" srcId="{F692A8F9-5A43-F449-B90F-C6273196BCDB}" destId="{5316240C-D79B-C442-AFFE-1593573F0FC9}" srcOrd="0" destOrd="1" presId="urn:microsoft.com/office/officeart/2005/8/layout/hList1"/>
    <dgm:cxn modelId="{350474D4-0AD8-D542-8022-997372CD7479}" srcId="{2A5FE435-45A0-7140-A041-F478DC26B3F2}" destId="{E9C67BD7-054E-0C4D-A072-AC8ABDE2CB84}" srcOrd="5" destOrd="0" parTransId="{C1152DB9-B8D4-5942-898F-B3918D62879D}" sibTransId="{415E84A4-5977-5344-9339-1EDC4AF872B1}"/>
    <dgm:cxn modelId="{64AC52D2-A212-D940-B389-7793DA3E2C41}" type="presOf" srcId="{8A0F141C-0F39-D24A-8759-7539625FEB3A}" destId="{5316240C-D79B-C442-AFFE-1593573F0FC9}" srcOrd="0" destOrd="3" presId="urn:microsoft.com/office/officeart/2005/8/layout/hList1"/>
    <dgm:cxn modelId="{C94D0DC1-E383-7943-8AD3-32416D792FAD}" srcId="{2A5FE435-45A0-7140-A041-F478DC26B3F2}" destId="{E588908F-15E2-6240-912E-95B74E4A14A1}" srcOrd="0" destOrd="0" parTransId="{CB7AC07E-42C3-964A-AD80-9D7CD292CF3E}" sibTransId="{4655DD88-D2B4-AE42-B2BB-3C0542909806}"/>
    <dgm:cxn modelId="{0793EB63-4381-6846-AA6F-F6D9EA72D472}" type="presOf" srcId="{E588908F-15E2-6240-912E-95B74E4A14A1}" destId="{5316240C-D79B-C442-AFFE-1593573F0FC9}" srcOrd="0" destOrd="0" presId="urn:microsoft.com/office/officeart/2005/8/layout/hList1"/>
    <dgm:cxn modelId="{40FBA341-77AF-CC41-9B36-D717B6897447}" type="presOf" srcId="{2A5FE435-45A0-7140-A041-F478DC26B3F2}" destId="{A1E7CB35-9411-D449-AEC3-C0FA73FCE8B9}" srcOrd="0" destOrd="0" presId="urn:microsoft.com/office/officeart/2005/8/layout/hList1"/>
    <dgm:cxn modelId="{BE805C5B-3553-C84B-863D-0ABD93E50E35}" srcId="{2A5FE435-45A0-7140-A041-F478DC26B3F2}" destId="{F692A8F9-5A43-F449-B90F-C6273196BCDB}" srcOrd="1" destOrd="0" parTransId="{E63D0D3D-764B-314C-A876-F8F4354AA065}" sibTransId="{8C4AD7DA-F6DD-FF49-A73F-83FDDFEBDB09}"/>
    <dgm:cxn modelId="{18A70D12-DCB9-1047-B511-C9B1743E0F08}" type="presOf" srcId="{A29E7498-B626-2B46-9C1A-D6E3532F8386}" destId="{5316240C-D79B-C442-AFFE-1593573F0FC9}" srcOrd="0" destOrd="2" presId="urn:microsoft.com/office/officeart/2005/8/layout/hList1"/>
    <dgm:cxn modelId="{1095D458-A554-B842-BA6F-CF6E41567F49}" srcId="{2A5FE435-45A0-7140-A041-F478DC26B3F2}" destId="{8A0F141C-0F39-D24A-8759-7539625FEB3A}" srcOrd="3" destOrd="0" parTransId="{D4A3A321-1753-BD43-9EFC-0047DE01DD4B}" sibTransId="{88A283C2-1571-264F-9DA3-8E4DBA7586A4}"/>
    <dgm:cxn modelId="{8384D613-B87C-BE4E-84DC-AB1E56816049}" type="presParOf" srcId="{18DBBE4E-C426-B04A-983D-8EC2EB46CE60}" destId="{A1D803EB-3B6E-614A-82B0-F16522F12F44}" srcOrd="0" destOrd="0" presId="urn:microsoft.com/office/officeart/2005/8/layout/hList1"/>
    <dgm:cxn modelId="{145B2969-496C-2B4F-915A-ED2CF02091DA}" type="presParOf" srcId="{A1D803EB-3B6E-614A-82B0-F16522F12F44}" destId="{A1E7CB35-9411-D449-AEC3-C0FA73FCE8B9}" srcOrd="0" destOrd="0" presId="urn:microsoft.com/office/officeart/2005/8/layout/hList1"/>
    <dgm:cxn modelId="{92CA270D-B91D-7D49-BA74-5027E1697D44}" type="presParOf" srcId="{A1D803EB-3B6E-614A-82B0-F16522F12F44}" destId="{5316240C-D79B-C442-AFFE-1593573F0FC9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C9CB4DA-D7AC-274C-B3E7-5183F649E5A3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2A5FE435-45A0-7140-A041-F478DC26B3F2}">
      <dgm:prSet phldrT="[Texto]"/>
      <dgm:spPr/>
      <dgm:t>
        <a:bodyPr/>
        <a:lstStyle/>
        <a:p>
          <a:r>
            <a:rPr lang="es-MX" dirty="0"/>
            <a:t>Náutica</a:t>
          </a:r>
        </a:p>
      </dgm:t>
    </dgm:pt>
    <dgm:pt modelId="{770F1F28-7E10-104A-930A-5FC553BC1961}" type="sibTrans" cxnId="{640EDE80-A7CC-8943-A6FE-25C681540A02}">
      <dgm:prSet/>
      <dgm:spPr/>
      <dgm:t>
        <a:bodyPr/>
        <a:lstStyle/>
        <a:p>
          <a:endParaRPr lang="es-MX"/>
        </a:p>
      </dgm:t>
    </dgm:pt>
    <dgm:pt modelId="{65FDE26C-F837-CF4F-9573-16E7666395D3}" type="parTrans" cxnId="{640EDE80-A7CC-8943-A6FE-25C681540A02}">
      <dgm:prSet/>
      <dgm:spPr/>
      <dgm:t>
        <a:bodyPr/>
        <a:lstStyle/>
        <a:p>
          <a:endParaRPr lang="es-MX"/>
        </a:p>
      </dgm:t>
    </dgm:pt>
    <dgm:pt modelId="{E588908F-15E2-6240-912E-95B74E4A14A1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Generalidades sobre buques.</a:t>
          </a:r>
        </a:p>
      </dgm:t>
    </dgm:pt>
    <dgm:pt modelId="{4655DD88-D2B4-AE42-B2BB-3C0542909806}" type="sibTrans" cxnId="{C94D0DC1-E383-7943-8AD3-32416D792FAD}">
      <dgm:prSet/>
      <dgm:spPr/>
      <dgm:t>
        <a:bodyPr/>
        <a:lstStyle/>
        <a:p>
          <a:endParaRPr lang="es-MX"/>
        </a:p>
      </dgm:t>
    </dgm:pt>
    <dgm:pt modelId="{CB7AC07E-42C3-964A-AD80-9D7CD292CF3E}" type="parTrans" cxnId="{C94D0DC1-E383-7943-8AD3-32416D792FAD}">
      <dgm:prSet/>
      <dgm:spPr/>
      <dgm:t>
        <a:bodyPr/>
        <a:lstStyle/>
        <a:p>
          <a:endParaRPr lang="es-MX"/>
        </a:p>
      </dgm:t>
    </dgm:pt>
    <dgm:pt modelId="{5168607A-6050-AE4B-A764-F073DE4A8BFE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Elementos de cubierta y estructura de los buques</a:t>
          </a:r>
        </a:p>
      </dgm:t>
    </dgm:pt>
    <dgm:pt modelId="{EB955738-4820-6C42-AA83-EE115B59C5FB}" type="parTrans" cxnId="{92FC2134-E7D3-B849-ADD4-AD8C5505D3AF}">
      <dgm:prSet/>
      <dgm:spPr/>
      <dgm:t>
        <a:bodyPr/>
        <a:lstStyle/>
        <a:p>
          <a:endParaRPr lang="es-MX"/>
        </a:p>
      </dgm:t>
    </dgm:pt>
    <dgm:pt modelId="{BE7D2C96-CFF5-A847-B137-EBDDE2959E58}" type="sibTrans" cxnId="{92FC2134-E7D3-B849-ADD4-AD8C5505D3AF}">
      <dgm:prSet/>
      <dgm:spPr/>
      <dgm:t>
        <a:bodyPr/>
        <a:lstStyle/>
        <a:p>
          <a:endParaRPr lang="es-MX"/>
        </a:p>
      </dgm:t>
    </dgm:pt>
    <dgm:pt modelId="{ED16A753-2D27-7747-8791-ABA8E7157E36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Jarcias, nudos marineros y elementos de maniobras</a:t>
          </a:r>
        </a:p>
      </dgm:t>
    </dgm:pt>
    <dgm:pt modelId="{89924056-F7FD-2845-9240-56D98F201ABD}" type="parTrans" cxnId="{BFD9713D-1525-CF4B-AA0A-998331E4EC46}">
      <dgm:prSet/>
      <dgm:spPr/>
      <dgm:t>
        <a:bodyPr/>
        <a:lstStyle/>
        <a:p>
          <a:endParaRPr lang="es-MX"/>
        </a:p>
      </dgm:t>
    </dgm:pt>
    <dgm:pt modelId="{CAEDF455-A3C4-2E42-8BA2-9A8DCFC5FB15}" type="sibTrans" cxnId="{BFD9713D-1525-CF4B-AA0A-998331E4EC46}">
      <dgm:prSet/>
      <dgm:spPr/>
      <dgm:t>
        <a:bodyPr/>
        <a:lstStyle/>
        <a:p>
          <a:endParaRPr lang="es-MX"/>
        </a:p>
      </dgm:t>
    </dgm:pt>
    <dgm:pt modelId="{BCD80ACE-C3CB-A747-9AEF-E0481193D547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Anclas y cadenas</a:t>
          </a:r>
        </a:p>
      </dgm:t>
    </dgm:pt>
    <dgm:pt modelId="{1F36CCF0-89DE-1941-9762-55DD314B6710}" type="parTrans" cxnId="{B509E4DB-833B-5847-9BED-49DB8D541CFB}">
      <dgm:prSet/>
      <dgm:spPr/>
      <dgm:t>
        <a:bodyPr/>
        <a:lstStyle/>
        <a:p>
          <a:endParaRPr lang="es-MX"/>
        </a:p>
      </dgm:t>
    </dgm:pt>
    <dgm:pt modelId="{AA9E05A8-4977-0545-AF24-2F9D334639FF}" type="sibTrans" cxnId="{B509E4DB-833B-5847-9BED-49DB8D541CFB}">
      <dgm:prSet/>
      <dgm:spPr/>
      <dgm:t>
        <a:bodyPr/>
        <a:lstStyle/>
        <a:p>
          <a:endParaRPr lang="es-MX"/>
        </a:p>
      </dgm:t>
    </dgm:pt>
    <dgm:pt modelId="{0B1B950B-37A0-0549-BD0B-4DD2BF85350C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Maniobra de fondeo y de amarre</a:t>
          </a:r>
        </a:p>
      </dgm:t>
    </dgm:pt>
    <dgm:pt modelId="{1D533599-F783-AF41-A1AC-3077F61F0DB3}" type="parTrans" cxnId="{1F3A6C9F-848F-E946-B775-8F3F1F77B322}">
      <dgm:prSet/>
      <dgm:spPr/>
      <dgm:t>
        <a:bodyPr/>
        <a:lstStyle/>
        <a:p>
          <a:endParaRPr lang="es-MX"/>
        </a:p>
      </dgm:t>
    </dgm:pt>
    <dgm:pt modelId="{1E6EE3D5-FE5F-EF41-80F8-C2DA7ACA4867}" type="sibTrans" cxnId="{1F3A6C9F-848F-E946-B775-8F3F1F77B322}">
      <dgm:prSet/>
      <dgm:spPr/>
      <dgm:t>
        <a:bodyPr/>
        <a:lstStyle/>
        <a:p>
          <a:endParaRPr lang="es-MX"/>
        </a:p>
      </dgm:t>
    </dgm:pt>
    <dgm:pt modelId="{054AC36A-D668-504D-989A-28DF48927F04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Control de averías y de incendios</a:t>
          </a:r>
        </a:p>
      </dgm:t>
    </dgm:pt>
    <dgm:pt modelId="{ED179B96-9014-894A-ADDF-8C7A1E64F3F3}" type="parTrans" cxnId="{1B264B2A-024C-534A-A36A-7C9AF6A5D3F7}">
      <dgm:prSet/>
      <dgm:spPr/>
      <dgm:t>
        <a:bodyPr/>
        <a:lstStyle/>
        <a:p>
          <a:endParaRPr lang="es-MX"/>
        </a:p>
      </dgm:t>
    </dgm:pt>
    <dgm:pt modelId="{D4E24D14-6461-5444-A943-11DB3D926DE7}" type="sibTrans" cxnId="{1B264B2A-024C-534A-A36A-7C9AF6A5D3F7}">
      <dgm:prSet/>
      <dgm:spPr/>
      <dgm:t>
        <a:bodyPr/>
        <a:lstStyle/>
        <a:p>
          <a:endParaRPr lang="es-MX"/>
        </a:p>
      </dgm:t>
    </dgm:pt>
    <dgm:pt modelId="{DB9E3B71-328A-694D-9ADE-7059BE6CAD0C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Supervivencia</a:t>
          </a:r>
        </a:p>
      </dgm:t>
    </dgm:pt>
    <dgm:pt modelId="{FC027258-1C92-BE42-ADF8-FB65896A88AA}" type="parTrans" cxnId="{5F1098DD-BE87-E34F-A95A-3B8A29758992}">
      <dgm:prSet/>
      <dgm:spPr/>
      <dgm:t>
        <a:bodyPr/>
        <a:lstStyle/>
        <a:p>
          <a:endParaRPr lang="es-MX"/>
        </a:p>
      </dgm:t>
    </dgm:pt>
    <dgm:pt modelId="{154D0765-24BC-FC4E-95AD-3EB5C8D9DABC}" type="sibTrans" cxnId="{5F1098DD-BE87-E34F-A95A-3B8A29758992}">
      <dgm:prSet/>
      <dgm:spPr/>
      <dgm:t>
        <a:bodyPr/>
        <a:lstStyle/>
        <a:p>
          <a:endParaRPr lang="es-MX"/>
        </a:p>
      </dgm:t>
    </dgm:pt>
    <dgm:pt modelId="{18DBBE4E-C426-B04A-983D-8EC2EB46CE60}" type="pres">
      <dgm:prSet presAssocID="{0C9CB4DA-D7AC-274C-B3E7-5183F649E5A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A1D803EB-3B6E-614A-82B0-F16522F12F44}" type="pres">
      <dgm:prSet presAssocID="{2A5FE435-45A0-7140-A041-F478DC26B3F2}" presName="composite" presStyleCnt="0"/>
      <dgm:spPr/>
    </dgm:pt>
    <dgm:pt modelId="{A1E7CB35-9411-D449-AEC3-C0FA73FCE8B9}" type="pres">
      <dgm:prSet presAssocID="{2A5FE435-45A0-7140-A041-F478DC26B3F2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316240C-D79B-C442-AFFE-1593573F0FC9}" type="pres">
      <dgm:prSet presAssocID="{2A5FE435-45A0-7140-A041-F478DC26B3F2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1B264B2A-024C-534A-A36A-7C9AF6A5D3F7}" srcId="{2A5FE435-45A0-7140-A041-F478DC26B3F2}" destId="{054AC36A-D668-504D-989A-28DF48927F04}" srcOrd="5" destOrd="0" parTransId="{ED179B96-9014-894A-ADDF-8C7A1E64F3F3}" sibTransId="{D4E24D14-6461-5444-A943-11DB3D926DE7}"/>
    <dgm:cxn modelId="{2637B2BC-E7C3-8F41-ABA0-E557D6ECA470}" type="presOf" srcId="{ED16A753-2D27-7747-8791-ABA8E7157E36}" destId="{5316240C-D79B-C442-AFFE-1593573F0FC9}" srcOrd="0" destOrd="2" presId="urn:microsoft.com/office/officeart/2005/8/layout/hList1"/>
    <dgm:cxn modelId="{1F3A6C9F-848F-E946-B775-8F3F1F77B322}" srcId="{2A5FE435-45A0-7140-A041-F478DC26B3F2}" destId="{0B1B950B-37A0-0549-BD0B-4DD2BF85350C}" srcOrd="4" destOrd="0" parTransId="{1D533599-F783-AF41-A1AC-3077F61F0DB3}" sibTransId="{1E6EE3D5-FE5F-EF41-80F8-C2DA7ACA4867}"/>
    <dgm:cxn modelId="{640EDE80-A7CC-8943-A6FE-25C681540A02}" srcId="{0C9CB4DA-D7AC-274C-B3E7-5183F649E5A3}" destId="{2A5FE435-45A0-7140-A041-F478DC26B3F2}" srcOrd="0" destOrd="0" parTransId="{65FDE26C-F837-CF4F-9573-16E7666395D3}" sibTransId="{770F1F28-7E10-104A-930A-5FC553BC1961}"/>
    <dgm:cxn modelId="{40FBA341-77AF-CC41-9B36-D717B6897447}" type="presOf" srcId="{2A5FE435-45A0-7140-A041-F478DC26B3F2}" destId="{A1E7CB35-9411-D449-AEC3-C0FA73FCE8B9}" srcOrd="0" destOrd="0" presId="urn:microsoft.com/office/officeart/2005/8/layout/hList1"/>
    <dgm:cxn modelId="{B6802BBB-65D5-E942-ABBB-AFAE9A781BA8}" type="presOf" srcId="{BCD80ACE-C3CB-A747-9AEF-E0481193D547}" destId="{5316240C-D79B-C442-AFFE-1593573F0FC9}" srcOrd="0" destOrd="3" presId="urn:microsoft.com/office/officeart/2005/8/layout/hList1"/>
    <dgm:cxn modelId="{577C22A4-150A-434A-9CA5-53B4EE03BC7D}" type="presOf" srcId="{0B1B950B-37A0-0549-BD0B-4DD2BF85350C}" destId="{5316240C-D79B-C442-AFFE-1593573F0FC9}" srcOrd="0" destOrd="4" presId="urn:microsoft.com/office/officeart/2005/8/layout/hList1"/>
    <dgm:cxn modelId="{69073C63-1CBA-3245-8AF3-4F7FD9511AD2}" type="presOf" srcId="{054AC36A-D668-504D-989A-28DF48927F04}" destId="{5316240C-D79B-C442-AFFE-1593573F0FC9}" srcOrd="0" destOrd="5" presId="urn:microsoft.com/office/officeart/2005/8/layout/hList1"/>
    <dgm:cxn modelId="{C94D0DC1-E383-7943-8AD3-32416D792FAD}" srcId="{2A5FE435-45A0-7140-A041-F478DC26B3F2}" destId="{E588908F-15E2-6240-912E-95B74E4A14A1}" srcOrd="0" destOrd="0" parTransId="{CB7AC07E-42C3-964A-AD80-9D7CD292CF3E}" sibTransId="{4655DD88-D2B4-AE42-B2BB-3C0542909806}"/>
    <dgm:cxn modelId="{B509E4DB-833B-5847-9BED-49DB8D541CFB}" srcId="{2A5FE435-45A0-7140-A041-F478DC26B3F2}" destId="{BCD80ACE-C3CB-A747-9AEF-E0481193D547}" srcOrd="3" destOrd="0" parTransId="{1F36CCF0-89DE-1941-9762-55DD314B6710}" sibTransId="{AA9E05A8-4977-0545-AF24-2F9D334639FF}"/>
    <dgm:cxn modelId="{0793EB63-4381-6846-AA6F-F6D9EA72D472}" type="presOf" srcId="{E588908F-15E2-6240-912E-95B74E4A14A1}" destId="{5316240C-D79B-C442-AFFE-1593573F0FC9}" srcOrd="0" destOrd="0" presId="urn:microsoft.com/office/officeart/2005/8/layout/hList1"/>
    <dgm:cxn modelId="{5CF60387-E340-494B-AC58-04F6A22A6E21}" type="presOf" srcId="{5168607A-6050-AE4B-A764-F073DE4A8BFE}" destId="{5316240C-D79B-C442-AFFE-1593573F0FC9}" srcOrd="0" destOrd="1" presId="urn:microsoft.com/office/officeart/2005/8/layout/hList1"/>
    <dgm:cxn modelId="{BFD9713D-1525-CF4B-AA0A-998331E4EC46}" srcId="{2A5FE435-45A0-7140-A041-F478DC26B3F2}" destId="{ED16A753-2D27-7747-8791-ABA8E7157E36}" srcOrd="2" destOrd="0" parTransId="{89924056-F7FD-2845-9240-56D98F201ABD}" sibTransId="{CAEDF455-A3C4-2E42-8BA2-9A8DCFC5FB15}"/>
    <dgm:cxn modelId="{B439F1B8-7F0A-3349-82CD-10D4F6269A14}" type="presOf" srcId="{0C9CB4DA-D7AC-274C-B3E7-5183F649E5A3}" destId="{18DBBE4E-C426-B04A-983D-8EC2EB46CE60}" srcOrd="0" destOrd="0" presId="urn:microsoft.com/office/officeart/2005/8/layout/hList1"/>
    <dgm:cxn modelId="{5F1098DD-BE87-E34F-A95A-3B8A29758992}" srcId="{2A5FE435-45A0-7140-A041-F478DC26B3F2}" destId="{DB9E3B71-328A-694D-9ADE-7059BE6CAD0C}" srcOrd="6" destOrd="0" parTransId="{FC027258-1C92-BE42-ADF8-FB65896A88AA}" sibTransId="{154D0765-24BC-FC4E-95AD-3EB5C8D9DABC}"/>
    <dgm:cxn modelId="{92FC2134-E7D3-B849-ADD4-AD8C5505D3AF}" srcId="{2A5FE435-45A0-7140-A041-F478DC26B3F2}" destId="{5168607A-6050-AE4B-A764-F073DE4A8BFE}" srcOrd="1" destOrd="0" parTransId="{EB955738-4820-6C42-AA83-EE115B59C5FB}" sibTransId="{BE7D2C96-CFF5-A847-B137-EBDDE2959E58}"/>
    <dgm:cxn modelId="{2F09A7C8-D986-B14C-9162-36A293A2944F}" type="presOf" srcId="{DB9E3B71-328A-694D-9ADE-7059BE6CAD0C}" destId="{5316240C-D79B-C442-AFFE-1593573F0FC9}" srcOrd="0" destOrd="6" presId="urn:microsoft.com/office/officeart/2005/8/layout/hList1"/>
    <dgm:cxn modelId="{8384D613-B87C-BE4E-84DC-AB1E56816049}" type="presParOf" srcId="{18DBBE4E-C426-B04A-983D-8EC2EB46CE60}" destId="{A1D803EB-3B6E-614A-82B0-F16522F12F44}" srcOrd="0" destOrd="0" presId="urn:microsoft.com/office/officeart/2005/8/layout/hList1"/>
    <dgm:cxn modelId="{145B2969-496C-2B4F-915A-ED2CF02091DA}" type="presParOf" srcId="{A1D803EB-3B6E-614A-82B0-F16522F12F44}" destId="{A1E7CB35-9411-D449-AEC3-C0FA73FCE8B9}" srcOrd="0" destOrd="0" presId="urn:microsoft.com/office/officeart/2005/8/layout/hList1"/>
    <dgm:cxn modelId="{92CA270D-B91D-7D49-BA74-5027E1697D44}" type="presParOf" srcId="{A1D803EB-3B6E-614A-82B0-F16522F12F44}" destId="{5316240C-D79B-C442-AFFE-1593573F0FC9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C9CB4DA-D7AC-274C-B3E7-5183F649E5A3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2A5FE435-45A0-7140-A041-F478DC26B3F2}">
      <dgm:prSet phldrT="[Texto]" custT="1"/>
      <dgm:spPr/>
      <dgm:t>
        <a:bodyPr/>
        <a:lstStyle/>
        <a:p>
          <a:r>
            <a:rPr lang="es-MX" sz="2000" dirty="0"/>
            <a:t>Navegación I</a:t>
          </a:r>
        </a:p>
      </dgm:t>
    </dgm:pt>
    <dgm:pt modelId="{65FDE26C-F837-CF4F-9573-16E7666395D3}" type="parTrans" cxnId="{640EDE80-A7CC-8943-A6FE-25C681540A02}">
      <dgm:prSet/>
      <dgm:spPr/>
      <dgm:t>
        <a:bodyPr/>
        <a:lstStyle/>
        <a:p>
          <a:endParaRPr lang="es-MX"/>
        </a:p>
      </dgm:t>
    </dgm:pt>
    <dgm:pt modelId="{770F1F28-7E10-104A-930A-5FC553BC1961}" type="sibTrans" cxnId="{640EDE80-A7CC-8943-A6FE-25C681540A02}">
      <dgm:prSet/>
      <dgm:spPr/>
      <dgm:t>
        <a:bodyPr/>
        <a:lstStyle/>
        <a:p>
          <a:endParaRPr lang="es-MX"/>
        </a:p>
      </dgm:t>
    </dgm:pt>
    <dgm:pt modelId="{E588908F-15E2-6240-912E-95B74E4A14A1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Orientación global, unidades de medida, coordenadas geográficas, mediciones de distancia.</a:t>
          </a:r>
        </a:p>
      </dgm:t>
    </dgm:pt>
    <dgm:pt modelId="{CB7AC07E-42C3-964A-AD80-9D7CD292CF3E}" type="parTrans" cxnId="{C94D0DC1-E383-7943-8AD3-32416D792FAD}">
      <dgm:prSet/>
      <dgm:spPr/>
      <dgm:t>
        <a:bodyPr/>
        <a:lstStyle/>
        <a:p>
          <a:endParaRPr lang="es-MX"/>
        </a:p>
      </dgm:t>
    </dgm:pt>
    <dgm:pt modelId="{4655DD88-D2B4-AE42-B2BB-3C0542909806}" type="sibTrans" cxnId="{C94D0DC1-E383-7943-8AD3-32416D792FAD}">
      <dgm:prSet/>
      <dgm:spPr/>
      <dgm:t>
        <a:bodyPr/>
        <a:lstStyle/>
        <a:p>
          <a:endParaRPr lang="es-MX"/>
        </a:p>
      </dgm:t>
    </dgm:pt>
    <dgm:pt modelId="{46CF6B03-F3C6-374E-93DB-75ED47625168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2000" dirty="0"/>
            <a:t>Navegación II</a:t>
          </a:r>
        </a:p>
      </dgm:t>
    </dgm:pt>
    <dgm:pt modelId="{EB6C476F-D5CF-FD4C-A54F-D985F6E5191C}" type="parTrans" cxnId="{1F614946-1ADB-5C4F-9966-2BB5F283422C}">
      <dgm:prSet/>
      <dgm:spPr/>
      <dgm:t>
        <a:bodyPr/>
        <a:lstStyle/>
        <a:p>
          <a:endParaRPr lang="es-MX"/>
        </a:p>
      </dgm:t>
    </dgm:pt>
    <dgm:pt modelId="{7EDB0919-A816-654E-9541-60B844379B5F}" type="sibTrans" cxnId="{1F614946-1ADB-5C4F-9966-2BB5F283422C}">
      <dgm:prSet/>
      <dgm:spPr/>
      <dgm:t>
        <a:bodyPr/>
        <a:lstStyle/>
        <a:p>
          <a:endParaRPr lang="es-MX"/>
        </a:p>
      </dgm:t>
    </dgm:pt>
    <dgm:pt modelId="{20C6A508-DB73-6542-A8CF-DED17EC834A4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Navegación por estima</a:t>
          </a:r>
        </a:p>
      </dgm:t>
    </dgm:pt>
    <dgm:pt modelId="{93760675-6506-BD4E-89BE-C59B8BD0AF25}" type="parTrans" cxnId="{472C59A0-66BB-3949-8375-4E4C1DC0F6D9}">
      <dgm:prSet/>
      <dgm:spPr/>
      <dgm:t>
        <a:bodyPr/>
        <a:lstStyle/>
        <a:p>
          <a:endParaRPr lang="es-MX"/>
        </a:p>
      </dgm:t>
    </dgm:pt>
    <dgm:pt modelId="{2D23D08A-1A03-6C4F-A979-2144B98B8F1D}" type="sibTrans" cxnId="{472C59A0-66BB-3949-8375-4E4C1DC0F6D9}">
      <dgm:prSet/>
      <dgm:spPr/>
      <dgm:t>
        <a:bodyPr/>
        <a:lstStyle/>
        <a:p>
          <a:endParaRPr lang="es-MX"/>
        </a:p>
      </dgm:t>
    </dgm:pt>
    <dgm:pt modelId="{528666C1-DAD5-5E40-BA95-2DBBA5954355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Resposabilidades del oficial de guardia</a:t>
          </a:r>
        </a:p>
      </dgm:t>
    </dgm:pt>
    <dgm:pt modelId="{6164910F-A130-7E4F-ADDD-D32BE22E4FC6}" type="parTrans" cxnId="{88487520-4A24-1A4D-B0E7-257925403E05}">
      <dgm:prSet/>
      <dgm:spPr/>
      <dgm:t>
        <a:bodyPr/>
        <a:lstStyle/>
        <a:p>
          <a:endParaRPr lang="es-MX"/>
        </a:p>
      </dgm:t>
    </dgm:pt>
    <dgm:pt modelId="{6F9DB853-6085-0C4E-8833-88594EFCE462}" type="sibTrans" cxnId="{88487520-4A24-1A4D-B0E7-257925403E05}">
      <dgm:prSet/>
      <dgm:spPr/>
      <dgm:t>
        <a:bodyPr/>
        <a:lstStyle/>
        <a:p>
          <a:endParaRPr lang="es-MX"/>
        </a:p>
      </dgm:t>
    </dgm:pt>
    <dgm:pt modelId="{8F1E7223-62FB-3C40-BB39-40F228273B7C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La carta náutica</a:t>
          </a:r>
        </a:p>
      </dgm:t>
    </dgm:pt>
    <dgm:pt modelId="{69292E70-C4F1-9347-AAB1-8AF424C9B5BA}" type="parTrans" cxnId="{46563F54-FC2E-BE46-9DB5-614BDACF0211}">
      <dgm:prSet/>
      <dgm:spPr/>
      <dgm:t>
        <a:bodyPr/>
        <a:lstStyle/>
        <a:p>
          <a:endParaRPr lang="es-MX"/>
        </a:p>
      </dgm:t>
    </dgm:pt>
    <dgm:pt modelId="{C6B1D670-2781-164B-9ABA-FAC046845A40}" type="sibTrans" cxnId="{46563F54-FC2E-BE46-9DB5-614BDACF0211}">
      <dgm:prSet/>
      <dgm:spPr/>
      <dgm:t>
        <a:bodyPr/>
        <a:lstStyle/>
        <a:p>
          <a:endParaRPr lang="es-MX"/>
        </a:p>
      </dgm:t>
    </dgm:pt>
    <dgm:pt modelId="{E74B0A35-3F59-9144-8604-7855F3C10646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Navegación costera básica. Situación y tracks.</a:t>
          </a:r>
        </a:p>
      </dgm:t>
    </dgm:pt>
    <dgm:pt modelId="{1DD39E9F-F0C1-C24D-A46B-34F70430F645}" type="parTrans" cxnId="{355F1750-0BCE-E246-8B9F-F169CFE5A7A7}">
      <dgm:prSet/>
      <dgm:spPr/>
      <dgm:t>
        <a:bodyPr/>
        <a:lstStyle/>
        <a:p>
          <a:endParaRPr lang="es-MX"/>
        </a:p>
      </dgm:t>
    </dgm:pt>
    <dgm:pt modelId="{D4ACEDCA-3A5E-0A4F-ABBF-261A4D290A2A}" type="sibTrans" cxnId="{355F1750-0BCE-E246-8B9F-F169CFE5A7A7}">
      <dgm:prSet/>
      <dgm:spPr/>
      <dgm:t>
        <a:bodyPr/>
        <a:lstStyle/>
        <a:p>
          <a:endParaRPr lang="es-MX"/>
        </a:p>
      </dgm:t>
    </dgm:pt>
    <dgm:pt modelId="{1947F96D-8F91-2341-AFDF-6C0D3A1C8CF5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Órdenes al timonel y a la máquina.</a:t>
          </a:r>
        </a:p>
      </dgm:t>
    </dgm:pt>
    <dgm:pt modelId="{662D22CE-37E1-CE49-AC96-1900125DCB87}" type="parTrans" cxnId="{D5F84417-7379-6948-B356-03A123EF6E38}">
      <dgm:prSet/>
      <dgm:spPr/>
      <dgm:t>
        <a:bodyPr/>
        <a:lstStyle/>
        <a:p>
          <a:endParaRPr lang="es-MX"/>
        </a:p>
      </dgm:t>
    </dgm:pt>
    <dgm:pt modelId="{77B80A9A-936C-CD4E-8EFE-D47A335DAFDE}" type="sibTrans" cxnId="{D5F84417-7379-6948-B356-03A123EF6E38}">
      <dgm:prSet/>
      <dgm:spPr/>
      <dgm:t>
        <a:bodyPr/>
        <a:lstStyle/>
        <a:p>
          <a:endParaRPr lang="es-MX"/>
        </a:p>
      </dgm:t>
    </dgm:pt>
    <dgm:pt modelId="{7EB54710-9DEC-0A41-920C-7A6A242D04C9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Trabajo con equipos de puente.</a:t>
          </a:r>
        </a:p>
      </dgm:t>
    </dgm:pt>
    <dgm:pt modelId="{D6768B02-DB89-2640-B792-7EEB0586FF90}" type="parTrans" cxnId="{1EDD73DC-261B-5043-8139-BB339871152E}">
      <dgm:prSet/>
      <dgm:spPr/>
      <dgm:t>
        <a:bodyPr/>
        <a:lstStyle/>
        <a:p>
          <a:endParaRPr lang="es-MX"/>
        </a:p>
      </dgm:t>
    </dgm:pt>
    <dgm:pt modelId="{B8692018-8B91-E44F-8254-17ACA8097D66}" type="sibTrans" cxnId="{1EDD73DC-261B-5043-8139-BB339871152E}">
      <dgm:prSet/>
      <dgm:spPr/>
      <dgm:t>
        <a:bodyPr/>
        <a:lstStyle/>
        <a:p>
          <a:endParaRPr lang="es-MX"/>
        </a:p>
      </dgm:t>
    </dgm:pt>
    <dgm:pt modelId="{33DC145A-4343-934A-B21F-E70C3E41CA12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Normas internacionales</a:t>
          </a:r>
        </a:p>
      </dgm:t>
    </dgm:pt>
    <dgm:pt modelId="{CE19BEF3-F88D-5A4D-8007-3AAA0C1ED84B}" type="parTrans" cxnId="{B2285370-C3C2-7546-A902-48E09EBF8C4B}">
      <dgm:prSet/>
      <dgm:spPr/>
      <dgm:t>
        <a:bodyPr/>
        <a:lstStyle/>
        <a:p>
          <a:endParaRPr lang="es-MX"/>
        </a:p>
      </dgm:t>
    </dgm:pt>
    <dgm:pt modelId="{92C905DB-C596-EE48-B877-F13D22A10683}" type="sibTrans" cxnId="{B2285370-C3C2-7546-A902-48E09EBF8C4B}">
      <dgm:prSet/>
      <dgm:spPr/>
      <dgm:t>
        <a:bodyPr/>
        <a:lstStyle/>
        <a:p>
          <a:endParaRPr lang="es-MX"/>
        </a:p>
      </dgm:t>
    </dgm:pt>
    <dgm:pt modelId="{2CF3A2C7-A79C-BB42-B1DF-AF00823881E7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Comunicaciones marítimas</a:t>
          </a:r>
        </a:p>
      </dgm:t>
    </dgm:pt>
    <dgm:pt modelId="{A4EA4194-9611-5F4D-B760-4AA937789FB0}" type="parTrans" cxnId="{8BB5020D-CA3E-C941-BE0E-D2452B4E6558}">
      <dgm:prSet/>
      <dgm:spPr/>
      <dgm:t>
        <a:bodyPr/>
        <a:lstStyle/>
        <a:p>
          <a:endParaRPr lang="es-MX"/>
        </a:p>
      </dgm:t>
    </dgm:pt>
    <dgm:pt modelId="{F5190FDD-2F5B-C647-B6A1-1BE5BD177406}" type="sibTrans" cxnId="{8BB5020D-CA3E-C941-BE0E-D2452B4E6558}">
      <dgm:prSet/>
      <dgm:spPr/>
      <dgm:t>
        <a:bodyPr/>
        <a:lstStyle/>
        <a:p>
          <a:endParaRPr lang="es-MX"/>
        </a:p>
      </dgm:t>
    </dgm:pt>
    <dgm:pt modelId="{258F4977-91EB-6D45-86FB-591E31C32DDD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Instrumentos empleados en la navegación</a:t>
          </a:r>
        </a:p>
      </dgm:t>
    </dgm:pt>
    <dgm:pt modelId="{6452DB76-6E6E-434C-B86F-791A70838478}" type="parTrans" cxnId="{EE99DD03-04BE-994D-8432-878E656F493F}">
      <dgm:prSet/>
      <dgm:spPr/>
      <dgm:t>
        <a:bodyPr/>
        <a:lstStyle/>
        <a:p>
          <a:endParaRPr lang="es-MX"/>
        </a:p>
      </dgm:t>
    </dgm:pt>
    <dgm:pt modelId="{5CFD1EA7-08B8-794B-9271-4F167A6A6E02}" type="sibTrans" cxnId="{EE99DD03-04BE-994D-8432-878E656F493F}">
      <dgm:prSet/>
      <dgm:spPr/>
      <dgm:t>
        <a:bodyPr/>
        <a:lstStyle/>
        <a:p>
          <a:endParaRPr lang="es-MX"/>
        </a:p>
      </dgm:t>
    </dgm:pt>
    <dgm:pt modelId="{0F3E0DED-3497-514C-9513-8846D0135A87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Mareas, corrientes, luz y obscuridad (cálculos)</a:t>
          </a:r>
        </a:p>
      </dgm:t>
    </dgm:pt>
    <dgm:pt modelId="{3C02DAE4-902B-0B43-A652-BCBBD39728D1}" type="parTrans" cxnId="{2565A96E-C5D5-054A-A915-E0AD86C8C101}">
      <dgm:prSet/>
      <dgm:spPr/>
      <dgm:t>
        <a:bodyPr/>
        <a:lstStyle/>
        <a:p>
          <a:endParaRPr lang="es-MX"/>
        </a:p>
      </dgm:t>
    </dgm:pt>
    <dgm:pt modelId="{335BAF32-6243-5A4E-99BB-96F37F1AC8F5}" type="sibTrans" cxnId="{2565A96E-C5D5-054A-A915-E0AD86C8C101}">
      <dgm:prSet/>
      <dgm:spPr/>
      <dgm:t>
        <a:bodyPr/>
        <a:lstStyle/>
        <a:p>
          <a:endParaRPr lang="es-MX"/>
        </a:p>
      </dgm:t>
    </dgm:pt>
    <dgm:pt modelId="{F07525BC-C402-BC4C-94FC-268DEC36C90B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Planificación de una navegación (publicaciones, órdenes de viaje, registros, rutas de canales)</a:t>
          </a:r>
        </a:p>
      </dgm:t>
    </dgm:pt>
    <dgm:pt modelId="{232F4D2F-2FDE-8742-B7FD-4C5070B941B4}" type="parTrans" cxnId="{3CC9787B-C4B3-D142-A0E8-5B7F5C3578C4}">
      <dgm:prSet/>
      <dgm:spPr/>
      <dgm:t>
        <a:bodyPr/>
        <a:lstStyle/>
        <a:p>
          <a:endParaRPr lang="es-MX"/>
        </a:p>
      </dgm:t>
    </dgm:pt>
    <dgm:pt modelId="{E22D810C-515E-DF4A-9250-5DAE1D39548D}" type="sibTrans" cxnId="{3CC9787B-C4B3-D142-A0E8-5B7F5C3578C4}">
      <dgm:prSet/>
      <dgm:spPr/>
      <dgm:t>
        <a:bodyPr/>
        <a:lstStyle/>
        <a:p>
          <a:endParaRPr lang="es-MX"/>
        </a:p>
      </dgm:t>
    </dgm:pt>
    <dgm:pt modelId="{ACEDD83F-712A-F34E-AF15-3E73543853E9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Cálculos de cinemática naval</a:t>
          </a:r>
        </a:p>
      </dgm:t>
    </dgm:pt>
    <dgm:pt modelId="{3CD4A213-B9EF-1E47-8F8A-29F6AC4D5ABE}" type="parTrans" cxnId="{4453015E-92FC-094A-9A8D-53587316D4D4}">
      <dgm:prSet/>
      <dgm:spPr/>
      <dgm:t>
        <a:bodyPr/>
        <a:lstStyle/>
        <a:p>
          <a:endParaRPr lang="es-MX"/>
        </a:p>
      </dgm:t>
    </dgm:pt>
    <dgm:pt modelId="{8E4798F3-678E-E046-884E-8D84C9EA5935}" type="sibTrans" cxnId="{4453015E-92FC-094A-9A8D-53587316D4D4}">
      <dgm:prSet/>
      <dgm:spPr/>
      <dgm:t>
        <a:bodyPr/>
        <a:lstStyle/>
        <a:p>
          <a:endParaRPr lang="es-MX"/>
        </a:p>
      </dgm:t>
    </dgm:pt>
    <dgm:pt modelId="{C2791401-5EB9-3641-998F-949F8C1495FE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Procedimientos de puente durante la navegación y en situaciones de emergencias.</a:t>
          </a:r>
        </a:p>
      </dgm:t>
    </dgm:pt>
    <dgm:pt modelId="{B2802821-B846-694F-8B75-166AFE72EFFF}" type="parTrans" cxnId="{C019CFB4-E8FC-264A-BE74-779B877108AB}">
      <dgm:prSet/>
      <dgm:spPr/>
      <dgm:t>
        <a:bodyPr/>
        <a:lstStyle/>
        <a:p>
          <a:endParaRPr lang="es-MX"/>
        </a:p>
      </dgm:t>
    </dgm:pt>
    <dgm:pt modelId="{7061B90B-E0D1-924A-A15E-5FCE2C5862A2}" type="sibTrans" cxnId="{C019CFB4-E8FC-264A-BE74-779B877108AB}">
      <dgm:prSet/>
      <dgm:spPr/>
      <dgm:t>
        <a:bodyPr/>
        <a:lstStyle/>
        <a:p>
          <a:endParaRPr lang="es-MX"/>
        </a:p>
      </dgm:t>
    </dgm:pt>
    <dgm:pt modelId="{9E20876E-574C-1A46-8E50-ACB15FD02F1C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Introducción al pilotaje de precisión</a:t>
          </a:r>
        </a:p>
      </dgm:t>
    </dgm:pt>
    <dgm:pt modelId="{270A0120-92BF-F945-9AD2-110C09D6C33E}" type="parTrans" cxnId="{3E36DDE5-92E4-7240-BD3E-48CA493DF170}">
      <dgm:prSet/>
      <dgm:spPr/>
      <dgm:t>
        <a:bodyPr/>
        <a:lstStyle/>
        <a:p>
          <a:endParaRPr lang="es-MX"/>
        </a:p>
      </dgm:t>
    </dgm:pt>
    <dgm:pt modelId="{2828D78B-A986-854B-82B0-31C1F4B6DE9D}" type="sibTrans" cxnId="{3E36DDE5-92E4-7240-BD3E-48CA493DF170}">
      <dgm:prSet/>
      <dgm:spPr/>
      <dgm:t>
        <a:bodyPr/>
        <a:lstStyle/>
        <a:p>
          <a:endParaRPr lang="es-MX"/>
        </a:p>
      </dgm:t>
    </dgm:pt>
    <dgm:pt modelId="{59D48CE2-BC95-A840-BE29-E8D15DE8838D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400" dirty="0"/>
            <a:t>Navegación electrónica</a:t>
          </a:r>
        </a:p>
      </dgm:t>
    </dgm:pt>
    <dgm:pt modelId="{EA28EEF6-29D0-DA46-A230-F64D901FB273}" type="parTrans" cxnId="{881FE168-8636-4C45-929A-49564185F5D8}">
      <dgm:prSet/>
      <dgm:spPr/>
      <dgm:t>
        <a:bodyPr/>
        <a:lstStyle/>
        <a:p>
          <a:endParaRPr lang="es-MX"/>
        </a:p>
      </dgm:t>
    </dgm:pt>
    <dgm:pt modelId="{5228F60D-8677-E24F-8063-1FB271891D73}" type="sibTrans" cxnId="{881FE168-8636-4C45-929A-49564185F5D8}">
      <dgm:prSet/>
      <dgm:spPr/>
      <dgm:t>
        <a:bodyPr/>
        <a:lstStyle/>
        <a:p>
          <a:endParaRPr lang="es-MX"/>
        </a:p>
      </dgm:t>
    </dgm:pt>
    <dgm:pt modelId="{18DBBE4E-C426-B04A-983D-8EC2EB46CE60}" type="pres">
      <dgm:prSet presAssocID="{0C9CB4DA-D7AC-274C-B3E7-5183F649E5A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A1D803EB-3B6E-614A-82B0-F16522F12F44}" type="pres">
      <dgm:prSet presAssocID="{2A5FE435-45A0-7140-A041-F478DC26B3F2}" presName="composite" presStyleCnt="0"/>
      <dgm:spPr/>
    </dgm:pt>
    <dgm:pt modelId="{A1E7CB35-9411-D449-AEC3-C0FA73FCE8B9}" type="pres">
      <dgm:prSet presAssocID="{2A5FE435-45A0-7140-A041-F478DC26B3F2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316240C-D79B-C442-AFFE-1593573F0FC9}" type="pres">
      <dgm:prSet presAssocID="{2A5FE435-45A0-7140-A041-F478DC26B3F2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6C9D7AB-2AE6-1F44-9FC0-8088BE2DBFE5}" type="pres">
      <dgm:prSet presAssocID="{770F1F28-7E10-104A-930A-5FC553BC1961}" presName="space" presStyleCnt="0"/>
      <dgm:spPr/>
    </dgm:pt>
    <dgm:pt modelId="{F88A4A3E-B783-D146-844D-3DB88B4BAF74}" type="pres">
      <dgm:prSet presAssocID="{46CF6B03-F3C6-374E-93DB-75ED47625168}" presName="composite" presStyleCnt="0"/>
      <dgm:spPr/>
    </dgm:pt>
    <dgm:pt modelId="{BEEB4A74-FA47-9F45-9B8F-58568EEE2183}" type="pres">
      <dgm:prSet presAssocID="{46CF6B03-F3C6-374E-93DB-75ED47625168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7108228-49D1-8547-80FB-A874FD04691A}" type="pres">
      <dgm:prSet presAssocID="{46CF6B03-F3C6-374E-93DB-75ED47625168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3E36DDE5-92E4-7240-BD3E-48CA493DF170}" srcId="{46CF6B03-F3C6-374E-93DB-75ED47625168}" destId="{9E20876E-574C-1A46-8E50-ACB15FD02F1C}" srcOrd="3" destOrd="0" parTransId="{270A0120-92BF-F945-9AD2-110C09D6C33E}" sibTransId="{2828D78B-A986-854B-82B0-31C1F4B6DE9D}"/>
    <dgm:cxn modelId="{B439F1B8-7F0A-3349-82CD-10D4F6269A14}" type="presOf" srcId="{0C9CB4DA-D7AC-274C-B3E7-5183F649E5A3}" destId="{18DBBE4E-C426-B04A-983D-8EC2EB46CE60}" srcOrd="0" destOrd="0" presId="urn:microsoft.com/office/officeart/2005/8/layout/hList1"/>
    <dgm:cxn modelId="{472C59A0-66BB-3949-8375-4E4C1DC0F6D9}" srcId="{2A5FE435-45A0-7140-A041-F478DC26B3F2}" destId="{20C6A508-DB73-6542-A8CF-DED17EC834A4}" srcOrd="2" destOrd="0" parTransId="{93760675-6506-BD4E-89BE-C59B8BD0AF25}" sibTransId="{2D23D08A-1A03-6C4F-A979-2144B98B8F1D}"/>
    <dgm:cxn modelId="{C94D0DC1-E383-7943-8AD3-32416D792FAD}" srcId="{2A5FE435-45A0-7140-A041-F478DC26B3F2}" destId="{E588908F-15E2-6240-912E-95B74E4A14A1}" srcOrd="0" destOrd="0" parTransId="{CB7AC07E-42C3-964A-AD80-9D7CD292CF3E}" sibTransId="{4655DD88-D2B4-AE42-B2BB-3C0542909806}"/>
    <dgm:cxn modelId="{445CD99D-9EAE-E647-8660-E5F597C60A80}" type="presOf" srcId="{F07525BC-C402-BC4C-94FC-268DEC36C90B}" destId="{5316240C-D79B-C442-AFFE-1593573F0FC9}" srcOrd="0" destOrd="10" presId="urn:microsoft.com/office/officeart/2005/8/layout/hList1"/>
    <dgm:cxn modelId="{05A36235-5BE1-044F-9538-BC4935B7FE43}" type="presOf" srcId="{528666C1-DAD5-5E40-BA95-2DBBA5954355}" destId="{57108228-49D1-8547-80FB-A874FD04691A}" srcOrd="0" destOrd="0" presId="urn:microsoft.com/office/officeart/2005/8/layout/hList1"/>
    <dgm:cxn modelId="{A264E892-D8E1-FE46-B928-DDB36E12D48B}" type="presOf" srcId="{0F3E0DED-3497-514C-9513-8846D0135A87}" destId="{5316240C-D79B-C442-AFFE-1593573F0FC9}" srcOrd="0" destOrd="9" presId="urn:microsoft.com/office/officeart/2005/8/layout/hList1"/>
    <dgm:cxn modelId="{881FE168-8636-4C45-929A-49564185F5D8}" srcId="{46CF6B03-F3C6-374E-93DB-75ED47625168}" destId="{59D48CE2-BC95-A840-BE29-E8D15DE8838D}" srcOrd="4" destOrd="0" parTransId="{EA28EEF6-29D0-DA46-A230-F64D901FB273}" sibTransId="{5228F60D-8677-E24F-8063-1FB271891D73}"/>
    <dgm:cxn modelId="{46563F54-FC2E-BE46-9DB5-614BDACF0211}" srcId="{2A5FE435-45A0-7140-A041-F478DC26B3F2}" destId="{8F1E7223-62FB-3C40-BB39-40F228273B7C}" srcOrd="1" destOrd="0" parTransId="{69292E70-C4F1-9347-AAB1-8AF424C9B5BA}" sibTransId="{C6B1D670-2781-164B-9ABA-FAC046845A40}"/>
    <dgm:cxn modelId="{C5BB7FAC-9AB1-344A-AB22-DA57420CDA42}" type="presOf" srcId="{46CF6B03-F3C6-374E-93DB-75ED47625168}" destId="{BEEB4A74-FA47-9F45-9B8F-58568EEE2183}" srcOrd="0" destOrd="0" presId="urn:microsoft.com/office/officeart/2005/8/layout/hList1"/>
    <dgm:cxn modelId="{355F1750-0BCE-E246-8B9F-F169CFE5A7A7}" srcId="{2A5FE435-45A0-7140-A041-F478DC26B3F2}" destId="{E74B0A35-3F59-9144-8604-7855F3C10646}" srcOrd="3" destOrd="0" parTransId="{1DD39E9F-F0C1-C24D-A46B-34F70430F645}" sibTransId="{D4ACEDCA-3A5E-0A4F-ABBF-261A4D290A2A}"/>
    <dgm:cxn modelId="{CC05BC2E-DB62-2843-9058-23381D22276D}" type="presOf" srcId="{7EB54710-9DEC-0A41-920C-7A6A242D04C9}" destId="{5316240C-D79B-C442-AFFE-1593573F0FC9}" srcOrd="0" destOrd="5" presId="urn:microsoft.com/office/officeart/2005/8/layout/hList1"/>
    <dgm:cxn modelId="{2565A96E-C5D5-054A-A915-E0AD86C8C101}" srcId="{2A5FE435-45A0-7140-A041-F478DC26B3F2}" destId="{0F3E0DED-3497-514C-9513-8846D0135A87}" srcOrd="9" destOrd="0" parTransId="{3C02DAE4-902B-0B43-A652-BCBBD39728D1}" sibTransId="{335BAF32-6243-5A4E-99BB-96F37F1AC8F5}"/>
    <dgm:cxn modelId="{88487520-4A24-1A4D-B0E7-257925403E05}" srcId="{46CF6B03-F3C6-374E-93DB-75ED47625168}" destId="{528666C1-DAD5-5E40-BA95-2DBBA5954355}" srcOrd="0" destOrd="0" parTransId="{6164910F-A130-7E4F-ADDD-D32BE22E4FC6}" sibTransId="{6F9DB853-6085-0C4E-8833-88594EFCE462}"/>
    <dgm:cxn modelId="{40FBA341-77AF-CC41-9B36-D717B6897447}" type="presOf" srcId="{2A5FE435-45A0-7140-A041-F478DC26B3F2}" destId="{A1E7CB35-9411-D449-AEC3-C0FA73FCE8B9}" srcOrd="0" destOrd="0" presId="urn:microsoft.com/office/officeart/2005/8/layout/hList1"/>
    <dgm:cxn modelId="{640EDE80-A7CC-8943-A6FE-25C681540A02}" srcId="{0C9CB4DA-D7AC-274C-B3E7-5183F649E5A3}" destId="{2A5FE435-45A0-7140-A041-F478DC26B3F2}" srcOrd="0" destOrd="0" parTransId="{65FDE26C-F837-CF4F-9573-16E7666395D3}" sibTransId="{770F1F28-7E10-104A-930A-5FC553BC1961}"/>
    <dgm:cxn modelId="{8BB5020D-CA3E-C941-BE0E-D2452B4E6558}" srcId="{2A5FE435-45A0-7140-A041-F478DC26B3F2}" destId="{2CF3A2C7-A79C-BB42-B1DF-AF00823881E7}" srcOrd="7" destOrd="0" parTransId="{A4EA4194-9611-5F4D-B760-4AA937789FB0}" sibTransId="{F5190FDD-2F5B-C647-B6A1-1BE5BD177406}"/>
    <dgm:cxn modelId="{EB7A45BE-994D-5E44-AC89-9A1A57D5FA9A}" type="presOf" srcId="{1947F96D-8F91-2341-AFDF-6C0D3A1C8CF5}" destId="{5316240C-D79B-C442-AFFE-1593573F0FC9}" srcOrd="0" destOrd="4" presId="urn:microsoft.com/office/officeart/2005/8/layout/hList1"/>
    <dgm:cxn modelId="{1EDD73DC-261B-5043-8139-BB339871152E}" srcId="{2A5FE435-45A0-7140-A041-F478DC26B3F2}" destId="{7EB54710-9DEC-0A41-920C-7A6A242D04C9}" srcOrd="5" destOrd="0" parTransId="{D6768B02-DB89-2640-B792-7EEB0586FF90}" sibTransId="{B8692018-8B91-E44F-8254-17ACA8097D66}"/>
    <dgm:cxn modelId="{1F614946-1ADB-5C4F-9966-2BB5F283422C}" srcId="{0C9CB4DA-D7AC-274C-B3E7-5183F649E5A3}" destId="{46CF6B03-F3C6-374E-93DB-75ED47625168}" srcOrd="1" destOrd="0" parTransId="{EB6C476F-D5CF-FD4C-A54F-D985F6E5191C}" sibTransId="{7EDB0919-A816-654E-9541-60B844379B5F}"/>
    <dgm:cxn modelId="{0793EB63-4381-6846-AA6F-F6D9EA72D472}" type="presOf" srcId="{E588908F-15E2-6240-912E-95B74E4A14A1}" destId="{5316240C-D79B-C442-AFFE-1593573F0FC9}" srcOrd="0" destOrd="0" presId="urn:microsoft.com/office/officeart/2005/8/layout/hList1"/>
    <dgm:cxn modelId="{C39F92E5-F009-1A4D-AF22-0EA0BF3AE504}" type="presOf" srcId="{20C6A508-DB73-6542-A8CF-DED17EC834A4}" destId="{5316240C-D79B-C442-AFFE-1593573F0FC9}" srcOrd="0" destOrd="2" presId="urn:microsoft.com/office/officeart/2005/8/layout/hList1"/>
    <dgm:cxn modelId="{21950DB6-4D89-B144-9392-CD6024722650}" type="presOf" srcId="{9E20876E-574C-1A46-8E50-ACB15FD02F1C}" destId="{57108228-49D1-8547-80FB-A874FD04691A}" srcOrd="0" destOrd="3" presId="urn:microsoft.com/office/officeart/2005/8/layout/hList1"/>
    <dgm:cxn modelId="{3C52FE1E-2072-8C4A-B71D-143933FF114B}" type="presOf" srcId="{8F1E7223-62FB-3C40-BB39-40F228273B7C}" destId="{5316240C-D79B-C442-AFFE-1593573F0FC9}" srcOrd="0" destOrd="1" presId="urn:microsoft.com/office/officeart/2005/8/layout/hList1"/>
    <dgm:cxn modelId="{354C5B96-A586-3240-93D0-7AD3F99567A6}" type="presOf" srcId="{59D48CE2-BC95-A840-BE29-E8D15DE8838D}" destId="{57108228-49D1-8547-80FB-A874FD04691A}" srcOrd="0" destOrd="4" presId="urn:microsoft.com/office/officeart/2005/8/layout/hList1"/>
    <dgm:cxn modelId="{948C5FF1-2775-A24E-AEC9-B5FCF83FF8DB}" type="presOf" srcId="{258F4977-91EB-6D45-86FB-591E31C32DDD}" destId="{5316240C-D79B-C442-AFFE-1593573F0FC9}" srcOrd="0" destOrd="8" presId="urn:microsoft.com/office/officeart/2005/8/layout/hList1"/>
    <dgm:cxn modelId="{EE99DD03-04BE-994D-8432-878E656F493F}" srcId="{2A5FE435-45A0-7140-A041-F478DC26B3F2}" destId="{258F4977-91EB-6D45-86FB-591E31C32DDD}" srcOrd="8" destOrd="0" parTransId="{6452DB76-6E6E-434C-B86F-791A70838478}" sibTransId="{5CFD1EA7-08B8-794B-9271-4F167A6A6E02}"/>
    <dgm:cxn modelId="{C019CFB4-E8FC-264A-BE74-779B877108AB}" srcId="{46CF6B03-F3C6-374E-93DB-75ED47625168}" destId="{C2791401-5EB9-3641-998F-949F8C1495FE}" srcOrd="2" destOrd="0" parTransId="{B2802821-B846-694F-8B75-166AFE72EFFF}" sibTransId="{7061B90B-E0D1-924A-A15E-5FCE2C5862A2}"/>
    <dgm:cxn modelId="{232D8FC5-619F-E74B-AB6F-E05717ACC96F}" type="presOf" srcId="{2CF3A2C7-A79C-BB42-B1DF-AF00823881E7}" destId="{5316240C-D79B-C442-AFFE-1593573F0FC9}" srcOrd="0" destOrd="7" presId="urn:microsoft.com/office/officeart/2005/8/layout/hList1"/>
    <dgm:cxn modelId="{3CC9787B-C4B3-D142-A0E8-5B7F5C3578C4}" srcId="{2A5FE435-45A0-7140-A041-F478DC26B3F2}" destId="{F07525BC-C402-BC4C-94FC-268DEC36C90B}" srcOrd="10" destOrd="0" parTransId="{232F4D2F-2FDE-8742-B7FD-4C5070B941B4}" sibTransId="{E22D810C-515E-DF4A-9250-5DAE1D39548D}"/>
    <dgm:cxn modelId="{6A850CF4-24E3-1047-A4AF-E63C780621E0}" type="presOf" srcId="{E74B0A35-3F59-9144-8604-7855F3C10646}" destId="{5316240C-D79B-C442-AFFE-1593573F0FC9}" srcOrd="0" destOrd="3" presId="urn:microsoft.com/office/officeart/2005/8/layout/hList1"/>
    <dgm:cxn modelId="{47232591-1B4C-784E-AA4A-CA6091C20C9F}" type="presOf" srcId="{33DC145A-4343-934A-B21F-E70C3E41CA12}" destId="{5316240C-D79B-C442-AFFE-1593573F0FC9}" srcOrd="0" destOrd="6" presId="urn:microsoft.com/office/officeart/2005/8/layout/hList1"/>
    <dgm:cxn modelId="{B2285370-C3C2-7546-A902-48E09EBF8C4B}" srcId="{2A5FE435-45A0-7140-A041-F478DC26B3F2}" destId="{33DC145A-4343-934A-B21F-E70C3E41CA12}" srcOrd="6" destOrd="0" parTransId="{CE19BEF3-F88D-5A4D-8007-3AAA0C1ED84B}" sibTransId="{92C905DB-C596-EE48-B877-F13D22A10683}"/>
    <dgm:cxn modelId="{FD1A736C-1E44-0C4F-8B54-1581D73DAAF6}" type="presOf" srcId="{C2791401-5EB9-3641-998F-949F8C1495FE}" destId="{57108228-49D1-8547-80FB-A874FD04691A}" srcOrd="0" destOrd="2" presId="urn:microsoft.com/office/officeart/2005/8/layout/hList1"/>
    <dgm:cxn modelId="{97A56E90-61AC-A946-BCD0-82F64D2A1864}" type="presOf" srcId="{ACEDD83F-712A-F34E-AF15-3E73543853E9}" destId="{57108228-49D1-8547-80FB-A874FD04691A}" srcOrd="0" destOrd="1" presId="urn:microsoft.com/office/officeart/2005/8/layout/hList1"/>
    <dgm:cxn modelId="{4453015E-92FC-094A-9A8D-53587316D4D4}" srcId="{46CF6B03-F3C6-374E-93DB-75ED47625168}" destId="{ACEDD83F-712A-F34E-AF15-3E73543853E9}" srcOrd="1" destOrd="0" parTransId="{3CD4A213-B9EF-1E47-8F8A-29F6AC4D5ABE}" sibTransId="{8E4798F3-678E-E046-884E-8D84C9EA5935}"/>
    <dgm:cxn modelId="{D5F84417-7379-6948-B356-03A123EF6E38}" srcId="{2A5FE435-45A0-7140-A041-F478DC26B3F2}" destId="{1947F96D-8F91-2341-AFDF-6C0D3A1C8CF5}" srcOrd="4" destOrd="0" parTransId="{662D22CE-37E1-CE49-AC96-1900125DCB87}" sibTransId="{77B80A9A-936C-CD4E-8EFE-D47A335DAFDE}"/>
    <dgm:cxn modelId="{8384D613-B87C-BE4E-84DC-AB1E56816049}" type="presParOf" srcId="{18DBBE4E-C426-B04A-983D-8EC2EB46CE60}" destId="{A1D803EB-3B6E-614A-82B0-F16522F12F44}" srcOrd="0" destOrd="0" presId="urn:microsoft.com/office/officeart/2005/8/layout/hList1"/>
    <dgm:cxn modelId="{145B2969-496C-2B4F-915A-ED2CF02091DA}" type="presParOf" srcId="{A1D803EB-3B6E-614A-82B0-F16522F12F44}" destId="{A1E7CB35-9411-D449-AEC3-C0FA73FCE8B9}" srcOrd="0" destOrd="0" presId="urn:microsoft.com/office/officeart/2005/8/layout/hList1"/>
    <dgm:cxn modelId="{92CA270D-B91D-7D49-BA74-5027E1697D44}" type="presParOf" srcId="{A1D803EB-3B6E-614A-82B0-F16522F12F44}" destId="{5316240C-D79B-C442-AFFE-1593573F0FC9}" srcOrd="1" destOrd="0" presId="urn:microsoft.com/office/officeart/2005/8/layout/hList1"/>
    <dgm:cxn modelId="{5DAF55CA-710C-C74A-BEB2-7A01FC8B0296}" type="presParOf" srcId="{18DBBE4E-C426-B04A-983D-8EC2EB46CE60}" destId="{C6C9D7AB-2AE6-1F44-9FC0-8088BE2DBFE5}" srcOrd="1" destOrd="0" presId="urn:microsoft.com/office/officeart/2005/8/layout/hList1"/>
    <dgm:cxn modelId="{CD5213C3-6585-584A-93F8-FC02ED2C58C3}" type="presParOf" srcId="{18DBBE4E-C426-B04A-983D-8EC2EB46CE60}" destId="{F88A4A3E-B783-D146-844D-3DB88B4BAF74}" srcOrd="2" destOrd="0" presId="urn:microsoft.com/office/officeart/2005/8/layout/hList1"/>
    <dgm:cxn modelId="{3466F337-0861-2A4A-A6AF-4F67E620C4CC}" type="presParOf" srcId="{F88A4A3E-B783-D146-844D-3DB88B4BAF74}" destId="{BEEB4A74-FA47-9F45-9B8F-58568EEE2183}" srcOrd="0" destOrd="0" presId="urn:microsoft.com/office/officeart/2005/8/layout/hList1"/>
    <dgm:cxn modelId="{F4B56E62-4CC7-E74F-84EA-D4E35C88D6EB}" type="presParOf" srcId="{F88A4A3E-B783-D146-844D-3DB88B4BAF74}" destId="{57108228-49D1-8547-80FB-A874FD04691A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C9CB4DA-D7AC-274C-B3E7-5183F649E5A3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D9F27E6C-8E76-B74B-B84F-858FBF1714AF}">
      <dgm:prSet custT="1"/>
      <dgm:spPr/>
      <dgm:t>
        <a:bodyPr/>
        <a:lstStyle/>
        <a:p>
          <a:r>
            <a:rPr lang="es-MX" sz="2000" dirty="0"/>
            <a:t>Navegación III</a:t>
          </a:r>
        </a:p>
      </dgm:t>
    </dgm:pt>
    <dgm:pt modelId="{9463AAC8-F024-F84B-BC68-BB104958959F}" type="parTrans" cxnId="{7868FD7D-25E9-494F-860A-A492F2659711}">
      <dgm:prSet/>
      <dgm:spPr/>
      <dgm:t>
        <a:bodyPr/>
        <a:lstStyle/>
        <a:p>
          <a:endParaRPr lang="es-MX"/>
        </a:p>
      </dgm:t>
    </dgm:pt>
    <dgm:pt modelId="{3211FA2A-3271-2D40-848E-7CFAF766A970}" type="sibTrans" cxnId="{7868FD7D-25E9-494F-860A-A492F2659711}">
      <dgm:prSet/>
      <dgm:spPr/>
      <dgm:t>
        <a:bodyPr/>
        <a:lstStyle/>
        <a:p>
          <a:endParaRPr lang="es-MX"/>
        </a:p>
      </dgm:t>
    </dgm:pt>
    <dgm:pt modelId="{70F61DF9-0A67-0544-9535-ED7E0D97445E}">
      <dgm:prSet custT="1"/>
      <dgm:spPr/>
      <dgm:t>
        <a:bodyPr/>
        <a:lstStyle/>
        <a:p>
          <a:r>
            <a:rPr lang="es-MX" sz="1400" dirty="0"/>
            <a:t>RIPA</a:t>
          </a:r>
        </a:p>
      </dgm:t>
    </dgm:pt>
    <dgm:pt modelId="{4FAF75BD-9BAA-EF44-BE80-B2CB8ADB9135}" type="parTrans" cxnId="{9C3794A1-FB66-264B-B86E-88FC5F6C0E7A}">
      <dgm:prSet/>
      <dgm:spPr/>
      <dgm:t>
        <a:bodyPr/>
        <a:lstStyle/>
        <a:p>
          <a:endParaRPr lang="es-MX"/>
        </a:p>
      </dgm:t>
    </dgm:pt>
    <dgm:pt modelId="{2DC224C6-A902-784D-95EB-5CC5E584B381}" type="sibTrans" cxnId="{9C3794A1-FB66-264B-B86E-88FC5F6C0E7A}">
      <dgm:prSet/>
      <dgm:spPr/>
      <dgm:t>
        <a:bodyPr/>
        <a:lstStyle/>
        <a:p>
          <a:endParaRPr lang="es-MX"/>
        </a:p>
      </dgm:t>
    </dgm:pt>
    <dgm:pt modelId="{6B3761AE-CEE7-6C49-B60D-830E6EA0A780}">
      <dgm:prSet custT="1"/>
      <dgm:spPr/>
      <dgm:t>
        <a:bodyPr/>
        <a:lstStyle/>
        <a:p>
          <a:r>
            <a:rPr lang="es-MX" sz="1400" dirty="0"/>
            <a:t>Shiphanding</a:t>
          </a:r>
        </a:p>
      </dgm:t>
    </dgm:pt>
    <dgm:pt modelId="{1F5CF1B4-FA2B-1344-BC04-3F55567EEBFE}" type="parTrans" cxnId="{D6DE5FAB-443F-C548-A6EB-44B1596C64A8}">
      <dgm:prSet/>
      <dgm:spPr/>
      <dgm:t>
        <a:bodyPr/>
        <a:lstStyle/>
        <a:p>
          <a:endParaRPr lang="es-MX"/>
        </a:p>
      </dgm:t>
    </dgm:pt>
    <dgm:pt modelId="{CC6609CC-8212-144D-B033-88DFBAFFE4BF}" type="sibTrans" cxnId="{D6DE5FAB-443F-C548-A6EB-44B1596C64A8}">
      <dgm:prSet/>
      <dgm:spPr/>
      <dgm:t>
        <a:bodyPr/>
        <a:lstStyle/>
        <a:p>
          <a:endParaRPr lang="es-MX"/>
        </a:p>
      </dgm:t>
    </dgm:pt>
    <dgm:pt modelId="{CFE93BD3-384A-2C41-AA97-D9F7DC73A39C}">
      <dgm:prSet custT="1"/>
      <dgm:spPr/>
      <dgm:t>
        <a:bodyPr/>
        <a:lstStyle/>
        <a:p>
          <a:r>
            <a:rPr lang="es-MX" sz="1400" dirty="0"/>
            <a:t>Nociones de cosmografía y la esfera celeste</a:t>
          </a:r>
        </a:p>
      </dgm:t>
    </dgm:pt>
    <dgm:pt modelId="{34D8775E-3A04-E341-9036-24647806D42F}" type="parTrans" cxnId="{CEB3D732-A5C0-374F-A5FD-A897136F220C}">
      <dgm:prSet/>
      <dgm:spPr/>
      <dgm:t>
        <a:bodyPr/>
        <a:lstStyle/>
        <a:p>
          <a:endParaRPr lang="es-MX"/>
        </a:p>
      </dgm:t>
    </dgm:pt>
    <dgm:pt modelId="{034898F3-DF9C-9C44-86DC-6E56AD796D09}" type="sibTrans" cxnId="{CEB3D732-A5C0-374F-A5FD-A897136F220C}">
      <dgm:prSet/>
      <dgm:spPr/>
      <dgm:t>
        <a:bodyPr/>
        <a:lstStyle/>
        <a:p>
          <a:endParaRPr lang="es-MX"/>
        </a:p>
      </dgm:t>
    </dgm:pt>
    <dgm:pt modelId="{3B9BC70F-EC1D-D649-B917-3C84D0B96FA9}">
      <dgm:prSet custT="1"/>
      <dgm:spPr/>
      <dgm:t>
        <a:bodyPr/>
        <a:lstStyle/>
        <a:p>
          <a:r>
            <a:rPr lang="es-MX" sz="1400" dirty="0"/>
            <a:t>Conceptos astronómicos (orto, ocaso, meridiana, etc)</a:t>
          </a:r>
        </a:p>
      </dgm:t>
    </dgm:pt>
    <dgm:pt modelId="{FB5C5076-BEAA-CA4C-A52B-BDD21C9BC489}" type="parTrans" cxnId="{23BCCBDB-7F01-744D-99F3-77F3A6E8F45C}">
      <dgm:prSet/>
      <dgm:spPr/>
      <dgm:t>
        <a:bodyPr/>
        <a:lstStyle/>
        <a:p>
          <a:endParaRPr lang="es-MX"/>
        </a:p>
      </dgm:t>
    </dgm:pt>
    <dgm:pt modelId="{E4B1E92C-E914-324D-B93C-DC33AC938EA1}" type="sibTrans" cxnId="{23BCCBDB-7F01-744D-99F3-77F3A6E8F45C}">
      <dgm:prSet/>
      <dgm:spPr/>
      <dgm:t>
        <a:bodyPr/>
        <a:lstStyle/>
        <a:p>
          <a:endParaRPr lang="es-MX"/>
        </a:p>
      </dgm:t>
    </dgm:pt>
    <dgm:pt modelId="{C166301B-3684-D547-A7A6-D8F244A5EE3C}">
      <dgm:prSet custT="1"/>
      <dgm:spPr/>
      <dgm:t>
        <a:bodyPr/>
        <a:lstStyle/>
        <a:p>
          <a:r>
            <a:rPr lang="es-MX" sz="1400" dirty="0"/>
            <a:t>La ruta ortodrómica</a:t>
          </a:r>
        </a:p>
      </dgm:t>
    </dgm:pt>
    <dgm:pt modelId="{FE8D0735-E10A-DB46-853B-3A592B8D690F}" type="parTrans" cxnId="{27A3F11E-EFB4-3047-8D6E-F2EA5F47BA42}">
      <dgm:prSet/>
      <dgm:spPr/>
      <dgm:t>
        <a:bodyPr/>
        <a:lstStyle/>
        <a:p>
          <a:endParaRPr lang="es-MX"/>
        </a:p>
      </dgm:t>
    </dgm:pt>
    <dgm:pt modelId="{23C27DF3-F06B-E14F-ADAE-11F60FEF984F}" type="sibTrans" cxnId="{27A3F11E-EFB4-3047-8D6E-F2EA5F47BA42}">
      <dgm:prSet/>
      <dgm:spPr/>
      <dgm:t>
        <a:bodyPr/>
        <a:lstStyle/>
        <a:p>
          <a:endParaRPr lang="es-MX"/>
        </a:p>
      </dgm:t>
    </dgm:pt>
    <dgm:pt modelId="{351E204A-F41D-234A-A8F9-653B362C8B34}" type="pres">
      <dgm:prSet presAssocID="{0C9CB4DA-D7AC-274C-B3E7-5183F649E5A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D84DAD02-D854-A145-9657-7B051A0EA057}" type="pres">
      <dgm:prSet presAssocID="{D9F27E6C-8E76-B74B-B84F-858FBF1714AF}" presName="composite" presStyleCnt="0"/>
      <dgm:spPr/>
    </dgm:pt>
    <dgm:pt modelId="{0A553949-4EF4-A047-A7DF-F9EAE586B169}" type="pres">
      <dgm:prSet presAssocID="{D9F27E6C-8E76-B74B-B84F-858FBF1714AF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9D8E046-5F4F-0044-95AA-C2DD845047D3}" type="pres">
      <dgm:prSet presAssocID="{D9F27E6C-8E76-B74B-B84F-858FBF1714AF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CEB3D732-A5C0-374F-A5FD-A897136F220C}" srcId="{D9F27E6C-8E76-B74B-B84F-858FBF1714AF}" destId="{CFE93BD3-384A-2C41-AA97-D9F7DC73A39C}" srcOrd="2" destOrd="0" parTransId="{34D8775E-3A04-E341-9036-24647806D42F}" sibTransId="{034898F3-DF9C-9C44-86DC-6E56AD796D09}"/>
    <dgm:cxn modelId="{9C3794A1-FB66-264B-B86E-88FC5F6C0E7A}" srcId="{D9F27E6C-8E76-B74B-B84F-858FBF1714AF}" destId="{70F61DF9-0A67-0544-9535-ED7E0D97445E}" srcOrd="0" destOrd="0" parTransId="{4FAF75BD-9BAA-EF44-BE80-B2CB8ADB9135}" sibTransId="{2DC224C6-A902-784D-95EB-5CC5E584B381}"/>
    <dgm:cxn modelId="{7868FD7D-25E9-494F-860A-A492F2659711}" srcId="{0C9CB4DA-D7AC-274C-B3E7-5183F649E5A3}" destId="{D9F27E6C-8E76-B74B-B84F-858FBF1714AF}" srcOrd="0" destOrd="0" parTransId="{9463AAC8-F024-F84B-BC68-BB104958959F}" sibTransId="{3211FA2A-3271-2D40-848E-7CFAF766A970}"/>
    <dgm:cxn modelId="{C6888131-BFE0-2042-A991-749E8887DAB1}" type="presOf" srcId="{70F61DF9-0A67-0544-9535-ED7E0D97445E}" destId="{89D8E046-5F4F-0044-95AA-C2DD845047D3}" srcOrd="0" destOrd="0" presId="urn:microsoft.com/office/officeart/2005/8/layout/hList1"/>
    <dgm:cxn modelId="{5D123760-3ED2-474A-8160-076F259D9EC3}" type="presOf" srcId="{6B3761AE-CEE7-6C49-B60D-830E6EA0A780}" destId="{89D8E046-5F4F-0044-95AA-C2DD845047D3}" srcOrd="0" destOrd="1" presId="urn:microsoft.com/office/officeart/2005/8/layout/hList1"/>
    <dgm:cxn modelId="{D6DE5FAB-443F-C548-A6EB-44B1596C64A8}" srcId="{D9F27E6C-8E76-B74B-B84F-858FBF1714AF}" destId="{6B3761AE-CEE7-6C49-B60D-830E6EA0A780}" srcOrd="1" destOrd="0" parTransId="{1F5CF1B4-FA2B-1344-BC04-3F55567EEBFE}" sibTransId="{CC6609CC-8212-144D-B033-88DFBAFFE4BF}"/>
    <dgm:cxn modelId="{C134205A-DC28-5942-9834-1A16AFD07279}" type="presOf" srcId="{C166301B-3684-D547-A7A6-D8F244A5EE3C}" destId="{89D8E046-5F4F-0044-95AA-C2DD845047D3}" srcOrd="0" destOrd="4" presId="urn:microsoft.com/office/officeart/2005/8/layout/hList1"/>
    <dgm:cxn modelId="{8E8340E1-28A9-0740-9697-6088387C5C8C}" type="presOf" srcId="{3B9BC70F-EC1D-D649-B917-3C84D0B96FA9}" destId="{89D8E046-5F4F-0044-95AA-C2DD845047D3}" srcOrd="0" destOrd="3" presId="urn:microsoft.com/office/officeart/2005/8/layout/hList1"/>
    <dgm:cxn modelId="{D72B6533-DD64-6E4D-9AF5-DA92AD0B9215}" type="presOf" srcId="{CFE93BD3-384A-2C41-AA97-D9F7DC73A39C}" destId="{89D8E046-5F4F-0044-95AA-C2DD845047D3}" srcOrd="0" destOrd="2" presId="urn:microsoft.com/office/officeart/2005/8/layout/hList1"/>
    <dgm:cxn modelId="{B778139A-29DB-FE4E-A556-16D6A12B64AC}" type="presOf" srcId="{D9F27E6C-8E76-B74B-B84F-858FBF1714AF}" destId="{0A553949-4EF4-A047-A7DF-F9EAE586B169}" srcOrd="0" destOrd="0" presId="urn:microsoft.com/office/officeart/2005/8/layout/hList1"/>
    <dgm:cxn modelId="{23BCCBDB-7F01-744D-99F3-77F3A6E8F45C}" srcId="{D9F27E6C-8E76-B74B-B84F-858FBF1714AF}" destId="{3B9BC70F-EC1D-D649-B917-3C84D0B96FA9}" srcOrd="3" destOrd="0" parTransId="{FB5C5076-BEAA-CA4C-A52B-BDD21C9BC489}" sibTransId="{E4B1E92C-E914-324D-B93C-DC33AC938EA1}"/>
    <dgm:cxn modelId="{B4E57977-7A2C-9242-AAB1-83CE9C09CA7D}" type="presOf" srcId="{0C9CB4DA-D7AC-274C-B3E7-5183F649E5A3}" destId="{351E204A-F41D-234A-A8F9-653B362C8B34}" srcOrd="0" destOrd="0" presId="urn:microsoft.com/office/officeart/2005/8/layout/hList1"/>
    <dgm:cxn modelId="{27A3F11E-EFB4-3047-8D6E-F2EA5F47BA42}" srcId="{D9F27E6C-8E76-B74B-B84F-858FBF1714AF}" destId="{C166301B-3684-D547-A7A6-D8F244A5EE3C}" srcOrd="4" destOrd="0" parTransId="{FE8D0735-E10A-DB46-853B-3A592B8D690F}" sibTransId="{23C27DF3-F06B-E14F-ADAE-11F60FEF984F}"/>
    <dgm:cxn modelId="{969092D4-161E-9B40-AA14-A95F7E07AC0E}" type="presParOf" srcId="{351E204A-F41D-234A-A8F9-653B362C8B34}" destId="{D84DAD02-D854-A145-9657-7B051A0EA057}" srcOrd="0" destOrd="0" presId="urn:microsoft.com/office/officeart/2005/8/layout/hList1"/>
    <dgm:cxn modelId="{351B81FF-A859-7845-955C-8C9898439D6C}" type="presParOf" srcId="{D84DAD02-D854-A145-9657-7B051A0EA057}" destId="{0A553949-4EF4-A047-A7DF-F9EAE586B169}" srcOrd="0" destOrd="0" presId="urn:microsoft.com/office/officeart/2005/8/layout/hList1"/>
    <dgm:cxn modelId="{A0324431-214E-EE4E-8968-9DB2444A9750}" type="presParOf" srcId="{D84DAD02-D854-A145-9657-7B051A0EA057}" destId="{89D8E046-5F4F-0044-95AA-C2DD845047D3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C9CB4DA-D7AC-274C-B3E7-5183F649E5A3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D9F27E6C-8E76-B74B-B84F-858FBF1714AF}">
      <dgm:prSet custT="1"/>
      <dgm:spPr/>
      <dgm:t>
        <a:bodyPr/>
        <a:lstStyle/>
        <a:p>
          <a:r>
            <a:rPr lang="es-MX" sz="2000" dirty="0"/>
            <a:t>FUNDAMENTOS DE ESTABILIDAD</a:t>
          </a:r>
        </a:p>
      </dgm:t>
    </dgm:pt>
    <dgm:pt modelId="{9463AAC8-F024-F84B-BC68-BB104958959F}" type="parTrans" cxnId="{7868FD7D-25E9-494F-860A-A492F2659711}">
      <dgm:prSet/>
      <dgm:spPr/>
      <dgm:t>
        <a:bodyPr/>
        <a:lstStyle/>
        <a:p>
          <a:endParaRPr lang="es-MX"/>
        </a:p>
      </dgm:t>
    </dgm:pt>
    <dgm:pt modelId="{3211FA2A-3271-2D40-848E-7CFAF766A970}" type="sibTrans" cxnId="{7868FD7D-25E9-494F-860A-A492F2659711}">
      <dgm:prSet/>
      <dgm:spPr/>
      <dgm:t>
        <a:bodyPr/>
        <a:lstStyle/>
        <a:p>
          <a:endParaRPr lang="es-MX"/>
        </a:p>
      </dgm:t>
    </dgm:pt>
    <dgm:pt modelId="{70F61DF9-0A67-0544-9535-ED7E0D97445E}">
      <dgm:prSet custT="1"/>
      <dgm:spPr/>
      <dgm:t>
        <a:bodyPr/>
        <a:lstStyle/>
        <a:p>
          <a:r>
            <a:rPr lang="es-MX" sz="1400" dirty="0"/>
            <a:t>Flotabilidad y estabilidad de un buque</a:t>
          </a:r>
        </a:p>
      </dgm:t>
    </dgm:pt>
    <dgm:pt modelId="{4FAF75BD-9BAA-EF44-BE80-B2CB8ADB9135}" type="parTrans" cxnId="{9C3794A1-FB66-264B-B86E-88FC5F6C0E7A}">
      <dgm:prSet/>
      <dgm:spPr/>
      <dgm:t>
        <a:bodyPr/>
        <a:lstStyle/>
        <a:p>
          <a:endParaRPr lang="es-MX"/>
        </a:p>
      </dgm:t>
    </dgm:pt>
    <dgm:pt modelId="{2DC224C6-A902-784D-95EB-5CC5E584B381}" type="sibTrans" cxnId="{9C3794A1-FB66-264B-B86E-88FC5F6C0E7A}">
      <dgm:prSet/>
      <dgm:spPr/>
      <dgm:t>
        <a:bodyPr/>
        <a:lstStyle/>
        <a:p>
          <a:endParaRPr lang="es-MX"/>
        </a:p>
      </dgm:t>
    </dgm:pt>
    <dgm:pt modelId="{86BF4681-E218-A54B-B011-CD44E77538AB}">
      <dgm:prSet custT="1"/>
      <dgm:spPr/>
      <dgm:t>
        <a:bodyPr/>
        <a:lstStyle/>
        <a:p>
          <a:r>
            <a:rPr lang="es-MX" sz="1400" dirty="0"/>
            <a:t>Estabilidad inicial, general y longitudinal</a:t>
          </a:r>
        </a:p>
      </dgm:t>
    </dgm:pt>
    <dgm:pt modelId="{4E3A1AC7-5EF4-6943-B514-1EB5C5DA4AD3}" type="parTrans" cxnId="{E934E61F-2BDF-D243-9529-7737921CB552}">
      <dgm:prSet/>
      <dgm:spPr/>
      <dgm:t>
        <a:bodyPr/>
        <a:lstStyle/>
        <a:p>
          <a:endParaRPr lang="es-MX"/>
        </a:p>
      </dgm:t>
    </dgm:pt>
    <dgm:pt modelId="{F7AFDAF8-F2A9-A54A-8D2C-02D4725BA5AA}" type="sibTrans" cxnId="{E934E61F-2BDF-D243-9529-7737921CB552}">
      <dgm:prSet/>
      <dgm:spPr/>
      <dgm:t>
        <a:bodyPr/>
        <a:lstStyle/>
        <a:p>
          <a:endParaRPr lang="es-MX"/>
        </a:p>
      </dgm:t>
    </dgm:pt>
    <dgm:pt modelId="{50A2F955-B119-CC45-85F5-4F75C570EBFC}">
      <dgm:prSet custT="1"/>
      <dgm:spPr/>
      <dgm:t>
        <a:bodyPr/>
        <a:lstStyle/>
        <a:p>
          <a:r>
            <a:rPr lang="es-MX" sz="1400" dirty="0"/>
            <a:t>Riesgos en distintas situaciones de carga</a:t>
          </a:r>
        </a:p>
      </dgm:t>
    </dgm:pt>
    <dgm:pt modelId="{6243B1A8-0E3C-2343-A65A-E68B21AF81AE}" type="parTrans" cxnId="{6CB71C0A-81D0-984B-9172-7FFA6AA5103E}">
      <dgm:prSet/>
      <dgm:spPr/>
      <dgm:t>
        <a:bodyPr/>
        <a:lstStyle/>
        <a:p>
          <a:endParaRPr lang="es-MX"/>
        </a:p>
      </dgm:t>
    </dgm:pt>
    <dgm:pt modelId="{F9022758-CF8C-2641-B4A7-EAFE2C7EEE79}" type="sibTrans" cxnId="{6CB71C0A-81D0-984B-9172-7FFA6AA5103E}">
      <dgm:prSet/>
      <dgm:spPr/>
      <dgm:t>
        <a:bodyPr/>
        <a:lstStyle/>
        <a:p>
          <a:endParaRPr lang="es-MX"/>
        </a:p>
      </dgm:t>
    </dgm:pt>
    <dgm:pt modelId="{9941BCA6-F204-7045-B3EB-BAEAD8BE703B}">
      <dgm:prSet custT="1"/>
      <dgm:spPr/>
      <dgm:t>
        <a:bodyPr/>
        <a:lstStyle/>
        <a:p>
          <a:r>
            <a:rPr lang="es-MX" sz="1400" dirty="0"/>
            <a:t>Capacidad de recuperación ante escoras, inundaciones y desplazamientos de carga</a:t>
          </a:r>
        </a:p>
      </dgm:t>
    </dgm:pt>
    <dgm:pt modelId="{B3EC8B8C-E105-4E4F-9380-2BBBC502F185}" type="parTrans" cxnId="{834133C8-EB57-BA4D-94BC-55F0EC341669}">
      <dgm:prSet/>
      <dgm:spPr/>
      <dgm:t>
        <a:bodyPr/>
        <a:lstStyle/>
        <a:p>
          <a:endParaRPr lang="es-MX"/>
        </a:p>
      </dgm:t>
    </dgm:pt>
    <dgm:pt modelId="{5215C2DB-7F85-EB45-A99B-06B64323280D}" type="sibTrans" cxnId="{834133C8-EB57-BA4D-94BC-55F0EC341669}">
      <dgm:prSet/>
      <dgm:spPr/>
      <dgm:t>
        <a:bodyPr/>
        <a:lstStyle/>
        <a:p>
          <a:endParaRPr lang="es-MX"/>
        </a:p>
      </dgm:t>
    </dgm:pt>
    <dgm:pt modelId="{351E204A-F41D-234A-A8F9-653B362C8B34}" type="pres">
      <dgm:prSet presAssocID="{0C9CB4DA-D7AC-274C-B3E7-5183F649E5A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D84DAD02-D854-A145-9657-7B051A0EA057}" type="pres">
      <dgm:prSet presAssocID="{D9F27E6C-8E76-B74B-B84F-858FBF1714AF}" presName="composite" presStyleCnt="0"/>
      <dgm:spPr/>
    </dgm:pt>
    <dgm:pt modelId="{0A553949-4EF4-A047-A7DF-F9EAE586B169}" type="pres">
      <dgm:prSet presAssocID="{D9F27E6C-8E76-B74B-B84F-858FBF1714AF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9D8E046-5F4F-0044-95AA-C2DD845047D3}" type="pres">
      <dgm:prSet presAssocID="{D9F27E6C-8E76-B74B-B84F-858FBF1714AF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9C3794A1-FB66-264B-B86E-88FC5F6C0E7A}" srcId="{D9F27E6C-8E76-B74B-B84F-858FBF1714AF}" destId="{70F61DF9-0A67-0544-9535-ED7E0D97445E}" srcOrd="0" destOrd="0" parTransId="{4FAF75BD-9BAA-EF44-BE80-B2CB8ADB9135}" sibTransId="{2DC224C6-A902-784D-95EB-5CC5E584B381}"/>
    <dgm:cxn modelId="{7868FD7D-25E9-494F-860A-A492F2659711}" srcId="{0C9CB4DA-D7AC-274C-B3E7-5183F649E5A3}" destId="{D9F27E6C-8E76-B74B-B84F-858FBF1714AF}" srcOrd="0" destOrd="0" parTransId="{9463AAC8-F024-F84B-BC68-BB104958959F}" sibTransId="{3211FA2A-3271-2D40-848E-7CFAF766A970}"/>
    <dgm:cxn modelId="{C6888131-BFE0-2042-A991-749E8887DAB1}" type="presOf" srcId="{70F61DF9-0A67-0544-9535-ED7E0D97445E}" destId="{89D8E046-5F4F-0044-95AA-C2DD845047D3}" srcOrd="0" destOrd="0" presId="urn:microsoft.com/office/officeart/2005/8/layout/hList1"/>
    <dgm:cxn modelId="{326600C9-650A-7445-BBDF-D602B33FA0ED}" type="presOf" srcId="{86BF4681-E218-A54B-B011-CD44E77538AB}" destId="{89D8E046-5F4F-0044-95AA-C2DD845047D3}" srcOrd="0" destOrd="1" presId="urn:microsoft.com/office/officeart/2005/8/layout/hList1"/>
    <dgm:cxn modelId="{DE24B50D-1FCB-B046-A736-A3BF6D2326CE}" type="presOf" srcId="{50A2F955-B119-CC45-85F5-4F75C570EBFC}" destId="{89D8E046-5F4F-0044-95AA-C2DD845047D3}" srcOrd="0" destOrd="2" presId="urn:microsoft.com/office/officeart/2005/8/layout/hList1"/>
    <dgm:cxn modelId="{B94659E2-AC3A-1D42-A5CD-30FCCCA48864}" type="presOf" srcId="{9941BCA6-F204-7045-B3EB-BAEAD8BE703B}" destId="{89D8E046-5F4F-0044-95AA-C2DD845047D3}" srcOrd="0" destOrd="3" presId="urn:microsoft.com/office/officeart/2005/8/layout/hList1"/>
    <dgm:cxn modelId="{834133C8-EB57-BA4D-94BC-55F0EC341669}" srcId="{D9F27E6C-8E76-B74B-B84F-858FBF1714AF}" destId="{9941BCA6-F204-7045-B3EB-BAEAD8BE703B}" srcOrd="3" destOrd="0" parTransId="{B3EC8B8C-E105-4E4F-9380-2BBBC502F185}" sibTransId="{5215C2DB-7F85-EB45-A99B-06B64323280D}"/>
    <dgm:cxn modelId="{B778139A-29DB-FE4E-A556-16D6A12B64AC}" type="presOf" srcId="{D9F27E6C-8E76-B74B-B84F-858FBF1714AF}" destId="{0A553949-4EF4-A047-A7DF-F9EAE586B169}" srcOrd="0" destOrd="0" presId="urn:microsoft.com/office/officeart/2005/8/layout/hList1"/>
    <dgm:cxn modelId="{6CB71C0A-81D0-984B-9172-7FFA6AA5103E}" srcId="{D9F27E6C-8E76-B74B-B84F-858FBF1714AF}" destId="{50A2F955-B119-CC45-85F5-4F75C570EBFC}" srcOrd="2" destOrd="0" parTransId="{6243B1A8-0E3C-2343-A65A-E68B21AF81AE}" sibTransId="{F9022758-CF8C-2641-B4A7-EAFE2C7EEE79}"/>
    <dgm:cxn modelId="{B4E57977-7A2C-9242-AAB1-83CE9C09CA7D}" type="presOf" srcId="{0C9CB4DA-D7AC-274C-B3E7-5183F649E5A3}" destId="{351E204A-F41D-234A-A8F9-653B362C8B34}" srcOrd="0" destOrd="0" presId="urn:microsoft.com/office/officeart/2005/8/layout/hList1"/>
    <dgm:cxn modelId="{E934E61F-2BDF-D243-9529-7737921CB552}" srcId="{D9F27E6C-8E76-B74B-B84F-858FBF1714AF}" destId="{86BF4681-E218-A54B-B011-CD44E77538AB}" srcOrd="1" destOrd="0" parTransId="{4E3A1AC7-5EF4-6943-B514-1EB5C5DA4AD3}" sibTransId="{F7AFDAF8-F2A9-A54A-8D2C-02D4725BA5AA}"/>
    <dgm:cxn modelId="{969092D4-161E-9B40-AA14-A95F7E07AC0E}" type="presParOf" srcId="{351E204A-F41D-234A-A8F9-653B362C8B34}" destId="{D84DAD02-D854-A145-9657-7B051A0EA057}" srcOrd="0" destOrd="0" presId="urn:microsoft.com/office/officeart/2005/8/layout/hList1"/>
    <dgm:cxn modelId="{351B81FF-A859-7845-955C-8C9898439D6C}" type="presParOf" srcId="{D84DAD02-D854-A145-9657-7B051A0EA057}" destId="{0A553949-4EF4-A047-A7DF-F9EAE586B169}" srcOrd="0" destOrd="0" presId="urn:microsoft.com/office/officeart/2005/8/layout/hList1"/>
    <dgm:cxn modelId="{A0324431-214E-EE4E-8968-9DB2444A9750}" type="presParOf" srcId="{D84DAD02-D854-A145-9657-7B051A0EA057}" destId="{89D8E046-5F4F-0044-95AA-C2DD845047D3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0C9CB4DA-D7AC-274C-B3E7-5183F649E5A3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D9F27E6C-8E76-B74B-B84F-858FBF1714AF}">
      <dgm:prSet custT="1"/>
      <dgm:spPr/>
      <dgm:t>
        <a:bodyPr/>
        <a:lstStyle/>
        <a:p>
          <a:r>
            <a:rPr lang="es-MX" sz="2000" dirty="0"/>
            <a:t>SISTEMAS DE ARMAS</a:t>
          </a:r>
        </a:p>
      </dgm:t>
    </dgm:pt>
    <dgm:pt modelId="{9463AAC8-F024-F84B-BC68-BB104958959F}" type="parTrans" cxnId="{7868FD7D-25E9-494F-860A-A492F2659711}">
      <dgm:prSet/>
      <dgm:spPr/>
      <dgm:t>
        <a:bodyPr/>
        <a:lstStyle/>
        <a:p>
          <a:endParaRPr lang="es-MX"/>
        </a:p>
      </dgm:t>
    </dgm:pt>
    <dgm:pt modelId="{3211FA2A-3271-2D40-848E-7CFAF766A970}" type="sibTrans" cxnId="{7868FD7D-25E9-494F-860A-A492F2659711}">
      <dgm:prSet/>
      <dgm:spPr/>
      <dgm:t>
        <a:bodyPr/>
        <a:lstStyle/>
        <a:p>
          <a:endParaRPr lang="es-MX"/>
        </a:p>
      </dgm:t>
    </dgm:pt>
    <dgm:pt modelId="{70F61DF9-0A67-0544-9535-ED7E0D97445E}">
      <dgm:prSet custT="1"/>
      <dgm:spPr/>
      <dgm:t>
        <a:bodyPr/>
        <a:lstStyle/>
        <a:p>
          <a:r>
            <a:rPr lang="es-MX" sz="1400" dirty="0"/>
            <a:t>Explosivos; nomenclatura de proyectiles</a:t>
          </a:r>
        </a:p>
      </dgm:t>
    </dgm:pt>
    <dgm:pt modelId="{4FAF75BD-9BAA-EF44-BE80-B2CB8ADB9135}" type="parTrans" cxnId="{9C3794A1-FB66-264B-B86E-88FC5F6C0E7A}">
      <dgm:prSet/>
      <dgm:spPr/>
      <dgm:t>
        <a:bodyPr/>
        <a:lstStyle/>
        <a:p>
          <a:endParaRPr lang="es-MX"/>
        </a:p>
      </dgm:t>
    </dgm:pt>
    <dgm:pt modelId="{2DC224C6-A902-784D-95EB-5CC5E584B381}" type="sibTrans" cxnId="{9C3794A1-FB66-264B-B86E-88FC5F6C0E7A}">
      <dgm:prSet/>
      <dgm:spPr/>
      <dgm:t>
        <a:bodyPr/>
        <a:lstStyle/>
        <a:p>
          <a:endParaRPr lang="es-MX"/>
        </a:p>
      </dgm:t>
    </dgm:pt>
    <dgm:pt modelId="{0870BD40-FE63-1649-AD63-A335498161F0}">
      <dgm:prSet custT="1"/>
      <dgm:spPr/>
      <dgm:t>
        <a:bodyPr/>
        <a:lstStyle/>
        <a:p>
          <a:r>
            <a:rPr lang="es-MX" sz="1400" dirty="0"/>
            <a:t>Componentes sist. De armas empleados en buques.</a:t>
          </a:r>
        </a:p>
      </dgm:t>
    </dgm:pt>
    <dgm:pt modelId="{0589BAD9-50AD-AA47-82EF-2BF774A3D31E}" type="parTrans" cxnId="{9AF84E34-E843-634A-AAAD-891439D236BA}">
      <dgm:prSet/>
      <dgm:spPr/>
      <dgm:t>
        <a:bodyPr/>
        <a:lstStyle/>
        <a:p>
          <a:endParaRPr lang="es-MX"/>
        </a:p>
      </dgm:t>
    </dgm:pt>
    <dgm:pt modelId="{34E5A686-3E37-D44B-AE41-61193AB2F67A}" type="sibTrans" cxnId="{9AF84E34-E843-634A-AAAD-891439D236BA}">
      <dgm:prSet/>
      <dgm:spPr/>
      <dgm:t>
        <a:bodyPr/>
        <a:lstStyle/>
        <a:p>
          <a:endParaRPr lang="es-MX"/>
        </a:p>
      </dgm:t>
    </dgm:pt>
    <dgm:pt modelId="{80AC1A85-8439-E642-86C1-4F69820462BC}">
      <dgm:prSet custT="1"/>
      <dgm:spPr/>
      <dgm:t>
        <a:bodyPr/>
        <a:lstStyle/>
        <a:p>
          <a:r>
            <a:rPr lang="es-MX" sz="1400" dirty="0"/>
            <a:t>Integración de los sitemas de armas al mando y control de un buque en sit. De </a:t>
          </a:r>
        </a:p>
      </dgm:t>
    </dgm:pt>
    <dgm:pt modelId="{F0FB642B-2475-4046-A1C6-9169EE84F164}" type="parTrans" cxnId="{F1705FDA-2AE9-7C44-851F-D00CAB4328C3}">
      <dgm:prSet/>
      <dgm:spPr/>
      <dgm:t>
        <a:bodyPr/>
        <a:lstStyle/>
        <a:p>
          <a:endParaRPr lang="es-MX"/>
        </a:p>
      </dgm:t>
    </dgm:pt>
    <dgm:pt modelId="{E9619434-7568-A34C-BC04-536111A05F00}" type="sibTrans" cxnId="{F1705FDA-2AE9-7C44-851F-D00CAB4328C3}">
      <dgm:prSet/>
      <dgm:spPr/>
      <dgm:t>
        <a:bodyPr/>
        <a:lstStyle/>
        <a:p>
          <a:endParaRPr lang="es-MX"/>
        </a:p>
      </dgm:t>
    </dgm:pt>
    <dgm:pt modelId="{0A515BB9-6C05-AC4B-A65F-C4618C9C659A}">
      <dgm:prSet custT="1"/>
      <dgm:spPr/>
      <dgm:t>
        <a:bodyPr/>
        <a:lstStyle/>
        <a:p>
          <a:r>
            <a:rPr lang="es-MX" sz="1400" dirty="0"/>
            <a:t>Sensores</a:t>
          </a:r>
        </a:p>
      </dgm:t>
    </dgm:pt>
    <dgm:pt modelId="{96C5167A-833C-C64A-886A-9CC16CA6BA99}" type="parTrans" cxnId="{5F580013-D3CE-3849-9BC1-9B20B628615D}">
      <dgm:prSet/>
      <dgm:spPr/>
      <dgm:t>
        <a:bodyPr/>
        <a:lstStyle/>
        <a:p>
          <a:endParaRPr lang="es-MX"/>
        </a:p>
      </dgm:t>
    </dgm:pt>
    <dgm:pt modelId="{61CF8F4F-D703-1646-9BF9-EA6000844865}" type="sibTrans" cxnId="{5F580013-D3CE-3849-9BC1-9B20B628615D}">
      <dgm:prSet/>
      <dgm:spPr/>
      <dgm:t>
        <a:bodyPr/>
        <a:lstStyle/>
        <a:p>
          <a:endParaRPr lang="es-MX"/>
        </a:p>
      </dgm:t>
    </dgm:pt>
    <dgm:pt modelId="{0251F28F-6B48-5447-AB46-772E816A3798}">
      <dgm:prSet custT="1"/>
      <dgm:spPr/>
      <dgm:t>
        <a:bodyPr/>
        <a:lstStyle/>
        <a:p>
          <a:r>
            <a:rPr lang="es-MX" sz="1400" dirty="0"/>
            <a:t>Armas de un buque.</a:t>
          </a:r>
        </a:p>
      </dgm:t>
    </dgm:pt>
    <dgm:pt modelId="{EA7A181F-9B5E-1943-8D09-C79291F55ECB}" type="parTrans" cxnId="{012C89E2-848E-4F46-BEFE-A55B49B77DEE}">
      <dgm:prSet/>
      <dgm:spPr/>
      <dgm:t>
        <a:bodyPr/>
        <a:lstStyle/>
        <a:p>
          <a:endParaRPr lang="es-MX"/>
        </a:p>
      </dgm:t>
    </dgm:pt>
    <dgm:pt modelId="{A80E71B4-0F5A-924A-BA37-1A08AEA79135}" type="sibTrans" cxnId="{012C89E2-848E-4F46-BEFE-A55B49B77DEE}">
      <dgm:prSet/>
      <dgm:spPr/>
      <dgm:t>
        <a:bodyPr/>
        <a:lstStyle/>
        <a:p>
          <a:endParaRPr lang="es-MX"/>
        </a:p>
      </dgm:t>
    </dgm:pt>
    <dgm:pt modelId="{351E204A-F41D-234A-A8F9-653B362C8B34}" type="pres">
      <dgm:prSet presAssocID="{0C9CB4DA-D7AC-274C-B3E7-5183F649E5A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D84DAD02-D854-A145-9657-7B051A0EA057}" type="pres">
      <dgm:prSet presAssocID="{D9F27E6C-8E76-B74B-B84F-858FBF1714AF}" presName="composite" presStyleCnt="0"/>
      <dgm:spPr/>
    </dgm:pt>
    <dgm:pt modelId="{0A553949-4EF4-A047-A7DF-F9EAE586B169}" type="pres">
      <dgm:prSet presAssocID="{D9F27E6C-8E76-B74B-B84F-858FBF1714AF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9D8E046-5F4F-0044-95AA-C2DD845047D3}" type="pres">
      <dgm:prSet presAssocID="{D9F27E6C-8E76-B74B-B84F-858FBF1714AF}" presName="desTx" presStyleLbl="alignAccFollowNode1" presStyleIdx="0" presStyleCnt="1" custScaleY="10000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5F580013-D3CE-3849-9BC1-9B20B628615D}" srcId="{D9F27E6C-8E76-B74B-B84F-858FBF1714AF}" destId="{0A515BB9-6C05-AC4B-A65F-C4618C9C659A}" srcOrd="3" destOrd="0" parTransId="{96C5167A-833C-C64A-886A-9CC16CA6BA99}" sibTransId="{61CF8F4F-D703-1646-9BF9-EA6000844865}"/>
    <dgm:cxn modelId="{9C3794A1-FB66-264B-B86E-88FC5F6C0E7A}" srcId="{D9F27E6C-8E76-B74B-B84F-858FBF1714AF}" destId="{70F61DF9-0A67-0544-9535-ED7E0D97445E}" srcOrd="0" destOrd="0" parTransId="{4FAF75BD-9BAA-EF44-BE80-B2CB8ADB9135}" sibTransId="{2DC224C6-A902-784D-95EB-5CC5E584B381}"/>
    <dgm:cxn modelId="{0942F400-5DA3-F647-837F-04495B45D2D1}" type="presOf" srcId="{0A515BB9-6C05-AC4B-A65F-C4618C9C659A}" destId="{89D8E046-5F4F-0044-95AA-C2DD845047D3}" srcOrd="0" destOrd="3" presId="urn:microsoft.com/office/officeart/2005/8/layout/hList1"/>
    <dgm:cxn modelId="{7868FD7D-25E9-494F-860A-A492F2659711}" srcId="{0C9CB4DA-D7AC-274C-B3E7-5183F649E5A3}" destId="{D9F27E6C-8E76-B74B-B84F-858FBF1714AF}" srcOrd="0" destOrd="0" parTransId="{9463AAC8-F024-F84B-BC68-BB104958959F}" sibTransId="{3211FA2A-3271-2D40-848E-7CFAF766A970}"/>
    <dgm:cxn modelId="{97138276-76F4-F048-B291-B9D2212D5D8E}" type="presOf" srcId="{0251F28F-6B48-5447-AB46-772E816A3798}" destId="{89D8E046-5F4F-0044-95AA-C2DD845047D3}" srcOrd="0" destOrd="4" presId="urn:microsoft.com/office/officeart/2005/8/layout/hList1"/>
    <dgm:cxn modelId="{C6888131-BFE0-2042-A991-749E8887DAB1}" type="presOf" srcId="{70F61DF9-0A67-0544-9535-ED7E0D97445E}" destId="{89D8E046-5F4F-0044-95AA-C2DD845047D3}" srcOrd="0" destOrd="0" presId="urn:microsoft.com/office/officeart/2005/8/layout/hList1"/>
    <dgm:cxn modelId="{9AF84E34-E843-634A-AAAD-891439D236BA}" srcId="{D9F27E6C-8E76-B74B-B84F-858FBF1714AF}" destId="{0870BD40-FE63-1649-AD63-A335498161F0}" srcOrd="1" destOrd="0" parTransId="{0589BAD9-50AD-AA47-82EF-2BF774A3D31E}" sibTransId="{34E5A686-3E37-D44B-AE41-61193AB2F67A}"/>
    <dgm:cxn modelId="{7C9A5121-58D5-CA4A-B0EA-B089EB563D58}" type="presOf" srcId="{0870BD40-FE63-1649-AD63-A335498161F0}" destId="{89D8E046-5F4F-0044-95AA-C2DD845047D3}" srcOrd="0" destOrd="1" presId="urn:microsoft.com/office/officeart/2005/8/layout/hList1"/>
    <dgm:cxn modelId="{E3BC178F-E824-3C4D-A508-EC3CC39F10CE}" type="presOf" srcId="{80AC1A85-8439-E642-86C1-4F69820462BC}" destId="{89D8E046-5F4F-0044-95AA-C2DD845047D3}" srcOrd="0" destOrd="2" presId="urn:microsoft.com/office/officeart/2005/8/layout/hList1"/>
    <dgm:cxn modelId="{B778139A-29DB-FE4E-A556-16D6A12B64AC}" type="presOf" srcId="{D9F27E6C-8E76-B74B-B84F-858FBF1714AF}" destId="{0A553949-4EF4-A047-A7DF-F9EAE586B169}" srcOrd="0" destOrd="0" presId="urn:microsoft.com/office/officeart/2005/8/layout/hList1"/>
    <dgm:cxn modelId="{B4E57977-7A2C-9242-AAB1-83CE9C09CA7D}" type="presOf" srcId="{0C9CB4DA-D7AC-274C-B3E7-5183F649E5A3}" destId="{351E204A-F41D-234A-A8F9-653B362C8B34}" srcOrd="0" destOrd="0" presId="urn:microsoft.com/office/officeart/2005/8/layout/hList1"/>
    <dgm:cxn modelId="{012C89E2-848E-4F46-BEFE-A55B49B77DEE}" srcId="{D9F27E6C-8E76-B74B-B84F-858FBF1714AF}" destId="{0251F28F-6B48-5447-AB46-772E816A3798}" srcOrd="4" destOrd="0" parTransId="{EA7A181F-9B5E-1943-8D09-C79291F55ECB}" sibTransId="{A80E71B4-0F5A-924A-BA37-1A08AEA79135}"/>
    <dgm:cxn modelId="{F1705FDA-2AE9-7C44-851F-D00CAB4328C3}" srcId="{D9F27E6C-8E76-B74B-B84F-858FBF1714AF}" destId="{80AC1A85-8439-E642-86C1-4F69820462BC}" srcOrd="2" destOrd="0" parTransId="{F0FB642B-2475-4046-A1C6-9169EE84F164}" sibTransId="{E9619434-7568-A34C-BC04-536111A05F00}"/>
    <dgm:cxn modelId="{969092D4-161E-9B40-AA14-A95F7E07AC0E}" type="presParOf" srcId="{351E204A-F41D-234A-A8F9-653B362C8B34}" destId="{D84DAD02-D854-A145-9657-7B051A0EA057}" srcOrd="0" destOrd="0" presId="urn:microsoft.com/office/officeart/2005/8/layout/hList1"/>
    <dgm:cxn modelId="{351B81FF-A859-7845-955C-8C9898439D6C}" type="presParOf" srcId="{D84DAD02-D854-A145-9657-7B051A0EA057}" destId="{0A553949-4EF4-A047-A7DF-F9EAE586B169}" srcOrd="0" destOrd="0" presId="urn:microsoft.com/office/officeart/2005/8/layout/hList1"/>
    <dgm:cxn modelId="{A0324431-214E-EE4E-8968-9DB2444A9750}" type="presParOf" srcId="{D84DAD02-D854-A145-9657-7B051A0EA057}" destId="{89D8E046-5F4F-0044-95AA-C2DD845047D3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C9CB4DA-D7AC-274C-B3E7-5183F649E5A3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D9F27E6C-8E76-B74B-B84F-858FBF1714AF}">
      <dgm:prSet custT="1"/>
      <dgm:spPr/>
      <dgm:t>
        <a:bodyPr/>
        <a:lstStyle/>
        <a:p>
          <a:r>
            <a:rPr lang="es-MX" sz="2000" dirty="0"/>
            <a:t>SISTEMAS DE INGENIERÍA</a:t>
          </a:r>
        </a:p>
      </dgm:t>
    </dgm:pt>
    <dgm:pt modelId="{9463AAC8-F024-F84B-BC68-BB104958959F}" type="parTrans" cxnId="{7868FD7D-25E9-494F-860A-A492F2659711}">
      <dgm:prSet/>
      <dgm:spPr/>
      <dgm:t>
        <a:bodyPr/>
        <a:lstStyle/>
        <a:p>
          <a:endParaRPr lang="es-MX"/>
        </a:p>
      </dgm:t>
    </dgm:pt>
    <dgm:pt modelId="{3211FA2A-3271-2D40-848E-7CFAF766A970}" type="sibTrans" cxnId="{7868FD7D-25E9-494F-860A-A492F2659711}">
      <dgm:prSet/>
      <dgm:spPr/>
      <dgm:t>
        <a:bodyPr/>
        <a:lstStyle/>
        <a:p>
          <a:endParaRPr lang="es-MX"/>
        </a:p>
      </dgm:t>
    </dgm:pt>
    <dgm:pt modelId="{70F61DF9-0A67-0544-9535-ED7E0D97445E}">
      <dgm:prSet custT="1"/>
      <dgm:spPr/>
      <dgm:t>
        <a:bodyPr/>
        <a:lstStyle/>
        <a:p>
          <a:r>
            <a:rPr lang="es-MX" sz="1400" dirty="0"/>
            <a:t>Propulsión, simples y combinados</a:t>
          </a:r>
        </a:p>
      </dgm:t>
    </dgm:pt>
    <dgm:pt modelId="{4FAF75BD-9BAA-EF44-BE80-B2CB8ADB9135}" type="parTrans" cxnId="{9C3794A1-FB66-264B-B86E-88FC5F6C0E7A}">
      <dgm:prSet/>
      <dgm:spPr/>
      <dgm:t>
        <a:bodyPr/>
        <a:lstStyle/>
        <a:p>
          <a:endParaRPr lang="es-MX"/>
        </a:p>
      </dgm:t>
    </dgm:pt>
    <dgm:pt modelId="{2DC224C6-A902-784D-95EB-5CC5E584B381}" type="sibTrans" cxnId="{9C3794A1-FB66-264B-B86E-88FC5F6C0E7A}">
      <dgm:prSet/>
      <dgm:spPr/>
      <dgm:t>
        <a:bodyPr/>
        <a:lstStyle/>
        <a:p>
          <a:endParaRPr lang="es-MX"/>
        </a:p>
      </dgm:t>
    </dgm:pt>
    <dgm:pt modelId="{C8E7A4A7-CA03-AB49-8351-2D87411F8DF2}">
      <dgm:prSet custT="1"/>
      <dgm:spPr/>
      <dgm:t>
        <a:bodyPr/>
        <a:lstStyle/>
        <a:p>
          <a:r>
            <a:rPr lang="es-MX" sz="1400" dirty="0"/>
            <a:t>Nomenclatura y funcionamiento de los motores de combustión interna y turbina a gas</a:t>
          </a:r>
        </a:p>
      </dgm:t>
    </dgm:pt>
    <dgm:pt modelId="{F486FEA3-E8C7-A045-8720-DCEF7D6AA7EF}" type="parTrans" cxnId="{10AFD708-9509-7B4A-A2DA-A2A12C724EC5}">
      <dgm:prSet/>
      <dgm:spPr/>
      <dgm:t>
        <a:bodyPr/>
        <a:lstStyle/>
        <a:p>
          <a:endParaRPr lang="es-MX"/>
        </a:p>
      </dgm:t>
    </dgm:pt>
    <dgm:pt modelId="{5A5D2C14-CD56-B54C-9471-C8527B792391}" type="sibTrans" cxnId="{10AFD708-9509-7B4A-A2DA-A2A12C724EC5}">
      <dgm:prSet/>
      <dgm:spPr/>
      <dgm:t>
        <a:bodyPr/>
        <a:lstStyle/>
        <a:p>
          <a:endParaRPr lang="es-MX"/>
        </a:p>
      </dgm:t>
    </dgm:pt>
    <dgm:pt modelId="{A2A4297D-F882-C041-8C71-E67F5B77BCB9}">
      <dgm:prSet custT="1"/>
      <dgm:spPr/>
      <dgm:t>
        <a:bodyPr/>
        <a:lstStyle/>
        <a:p>
          <a:r>
            <a:rPr lang="es-MX" sz="1400" dirty="0"/>
            <a:t>Sistemas de reducción y líneas de ejes.</a:t>
          </a:r>
        </a:p>
      </dgm:t>
    </dgm:pt>
    <dgm:pt modelId="{4256AE5A-61D4-6249-9246-49FC46119376}" type="parTrans" cxnId="{1C5C1FB3-41F7-FF48-BA96-198EA6536FE6}">
      <dgm:prSet/>
      <dgm:spPr/>
      <dgm:t>
        <a:bodyPr/>
        <a:lstStyle/>
        <a:p>
          <a:endParaRPr lang="es-MX"/>
        </a:p>
      </dgm:t>
    </dgm:pt>
    <dgm:pt modelId="{A5EE5F37-28EB-B240-AE08-02B52CB93041}" type="sibTrans" cxnId="{1C5C1FB3-41F7-FF48-BA96-198EA6536FE6}">
      <dgm:prSet/>
      <dgm:spPr/>
      <dgm:t>
        <a:bodyPr/>
        <a:lstStyle/>
        <a:p>
          <a:endParaRPr lang="es-MX"/>
        </a:p>
      </dgm:t>
    </dgm:pt>
    <dgm:pt modelId="{19F04677-1BA8-AE45-B9AF-5BB3F0CE55E3}">
      <dgm:prSet custT="1"/>
      <dgm:spPr/>
      <dgm:t>
        <a:bodyPr/>
        <a:lstStyle/>
        <a:p>
          <a:r>
            <a:rPr lang="es-MX" sz="1400" dirty="0"/>
            <a:t>Tipos y funcionamientos de las hélices</a:t>
          </a:r>
        </a:p>
      </dgm:t>
    </dgm:pt>
    <dgm:pt modelId="{D9A7B2A2-D5D3-2C48-8526-F7E63676BB9D}" type="parTrans" cxnId="{E1A0C342-2250-5344-B8CE-8B97FE896CDD}">
      <dgm:prSet/>
      <dgm:spPr/>
      <dgm:t>
        <a:bodyPr/>
        <a:lstStyle/>
        <a:p>
          <a:endParaRPr lang="es-MX"/>
        </a:p>
      </dgm:t>
    </dgm:pt>
    <dgm:pt modelId="{AB427B01-3F40-4248-BFE6-9B293A5E34DE}" type="sibTrans" cxnId="{E1A0C342-2250-5344-B8CE-8B97FE896CDD}">
      <dgm:prSet/>
      <dgm:spPr/>
      <dgm:t>
        <a:bodyPr/>
        <a:lstStyle/>
        <a:p>
          <a:endParaRPr lang="es-MX"/>
        </a:p>
      </dgm:t>
    </dgm:pt>
    <dgm:pt modelId="{7F63C94C-7EB8-914D-A831-34A548FF997D}">
      <dgm:prSet custT="1"/>
      <dgm:spPr/>
      <dgm:t>
        <a:bodyPr/>
        <a:lstStyle/>
        <a:p>
          <a:r>
            <a:rPr lang="es-MX" sz="1400" dirty="0"/>
            <a:t>Maquinaria y sistemas auxiliares (bombas, aire, refrigeración, winches, cabrestante, plantas desalinizadoras, etc.)</a:t>
          </a:r>
        </a:p>
      </dgm:t>
    </dgm:pt>
    <dgm:pt modelId="{67440745-3DA1-9347-8E4E-719C13052D5C}" type="parTrans" cxnId="{694F3DFA-8419-FA40-98A5-6C82B0859ADB}">
      <dgm:prSet/>
      <dgm:spPr/>
      <dgm:t>
        <a:bodyPr/>
        <a:lstStyle/>
        <a:p>
          <a:endParaRPr lang="es-MX"/>
        </a:p>
      </dgm:t>
    </dgm:pt>
    <dgm:pt modelId="{64735085-25A4-7B4B-9036-3A590C49005A}" type="sibTrans" cxnId="{694F3DFA-8419-FA40-98A5-6C82B0859ADB}">
      <dgm:prSet/>
      <dgm:spPr/>
      <dgm:t>
        <a:bodyPr/>
        <a:lstStyle/>
        <a:p>
          <a:endParaRPr lang="es-MX"/>
        </a:p>
      </dgm:t>
    </dgm:pt>
    <dgm:pt modelId="{351E204A-F41D-234A-A8F9-653B362C8B34}" type="pres">
      <dgm:prSet presAssocID="{0C9CB4DA-D7AC-274C-B3E7-5183F649E5A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D84DAD02-D854-A145-9657-7B051A0EA057}" type="pres">
      <dgm:prSet presAssocID="{D9F27E6C-8E76-B74B-B84F-858FBF1714AF}" presName="composite" presStyleCnt="0"/>
      <dgm:spPr/>
    </dgm:pt>
    <dgm:pt modelId="{0A553949-4EF4-A047-A7DF-F9EAE586B169}" type="pres">
      <dgm:prSet presAssocID="{D9F27E6C-8E76-B74B-B84F-858FBF1714AF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9D8E046-5F4F-0044-95AA-C2DD845047D3}" type="pres">
      <dgm:prSet presAssocID="{D9F27E6C-8E76-B74B-B84F-858FBF1714AF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9C3794A1-FB66-264B-B86E-88FC5F6C0E7A}" srcId="{D9F27E6C-8E76-B74B-B84F-858FBF1714AF}" destId="{70F61DF9-0A67-0544-9535-ED7E0D97445E}" srcOrd="0" destOrd="0" parTransId="{4FAF75BD-9BAA-EF44-BE80-B2CB8ADB9135}" sibTransId="{2DC224C6-A902-784D-95EB-5CC5E584B381}"/>
    <dgm:cxn modelId="{8D16351D-6647-274B-A22B-B147B7C3CF89}" type="presOf" srcId="{19F04677-1BA8-AE45-B9AF-5BB3F0CE55E3}" destId="{89D8E046-5F4F-0044-95AA-C2DD845047D3}" srcOrd="0" destOrd="3" presId="urn:microsoft.com/office/officeart/2005/8/layout/hList1"/>
    <dgm:cxn modelId="{10AFD708-9509-7B4A-A2DA-A2A12C724EC5}" srcId="{D9F27E6C-8E76-B74B-B84F-858FBF1714AF}" destId="{C8E7A4A7-CA03-AB49-8351-2D87411F8DF2}" srcOrd="1" destOrd="0" parTransId="{F486FEA3-E8C7-A045-8720-DCEF7D6AA7EF}" sibTransId="{5A5D2C14-CD56-B54C-9471-C8527B792391}"/>
    <dgm:cxn modelId="{7868FD7D-25E9-494F-860A-A492F2659711}" srcId="{0C9CB4DA-D7AC-274C-B3E7-5183F649E5A3}" destId="{D9F27E6C-8E76-B74B-B84F-858FBF1714AF}" srcOrd="0" destOrd="0" parTransId="{9463AAC8-F024-F84B-BC68-BB104958959F}" sibTransId="{3211FA2A-3271-2D40-848E-7CFAF766A970}"/>
    <dgm:cxn modelId="{E3999BF4-973C-5146-957A-C45EB5710878}" type="presOf" srcId="{C8E7A4A7-CA03-AB49-8351-2D87411F8DF2}" destId="{89D8E046-5F4F-0044-95AA-C2DD845047D3}" srcOrd="0" destOrd="1" presId="urn:microsoft.com/office/officeart/2005/8/layout/hList1"/>
    <dgm:cxn modelId="{C6888131-BFE0-2042-A991-749E8887DAB1}" type="presOf" srcId="{70F61DF9-0A67-0544-9535-ED7E0D97445E}" destId="{89D8E046-5F4F-0044-95AA-C2DD845047D3}" srcOrd="0" destOrd="0" presId="urn:microsoft.com/office/officeart/2005/8/layout/hList1"/>
    <dgm:cxn modelId="{1C5C1FB3-41F7-FF48-BA96-198EA6536FE6}" srcId="{D9F27E6C-8E76-B74B-B84F-858FBF1714AF}" destId="{A2A4297D-F882-C041-8C71-E67F5B77BCB9}" srcOrd="2" destOrd="0" parTransId="{4256AE5A-61D4-6249-9246-49FC46119376}" sibTransId="{A5EE5F37-28EB-B240-AE08-02B52CB93041}"/>
    <dgm:cxn modelId="{694F3DFA-8419-FA40-98A5-6C82B0859ADB}" srcId="{D9F27E6C-8E76-B74B-B84F-858FBF1714AF}" destId="{7F63C94C-7EB8-914D-A831-34A548FF997D}" srcOrd="4" destOrd="0" parTransId="{67440745-3DA1-9347-8E4E-719C13052D5C}" sibTransId="{64735085-25A4-7B4B-9036-3A590C49005A}"/>
    <dgm:cxn modelId="{B778139A-29DB-FE4E-A556-16D6A12B64AC}" type="presOf" srcId="{D9F27E6C-8E76-B74B-B84F-858FBF1714AF}" destId="{0A553949-4EF4-A047-A7DF-F9EAE586B169}" srcOrd="0" destOrd="0" presId="urn:microsoft.com/office/officeart/2005/8/layout/hList1"/>
    <dgm:cxn modelId="{E1A0C342-2250-5344-B8CE-8B97FE896CDD}" srcId="{D9F27E6C-8E76-B74B-B84F-858FBF1714AF}" destId="{19F04677-1BA8-AE45-B9AF-5BB3F0CE55E3}" srcOrd="3" destOrd="0" parTransId="{D9A7B2A2-D5D3-2C48-8526-F7E63676BB9D}" sibTransId="{AB427B01-3F40-4248-BFE6-9B293A5E34DE}"/>
    <dgm:cxn modelId="{B4E57977-7A2C-9242-AAB1-83CE9C09CA7D}" type="presOf" srcId="{0C9CB4DA-D7AC-274C-B3E7-5183F649E5A3}" destId="{351E204A-F41D-234A-A8F9-653B362C8B34}" srcOrd="0" destOrd="0" presId="urn:microsoft.com/office/officeart/2005/8/layout/hList1"/>
    <dgm:cxn modelId="{BFB98F0B-CF60-0F49-8323-62B9D95CCF35}" type="presOf" srcId="{7F63C94C-7EB8-914D-A831-34A548FF997D}" destId="{89D8E046-5F4F-0044-95AA-C2DD845047D3}" srcOrd="0" destOrd="4" presId="urn:microsoft.com/office/officeart/2005/8/layout/hList1"/>
    <dgm:cxn modelId="{D340B5D9-2434-214B-BC60-9ABE9A527991}" type="presOf" srcId="{A2A4297D-F882-C041-8C71-E67F5B77BCB9}" destId="{89D8E046-5F4F-0044-95AA-C2DD845047D3}" srcOrd="0" destOrd="2" presId="urn:microsoft.com/office/officeart/2005/8/layout/hList1"/>
    <dgm:cxn modelId="{969092D4-161E-9B40-AA14-A95F7E07AC0E}" type="presParOf" srcId="{351E204A-F41D-234A-A8F9-653B362C8B34}" destId="{D84DAD02-D854-A145-9657-7B051A0EA057}" srcOrd="0" destOrd="0" presId="urn:microsoft.com/office/officeart/2005/8/layout/hList1"/>
    <dgm:cxn modelId="{351B81FF-A859-7845-955C-8C9898439D6C}" type="presParOf" srcId="{D84DAD02-D854-A145-9657-7B051A0EA057}" destId="{0A553949-4EF4-A047-A7DF-F9EAE586B169}" srcOrd="0" destOrd="0" presId="urn:microsoft.com/office/officeart/2005/8/layout/hList1"/>
    <dgm:cxn modelId="{A0324431-214E-EE4E-8968-9DB2444A9750}" type="presParOf" srcId="{D84DAD02-D854-A145-9657-7B051A0EA057}" destId="{89D8E046-5F4F-0044-95AA-C2DD845047D3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2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E7CB35-9411-D449-AEC3-C0FA73FCE8B9}">
      <dsp:nvSpPr>
        <dsp:cNvPr id="0" name=""/>
        <dsp:cNvSpPr/>
      </dsp:nvSpPr>
      <dsp:spPr>
        <a:xfrm>
          <a:off x="5285" y="1154349"/>
          <a:ext cx="2026109" cy="70863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400" kern="1200" dirty="0"/>
            <a:t>LENGUAJE, COMUNICACIÓN Y PENSAMIENTO CRÍTICO</a:t>
          </a:r>
        </a:p>
      </dsp:txBody>
      <dsp:txXfrm>
        <a:off x="5285" y="1154349"/>
        <a:ext cx="2026109" cy="708632"/>
      </dsp:txXfrm>
    </dsp:sp>
    <dsp:sp modelId="{5316240C-D79B-C442-AFFE-1593573F0FC9}">
      <dsp:nvSpPr>
        <dsp:cNvPr id="0" name=""/>
        <dsp:cNvSpPr/>
      </dsp:nvSpPr>
      <dsp:spPr>
        <a:xfrm>
          <a:off x="5285" y="1862982"/>
          <a:ext cx="2026109" cy="198875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Comprensión lectora, escritura y oralidad</a:t>
          </a:r>
        </a:p>
        <a:p>
          <a:pPr marL="171450" lvl="1" indent="-171450" algn="l" defTabSz="7112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600" kern="1200" dirty="0"/>
            <a:t>Argumentación</a:t>
          </a:r>
          <a:r>
            <a:rPr lang="es-MX" sz="1400" kern="1200" dirty="0"/>
            <a:t> y pensamiento crítico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Literatura (PHI)</a:t>
          </a:r>
        </a:p>
      </dsp:txBody>
      <dsp:txXfrm>
        <a:off x="5285" y="1862982"/>
        <a:ext cx="2026109" cy="1988752"/>
      </dsp:txXfrm>
    </dsp:sp>
    <dsp:sp modelId="{9190CB9F-4E12-634C-80C1-DD72A70271CD}">
      <dsp:nvSpPr>
        <dsp:cNvPr id="0" name=""/>
        <dsp:cNvSpPr/>
      </dsp:nvSpPr>
      <dsp:spPr>
        <a:xfrm>
          <a:off x="2315050" y="1154349"/>
          <a:ext cx="2026109" cy="70863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400" kern="1200"/>
            <a:t>ESTRATEGIAS Y APRENDIZAJE</a:t>
          </a:r>
          <a:endParaRPr lang="es-MX" sz="1400" kern="1200" dirty="0"/>
        </a:p>
      </dsp:txBody>
      <dsp:txXfrm>
        <a:off x="2315050" y="1154349"/>
        <a:ext cx="2026109" cy="708632"/>
      </dsp:txXfrm>
    </dsp:sp>
    <dsp:sp modelId="{070A8086-C9F6-1947-9BB6-F9F5C14A17B5}">
      <dsp:nvSpPr>
        <dsp:cNvPr id="0" name=""/>
        <dsp:cNvSpPr/>
      </dsp:nvSpPr>
      <dsp:spPr>
        <a:xfrm>
          <a:off x="2315050" y="1862982"/>
          <a:ext cx="2026109" cy="198875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Asignatura preventiva frente a fracaso académico y deserción.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Abordaje Psicoeducativo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Gestión del tiempo, Inteligencia emocional, estrategias de estudio</a:t>
          </a:r>
        </a:p>
      </dsp:txBody>
      <dsp:txXfrm>
        <a:off x="2315050" y="1862982"/>
        <a:ext cx="2026109" cy="1988752"/>
      </dsp:txXfrm>
    </dsp:sp>
    <dsp:sp modelId="{4E877A69-5969-1149-80F8-A0C408995E7C}">
      <dsp:nvSpPr>
        <dsp:cNvPr id="0" name=""/>
        <dsp:cNvSpPr/>
      </dsp:nvSpPr>
      <dsp:spPr>
        <a:xfrm>
          <a:off x="4624815" y="1154349"/>
          <a:ext cx="2026109" cy="70863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400" kern="1200"/>
            <a:t>FILOSOFÍA, ÉTICA Y MORAL I </a:t>
          </a:r>
          <a:endParaRPr lang="es-MX" sz="1400" kern="1200" dirty="0"/>
        </a:p>
      </dsp:txBody>
      <dsp:txXfrm>
        <a:off x="4624815" y="1154349"/>
        <a:ext cx="2026109" cy="708632"/>
      </dsp:txXfrm>
    </dsp:sp>
    <dsp:sp modelId="{99D9EE0D-415F-ED43-85B5-8642A96F84D4}">
      <dsp:nvSpPr>
        <dsp:cNvPr id="0" name=""/>
        <dsp:cNvSpPr/>
      </dsp:nvSpPr>
      <dsp:spPr>
        <a:xfrm>
          <a:off x="4624815" y="1862982"/>
          <a:ext cx="2026109" cy="198875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Persona, ser humano, libertad y responsabilidad, el buen vivir, ética y moral.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PHI</a:t>
          </a:r>
        </a:p>
      </dsp:txBody>
      <dsp:txXfrm>
        <a:off x="4624815" y="1862982"/>
        <a:ext cx="2026109" cy="1988752"/>
      </dsp:txXfrm>
    </dsp:sp>
    <dsp:sp modelId="{42FCD771-7838-DB4D-96EE-6478E73E6D9C}">
      <dsp:nvSpPr>
        <dsp:cNvPr id="0" name=""/>
        <dsp:cNvSpPr/>
      </dsp:nvSpPr>
      <dsp:spPr>
        <a:xfrm>
          <a:off x="6934580" y="1154349"/>
          <a:ext cx="2026109" cy="70863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400" kern="1200" dirty="0"/>
            <a:t>HISTORIA DE LA CULTURA</a:t>
          </a:r>
        </a:p>
      </dsp:txBody>
      <dsp:txXfrm>
        <a:off x="6934580" y="1154349"/>
        <a:ext cx="2026109" cy="708632"/>
      </dsp:txXfrm>
    </dsp:sp>
    <dsp:sp modelId="{7493CBB9-9684-1D4D-9C9F-3C6DC99B54E0}">
      <dsp:nvSpPr>
        <dsp:cNvPr id="0" name=""/>
        <dsp:cNvSpPr/>
      </dsp:nvSpPr>
      <dsp:spPr>
        <a:xfrm>
          <a:off x="6934580" y="1862982"/>
          <a:ext cx="2026109" cy="198875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Mundo clásico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Mundo medieval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Modernidad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Época contemporánea</a:t>
          </a:r>
        </a:p>
      </dsp:txBody>
      <dsp:txXfrm>
        <a:off x="6934580" y="1862982"/>
        <a:ext cx="2026109" cy="1988752"/>
      </dsp:txXfrm>
    </dsp:sp>
    <dsp:sp modelId="{2283A0C6-D594-C84F-8429-B1A6AC70D523}">
      <dsp:nvSpPr>
        <dsp:cNvPr id="0" name=""/>
        <dsp:cNvSpPr/>
      </dsp:nvSpPr>
      <dsp:spPr>
        <a:xfrm>
          <a:off x="9244345" y="1154349"/>
          <a:ext cx="2026109" cy="70863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400" kern="1200" dirty="0"/>
            <a:t>GEOGRAFÍA MARÍTIMA</a:t>
          </a:r>
        </a:p>
      </dsp:txBody>
      <dsp:txXfrm>
        <a:off x="9244345" y="1154349"/>
        <a:ext cx="2026109" cy="708632"/>
      </dsp:txXfrm>
    </dsp:sp>
    <dsp:sp modelId="{586084D1-685B-764F-BAA3-F5F96CFC710C}">
      <dsp:nvSpPr>
        <dsp:cNvPr id="0" name=""/>
        <dsp:cNvSpPr/>
      </dsp:nvSpPr>
      <dsp:spPr>
        <a:xfrm>
          <a:off x="9244345" y="1862982"/>
          <a:ext cx="2026109" cy="198875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Oceonografía y Geomorfología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Geografía Marítima y sus proyecciones</a:t>
          </a:r>
        </a:p>
      </dsp:txBody>
      <dsp:txXfrm>
        <a:off x="9244345" y="1862982"/>
        <a:ext cx="2026109" cy="198875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238724-D9F4-C54C-81A3-38CD2048311D}">
      <dsp:nvSpPr>
        <dsp:cNvPr id="0" name=""/>
        <dsp:cNvSpPr/>
      </dsp:nvSpPr>
      <dsp:spPr>
        <a:xfrm>
          <a:off x="4239" y="832339"/>
          <a:ext cx="2549154" cy="72850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kern="1200" dirty="0"/>
            <a:t>FILOSOFÍA, ÉTICA Y MORAL II</a:t>
          </a:r>
        </a:p>
      </dsp:txBody>
      <dsp:txXfrm>
        <a:off x="4239" y="832339"/>
        <a:ext cx="2549154" cy="728508"/>
      </dsp:txXfrm>
    </dsp:sp>
    <dsp:sp modelId="{702552CF-D26D-D341-BB9B-33D7D17EB08D}">
      <dsp:nvSpPr>
        <dsp:cNvPr id="0" name=""/>
        <dsp:cNvSpPr/>
      </dsp:nvSpPr>
      <dsp:spPr>
        <a:xfrm>
          <a:off x="4239" y="1560848"/>
          <a:ext cx="2549154" cy="11528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Profundización en  Filosofía</a:t>
          </a:r>
        </a:p>
      </dsp:txBody>
      <dsp:txXfrm>
        <a:off x="4239" y="1560848"/>
        <a:ext cx="2549154" cy="1152899"/>
      </dsp:txXfrm>
    </dsp:sp>
    <dsp:sp modelId="{F1368E16-7E7D-8546-9800-C196EFB177B3}">
      <dsp:nvSpPr>
        <dsp:cNvPr id="0" name=""/>
        <dsp:cNvSpPr/>
      </dsp:nvSpPr>
      <dsp:spPr>
        <a:xfrm>
          <a:off x="2910275" y="832339"/>
          <a:ext cx="2549154" cy="72850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kern="1200" dirty="0"/>
            <a:t>PSICOLOGÍA APLICADA AL MANDO</a:t>
          </a:r>
        </a:p>
      </dsp:txBody>
      <dsp:txXfrm>
        <a:off x="2910275" y="832339"/>
        <a:ext cx="2549154" cy="728508"/>
      </dsp:txXfrm>
    </dsp:sp>
    <dsp:sp modelId="{61EAB3A6-92AD-BD4C-945C-737EC6948BF4}">
      <dsp:nvSpPr>
        <dsp:cNvPr id="0" name=""/>
        <dsp:cNvSpPr/>
      </dsp:nvSpPr>
      <dsp:spPr>
        <a:xfrm>
          <a:off x="2910275" y="1560848"/>
          <a:ext cx="2549154" cy="11528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Comportamiento humano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Liderazgo</a:t>
          </a:r>
        </a:p>
      </dsp:txBody>
      <dsp:txXfrm>
        <a:off x="2910275" y="1560848"/>
        <a:ext cx="2549154" cy="1152899"/>
      </dsp:txXfrm>
    </dsp:sp>
    <dsp:sp modelId="{66157524-51D6-8641-9EA7-246464D2C979}">
      <dsp:nvSpPr>
        <dsp:cNvPr id="0" name=""/>
        <dsp:cNvSpPr/>
      </dsp:nvSpPr>
      <dsp:spPr>
        <a:xfrm>
          <a:off x="5816311" y="832339"/>
          <a:ext cx="2549154" cy="72850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kern="1200" dirty="0"/>
            <a:t>CHILE: HISTORIA Y SOBERANÍA</a:t>
          </a:r>
        </a:p>
      </dsp:txBody>
      <dsp:txXfrm>
        <a:off x="5816311" y="832339"/>
        <a:ext cx="2549154" cy="728508"/>
      </dsp:txXfrm>
    </dsp:sp>
    <dsp:sp modelId="{28E06CB3-E812-E04C-A071-4B9873F2E731}">
      <dsp:nvSpPr>
        <dsp:cNvPr id="0" name=""/>
        <dsp:cNvSpPr/>
      </dsp:nvSpPr>
      <dsp:spPr>
        <a:xfrm>
          <a:off x="5816311" y="1560848"/>
          <a:ext cx="2549154" cy="11528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Nacimiento de nuestra nación.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Auge y crisis del liberalismo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Presidencialismo en Chile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s-MX" sz="1400" kern="1200" dirty="0"/>
        </a:p>
      </dsp:txBody>
      <dsp:txXfrm>
        <a:off x="5816311" y="1560848"/>
        <a:ext cx="2549154" cy="1152899"/>
      </dsp:txXfrm>
    </dsp:sp>
    <dsp:sp modelId="{6999A52F-0E03-7F40-95DB-21BA99CB4B21}">
      <dsp:nvSpPr>
        <dsp:cNvPr id="0" name=""/>
        <dsp:cNvSpPr/>
      </dsp:nvSpPr>
      <dsp:spPr>
        <a:xfrm>
          <a:off x="8722347" y="832339"/>
          <a:ext cx="2549154" cy="72850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kern="1200" dirty="0"/>
            <a:t>MANDO Y LIDERAZGO I</a:t>
          </a:r>
        </a:p>
      </dsp:txBody>
      <dsp:txXfrm>
        <a:off x="8722347" y="832339"/>
        <a:ext cx="2549154" cy="728508"/>
      </dsp:txXfrm>
    </dsp:sp>
    <dsp:sp modelId="{5FBDB13B-04B1-4A4F-8A3D-96520D7A7262}">
      <dsp:nvSpPr>
        <dsp:cNvPr id="0" name=""/>
        <dsp:cNvSpPr/>
      </dsp:nvSpPr>
      <dsp:spPr>
        <a:xfrm>
          <a:off x="8722347" y="1560848"/>
          <a:ext cx="2549154" cy="11528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s-MX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Introducción al liderazgo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Neuroliderazgo y autoliderazgo</a:t>
          </a:r>
        </a:p>
      </dsp:txBody>
      <dsp:txXfrm>
        <a:off x="8722347" y="1560848"/>
        <a:ext cx="2549154" cy="115289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E7CB35-9411-D449-AEC3-C0FA73FCE8B9}">
      <dsp:nvSpPr>
        <dsp:cNvPr id="0" name=""/>
        <dsp:cNvSpPr/>
      </dsp:nvSpPr>
      <dsp:spPr>
        <a:xfrm>
          <a:off x="3523" y="933362"/>
          <a:ext cx="3435577" cy="12260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808" tIns="138176" rIns="241808" bIns="138176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3400" kern="1200" dirty="0"/>
            <a:t>MANDO Y LIDERAZGO II</a:t>
          </a:r>
        </a:p>
      </dsp:txBody>
      <dsp:txXfrm>
        <a:off x="3523" y="933362"/>
        <a:ext cx="3435577" cy="1226094"/>
      </dsp:txXfrm>
    </dsp:sp>
    <dsp:sp modelId="{5316240C-D79B-C442-AFFE-1593573F0FC9}">
      <dsp:nvSpPr>
        <dsp:cNvPr id="0" name=""/>
        <dsp:cNvSpPr/>
      </dsp:nvSpPr>
      <dsp:spPr>
        <a:xfrm>
          <a:off x="3523" y="2159457"/>
          <a:ext cx="3435577" cy="191326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Teorías y estilos de liderazgo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Análisis de casos Esnaval</a:t>
          </a:r>
        </a:p>
      </dsp:txBody>
      <dsp:txXfrm>
        <a:off x="3523" y="2159457"/>
        <a:ext cx="3435577" cy="1913265"/>
      </dsp:txXfrm>
    </dsp:sp>
    <dsp:sp modelId="{9190CB9F-4E12-634C-80C1-DD72A70271CD}">
      <dsp:nvSpPr>
        <dsp:cNvPr id="0" name=""/>
        <dsp:cNvSpPr/>
      </dsp:nvSpPr>
      <dsp:spPr>
        <a:xfrm>
          <a:off x="3920081" y="933362"/>
          <a:ext cx="3435577" cy="12260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808" tIns="138176" rIns="241808" bIns="138176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3400" kern="1200" dirty="0"/>
            <a:t>ÉTICA Y PROBIDAD</a:t>
          </a:r>
        </a:p>
      </dsp:txBody>
      <dsp:txXfrm>
        <a:off x="3920081" y="933362"/>
        <a:ext cx="3435577" cy="1226094"/>
      </dsp:txXfrm>
    </dsp:sp>
    <dsp:sp modelId="{070A8086-C9F6-1947-9BB6-F9F5C14A17B5}">
      <dsp:nvSpPr>
        <dsp:cNvPr id="0" name=""/>
        <dsp:cNvSpPr/>
      </dsp:nvSpPr>
      <dsp:spPr>
        <a:xfrm>
          <a:off x="3920081" y="2159457"/>
          <a:ext cx="3435577" cy="191326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Ética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Probidad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Transparencia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Prevención de delitos funcionarios</a:t>
          </a:r>
        </a:p>
      </dsp:txBody>
      <dsp:txXfrm>
        <a:off x="3920081" y="2159457"/>
        <a:ext cx="3435577" cy="1913265"/>
      </dsp:txXfrm>
    </dsp:sp>
    <dsp:sp modelId="{4E877A69-5969-1149-80F8-A0C408995E7C}">
      <dsp:nvSpPr>
        <dsp:cNvPr id="0" name=""/>
        <dsp:cNvSpPr/>
      </dsp:nvSpPr>
      <dsp:spPr>
        <a:xfrm>
          <a:off x="7836639" y="933362"/>
          <a:ext cx="3435577" cy="12260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808" tIns="138176" rIns="241808" bIns="138176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3400" kern="1200" dirty="0"/>
            <a:t>HISTORIA NAVAL APLICADA</a:t>
          </a:r>
        </a:p>
      </dsp:txBody>
      <dsp:txXfrm>
        <a:off x="7836639" y="933362"/>
        <a:ext cx="3435577" cy="1226094"/>
      </dsp:txXfrm>
    </dsp:sp>
    <dsp:sp modelId="{99D9EE0D-415F-ED43-85B5-8642A96F84D4}">
      <dsp:nvSpPr>
        <dsp:cNvPr id="0" name=""/>
        <dsp:cNvSpPr/>
      </dsp:nvSpPr>
      <dsp:spPr>
        <a:xfrm>
          <a:off x="7836639" y="2159457"/>
          <a:ext cx="3435577" cy="191326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Fundamentos de estrategia naval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El poder naval en la independencia nacional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Nuestras guerras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La armada Nacional desde 1891 hasta hoy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La guerra mundial en el mar hasta 1900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Guerra naval post segundo guerra mundial</a:t>
          </a:r>
        </a:p>
      </dsp:txBody>
      <dsp:txXfrm>
        <a:off x="7836639" y="2159457"/>
        <a:ext cx="3435577" cy="191326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238724-D9F4-C54C-81A3-38CD2048311D}">
      <dsp:nvSpPr>
        <dsp:cNvPr id="0" name=""/>
        <dsp:cNvSpPr/>
      </dsp:nvSpPr>
      <dsp:spPr>
        <a:xfrm>
          <a:off x="4239" y="229211"/>
          <a:ext cx="2549154" cy="10014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kern="1200" dirty="0"/>
            <a:t>MANDO Y LIDERAZGO III</a:t>
          </a:r>
        </a:p>
      </dsp:txBody>
      <dsp:txXfrm>
        <a:off x="4239" y="229211"/>
        <a:ext cx="2549154" cy="1001464"/>
      </dsp:txXfrm>
    </dsp:sp>
    <dsp:sp modelId="{702552CF-D26D-D341-BB9B-33D7D17EB08D}">
      <dsp:nvSpPr>
        <dsp:cNvPr id="0" name=""/>
        <dsp:cNvSpPr/>
      </dsp:nvSpPr>
      <dsp:spPr>
        <a:xfrm>
          <a:off x="4239" y="1230676"/>
          <a:ext cx="2549154" cy="20861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El Liderazgo del Brigadier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Análisis de casos</a:t>
          </a:r>
        </a:p>
      </dsp:txBody>
      <dsp:txXfrm>
        <a:off x="4239" y="1230676"/>
        <a:ext cx="2549154" cy="2086199"/>
      </dsp:txXfrm>
    </dsp:sp>
    <dsp:sp modelId="{F1368E16-7E7D-8546-9800-C196EFB177B3}">
      <dsp:nvSpPr>
        <dsp:cNvPr id="0" name=""/>
        <dsp:cNvSpPr/>
      </dsp:nvSpPr>
      <dsp:spPr>
        <a:xfrm>
          <a:off x="2910275" y="229211"/>
          <a:ext cx="2549154" cy="10014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kern="1200" dirty="0"/>
            <a:t>ANÁLISIS DE LA REALIDAD NACIONAL E INTERNACIONAL</a:t>
          </a:r>
        </a:p>
      </dsp:txBody>
      <dsp:txXfrm>
        <a:off x="2910275" y="229211"/>
        <a:ext cx="2549154" cy="1001464"/>
      </dsp:txXfrm>
    </dsp:sp>
    <dsp:sp modelId="{61EAB3A6-92AD-BD4C-945C-737EC6948BF4}">
      <dsp:nvSpPr>
        <dsp:cNvPr id="0" name=""/>
        <dsp:cNvSpPr/>
      </dsp:nvSpPr>
      <dsp:spPr>
        <a:xfrm>
          <a:off x="2910275" y="1230676"/>
          <a:ext cx="2549154" cy="20861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Realidad internacional (mundo bipolar y multipolar)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Realidad Nacional (Revolución en libertad; camino haca el socialismo; nuevo orden institucional; restauración de la democracia)</a:t>
          </a:r>
        </a:p>
      </dsp:txBody>
      <dsp:txXfrm>
        <a:off x="2910275" y="1230676"/>
        <a:ext cx="2549154" cy="2086199"/>
      </dsp:txXfrm>
    </dsp:sp>
    <dsp:sp modelId="{66157524-51D6-8641-9EA7-246464D2C979}">
      <dsp:nvSpPr>
        <dsp:cNvPr id="0" name=""/>
        <dsp:cNvSpPr/>
      </dsp:nvSpPr>
      <dsp:spPr>
        <a:xfrm>
          <a:off x="5816311" y="229211"/>
          <a:ext cx="2549154" cy="10014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kern="1200" dirty="0"/>
            <a:t>EDUCACIÓN CÍVICA</a:t>
          </a:r>
        </a:p>
      </dsp:txBody>
      <dsp:txXfrm>
        <a:off x="5816311" y="229211"/>
        <a:ext cx="2549154" cy="1001464"/>
      </dsp:txXfrm>
    </dsp:sp>
    <dsp:sp modelId="{28E06CB3-E812-E04C-A071-4B9873F2E731}">
      <dsp:nvSpPr>
        <dsp:cNvPr id="0" name=""/>
        <dsp:cNvSpPr/>
      </dsp:nvSpPr>
      <dsp:spPr>
        <a:xfrm>
          <a:off x="5816311" y="1230676"/>
          <a:ext cx="2549154" cy="20861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Derechos humanos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Derecho penal en derechos humanos y rol de las fuerzas armadas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Enfoque de género</a:t>
          </a:r>
        </a:p>
      </dsp:txBody>
      <dsp:txXfrm>
        <a:off x="5816311" y="1230676"/>
        <a:ext cx="2549154" cy="2086199"/>
      </dsp:txXfrm>
    </dsp:sp>
    <dsp:sp modelId="{6999A52F-0E03-7F40-95DB-21BA99CB4B21}">
      <dsp:nvSpPr>
        <dsp:cNvPr id="0" name=""/>
        <dsp:cNvSpPr/>
      </dsp:nvSpPr>
      <dsp:spPr>
        <a:xfrm>
          <a:off x="8722347" y="229211"/>
          <a:ext cx="2549154" cy="10014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kern="1200" dirty="0"/>
            <a:t>DERECHO</a:t>
          </a:r>
        </a:p>
      </dsp:txBody>
      <dsp:txXfrm>
        <a:off x="8722347" y="229211"/>
        <a:ext cx="2549154" cy="1001464"/>
      </dsp:txXfrm>
    </dsp:sp>
    <dsp:sp modelId="{5FBDB13B-04B1-4A4F-8A3D-96520D7A7262}">
      <dsp:nvSpPr>
        <dsp:cNvPr id="0" name=""/>
        <dsp:cNvSpPr/>
      </dsp:nvSpPr>
      <dsp:spPr>
        <a:xfrm>
          <a:off x="8722347" y="1230676"/>
          <a:ext cx="2549154" cy="20861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El hombre, la sociedad y el derecho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La constitución política de Chile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Derecho Internacional Marítimo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Derecho Internacional en los conflictos armados o internacional humanitario</a:t>
          </a:r>
        </a:p>
      </dsp:txBody>
      <dsp:txXfrm>
        <a:off x="8722347" y="1230676"/>
        <a:ext cx="2549154" cy="208619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E7CB35-9411-D449-AEC3-C0FA73FCE8B9}">
      <dsp:nvSpPr>
        <dsp:cNvPr id="0" name=""/>
        <dsp:cNvSpPr/>
      </dsp:nvSpPr>
      <dsp:spPr>
        <a:xfrm>
          <a:off x="0" y="671285"/>
          <a:ext cx="3947208" cy="15576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5816" tIns="174752" rIns="305816" bIns="174752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4300" kern="1200" dirty="0"/>
            <a:t>Fundamentos Navales</a:t>
          </a:r>
        </a:p>
      </dsp:txBody>
      <dsp:txXfrm>
        <a:off x="0" y="671285"/>
        <a:ext cx="3947208" cy="1557603"/>
      </dsp:txXfrm>
    </dsp:sp>
    <dsp:sp modelId="{5316240C-D79B-C442-AFFE-1593573F0FC9}">
      <dsp:nvSpPr>
        <dsp:cNvPr id="0" name=""/>
        <dsp:cNvSpPr/>
      </dsp:nvSpPr>
      <dsp:spPr>
        <a:xfrm>
          <a:off x="0" y="2228888"/>
          <a:ext cx="3947208" cy="194757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Historia de la Escuela Naval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Tradiciones y costumbres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Normas del ceremonial naval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Jerarquía y subordinaciones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Grados, equivalencias jerárquicas y uniformes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Escalafines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Régimen a bordo</a:t>
          </a:r>
        </a:p>
      </dsp:txBody>
      <dsp:txXfrm>
        <a:off x="0" y="2228888"/>
        <a:ext cx="3947208" cy="194757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E7CB35-9411-D449-AEC3-C0FA73FCE8B9}">
      <dsp:nvSpPr>
        <dsp:cNvPr id="0" name=""/>
        <dsp:cNvSpPr/>
      </dsp:nvSpPr>
      <dsp:spPr>
        <a:xfrm>
          <a:off x="0" y="207033"/>
          <a:ext cx="3947208" cy="1578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2280" tIns="264160" rIns="462280" bIns="26416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6500" kern="1200" dirty="0"/>
            <a:t>Náutica</a:t>
          </a:r>
        </a:p>
      </dsp:txBody>
      <dsp:txXfrm>
        <a:off x="0" y="207033"/>
        <a:ext cx="3947208" cy="1578883"/>
      </dsp:txXfrm>
    </dsp:sp>
    <dsp:sp modelId="{5316240C-D79B-C442-AFFE-1593573F0FC9}">
      <dsp:nvSpPr>
        <dsp:cNvPr id="0" name=""/>
        <dsp:cNvSpPr/>
      </dsp:nvSpPr>
      <dsp:spPr>
        <a:xfrm>
          <a:off x="0" y="1785917"/>
          <a:ext cx="3947208" cy="28548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Generalidades sobre buques.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Elementos de cubierta y estructura de los buques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Jarcias, nudos marineros y elementos de maniobras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Anclas y cadenas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Maniobra de fondeo y de amarre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Control de averías y de incendios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Supervivencia</a:t>
          </a:r>
        </a:p>
      </dsp:txBody>
      <dsp:txXfrm>
        <a:off x="0" y="1785917"/>
        <a:ext cx="3947208" cy="285480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E7CB35-9411-D449-AEC3-C0FA73FCE8B9}">
      <dsp:nvSpPr>
        <dsp:cNvPr id="0" name=""/>
        <dsp:cNvSpPr/>
      </dsp:nvSpPr>
      <dsp:spPr>
        <a:xfrm>
          <a:off x="7765" y="0"/>
          <a:ext cx="3691813" cy="4779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kern="1200" dirty="0"/>
            <a:t>Navegación I</a:t>
          </a:r>
        </a:p>
      </dsp:txBody>
      <dsp:txXfrm>
        <a:off x="7765" y="0"/>
        <a:ext cx="3691813" cy="477903"/>
      </dsp:txXfrm>
    </dsp:sp>
    <dsp:sp modelId="{5316240C-D79B-C442-AFFE-1593573F0FC9}">
      <dsp:nvSpPr>
        <dsp:cNvPr id="0" name=""/>
        <dsp:cNvSpPr/>
      </dsp:nvSpPr>
      <dsp:spPr>
        <a:xfrm>
          <a:off x="7765" y="477903"/>
          <a:ext cx="3691813" cy="270777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Orientación global, unidades de medida, coordenadas geográficas, mediciones de distancia.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La carta náutica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Navegación por estima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Navegación costera básica. Situación y tracks.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Órdenes al timonel y a la máquina.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Trabajo con equipos de puente.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Normas internacionales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Comunicaciones marítimas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Instrumentos empleados en la navegación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Mareas, corrientes, luz y obscuridad (cálculos)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Planificación de una navegación (publicaciones, órdenes de viaje, registros, rutas de canales)</a:t>
          </a:r>
        </a:p>
      </dsp:txBody>
      <dsp:txXfrm>
        <a:off x="7765" y="477903"/>
        <a:ext cx="3691813" cy="2707772"/>
      </dsp:txXfrm>
    </dsp:sp>
    <dsp:sp modelId="{BEEB4A74-FA47-9F45-9B8F-58568EEE2183}">
      <dsp:nvSpPr>
        <dsp:cNvPr id="0" name=""/>
        <dsp:cNvSpPr/>
      </dsp:nvSpPr>
      <dsp:spPr>
        <a:xfrm>
          <a:off x="4216432" y="0"/>
          <a:ext cx="3691813" cy="4779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MX" sz="2000" kern="1200" dirty="0"/>
            <a:t>Navegación II</a:t>
          </a:r>
        </a:p>
      </dsp:txBody>
      <dsp:txXfrm>
        <a:off x="4216432" y="0"/>
        <a:ext cx="3691813" cy="477903"/>
      </dsp:txXfrm>
    </dsp:sp>
    <dsp:sp modelId="{57108228-49D1-8547-80FB-A874FD04691A}">
      <dsp:nvSpPr>
        <dsp:cNvPr id="0" name=""/>
        <dsp:cNvSpPr/>
      </dsp:nvSpPr>
      <dsp:spPr>
        <a:xfrm>
          <a:off x="4216432" y="477903"/>
          <a:ext cx="3691813" cy="270777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Resposabilidades del oficial de guardia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Cálculos de cinemática naval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Procedimientos de puente durante la navegación y en situaciones de emergencias.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Introducción al pilotaje de precisión</a:t>
          </a: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Navegación electrónica</a:t>
          </a:r>
        </a:p>
      </dsp:txBody>
      <dsp:txXfrm>
        <a:off x="4216432" y="477903"/>
        <a:ext cx="3691813" cy="270777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553949-4EF4-A047-A7DF-F9EAE586B169}">
      <dsp:nvSpPr>
        <dsp:cNvPr id="0" name=""/>
        <dsp:cNvSpPr/>
      </dsp:nvSpPr>
      <dsp:spPr>
        <a:xfrm>
          <a:off x="0" y="12824"/>
          <a:ext cx="3947953" cy="4608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kern="1200" dirty="0"/>
            <a:t>Navegación III</a:t>
          </a:r>
        </a:p>
      </dsp:txBody>
      <dsp:txXfrm>
        <a:off x="0" y="12824"/>
        <a:ext cx="3947953" cy="460800"/>
      </dsp:txXfrm>
    </dsp:sp>
    <dsp:sp modelId="{89D8E046-5F4F-0044-95AA-C2DD845047D3}">
      <dsp:nvSpPr>
        <dsp:cNvPr id="0" name=""/>
        <dsp:cNvSpPr/>
      </dsp:nvSpPr>
      <dsp:spPr>
        <a:xfrm>
          <a:off x="0" y="473624"/>
          <a:ext cx="3947953" cy="14932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RIPA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Shiphanding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Nociones de cosmografía y la esfera celeste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Conceptos astronómicos (orto, ocaso, meridiana, etc)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La ruta ortodrómica</a:t>
          </a:r>
        </a:p>
      </dsp:txBody>
      <dsp:txXfrm>
        <a:off x="0" y="473624"/>
        <a:ext cx="3947953" cy="149328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553949-4EF4-A047-A7DF-F9EAE586B169}">
      <dsp:nvSpPr>
        <dsp:cNvPr id="0" name=""/>
        <dsp:cNvSpPr/>
      </dsp:nvSpPr>
      <dsp:spPr>
        <a:xfrm>
          <a:off x="0" y="6243"/>
          <a:ext cx="3723862" cy="518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kern="1200" dirty="0"/>
            <a:t>FUNDAMENTOS DE ESTABILIDAD</a:t>
          </a:r>
        </a:p>
      </dsp:txBody>
      <dsp:txXfrm>
        <a:off x="0" y="6243"/>
        <a:ext cx="3723862" cy="518400"/>
      </dsp:txXfrm>
    </dsp:sp>
    <dsp:sp modelId="{89D8E046-5F4F-0044-95AA-C2DD845047D3}">
      <dsp:nvSpPr>
        <dsp:cNvPr id="0" name=""/>
        <dsp:cNvSpPr/>
      </dsp:nvSpPr>
      <dsp:spPr>
        <a:xfrm>
          <a:off x="0" y="524643"/>
          <a:ext cx="3723862" cy="128466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Flotabilidad y estabilidad de un buque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Estabilidad inicial, general y longitudinal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Riesgos en distintas situaciones de carga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Capacidad de recuperación ante escoras, inundaciones y desplazamientos de carga</a:t>
          </a:r>
        </a:p>
      </dsp:txBody>
      <dsp:txXfrm>
        <a:off x="0" y="524643"/>
        <a:ext cx="3723862" cy="128466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553949-4EF4-A047-A7DF-F9EAE586B169}">
      <dsp:nvSpPr>
        <dsp:cNvPr id="0" name=""/>
        <dsp:cNvSpPr/>
      </dsp:nvSpPr>
      <dsp:spPr>
        <a:xfrm>
          <a:off x="1818" y="-183369"/>
          <a:ext cx="3720225" cy="48038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kern="1200" dirty="0"/>
            <a:t>SISTEMAS DE ARMAS</a:t>
          </a:r>
        </a:p>
      </dsp:txBody>
      <dsp:txXfrm>
        <a:off x="1818" y="-183369"/>
        <a:ext cx="3720225" cy="480386"/>
      </dsp:txXfrm>
    </dsp:sp>
    <dsp:sp modelId="{89D8E046-5F4F-0044-95AA-C2DD845047D3}">
      <dsp:nvSpPr>
        <dsp:cNvPr id="0" name=""/>
        <dsp:cNvSpPr/>
      </dsp:nvSpPr>
      <dsp:spPr>
        <a:xfrm>
          <a:off x="1818" y="297016"/>
          <a:ext cx="3720225" cy="17018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Explosivos; nomenclatura de proyectiles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Componentes sist. De armas empleados en buques.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Integración de los sitemas de armas al mando y control de un buque en sit. De 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Sensores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Armas de un buque.</a:t>
          </a:r>
        </a:p>
      </dsp:txBody>
      <dsp:txXfrm>
        <a:off x="1818" y="297016"/>
        <a:ext cx="3720225" cy="1701899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553949-4EF4-A047-A7DF-F9EAE586B169}">
      <dsp:nvSpPr>
        <dsp:cNvPr id="0" name=""/>
        <dsp:cNvSpPr/>
      </dsp:nvSpPr>
      <dsp:spPr>
        <a:xfrm>
          <a:off x="0" y="13394"/>
          <a:ext cx="3835907" cy="518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kern="1200" dirty="0"/>
            <a:t>SISTEMAS DE INGENIERÍA</a:t>
          </a:r>
        </a:p>
      </dsp:txBody>
      <dsp:txXfrm>
        <a:off x="0" y="13394"/>
        <a:ext cx="3835907" cy="518400"/>
      </dsp:txXfrm>
    </dsp:sp>
    <dsp:sp modelId="{89D8E046-5F4F-0044-95AA-C2DD845047D3}">
      <dsp:nvSpPr>
        <dsp:cNvPr id="0" name=""/>
        <dsp:cNvSpPr/>
      </dsp:nvSpPr>
      <dsp:spPr>
        <a:xfrm>
          <a:off x="0" y="531794"/>
          <a:ext cx="3835907" cy="192698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Propulsión, simples y combinados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Nomenclatura y funcionamiento de los motores de combustión interna y turbina a gas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Sistemas de reducción y líneas de ejes.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Tipos y funcionamientos de las hélices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400" kern="1200" dirty="0"/>
            <a:t>Maquinaria y sistemas auxiliares (bombas, aire, refrigeración, winches, cabrestante, plantas desalinizadoras, etc.)</a:t>
          </a:r>
        </a:p>
      </dsp:txBody>
      <dsp:txXfrm>
        <a:off x="0" y="531794"/>
        <a:ext cx="3835907" cy="19269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297D56-130D-A141-B331-C468BC870938}" type="datetimeFigureOut">
              <a:rPr lang="es-CL" smtClean="0"/>
              <a:t>20-10-2025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6916E1-60E3-4942-8C88-325D1E4E75D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853999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20-10-2025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307407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20-10-2025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59553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20-10-2025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94885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20-10-2025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32438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20-10-2025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04794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20-10-2025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626917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20-10-2025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85490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20-10-2025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103185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MX"/>
              <a:t>Haz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20-10-2025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06896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20-10-2025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149609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20-10-2025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276805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554A13-9592-4B87-8913-48C6CBFB7F28}" type="datetimeFigureOut">
              <a:rPr lang="es-CL" smtClean="0"/>
              <a:t>20-10-2025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5045480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escuelanaval.cl/2023/05/17/escuela-naval-participo-en-desfile-civico-militar-en-homenaje-a-las-glorias-navales-en-comuna-de-las-condes/nvl_2930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3" Type="http://schemas.openxmlformats.org/officeDocument/2006/relationships/diagramLayout" Target="../diagrams/layout5.xml"/><Relationship Id="rId7" Type="http://schemas.openxmlformats.org/officeDocument/2006/relationships/diagramData" Target="../diagrams/data6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0" Type="http://schemas.openxmlformats.org/officeDocument/2006/relationships/diagramColors" Target="../diagrams/colors6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8.xml"/><Relationship Id="rId13" Type="http://schemas.openxmlformats.org/officeDocument/2006/relationships/diagramLayout" Target="../diagrams/layout9.xml"/><Relationship Id="rId18" Type="http://schemas.openxmlformats.org/officeDocument/2006/relationships/diagramLayout" Target="../diagrams/layout10.xml"/><Relationship Id="rId26" Type="http://schemas.microsoft.com/office/2007/relationships/diagramDrawing" Target="../diagrams/drawing11.xml"/><Relationship Id="rId3" Type="http://schemas.openxmlformats.org/officeDocument/2006/relationships/diagramLayout" Target="../diagrams/layout7.xml"/><Relationship Id="rId21" Type="http://schemas.microsoft.com/office/2007/relationships/diagramDrawing" Target="../diagrams/drawing10.xml"/><Relationship Id="rId7" Type="http://schemas.openxmlformats.org/officeDocument/2006/relationships/diagramData" Target="../diagrams/data8.xml"/><Relationship Id="rId12" Type="http://schemas.openxmlformats.org/officeDocument/2006/relationships/diagramData" Target="../diagrams/data9.xml"/><Relationship Id="rId17" Type="http://schemas.openxmlformats.org/officeDocument/2006/relationships/diagramData" Target="../diagrams/data10.xml"/><Relationship Id="rId25" Type="http://schemas.openxmlformats.org/officeDocument/2006/relationships/diagramColors" Target="../diagrams/colors11.xml"/><Relationship Id="rId2" Type="http://schemas.openxmlformats.org/officeDocument/2006/relationships/diagramData" Target="../diagrams/data7.xml"/><Relationship Id="rId16" Type="http://schemas.microsoft.com/office/2007/relationships/diagramDrawing" Target="../diagrams/drawing9.xml"/><Relationship Id="rId20" Type="http://schemas.openxmlformats.org/officeDocument/2006/relationships/diagramColors" Target="../diagrams/colors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11" Type="http://schemas.microsoft.com/office/2007/relationships/diagramDrawing" Target="../diagrams/drawing8.xml"/><Relationship Id="rId24" Type="http://schemas.openxmlformats.org/officeDocument/2006/relationships/diagramQuickStyle" Target="../diagrams/quickStyle11.xml"/><Relationship Id="rId5" Type="http://schemas.openxmlformats.org/officeDocument/2006/relationships/diagramColors" Target="../diagrams/colors7.xml"/><Relationship Id="rId15" Type="http://schemas.openxmlformats.org/officeDocument/2006/relationships/diagramColors" Target="../diagrams/colors9.xml"/><Relationship Id="rId23" Type="http://schemas.openxmlformats.org/officeDocument/2006/relationships/diagramLayout" Target="../diagrams/layout11.xml"/><Relationship Id="rId10" Type="http://schemas.openxmlformats.org/officeDocument/2006/relationships/diagramColors" Target="../diagrams/colors8.xml"/><Relationship Id="rId19" Type="http://schemas.openxmlformats.org/officeDocument/2006/relationships/diagramQuickStyle" Target="../diagrams/quickStyle10.xml"/><Relationship Id="rId4" Type="http://schemas.openxmlformats.org/officeDocument/2006/relationships/diagramQuickStyle" Target="../diagrams/quickStyle7.xml"/><Relationship Id="rId9" Type="http://schemas.openxmlformats.org/officeDocument/2006/relationships/diagramQuickStyle" Target="../diagrams/quickStyle8.xml"/><Relationship Id="rId14" Type="http://schemas.openxmlformats.org/officeDocument/2006/relationships/diagramQuickStyle" Target="../diagrams/quickStyle9.xml"/><Relationship Id="rId22" Type="http://schemas.openxmlformats.org/officeDocument/2006/relationships/diagramData" Target="../diagrams/data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A8CCCB6D-5162-4AAE-A5E3-3AC55410DBC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3" name="Rectangle 1032">
            <a:extLst>
              <a:ext uri="{FF2B5EF4-FFF2-40B4-BE49-F238E27FC236}">
                <a16:creationId xmlns:a16="http://schemas.microsoft.com/office/drawing/2014/main" id="{0BCD8C04-CC7B-40EF-82EB-E9821F79BB8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70" y="2458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BC151000-913B-6418-E456-519C7C7C7ED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l="17752" r="-1" b="-1"/>
          <a:stretch>
            <a:fillRect/>
          </a:stretch>
        </p:blipFill>
        <p:spPr>
          <a:xfrm>
            <a:off x="-170" y="10"/>
            <a:ext cx="8450317" cy="685799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43468" y="643467"/>
            <a:ext cx="4620584" cy="4567137"/>
          </a:xfrm>
        </p:spPr>
        <p:txBody>
          <a:bodyPr>
            <a:normAutofit/>
          </a:bodyPr>
          <a:lstStyle/>
          <a:p>
            <a:pPr algn="l"/>
            <a:r>
              <a:rPr lang="es-ES" sz="44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Continuo Curricular </a:t>
            </a:r>
            <a:endParaRPr lang="es-CL" sz="440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43467" y="5277684"/>
            <a:ext cx="4620584" cy="775494"/>
          </a:xfrm>
        </p:spPr>
        <p:txBody>
          <a:bodyPr>
            <a:normAutofit/>
          </a:bodyPr>
          <a:lstStyle/>
          <a:p>
            <a:pPr algn="l"/>
            <a:r>
              <a:rPr lang="es-ES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Escalafón Ejecutivos</a:t>
            </a:r>
            <a:endParaRPr lang="es-CL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EDUCACIÓN NAVAL : : :">
            <a:extLst>
              <a:ext uri="{FF2B5EF4-FFF2-40B4-BE49-F238E27FC236}">
                <a16:creationId xmlns:a16="http://schemas.microsoft.com/office/drawing/2014/main" id="{2D9C4EF5-C35A-9AD4-A984-235571A37A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7" r="5166"/>
          <a:stretch>
            <a:fillRect/>
          </a:stretch>
        </p:blipFill>
        <p:spPr bwMode="auto">
          <a:xfrm>
            <a:off x="6225997" y="-2458"/>
            <a:ext cx="5962785" cy="685800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2127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Marcador de contenido 20">
            <a:extLst>
              <a:ext uri="{FF2B5EF4-FFF2-40B4-BE49-F238E27FC236}">
                <a16:creationId xmlns:a16="http://schemas.microsoft.com/office/drawing/2014/main" id="{F036498A-8D33-186A-5E8C-F2DFADF7FD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4108" t="7557" r="4992" b="31234"/>
          <a:stretch/>
        </p:blipFill>
        <p:spPr>
          <a:xfrm>
            <a:off x="643467" y="1199194"/>
            <a:ext cx="10905066" cy="44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108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F3D13F1-63EE-5C3E-64C7-35F00700E7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9" name="Marcador de contenido 8">
            <a:extLst>
              <a:ext uri="{FF2B5EF4-FFF2-40B4-BE49-F238E27FC236}">
                <a16:creationId xmlns:a16="http://schemas.microsoft.com/office/drawing/2014/main" id="{46A8A4B4-6A7F-43A0-9B68-1AF355B431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972799" cy="6858000"/>
          </a:xfrm>
        </p:spPr>
      </p:pic>
    </p:spTree>
    <p:extLst>
      <p:ext uri="{BB962C8B-B14F-4D97-AF65-F5344CB8AC3E}">
        <p14:creationId xmlns:p14="http://schemas.microsoft.com/office/powerpoint/2010/main" val="26924087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D423E53-F386-3DEB-1F23-4A677E7E30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8F34BD52-A8E9-E9AD-E51B-1E25077478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009498" cy="6858000"/>
          </a:xfrm>
        </p:spPr>
      </p:pic>
    </p:spTree>
    <p:extLst>
      <p:ext uri="{BB962C8B-B14F-4D97-AF65-F5344CB8AC3E}">
        <p14:creationId xmlns:p14="http://schemas.microsoft.com/office/powerpoint/2010/main" val="2436301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2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Marcador de contenido 10">
            <a:extLst>
              <a:ext uri="{FF2B5EF4-FFF2-40B4-BE49-F238E27FC236}">
                <a16:creationId xmlns:a16="http://schemas.microsoft.com/office/drawing/2014/main" id="{7ECEBE16-A7FF-AFFB-5093-177C2F8953A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9295354"/>
              </p:ext>
            </p:extLst>
          </p:nvPr>
        </p:nvGraphicFramePr>
        <p:xfrm>
          <a:off x="200722" y="-624469"/>
          <a:ext cx="11275741" cy="50060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CuadroTexto 12">
            <a:extLst>
              <a:ext uri="{FF2B5EF4-FFF2-40B4-BE49-F238E27FC236}">
                <a16:creationId xmlns:a16="http://schemas.microsoft.com/office/drawing/2014/main" id="{4944EBB9-4813-DAAE-8CEC-9E0BCEC62E7E}"/>
              </a:ext>
            </a:extLst>
          </p:cNvPr>
          <p:cNvSpPr txBox="1"/>
          <p:nvPr/>
        </p:nvSpPr>
        <p:spPr>
          <a:xfrm>
            <a:off x="200722" y="0"/>
            <a:ext cx="26093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b="1" dirty="0">
                <a:solidFill>
                  <a:schemeClr val="bg1"/>
                </a:solidFill>
              </a:rPr>
              <a:t>Primer año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EAFA7152-7BED-FE41-FC20-F8B12FBB7DF1}"/>
              </a:ext>
            </a:extLst>
          </p:cNvPr>
          <p:cNvSpPr txBox="1"/>
          <p:nvPr/>
        </p:nvSpPr>
        <p:spPr>
          <a:xfrm>
            <a:off x="200722" y="3429000"/>
            <a:ext cx="26093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b="1" dirty="0">
                <a:solidFill>
                  <a:schemeClr val="bg1"/>
                </a:solidFill>
              </a:rPr>
              <a:t>Segundo año</a:t>
            </a:r>
          </a:p>
        </p:txBody>
      </p:sp>
      <p:graphicFrame>
        <p:nvGraphicFramePr>
          <p:cNvPr id="15" name="Marcador de contenido 10">
            <a:extLst>
              <a:ext uri="{FF2B5EF4-FFF2-40B4-BE49-F238E27FC236}">
                <a16:creationId xmlns:a16="http://schemas.microsoft.com/office/drawing/2014/main" id="{125B60FE-BF37-23BE-5A9B-A660A7CEE90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84060568"/>
              </p:ext>
            </p:extLst>
          </p:nvPr>
        </p:nvGraphicFramePr>
        <p:xfrm>
          <a:off x="200721" y="3429000"/>
          <a:ext cx="11275741" cy="3546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8679233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2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BB273C3-2871-0400-061D-BEE346FD17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Marcador de contenido 10">
            <a:extLst>
              <a:ext uri="{FF2B5EF4-FFF2-40B4-BE49-F238E27FC236}">
                <a16:creationId xmlns:a16="http://schemas.microsoft.com/office/drawing/2014/main" id="{A43B5E2D-B6D3-0DEE-F4E0-D4465FEB190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3071076"/>
              </p:ext>
            </p:extLst>
          </p:nvPr>
        </p:nvGraphicFramePr>
        <p:xfrm>
          <a:off x="200722" y="-624469"/>
          <a:ext cx="11275741" cy="50060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CuadroTexto 12">
            <a:extLst>
              <a:ext uri="{FF2B5EF4-FFF2-40B4-BE49-F238E27FC236}">
                <a16:creationId xmlns:a16="http://schemas.microsoft.com/office/drawing/2014/main" id="{05812E8B-4127-93D2-6313-8CAABBB80CF3}"/>
              </a:ext>
            </a:extLst>
          </p:cNvPr>
          <p:cNvSpPr txBox="1"/>
          <p:nvPr/>
        </p:nvSpPr>
        <p:spPr>
          <a:xfrm>
            <a:off x="200722" y="0"/>
            <a:ext cx="23436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dirty="0">
                <a:solidFill>
                  <a:schemeClr val="bg1"/>
                </a:solidFill>
              </a:rPr>
              <a:t>Tercer año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CAFC3ED3-2F47-3CED-EF61-5CB1312903B6}"/>
              </a:ext>
            </a:extLst>
          </p:cNvPr>
          <p:cNvSpPr txBox="1"/>
          <p:nvPr/>
        </p:nvSpPr>
        <p:spPr>
          <a:xfrm>
            <a:off x="200722" y="3429000"/>
            <a:ext cx="26093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dirty="0">
                <a:solidFill>
                  <a:schemeClr val="bg1"/>
                </a:solidFill>
              </a:rPr>
              <a:t>Cuarto año</a:t>
            </a:r>
          </a:p>
        </p:txBody>
      </p:sp>
      <p:graphicFrame>
        <p:nvGraphicFramePr>
          <p:cNvPr id="15" name="Marcador de contenido 10">
            <a:extLst>
              <a:ext uri="{FF2B5EF4-FFF2-40B4-BE49-F238E27FC236}">
                <a16:creationId xmlns:a16="http://schemas.microsoft.com/office/drawing/2014/main" id="{DF46FC4B-0E6B-36AE-E8B1-0854BD09ABA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2312180"/>
              </p:ext>
            </p:extLst>
          </p:nvPr>
        </p:nvGraphicFramePr>
        <p:xfrm>
          <a:off x="200721" y="3542525"/>
          <a:ext cx="11275741" cy="3546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827739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0CAD5B2-926F-55BC-61E9-E590219DD3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C203E169-5D13-71A7-0DF7-86C2CAAB72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8956" y="0"/>
            <a:ext cx="9674087" cy="6842647"/>
          </a:xfrm>
        </p:spPr>
      </p:pic>
    </p:spTree>
    <p:extLst>
      <p:ext uri="{BB962C8B-B14F-4D97-AF65-F5344CB8AC3E}">
        <p14:creationId xmlns:p14="http://schemas.microsoft.com/office/powerpoint/2010/main" val="799723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2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5818E9-6D08-8DAF-3B4F-A9CB313E22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Marcador de contenido 10">
            <a:extLst>
              <a:ext uri="{FF2B5EF4-FFF2-40B4-BE49-F238E27FC236}">
                <a16:creationId xmlns:a16="http://schemas.microsoft.com/office/drawing/2014/main" id="{B2634119-0D8D-3526-D2E1-B918364D865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5647663"/>
              </p:ext>
            </p:extLst>
          </p:nvPr>
        </p:nvGraphicFramePr>
        <p:xfrm>
          <a:off x="991536" y="230377"/>
          <a:ext cx="3947208" cy="48477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CuadroTexto 12">
            <a:extLst>
              <a:ext uri="{FF2B5EF4-FFF2-40B4-BE49-F238E27FC236}">
                <a16:creationId xmlns:a16="http://schemas.microsoft.com/office/drawing/2014/main" id="{F4BE3036-5C16-8831-0A06-E52066B25D88}"/>
              </a:ext>
            </a:extLst>
          </p:cNvPr>
          <p:cNvSpPr txBox="1"/>
          <p:nvPr/>
        </p:nvSpPr>
        <p:spPr>
          <a:xfrm>
            <a:off x="2221083" y="200055"/>
            <a:ext cx="23436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dirty="0">
                <a:solidFill>
                  <a:schemeClr val="bg1"/>
                </a:solidFill>
              </a:rPr>
              <a:t>Primer año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572AA3DA-E99B-BB93-D02A-9EC83BC3F2C5}"/>
              </a:ext>
            </a:extLst>
          </p:cNvPr>
          <p:cNvSpPr txBox="1"/>
          <p:nvPr/>
        </p:nvSpPr>
        <p:spPr>
          <a:xfrm>
            <a:off x="6832141" y="230377"/>
            <a:ext cx="26093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dirty="0">
                <a:solidFill>
                  <a:schemeClr val="bg1"/>
                </a:solidFill>
              </a:rPr>
              <a:t>Segundo año</a:t>
            </a:r>
          </a:p>
        </p:txBody>
      </p:sp>
      <p:graphicFrame>
        <p:nvGraphicFramePr>
          <p:cNvPr id="2" name="Marcador de contenido 10">
            <a:extLst>
              <a:ext uri="{FF2B5EF4-FFF2-40B4-BE49-F238E27FC236}">
                <a16:creationId xmlns:a16="http://schemas.microsoft.com/office/drawing/2014/main" id="{E25D318E-9CC8-3A7B-57BF-AAD185A920C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02037944"/>
              </p:ext>
            </p:extLst>
          </p:nvPr>
        </p:nvGraphicFramePr>
        <p:xfrm>
          <a:off x="5783086" y="630487"/>
          <a:ext cx="3947208" cy="48477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913130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622519-E2F2-618F-2FBB-79BFE09635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Marcador de contenido 10">
            <a:extLst>
              <a:ext uri="{FF2B5EF4-FFF2-40B4-BE49-F238E27FC236}">
                <a16:creationId xmlns:a16="http://schemas.microsoft.com/office/drawing/2014/main" id="{5FCD5A84-862D-A1C9-E376-FE49F0F67A9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1876858"/>
              </p:ext>
            </p:extLst>
          </p:nvPr>
        </p:nvGraphicFramePr>
        <p:xfrm>
          <a:off x="48546" y="432168"/>
          <a:ext cx="7916012" cy="31856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5" name="Marcador de contenido 10">
            <a:extLst>
              <a:ext uri="{FF2B5EF4-FFF2-40B4-BE49-F238E27FC236}">
                <a16:creationId xmlns:a16="http://schemas.microsoft.com/office/drawing/2014/main" id="{D4B96E76-A648-898D-23AE-0A151DB4329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38864066"/>
              </p:ext>
            </p:extLst>
          </p:nvPr>
        </p:nvGraphicFramePr>
        <p:xfrm>
          <a:off x="8195500" y="4060670"/>
          <a:ext cx="3947953" cy="19797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2" name="CuadroTexto 1">
            <a:extLst>
              <a:ext uri="{FF2B5EF4-FFF2-40B4-BE49-F238E27FC236}">
                <a16:creationId xmlns:a16="http://schemas.microsoft.com/office/drawing/2014/main" id="{B4528CD0-2131-8A42-D761-73DDFD5CD718}"/>
              </a:ext>
            </a:extLst>
          </p:cNvPr>
          <p:cNvSpPr txBox="1"/>
          <p:nvPr/>
        </p:nvSpPr>
        <p:spPr>
          <a:xfrm>
            <a:off x="1263424" y="35074"/>
            <a:ext cx="225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/>
              <a:t>Segundo año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1C0E985B-81FA-DD8D-4BED-51231988B5C1}"/>
              </a:ext>
            </a:extLst>
          </p:cNvPr>
          <p:cNvSpPr txBox="1"/>
          <p:nvPr/>
        </p:nvSpPr>
        <p:spPr>
          <a:xfrm>
            <a:off x="5328789" y="35938"/>
            <a:ext cx="225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/>
              <a:t>Tercer año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6E01A6CA-CCB3-B172-479B-2517DDC652D4}"/>
              </a:ext>
            </a:extLst>
          </p:cNvPr>
          <p:cNvSpPr txBox="1"/>
          <p:nvPr/>
        </p:nvSpPr>
        <p:spPr>
          <a:xfrm>
            <a:off x="9447162" y="3691338"/>
            <a:ext cx="225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/>
              <a:t>Cuarto año</a:t>
            </a:r>
          </a:p>
        </p:txBody>
      </p:sp>
      <p:graphicFrame>
        <p:nvGraphicFramePr>
          <p:cNvPr id="6" name="Marcador de contenido 10">
            <a:extLst>
              <a:ext uri="{FF2B5EF4-FFF2-40B4-BE49-F238E27FC236}">
                <a16:creationId xmlns:a16="http://schemas.microsoft.com/office/drawing/2014/main" id="{1E23908D-0846-5238-91FB-41BE0115A6A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22220062"/>
              </p:ext>
            </p:extLst>
          </p:nvPr>
        </p:nvGraphicFramePr>
        <p:xfrm>
          <a:off x="4240696" y="2710070"/>
          <a:ext cx="3723862" cy="18155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7" name="Marcador de contenido 10">
            <a:extLst>
              <a:ext uri="{FF2B5EF4-FFF2-40B4-BE49-F238E27FC236}">
                <a16:creationId xmlns:a16="http://schemas.microsoft.com/office/drawing/2014/main" id="{F14D7305-01A4-022E-7546-7DC7814DD09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44005610"/>
              </p:ext>
            </p:extLst>
          </p:nvPr>
        </p:nvGraphicFramePr>
        <p:xfrm>
          <a:off x="4234069" y="4610285"/>
          <a:ext cx="3723862" cy="18155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aphicFrame>
        <p:nvGraphicFramePr>
          <p:cNvPr id="8" name="Marcador de contenido 10">
            <a:extLst>
              <a:ext uri="{FF2B5EF4-FFF2-40B4-BE49-F238E27FC236}">
                <a16:creationId xmlns:a16="http://schemas.microsoft.com/office/drawing/2014/main" id="{36209A08-AC5A-894D-B4E4-1C94B6D9517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79719641"/>
              </p:ext>
            </p:extLst>
          </p:nvPr>
        </p:nvGraphicFramePr>
        <p:xfrm>
          <a:off x="8307545" y="456551"/>
          <a:ext cx="3835907" cy="24721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</p:spTree>
    <p:extLst>
      <p:ext uri="{BB962C8B-B14F-4D97-AF65-F5344CB8AC3E}">
        <p14:creationId xmlns:p14="http://schemas.microsoft.com/office/powerpoint/2010/main" val="835468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134" y="1476102"/>
            <a:ext cx="10691731" cy="4261278"/>
          </a:xfrm>
          <a:prstGeom prst="rect">
            <a:avLst/>
          </a:prstGeom>
        </p:spPr>
      </p:pic>
      <p:sp>
        <p:nvSpPr>
          <p:cNvPr id="10" name="CuadroTexto 9"/>
          <p:cNvSpPr txBox="1"/>
          <p:nvPr/>
        </p:nvSpPr>
        <p:spPr>
          <a:xfrm>
            <a:off x="818605" y="836023"/>
            <a:ext cx="7506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5TO AÑO POLITECNICO EJ. CUB – 6TO AÑO SS.NN COMÚN</a:t>
            </a:r>
            <a:endParaRPr lang="es-CL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1063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1325" y="1071542"/>
            <a:ext cx="9987307" cy="5129333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114697" y="696686"/>
            <a:ext cx="4354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5TO AÑO POLITECNICO A/I</a:t>
            </a:r>
            <a:endParaRPr lang="es-CL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0884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/>
          <a:srcRect l="8860" t="13158" r="59759" b="27661"/>
          <a:stretch/>
        </p:blipFill>
        <p:spPr>
          <a:xfrm>
            <a:off x="1259305" y="863625"/>
            <a:ext cx="9673390" cy="513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289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8926" t="13860" r="58969" b="24854"/>
          <a:stretch/>
        </p:blipFill>
        <p:spPr>
          <a:xfrm>
            <a:off x="1900990" y="1066018"/>
            <a:ext cx="8829526" cy="4740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884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l="8926" t="13392" r="58904" b="29532"/>
          <a:stretch/>
        </p:blipFill>
        <p:spPr>
          <a:xfrm>
            <a:off x="1562253" y="1166762"/>
            <a:ext cx="9067494" cy="452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813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/>
          <a:srcRect l="8925" t="13860" r="58706" b="29298"/>
          <a:stretch/>
        </p:blipFill>
        <p:spPr>
          <a:xfrm>
            <a:off x="1393778" y="1106561"/>
            <a:ext cx="9404444" cy="4644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983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2013 - Tema de 2022">
  <a:themeElements>
    <a:clrScheme name="Office 2013 - Tema de 202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Tema de 2022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Tema de 2022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12850</TotalTime>
  <Words>647</Words>
  <Application>Microsoft Office PowerPoint</Application>
  <PresentationFormat>Panorámica</PresentationFormat>
  <Paragraphs>131</Paragraphs>
  <Slides>15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20" baseType="lpstr">
      <vt:lpstr>Aptos</vt:lpstr>
      <vt:lpstr>Arial</vt:lpstr>
      <vt:lpstr>Calibri</vt:lpstr>
      <vt:lpstr>Calibri Light</vt:lpstr>
      <vt:lpstr>Office 2013 - Tema de 2022</vt:lpstr>
      <vt:lpstr>Continuo Curricular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Reunión de Coordinación Profesores Guías</dc:title>
  <dc:creator>Jefe de Estudio de Cursos IM, T1 IM Friederich Von Der Weth Pettinelli</dc:creator>
  <cp:lastModifiedBy>Jefe Estudio ESARM,T1 Manuel Contreras Díaz</cp:lastModifiedBy>
  <cp:revision>105</cp:revision>
  <dcterms:created xsi:type="dcterms:W3CDTF">2023-06-09T12:28:14Z</dcterms:created>
  <dcterms:modified xsi:type="dcterms:W3CDTF">2025-10-20T14:39:35Z</dcterms:modified>
</cp:coreProperties>
</file>