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595" autoAdjust="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03/06/2022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0034" y="4286256"/>
            <a:ext cx="6000792" cy="1000132"/>
          </a:xfrm>
        </p:spPr>
        <p:txBody>
          <a:bodyPr/>
          <a:lstStyle/>
          <a:p>
            <a:pPr algn="just"/>
            <a:r>
              <a:rPr lang="es-CL" dirty="0" smtClean="0"/>
              <a:t>Daniel Crisóstomo </a:t>
            </a:r>
          </a:p>
          <a:p>
            <a:pPr algn="just"/>
            <a:r>
              <a:rPr lang="es-CL" dirty="0" smtClean="0"/>
              <a:t>1°Hotel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00034" y="1500174"/>
            <a:ext cx="8229600" cy="1470025"/>
          </a:xfrm>
        </p:spPr>
        <p:txBody>
          <a:bodyPr/>
          <a:lstStyle/>
          <a:p>
            <a:r>
              <a:rPr lang="es-CL" dirty="0" smtClean="0"/>
              <a:t>Yo en la </a:t>
            </a:r>
            <a:r>
              <a:rPr lang="es-CL" dirty="0" smtClean="0"/>
              <a:t>E</a:t>
            </a:r>
            <a:r>
              <a:rPr lang="es-CL" dirty="0" smtClean="0"/>
              <a:t>scuela </a:t>
            </a:r>
            <a:r>
              <a:rPr lang="es-CL" dirty="0" smtClean="0"/>
              <a:t>N</a:t>
            </a:r>
            <a:r>
              <a:rPr lang="es-CL" dirty="0" smtClean="0"/>
              <a:t>aval</a:t>
            </a:r>
            <a:endParaRPr lang="es-CL" dirty="0"/>
          </a:p>
        </p:txBody>
      </p:sp>
      <p:pic>
        <p:nvPicPr>
          <p:cNvPr id="1026" name="Picture 2" descr="C:\Users\User\Desktop\FOTO-RECLUTAS-Y-FAMILIA-PRIMERA-VISITA-RECLUTAS-2022-1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3929066"/>
            <a:ext cx="3500462" cy="2333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ENTRADA-RECLUTAS-2022-41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785926"/>
            <a:ext cx="3426346" cy="2286016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Mi primer día </a:t>
            </a:r>
            <a:endParaRPr lang="es-CL" dirty="0"/>
          </a:p>
        </p:txBody>
      </p:sp>
      <p:pic>
        <p:nvPicPr>
          <p:cNvPr id="6" name="5 Imagen" descr="DSC_43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428604"/>
            <a:ext cx="3449747" cy="2301628"/>
          </a:xfrm>
          <a:prstGeom prst="rect">
            <a:avLst/>
          </a:prstGeom>
        </p:spPr>
      </p:pic>
      <p:pic>
        <p:nvPicPr>
          <p:cNvPr id="7" name="6 Imagen" descr="photo_2022-01-27_11-36-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3357562"/>
            <a:ext cx="3587746" cy="269081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14348" y="4714884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/>
              <a:t>Mi primer orgullo y primeros pasos en esta noble institución.</a:t>
            </a:r>
            <a:endParaRPr lang="es-CL" sz="2400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SC_46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143116"/>
            <a:ext cx="3747566" cy="250033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Aventuras en la Isla </a:t>
            </a:r>
            <a:r>
              <a:rPr lang="es-CL" dirty="0" err="1" smtClean="0"/>
              <a:t>Quiriquina</a:t>
            </a:r>
            <a:endParaRPr lang="es-CL" dirty="0"/>
          </a:p>
        </p:txBody>
      </p:sp>
      <p:pic>
        <p:nvPicPr>
          <p:cNvPr id="5" name="4 Imagen" descr="DJI_08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2143116"/>
            <a:ext cx="3747567" cy="250033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5143512"/>
            <a:ext cx="657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/>
              <a:t>Viviendo experiencias que muy pocos tienen la oportunidad de vivir</a:t>
            </a:r>
            <a:r>
              <a:rPr lang="es-CL" dirty="0" smtClean="0"/>
              <a:t>.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TO-VISITA-AVIACIÓN-NAVAL-RECLUTAS-06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188496">
            <a:off x="1018654" y="1902662"/>
            <a:ext cx="3643338" cy="2432122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 profesionales</a:t>
            </a:r>
            <a:endParaRPr lang="es-CL" dirty="0"/>
          </a:p>
        </p:txBody>
      </p:sp>
      <p:pic>
        <p:nvPicPr>
          <p:cNvPr id="5" name="4 Imagen" descr="FOTOS-RRSS-VISITA-NINHUE-RECLUTAS-69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428736"/>
            <a:ext cx="3426347" cy="2286016"/>
          </a:xfrm>
          <a:prstGeom prst="rect">
            <a:avLst/>
          </a:prstGeom>
        </p:spPr>
      </p:pic>
      <p:pic>
        <p:nvPicPr>
          <p:cNvPr id="6" name="5 Imagen" descr="FOTOS-RECLUTAS-VISITA-FUERTE-AGUAYO-19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3537" y="4214818"/>
            <a:ext cx="3500428" cy="2333619"/>
          </a:xfrm>
          <a:prstGeom prst="rect">
            <a:avLst/>
          </a:prstGeom>
        </p:spPr>
      </p:pic>
      <p:pic>
        <p:nvPicPr>
          <p:cNvPr id="7" name="6 Imagen" descr="FOTOS-RECLUTAS-VISITA-FUERTE-AGUAYO-19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4286256"/>
            <a:ext cx="3536145" cy="235743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86380" y="428604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/>
              <a:t>Conociendo lo que es la marina.</a:t>
            </a:r>
            <a:endParaRPr lang="es-CL" sz="2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MG_07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714488"/>
            <a:ext cx="3214710" cy="2146438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Desfiles </a:t>
            </a:r>
            <a:endParaRPr lang="es-CL" dirty="0"/>
          </a:p>
        </p:txBody>
      </p:sp>
      <p:pic>
        <p:nvPicPr>
          <p:cNvPr id="5" name="4 Imagen" descr="IMG_05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500042"/>
            <a:ext cx="3143272" cy="2098739"/>
          </a:xfrm>
          <a:prstGeom prst="rect">
            <a:avLst/>
          </a:prstGeom>
        </p:spPr>
      </p:pic>
      <p:pic>
        <p:nvPicPr>
          <p:cNvPr id="6" name="5 Imagen" descr="IMG_053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3286124"/>
            <a:ext cx="3214710" cy="2146438"/>
          </a:xfrm>
          <a:prstGeom prst="rect">
            <a:avLst/>
          </a:prstGeom>
        </p:spPr>
      </p:pic>
      <p:pic>
        <p:nvPicPr>
          <p:cNvPr id="7" name="6 Imagen" descr="DSC_3021-1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4286256"/>
            <a:ext cx="3286148" cy="219413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14876" y="5715016"/>
            <a:ext cx="4071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latin typeface="Andalus" pitchFamily="18" charset="-78"/>
                <a:cs typeface="Andalus" pitchFamily="18" charset="-78"/>
              </a:rPr>
              <a:t>Sintiéndome parte de la historia de Chile.</a:t>
            </a:r>
            <a:endParaRPr lang="es-CL" sz="24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</TotalTime>
  <Words>56</Words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Papel</vt:lpstr>
      <vt:lpstr>Yo en la Escuela Naval</vt:lpstr>
      <vt:lpstr>Mi primer día </vt:lpstr>
      <vt:lpstr>Aventuras en la Isla Quiriquina</vt:lpstr>
      <vt:lpstr>Visitas profesionales</vt:lpstr>
      <vt:lpstr>Desfiles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6</cp:revision>
  <dcterms:created xsi:type="dcterms:W3CDTF">2022-06-03T12:23:53Z</dcterms:created>
  <dcterms:modified xsi:type="dcterms:W3CDTF">2022-06-03T13:24:27Z</dcterms:modified>
</cp:coreProperties>
</file>