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5" autoAdjust="0"/>
    <p:restoredTop sz="94660"/>
  </p:normalViewPr>
  <p:slideViewPr>
    <p:cSldViewPr>
      <p:cViewPr>
        <p:scale>
          <a:sx n="73" d="100"/>
          <a:sy n="73" d="100"/>
        </p:scale>
        <p:origin x="-129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3B7C6B4-6E8A-4957-9052-F4AA8A71693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s-CL"/>
          </a:p>
        </p:txBody>
      </p:sp>
      <p:sp>
        <p:nvSpPr>
          <p:cNvPr id="10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21 Conector recto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Elipse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Elipse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2E9ACAE-1555-43FE-BD24-7D3FCA5BD961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3B7C6B4-6E8A-4957-9052-F4AA8A71693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2E9ACAE-1555-43FE-BD24-7D3FCA5BD961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3B7C6B4-6E8A-4957-9052-F4AA8A71693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s-CL"/>
          </a:p>
        </p:txBody>
      </p:sp>
      <p:sp>
        <p:nvSpPr>
          <p:cNvPr id="9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Elipse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Elipse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Conector recto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2E9ACAE-1555-43FE-BD24-7D3FCA5BD961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7C6B4-6E8A-4957-9052-F4AA8A71693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9ACAE-1555-43FE-BD24-7D3FCA5BD961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7C6B4-6E8A-4957-9052-F4AA8A71693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9ACAE-1555-43FE-BD24-7D3FCA5BD961}" type="slidenum">
              <a:rPr lang="es-CL" smtClean="0"/>
              <a:t>‹Nº›</a:t>
            </a:fld>
            <a:endParaRPr lang="es-CL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B7C6B4-6E8A-4957-9052-F4AA8A71693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2E9ACAE-1555-43FE-BD24-7D3FCA5BD961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7C6B4-6E8A-4957-9052-F4AA8A71693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9ACAE-1555-43FE-BD24-7D3FCA5BD96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3B7C6B4-6E8A-4957-9052-F4AA8A71693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2E9ACAE-1555-43FE-BD24-7D3FCA5BD961}" type="slidenum">
              <a:rPr lang="es-CL" smtClean="0"/>
              <a:t>‹Nº›</a:t>
            </a:fld>
            <a:endParaRPr lang="es-CL"/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B7C6B4-6E8A-4957-9052-F4AA8A71693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2E9ACAE-1555-43FE-BD24-7D3FCA5BD961}" type="slidenum">
              <a:rPr lang="es-CL" smtClean="0"/>
              <a:t>‹Nº›</a:t>
            </a:fld>
            <a:endParaRPr lang="es-CL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7C6B4-6E8A-4957-9052-F4AA8A71693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9ACAE-1555-43FE-BD24-7D3FCA5BD96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7C6B4-6E8A-4957-9052-F4AA8A71693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9ACAE-1555-43FE-BD24-7D3FCA5BD96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3B7C6B4-6E8A-4957-9052-F4AA8A71693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2E9ACAE-1555-43FE-BD24-7D3FCA5BD961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71600" y="2285992"/>
            <a:ext cx="7772400" cy="1470025"/>
          </a:xfrm>
        </p:spPr>
        <p:txBody>
          <a:bodyPr>
            <a:normAutofit/>
          </a:bodyPr>
          <a:lstStyle/>
          <a:p>
            <a:r>
              <a:rPr lang="es-CL" b="1" i="1" u="sng" dirty="0" smtClean="0">
                <a:latin typeface="Arial Black" pitchFamily="34" charset="0"/>
              </a:rPr>
              <a:t>“Yo </a:t>
            </a:r>
            <a:r>
              <a:rPr lang="es-CL" b="1" i="1" u="sng" dirty="0">
                <a:latin typeface="Arial Black" pitchFamily="34" charset="0"/>
              </a:rPr>
              <a:t>en la escuela naval”</a:t>
            </a:r>
            <a:r>
              <a:rPr lang="es-CL" dirty="0"/>
              <a:t/>
            </a:r>
            <a:br>
              <a:rPr lang="es-CL" dirty="0"/>
            </a:b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MX" dirty="0" smtClean="0">
                <a:latin typeface="Arial Black" pitchFamily="34" charset="0"/>
              </a:rPr>
              <a:t>Matías Ignacio Mora Baquedano</a:t>
            </a:r>
          </a:p>
          <a:p>
            <a:r>
              <a:rPr lang="es-MX" dirty="0" smtClean="0">
                <a:latin typeface="Arial Black" pitchFamily="34" charset="0"/>
              </a:rPr>
              <a:t>1 hotel</a:t>
            </a:r>
          </a:p>
          <a:p>
            <a:endParaRPr lang="es-CL" dirty="0"/>
          </a:p>
        </p:txBody>
      </p:sp>
      <p:pic>
        <p:nvPicPr>
          <p:cNvPr id="11266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2286001"/>
          </a:xfrm>
          <a:prstGeom prst="rect">
            <a:avLst/>
          </a:prstGeom>
          <a:noFill/>
        </p:spPr>
      </p:pic>
      <p:pic>
        <p:nvPicPr>
          <p:cNvPr id="11268" name="Picture 4" descr="https://escuelanaval.cl/wp-content/uploads/2023/01/COS_7855-1-300x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14742" y="2643182"/>
            <a:ext cx="285750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2910" y="0"/>
            <a:ext cx="7467600" cy="1143000"/>
          </a:xfrm>
        </p:spPr>
        <p:txBody>
          <a:bodyPr/>
          <a:lstStyle/>
          <a:p>
            <a:r>
              <a:rPr lang="es-MX" dirty="0" smtClean="0">
                <a:latin typeface="Arial Black" pitchFamily="34" charset="0"/>
              </a:rPr>
              <a:t>Ingreso</a:t>
            </a:r>
            <a:endParaRPr lang="es-CL" dirty="0">
              <a:latin typeface="Arial Black" pitchFamily="34" charset="0"/>
            </a:endParaRPr>
          </a:p>
        </p:txBody>
      </p:sp>
      <p:pic>
        <p:nvPicPr>
          <p:cNvPr id="4" name="Picture 4" descr="https://escuelanaval.cl/wp-content/uploads/2023/01/COS_7855-1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14422"/>
            <a:ext cx="3643338" cy="2428892"/>
          </a:xfrm>
          <a:prstGeom prst="rect">
            <a:avLst/>
          </a:prstGeom>
          <a:noFill/>
        </p:spPr>
      </p:pic>
      <p:pic>
        <p:nvPicPr>
          <p:cNvPr id="14342" name="Picture 6" descr="https://escuelanaval.cl/wp-content/uploads/2023/01/COS_7846-300x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857628"/>
            <a:ext cx="3643338" cy="242889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4857752" y="1785926"/>
            <a:ext cx="29289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6000" dirty="0" smtClean="0">
                <a:latin typeface="Arial Black" pitchFamily="34" charset="0"/>
              </a:rPr>
              <a:t>24 de Enero del 2023</a:t>
            </a:r>
            <a:endParaRPr lang="es-CL" sz="60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 smtClean="0">
                <a:latin typeface="Arial Black" pitchFamily="34" charset="0"/>
              </a:rPr>
              <a:t>Viaje a la isla </a:t>
            </a:r>
            <a:r>
              <a:rPr lang="es-MX" dirty="0" err="1">
                <a:latin typeface="Arial Black" pitchFamily="34" charset="0"/>
              </a:rPr>
              <a:t>Q</a:t>
            </a:r>
            <a:r>
              <a:rPr lang="es-MX" dirty="0" err="1" smtClean="0">
                <a:latin typeface="Arial Black" pitchFamily="34" charset="0"/>
              </a:rPr>
              <a:t>uiriquina</a:t>
            </a:r>
            <a:endParaRPr lang="es-CL" dirty="0">
              <a:latin typeface="Arial Black" pitchFamily="34" charset="0"/>
            </a:endParaRPr>
          </a:p>
        </p:txBody>
      </p:sp>
      <p:pic>
        <p:nvPicPr>
          <p:cNvPr id="15362" name="Picture 2" descr="https://escuelanaval.cl/wp-content/uploads/2023/01/COS_8336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357298"/>
            <a:ext cx="3857620" cy="2571747"/>
          </a:xfrm>
          <a:prstGeom prst="rect">
            <a:avLst/>
          </a:prstGeom>
          <a:noFill/>
        </p:spPr>
      </p:pic>
      <p:pic>
        <p:nvPicPr>
          <p:cNvPr id="15364" name="Picture 4" descr="https://escuelanaval.cl/wp-content/uploads/2023/01/COS_8395-300x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1285860"/>
            <a:ext cx="3857652" cy="257176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000364" y="4000504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latin typeface="Arial Black" pitchFamily="34" charset="0"/>
              </a:rPr>
              <a:t>27 de Enero del 2023</a:t>
            </a:r>
            <a:endParaRPr lang="es-CL" dirty="0">
              <a:latin typeface="Arial Black" pitchFamily="34" charset="0"/>
            </a:endParaRPr>
          </a:p>
        </p:txBody>
      </p:sp>
      <p:pic>
        <p:nvPicPr>
          <p:cNvPr id="15366" name="Picture 6" descr="https://escuelanaval.cl/wp-content/uploads/2023/01/COS_8755-300x2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714884"/>
            <a:ext cx="2857500" cy="1905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857620" y="5357826"/>
            <a:ext cx="371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 smtClean="0">
                <a:latin typeface="Arial Black" pitchFamily="34" charset="0"/>
              </a:rPr>
              <a:t>1er Baño de mar</a:t>
            </a:r>
            <a:endParaRPr lang="es-CL" sz="28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escuelanaval.cl/wp-content/uploads/2023/02/COS_10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4357686" cy="2908755"/>
          </a:xfrm>
          <a:prstGeom prst="rect">
            <a:avLst/>
          </a:prstGeom>
          <a:noFill/>
        </p:spPr>
      </p:pic>
      <p:pic>
        <p:nvPicPr>
          <p:cNvPr id="16388" name="Picture 4" descr="https://escuelanaval.cl/wp-content/uploads/2023/02/COS_1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357563"/>
            <a:ext cx="4357718" cy="321471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357818" y="1643050"/>
            <a:ext cx="29289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 smtClean="0">
                <a:latin typeface="Arial Black" pitchFamily="34" charset="0"/>
              </a:rPr>
              <a:t>Visita al monitor Huáscar y la fuerza de submarinos de Chile</a:t>
            </a:r>
            <a:endParaRPr lang="es-CL" sz="36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escuelanaval.cl/wp-content/uploads/2023/02/file-1632x1080_0004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5" y="2357430"/>
            <a:ext cx="3885182" cy="257069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57224" y="571480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000" dirty="0" smtClean="0">
                <a:latin typeface="Arial Black" pitchFamily="34" charset="0"/>
              </a:rPr>
              <a:t>Visita a la aviación naval</a:t>
            </a:r>
            <a:endParaRPr lang="es-CL" sz="4000" dirty="0">
              <a:latin typeface="Arial Black" pitchFamily="34" charset="0"/>
            </a:endParaRPr>
          </a:p>
        </p:txBody>
      </p:sp>
      <p:pic>
        <p:nvPicPr>
          <p:cNvPr id="17412" name="Picture 4" descr="https://escuelanaval.cl/wp-content/uploads/2023/02/file-1632x1080_000395-300x19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357430"/>
            <a:ext cx="3857652" cy="255891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928794" y="5357826"/>
            <a:ext cx="6072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latin typeface="Arial Black" pitchFamily="34" charset="0"/>
              </a:rPr>
              <a:t>Base Aeronaval “Concón”</a:t>
            </a:r>
          </a:p>
        </p:txBody>
      </p:sp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escuelanaval.cl/wp-content/uploads/2023/03/c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71480"/>
            <a:ext cx="4083216" cy="2720443"/>
          </a:xfrm>
          <a:prstGeom prst="rect">
            <a:avLst/>
          </a:prstGeom>
          <a:noFill/>
        </p:spPr>
      </p:pic>
      <p:pic>
        <p:nvPicPr>
          <p:cNvPr id="18436" name="Picture 4" descr="https://escuelanaval.cl/wp-content/uploads/2023/03/c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00438"/>
            <a:ext cx="4214842" cy="2808139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786314" y="857232"/>
            <a:ext cx="385765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6000" dirty="0" smtClean="0">
                <a:latin typeface="Arial Black" pitchFamily="34" charset="0"/>
              </a:rPr>
              <a:t>Revista de reclutas y primer franco</a:t>
            </a:r>
            <a:endParaRPr lang="es-CL" sz="60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irador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</TotalTime>
  <Words>60</Words>
  <Application>Microsoft Office PowerPoint</Application>
  <PresentationFormat>Presentación en pantalla 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Mirador</vt:lpstr>
      <vt:lpstr>“Yo en la escuela naval” </vt:lpstr>
      <vt:lpstr>Ingreso</vt:lpstr>
      <vt:lpstr>Viaje a la isla Quiriquina</vt:lpstr>
      <vt:lpstr>Diapositiva 4</vt:lpstr>
      <vt:lpstr>Diapositiva 5</vt:lpstr>
      <vt:lpstr>Diapositiva 6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escuela naval”</dc:title>
  <dc:creator>Administrador</dc:creator>
  <cp:lastModifiedBy>Administrador</cp:lastModifiedBy>
  <cp:revision>3</cp:revision>
  <dcterms:created xsi:type="dcterms:W3CDTF">2023-06-05T13:19:15Z</dcterms:created>
  <dcterms:modified xsi:type="dcterms:W3CDTF">2023-06-05T13:47:29Z</dcterms:modified>
</cp:coreProperties>
</file>