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61" r:id="rId2"/>
    <p:sldId id="325" r:id="rId3"/>
    <p:sldId id="327" r:id="rId4"/>
    <p:sldId id="326" r:id="rId5"/>
  </p:sldIdLst>
  <p:sldSz cx="12192000" cy="6858000"/>
  <p:notesSz cx="7010400" cy="92964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1E49"/>
    <a:srgbClr val="001841"/>
    <a:srgbClr val="FFC000"/>
    <a:srgbClr val="ED7D31"/>
    <a:srgbClr val="00FFFF"/>
    <a:srgbClr val="5B9BD5"/>
    <a:srgbClr val="3078BA"/>
    <a:srgbClr val="09394B"/>
    <a:srgbClr val="FFFDFC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6536" autoAdjust="0"/>
  </p:normalViewPr>
  <p:slideViewPr>
    <p:cSldViewPr snapToGrid="0">
      <p:cViewPr>
        <p:scale>
          <a:sx n="66" d="100"/>
          <a:sy n="66" d="100"/>
        </p:scale>
        <p:origin x="600" y="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86" d="100"/>
          <a:sy n="86" d="100"/>
        </p:scale>
        <p:origin x="3762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253995-B42B-4CE5-BCBF-571A372AE843}" type="doc">
      <dgm:prSet loTypeId="urn:microsoft.com/office/officeart/2005/8/layout/chevron1" loCatId="process" qsTypeId="urn:microsoft.com/office/officeart/2005/8/quickstyle/3d1" qsCatId="3D" csTypeId="urn:microsoft.com/office/officeart/2005/8/colors/accent1_2" csCatId="accent1" phldr="1"/>
      <dgm:spPr/>
    </dgm:pt>
    <dgm:pt modelId="{D342776A-FEAC-4E38-8CFB-806688F09C14}" type="pres">
      <dgm:prSet presAssocID="{89253995-B42B-4CE5-BCBF-571A372AE843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B35BA92D-B124-486C-BC2E-33B98382D30A}" type="presOf" srcId="{89253995-B42B-4CE5-BCBF-571A372AE843}" destId="{D342776A-FEAC-4E38-8CFB-806688F09C14}" srcOrd="0" destOrd="0" presId="urn:microsoft.com/office/officeart/2005/8/layout/chevron1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6AFB8EC-0E59-40B6-BE88-1929BEE1BFB6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B7F00A5-73A4-4164-B286-800F0B4A52DA}">
      <dgm:prSet phldrT="[Texto]" phldr="0"/>
      <dgm:spPr/>
      <dgm:t>
        <a:bodyPr/>
        <a:lstStyle/>
        <a:p>
          <a:r>
            <a:rPr lang="es-CL" dirty="0"/>
            <a:t>Horario laboral</a:t>
          </a:r>
        </a:p>
      </dgm:t>
    </dgm:pt>
    <dgm:pt modelId="{745D23A1-1278-42E1-A613-2115F4F8AC5D}" type="parTrans" cxnId="{F2DE4CB7-929E-4F4D-A8FA-261D9DF6DD35}">
      <dgm:prSet/>
      <dgm:spPr/>
      <dgm:t>
        <a:bodyPr/>
        <a:lstStyle/>
        <a:p>
          <a:endParaRPr lang="es-CL"/>
        </a:p>
      </dgm:t>
    </dgm:pt>
    <dgm:pt modelId="{AE6BF908-877A-41B6-B192-507D9272B87A}" type="sibTrans" cxnId="{F2DE4CB7-929E-4F4D-A8FA-261D9DF6DD35}">
      <dgm:prSet/>
      <dgm:spPr/>
      <dgm:t>
        <a:bodyPr/>
        <a:lstStyle/>
        <a:p>
          <a:endParaRPr lang="es-CL"/>
        </a:p>
      </dgm:t>
    </dgm:pt>
    <dgm:pt modelId="{DDF455D9-92F5-4CF9-AA9C-51FF42CBE04D}">
      <dgm:prSet phldrT="[Texto]" phldr="0"/>
      <dgm:spPr/>
      <dgm:t>
        <a:bodyPr/>
        <a:lstStyle/>
        <a:p>
          <a:r>
            <a:rPr lang="es-CL" dirty="0"/>
            <a:t>Flexibilidad en horario de recogida y franco.</a:t>
          </a:r>
        </a:p>
      </dgm:t>
    </dgm:pt>
    <dgm:pt modelId="{2A322A2A-2C9E-4BC8-A344-DE8B98401CF3}" type="parTrans" cxnId="{09336BA6-63E3-49EB-9597-70B27C9BA1B3}">
      <dgm:prSet/>
      <dgm:spPr/>
      <dgm:t>
        <a:bodyPr/>
        <a:lstStyle/>
        <a:p>
          <a:endParaRPr lang="es-CL"/>
        </a:p>
      </dgm:t>
    </dgm:pt>
    <dgm:pt modelId="{440C234C-DAAF-4104-8F7B-23EB2A05CEDB}" type="sibTrans" cxnId="{09336BA6-63E3-49EB-9597-70B27C9BA1B3}">
      <dgm:prSet/>
      <dgm:spPr/>
      <dgm:t>
        <a:bodyPr/>
        <a:lstStyle/>
        <a:p>
          <a:endParaRPr lang="es-CL"/>
        </a:p>
      </dgm:t>
    </dgm:pt>
    <dgm:pt modelId="{1BB4781A-2FB9-4D44-B1D1-FEB694CF6894}">
      <dgm:prSet phldrT="[Texto]" phldr="1"/>
      <dgm:spPr/>
      <dgm:t>
        <a:bodyPr/>
        <a:lstStyle/>
        <a:p>
          <a:endParaRPr lang="es-CL"/>
        </a:p>
      </dgm:t>
    </dgm:pt>
    <dgm:pt modelId="{AA33806A-D22B-49E2-B0A8-61B8B61D5F17}" type="parTrans" cxnId="{26D1CE87-14D1-4305-A9C5-5CF04974B219}">
      <dgm:prSet/>
      <dgm:spPr/>
      <dgm:t>
        <a:bodyPr/>
        <a:lstStyle/>
        <a:p>
          <a:endParaRPr lang="es-CL"/>
        </a:p>
      </dgm:t>
    </dgm:pt>
    <dgm:pt modelId="{5B69E548-1479-4256-9DB6-5B491BCC9717}" type="sibTrans" cxnId="{26D1CE87-14D1-4305-A9C5-5CF04974B219}">
      <dgm:prSet/>
      <dgm:spPr/>
      <dgm:t>
        <a:bodyPr/>
        <a:lstStyle/>
        <a:p>
          <a:endParaRPr lang="es-CL"/>
        </a:p>
      </dgm:t>
    </dgm:pt>
    <dgm:pt modelId="{DDFDE373-9F0B-4F69-BAB7-63D521D4711E}">
      <dgm:prSet phldrT="[Texto]" phldr="1"/>
      <dgm:spPr/>
      <dgm:t>
        <a:bodyPr/>
        <a:lstStyle/>
        <a:p>
          <a:endParaRPr lang="es-CL"/>
        </a:p>
      </dgm:t>
    </dgm:pt>
    <dgm:pt modelId="{7EC22BD9-1BA9-4EEF-A8B7-0F591FFF19C5}" type="parTrans" cxnId="{44220A07-E0B9-4AF7-836F-7CDB5472C478}">
      <dgm:prSet/>
      <dgm:spPr/>
      <dgm:t>
        <a:bodyPr/>
        <a:lstStyle/>
        <a:p>
          <a:endParaRPr lang="es-CL"/>
        </a:p>
      </dgm:t>
    </dgm:pt>
    <dgm:pt modelId="{55363C1A-32F0-4BB1-A427-7564927D117C}" type="sibTrans" cxnId="{44220A07-E0B9-4AF7-836F-7CDB5472C478}">
      <dgm:prSet/>
      <dgm:spPr/>
      <dgm:t>
        <a:bodyPr/>
        <a:lstStyle/>
        <a:p>
          <a:endParaRPr lang="es-CL"/>
        </a:p>
      </dgm:t>
    </dgm:pt>
    <dgm:pt modelId="{3431489A-F174-4CB8-A844-6FDC0F48C33A}">
      <dgm:prSet phldrT="[Texto]" phldr="1"/>
      <dgm:spPr/>
      <dgm:t>
        <a:bodyPr/>
        <a:lstStyle/>
        <a:p>
          <a:endParaRPr lang="es-CL"/>
        </a:p>
      </dgm:t>
    </dgm:pt>
    <dgm:pt modelId="{1C6FD066-5E02-4A76-B70B-27E6809F907F}" type="parTrans" cxnId="{7A4189DE-35F4-47AB-AE84-E8A743B00105}">
      <dgm:prSet/>
      <dgm:spPr/>
      <dgm:t>
        <a:bodyPr/>
        <a:lstStyle/>
        <a:p>
          <a:endParaRPr lang="es-CL"/>
        </a:p>
      </dgm:t>
    </dgm:pt>
    <dgm:pt modelId="{62D61595-284A-464F-8DB1-703157C26A11}" type="sibTrans" cxnId="{7A4189DE-35F4-47AB-AE84-E8A743B00105}">
      <dgm:prSet/>
      <dgm:spPr/>
      <dgm:t>
        <a:bodyPr/>
        <a:lstStyle/>
        <a:p>
          <a:endParaRPr lang="es-CL"/>
        </a:p>
      </dgm:t>
    </dgm:pt>
    <dgm:pt modelId="{3B527EE7-42B3-4104-B35E-19F762A179AF}">
      <dgm:prSet phldrT="[Texto]" phldr="1"/>
      <dgm:spPr/>
      <dgm:t>
        <a:bodyPr/>
        <a:lstStyle/>
        <a:p>
          <a:endParaRPr lang="es-CL"/>
        </a:p>
      </dgm:t>
    </dgm:pt>
    <dgm:pt modelId="{4DAAB0E6-1D31-493F-AB23-133633975D75}" type="parTrans" cxnId="{13D2DC42-5A45-4EA0-AEDF-1D4E8706E516}">
      <dgm:prSet/>
      <dgm:spPr/>
      <dgm:t>
        <a:bodyPr/>
        <a:lstStyle/>
        <a:p>
          <a:endParaRPr lang="es-CL"/>
        </a:p>
      </dgm:t>
    </dgm:pt>
    <dgm:pt modelId="{54EFA94A-D5C3-4BC8-943F-81DEE15CF201}" type="sibTrans" cxnId="{13D2DC42-5A45-4EA0-AEDF-1D4E8706E516}">
      <dgm:prSet/>
      <dgm:spPr/>
      <dgm:t>
        <a:bodyPr/>
        <a:lstStyle/>
        <a:p>
          <a:endParaRPr lang="es-CL"/>
        </a:p>
      </dgm:t>
    </dgm:pt>
    <dgm:pt modelId="{6873C970-61E0-4858-9DB5-1C58343163E2}">
      <dgm:prSet phldrT="[Texto]" phldr="1"/>
      <dgm:spPr/>
      <dgm:t>
        <a:bodyPr/>
        <a:lstStyle/>
        <a:p>
          <a:endParaRPr lang="es-CL"/>
        </a:p>
      </dgm:t>
    </dgm:pt>
    <dgm:pt modelId="{1BF00D2C-868B-43E5-B245-20F2A4ED9A21}" type="parTrans" cxnId="{63448E9E-36FE-4B89-8D9E-2CDED728A93A}">
      <dgm:prSet/>
      <dgm:spPr/>
      <dgm:t>
        <a:bodyPr/>
        <a:lstStyle/>
        <a:p>
          <a:endParaRPr lang="es-CL"/>
        </a:p>
      </dgm:t>
    </dgm:pt>
    <dgm:pt modelId="{D1962A29-689D-445A-8F2C-7456F023FB37}" type="sibTrans" cxnId="{63448E9E-36FE-4B89-8D9E-2CDED728A93A}">
      <dgm:prSet/>
      <dgm:spPr/>
      <dgm:t>
        <a:bodyPr/>
        <a:lstStyle/>
        <a:p>
          <a:endParaRPr lang="es-CL"/>
        </a:p>
      </dgm:t>
    </dgm:pt>
    <dgm:pt modelId="{92629AFC-B0C4-4710-9697-2312D5C35A24}">
      <dgm:prSet phldrT="[Texto]" phldr="1"/>
      <dgm:spPr/>
      <dgm:t>
        <a:bodyPr/>
        <a:lstStyle/>
        <a:p>
          <a:endParaRPr lang="es-CL"/>
        </a:p>
      </dgm:t>
    </dgm:pt>
    <dgm:pt modelId="{A0ABB434-766E-41BF-8E30-F086BCF5F78D}" type="parTrans" cxnId="{D739C90A-B638-4349-A957-AFD6F72A34F1}">
      <dgm:prSet/>
      <dgm:spPr/>
      <dgm:t>
        <a:bodyPr/>
        <a:lstStyle/>
        <a:p>
          <a:endParaRPr lang="es-CL"/>
        </a:p>
      </dgm:t>
    </dgm:pt>
    <dgm:pt modelId="{1BD3AF57-5F7D-4DD8-A4D1-82C8D1C0066C}" type="sibTrans" cxnId="{D739C90A-B638-4349-A957-AFD6F72A34F1}">
      <dgm:prSet/>
      <dgm:spPr/>
      <dgm:t>
        <a:bodyPr/>
        <a:lstStyle/>
        <a:p>
          <a:endParaRPr lang="es-CL"/>
        </a:p>
      </dgm:t>
    </dgm:pt>
    <dgm:pt modelId="{23F5B384-514C-4AC3-AFFD-DA93BE4F1115}">
      <dgm:prSet phldrT="[Texto]" phldr="0"/>
      <dgm:spPr/>
      <dgm:t>
        <a:bodyPr/>
        <a:lstStyle/>
        <a:p>
          <a:r>
            <a:rPr lang="es-CL" dirty="0"/>
            <a:t>07:00 </a:t>
          </a:r>
          <a:r>
            <a:rPr lang="es-CL" dirty="0" err="1"/>
            <a:t>act</a:t>
          </a:r>
          <a:r>
            <a:rPr lang="es-CL" dirty="0"/>
            <a:t>. Física con franco 15:00</a:t>
          </a:r>
        </a:p>
      </dgm:t>
    </dgm:pt>
    <dgm:pt modelId="{72F5D27D-5F29-456C-B13A-435438390591}" type="parTrans" cxnId="{F65D018C-BE36-42CF-9D13-BF5891FEA3FD}">
      <dgm:prSet/>
      <dgm:spPr/>
      <dgm:t>
        <a:bodyPr/>
        <a:lstStyle/>
        <a:p>
          <a:endParaRPr lang="es-CL"/>
        </a:p>
      </dgm:t>
    </dgm:pt>
    <dgm:pt modelId="{06B75EBB-1709-44CB-9E1E-901E10FF7E34}" type="sibTrans" cxnId="{F65D018C-BE36-42CF-9D13-BF5891FEA3FD}">
      <dgm:prSet/>
      <dgm:spPr/>
      <dgm:t>
        <a:bodyPr/>
        <a:lstStyle/>
        <a:p>
          <a:endParaRPr lang="es-CL"/>
        </a:p>
      </dgm:t>
    </dgm:pt>
    <dgm:pt modelId="{E74CE326-3CEF-46F3-9569-79453F67CB1C}">
      <dgm:prSet phldrT="[Texto]" phldr="0"/>
      <dgm:spPr/>
      <dgm:t>
        <a:bodyPr/>
        <a:lstStyle/>
        <a:p>
          <a:r>
            <a:rPr lang="es-CL" dirty="0"/>
            <a:t>Fomenta el deporte</a:t>
          </a:r>
        </a:p>
      </dgm:t>
    </dgm:pt>
    <dgm:pt modelId="{E49FF607-56B4-41EA-9C2F-A328439AB20B}" type="parTrans" cxnId="{C42A2C25-0307-4990-B5DD-1F44EB19BDB1}">
      <dgm:prSet/>
      <dgm:spPr/>
      <dgm:t>
        <a:bodyPr/>
        <a:lstStyle/>
        <a:p>
          <a:endParaRPr lang="es-CL"/>
        </a:p>
      </dgm:t>
    </dgm:pt>
    <dgm:pt modelId="{2AE410C2-7794-4156-BCBB-354ED7F38F4D}" type="sibTrans" cxnId="{C42A2C25-0307-4990-B5DD-1F44EB19BDB1}">
      <dgm:prSet/>
      <dgm:spPr/>
      <dgm:t>
        <a:bodyPr/>
        <a:lstStyle/>
        <a:p>
          <a:endParaRPr lang="es-CL"/>
        </a:p>
      </dgm:t>
    </dgm:pt>
    <dgm:pt modelId="{6BDA3331-7653-474E-942C-59A4DF56314B}">
      <dgm:prSet phldrT="[Texto]" phldr="0"/>
      <dgm:spPr/>
      <dgm:t>
        <a:bodyPr/>
        <a:lstStyle/>
        <a:p>
          <a:endParaRPr lang="es-CL" dirty="0"/>
        </a:p>
      </dgm:t>
    </dgm:pt>
    <dgm:pt modelId="{08E404F3-12E9-4641-81C6-D7279A7FE102}" type="parTrans" cxnId="{6D9D3BBB-4A32-4570-9F09-D90F4AB3225B}">
      <dgm:prSet/>
      <dgm:spPr/>
      <dgm:t>
        <a:bodyPr/>
        <a:lstStyle/>
        <a:p>
          <a:endParaRPr lang="es-CL"/>
        </a:p>
      </dgm:t>
    </dgm:pt>
    <dgm:pt modelId="{45392993-47CE-43B3-8B15-F1BB0E13BD71}" type="sibTrans" cxnId="{6D9D3BBB-4A32-4570-9F09-D90F4AB3225B}">
      <dgm:prSet/>
      <dgm:spPr/>
      <dgm:t>
        <a:bodyPr/>
        <a:lstStyle/>
        <a:p>
          <a:endParaRPr lang="es-CL"/>
        </a:p>
      </dgm:t>
    </dgm:pt>
    <dgm:pt modelId="{7D71E9E9-D737-4059-B6B6-060C08D2B656}">
      <dgm:prSet phldrT="[Texto]" phldr="0"/>
      <dgm:spPr/>
      <dgm:t>
        <a:bodyPr/>
        <a:lstStyle/>
        <a:p>
          <a:r>
            <a:rPr lang="es-CL" dirty="0"/>
            <a:t>El que no trabajo de 08:30 a 16:00 (disminuir retirada rancho)</a:t>
          </a:r>
        </a:p>
      </dgm:t>
    </dgm:pt>
    <dgm:pt modelId="{00BCE14C-307F-4BB5-9474-353DEB9828AC}" type="parTrans" cxnId="{2199B651-5CEA-45F0-9EF2-A3432616CE75}">
      <dgm:prSet/>
      <dgm:spPr/>
      <dgm:t>
        <a:bodyPr/>
        <a:lstStyle/>
        <a:p>
          <a:endParaRPr lang="es-CL"/>
        </a:p>
      </dgm:t>
    </dgm:pt>
    <dgm:pt modelId="{4F1AD1B9-BF82-4792-A43C-88FFD8D76053}" type="sibTrans" cxnId="{2199B651-5CEA-45F0-9EF2-A3432616CE75}">
      <dgm:prSet/>
      <dgm:spPr/>
      <dgm:t>
        <a:bodyPr/>
        <a:lstStyle/>
        <a:p>
          <a:endParaRPr lang="es-CL"/>
        </a:p>
      </dgm:t>
    </dgm:pt>
    <dgm:pt modelId="{5D1440B4-0A5D-49D7-AAA7-84948B39A62F}" type="pres">
      <dgm:prSet presAssocID="{16AFB8EC-0E59-40B6-BE88-1929BEE1BFB6}" presName="diagram" presStyleCnt="0">
        <dgm:presLayoutVars>
          <dgm:dir/>
          <dgm:resizeHandles val="exact"/>
        </dgm:presLayoutVars>
      </dgm:prSet>
      <dgm:spPr/>
    </dgm:pt>
    <dgm:pt modelId="{E98479E0-DFF0-414C-9C8C-238A0D4F9E4D}" type="pres">
      <dgm:prSet presAssocID="{AB7F00A5-73A4-4164-B286-800F0B4A52DA}" presName="node" presStyleLbl="node1" presStyleIdx="0" presStyleCnt="3">
        <dgm:presLayoutVars>
          <dgm:bulletEnabled val="1"/>
        </dgm:presLayoutVars>
      </dgm:prSet>
      <dgm:spPr/>
    </dgm:pt>
    <dgm:pt modelId="{7AAF5C9A-B124-4F62-BF6F-986A7B760D14}" type="pres">
      <dgm:prSet presAssocID="{AE6BF908-877A-41B6-B192-507D9272B87A}" presName="sibTrans" presStyleCnt="0"/>
      <dgm:spPr/>
    </dgm:pt>
    <dgm:pt modelId="{3ECAE084-8AB7-437F-869D-FC46A7F74FD3}" type="pres">
      <dgm:prSet presAssocID="{1BB4781A-2FB9-4D44-B1D1-FEB694CF6894}" presName="node" presStyleLbl="node1" presStyleIdx="1" presStyleCnt="3">
        <dgm:presLayoutVars>
          <dgm:bulletEnabled val="1"/>
        </dgm:presLayoutVars>
      </dgm:prSet>
      <dgm:spPr/>
    </dgm:pt>
    <dgm:pt modelId="{3D3482B0-D0C5-477F-90EC-AA5CEFC587F6}" type="pres">
      <dgm:prSet presAssocID="{5B69E548-1479-4256-9DB6-5B491BCC9717}" presName="sibTrans" presStyleCnt="0"/>
      <dgm:spPr/>
    </dgm:pt>
    <dgm:pt modelId="{D64710D0-0C2A-4487-BB3E-73F0EBE11D12}" type="pres">
      <dgm:prSet presAssocID="{3B527EE7-42B3-4104-B35E-19F762A179AF}" presName="node" presStyleLbl="node1" presStyleIdx="2" presStyleCnt="3">
        <dgm:presLayoutVars>
          <dgm:bulletEnabled val="1"/>
        </dgm:presLayoutVars>
      </dgm:prSet>
      <dgm:spPr/>
    </dgm:pt>
  </dgm:ptLst>
  <dgm:cxnLst>
    <dgm:cxn modelId="{44220A07-E0B9-4AF7-836F-7CDB5472C478}" srcId="{1BB4781A-2FB9-4D44-B1D1-FEB694CF6894}" destId="{DDFDE373-9F0B-4F69-BAB7-63D521D4711E}" srcOrd="0" destOrd="0" parTransId="{7EC22BD9-1BA9-4EEF-A8B7-0F591FFF19C5}" sibTransId="{55363C1A-32F0-4BB1-A427-7564927D117C}"/>
    <dgm:cxn modelId="{D739C90A-B638-4349-A957-AFD6F72A34F1}" srcId="{3B527EE7-42B3-4104-B35E-19F762A179AF}" destId="{92629AFC-B0C4-4710-9697-2312D5C35A24}" srcOrd="1" destOrd="0" parTransId="{A0ABB434-766E-41BF-8E30-F086BCF5F78D}" sibTransId="{1BD3AF57-5F7D-4DD8-A4D1-82C8D1C0066C}"/>
    <dgm:cxn modelId="{25F62C0C-7FC8-4B4D-9C0E-AB54F7B08A21}" type="presOf" srcId="{3431489A-F174-4CB8-A844-6FDC0F48C33A}" destId="{3ECAE084-8AB7-437F-869D-FC46A7F74FD3}" srcOrd="0" destOrd="2" presId="urn:microsoft.com/office/officeart/2005/8/layout/default"/>
    <dgm:cxn modelId="{ABAA0A21-ABEC-4769-96A2-A30EC7A648B3}" type="presOf" srcId="{DDFDE373-9F0B-4F69-BAB7-63D521D4711E}" destId="{3ECAE084-8AB7-437F-869D-FC46A7F74FD3}" srcOrd="0" destOrd="1" presId="urn:microsoft.com/office/officeart/2005/8/layout/default"/>
    <dgm:cxn modelId="{C42A2C25-0307-4990-B5DD-1F44EB19BDB1}" srcId="{AB7F00A5-73A4-4164-B286-800F0B4A52DA}" destId="{E74CE326-3CEF-46F3-9569-79453F67CB1C}" srcOrd="4" destOrd="0" parTransId="{E49FF607-56B4-41EA-9C2F-A328439AB20B}" sibTransId="{2AE410C2-7794-4156-BCBB-354ED7F38F4D}"/>
    <dgm:cxn modelId="{0C8F842E-5E77-4619-AD6D-A1C5AF26558A}" type="presOf" srcId="{16AFB8EC-0E59-40B6-BE88-1929BEE1BFB6}" destId="{5D1440B4-0A5D-49D7-AAA7-84948B39A62F}" srcOrd="0" destOrd="0" presId="urn:microsoft.com/office/officeart/2005/8/layout/default"/>
    <dgm:cxn modelId="{D6576538-4825-4095-A0DE-81F508126E3A}" type="presOf" srcId="{6BDA3331-7653-474E-942C-59A4DF56314B}" destId="{E98479E0-DFF0-414C-9C8C-238A0D4F9E4D}" srcOrd="0" destOrd="4" presId="urn:microsoft.com/office/officeart/2005/8/layout/default"/>
    <dgm:cxn modelId="{13D2DC42-5A45-4EA0-AEDF-1D4E8706E516}" srcId="{16AFB8EC-0E59-40B6-BE88-1929BEE1BFB6}" destId="{3B527EE7-42B3-4104-B35E-19F762A179AF}" srcOrd="2" destOrd="0" parTransId="{4DAAB0E6-1D31-493F-AB23-133633975D75}" sibTransId="{54EFA94A-D5C3-4BC8-943F-81DEE15CF201}"/>
    <dgm:cxn modelId="{598A5E43-07B2-41D9-B505-A6FA2756E25C}" type="presOf" srcId="{AB7F00A5-73A4-4164-B286-800F0B4A52DA}" destId="{E98479E0-DFF0-414C-9C8C-238A0D4F9E4D}" srcOrd="0" destOrd="0" presId="urn:microsoft.com/office/officeart/2005/8/layout/default"/>
    <dgm:cxn modelId="{2199B651-5CEA-45F0-9EF2-A3432616CE75}" srcId="{AB7F00A5-73A4-4164-B286-800F0B4A52DA}" destId="{7D71E9E9-D737-4059-B6B6-060C08D2B656}" srcOrd="2" destOrd="0" parTransId="{00BCE14C-307F-4BB5-9474-353DEB9828AC}" sibTransId="{4F1AD1B9-BF82-4792-A43C-88FFD8D76053}"/>
    <dgm:cxn modelId="{AE7C8576-2DB9-47A3-91F8-A743B9A3234A}" type="presOf" srcId="{92629AFC-B0C4-4710-9697-2312D5C35A24}" destId="{D64710D0-0C2A-4487-BB3E-73F0EBE11D12}" srcOrd="0" destOrd="2" presId="urn:microsoft.com/office/officeart/2005/8/layout/default"/>
    <dgm:cxn modelId="{86F6D556-519C-4820-998A-956900E6FC89}" type="presOf" srcId="{DDF455D9-92F5-4CF9-AA9C-51FF42CBE04D}" destId="{E98479E0-DFF0-414C-9C8C-238A0D4F9E4D}" srcOrd="0" destOrd="1" presId="urn:microsoft.com/office/officeart/2005/8/layout/default"/>
    <dgm:cxn modelId="{26D1CE87-14D1-4305-A9C5-5CF04974B219}" srcId="{16AFB8EC-0E59-40B6-BE88-1929BEE1BFB6}" destId="{1BB4781A-2FB9-4D44-B1D1-FEB694CF6894}" srcOrd="1" destOrd="0" parTransId="{AA33806A-D22B-49E2-B0A8-61B8B61D5F17}" sibTransId="{5B69E548-1479-4256-9DB6-5B491BCC9717}"/>
    <dgm:cxn modelId="{F65D018C-BE36-42CF-9D13-BF5891FEA3FD}" srcId="{AB7F00A5-73A4-4164-B286-800F0B4A52DA}" destId="{23F5B384-514C-4AC3-AFFD-DA93BE4F1115}" srcOrd="1" destOrd="0" parTransId="{72F5D27D-5F29-456C-B13A-435438390591}" sibTransId="{06B75EBB-1709-44CB-9E1E-901E10FF7E34}"/>
    <dgm:cxn modelId="{63448E9E-36FE-4B89-8D9E-2CDED728A93A}" srcId="{3B527EE7-42B3-4104-B35E-19F762A179AF}" destId="{6873C970-61E0-4858-9DB5-1C58343163E2}" srcOrd="0" destOrd="0" parTransId="{1BF00D2C-868B-43E5-B245-20F2A4ED9A21}" sibTransId="{D1962A29-689D-445A-8F2C-7456F023FB37}"/>
    <dgm:cxn modelId="{D31D629F-55ED-404E-BCB1-2749ACE9F80B}" type="presOf" srcId="{7D71E9E9-D737-4059-B6B6-060C08D2B656}" destId="{E98479E0-DFF0-414C-9C8C-238A0D4F9E4D}" srcOrd="0" destOrd="3" presId="urn:microsoft.com/office/officeart/2005/8/layout/default"/>
    <dgm:cxn modelId="{09336BA6-63E3-49EB-9597-70B27C9BA1B3}" srcId="{AB7F00A5-73A4-4164-B286-800F0B4A52DA}" destId="{DDF455D9-92F5-4CF9-AA9C-51FF42CBE04D}" srcOrd="0" destOrd="0" parTransId="{2A322A2A-2C9E-4BC8-A344-DE8B98401CF3}" sibTransId="{440C234C-DAAF-4104-8F7B-23EB2A05CEDB}"/>
    <dgm:cxn modelId="{2AB2E0A9-8EF2-4E35-B26E-513C26E72620}" type="presOf" srcId="{3B527EE7-42B3-4104-B35E-19F762A179AF}" destId="{D64710D0-0C2A-4487-BB3E-73F0EBE11D12}" srcOrd="0" destOrd="0" presId="urn:microsoft.com/office/officeart/2005/8/layout/default"/>
    <dgm:cxn modelId="{F2DE4CB7-929E-4F4D-A8FA-261D9DF6DD35}" srcId="{16AFB8EC-0E59-40B6-BE88-1929BEE1BFB6}" destId="{AB7F00A5-73A4-4164-B286-800F0B4A52DA}" srcOrd="0" destOrd="0" parTransId="{745D23A1-1278-42E1-A613-2115F4F8AC5D}" sibTransId="{AE6BF908-877A-41B6-B192-507D9272B87A}"/>
    <dgm:cxn modelId="{F79C92B9-2378-47E1-B14A-81660862D5E7}" type="presOf" srcId="{6873C970-61E0-4858-9DB5-1C58343163E2}" destId="{D64710D0-0C2A-4487-BB3E-73F0EBE11D12}" srcOrd="0" destOrd="1" presId="urn:microsoft.com/office/officeart/2005/8/layout/default"/>
    <dgm:cxn modelId="{6D9D3BBB-4A32-4570-9F09-D90F4AB3225B}" srcId="{AB7F00A5-73A4-4164-B286-800F0B4A52DA}" destId="{6BDA3331-7653-474E-942C-59A4DF56314B}" srcOrd="3" destOrd="0" parTransId="{08E404F3-12E9-4641-81C6-D7279A7FE102}" sibTransId="{45392993-47CE-43B3-8B15-F1BB0E13BD71}"/>
    <dgm:cxn modelId="{6EEE5CDD-A5E2-4D9E-8C78-F2BC39441CD3}" type="presOf" srcId="{23F5B384-514C-4AC3-AFFD-DA93BE4F1115}" destId="{E98479E0-DFF0-414C-9C8C-238A0D4F9E4D}" srcOrd="0" destOrd="2" presId="urn:microsoft.com/office/officeart/2005/8/layout/default"/>
    <dgm:cxn modelId="{7A4189DE-35F4-47AB-AE84-E8A743B00105}" srcId="{1BB4781A-2FB9-4D44-B1D1-FEB694CF6894}" destId="{3431489A-F174-4CB8-A844-6FDC0F48C33A}" srcOrd="1" destOrd="0" parTransId="{1C6FD066-5E02-4A76-B70B-27E6809F907F}" sibTransId="{62D61595-284A-464F-8DB1-703157C26A11}"/>
    <dgm:cxn modelId="{D01C57E5-860D-4654-9FEC-B5D282749FAB}" type="presOf" srcId="{1BB4781A-2FB9-4D44-B1D1-FEB694CF6894}" destId="{3ECAE084-8AB7-437F-869D-FC46A7F74FD3}" srcOrd="0" destOrd="0" presId="urn:microsoft.com/office/officeart/2005/8/layout/default"/>
    <dgm:cxn modelId="{BCAD6DF7-CB64-46D0-9334-4DECBC500A92}" type="presOf" srcId="{E74CE326-3CEF-46F3-9569-79453F67CB1C}" destId="{E98479E0-DFF0-414C-9C8C-238A0D4F9E4D}" srcOrd="0" destOrd="5" presId="urn:microsoft.com/office/officeart/2005/8/layout/default"/>
    <dgm:cxn modelId="{87AC98B3-6ADD-42C2-9C62-332F95F523D8}" type="presParOf" srcId="{5D1440B4-0A5D-49D7-AAA7-84948B39A62F}" destId="{E98479E0-DFF0-414C-9C8C-238A0D4F9E4D}" srcOrd="0" destOrd="0" presId="urn:microsoft.com/office/officeart/2005/8/layout/default"/>
    <dgm:cxn modelId="{A2517ED4-349E-4FBE-9801-7704B0AABE2D}" type="presParOf" srcId="{5D1440B4-0A5D-49D7-AAA7-84948B39A62F}" destId="{7AAF5C9A-B124-4F62-BF6F-986A7B760D14}" srcOrd="1" destOrd="0" presId="urn:microsoft.com/office/officeart/2005/8/layout/default"/>
    <dgm:cxn modelId="{17500973-E495-419B-8594-499A9693CE95}" type="presParOf" srcId="{5D1440B4-0A5D-49D7-AAA7-84948B39A62F}" destId="{3ECAE084-8AB7-437F-869D-FC46A7F74FD3}" srcOrd="2" destOrd="0" presId="urn:microsoft.com/office/officeart/2005/8/layout/default"/>
    <dgm:cxn modelId="{53200706-74C1-4DFA-A534-9E764EDA2408}" type="presParOf" srcId="{5D1440B4-0A5D-49D7-AAA7-84948B39A62F}" destId="{3D3482B0-D0C5-477F-90EC-AA5CEFC587F6}" srcOrd="3" destOrd="0" presId="urn:microsoft.com/office/officeart/2005/8/layout/default"/>
    <dgm:cxn modelId="{5CB37963-FCD2-40E9-8ADB-9C7DB3E05F92}" type="presParOf" srcId="{5D1440B4-0A5D-49D7-AAA7-84948B39A62F}" destId="{D64710D0-0C2A-4487-BB3E-73F0EBE11D12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9253995-B42B-4CE5-BCBF-571A372AE843}" type="doc">
      <dgm:prSet loTypeId="urn:microsoft.com/office/officeart/2005/8/layout/chevron1" loCatId="process" qsTypeId="urn:microsoft.com/office/officeart/2005/8/quickstyle/3d1" qsCatId="3D" csTypeId="urn:microsoft.com/office/officeart/2005/8/colors/accent1_2" csCatId="accent1" phldr="1"/>
      <dgm:spPr/>
    </dgm:pt>
    <dgm:pt modelId="{D342776A-FEAC-4E38-8CFB-806688F09C14}" type="pres">
      <dgm:prSet presAssocID="{89253995-B42B-4CE5-BCBF-571A372AE843}" presName="Name0" presStyleCnt="0">
        <dgm:presLayoutVars>
          <dgm:dir/>
          <dgm:animLvl val="lvl"/>
          <dgm:resizeHandles val="exact"/>
        </dgm:presLayoutVars>
      </dgm:prSet>
      <dgm:spPr/>
    </dgm:pt>
  </dgm:ptLst>
  <dgm:cxnLst>
    <dgm:cxn modelId="{B35BA92D-B124-486C-BC2E-33B98382D30A}" type="presOf" srcId="{89253995-B42B-4CE5-BCBF-571A372AE843}" destId="{D342776A-FEAC-4E38-8CFB-806688F09C14}" srcOrd="0" destOrd="0" presId="urn:microsoft.com/office/officeart/2005/8/layout/chevron1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6AFB8EC-0E59-40B6-BE88-1929BEE1BFB6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AB7F00A5-73A4-4164-B286-800F0B4A52DA}">
      <dgm:prSet phldrT="[Texto]" phldr="0"/>
      <dgm:spPr/>
      <dgm:t>
        <a:bodyPr/>
        <a:lstStyle/>
        <a:p>
          <a:r>
            <a:rPr lang="es-CL" dirty="0"/>
            <a:t>Atención prioritaria centro de salud</a:t>
          </a:r>
        </a:p>
      </dgm:t>
    </dgm:pt>
    <dgm:pt modelId="{745D23A1-1278-42E1-A613-2115F4F8AC5D}" type="parTrans" cxnId="{F2DE4CB7-929E-4F4D-A8FA-261D9DF6DD35}">
      <dgm:prSet/>
      <dgm:spPr/>
      <dgm:t>
        <a:bodyPr/>
        <a:lstStyle/>
        <a:p>
          <a:endParaRPr lang="es-CL"/>
        </a:p>
      </dgm:t>
    </dgm:pt>
    <dgm:pt modelId="{AE6BF908-877A-41B6-B192-507D9272B87A}" type="sibTrans" cxnId="{F2DE4CB7-929E-4F4D-A8FA-261D9DF6DD35}">
      <dgm:prSet/>
      <dgm:spPr/>
      <dgm:t>
        <a:bodyPr/>
        <a:lstStyle/>
        <a:p>
          <a:endParaRPr lang="es-CL"/>
        </a:p>
      </dgm:t>
    </dgm:pt>
    <dgm:pt modelId="{DDF455D9-92F5-4CF9-AA9C-51FF42CBE04D}">
      <dgm:prSet phldrT="[Texto]" phldr="0"/>
      <dgm:spPr/>
      <dgm:t>
        <a:bodyPr/>
        <a:lstStyle/>
        <a:p>
          <a:r>
            <a:rPr lang="es-CL" dirty="0"/>
            <a:t>Limitaciones de tiempo para asistir a controles médicos.</a:t>
          </a:r>
        </a:p>
      </dgm:t>
    </dgm:pt>
    <dgm:pt modelId="{2A322A2A-2C9E-4BC8-A344-DE8B98401CF3}" type="parTrans" cxnId="{09336BA6-63E3-49EB-9597-70B27C9BA1B3}">
      <dgm:prSet/>
      <dgm:spPr/>
      <dgm:t>
        <a:bodyPr/>
        <a:lstStyle/>
        <a:p>
          <a:endParaRPr lang="es-CL"/>
        </a:p>
      </dgm:t>
    </dgm:pt>
    <dgm:pt modelId="{440C234C-DAAF-4104-8F7B-23EB2A05CEDB}" type="sibTrans" cxnId="{09336BA6-63E3-49EB-9597-70B27C9BA1B3}">
      <dgm:prSet/>
      <dgm:spPr/>
      <dgm:t>
        <a:bodyPr/>
        <a:lstStyle/>
        <a:p>
          <a:endParaRPr lang="es-CL"/>
        </a:p>
      </dgm:t>
    </dgm:pt>
    <dgm:pt modelId="{1BB4781A-2FB9-4D44-B1D1-FEB694CF6894}">
      <dgm:prSet phldrT="[Texto]" phldr="0"/>
      <dgm:spPr/>
      <dgm:t>
        <a:bodyPr/>
        <a:lstStyle/>
        <a:p>
          <a:r>
            <a:rPr lang="es-CL" dirty="0"/>
            <a:t>Construcción de gimnasio en batería Esmeralda</a:t>
          </a:r>
        </a:p>
      </dgm:t>
    </dgm:pt>
    <dgm:pt modelId="{AA33806A-D22B-49E2-B0A8-61B8B61D5F17}" type="parTrans" cxnId="{26D1CE87-14D1-4305-A9C5-5CF04974B219}">
      <dgm:prSet/>
      <dgm:spPr/>
      <dgm:t>
        <a:bodyPr/>
        <a:lstStyle/>
        <a:p>
          <a:endParaRPr lang="es-CL"/>
        </a:p>
      </dgm:t>
    </dgm:pt>
    <dgm:pt modelId="{5B69E548-1479-4256-9DB6-5B491BCC9717}" type="sibTrans" cxnId="{26D1CE87-14D1-4305-A9C5-5CF04974B219}">
      <dgm:prSet/>
      <dgm:spPr/>
      <dgm:t>
        <a:bodyPr/>
        <a:lstStyle/>
        <a:p>
          <a:endParaRPr lang="es-CL"/>
        </a:p>
      </dgm:t>
    </dgm:pt>
    <dgm:pt modelId="{DDFDE373-9F0B-4F69-BAB7-63D521D4711E}">
      <dgm:prSet phldrT="[Texto]" phldr="0"/>
      <dgm:spPr/>
      <dgm:t>
        <a:bodyPr/>
        <a:lstStyle/>
        <a:p>
          <a:r>
            <a:rPr lang="es-CL" dirty="0"/>
            <a:t>Mejora condición física y de salud.</a:t>
          </a:r>
        </a:p>
      </dgm:t>
    </dgm:pt>
    <dgm:pt modelId="{7EC22BD9-1BA9-4EEF-A8B7-0F591FFF19C5}" type="parTrans" cxnId="{44220A07-E0B9-4AF7-836F-7CDB5472C478}">
      <dgm:prSet/>
      <dgm:spPr/>
      <dgm:t>
        <a:bodyPr/>
        <a:lstStyle/>
        <a:p>
          <a:endParaRPr lang="es-CL"/>
        </a:p>
      </dgm:t>
    </dgm:pt>
    <dgm:pt modelId="{55363C1A-32F0-4BB1-A427-7564927D117C}" type="sibTrans" cxnId="{44220A07-E0B9-4AF7-836F-7CDB5472C478}">
      <dgm:prSet/>
      <dgm:spPr/>
      <dgm:t>
        <a:bodyPr/>
        <a:lstStyle/>
        <a:p>
          <a:endParaRPr lang="es-CL"/>
        </a:p>
      </dgm:t>
    </dgm:pt>
    <dgm:pt modelId="{3431489A-F174-4CB8-A844-6FDC0F48C33A}">
      <dgm:prSet phldrT="[Texto]" phldr="1"/>
      <dgm:spPr/>
      <dgm:t>
        <a:bodyPr/>
        <a:lstStyle/>
        <a:p>
          <a:endParaRPr lang="es-CL"/>
        </a:p>
      </dgm:t>
    </dgm:pt>
    <dgm:pt modelId="{1C6FD066-5E02-4A76-B70B-27E6809F907F}" type="parTrans" cxnId="{7A4189DE-35F4-47AB-AE84-E8A743B00105}">
      <dgm:prSet/>
      <dgm:spPr/>
      <dgm:t>
        <a:bodyPr/>
        <a:lstStyle/>
        <a:p>
          <a:endParaRPr lang="es-CL"/>
        </a:p>
      </dgm:t>
    </dgm:pt>
    <dgm:pt modelId="{62D61595-284A-464F-8DB1-703157C26A11}" type="sibTrans" cxnId="{7A4189DE-35F4-47AB-AE84-E8A743B00105}">
      <dgm:prSet/>
      <dgm:spPr/>
      <dgm:t>
        <a:bodyPr/>
        <a:lstStyle/>
        <a:p>
          <a:endParaRPr lang="es-CL"/>
        </a:p>
      </dgm:t>
    </dgm:pt>
    <dgm:pt modelId="{3B527EE7-42B3-4104-B35E-19F762A179AF}">
      <dgm:prSet phldrT="[Texto]" phldr="0"/>
      <dgm:spPr/>
      <dgm:t>
        <a:bodyPr/>
        <a:lstStyle/>
        <a:p>
          <a:r>
            <a:rPr lang="es-CL" dirty="0"/>
            <a:t>Instalación de bicicleteros</a:t>
          </a:r>
        </a:p>
      </dgm:t>
    </dgm:pt>
    <dgm:pt modelId="{4DAAB0E6-1D31-493F-AB23-133633975D75}" type="parTrans" cxnId="{13D2DC42-5A45-4EA0-AEDF-1D4E8706E516}">
      <dgm:prSet/>
      <dgm:spPr/>
      <dgm:t>
        <a:bodyPr/>
        <a:lstStyle/>
        <a:p>
          <a:endParaRPr lang="es-CL"/>
        </a:p>
      </dgm:t>
    </dgm:pt>
    <dgm:pt modelId="{54EFA94A-D5C3-4BC8-943F-81DEE15CF201}" type="sibTrans" cxnId="{13D2DC42-5A45-4EA0-AEDF-1D4E8706E516}">
      <dgm:prSet/>
      <dgm:spPr/>
      <dgm:t>
        <a:bodyPr/>
        <a:lstStyle/>
        <a:p>
          <a:endParaRPr lang="es-CL"/>
        </a:p>
      </dgm:t>
    </dgm:pt>
    <dgm:pt modelId="{6873C970-61E0-4858-9DB5-1C58343163E2}">
      <dgm:prSet phldrT="[Texto]" phldr="0"/>
      <dgm:spPr/>
      <dgm:t>
        <a:bodyPr/>
        <a:lstStyle/>
        <a:p>
          <a:r>
            <a:rPr lang="es-CL" dirty="0"/>
            <a:t>Fomenta hábitos saludables</a:t>
          </a:r>
        </a:p>
      </dgm:t>
    </dgm:pt>
    <dgm:pt modelId="{1BF00D2C-868B-43E5-B245-20F2A4ED9A21}" type="parTrans" cxnId="{63448E9E-36FE-4B89-8D9E-2CDED728A93A}">
      <dgm:prSet/>
      <dgm:spPr/>
      <dgm:t>
        <a:bodyPr/>
        <a:lstStyle/>
        <a:p>
          <a:endParaRPr lang="es-CL"/>
        </a:p>
      </dgm:t>
    </dgm:pt>
    <dgm:pt modelId="{D1962A29-689D-445A-8F2C-7456F023FB37}" type="sibTrans" cxnId="{63448E9E-36FE-4B89-8D9E-2CDED728A93A}">
      <dgm:prSet/>
      <dgm:spPr/>
      <dgm:t>
        <a:bodyPr/>
        <a:lstStyle/>
        <a:p>
          <a:endParaRPr lang="es-CL"/>
        </a:p>
      </dgm:t>
    </dgm:pt>
    <dgm:pt modelId="{92629AFC-B0C4-4710-9697-2312D5C35A24}">
      <dgm:prSet phldrT="[Texto]" phldr="1"/>
      <dgm:spPr/>
      <dgm:t>
        <a:bodyPr/>
        <a:lstStyle/>
        <a:p>
          <a:endParaRPr lang="es-CL"/>
        </a:p>
      </dgm:t>
    </dgm:pt>
    <dgm:pt modelId="{A0ABB434-766E-41BF-8E30-F086BCF5F78D}" type="parTrans" cxnId="{D739C90A-B638-4349-A957-AFD6F72A34F1}">
      <dgm:prSet/>
      <dgm:spPr/>
      <dgm:t>
        <a:bodyPr/>
        <a:lstStyle/>
        <a:p>
          <a:endParaRPr lang="es-CL"/>
        </a:p>
      </dgm:t>
    </dgm:pt>
    <dgm:pt modelId="{1BD3AF57-5F7D-4DD8-A4D1-82C8D1C0066C}" type="sibTrans" cxnId="{D739C90A-B638-4349-A957-AFD6F72A34F1}">
      <dgm:prSet/>
      <dgm:spPr/>
      <dgm:t>
        <a:bodyPr/>
        <a:lstStyle/>
        <a:p>
          <a:endParaRPr lang="es-CL"/>
        </a:p>
      </dgm:t>
    </dgm:pt>
    <dgm:pt modelId="{AF4390B3-7091-4865-9AF6-34EC5FAB6B66}">
      <dgm:prSet/>
      <dgm:spPr/>
      <dgm:t>
        <a:bodyPr/>
        <a:lstStyle/>
        <a:p>
          <a:r>
            <a:rPr lang="es-CL" dirty="0"/>
            <a:t>Mejoramiento </a:t>
          </a:r>
          <a:r>
            <a:rPr lang="es-CL" dirty="0" err="1"/>
            <a:t>kiosko</a:t>
          </a:r>
          <a:r>
            <a:rPr lang="es-CL" dirty="0"/>
            <a:t> acceso molo</a:t>
          </a:r>
        </a:p>
      </dgm:t>
    </dgm:pt>
    <dgm:pt modelId="{A91711DA-E2C3-4C9B-A2D6-D1951C7D7FD3}" type="parTrans" cxnId="{0650540A-A728-49D1-88AB-F4C7BA285C23}">
      <dgm:prSet/>
      <dgm:spPr/>
      <dgm:t>
        <a:bodyPr/>
        <a:lstStyle/>
        <a:p>
          <a:endParaRPr lang="es-CL"/>
        </a:p>
      </dgm:t>
    </dgm:pt>
    <dgm:pt modelId="{18B22DAD-C857-43C4-BB14-5184AEA2F33C}" type="sibTrans" cxnId="{0650540A-A728-49D1-88AB-F4C7BA285C23}">
      <dgm:prSet/>
      <dgm:spPr/>
      <dgm:t>
        <a:bodyPr/>
        <a:lstStyle/>
        <a:p>
          <a:endParaRPr lang="es-CL"/>
        </a:p>
      </dgm:t>
    </dgm:pt>
    <dgm:pt modelId="{F914151F-AEA0-42E2-B45B-7E7E49BF42D5}">
      <dgm:prSet phldrT="[Texto]" phldr="0"/>
      <dgm:spPr/>
      <dgm:t>
        <a:bodyPr/>
        <a:lstStyle/>
        <a:p>
          <a:r>
            <a:rPr lang="es-CL" dirty="0"/>
            <a:t>Reduce el estrés</a:t>
          </a:r>
        </a:p>
      </dgm:t>
    </dgm:pt>
    <dgm:pt modelId="{CDB70610-DDCD-4EF1-AF6F-48E63608B9CD}" type="parTrans" cxnId="{0637E77E-F386-4094-B061-4F7AB6E33055}">
      <dgm:prSet/>
      <dgm:spPr/>
      <dgm:t>
        <a:bodyPr/>
        <a:lstStyle/>
        <a:p>
          <a:endParaRPr lang="es-CL"/>
        </a:p>
      </dgm:t>
    </dgm:pt>
    <dgm:pt modelId="{132805F9-AE92-479A-B9DB-FAB03B122E68}" type="sibTrans" cxnId="{0637E77E-F386-4094-B061-4F7AB6E33055}">
      <dgm:prSet/>
      <dgm:spPr/>
      <dgm:t>
        <a:bodyPr/>
        <a:lstStyle/>
        <a:p>
          <a:endParaRPr lang="es-CL"/>
        </a:p>
      </dgm:t>
    </dgm:pt>
    <dgm:pt modelId="{140C8634-F6C3-4F6D-8C2A-CC9D815FFA4F}">
      <dgm:prSet phldrT="[Texto]" phldr="0"/>
      <dgm:spPr/>
      <dgm:t>
        <a:bodyPr/>
        <a:lstStyle/>
        <a:p>
          <a:r>
            <a:rPr lang="es-CL" dirty="0"/>
            <a:t>Promueve el transporte sustentable</a:t>
          </a:r>
        </a:p>
      </dgm:t>
    </dgm:pt>
    <dgm:pt modelId="{E0262079-C08B-4969-890C-CC80D2657412}" type="parTrans" cxnId="{CFEA7F56-10E0-4134-8566-4EF96F2D83A4}">
      <dgm:prSet/>
      <dgm:spPr/>
      <dgm:t>
        <a:bodyPr/>
        <a:lstStyle/>
        <a:p>
          <a:endParaRPr lang="es-CL"/>
        </a:p>
      </dgm:t>
    </dgm:pt>
    <dgm:pt modelId="{2D7BD81E-F244-4E2B-BBAC-594207EBF277}" type="sibTrans" cxnId="{CFEA7F56-10E0-4134-8566-4EF96F2D83A4}">
      <dgm:prSet/>
      <dgm:spPr/>
      <dgm:t>
        <a:bodyPr/>
        <a:lstStyle/>
        <a:p>
          <a:endParaRPr lang="es-CL"/>
        </a:p>
      </dgm:t>
    </dgm:pt>
    <dgm:pt modelId="{3EB33E3D-D9C3-43F6-B3DC-438EFAA0A229}">
      <dgm:prSet phldrT="[Texto]" phldr="0"/>
      <dgm:spPr/>
      <dgm:t>
        <a:bodyPr/>
        <a:lstStyle/>
        <a:p>
          <a:r>
            <a:rPr lang="es-CL" dirty="0"/>
            <a:t>Mayor exigencia </a:t>
          </a:r>
          <a:r>
            <a:rPr lang="es-CL" dirty="0" err="1"/>
            <a:t>físca</a:t>
          </a:r>
          <a:r>
            <a:rPr lang="es-CL" dirty="0"/>
            <a:t> y operativa del servicio a bordo</a:t>
          </a:r>
        </a:p>
      </dgm:t>
    </dgm:pt>
    <dgm:pt modelId="{A0ABC70D-6CA4-46DC-BEB9-978FDDE4A55E}" type="parTrans" cxnId="{1720AB52-6C7F-42CB-A636-601BBCB6D7F6}">
      <dgm:prSet/>
      <dgm:spPr/>
      <dgm:t>
        <a:bodyPr/>
        <a:lstStyle/>
        <a:p>
          <a:endParaRPr lang="es-CL"/>
        </a:p>
      </dgm:t>
    </dgm:pt>
    <dgm:pt modelId="{57500006-D57E-4DC5-A629-682D4C15A90B}" type="sibTrans" cxnId="{1720AB52-6C7F-42CB-A636-601BBCB6D7F6}">
      <dgm:prSet/>
      <dgm:spPr/>
      <dgm:t>
        <a:bodyPr/>
        <a:lstStyle/>
        <a:p>
          <a:endParaRPr lang="es-CL"/>
        </a:p>
      </dgm:t>
    </dgm:pt>
    <dgm:pt modelId="{B81343FA-8BAE-4F93-AEC8-F7FC3068573F}">
      <dgm:prSet/>
      <dgm:spPr/>
      <dgm:t>
        <a:bodyPr/>
        <a:lstStyle/>
        <a:p>
          <a:r>
            <a:rPr lang="es-CL" dirty="0"/>
            <a:t>Mejoras en infraestructura.</a:t>
          </a:r>
        </a:p>
      </dgm:t>
    </dgm:pt>
    <dgm:pt modelId="{02D011CE-44C4-423B-B349-FF86084A69AA}" type="parTrans" cxnId="{D557E089-722F-443A-990F-AB1308F65833}">
      <dgm:prSet/>
      <dgm:spPr/>
      <dgm:t>
        <a:bodyPr/>
        <a:lstStyle/>
        <a:p>
          <a:endParaRPr lang="es-CL"/>
        </a:p>
      </dgm:t>
    </dgm:pt>
    <dgm:pt modelId="{0120D435-77C4-4E78-9D13-DC9B757C3380}" type="sibTrans" cxnId="{D557E089-722F-443A-990F-AB1308F65833}">
      <dgm:prSet/>
      <dgm:spPr/>
      <dgm:t>
        <a:bodyPr/>
        <a:lstStyle/>
        <a:p>
          <a:endParaRPr lang="es-CL"/>
        </a:p>
      </dgm:t>
    </dgm:pt>
    <dgm:pt modelId="{2CA2CE4E-DD26-43B5-B73A-7379AB7D259D}">
      <dgm:prSet/>
      <dgm:spPr/>
      <dgm:t>
        <a:bodyPr/>
        <a:lstStyle/>
        <a:p>
          <a:r>
            <a:rPr lang="es-CL" dirty="0"/>
            <a:t>Ampliación de productos disponibles.</a:t>
          </a:r>
        </a:p>
      </dgm:t>
    </dgm:pt>
    <dgm:pt modelId="{224F8D37-DEC6-4803-B7F0-1EC88B28ACD7}" type="parTrans" cxnId="{E3D1C533-A564-4DAE-9DF6-FE26E0E109AE}">
      <dgm:prSet/>
      <dgm:spPr/>
      <dgm:t>
        <a:bodyPr/>
        <a:lstStyle/>
        <a:p>
          <a:endParaRPr lang="es-CL"/>
        </a:p>
      </dgm:t>
    </dgm:pt>
    <dgm:pt modelId="{BCB0A353-5450-4D75-9020-6F1941B3E511}" type="sibTrans" cxnId="{E3D1C533-A564-4DAE-9DF6-FE26E0E109AE}">
      <dgm:prSet/>
      <dgm:spPr/>
      <dgm:t>
        <a:bodyPr/>
        <a:lstStyle/>
        <a:p>
          <a:endParaRPr lang="es-CL"/>
        </a:p>
      </dgm:t>
    </dgm:pt>
    <dgm:pt modelId="{80068880-13E6-4BBE-931F-33F262EFAD98}">
      <dgm:prSet/>
      <dgm:spPr/>
      <dgm:t>
        <a:bodyPr/>
        <a:lstStyle/>
        <a:p>
          <a:r>
            <a:rPr lang="es-CL" dirty="0"/>
            <a:t>EJ. Cafetería base naval</a:t>
          </a:r>
        </a:p>
      </dgm:t>
    </dgm:pt>
    <dgm:pt modelId="{A29C3BF1-8768-408D-86DA-5D9F8483CDE1}" type="parTrans" cxnId="{F1880A1C-D55A-4004-88B5-FBA2A78B2820}">
      <dgm:prSet/>
      <dgm:spPr/>
      <dgm:t>
        <a:bodyPr/>
        <a:lstStyle/>
        <a:p>
          <a:endParaRPr lang="es-CL"/>
        </a:p>
      </dgm:t>
    </dgm:pt>
    <dgm:pt modelId="{029F7DB9-E96C-4194-83FF-7988ABE29878}" type="sibTrans" cxnId="{F1880A1C-D55A-4004-88B5-FBA2A78B2820}">
      <dgm:prSet/>
      <dgm:spPr/>
      <dgm:t>
        <a:bodyPr/>
        <a:lstStyle/>
        <a:p>
          <a:endParaRPr lang="es-CL"/>
        </a:p>
      </dgm:t>
    </dgm:pt>
    <dgm:pt modelId="{2FFA0748-38EA-4A8B-880C-A2C71A948D4A}">
      <dgm:prSet/>
      <dgm:spPr/>
      <dgm:t>
        <a:bodyPr/>
        <a:lstStyle/>
        <a:p>
          <a:r>
            <a:rPr lang="es-CL" dirty="0"/>
            <a:t>Mejora en instalaciones generales del molo</a:t>
          </a:r>
        </a:p>
      </dgm:t>
    </dgm:pt>
    <dgm:pt modelId="{3377CF6E-5267-4133-B1F6-DFE9778133AB}" type="parTrans" cxnId="{803DD2CD-8021-4B09-88C9-B0CFCF8F6856}">
      <dgm:prSet/>
      <dgm:spPr/>
      <dgm:t>
        <a:bodyPr/>
        <a:lstStyle/>
        <a:p>
          <a:endParaRPr lang="es-CL"/>
        </a:p>
      </dgm:t>
    </dgm:pt>
    <dgm:pt modelId="{B8A59EEB-C15F-4B84-95A8-9224C9D849B1}" type="sibTrans" cxnId="{803DD2CD-8021-4B09-88C9-B0CFCF8F6856}">
      <dgm:prSet/>
      <dgm:spPr/>
      <dgm:t>
        <a:bodyPr/>
        <a:lstStyle/>
        <a:p>
          <a:endParaRPr lang="es-CL"/>
        </a:p>
      </dgm:t>
    </dgm:pt>
    <dgm:pt modelId="{6403C4C1-161E-4C7C-9B67-C37104400CEF}">
      <dgm:prSet/>
      <dgm:spPr/>
      <dgm:t>
        <a:bodyPr/>
        <a:lstStyle/>
        <a:p>
          <a:r>
            <a:rPr lang="es-CL" dirty="0"/>
            <a:t>Pintado.</a:t>
          </a:r>
        </a:p>
      </dgm:t>
    </dgm:pt>
    <dgm:pt modelId="{C396E974-538E-4809-991D-7D9FAE8D8E28}" type="parTrans" cxnId="{17B36BBB-B49B-432A-891C-BFF6ABB1BE1E}">
      <dgm:prSet/>
      <dgm:spPr/>
      <dgm:t>
        <a:bodyPr/>
        <a:lstStyle/>
        <a:p>
          <a:endParaRPr lang="es-CL"/>
        </a:p>
      </dgm:t>
    </dgm:pt>
    <dgm:pt modelId="{A6D6F50D-18EF-4DE0-976A-A9FDEBDBAB3D}" type="sibTrans" cxnId="{17B36BBB-B49B-432A-891C-BFF6ABB1BE1E}">
      <dgm:prSet/>
      <dgm:spPr/>
      <dgm:t>
        <a:bodyPr/>
        <a:lstStyle/>
        <a:p>
          <a:endParaRPr lang="es-CL"/>
        </a:p>
      </dgm:t>
    </dgm:pt>
    <dgm:pt modelId="{509406F5-CFA6-4616-A455-1824F35AA1E8}">
      <dgm:prSet/>
      <dgm:spPr/>
      <dgm:t>
        <a:bodyPr/>
        <a:lstStyle/>
        <a:p>
          <a:r>
            <a:rPr lang="es-CL" dirty="0"/>
            <a:t>Iluminación</a:t>
          </a:r>
        </a:p>
      </dgm:t>
    </dgm:pt>
    <dgm:pt modelId="{A4658A02-1BCC-4DBA-A3AF-8E899C2AE135}" type="parTrans" cxnId="{C767D1DD-1BA5-4889-A592-53F52D6ADC3A}">
      <dgm:prSet/>
      <dgm:spPr/>
      <dgm:t>
        <a:bodyPr/>
        <a:lstStyle/>
        <a:p>
          <a:endParaRPr lang="es-CL"/>
        </a:p>
      </dgm:t>
    </dgm:pt>
    <dgm:pt modelId="{6A7737C2-8321-4CEE-B853-5B7F339B4DDB}" type="sibTrans" cxnId="{C767D1DD-1BA5-4889-A592-53F52D6ADC3A}">
      <dgm:prSet/>
      <dgm:spPr/>
      <dgm:t>
        <a:bodyPr/>
        <a:lstStyle/>
        <a:p>
          <a:endParaRPr lang="es-CL"/>
        </a:p>
      </dgm:t>
    </dgm:pt>
    <dgm:pt modelId="{C2AC9364-2283-414D-ADD0-01EEB1C87F55}">
      <dgm:prSet/>
      <dgm:spPr/>
      <dgm:t>
        <a:bodyPr/>
        <a:lstStyle/>
        <a:p>
          <a:endParaRPr lang="es-CL" dirty="0"/>
        </a:p>
      </dgm:t>
    </dgm:pt>
    <dgm:pt modelId="{802BF6CB-DA8F-4818-96E7-FCB31381BC81}" type="parTrans" cxnId="{9974A35C-A3DA-43EA-BD8A-22203E8164EA}">
      <dgm:prSet/>
      <dgm:spPr/>
      <dgm:t>
        <a:bodyPr/>
        <a:lstStyle/>
        <a:p>
          <a:endParaRPr lang="es-CL"/>
        </a:p>
      </dgm:t>
    </dgm:pt>
    <dgm:pt modelId="{1C2BB9AF-1B03-47F5-82A1-700D0F782870}" type="sibTrans" cxnId="{9974A35C-A3DA-43EA-BD8A-22203E8164EA}">
      <dgm:prSet/>
      <dgm:spPr/>
      <dgm:t>
        <a:bodyPr/>
        <a:lstStyle/>
        <a:p>
          <a:endParaRPr lang="es-CL"/>
        </a:p>
      </dgm:t>
    </dgm:pt>
    <dgm:pt modelId="{BC3D4F3E-45F5-428B-9800-E9689320F41F}">
      <dgm:prSet/>
      <dgm:spPr/>
      <dgm:t>
        <a:bodyPr/>
        <a:lstStyle/>
        <a:p>
          <a:r>
            <a:rPr lang="es-CL" dirty="0"/>
            <a:t>Reconocimiento premio “Olimpo”</a:t>
          </a:r>
        </a:p>
        <a:p>
          <a:r>
            <a:rPr lang="es-CL" dirty="0"/>
            <a:t>Estacionamiento en interior del Molo.</a:t>
          </a:r>
        </a:p>
        <a:p>
          <a:endParaRPr lang="es-CL" dirty="0"/>
        </a:p>
      </dgm:t>
    </dgm:pt>
    <dgm:pt modelId="{B9DF04C8-F301-4AA5-8894-2B98763A4136}" type="parTrans" cxnId="{410B3EC5-D838-4765-94D1-6E535DCBE6B9}">
      <dgm:prSet/>
      <dgm:spPr/>
    </dgm:pt>
    <dgm:pt modelId="{FA0FE7D2-0B80-4298-A1BA-F71E7543F8AD}" type="sibTrans" cxnId="{410B3EC5-D838-4765-94D1-6E535DCBE6B9}">
      <dgm:prSet/>
      <dgm:spPr/>
    </dgm:pt>
    <dgm:pt modelId="{21CEFEA0-D5F5-469A-A6A7-92760AC2395C}" type="pres">
      <dgm:prSet presAssocID="{16AFB8EC-0E59-40B6-BE88-1929BEE1BFB6}" presName="diagram" presStyleCnt="0">
        <dgm:presLayoutVars>
          <dgm:dir/>
          <dgm:resizeHandles val="exact"/>
        </dgm:presLayoutVars>
      </dgm:prSet>
      <dgm:spPr/>
    </dgm:pt>
    <dgm:pt modelId="{A48706D4-688A-4DC1-BD1E-372E6BBF3A3C}" type="pres">
      <dgm:prSet presAssocID="{AB7F00A5-73A4-4164-B286-800F0B4A52DA}" presName="node" presStyleLbl="node1" presStyleIdx="0" presStyleCnt="6">
        <dgm:presLayoutVars>
          <dgm:bulletEnabled val="1"/>
        </dgm:presLayoutVars>
      </dgm:prSet>
      <dgm:spPr/>
    </dgm:pt>
    <dgm:pt modelId="{D18C72A1-2B61-48A7-8A0F-EEAE28C15376}" type="pres">
      <dgm:prSet presAssocID="{AE6BF908-877A-41B6-B192-507D9272B87A}" presName="sibTrans" presStyleCnt="0"/>
      <dgm:spPr/>
    </dgm:pt>
    <dgm:pt modelId="{B4FBAE74-AB8F-4074-A30B-084AA35DB57D}" type="pres">
      <dgm:prSet presAssocID="{1BB4781A-2FB9-4D44-B1D1-FEB694CF6894}" presName="node" presStyleLbl="node1" presStyleIdx="1" presStyleCnt="6">
        <dgm:presLayoutVars>
          <dgm:bulletEnabled val="1"/>
        </dgm:presLayoutVars>
      </dgm:prSet>
      <dgm:spPr/>
    </dgm:pt>
    <dgm:pt modelId="{D5BC4D2A-FBCC-4FF4-9472-0190F90C65CE}" type="pres">
      <dgm:prSet presAssocID="{5B69E548-1479-4256-9DB6-5B491BCC9717}" presName="sibTrans" presStyleCnt="0"/>
      <dgm:spPr/>
    </dgm:pt>
    <dgm:pt modelId="{6928CB84-B8AC-41EA-9B67-F6D7AD671866}" type="pres">
      <dgm:prSet presAssocID="{3B527EE7-42B3-4104-B35E-19F762A179AF}" presName="node" presStyleLbl="node1" presStyleIdx="2" presStyleCnt="6">
        <dgm:presLayoutVars>
          <dgm:bulletEnabled val="1"/>
        </dgm:presLayoutVars>
      </dgm:prSet>
      <dgm:spPr/>
    </dgm:pt>
    <dgm:pt modelId="{3C454A87-B922-4CE1-8D1B-988B7C46EC18}" type="pres">
      <dgm:prSet presAssocID="{54EFA94A-D5C3-4BC8-943F-81DEE15CF201}" presName="sibTrans" presStyleCnt="0"/>
      <dgm:spPr/>
    </dgm:pt>
    <dgm:pt modelId="{2F38CA96-CA84-431C-B7D9-D730948FBB1A}" type="pres">
      <dgm:prSet presAssocID="{AF4390B3-7091-4865-9AF6-34EC5FAB6B66}" presName="node" presStyleLbl="node1" presStyleIdx="3" presStyleCnt="6">
        <dgm:presLayoutVars>
          <dgm:bulletEnabled val="1"/>
        </dgm:presLayoutVars>
      </dgm:prSet>
      <dgm:spPr/>
    </dgm:pt>
    <dgm:pt modelId="{CCC1AC19-D793-4F45-A538-B3DA6FA95FC2}" type="pres">
      <dgm:prSet presAssocID="{18B22DAD-C857-43C4-BB14-5184AEA2F33C}" presName="sibTrans" presStyleCnt="0"/>
      <dgm:spPr/>
    </dgm:pt>
    <dgm:pt modelId="{2B889903-E8F8-4EC8-A1E2-8A224FD714F6}" type="pres">
      <dgm:prSet presAssocID="{2FFA0748-38EA-4A8B-880C-A2C71A948D4A}" presName="node" presStyleLbl="node1" presStyleIdx="4" presStyleCnt="6">
        <dgm:presLayoutVars>
          <dgm:bulletEnabled val="1"/>
        </dgm:presLayoutVars>
      </dgm:prSet>
      <dgm:spPr/>
    </dgm:pt>
    <dgm:pt modelId="{CF1E6A9A-074B-4D8E-BBB7-78B0F861A858}" type="pres">
      <dgm:prSet presAssocID="{B8A59EEB-C15F-4B84-95A8-9224C9D849B1}" presName="sibTrans" presStyleCnt="0"/>
      <dgm:spPr/>
    </dgm:pt>
    <dgm:pt modelId="{1E587877-5F73-4834-A500-2C99B00750A0}" type="pres">
      <dgm:prSet presAssocID="{BC3D4F3E-45F5-428B-9800-E9689320F41F}" presName="node" presStyleLbl="node1" presStyleIdx="5" presStyleCnt="6">
        <dgm:presLayoutVars>
          <dgm:bulletEnabled val="1"/>
        </dgm:presLayoutVars>
      </dgm:prSet>
      <dgm:spPr/>
    </dgm:pt>
  </dgm:ptLst>
  <dgm:cxnLst>
    <dgm:cxn modelId="{44220A07-E0B9-4AF7-836F-7CDB5472C478}" srcId="{1BB4781A-2FB9-4D44-B1D1-FEB694CF6894}" destId="{DDFDE373-9F0B-4F69-BAB7-63D521D4711E}" srcOrd="0" destOrd="0" parTransId="{7EC22BD9-1BA9-4EEF-A8B7-0F591FFF19C5}" sibTransId="{55363C1A-32F0-4BB1-A427-7564927D117C}"/>
    <dgm:cxn modelId="{0650540A-A728-49D1-88AB-F4C7BA285C23}" srcId="{16AFB8EC-0E59-40B6-BE88-1929BEE1BFB6}" destId="{AF4390B3-7091-4865-9AF6-34EC5FAB6B66}" srcOrd="3" destOrd="0" parTransId="{A91711DA-E2C3-4C9B-A2D6-D1951C7D7FD3}" sibTransId="{18B22DAD-C857-43C4-BB14-5184AEA2F33C}"/>
    <dgm:cxn modelId="{D739C90A-B638-4349-A957-AFD6F72A34F1}" srcId="{3B527EE7-42B3-4104-B35E-19F762A179AF}" destId="{92629AFC-B0C4-4710-9697-2312D5C35A24}" srcOrd="2" destOrd="0" parTransId="{A0ABB434-766E-41BF-8E30-F086BCF5F78D}" sibTransId="{1BD3AF57-5F7D-4DD8-A4D1-82C8D1C0066C}"/>
    <dgm:cxn modelId="{919A2E0D-FB4B-4FF1-B508-D0F9946216C0}" type="presOf" srcId="{F914151F-AEA0-42E2-B45B-7E7E49BF42D5}" destId="{B4FBAE74-AB8F-4074-A30B-084AA35DB57D}" srcOrd="0" destOrd="2" presId="urn:microsoft.com/office/officeart/2005/8/layout/default"/>
    <dgm:cxn modelId="{F1880A1C-D55A-4004-88B5-FBA2A78B2820}" srcId="{AF4390B3-7091-4865-9AF6-34EC5FAB6B66}" destId="{80068880-13E6-4BBE-931F-33F262EFAD98}" srcOrd="2" destOrd="0" parTransId="{A29C3BF1-8768-408D-86DA-5D9F8483CDE1}" sibTransId="{029F7DB9-E96C-4194-83FF-7988ABE29878}"/>
    <dgm:cxn modelId="{3CB3102F-E359-4C7E-BFE2-094D10B425BF}" type="presOf" srcId="{6873C970-61E0-4858-9DB5-1C58343163E2}" destId="{6928CB84-B8AC-41EA-9B67-F6D7AD671866}" srcOrd="0" destOrd="1" presId="urn:microsoft.com/office/officeart/2005/8/layout/default"/>
    <dgm:cxn modelId="{58B09D32-644C-493F-BA22-C59C59CF2956}" type="presOf" srcId="{140C8634-F6C3-4F6D-8C2A-CC9D815FFA4F}" destId="{6928CB84-B8AC-41EA-9B67-F6D7AD671866}" srcOrd="0" destOrd="2" presId="urn:microsoft.com/office/officeart/2005/8/layout/default"/>
    <dgm:cxn modelId="{E3D1C533-A564-4DAE-9DF6-FE26E0E109AE}" srcId="{AF4390B3-7091-4865-9AF6-34EC5FAB6B66}" destId="{2CA2CE4E-DD26-43B5-B73A-7379AB7D259D}" srcOrd="1" destOrd="0" parTransId="{224F8D37-DEC6-4803-B7F0-1EC88B28ACD7}" sibTransId="{BCB0A353-5450-4D75-9020-6F1941B3E511}"/>
    <dgm:cxn modelId="{E7596736-7A97-4A2A-83B9-D308CA1D7383}" type="presOf" srcId="{80068880-13E6-4BBE-931F-33F262EFAD98}" destId="{2F38CA96-CA84-431C-B7D9-D730948FBB1A}" srcOrd="0" destOrd="3" presId="urn:microsoft.com/office/officeart/2005/8/layout/default"/>
    <dgm:cxn modelId="{C095613F-F25A-44D9-B830-BEFCA1AF2509}" type="presOf" srcId="{3431489A-F174-4CB8-A844-6FDC0F48C33A}" destId="{B4FBAE74-AB8F-4074-A30B-084AA35DB57D}" srcOrd="0" destOrd="3" presId="urn:microsoft.com/office/officeart/2005/8/layout/default"/>
    <dgm:cxn modelId="{BF0A533F-2512-4271-9623-EC2412257358}" type="presOf" srcId="{C2AC9364-2283-414D-ADD0-01EEB1C87F55}" destId="{2B889903-E8F8-4EC8-A1E2-8A224FD714F6}" srcOrd="0" destOrd="3" presId="urn:microsoft.com/office/officeart/2005/8/layout/default"/>
    <dgm:cxn modelId="{9974A35C-A3DA-43EA-BD8A-22203E8164EA}" srcId="{2FFA0748-38EA-4A8B-880C-A2C71A948D4A}" destId="{C2AC9364-2283-414D-ADD0-01EEB1C87F55}" srcOrd="2" destOrd="0" parTransId="{802BF6CB-DA8F-4818-96E7-FCB31381BC81}" sibTransId="{1C2BB9AF-1B03-47F5-82A1-700D0F782870}"/>
    <dgm:cxn modelId="{13D2DC42-5A45-4EA0-AEDF-1D4E8706E516}" srcId="{16AFB8EC-0E59-40B6-BE88-1929BEE1BFB6}" destId="{3B527EE7-42B3-4104-B35E-19F762A179AF}" srcOrd="2" destOrd="0" parTransId="{4DAAB0E6-1D31-493F-AB23-133633975D75}" sibTransId="{54EFA94A-D5C3-4BC8-943F-81DEE15CF201}"/>
    <dgm:cxn modelId="{6969F762-85F1-4648-B247-CC08E4B3529E}" type="presOf" srcId="{6403C4C1-161E-4C7C-9B67-C37104400CEF}" destId="{2B889903-E8F8-4EC8-A1E2-8A224FD714F6}" srcOrd="0" destOrd="1" presId="urn:microsoft.com/office/officeart/2005/8/layout/default"/>
    <dgm:cxn modelId="{45FFA66F-1F00-48F1-ACD0-82AA490919D0}" type="presOf" srcId="{DDFDE373-9F0B-4F69-BAB7-63D521D4711E}" destId="{B4FBAE74-AB8F-4074-A30B-084AA35DB57D}" srcOrd="0" destOrd="1" presId="urn:microsoft.com/office/officeart/2005/8/layout/default"/>
    <dgm:cxn modelId="{1720AB52-6C7F-42CB-A636-601BBCB6D7F6}" srcId="{AB7F00A5-73A4-4164-B286-800F0B4A52DA}" destId="{3EB33E3D-D9C3-43F6-B3DC-438EFAA0A229}" srcOrd="1" destOrd="0" parTransId="{A0ABC70D-6CA4-46DC-BEB9-978FDDE4A55E}" sibTransId="{57500006-D57E-4DC5-A629-682D4C15A90B}"/>
    <dgm:cxn modelId="{F87EDD72-E35C-4F9E-ACD3-356B576BB21B}" type="presOf" srcId="{2CA2CE4E-DD26-43B5-B73A-7379AB7D259D}" destId="{2F38CA96-CA84-431C-B7D9-D730948FBB1A}" srcOrd="0" destOrd="2" presId="urn:microsoft.com/office/officeart/2005/8/layout/default"/>
    <dgm:cxn modelId="{A4837573-ED42-4F54-B559-AA0ADCA6638E}" type="presOf" srcId="{3EB33E3D-D9C3-43F6-B3DC-438EFAA0A229}" destId="{A48706D4-688A-4DC1-BD1E-372E6BBF3A3C}" srcOrd="0" destOrd="2" presId="urn:microsoft.com/office/officeart/2005/8/layout/default"/>
    <dgm:cxn modelId="{CFEA7F56-10E0-4134-8566-4EF96F2D83A4}" srcId="{3B527EE7-42B3-4104-B35E-19F762A179AF}" destId="{140C8634-F6C3-4F6D-8C2A-CC9D815FFA4F}" srcOrd="1" destOrd="0" parTransId="{E0262079-C08B-4969-890C-CC80D2657412}" sibTransId="{2D7BD81E-F244-4E2B-BBAC-594207EBF277}"/>
    <dgm:cxn modelId="{91EF865A-460B-40CA-BB8F-60F0C01DB841}" type="presOf" srcId="{AF4390B3-7091-4865-9AF6-34EC5FAB6B66}" destId="{2F38CA96-CA84-431C-B7D9-D730948FBB1A}" srcOrd="0" destOrd="0" presId="urn:microsoft.com/office/officeart/2005/8/layout/default"/>
    <dgm:cxn modelId="{6A3AF87C-2AEB-4725-8C69-44710636DE24}" type="presOf" srcId="{3B527EE7-42B3-4104-B35E-19F762A179AF}" destId="{6928CB84-B8AC-41EA-9B67-F6D7AD671866}" srcOrd="0" destOrd="0" presId="urn:microsoft.com/office/officeart/2005/8/layout/default"/>
    <dgm:cxn modelId="{A0191D7E-8504-4779-B987-B9AFA7A8018D}" type="presOf" srcId="{92629AFC-B0C4-4710-9697-2312D5C35A24}" destId="{6928CB84-B8AC-41EA-9B67-F6D7AD671866}" srcOrd="0" destOrd="3" presId="urn:microsoft.com/office/officeart/2005/8/layout/default"/>
    <dgm:cxn modelId="{0637E77E-F386-4094-B061-4F7AB6E33055}" srcId="{1BB4781A-2FB9-4D44-B1D1-FEB694CF6894}" destId="{F914151F-AEA0-42E2-B45B-7E7E49BF42D5}" srcOrd="1" destOrd="0" parTransId="{CDB70610-DDCD-4EF1-AF6F-48E63608B9CD}" sibTransId="{132805F9-AE92-479A-B9DB-FAB03B122E68}"/>
    <dgm:cxn modelId="{430FBB82-A9E5-432A-AED9-EDFC0F338217}" type="presOf" srcId="{509406F5-CFA6-4616-A455-1824F35AA1E8}" destId="{2B889903-E8F8-4EC8-A1E2-8A224FD714F6}" srcOrd="0" destOrd="2" presId="urn:microsoft.com/office/officeart/2005/8/layout/default"/>
    <dgm:cxn modelId="{26D1CE87-14D1-4305-A9C5-5CF04974B219}" srcId="{16AFB8EC-0E59-40B6-BE88-1929BEE1BFB6}" destId="{1BB4781A-2FB9-4D44-B1D1-FEB694CF6894}" srcOrd="1" destOrd="0" parTransId="{AA33806A-D22B-49E2-B0A8-61B8B61D5F17}" sibTransId="{5B69E548-1479-4256-9DB6-5B491BCC9717}"/>
    <dgm:cxn modelId="{D557E089-722F-443A-990F-AB1308F65833}" srcId="{AF4390B3-7091-4865-9AF6-34EC5FAB6B66}" destId="{B81343FA-8BAE-4F93-AEC8-F7FC3068573F}" srcOrd="0" destOrd="0" parTransId="{02D011CE-44C4-423B-B349-FF86084A69AA}" sibTransId="{0120D435-77C4-4E78-9D13-DC9B757C3380}"/>
    <dgm:cxn modelId="{E2867791-E5C9-47DB-841B-E0F9C551A3D0}" type="presOf" srcId="{2FFA0748-38EA-4A8B-880C-A2C71A948D4A}" destId="{2B889903-E8F8-4EC8-A1E2-8A224FD714F6}" srcOrd="0" destOrd="0" presId="urn:microsoft.com/office/officeart/2005/8/layout/default"/>
    <dgm:cxn modelId="{63448E9E-36FE-4B89-8D9E-2CDED728A93A}" srcId="{3B527EE7-42B3-4104-B35E-19F762A179AF}" destId="{6873C970-61E0-4858-9DB5-1C58343163E2}" srcOrd="0" destOrd="0" parTransId="{1BF00D2C-868B-43E5-B245-20F2A4ED9A21}" sibTransId="{D1962A29-689D-445A-8F2C-7456F023FB37}"/>
    <dgm:cxn modelId="{09336BA6-63E3-49EB-9597-70B27C9BA1B3}" srcId="{AB7F00A5-73A4-4164-B286-800F0B4A52DA}" destId="{DDF455D9-92F5-4CF9-AA9C-51FF42CBE04D}" srcOrd="0" destOrd="0" parTransId="{2A322A2A-2C9E-4BC8-A344-DE8B98401CF3}" sibTransId="{440C234C-DAAF-4104-8F7B-23EB2A05CEDB}"/>
    <dgm:cxn modelId="{F2DE4CB7-929E-4F4D-A8FA-261D9DF6DD35}" srcId="{16AFB8EC-0E59-40B6-BE88-1929BEE1BFB6}" destId="{AB7F00A5-73A4-4164-B286-800F0B4A52DA}" srcOrd="0" destOrd="0" parTransId="{745D23A1-1278-42E1-A613-2115F4F8AC5D}" sibTransId="{AE6BF908-877A-41B6-B192-507D9272B87A}"/>
    <dgm:cxn modelId="{17B36BBB-B49B-432A-891C-BFF6ABB1BE1E}" srcId="{2FFA0748-38EA-4A8B-880C-A2C71A948D4A}" destId="{6403C4C1-161E-4C7C-9B67-C37104400CEF}" srcOrd="0" destOrd="0" parTransId="{C396E974-538E-4809-991D-7D9FAE8D8E28}" sibTransId="{A6D6F50D-18EF-4DE0-976A-A9FDEBDBAB3D}"/>
    <dgm:cxn modelId="{410B3EC5-D838-4765-94D1-6E535DCBE6B9}" srcId="{16AFB8EC-0E59-40B6-BE88-1929BEE1BFB6}" destId="{BC3D4F3E-45F5-428B-9800-E9689320F41F}" srcOrd="5" destOrd="0" parTransId="{B9DF04C8-F301-4AA5-8894-2B98763A4136}" sibTransId="{FA0FE7D2-0B80-4298-A1BA-F71E7543F8AD}"/>
    <dgm:cxn modelId="{0C4A58C8-A426-4AFC-B3AB-42A88F36698C}" type="presOf" srcId="{1BB4781A-2FB9-4D44-B1D1-FEB694CF6894}" destId="{B4FBAE74-AB8F-4074-A30B-084AA35DB57D}" srcOrd="0" destOrd="0" presId="urn:microsoft.com/office/officeart/2005/8/layout/default"/>
    <dgm:cxn modelId="{803DD2CD-8021-4B09-88C9-B0CFCF8F6856}" srcId="{16AFB8EC-0E59-40B6-BE88-1929BEE1BFB6}" destId="{2FFA0748-38EA-4A8B-880C-A2C71A948D4A}" srcOrd="4" destOrd="0" parTransId="{3377CF6E-5267-4133-B1F6-DFE9778133AB}" sibTransId="{B8A59EEB-C15F-4B84-95A8-9224C9D849B1}"/>
    <dgm:cxn modelId="{43F70EDD-1A27-467F-A728-BDE58EBDDD3B}" type="presOf" srcId="{DDF455D9-92F5-4CF9-AA9C-51FF42CBE04D}" destId="{A48706D4-688A-4DC1-BD1E-372E6BBF3A3C}" srcOrd="0" destOrd="1" presId="urn:microsoft.com/office/officeart/2005/8/layout/default"/>
    <dgm:cxn modelId="{C767D1DD-1BA5-4889-A592-53F52D6ADC3A}" srcId="{2FFA0748-38EA-4A8B-880C-A2C71A948D4A}" destId="{509406F5-CFA6-4616-A455-1824F35AA1E8}" srcOrd="1" destOrd="0" parTransId="{A4658A02-1BCC-4DBA-A3AF-8E899C2AE135}" sibTransId="{6A7737C2-8321-4CEE-B853-5B7F339B4DDB}"/>
    <dgm:cxn modelId="{7A4189DE-35F4-47AB-AE84-E8A743B00105}" srcId="{1BB4781A-2FB9-4D44-B1D1-FEB694CF6894}" destId="{3431489A-F174-4CB8-A844-6FDC0F48C33A}" srcOrd="2" destOrd="0" parTransId="{1C6FD066-5E02-4A76-B70B-27E6809F907F}" sibTransId="{62D61595-284A-464F-8DB1-703157C26A11}"/>
    <dgm:cxn modelId="{8C81F0DE-F71E-40D1-A0BB-8D82AC5C2067}" type="presOf" srcId="{16AFB8EC-0E59-40B6-BE88-1929BEE1BFB6}" destId="{21CEFEA0-D5F5-469A-A6A7-92760AC2395C}" srcOrd="0" destOrd="0" presId="urn:microsoft.com/office/officeart/2005/8/layout/default"/>
    <dgm:cxn modelId="{F3A52AE2-B325-4944-9C8F-B7CEDBAB62CC}" type="presOf" srcId="{B81343FA-8BAE-4F93-AEC8-F7FC3068573F}" destId="{2F38CA96-CA84-431C-B7D9-D730948FBB1A}" srcOrd="0" destOrd="1" presId="urn:microsoft.com/office/officeart/2005/8/layout/default"/>
    <dgm:cxn modelId="{059D44FC-4F98-4B68-A63D-C3060D04FC4A}" type="presOf" srcId="{BC3D4F3E-45F5-428B-9800-E9689320F41F}" destId="{1E587877-5F73-4834-A500-2C99B00750A0}" srcOrd="0" destOrd="0" presId="urn:microsoft.com/office/officeart/2005/8/layout/default"/>
    <dgm:cxn modelId="{8290C8FF-825E-4F34-BBF9-019465C6B27D}" type="presOf" srcId="{AB7F00A5-73A4-4164-B286-800F0B4A52DA}" destId="{A48706D4-688A-4DC1-BD1E-372E6BBF3A3C}" srcOrd="0" destOrd="0" presId="urn:microsoft.com/office/officeart/2005/8/layout/default"/>
    <dgm:cxn modelId="{143E4F46-83C1-488C-98AC-EF6B9D9D8240}" type="presParOf" srcId="{21CEFEA0-D5F5-469A-A6A7-92760AC2395C}" destId="{A48706D4-688A-4DC1-BD1E-372E6BBF3A3C}" srcOrd="0" destOrd="0" presId="urn:microsoft.com/office/officeart/2005/8/layout/default"/>
    <dgm:cxn modelId="{EA351E4C-9E70-496E-8FFB-D83DF3CFA8B4}" type="presParOf" srcId="{21CEFEA0-D5F5-469A-A6A7-92760AC2395C}" destId="{D18C72A1-2B61-48A7-8A0F-EEAE28C15376}" srcOrd="1" destOrd="0" presId="urn:microsoft.com/office/officeart/2005/8/layout/default"/>
    <dgm:cxn modelId="{D01F7408-B9F1-490D-ABE6-8934FDB20FCF}" type="presParOf" srcId="{21CEFEA0-D5F5-469A-A6A7-92760AC2395C}" destId="{B4FBAE74-AB8F-4074-A30B-084AA35DB57D}" srcOrd="2" destOrd="0" presId="urn:microsoft.com/office/officeart/2005/8/layout/default"/>
    <dgm:cxn modelId="{C947A165-A8BD-4B87-9500-7E94D5483300}" type="presParOf" srcId="{21CEFEA0-D5F5-469A-A6A7-92760AC2395C}" destId="{D5BC4D2A-FBCC-4FF4-9472-0190F90C65CE}" srcOrd="3" destOrd="0" presId="urn:microsoft.com/office/officeart/2005/8/layout/default"/>
    <dgm:cxn modelId="{C73FA2F3-629E-4F1D-983F-B40AC5C5F173}" type="presParOf" srcId="{21CEFEA0-D5F5-469A-A6A7-92760AC2395C}" destId="{6928CB84-B8AC-41EA-9B67-F6D7AD671866}" srcOrd="4" destOrd="0" presId="urn:microsoft.com/office/officeart/2005/8/layout/default"/>
    <dgm:cxn modelId="{85522A1A-9F66-4E8F-A16C-171664089CE8}" type="presParOf" srcId="{21CEFEA0-D5F5-469A-A6A7-92760AC2395C}" destId="{3C454A87-B922-4CE1-8D1B-988B7C46EC18}" srcOrd="5" destOrd="0" presId="urn:microsoft.com/office/officeart/2005/8/layout/default"/>
    <dgm:cxn modelId="{3C9B6681-9ECF-4A21-A66F-C80BA6339ECA}" type="presParOf" srcId="{21CEFEA0-D5F5-469A-A6A7-92760AC2395C}" destId="{2F38CA96-CA84-431C-B7D9-D730948FBB1A}" srcOrd="6" destOrd="0" presId="urn:microsoft.com/office/officeart/2005/8/layout/default"/>
    <dgm:cxn modelId="{6382219A-E37F-4119-BE4C-5148306DBD64}" type="presParOf" srcId="{21CEFEA0-D5F5-469A-A6A7-92760AC2395C}" destId="{CCC1AC19-D793-4F45-A538-B3DA6FA95FC2}" srcOrd="7" destOrd="0" presId="urn:microsoft.com/office/officeart/2005/8/layout/default"/>
    <dgm:cxn modelId="{713C9038-43F8-4050-B6F8-FEA60BE544F0}" type="presParOf" srcId="{21CEFEA0-D5F5-469A-A6A7-92760AC2395C}" destId="{2B889903-E8F8-4EC8-A1E2-8A224FD714F6}" srcOrd="8" destOrd="0" presId="urn:microsoft.com/office/officeart/2005/8/layout/default"/>
    <dgm:cxn modelId="{22FF012C-E024-487D-9D27-A46006C0D649}" type="presParOf" srcId="{21CEFEA0-D5F5-469A-A6A7-92760AC2395C}" destId="{CF1E6A9A-074B-4D8E-BBB7-78B0F861A858}" srcOrd="9" destOrd="0" presId="urn:microsoft.com/office/officeart/2005/8/layout/default"/>
    <dgm:cxn modelId="{594EE914-D203-49A3-B16A-8B1D6B9432F1}" type="presParOf" srcId="{21CEFEA0-D5F5-469A-A6A7-92760AC2395C}" destId="{1E587877-5F73-4834-A500-2C99B00750A0}" srcOrd="1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8479E0-DFF0-414C-9C8C-238A0D4F9E4D}">
      <dsp:nvSpPr>
        <dsp:cNvPr id="0" name=""/>
        <dsp:cNvSpPr/>
      </dsp:nvSpPr>
      <dsp:spPr>
        <a:xfrm>
          <a:off x="1384148" y="2734"/>
          <a:ext cx="3640889" cy="21845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1900" kern="1200" dirty="0"/>
            <a:t>Horario laboral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500" kern="1200" dirty="0"/>
            <a:t>Flexibilidad en horario de recogida y franco.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500" kern="1200" dirty="0"/>
            <a:t>07:00 </a:t>
          </a:r>
          <a:r>
            <a:rPr lang="es-CL" sz="1500" kern="1200" dirty="0" err="1"/>
            <a:t>act</a:t>
          </a:r>
          <a:r>
            <a:rPr lang="es-CL" sz="1500" kern="1200" dirty="0"/>
            <a:t>. Física con franco 15:00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500" kern="1200" dirty="0"/>
            <a:t>El que no trabajo de 08:30 a 16:00 (disminuir retirada rancho)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CL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500" kern="1200" dirty="0"/>
            <a:t>Fomenta el deporte</a:t>
          </a:r>
        </a:p>
      </dsp:txBody>
      <dsp:txXfrm>
        <a:off x="1384148" y="2734"/>
        <a:ext cx="3640889" cy="2184533"/>
      </dsp:txXfrm>
    </dsp:sp>
    <dsp:sp modelId="{3ECAE084-8AB7-437F-869D-FC46A7F74FD3}">
      <dsp:nvSpPr>
        <dsp:cNvPr id="0" name=""/>
        <dsp:cNvSpPr/>
      </dsp:nvSpPr>
      <dsp:spPr>
        <a:xfrm>
          <a:off x="5389125" y="2734"/>
          <a:ext cx="3640889" cy="21845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19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CL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CL" sz="1500" kern="1200"/>
        </a:p>
      </dsp:txBody>
      <dsp:txXfrm>
        <a:off x="5389125" y="2734"/>
        <a:ext cx="3640889" cy="2184533"/>
      </dsp:txXfrm>
    </dsp:sp>
    <dsp:sp modelId="{D64710D0-0C2A-4487-BB3E-73F0EBE11D12}">
      <dsp:nvSpPr>
        <dsp:cNvPr id="0" name=""/>
        <dsp:cNvSpPr/>
      </dsp:nvSpPr>
      <dsp:spPr>
        <a:xfrm>
          <a:off x="3386636" y="2551356"/>
          <a:ext cx="3640889" cy="21845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19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CL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CL" sz="1500" kern="1200"/>
        </a:p>
      </dsp:txBody>
      <dsp:txXfrm>
        <a:off x="3386636" y="2551356"/>
        <a:ext cx="3640889" cy="218453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8706D4-688A-4DC1-BD1E-372E6BBF3A3C}">
      <dsp:nvSpPr>
        <dsp:cNvPr id="0" name=""/>
        <dsp:cNvSpPr/>
      </dsp:nvSpPr>
      <dsp:spPr>
        <a:xfrm>
          <a:off x="0" y="253935"/>
          <a:ext cx="3254425" cy="19526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kern="1200" dirty="0"/>
            <a:t>Atención prioritaria centro de salud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700" kern="1200" dirty="0"/>
            <a:t>Limitaciones de tiempo para asistir a controles médicos.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700" kern="1200" dirty="0"/>
            <a:t>Mayor exigencia </a:t>
          </a:r>
          <a:r>
            <a:rPr lang="es-CL" sz="1700" kern="1200" dirty="0" err="1"/>
            <a:t>físca</a:t>
          </a:r>
          <a:r>
            <a:rPr lang="es-CL" sz="1700" kern="1200" dirty="0"/>
            <a:t> y operativa del servicio a bordo</a:t>
          </a:r>
        </a:p>
      </dsp:txBody>
      <dsp:txXfrm>
        <a:off x="0" y="253935"/>
        <a:ext cx="3254425" cy="1952655"/>
      </dsp:txXfrm>
    </dsp:sp>
    <dsp:sp modelId="{B4FBAE74-AB8F-4074-A30B-084AA35DB57D}">
      <dsp:nvSpPr>
        <dsp:cNvPr id="0" name=""/>
        <dsp:cNvSpPr/>
      </dsp:nvSpPr>
      <dsp:spPr>
        <a:xfrm>
          <a:off x="3579868" y="253935"/>
          <a:ext cx="3254425" cy="19526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kern="1200" dirty="0"/>
            <a:t>Construcción de gimnasio en batería Esmeralda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700" kern="1200" dirty="0"/>
            <a:t>Mejora condición física y de salud.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700" kern="1200" dirty="0"/>
            <a:t>Reduce el estrés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CL" sz="1700" kern="1200"/>
        </a:p>
      </dsp:txBody>
      <dsp:txXfrm>
        <a:off x="3579868" y="253935"/>
        <a:ext cx="3254425" cy="1952655"/>
      </dsp:txXfrm>
    </dsp:sp>
    <dsp:sp modelId="{6928CB84-B8AC-41EA-9B67-F6D7AD671866}">
      <dsp:nvSpPr>
        <dsp:cNvPr id="0" name=""/>
        <dsp:cNvSpPr/>
      </dsp:nvSpPr>
      <dsp:spPr>
        <a:xfrm>
          <a:off x="7159737" y="253935"/>
          <a:ext cx="3254425" cy="19526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kern="1200" dirty="0"/>
            <a:t>Instalación de bicicleteros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700" kern="1200" dirty="0"/>
            <a:t>Fomenta hábitos saludables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700" kern="1200" dirty="0"/>
            <a:t>Promueve el transporte sustentable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CL" sz="1700" kern="1200"/>
        </a:p>
      </dsp:txBody>
      <dsp:txXfrm>
        <a:off x="7159737" y="253935"/>
        <a:ext cx="3254425" cy="1952655"/>
      </dsp:txXfrm>
    </dsp:sp>
    <dsp:sp modelId="{2F38CA96-CA84-431C-B7D9-D730948FBB1A}">
      <dsp:nvSpPr>
        <dsp:cNvPr id="0" name=""/>
        <dsp:cNvSpPr/>
      </dsp:nvSpPr>
      <dsp:spPr>
        <a:xfrm>
          <a:off x="0" y="2532033"/>
          <a:ext cx="3254425" cy="19526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kern="1200" dirty="0"/>
            <a:t>Mejoramiento </a:t>
          </a:r>
          <a:r>
            <a:rPr lang="es-CL" sz="2200" kern="1200" dirty="0" err="1"/>
            <a:t>kiosko</a:t>
          </a:r>
          <a:r>
            <a:rPr lang="es-CL" sz="2200" kern="1200" dirty="0"/>
            <a:t> acceso molo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700" kern="1200" dirty="0"/>
            <a:t>Mejoras en infraestructura.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700" kern="1200" dirty="0"/>
            <a:t>Ampliación de productos disponibles.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700" kern="1200" dirty="0"/>
            <a:t>EJ. Cafetería base naval</a:t>
          </a:r>
        </a:p>
      </dsp:txBody>
      <dsp:txXfrm>
        <a:off x="0" y="2532033"/>
        <a:ext cx="3254425" cy="1952655"/>
      </dsp:txXfrm>
    </dsp:sp>
    <dsp:sp modelId="{2B889903-E8F8-4EC8-A1E2-8A224FD714F6}">
      <dsp:nvSpPr>
        <dsp:cNvPr id="0" name=""/>
        <dsp:cNvSpPr/>
      </dsp:nvSpPr>
      <dsp:spPr>
        <a:xfrm>
          <a:off x="3579868" y="2532033"/>
          <a:ext cx="3254425" cy="19526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kern="1200" dirty="0"/>
            <a:t>Mejora en instalaciones generales del molo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700" kern="1200" dirty="0"/>
            <a:t>Pintado.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s-CL" sz="1700" kern="1200" dirty="0"/>
            <a:t>Iluminación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s-CL" sz="1700" kern="1200" dirty="0"/>
        </a:p>
      </dsp:txBody>
      <dsp:txXfrm>
        <a:off x="3579868" y="2532033"/>
        <a:ext cx="3254425" cy="1952655"/>
      </dsp:txXfrm>
    </dsp:sp>
    <dsp:sp modelId="{1E587877-5F73-4834-A500-2C99B00750A0}">
      <dsp:nvSpPr>
        <dsp:cNvPr id="0" name=""/>
        <dsp:cNvSpPr/>
      </dsp:nvSpPr>
      <dsp:spPr>
        <a:xfrm>
          <a:off x="7159737" y="2532033"/>
          <a:ext cx="3254425" cy="195265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kern="1200" dirty="0"/>
            <a:t>Reconocimiento premio “Olimpo”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CL" sz="2200" kern="1200" dirty="0"/>
            <a:t>Estacionamiento en interior del Molo.</a:t>
          </a:r>
        </a:p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s-CL" sz="2200" kern="1200" dirty="0"/>
        </a:p>
      </dsp:txBody>
      <dsp:txXfrm>
        <a:off x="7159737" y="2532033"/>
        <a:ext cx="3254425" cy="19526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sz="quarter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F20DB738-DB3A-4411-A712-9750B7523450}" type="datetimeFigureOut">
              <a:rPr lang="es-CL" smtClean="0"/>
              <a:t>05-03-2026</a:t>
            </a:fld>
            <a:endParaRPr lang="es-CL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8514458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A991A87D-91FF-4243-B1D1-9DA866FB440A}" type="datetimeFigureOut">
              <a:rPr lang="es-CL" smtClean="0"/>
              <a:t>05-03-2026</a:t>
            </a:fld>
            <a:endParaRPr lang="es-CL" dirty="0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s-CL" dirty="0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s-CL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0CBC16C-ED26-49D8-8E1C-796173D7FB87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0084320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Marcador de imagen de diapositiva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474663" y="1284288"/>
            <a:ext cx="6153150" cy="3460750"/>
          </a:xfrm>
          <a:prstGeom prst="rect">
            <a:avLst/>
          </a:prstGeom>
          <a:noFill/>
          <a:ln w="127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Marcador de notas 2"/>
          <p:cNvSpPr>
            <a:spLocks noGrp="1"/>
          </p:cNvSpPr>
          <p:nvPr>
            <p:ph type="body" idx="1"/>
          </p:nvPr>
        </p:nvSpPr>
        <p:spPr bwMode="auto">
          <a:xfrm>
            <a:off x="709352" y="4937412"/>
            <a:ext cx="5684451" cy="4040337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MX" altLang="es-MX" dirty="0"/>
          </a:p>
        </p:txBody>
      </p:sp>
    </p:spTree>
    <p:extLst>
      <p:ext uri="{BB962C8B-B14F-4D97-AF65-F5344CB8AC3E}">
        <p14:creationId xmlns:p14="http://schemas.microsoft.com/office/powerpoint/2010/main" val="39336068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039813" y="1106488"/>
            <a:ext cx="5310187" cy="2986087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baseline="0" dirty="0"/>
          </a:p>
        </p:txBody>
      </p:sp>
    </p:spTree>
    <p:extLst>
      <p:ext uri="{BB962C8B-B14F-4D97-AF65-F5344CB8AC3E}">
        <p14:creationId xmlns:p14="http://schemas.microsoft.com/office/powerpoint/2010/main" val="36459385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E8CC3E-3BA2-72AB-EBF4-C56210E87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016260C-C1D9-E12C-E397-C269CB1783F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1039813" y="1106488"/>
            <a:ext cx="5310187" cy="2986087"/>
          </a:xfrm>
        </p:spPr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B665803A-29A0-306F-39E2-3E525CE0B03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baseline="0" dirty="0"/>
          </a:p>
        </p:txBody>
      </p:sp>
    </p:spTree>
    <p:extLst>
      <p:ext uri="{BB962C8B-B14F-4D97-AF65-F5344CB8AC3E}">
        <p14:creationId xmlns:p14="http://schemas.microsoft.com/office/powerpoint/2010/main" val="887469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1DF6-BD27-4558-81B9-9C1EF154A7A2}" type="datetimeFigureOut">
              <a:rPr lang="es-CL" smtClean="0"/>
              <a:t>05-03-2026</a:t>
            </a:fld>
            <a:endParaRPr lang="es-CL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20C7A2-7742-4948-80D6-E25435512086}" type="slidenum">
              <a:rPr lang="es-CL" smtClean="0"/>
              <a:t>‹Nº›</a:t>
            </a:fld>
            <a:endParaRPr lang="es-CL" dirty="0"/>
          </a:p>
        </p:txBody>
      </p:sp>
      <p:sp>
        <p:nvSpPr>
          <p:cNvPr id="6" name="Freeform: Shape 10">
            <a:extLst>
              <a:ext uri="{FF2B5EF4-FFF2-40B4-BE49-F238E27FC236}">
                <a16:creationId xmlns:a16="http://schemas.microsoft.com/office/drawing/2014/main" id="{D928DD85-BB99-450D-A702-2683E02962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0" y="-478"/>
            <a:ext cx="6754318" cy="6858478"/>
          </a:xfrm>
          <a:custGeom>
            <a:avLst/>
            <a:gdLst>
              <a:gd name="connsiteX0" fmla="*/ 0 w 6754318"/>
              <a:gd name="connsiteY0" fmla="*/ 6858478 h 6858478"/>
              <a:gd name="connsiteX1" fmla="*/ 6754318 w 6754318"/>
              <a:gd name="connsiteY1" fmla="*/ 6858478 h 6858478"/>
              <a:gd name="connsiteX2" fmla="*/ 3577943 w 6754318"/>
              <a:gd name="connsiteY2" fmla="*/ 0 h 6858478"/>
              <a:gd name="connsiteX3" fmla="*/ 3572366 w 6754318"/>
              <a:gd name="connsiteY3" fmla="*/ 0 h 6858478"/>
              <a:gd name="connsiteX4" fmla="*/ 2506138 w 6754318"/>
              <a:gd name="connsiteY4" fmla="*/ 0 h 6858478"/>
              <a:gd name="connsiteX5" fmla="*/ 0 w 6754318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4318" h="6858478">
                <a:moveTo>
                  <a:pt x="0" y="6858478"/>
                </a:moveTo>
                <a:lnTo>
                  <a:pt x="6754318" y="6858478"/>
                </a:lnTo>
                <a:lnTo>
                  <a:pt x="3577943" y="0"/>
                </a:lnTo>
                <a:lnTo>
                  <a:pt x="3572366" y="0"/>
                </a:lnTo>
                <a:lnTo>
                  <a:pt x="2506138" y="0"/>
                </a:lnTo>
                <a:lnTo>
                  <a:pt x="0" y="0"/>
                </a:lnTo>
                <a:close/>
              </a:path>
            </a:pathLst>
          </a:custGeom>
          <a:solidFill>
            <a:srgbClr val="262626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Freeform: Shape 12">
            <a:extLst>
              <a:ext uri="{FF2B5EF4-FFF2-40B4-BE49-F238E27FC236}">
                <a16:creationId xmlns:a16="http://schemas.microsoft.com/office/drawing/2014/main" id="{240E5BD2-4019-4012-A1AA-628900E659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 userDrawn="1"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1" y="-478"/>
            <a:ext cx="5953780" cy="6858478"/>
          </a:xfrm>
          <a:custGeom>
            <a:avLst/>
            <a:gdLst>
              <a:gd name="connsiteX0" fmla="*/ 0 w 5953780"/>
              <a:gd name="connsiteY0" fmla="*/ 6858478 h 6858478"/>
              <a:gd name="connsiteX1" fmla="*/ 5953780 w 5953780"/>
              <a:gd name="connsiteY1" fmla="*/ 6858478 h 6858478"/>
              <a:gd name="connsiteX2" fmla="*/ 2777405 w 5953780"/>
              <a:gd name="connsiteY2" fmla="*/ 0 h 6858478"/>
              <a:gd name="connsiteX3" fmla="*/ 2771828 w 5953780"/>
              <a:gd name="connsiteY3" fmla="*/ 0 h 6858478"/>
              <a:gd name="connsiteX4" fmla="*/ 1705600 w 5953780"/>
              <a:gd name="connsiteY4" fmla="*/ 0 h 6858478"/>
              <a:gd name="connsiteX5" fmla="*/ 0 w 595378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53780" h="6858478">
                <a:moveTo>
                  <a:pt x="0" y="6858478"/>
                </a:moveTo>
                <a:lnTo>
                  <a:pt x="5953780" y="6858478"/>
                </a:lnTo>
                <a:lnTo>
                  <a:pt x="2777405" y="0"/>
                </a:lnTo>
                <a:lnTo>
                  <a:pt x="2771828" y="0"/>
                </a:lnTo>
                <a:lnTo>
                  <a:pt x="1705600" y="0"/>
                </a:lnTo>
                <a:lnTo>
                  <a:pt x="0" y="0"/>
                </a:lnTo>
                <a:close/>
              </a:path>
            </a:pathLst>
          </a:cu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DFC6600E-EEAA-4B0E-BE1A-690B130A0E7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416451" cy="6858000"/>
          </a:xfrm>
          <a:prstGeom prst="rect">
            <a:avLst/>
          </a:prstGeom>
        </p:spPr>
      </p:pic>
      <p:sp>
        <p:nvSpPr>
          <p:cNvPr id="9" name="Rectángulo 8">
            <a:extLst>
              <a:ext uri="{FF2B5EF4-FFF2-40B4-BE49-F238E27FC236}">
                <a16:creationId xmlns:a16="http://schemas.microsoft.com/office/drawing/2014/main" id="{F88FEB8A-A387-4FA6-8F8D-A1267D60E80E}"/>
              </a:ext>
            </a:extLst>
          </p:cNvPr>
          <p:cNvSpPr/>
          <p:nvPr userDrawn="1"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419" dirty="0"/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CDF43652-0EF0-4D11-AC09-1EE8EFEC9E56}"/>
              </a:ext>
            </a:extLst>
          </p:cNvPr>
          <p:cNvSpPr txBox="1"/>
          <p:nvPr userDrawn="1"/>
        </p:nvSpPr>
        <p:spPr>
          <a:xfrm rot="16200000">
            <a:off x="-2736560" y="3425913"/>
            <a:ext cx="5803266" cy="338554"/>
          </a:xfrm>
          <a:prstGeom prst="rect">
            <a:avLst/>
          </a:prstGeom>
          <a:solidFill>
            <a:srgbClr val="06243E"/>
          </a:solidFill>
        </p:spPr>
        <p:txBody>
          <a:bodyPr wrap="square" rtlCol="0">
            <a:spAutoFit/>
          </a:bodyPr>
          <a:lstStyle/>
          <a:p>
            <a:r>
              <a:rPr lang="es-ES" sz="16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Bold ITC" panose="020B0907030504020204" pitchFamily="34" charset="0"/>
              </a:rPr>
              <a:t>     CHILEAN NAVY - NAVAL OPERATIONS COMMAND</a:t>
            </a:r>
            <a:endParaRPr lang="es-CL" sz="16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ras Bold ITC" panose="020B0907030504020204" pitchFamily="34" charset="0"/>
            </a:endParaRPr>
          </a:p>
        </p:txBody>
      </p:sp>
      <p:grpSp>
        <p:nvGrpSpPr>
          <p:cNvPr id="10" name="Grupo 9"/>
          <p:cNvGrpSpPr/>
          <p:nvPr userDrawn="1"/>
        </p:nvGrpSpPr>
        <p:grpSpPr>
          <a:xfrm>
            <a:off x="0" y="6410324"/>
            <a:ext cx="12193200" cy="452195"/>
            <a:chOff x="-2" y="6891229"/>
            <a:chExt cx="12193200" cy="452195"/>
          </a:xfrm>
        </p:grpSpPr>
        <p:sp>
          <p:nvSpPr>
            <p:cNvPr id="11" name="Rectángulo 10"/>
            <p:cNvSpPr/>
            <p:nvPr/>
          </p:nvSpPr>
          <p:spPr>
            <a:xfrm>
              <a:off x="-2" y="6911424"/>
              <a:ext cx="12193200" cy="432000"/>
            </a:xfrm>
            <a:prstGeom prst="rect">
              <a:avLst/>
            </a:prstGeom>
            <a:solidFill>
              <a:srgbClr val="1737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tabLst>
                  <a:tab pos="1619250" algn="ctr"/>
                  <a:tab pos="3771900" algn="ctr"/>
                  <a:tab pos="5924550" algn="ctr"/>
                  <a:tab pos="8077200" algn="ctr"/>
                  <a:tab pos="10229850" algn="ctr"/>
                </a:tabLst>
              </a:pPr>
              <a:r>
                <a:rPr lang="es-ES" sz="1600" b="1" dirty="0"/>
                <a:t>			PATRIOTISM</a:t>
              </a:r>
            </a:p>
            <a:p>
              <a:pPr>
                <a:tabLst>
                  <a:tab pos="1619250" algn="ctr"/>
                  <a:tab pos="3771900" algn="ctr"/>
                  <a:tab pos="5924550" algn="ctr"/>
                  <a:tab pos="8077200" algn="ctr"/>
                  <a:tab pos="10229850" algn="ctr"/>
                </a:tabLst>
              </a:pPr>
              <a:r>
                <a:rPr lang="es-ES" sz="1200" dirty="0"/>
                <a:t>	HONOR	LOYALTY	COURAGE	INTEGRITY	DUTY</a:t>
              </a:r>
              <a:endParaRPr lang="es-CL" sz="1200" dirty="0"/>
            </a:p>
          </p:txBody>
        </p:sp>
        <p:cxnSp>
          <p:nvCxnSpPr>
            <p:cNvPr id="12" name="Conector recto 11"/>
            <p:cNvCxnSpPr/>
            <p:nvPr/>
          </p:nvCxnSpPr>
          <p:spPr>
            <a:xfrm>
              <a:off x="-2" y="6891229"/>
              <a:ext cx="12193200" cy="0"/>
            </a:xfrm>
            <a:prstGeom prst="line">
              <a:avLst/>
            </a:prstGeom>
            <a:ln w="381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4" name="Picture 11" descr="ESCUDO COMOPER"/>
          <p:cNvPicPr>
            <a:picLocks noChangeAspect="1" noChangeArrowheads="1"/>
          </p:cNvPicPr>
          <p:nvPr userDrawn="1"/>
        </p:nvPicPr>
        <p:blipFill>
          <a:blip r:embed="rId3" cstate="print"/>
          <a:srcRect l="28728" t="15288" r="26431" b="11928"/>
          <a:stretch>
            <a:fillRect/>
          </a:stretch>
        </p:blipFill>
        <p:spPr bwMode="auto">
          <a:xfrm>
            <a:off x="11509905" y="26664"/>
            <a:ext cx="612000" cy="924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22471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DFC6600E-EEAA-4B0E-BE1A-690B130A0E7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416451" cy="6858000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CDF43652-0EF0-4D11-AC09-1EE8EFEC9E56}"/>
              </a:ext>
            </a:extLst>
          </p:cNvPr>
          <p:cNvSpPr txBox="1"/>
          <p:nvPr userDrawn="1"/>
        </p:nvSpPr>
        <p:spPr>
          <a:xfrm rot="16200000">
            <a:off x="-2736560" y="3425913"/>
            <a:ext cx="5803266" cy="338554"/>
          </a:xfrm>
          <a:prstGeom prst="rect">
            <a:avLst/>
          </a:prstGeom>
          <a:solidFill>
            <a:srgbClr val="06243E"/>
          </a:solidFill>
        </p:spPr>
        <p:txBody>
          <a:bodyPr wrap="square" rtlCol="0">
            <a:spAutoFit/>
          </a:bodyPr>
          <a:lstStyle/>
          <a:p>
            <a:r>
              <a:rPr lang="es-ES" sz="1600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ras Bold ITC" panose="020B0907030504020204" pitchFamily="34" charset="0"/>
              </a:rPr>
              <a:t>     CHILEAN NAVY - NAVAL OPERATIONS COMMAND</a:t>
            </a:r>
            <a:endParaRPr lang="es-CL" sz="1600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ras Bold ITC" panose="020B0907030504020204" pitchFamily="34" charset="0"/>
            </a:endParaRPr>
          </a:p>
        </p:txBody>
      </p:sp>
      <p:pic>
        <p:nvPicPr>
          <p:cNvPr id="8" name="Picture 11" descr="ESCUDO COMOPER"/>
          <p:cNvPicPr>
            <a:picLocks noChangeAspect="1" noChangeArrowheads="1"/>
          </p:cNvPicPr>
          <p:nvPr userDrawn="1"/>
        </p:nvPicPr>
        <p:blipFill>
          <a:blip r:embed="rId3" cstate="print"/>
          <a:srcRect l="28728" t="15288" r="26431" b="11928"/>
          <a:stretch>
            <a:fillRect/>
          </a:stretch>
        </p:blipFill>
        <p:spPr bwMode="auto">
          <a:xfrm>
            <a:off x="11509905" y="26664"/>
            <a:ext cx="612000" cy="924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F88FEB8A-A387-4FA6-8F8D-A1267D60E80E}"/>
              </a:ext>
            </a:extLst>
          </p:cNvPr>
          <p:cNvSpPr/>
          <p:nvPr userDrawn="1"/>
        </p:nvSpPr>
        <p:spPr>
          <a:xfrm>
            <a:off x="416451" y="368819"/>
            <a:ext cx="539087" cy="539038"/>
          </a:xfrm>
          <a:prstGeom prst="rect">
            <a:avLst/>
          </a:prstGeom>
          <a:solidFill>
            <a:srgbClr val="BE20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419" dirty="0"/>
          </a:p>
        </p:txBody>
      </p:sp>
      <p:grpSp>
        <p:nvGrpSpPr>
          <p:cNvPr id="5" name="Grupo 4"/>
          <p:cNvGrpSpPr/>
          <p:nvPr userDrawn="1"/>
        </p:nvGrpSpPr>
        <p:grpSpPr>
          <a:xfrm>
            <a:off x="0" y="6410324"/>
            <a:ext cx="12240001" cy="452195"/>
            <a:chOff x="-2" y="6891229"/>
            <a:chExt cx="12240001" cy="452195"/>
          </a:xfrm>
        </p:grpSpPr>
        <p:sp>
          <p:nvSpPr>
            <p:cNvPr id="6" name="Rectángulo 5"/>
            <p:cNvSpPr/>
            <p:nvPr/>
          </p:nvSpPr>
          <p:spPr>
            <a:xfrm>
              <a:off x="-2" y="6911424"/>
              <a:ext cx="12200237" cy="432000"/>
            </a:xfrm>
            <a:prstGeom prst="rect">
              <a:avLst/>
            </a:prstGeom>
            <a:solidFill>
              <a:srgbClr val="1737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tabLst>
                  <a:tab pos="1619250" algn="ctr"/>
                  <a:tab pos="3771900" algn="ctr"/>
                  <a:tab pos="5924550" algn="ctr"/>
                  <a:tab pos="8077200" algn="ctr"/>
                  <a:tab pos="10229850" algn="ctr"/>
                </a:tabLst>
              </a:pPr>
              <a:r>
                <a:rPr lang="es-ES" sz="1600" b="1" dirty="0"/>
                <a:t>			PATRIOTISM</a:t>
              </a:r>
            </a:p>
            <a:p>
              <a:pPr>
                <a:tabLst>
                  <a:tab pos="1619250" algn="ctr"/>
                  <a:tab pos="3771900" algn="ctr"/>
                  <a:tab pos="5924550" algn="ctr"/>
                  <a:tab pos="8077200" algn="ctr"/>
                  <a:tab pos="10229850" algn="ctr"/>
                </a:tabLst>
              </a:pPr>
              <a:r>
                <a:rPr lang="es-ES" sz="1200" dirty="0"/>
                <a:t>	HONOR	LOYALTY	COURAGE	INTEGRITY	DUTY</a:t>
              </a:r>
              <a:endParaRPr lang="es-CL" sz="1200" dirty="0"/>
            </a:p>
          </p:txBody>
        </p:sp>
        <p:cxnSp>
          <p:nvCxnSpPr>
            <p:cNvPr id="7" name="Conector recto 6"/>
            <p:cNvCxnSpPr/>
            <p:nvPr/>
          </p:nvCxnSpPr>
          <p:spPr>
            <a:xfrm>
              <a:off x="-1" y="6891229"/>
              <a:ext cx="12240000" cy="0"/>
            </a:xfrm>
            <a:prstGeom prst="line">
              <a:avLst/>
            </a:prstGeom>
            <a:ln w="381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6087170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 userDrawn="1"/>
        </p:nvSpPr>
        <p:spPr>
          <a:xfrm>
            <a:off x="11054687" y="68240"/>
            <a:ext cx="832515" cy="109182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 sz="1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06373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9FE88F-2F3B-4E9A-82F6-47B18612DF2D}" type="datetimeFigureOut">
              <a:rPr lang="es-CL" smtClean="0"/>
              <a:t>05-03-2026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08ED4-48A4-4E22-8A91-262377EEDA6B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7570656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5650C9-4C34-4F1C-87F1-0160DB41A84E}" type="datetimeFigureOut">
              <a:rPr lang="es-CL" smtClean="0"/>
              <a:t>05-03-2026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AC786-3EF4-437F-8070-1ADEF8333A89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97118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01DF6-BD27-4558-81B9-9C1EF154A7A2}" type="datetimeFigureOut">
              <a:rPr lang="es-CL" smtClean="0"/>
              <a:t>05-03-2026</a:t>
            </a:fld>
            <a:endParaRPr lang="es-CL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0C7A2-7742-4948-80D6-E25435512086}" type="slidenum">
              <a:rPr lang="es-CL" smtClean="0"/>
              <a:t>‹Nº›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64842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0" r:id="rId2"/>
    <p:sldLayoutId id="2147483663" r:id="rId3"/>
    <p:sldLayoutId id="2147483664" r:id="rId4"/>
    <p:sldLayoutId id="214748366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2135" y="-44732"/>
            <a:ext cx="12210276" cy="6465154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-1" y="4585594"/>
            <a:ext cx="12188142" cy="1303426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50000"/>
                </a:schemeClr>
              </a:gs>
              <a:gs pos="50000">
                <a:schemeClr val="tx1">
                  <a:alpha val="65000"/>
                </a:schemeClr>
              </a:gs>
              <a:gs pos="0">
                <a:schemeClr val="tx1">
                  <a:alpha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>
                <a:solidFill>
                  <a:srgbClr val="E6BA00"/>
                </a:solidFill>
                <a:latin typeface="Eras Bold ITC" panose="020B0907030504020204" pitchFamily="34" charset="0"/>
              </a:rPr>
              <a:t>PETROLERO DE FLOTA AO-52 “ALMIRANTE MONTT” </a:t>
            </a:r>
            <a:endParaRPr lang="en-US" sz="2400" noProof="0" dirty="0">
              <a:solidFill>
                <a:srgbClr val="E6BA00"/>
              </a:solidFill>
              <a:latin typeface="Eras Bold ITC" panose="020B0907030504020204" pitchFamily="34" charset="0"/>
            </a:endParaRPr>
          </a:p>
          <a:p>
            <a:r>
              <a:rPr lang="en-US" sz="4400" dirty="0" err="1">
                <a:latin typeface="Eras Bold ITC" panose="020B0907030504020204" pitchFamily="34" charset="0"/>
              </a:rPr>
              <a:t>Comité</a:t>
            </a:r>
            <a:r>
              <a:rPr lang="en-US" sz="4400" dirty="0">
                <a:latin typeface="Eras Bold ITC" panose="020B0907030504020204" pitchFamily="34" charset="0"/>
              </a:rPr>
              <a:t> de gestion del personal (C.G.P.)</a:t>
            </a:r>
            <a:endParaRPr lang="en-US" sz="4400" noProof="0" dirty="0">
              <a:latin typeface="Eras Bold ITC" panose="020B0907030504020204" pitchFamily="34" charset="0"/>
            </a:endParaRPr>
          </a:p>
        </p:txBody>
      </p:sp>
      <p:grpSp>
        <p:nvGrpSpPr>
          <p:cNvPr id="9" name="Grupo 8"/>
          <p:cNvGrpSpPr/>
          <p:nvPr/>
        </p:nvGrpSpPr>
        <p:grpSpPr>
          <a:xfrm>
            <a:off x="0" y="6410324"/>
            <a:ext cx="12240001" cy="452195"/>
            <a:chOff x="-2" y="6891229"/>
            <a:chExt cx="12240001" cy="452195"/>
          </a:xfrm>
        </p:grpSpPr>
        <p:sp>
          <p:nvSpPr>
            <p:cNvPr id="5" name="Rectángulo 4"/>
            <p:cNvSpPr/>
            <p:nvPr/>
          </p:nvSpPr>
          <p:spPr>
            <a:xfrm>
              <a:off x="-2" y="6911424"/>
              <a:ext cx="12200237" cy="432000"/>
            </a:xfrm>
            <a:prstGeom prst="rect">
              <a:avLst/>
            </a:prstGeom>
            <a:solidFill>
              <a:srgbClr val="1737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tabLst>
                  <a:tab pos="1619250" algn="ctr"/>
                  <a:tab pos="3771900" algn="ctr"/>
                  <a:tab pos="5924550" algn="ctr"/>
                  <a:tab pos="8077200" algn="ctr"/>
                  <a:tab pos="10229850" algn="ctr"/>
                </a:tabLst>
              </a:pPr>
              <a:r>
                <a:rPr lang="en-US" sz="1600" b="1" noProof="0" dirty="0"/>
                <a:t>			PATRIOTISMO</a:t>
              </a:r>
            </a:p>
            <a:p>
              <a:pPr>
                <a:tabLst>
                  <a:tab pos="1619250" algn="ctr"/>
                  <a:tab pos="3771900" algn="ctr"/>
                  <a:tab pos="5924550" algn="ctr"/>
                  <a:tab pos="8077200" algn="ctr"/>
                  <a:tab pos="10229850" algn="ctr"/>
                </a:tabLst>
              </a:pPr>
              <a:r>
                <a:rPr lang="en-US" sz="1200" noProof="0" dirty="0"/>
                <a:t>	HONOR	LEALTAD	VALENTIA	INTEGRIDAD	DEBER</a:t>
              </a:r>
            </a:p>
          </p:txBody>
        </p:sp>
        <p:cxnSp>
          <p:nvCxnSpPr>
            <p:cNvPr id="8" name="Conector recto 7"/>
            <p:cNvCxnSpPr/>
            <p:nvPr/>
          </p:nvCxnSpPr>
          <p:spPr>
            <a:xfrm>
              <a:off x="-1" y="6891229"/>
              <a:ext cx="12240000" cy="0"/>
            </a:xfrm>
            <a:prstGeom prst="line">
              <a:avLst/>
            </a:prstGeom>
            <a:ln w="381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Rectangle 9">
            <a:extLst>
              <a:ext uri="{FF2B5EF4-FFF2-40B4-BE49-F238E27FC236}">
                <a16:creationId xmlns:a16="http://schemas.microsoft.com/office/drawing/2014/main" id="{ECD3F1C6-4708-0C34-1527-B5FC50D77A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36722" y="210298"/>
            <a:ext cx="4514688" cy="8039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66840" tIns="56591" rIns="113173" bIns="56591">
            <a:spAutoFit/>
          </a:bodyPr>
          <a:lstStyle/>
          <a:p>
            <a:pPr algn="ctr" defTabSz="732552">
              <a:lnSpc>
                <a:spcPts val="2600"/>
              </a:lnSpc>
              <a:defRPr/>
            </a:pPr>
            <a:endParaRPr lang="en-US" sz="1600" b="1" kern="0" noProof="0" dirty="0">
              <a:ln w="3175"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E5D86B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Franklin Gothic Demi Cond" panose="020B0706030402020204" pitchFamily="34" charset="0"/>
              <a:cs typeface="Arial" panose="020B0604020202020204" pitchFamily="34" charset="0"/>
            </a:endParaRPr>
          </a:p>
          <a:p>
            <a:pPr algn="ctr" defTabSz="732552">
              <a:lnSpc>
                <a:spcPts val="2600"/>
              </a:lnSpc>
              <a:defRPr/>
            </a:pPr>
            <a:r>
              <a:rPr lang="en-US" sz="3600" b="1" kern="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Franklin Gothic Demi Cond" panose="020B0706030402020204" pitchFamily="34" charset="0"/>
                <a:cs typeface="Arial" pitchFamily="34" charset="0"/>
              </a:rPr>
              <a:t>RÉGIMEN Y MOTIVACIÓN</a:t>
            </a:r>
            <a:endParaRPr lang="en-US" sz="3600" b="1" kern="0" noProof="0" dirty="0">
              <a:ln w="3175"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E5D86B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Franklin Gothic Demi Cond" panose="020B07060304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F03B17FE-655D-98F2-3C65-97884933C2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97590" y="5619089"/>
            <a:ext cx="3514415" cy="78113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66840" tIns="56591" rIns="113173" bIns="56591">
            <a:spAutoFit/>
          </a:bodyPr>
          <a:lstStyle/>
          <a:p>
            <a:pPr algn="ctr" defTabSz="732552">
              <a:lnSpc>
                <a:spcPts val="2600"/>
              </a:lnSpc>
              <a:defRPr/>
            </a:pPr>
            <a:endParaRPr lang="en-US" sz="1600" b="1" kern="0" noProof="0" dirty="0">
              <a:ln w="3175"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E5D86B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Franklin Gothic Demi Cond" panose="020B0706030402020204" pitchFamily="34" charset="0"/>
              <a:cs typeface="Arial" panose="020B0604020202020204" pitchFamily="34" charset="0"/>
            </a:endParaRPr>
          </a:p>
          <a:p>
            <a:pPr algn="ctr" defTabSz="732552">
              <a:lnSpc>
                <a:spcPts val="2600"/>
              </a:lnSpc>
              <a:defRPr/>
            </a:pPr>
            <a:r>
              <a:rPr lang="en-US" sz="2400" b="1" kern="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Franklin Gothic Demi Cond" panose="020B0706030402020204" pitchFamily="34" charset="0"/>
                <a:cs typeface="Arial" pitchFamily="34" charset="0"/>
              </a:rPr>
              <a:t>Valparaíso, 9 de </a:t>
            </a:r>
            <a:r>
              <a:rPr lang="en-US" sz="2400" b="1" kern="0" dirty="0" err="1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Franklin Gothic Demi Cond" panose="020B0706030402020204" pitchFamily="34" charset="0"/>
                <a:cs typeface="Arial" pitchFamily="34" charset="0"/>
              </a:rPr>
              <a:t>marzo</a:t>
            </a:r>
            <a:r>
              <a:rPr lang="en-US" sz="2400" b="1" kern="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Franklin Gothic Demi Cond" panose="020B0706030402020204" pitchFamily="34" charset="0"/>
                <a:cs typeface="Arial" pitchFamily="34" charset="0"/>
              </a:rPr>
              <a:t> 2026</a:t>
            </a:r>
            <a:endParaRPr lang="en-US" sz="2400" b="1" kern="0" noProof="0" dirty="0">
              <a:ln w="3175">
                <a:solidFill>
                  <a:schemeClr val="tx1">
                    <a:lumMod val="65000"/>
                    <a:lumOff val="35000"/>
                  </a:schemeClr>
                </a:solidFill>
              </a:ln>
              <a:solidFill>
                <a:srgbClr val="E5D86B"/>
              </a:solidFill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  <a:latin typeface="Franklin Gothic Demi Cond" panose="020B07060304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7703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wipe/>
      </p:transition>
    </mc:Choice>
    <mc:Fallback xmlns="">
      <p:transition spd="slow">
        <p:wip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4 Marcador de contenido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44447416"/>
              </p:ext>
            </p:extLst>
          </p:nvPr>
        </p:nvGraphicFramePr>
        <p:xfrm>
          <a:off x="1054784" y="130984"/>
          <a:ext cx="10063790" cy="2880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1" name="15 Rectángulo"/>
          <p:cNvSpPr/>
          <p:nvPr/>
        </p:nvSpPr>
        <p:spPr>
          <a:xfrm>
            <a:off x="1997176" y="730298"/>
            <a:ext cx="8197200" cy="3342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000066"/>
            </a:solidFill>
          </a:ln>
        </p:spPr>
        <p:style>
          <a:lnRef idx="0">
            <a:schemeClr val="lt2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21909" tIns="60955" rIns="121909" bIns="60955" anchor="ctr"/>
          <a:lstStyle/>
          <a:p>
            <a:pPr algn="ctr"/>
            <a:r>
              <a:rPr lang="en-US" sz="2400" b="1" noProof="0" dirty="0">
                <a:solidFill>
                  <a:srgbClr val="000066"/>
                </a:solidFill>
              </a:rPr>
              <a:t>RÉGIMEN</a:t>
            </a:r>
          </a:p>
        </p:txBody>
      </p:sp>
      <p:sp>
        <p:nvSpPr>
          <p:cNvPr id="22" name="CuadroTexto 21"/>
          <p:cNvSpPr txBox="1"/>
          <p:nvPr/>
        </p:nvSpPr>
        <p:spPr>
          <a:xfrm>
            <a:off x="1250586" y="66968"/>
            <a:ext cx="3410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noProof="0" dirty="0">
                <a:solidFill>
                  <a:schemeClr val="tx2"/>
                </a:solidFill>
                <a:latin typeface="Avenir Light" charset="0"/>
                <a:ea typeface="Avenir Light" charset="0"/>
                <a:cs typeface="Avenir Light" charset="0"/>
              </a:rPr>
              <a:t>RÉGIMEN Y MOTIVACIÓN</a:t>
            </a:r>
          </a:p>
        </p:txBody>
      </p:sp>
      <p:cxnSp>
        <p:nvCxnSpPr>
          <p:cNvPr id="23" name="Conector recto 22"/>
          <p:cNvCxnSpPr/>
          <p:nvPr/>
        </p:nvCxnSpPr>
        <p:spPr>
          <a:xfrm>
            <a:off x="1330786" y="522384"/>
            <a:ext cx="9756000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ángulo 1" descr="CGP PERSONAL&#10;">
            <a:extLst>
              <a:ext uri="{FF2B5EF4-FFF2-40B4-BE49-F238E27FC236}">
                <a16:creationId xmlns:a16="http://schemas.microsoft.com/office/drawing/2014/main" id="{E6448974-AB7E-B7C5-4B01-6D6CBA4E074A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0" y="130984"/>
            <a:ext cx="329938" cy="6344233"/>
          </a:xfrm>
          <a:prstGeom prst="rect">
            <a:avLst/>
          </a:prstGeom>
          <a:solidFill>
            <a:srgbClr val="051E49"/>
          </a:solidFill>
          <a:ln/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CGP</a:t>
            </a:r>
          </a:p>
        </p:txBody>
      </p:sp>
      <p:graphicFrame>
        <p:nvGraphicFramePr>
          <p:cNvPr id="18" name="Diagrama 17">
            <a:extLst>
              <a:ext uri="{FF2B5EF4-FFF2-40B4-BE49-F238E27FC236}">
                <a16:creationId xmlns:a16="http://schemas.microsoft.com/office/drawing/2014/main" id="{29768437-80D0-F588-9E3C-1A7AA3B962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26723944"/>
              </p:ext>
            </p:extLst>
          </p:nvPr>
        </p:nvGraphicFramePr>
        <p:xfrm>
          <a:off x="926282" y="1266237"/>
          <a:ext cx="10414163" cy="4738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pSp>
        <p:nvGrpSpPr>
          <p:cNvPr id="20" name="Grupo 19">
            <a:extLst>
              <a:ext uri="{FF2B5EF4-FFF2-40B4-BE49-F238E27FC236}">
                <a16:creationId xmlns:a16="http://schemas.microsoft.com/office/drawing/2014/main" id="{125AEEE8-2C7F-A271-764A-6BA65CFE7B8E}"/>
              </a:ext>
            </a:extLst>
          </p:cNvPr>
          <p:cNvGrpSpPr/>
          <p:nvPr/>
        </p:nvGrpSpPr>
        <p:grpSpPr>
          <a:xfrm>
            <a:off x="0" y="6410324"/>
            <a:ext cx="12240001" cy="452195"/>
            <a:chOff x="-2" y="6891229"/>
            <a:chExt cx="12240001" cy="452195"/>
          </a:xfrm>
        </p:grpSpPr>
        <p:sp>
          <p:nvSpPr>
            <p:cNvPr id="21" name="Rectángulo 20">
              <a:extLst>
                <a:ext uri="{FF2B5EF4-FFF2-40B4-BE49-F238E27FC236}">
                  <a16:creationId xmlns:a16="http://schemas.microsoft.com/office/drawing/2014/main" id="{6F0D9142-A65A-88C7-D35F-4BFEC9F9591B}"/>
                </a:ext>
              </a:extLst>
            </p:cNvPr>
            <p:cNvSpPr/>
            <p:nvPr/>
          </p:nvSpPr>
          <p:spPr>
            <a:xfrm>
              <a:off x="-2" y="6911424"/>
              <a:ext cx="12200237" cy="432000"/>
            </a:xfrm>
            <a:prstGeom prst="rect">
              <a:avLst/>
            </a:prstGeom>
            <a:solidFill>
              <a:srgbClr val="1737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tabLst>
                  <a:tab pos="1619250" algn="ctr"/>
                  <a:tab pos="3771900" algn="ctr"/>
                  <a:tab pos="5924550" algn="ctr"/>
                  <a:tab pos="8077200" algn="ctr"/>
                  <a:tab pos="10229850" algn="ctr"/>
                </a:tabLst>
              </a:pPr>
              <a:r>
                <a:rPr lang="en-US" sz="1600" b="1" noProof="0" dirty="0"/>
                <a:t>			PATRIOTISMO</a:t>
              </a:r>
            </a:p>
            <a:p>
              <a:pPr>
                <a:tabLst>
                  <a:tab pos="1619250" algn="ctr"/>
                  <a:tab pos="3771900" algn="ctr"/>
                  <a:tab pos="5924550" algn="ctr"/>
                  <a:tab pos="8077200" algn="ctr"/>
                  <a:tab pos="10229850" algn="ctr"/>
                </a:tabLst>
              </a:pPr>
              <a:r>
                <a:rPr lang="en-US" sz="1200" noProof="0" dirty="0"/>
                <a:t>	HONOR	LEALTAD	VALENTIA	INTEGRIDAD	DEBER</a:t>
              </a:r>
            </a:p>
          </p:txBody>
        </p:sp>
        <p:cxnSp>
          <p:nvCxnSpPr>
            <p:cNvPr id="24" name="Conector recto 23">
              <a:extLst>
                <a:ext uri="{FF2B5EF4-FFF2-40B4-BE49-F238E27FC236}">
                  <a16:creationId xmlns:a16="http://schemas.microsoft.com/office/drawing/2014/main" id="{ECE6F85C-57F4-17AF-0670-C93240DBCA90}"/>
                </a:ext>
              </a:extLst>
            </p:cNvPr>
            <p:cNvCxnSpPr/>
            <p:nvPr/>
          </p:nvCxnSpPr>
          <p:spPr>
            <a:xfrm>
              <a:off x="-1" y="6891229"/>
              <a:ext cx="12240000" cy="0"/>
            </a:xfrm>
            <a:prstGeom prst="line">
              <a:avLst/>
            </a:prstGeom>
            <a:ln w="381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374579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5C7E21-E8C3-E5B6-35FF-AA6300EE89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" name="4 Marcador de contenido">
            <a:extLst>
              <a:ext uri="{FF2B5EF4-FFF2-40B4-BE49-F238E27FC236}">
                <a16:creationId xmlns:a16="http://schemas.microsoft.com/office/drawing/2014/main" id="{DAB2FC52-2640-711E-40DF-1C06946420BA}"/>
              </a:ext>
            </a:extLst>
          </p:cNvPr>
          <p:cNvGraphicFramePr>
            <a:graphicFrameLocks/>
          </p:cNvGraphicFramePr>
          <p:nvPr/>
        </p:nvGraphicFramePr>
        <p:xfrm>
          <a:off x="1054784" y="130984"/>
          <a:ext cx="10063790" cy="2880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1" name="15 Rectángulo">
            <a:extLst>
              <a:ext uri="{FF2B5EF4-FFF2-40B4-BE49-F238E27FC236}">
                <a16:creationId xmlns:a16="http://schemas.microsoft.com/office/drawing/2014/main" id="{B1C38E58-EA3B-FAB8-39D1-4F231D52DB1A}"/>
              </a:ext>
            </a:extLst>
          </p:cNvPr>
          <p:cNvSpPr/>
          <p:nvPr/>
        </p:nvSpPr>
        <p:spPr>
          <a:xfrm>
            <a:off x="1997176" y="730298"/>
            <a:ext cx="8197200" cy="33427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000066"/>
            </a:solidFill>
          </a:ln>
        </p:spPr>
        <p:style>
          <a:lnRef idx="0">
            <a:schemeClr val="lt2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21909" tIns="60955" rIns="121909" bIns="60955" anchor="ctr"/>
          <a:lstStyle/>
          <a:p>
            <a:pPr algn="ctr"/>
            <a:r>
              <a:rPr lang="en-US" sz="2400" b="1" dirty="0">
                <a:solidFill>
                  <a:srgbClr val="000066"/>
                </a:solidFill>
              </a:rPr>
              <a:t>MOTIVACIÓN</a:t>
            </a:r>
            <a:endParaRPr lang="en-US" sz="2400" b="1" noProof="0" dirty="0">
              <a:solidFill>
                <a:srgbClr val="000066"/>
              </a:solidFill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22A654D9-3D53-FB73-DF61-A9FE9BC80A1D}"/>
              </a:ext>
            </a:extLst>
          </p:cNvPr>
          <p:cNvSpPr txBox="1"/>
          <p:nvPr/>
        </p:nvSpPr>
        <p:spPr>
          <a:xfrm>
            <a:off x="1250586" y="66968"/>
            <a:ext cx="34108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noProof="0" dirty="0">
                <a:solidFill>
                  <a:schemeClr val="tx2"/>
                </a:solidFill>
                <a:latin typeface="Avenir Light" charset="0"/>
                <a:ea typeface="Avenir Light" charset="0"/>
                <a:cs typeface="Avenir Light" charset="0"/>
              </a:rPr>
              <a:t>RÉGIMEN Y MOTIVACIÓN</a:t>
            </a:r>
          </a:p>
        </p:txBody>
      </p:sp>
      <p:cxnSp>
        <p:nvCxnSpPr>
          <p:cNvPr id="23" name="Conector recto 22">
            <a:extLst>
              <a:ext uri="{FF2B5EF4-FFF2-40B4-BE49-F238E27FC236}">
                <a16:creationId xmlns:a16="http://schemas.microsoft.com/office/drawing/2014/main" id="{62C0E238-7C88-91EF-F20F-CCF865296CBF}"/>
              </a:ext>
            </a:extLst>
          </p:cNvPr>
          <p:cNvCxnSpPr/>
          <p:nvPr/>
        </p:nvCxnSpPr>
        <p:spPr>
          <a:xfrm>
            <a:off x="1330786" y="522384"/>
            <a:ext cx="9756000" cy="0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Rectángulo 1" descr="CGP PERSONAL&#10;">
            <a:extLst>
              <a:ext uri="{FF2B5EF4-FFF2-40B4-BE49-F238E27FC236}">
                <a16:creationId xmlns:a16="http://schemas.microsoft.com/office/drawing/2014/main" id="{F3F8E2C2-0667-4535-783F-EB721E1A01E9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>
            <a:off x="0" y="130984"/>
            <a:ext cx="329938" cy="6344233"/>
          </a:xfrm>
          <a:prstGeom prst="rect">
            <a:avLst/>
          </a:prstGeom>
          <a:solidFill>
            <a:srgbClr val="051E49"/>
          </a:solidFill>
          <a:ln/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CGP</a:t>
            </a:r>
          </a:p>
        </p:txBody>
      </p:sp>
      <p:graphicFrame>
        <p:nvGraphicFramePr>
          <p:cNvPr id="4" name="Diagrama 3">
            <a:extLst>
              <a:ext uri="{FF2B5EF4-FFF2-40B4-BE49-F238E27FC236}">
                <a16:creationId xmlns:a16="http://schemas.microsoft.com/office/drawing/2014/main" id="{76D72352-860C-21E0-E2A0-112BD89ED2F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91490571"/>
              </p:ext>
            </p:extLst>
          </p:nvPr>
        </p:nvGraphicFramePr>
        <p:xfrm>
          <a:off x="926282" y="1266237"/>
          <a:ext cx="10414163" cy="4738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grpSp>
        <p:nvGrpSpPr>
          <p:cNvPr id="5" name="Grupo 4">
            <a:extLst>
              <a:ext uri="{FF2B5EF4-FFF2-40B4-BE49-F238E27FC236}">
                <a16:creationId xmlns:a16="http://schemas.microsoft.com/office/drawing/2014/main" id="{E0D53399-BEF8-616F-B3B1-CDC07D3A9C3A}"/>
              </a:ext>
            </a:extLst>
          </p:cNvPr>
          <p:cNvGrpSpPr/>
          <p:nvPr/>
        </p:nvGrpSpPr>
        <p:grpSpPr>
          <a:xfrm>
            <a:off x="0" y="6410324"/>
            <a:ext cx="12240001" cy="452195"/>
            <a:chOff x="-2" y="6891229"/>
            <a:chExt cx="12240001" cy="452195"/>
          </a:xfrm>
        </p:grpSpPr>
        <p:sp>
          <p:nvSpPr>
            <p:cNvPr id="6" name="Rectángulo 5">
              <a:extLst>
                <a:ext uri="{FF2B5EF4-FFF2-40B4-BE49-F238E27FC236}">
                  <a16:creationId xmlns:a16="http://schemas.microsoft.com/office/drawing/2014/main" id="{D4072A10-D2EF-7B7B-95FB-97F6D5D96A78}"/>
                </a:ext>
              </a:extLst>
            </p:cNvPr>
            <p:cNvSpPr/>
            <p:nvPr/>
          </p:nvSpPr>
          <p:spPr>
            <a:xfrm>
              <a:off x="-2" y="6911424"/>
              <a:ext cx="12200237" cy="432000"/>
            </a:xfrm>
            <a:prstGeom prst="rect">
              <a:avLst/>
            </a:prstGeom>
            <a:solidFill>
              <a:srgbClr val="1737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tabLst>
                  <a:tab pos="1619250" algn="ctr"/>
                  <a:tab pos="3771900" algn="ctr"/>
                  <a:tab pos="5924550" algn="ctr"/>
                  <a:tab pos="8077200" algn="ctr"/>
                  <a:tab pos="10229850" algn="ctr"/>
                </a:tabLst>
              </a:pPr>
              <a:r>
                <a:rPr lang="en-US" sz="1600" b="1" noProof="0" dirty="0"/>
                <a:t>			PATRIOTISMO</a:t>
              </a:r>
            </a:p>
            <a:p>
              <a:pPr>
                <a:tabLst>
                  <a:tab pos="1619250" algn="ctr"/>
                  <a:tab pos="3771900" algn="ctr"/>
                  <a:tab pos="5924550" algn="ctr"/>
                  <a:tab pos="8077200" algn="ctr"/>
                  <a:tab pos="10229850" algn="ctr"/>
                </a:tabLst>
              </a:pPr>
              <a:r>
                <a:rPr lang="en-US" sz="1200" noProof="0" dirty="0"/>
                <a:t>	HONOR	LEALTAD	VALENTIA	INTEGRIDAD	DEBER</a:t>
              </a:r>
            </a:p>
          </p:txBody>
        </p:sp>
        <p:cxnSp>
          <p:nvCxnSpPr>
            <p:cNvPr id="7" name="Conector recto 6">
              <a:extLst>
                <a:ext uri="{FF2B5EF4-FFF2-40B4-BE49-F238E27FC236}">
                  <a16:creationId xmlns:a16="http://schemas.microsoft.com/office/drawing/2014/main" id="{39A25FAB-9D4A-7DF6-A472-CD6CA2740854}"/>
                </a:ext>
              </a:extLst>
            </p:cNvPr>
            <p:cNvCxnSpPr/>
            <p:nvPr/>
          </p:nvCxnSpPr>
          <p:spPr>
            <a:xfrm>
              <a:off x="-1" y="6891229"/>
              <a:ext cx="12240000" cy="0"/>
            </a:xfrm>
            <a:prstGeom prst="line">
              <a:avLst/>
            </a:prstGeom>
            <a:ln w="381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498010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52" t="26019" b="116"/>
          <a:stretch/>
        </p:blipFill>
        <p:spPr>
          <a:xfrm>
            <a:off x="0" y="0"/>
            <a:ext cx="12188141" cy="6390130"/>
          </a:xfrm>
          <a:prstGeom prst="rect">
            <a:avLst/>
          </a:prstGeom>
        </p:spPr>
      </p:pic>
      <p:grpSp>
        <p:nvGrpSpPr>
          <p:cNvPr id="14" name="Grupo 13"/>
          <p:cNvGrpSpPr/>
          <p:nvPr/>
        </p:nvGrpSpPr>
        <p:grpSpPr>
          <a:xfrm>
            <a:off x="0" y="6410324"/>
            <a:ext cx="12240001" cy="452195"/>
            <a:chOff x="-2" y="6891229"/>
            <a:chExt cx="12240001" cy="452195"/>
          </a:xfrm>
        </p:grpSpPr>
        <p:sp>
          <p:nvSpPr>
            <p:cNvPr id="15" name="Rectángulo 14"/>
            <p:cNvSpPr/>
            <p:nvPr/>
          </p:nvSpPr>
          <p:spPr>
            <a:xfrm>
              <a:off x="-2" y="6911424"/>
              <a:ext cx="12200237" cy="432000"/>
            </a:xfrm>
            <a:prstGeom prst="rect">
              <a:avLst/>
            </a:prstGeom>
            <a:solidFill>
              <a:srgbClr val="1737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tabLst>
                  <a:tab pos="1619250" algn="ctr"/>
                  <a:tab pos="3771900" algn="ctr"/>
                  <a:tab pos="5924550" algn="ctr"/>
                  <a:tab pos="8077200" algn="ctr"/>
                  <a:tab pos="10229850" algn="ctr"/>
                </a:tabLst>
              </a:pPr>
              <a:r>
                <a:rPr lang="en-US" sz="1600" b="1" noProof="0" dirty="0"/>
                <a:t>			PATRIOTISM</a:t>
              </a:r>
            </a:p>
            <a:p>
              <a:pPr>
                <a:tabLst>
                  <a:tab pos="1619250" algn="ctr"/>
                  <a:tab pos="3771900" algn="ctr"/>
                  <a:tab pos="5924550" algn="ctr"/>
                  <a:tab pos="8077200" algn="ctr"/>
                  <a:tab pos="10229850" algn="ctr"/>
                </a:tabLst>
              </a:pPr>
              <a:r>
                <a:rPr lang="en-US" sz="1200" noProof="0" dirty="0"/>
                <a:t>	HONOUR	LOYALTY	COURAGE	INTEGRITY	DUTY</a:t>
              </a:r>
            </a:p>
          </p:txBody>
        </p:sp>
        <p:cxnSp>
          <p:nvCxnSpPr>
            <p:cNvPr id="16" name="Conector recto 15"/>
            <p:cNvCxnSpPr/>
            <p:nvPr/>
          </p:nvCxnSpPr>
          <p:spPr>
            <a:xfrm>
              <a:off x="-1" y="6891229"/>
              <a:ext cx="12240000" cy="0"/>
            </a:xfrm>
            <a:prstGeom prst="line">
              <a:avLst/>
            </a:prstGeom>
            <a:ln w="38100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8" name="Rectangle 9"/>
          <p:cNvSpPr>
            <a:spLocks noChangeArrowheads="1"/>
          </p:cNvSpPr>
          <p:nvPr/>
        </p:nvSpPr>
        <p:spPr bwMode="auto">
          <a:xfrm>
            <a:off x="3897640" y="210298"/>
            <a:ext cx="4392860" cy="144798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 lIns="66840" tIns="56591" rIns="113173" bIns="56591">
            <a:spAutoFit/>
          </a:bodyPr>
          <a:lstStyle/>
          <a:p>
            <a:pPr algn="ctr" defTabSz="732552">
              <a:lnSpc>
                <a:spcPts val="2600"/>
              </a:lnSpc>
              <a:defRPr/>
            </a:pPr>
            <a:r>
              <a:rPr lang="en-US" sz="1600" b="1" kern="0" noProof="0" dirty="0">
                <a:ln w="317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E5D86B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Franklin Gothic Demi Cond" panose="020B0706030402020204" pitchFamily="34" charset="0"/>
                <a:cs typeface="Arial" panose="020B0604020202020204" pitchFamily="34" charset="0"/>
              </a:rPr>
              <a:t>Presentation to</a:t>
            </a:r>
          </a:p>
          <a:p>
            <a:pPr algn="ctr" defTabSz="732552">
              <a:lnSpc>
                <a:spcPts val="2600"/>
              </a:lnSpc>
              <a:defRPr/>
            </a:pPr>
            <a:r>
              <a:rPr lang="en-US" sz="2800" b="1" kern="0" noProof="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Franklin Gothic Demi Cond" panose="020B0706030402020204" pitchFamily="34" charset="0"/>
                <a:cs typeface="Arial" pitchFamily="34" charset="0"/>
              </a:rPr>
              <a:t>ADM Stephen T. “Web” Koehler</a:t>
            </a:r>
          </a:p>
          <a:p>
            <a:pPr algn="ctr" defTabSz="732552">
              <a:lnSpc>
                <a:spcPts val="2600"/>
              </a:lnSpc>
              <a:defRPr/>
            </a:pPr>
            <a:r>
              <a:rPr lang="en-US" sz="2800" b="1" kern="0" noProof="0" dirty="0">
                <a:ln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Franklin Gothic Demi Cond" panose="020B0706030402020204" pitchFamily="34" charset="0"/>
                <a:cs typeface="Arial" pitchFamily="34" charset="0"/>
              </a:rPr>
              <a:t>Commander US Pacific Fleet</a:t>
            </a:r>
          </a:p>
          <a:p>
            <a:pPr algn="ctr" defTabSz="732552">
              <a:lnSpc>
                <a:spcPts val="2600"/>
              </a:lnSpc>
              <a:defRPr/>
            </a:pPr>
            <a:r>
              <a:rPr lang="en-US" b="1" kern="0" noProof="0" dirty="0">
                <a:ln w="3175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olidFill>
                  <a:srgbClr val="E5D86B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Franklin Gothic Demi Cond" panose="020B0706030402020204" pitchFamily="34" charset="0"/>
                <a:cs typeface="Arial" panose="020B0604020202020204" pitchFamily="34" charset="0"/>
              </a:rPr>
              <a:t>18.MAR.2025</a:t>
            </a:r>
          </a:p>
        </p:txBody>
      </p:sp>
      <p:sp>
        <p:nvSpPr>
          <p:cNvPr id="19" name="Rectángulo 18"/>
          <p:cNvSpPr/>
          <p:nvPr/>
        </p:nvSpPr>
        <p:spPr>
          <a:xfrm>
            <a:off x="-1" y="4585594"/>
            <a:ext cx="12188142" cy="1303426"/>
          </a:xfrm>
          <a:prstGeom prst="rect">
            <a:avLst/>
          </a:prstGeom>
          <a:gradFill flip="none" rotWithShape="1">
            <a:gsLst>
              <a:gs pos="100000">
                <a:schemeClr val="tx1">
                  <a:alpha val="50000"/>
                </a:schemeClr>
              </a:gs>
              <a:gs pos="50000">
                <a:schemeClr val="tx1">
                  <a:alpha val="65000"/>
                </a:schemeClr>
              </a:gs>
              <a:gs pos="0">
                <a:schemeClr val="tx1">
                  <a:alpha val="80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noProof="0" dirty="0">
                <a:solidFill>
                  <a:srgbClr val="E6BA00"/>
                </a:solidFill>
                <a:latin typeface="Eras Bold ITC" panose="020B0907030504020204" pitchFamily="34" charset="0"/>
              </a:rPr>
              <a:t>CHILEAN NAVY - NAVAL OPERATIONS COMMAND</a:t>
            </a:r>
          </a:p>
          <a:p>
            <a:r>
              <a:rPr lang="en-US" sz="4400" noProof="0" dirty="0">
                <a:latin typeface="Eras Bold ITC" panose="020B0907030504020204" pitchFamily="34" charset="0"/>
              </a:rPr>
              <a:t>COMANDO DE OPERACIONES NAVALES</a:t>
            </a:r>
          </a:p>
        </p:txBody>
      </p:sp>
      <p:pic>
        <p:nvPicPr>
          <p:cNvPr id="20" name="Picture 11" descr="ESCUDO COMOPER"/>
          <p:cNvPicPr>
            <a:picLocks noChangeAspect="1" noChangeArrowheads="1"/>
          </p:cNvPicPr>
          <p:nvPr/>
        </p:nvPicPr>
        <p:blipFill>
          <a:blip r:embed="rId3" cstate="print"/>
          <a:srcRect l="28728" t="15288" r="26431" b="11928"/>
          <a:stretch>
            <a:fillRect/>
          </a:stretch>
        </p:blipFill>
        <p:spPr bwMode="auto">
          <a:xfrm>
            <a:off x="9858375" y="1957177"/>
            <a:ext cx="2043875" cy="3083680"/>
          </a:xfrm>
          <a:prstGeom prst="rect">
            <a:avLst/>
          </a:prstGeom>
          <a:noFill/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</p:pic>
    </p:spTree>
    <p:extLst>
      <p:ext uri="{BB962C8B-B14F-4D97-AF65-F5344CB8AC3E}">
        <p14:creationId xmlns:p14="http://schemas.microsoft.com/office/powerpoint/2010/main" val="1600427057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00FFFF">
            <a:alpha val="30196"/>
          </a:srgbClr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15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2293</TotalTime>
  <Words>244</Words>
  <Application>Microsoft Office PowerPoint</Application>
  <PresentationFormat>Panorámica</PresentationFormat>
  <Paragraphs>49</Paragraphs>
  <Slides>4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11" baseType="lpstr">
      <vt:lpstr>Arial</vt:lpstr>
      <vt:lpstr>Avenir Light</vt:lpstr>
      <vt:lpstr>Calibri</vt:lpstr>
      <vt:lpstr>Calibri Light</vt:lpstr>
      <vt:lpstr>Eras Bold ITC</vt:lpstr>
      <vt:lpstr>Franklin Gothic Demi Cond</vt:lpstr>
      <vt:lpstr>Tema de Office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T2 A. ROBERTO BERARDI GONZÁLEZ</dc:creator>
  <cp:lastModifiedBy>Office</cp:lastModifiedBy>
  <cp:revision>165</cp:revision>
  <cp:lastPrinted>2025-03-17T16:15:47Z</cp:lastPrinted>
  <dcterms:created xsi:type="dcterms:W3CDTF">2024-08-13T14:58:15Z</dcterms:created>
  <dcterms:modified xsi:type="dcterms:W3CDTF">2026-03-06T02:12:02Z</dcterms:modified>
</cp:coreProperties>
</file>