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6" r:id="rId2"/>
    <p:sldId id="269" r:id="rId3"/>
    <p:sldId id="267" r:id="rId4"/>
    <p:sldId id="270" r:id="rId5"/>
    <p:sldId id="271" r:id="rId6"/>
    <p:sldId id="272" r:id="rId7"/>
    <p:sldId id="273" r:id="rId8"/>
    <p:sldId id="274" r:id="rId9"/>
    <p:sldId id="275" r:id="rId10"/>
    <p:sldId id="268" r:id="rId11"/>
    <p:sldId id="276" r:id="rId12"/>
    <p:sldId id="277" r:id="rId13"/>
    <p:sldId id="278" r:id="rId14"/>
    <p:sldId id="256" r:id="rId15"/>
    <p:sldId id="257" r:id="rId16"/>
    <p:sldId id="258" r:id="rId17"/>
    <p:sldId id="259" r:id="rId18"/>
    <p:sldId id="260" r:id="rId19"/>
    <p:sldId id="261" r:id="rId20"/>
    <p:sldId id="262" r:id="rId21"/>
    <p:sldId id="263" r:id="rId22"/>
    <p:sldId id="264" r:id="rId23"/>
    <p:sldId id="265" r:id="rId24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1904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24/2/20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1357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24/2/20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0951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24/2/20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7878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24/2/20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974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24/2/20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52368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24/2/20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0311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24/2/20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9417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24/2/20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9615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24/2/20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1657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24/2/20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8602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B8299-2DA6-E44A-A2BA-B10B4EB74E3B}" type="datetimeFigureOut">
              <a:rPr lang="es-ES" smtClean="0"/>
              <a:t>24/2/20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5235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x-none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/>
              <a:t>Haga clic para modificar el estilo de texto del patrón</a:t>
            </a:r>
          </a:p>
          <a:p>
            <a:pPr lvl="1"/>
            <a:r>
              <a:rPr lang="x-none"/>
              <a:t>Segundo nivel</a:t>
            </a:r>
          </a:p>
          <a:p>
            <a:pPr lvl="2"/>
            <a:r>
              <a:rPr lang="x-none"/>
              <a:t>Tercer nivel</a:t>
            </a:r>
          </a:p>
          <a:p>
            <a:pPr lvl="3"/>
            <a:r>
              <a:rPr lang="x-none"/>
              <a:t>Cuarto nivel</a:t>
            </a:r>
          </a:p>
          <a:p>
            <a:pPr lvl="4"/>
            <a:r>
              <a:rPr lang="x-none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B8299-2DA6-E44A-A2BA-B10B4EB74E3B}" type="datetimeFigureOut">
              <a:rPr lang="es-ES" smtClean="0"/>
              <a:t>24/2/20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8545C4-DB47-0544-A5AB-362F6F86A41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5325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30ABAEBD-933E-B348-A5EA-8F8DAA2A5BB7}"/>
              </a:ext>
            </a:extLst>
          </p:cNvPr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dirty="0"/>
              <a:t>Espejos</a:t>
            </a:r>
          </a:p>
        </p:txBody>
      </p:sp>
      <p:sp>
        <p:nvSpPr>
          <p:cNvPr id="5" name="Subtítulo 2">
            <a:extLst>
              <a:ext uri="{FF2B5EF4-FFF2-40B4-BE49-F238E27FC236}">
                <a16:creationId xmlns:a16="http://schemas.microsoft.com/office/drawing/2014/main" id="{6A0EA8A9-97DB-8D4C-A677-0A54C328B257}"/>
              </a:ext>
            </a:extLst>
          </p:cNvPr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ES" dirty="0"/>
              <a:t>Escuela Naval Arturo Prat</a:t>
            </a:r>
          </a:p>
          <a:p>
            <a:pPr marL="0" indent="0" algn="ctr">
              <a:buNone/>
            </a:pPr>
            <a:r>
              <a:rPr lang="es-ES" dirty="0"/>
              <a:t>Prof. Cristian </a:t>
            </a:r>
            <a:r>
              <a:rPr lang="es-ES" dirty="0" err="1"/>
              <a:t>Romanque</a:t>
            </a:r>
            <a:r>
              <a:rPr lang="es-E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25466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9594607-3CDD-FC43-A88B-52EF059BBC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941"/>
            <a:ext cx="9144000" cy="5070117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6BF9064A-F2D4-4545-AE74-FC844FD7EB3D}"/>
              </a:ext>
            </a:extLst>
          </p:cNvPr>
          <p:cNvSpPr/>
          <p:nvPr/>
        </p:nvSpPr>
        <p:spPr>
          <a:xfrm>
            <a:off x="6001407" y="493986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33206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8ED968D-C45A-7E4F-AB20-6EF5F2183E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5833390-011C-0747-B383-E115AC20CB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864" y="1299998"/>
            <a:ext cx="4018376" cy="425800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8E80CF1C-84CC-D649-9597-00F17C4C42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3532" y="2006820"/>
            <a:ext cx="3961322" cy="2218340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CDA07F29-68C5-634E-BD3F-D51EE3904BAA}"/>
              </a:ext>
            </a:extLst>
          </p:cNvPr>
          <p:cNvSpPr/>
          <p:nvPr/>
        </p:nvSpPr>
        <p:spPr>
          <a:xfrm>
            <a:off x="2813590" y="92688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65125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F207AE4-B045-464B-8E9E-F70BC2841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873" y="0"/>
            <a:ext cx="7864253" cy="68580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5F317D2C-35D7-AF4C-AEBD-9D1554C6AA3E}"/>
              </a:ext>
            </a:extLst>
          </p:cNvPr>
          <p:cNvSpPr/>
          <p:nvPr/>
        </p:nvSpPr>
        <p:spPr>
          <a:xfrm>
            <a:off x="5927834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699361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929F8C1-2FAA-D744-AB53-176A699E87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873" y="0"/>
            <a:ext cx="7864253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0E51926F-CEC1-CC44-8A46-9B913844CF3D}"/>
              </a:ext>
            </a:extLst>
          </p:cNvPr>
          <p:cNvSpPr/>
          <p:nvPr/>
        </p:nvSpPr>
        <p:spPr>
          <a:xfrm>
            <a:off x="5812221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116516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A18E7DC-0D99-4F49-98E1-878EFE04C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672" y="0"/>
            <a:ext cx="7136655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26D27AAF-0EA2-A941-9B44-50E0A9D7D4D9}"/>
              </a:ext>
            </a:extLst>
          </p:cNvPr>
          <p:cNvSpPr/>
          <p:nvPr/>
        </p:nvSpPr>
        <p:spPr>
          <a:xfrm>
            <a:off x="5339255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25595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91E1816-C8C5-534A-82D5-86E48BF58D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575" y="0"/>
            <a:ext cx="7786849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6237A814-9662-E942-8602-7B0142890BA6}"/>
              </a:ext>
            </a:extLst>
          </p:cNvPr>
          <p:cNvSpPr/>
          <p:nvPr/>
        </p:nvSpPr>
        <p:spPr>
          <a:xfrm>
            <a:off x="5885793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96030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98494C8-0A40-174D-8B6E-C0EFA4B254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316" y="0"/>
            <a:ext cx="7771368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E8D62C9-097D-DD4F-B847-679100EF04CD}"/>
              </a:ext>
            </a:extLst>
          </p:cNvPr>
          <p:cNvSpPr/>
          <p:nvPr/>
        </p:nvSpPr>
        <p:spPr>
          <a:xfrm>
            <a:off x="5780689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814390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223BBCF-5D57-AC4F-B136-6DB917550F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584" y="0"/>
            <a:ext cx="8204831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E4CF630-48DA-1646-9B1A-2C570C3ADEE6}"/>
              </a:ext>
            </a:extLst>
          </p:cNvPr>
          <p:cNvSpPr/>
          <p:nvPr/>
        </p:nvSpPr>
        <p:spPr>
          <a:xfrm>
            <a:off x="6001407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509991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A6C7264-1FED-8241-8B7D-239B9B1D96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5855" y="1410029"/>
            <a:ext cx="3415862" cy="341586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E2A32A6-7B09-834C-97F0-FDA41C85EB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738" y="1093076"/>
            <a:ext cx="4144262" cy="4049768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DCCC920D-A103-4844-AF0B-2B4DA70DBF0F}"/>
              </a:ext>
            </a:extLst>
          </p:cNvPr>
          <p:cNvSpPr/>
          <p:nvPr/>
        </p:nvSpPr>
        <p:spPr>
          <a:xfrm>
            <a:off x="2766849" y="663794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659053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E7317B9-234E-DB4A-87CC-CC265D7632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048" y="0"/>
            <a:ext cx="7213904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13B7B71-8143-F643-9EC7-63908BB12D11}"/>
              </a:ext>
            </a:extLst>
          </p:cNvPr>
          <p:cNvSpPr/>
          <p:nvPr/>
        </p:nvSpPr>
        <p:spPr>
          <a:xfrm>
            <a:off x="5843752" y="0"/>
            <a:ext cx="3142593" cy="74623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263595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5D3349C-EF0D-4147-9812-0A6A376C2E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285" y="0"/>
            <a:ext cx="8331429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491BBFC8-A66D-DC45-A50D-0683A9A2D5A3}"/>
              </a:ext>
            </a:extLst>
          </p:cNvPr>
          <p:cNvSpPr/>
          <p:nvPr/>
        </p:nvSpPr>
        <p:spPr>
          <a:xfrm>
            <a:off x="6789682" y="0"/>
            <a:ext cx="21336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661526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A1BA86E-4F1C-1D4F-A19A-02DF1E68F9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472" y="0"/>
            <a:ext cx="6935056" cy="68580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7A40FDEE-E6FF-D946-81A3-759587562F92}"/>
              </a:ext>
            </a:extLst>
          </p:cNvPr>
          <p:cNvSpPr/>
          <p:nvPr/>
        </p:nvSpPr>
        <p:spPr>
          <a:xfrm>
            <a:off x="6674069" y="73573"/>
            <a:ext cx="1681655" cy="2417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849647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/>
              <a:t>Lentes delgadas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/>
              <a:t>Escuela Naval Arturo Prat</a:t>
            </a:r>
          </a:p>
          <a:p>
            <a:r>
              <a:rPr lang="es-ES" dirty="0"/>
              <a:t>Prof. Cristian Romanque </a:t>
            </a:r>
          </a:p>
        </p:txBody>
      </p:sp>
    </p:spTree>
    <p:extLst>
      <p:ext uri="{BB962C8B-B14F-4D97-AF65-F5344CB8AC3E}">
        <p14:creationId xmlns:p14="http://schemas.microsoft.com/office/powerpoint/2010/main" val="1108317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Lentes delgadas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941" y="2065774"/>
            <a:ext cx="8613227" cy="399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3628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Foco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61" y="2689538"/>
            <a:ext cx="8805158" cy="2506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264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Aproximación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748" y="1563752"/>
            <a:ext cx="8072477" cy="4853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6417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/>
              <a:t>Formación de imágenes</a:t>
            </a:r>
            <a:br>
              <a:rPr lang="es-ES" dirty="0"/>
            </a:br>
            <a:r>
              <a:rPr lang="es-ES" dirty="0"/>
              <a:t>Trazado de rayos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598" y="1541724"/>
            <a:ext cx="7665415" cy="5033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5531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Imagen real/imagen virtual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53795"/>
            <a:ext cx="9144000" cy="2897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6591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Plano focal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9" y="2057951"/>
            <a:ext cx="9144000" cy="3779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8781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Ecuación de las lentes delgadas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t="11411" b="8589"/>
          <a:stretch/>
        </p:blipFill>
        <p:spPr>
          <a:xfrm>
            <a:off x="846812" y="1800000"/>
            <a:ext cx="7197727" cy="43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7734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Lentes compuestos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9900" y="1917700"/>
            <a:ext cx="5651500" cy="302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3606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Microscopio </a:t>
            </a:r>
            <a:r>
              <a:rPr lang="es-ES" dirty="0" err="1"/>
              <a:t>optico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0375"/>
            <a:ext cx="91440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85373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46</Words>
  <Application>Microsoft Macintosh PowerPoint</Application>
  <PresentationFormat>Presentación en pantalla (4:3)</PresentationFormat>
  <Paragraphs>15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6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Lentes delgadas</vt:lpstr>
      <vt:lpstr>Lentes delgadas </vt:lpstr>
      <vt:lpstr>Foco</vt:lpstr>
      <vt:lpstr>Aproximación </vt:lpstr>
      <vt:lpstr>Formación de imágenes Trazado de rayos </vt:lpstr>
      <vt:lpstr>Imagen real/imagen virtual </vt:lpstr>
      <vt:lpstr>Plano focal</vt:lpstr>
      <vt:lpstr>Ecuación de las lentes delgadas</vt:lpstr>
      <vt:lpstr>Lentes compuestos </vt:lpstr>
      <vt:lpstr>Microscopio optico</vt:lpstr>
    </vt:vector>
  </TitlesOfParts>
  <Company>utfsm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Lentes delgadas</dc:title>
  <dc:creator>cristian romanque</dc:creator>
  <cp:lastModifiedBy>María Magdalena Contreras Hormazábal</cp:lastModifiedBy>
  <cp:revision>10</cp:revision>
  <dcterms:created xsi:type="dcterms:W3CDTF">2019-03-21T02:19:13Z</dcterms:created>
  <dcterms:modified xsi:type="dcterms:W3CDTF">2020-02-25T02:38:27Z</dcterms:modified>
</cp:coreProperties>
</file>