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0" r:id="rId4"/>
  </p:sldMasterIdLst>
  <p:notesMasterIdLst>
    <p:notesMasterId r:id="rId27"/>
  </p:notesMasterIdLst>
  <p:sldIdLst>
    <p:sldId id="397" r:id="rId5"/>
    <p:sldId id="434" r:id="rId6"/>
    <p:sldId id="436" r:id="rId7"/>
    <p:sldId id="420" r:id="rId8"/>
    <p:sldId id="429" r:id="rId9"/>
    <p:sldId id="428" r:id="rId10"/>
    <p:sldId id="435" r:id="rId11"/>
    <p:sldId id="437" r:id="rId12"/>
    <p:sldId id="416" r:id="rId13"/>
    <p:sldId id="424" r:id="rId14"/>
    <p:sldId id="419" r:id="rId15"/>
    <p:sldId id="433" r:id="rId16"/>
    <p:sldId id="432" r:id="rId17"/>
    <p:sldId id="404" r:id="rId18"/>
    <p:sldId id="264" r:id="rId19"/>
    <p:sldId id="259" r:id="rId20"/>
    <p:sldId id="438" r:id="rId21"/>
    <p:sldId id="439" r:id="rId22"/>
    <p:sldId id="440" r:id="rId23"/>
    <p:sldId id="441" r:id="rId24"/>
    <p:sldId id="284" r:id="rId25"/>
    <p:sldId id="285" r:id="rId26"/>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931">
          <p15:clr>
            <a:srgbClr val="A4A3A4"/>
          </p15:clr>
        </p15:guide>
        <p15:guide id="2" pos="3840">
          <p15:clr>
            <a:srgbClr val="A4A3A4"/>
          </p15:clr>
        </p15:guide>
      </p15:sldGuideLst>
    </p:ext>
    <p:ext uri="http://customooxmlschemas.google.com/">
      <go:slidesCustomData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go="http://customooxmlschemas.google.com/" xmlns="" r:id="rId54" roundtripDataSignature="AMtx7mi8UuktIzNkO782y1shHiPItuN9Pg=="/>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328"/>
    <p:restoredTop sz="94662"/>
  </p:normalViewPr>
  <p:slideViewPr>
    <p:cSldViewPr snapToGrid="0">
      <p:cViewPr varScale="1">
        <p:scale>
          <a:sx n="99" d="100"/>
          <a:sy n="99" d="100"/>
        </p:scale>
        <p:origin x="808" y="184"/>
      </p:cViewPr>
      <p:guideLst>
        <p:guide orient="horz" pos="2931"/>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55"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59"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54" Type="http://customschemas.google.com/relationships/presentationmetadata" Target="meta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8"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57"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56"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el Albornoz" userId="8b740aec-93c2-42d0-a265-8c10b2f10659" providerId="ADAL" clId="{9E539294-7BDC-4AEC-8595-72FFE5ECDDFB}"/>
    <pc:docChg chg="modSld">
      <pc:chgData name="Daniel Albornoz" userId="8b740aec-93c2-42d0-a265-8c10b2f10659" providerId="ADAL" clId="{9E539294-7BDC-4AEC-8595-72FFE5ECDDFB}" dt="2020-10-28T02:13:19.415" v="12" actId="20577"/>
      <pc:docMkLst>
        <pc:docMk/>
      </pc:docMkLst>
      <pc:sldChg chg="modSp mod">
        <pc:chgData name="Daniel Albornoz" userId="8b740aec-93c2-42d0-a265-8c10b2f10659" providerId="ADAL" clId="{9E539294-7BDC-4AEC-8595-72FFE5ECDDFB}" dt="2020-10-28T02:10:56.527" v="6" actId="20577"/>
        <pc:sldMkLst>
          <pc:docMk/>
          <pc:sldMk cId="664068123" sldId="429"/>
        </pc:sldMkLst>
        <pc:spChg chg="mod">
          <ac:chgData name="Daniel Albornoz" userId="8b740aec-93c2-42d0-a265-8c10b2f10659" providerId="ADAL" clId="{9E539294-7BDC-4AEC-8595-72FFE5ECDDFB}" dt="2020-10-28T02:10:56.527" v="6" actId="20577"/>
          <ac:spMkLst>
            <pc:docMk/>
            <pc:sldMk cId="664068123" sldId="429"/>
            <ac:spMk id="2" creationId="{1D37DFDA-AFD1-4A0F-BD4A-46916C11B3BF}"/>
          </ac:spMkLst>
        </pc:spChg>
      </pc:sldChg>
      <pc:sldChg chg="modSp mod">
        <pc:chgData name="Daniel Albornoz" userId="8b740aec-93c2-42d0-a265-8c10b2f10659" providerId="ADAL" clId="{9E539294-7BDC-4AEC-8595-72FFE5ECDDFB}" dt="2020-10-28T02:13:19.415" v="12" actId="20577"/>
        <pc:sldMkLst>
          <pc:docMk/>
          <pc:sldMk cId="512164882" sldId="433"/>
        </pc:sldMkLst>
        <pc:spChg chg="mod">
          <ac:chgData name="Daniel Albornoz" userId="8b740aec-93c2-42d0-a265-8c10b2f10659" providerId="ADAL" clId="{9E539294-7BDC-4AEC-8595-72FFE5ECDDFB}" dt="2020-10-28T02:13:19.415" v="12" actId="20577"/>
          <ac:spMkLst>
            <pc:docMk/>
            <pc:sldMk cId="512164882" sldId="433"/>
            <ac:spMk id="2" creationId="{88CAFB58-BD93-5847-8C5A-2249CA74CEA7}"/>
          </ac:spMkLst>
        </pc:spChg>
      </pc:sldChg>
    </pc:docChg>
  </pc:docChgLst>
  <pc:docChgLst>
    <pc:chgData name="Daniel Albornoz" userId="8b740aec-93c2-42d0-a265-8c10b2f10659" providerId="ADAL" clId="{782F7303-E30C-42E9-955E-009A8D5C4D5B}"/>
    <pc:docChg chg="undo custSel addSld delSld modSld sldOrd">
      <pc:chgData name="Daniel Albornoz" userId="8b740aec-93c2-42d0-a265-8c10b2f10659" providerId="ADAL" clId="{782F7303-E30C-42E9-955E-009A8D5C4D5B}" dt="2020-10-27T22:30:42.739" v="2969" actId="20577"/>
      <pc:docMkLst>
        <pc:docMk/>
      </pc:docMkLst>
      <pc:sldChg chg="addSp delSp modSp mod">
        <pc:chgData name="Daniel Albornoz" userId="8b740aec-93c2-42d0-a265-8c10b2f10659" providerId="ADAL" clId="{782F7303-E30C-42E9-955E-009A8D5C4D5B}" dt="2020-10-27T20:27:27.382" v="1105" actId="21"/>
        <pc:sldMkLst>
          <pc:docMk/>
          <pc:sldMk cId="1685476560" sldId="397"/>
        </pc:sldMkLst>
        <pc:spChg chg="del">
          <ac:chgData name="Daniel Albornoz" userId="8b740aec-93c2-42d0-a265-8c10b2f10659" providerId="ADAL" clId="{782F7303-E30C-42E9-955E-009A8D5C4D5B}" dt="2020-10-27T20:27:27.382" v="1105" actId="21"/>
          <ac:spMkLst>
            <pc:docMk/>
            <pc:sldMk cId="1685476560" sldId="397"/>
            <ac:spMk id="2" creationId="{35F2890F-9CFE-4F0A-B4F7-426E26E2FFC6}"/>
          </ac:spMkLst>
        </pc:spChg>
        <pc:spChg chg="mod">
          <ac:chgData name="Daniel Albornoz" userId="8b740aec-93c2-42d0-a265-8c10b2f10659" providerId="ADAL" clId="{782F7303-E30C-42E9-955E-009A8D5C4D5B}" dt="2020-10-27T19:17:59.988" v="29" actId="20577"/>
          <ac:spMkLst>
            <pc:docMk/>
            <pc:sldMk cId="1685476560" sldId="397"/>
            <ac:spMk id="274" creationId="{00000000-0000-0000-0000-000000000000}"/>
          </ac:spMkLst>
        </pc:spChg>
        <pc:picChg chg="add mod">
          <ac:chgData name="Daniel Albornoz" userId="8b740aec-93c2-42d0-a265-8c10b2f10659" providerId="ADAL" clId="{782F7303-E30C-42E9-955E-009A8D5C4D5B}" dt="2020-10-27T19:29:58.291" v="36"/>
          <ac:picMkLst>
            <pc:docMk/>
            <pc:sldMk cId="1685476560" sldId="397"/>
            <ac:picMk id="4" creationId="{A392B6E2-1A21-468E-BDB6-1BD1CA9D2FF3}"/>
          </ac:picMkLst>
        </pc:picChg>
        <pc:picChg chg="del">
          <ac:chgData name="Daniel Albornoz" userId="8b740aec-93c2-42d0-a265-8c10b2f10659" providerId="ADAL" clId="{782F7303-E30C-42E9-955E-009A8D5C4D5B}" dt="2020-10-27T19:29:16.911" v="30" actId="478"/>
          <ac:picMkLst>
            <pc:docMk/>
            <pc:sldMk cId="1685476560" sldId="397"/>
            <ac:picMk id="1026" creationId="{86DB1FD0-832B-41AF-A6C0-836481261AF8}"/>
          </ac:picMkLst>
        </pc:picChg>
      </pc:sldChg>
      <pc:sldChg chg="del">
        <pc:chgData name="Daniel Albornoz" userId="8b740aec-93c2-42d0-a265-8c10b2f10659" providerId="ADAL" clId="{782F7303-E30C-42E9-955E-009A8D5C4D5B}" dt="2020-10-27T19:32:29.635" v="37" actId="47"/>
        <pc:sldMkLst>
          <pc:docMk/>
          <pc:sldMk cId="3482983391" sldId="398"/>
        </pc:sldMkLst>
      </pc:sldChg>
      <pc:sldChg chg="modSp mod">
        <pc:chgData name="Daniel Albornoz" userId="8b740aec-93c2-42d0-a265-8c10b2f10659" providerId="ADAL" clId="{782F7303-E30C-42E9-955E-009A8D5C4D5B}" dt="2020-10-27T19:34:27.535" v="189" actId="20577"/>
        <pc:sldMkLst>
          <pc:docMk/>
          <pc:sldMk cId="736811513" sldId="405"/>
        </pc:sldMkLst>
        <pc:spChg chg="mod">
          <ac:chgData name="Daniel Albornoz" userId="8b740aec-93c2-42d0-a265-8c10b2f10659" providerId="ADAL" clId="{782F7303-E30C-42E9-955E-009A8D5C4D5B}" dt="2020-10-27T19:34:27.535" v="189" actId="20577"/>
          <ac:spMkLst>
            <pc:docMk/>
            <pc:sldMk cId="736811513" sldId="405"/>
            <ac:spMk id="281" creationId="{00000000-0000-0000-0000-000000000000}"/>
          </ac:spMkLst>
        </pc:spChg>
      </pc:sldChg>
      <pc:sldChg chg="del">
        <pc:chgData name="Daniel Albornoz" userId="8b740aec-93c2-42d0-a265-8c10b2f10659" providerId="ADAL" clId="{782F7303-E30C-42E9-955E-009A8D5C4D5B}" dt="2020-10-27T19:34:09.107" v="170" actId="47"/>
        <pc:sldMkLst>
          <pc:docMk/>
          <pc:sldMk cId="3871396558" sldId="406"/>
        </pc:sldMkLst>
      </pc:sldChg>
      <pc:sldChg chg="del">
        <pc:chgData name="Daniel Albornoz" userId="8b740aec-93c2-42d0-a265-8c10b2f10659" providerId="ADAL" clId="{782F7303-E30C-42E9-955E-009A8D5C4D5B}" dt="2020-10-27T19:34:09.107" v="170" actId="47"/>
        <pc:sldMkLst>
          <pc:docMk/>
          <pc:sldMk cId="55943852" sldId="407"/>
        </pc:sldMkLst>
      </pc:sldChg>
      <pc:sldChg chg="del">
        <pc:chgData name="Daniel Albornoz" userId="8b740aec-93c2-42d0-a265-8c10b2f10659" providerId="ADAL" clId="{782F7303-E30C-42E9-955E-009A8D5C4D5B}" dt="2020-10-27T19:34:09.107" v="170" actId="47"/>
        <pc:sldMkLst>
          <pc:docMk/>
          <pc:sldMk cId="2424812507" sldId="408"/>
        </pc:sldMkLst>
      </pc:sldChg>
      <pc:sldChg chg="del">
        <pc:chgData name="Daniel Albornoz" userId="8b740aec-93c2-42d0-a265-8c10b2f10659" providerId="ADAL" clId="{782F7303-E30C-42E9-955E-009A8D5C4D5B}" dt="2020-10-27T19:34:09.107" v="170" actId="47"/>
        <pc:sldMkLst>
          <pc:docMk/>
          <pc:sldMk cId="3872377419" sldId="409"/>
        </pc:sldMkLst>
      </pc:sldChg>
      <pc:sldChg chg="del">
        <pc:chgData name="Daniel Albornoz" userId="8b740aec-93c2-42d0-a265-8c10b2f10659" providerId="ADAL" clId="{782F7303-E30C-42E9-955E-009A8D5C4D5B}" dt="2020-10-27T19:34:09.107" v="170" actId="47"/>
        <pc:sldMkLst>
          <pc:docMk/>
          <pc:sldMk cId="3756622870" sldId="411"/>
        </pc:sldMkLst>
      </pc:sldChg>
      <pc:sldChg chg="del">
        <pc:chgData name="Daniel Albornoz" userId="8b740aec-93c2-42d0-a265-8c10b2f10659" providerId="ADAL" clId="{782F7303-E30C-42E9-955E-009A8D5C4D5B}" dt="2020-10-27T19:34:09.107" v="170" actId="47"/>
        <pc:sldMkLst>
          <pc:docMk/>
          <pc:sldMk cId="1369034317" sldId="412"/>
        </pc:sldMkLst>
      </pc:sldChg>
      <pc:sldChg chg="del">
        <pc:chgData name="Daniel Albornoz" userId="8b740aec-93c2-42d0-a265-8c10b2f10659" providerId="ADAL" clId="{782F7303-E30C-42E9-955E-009A8D5C4D5B}" dt="2020-10-27T19:34:09.107" v="170" actId="47"/>
        <pc:sldMkLst>
          <pc:docMk/>
          <pc:sldMk cId="1213125097" sldId="414"/>
        </pc:sldMkLst>
      </pc:sldChg>
      <pc:sldChg chg="addSp delSp modSp add mod delAnim modAnim">
        <pc:chgData name="Daniel Albornoz" userId="8b740aec-93c2-42d0-a265-8c10b2f10659" providerId="ADAL" clId="{782F7303-E30C-42E9-955E-009A8D5C4D5B}" dt="2020-10-27T20:25:52.670" v="1087" actId="478"/>
        <pc:sldMkLst>
          <pc:docMk/>
          <pc:sldMk cId="4239877358" sldId="414"/>
        </pc:sldMkLst>
        <pc:spChg chg="mod">
          <ac:chgData name="Daniel Albornoz" userId="8b740aec-93c2-42d0-a265-8c10b2f10659" providerId="ADAL" clId="{782F7303-E30C-42E9-955E-009A8D5C4D5B}" dt="2020-10-27T20:21:00.561" v="1082" actId="20577"/>
          <ac:spMkLst>
            <pc:docMk/>
            <pc:sldMk cId="4239877358" sldId="414"/>
            <ac:spMk id="2" creationId="{979ADC2E-6885-4647-AFA5-A5831D58874A}"/>
          </ac:spMkLst>
        </pc:spChg>
        <pc:spChg chg="mod">
          <ac:chgData name="Daniel Albornoz" userId="8b740aec-93c2-42d0-a265-8c10b2f10659" providerId="ADAL" clId="{782F7303-E30C-42E9-955E-009A8D5C4D5B}" dt="2020-10-27T19:42:14.020" v="257" actId="20577"/>
          <ac:spMkLst>
            <pc:docMk/>
            <pc:sldMk cId="4239877358" sldId="414"/>
            <ac:spMk id="282" creationId="{00000000-0000-0000-0000-000000000000}"/>
          </ac:spMkLst>
        </pc:spChg>
        <pc:grpChg chg="add mod">
          <ac:chgData name="Daniel Albornoz" userId="8b740aec-93c2-42d0-a265-8c10b2f10659" providerId="ADAL" clId="{782F7303-E30C-42E9-955E-009A8D5C4D5B}" dt="2020-10-27T19:59:41.819" v="784" actId="164"/>
          <ac:grpSpMkLst>
            <pc:docMk/>
            <pc:sldMk cId="4239877358" sldId="414"/>
            <ac:grpSpMk id="10" creationId="{0CF95153-B710-4624-9EE7-FDE1912922F9}"/>
          </ac:grpSpMkLst>
        </pc:grpChg>
        <pc:picChg chg="del">
          <ac:chgData name="Daniel Albornoz" userId="8b740aec-93c2-42d0-a265-8c10b2f10659" providerId="ADAL" clId="{782F7303-E30C-42E9-955E-009A8D5C4D5B}" dt="2020-10-27T19:41:38.605" v="206" actId="478"/>
          <ac:picMkLst>
            <pc:docMk/>
            <pc:sldMk cId="4239877358" sldId="414"/>
            <ac:picMk id="5" creationId="{1D9D9D24-3A12-4F59-8541-B1028684F7F7}"/>
          </ac:picMkLst>
        </pc:picChg>
        <pc:picChg chg="mod">
          <ac:chgData name="Daniel Albornoz" userId="8b740aec-93c2-42d0-a265-8c10b2f10659" providerId="ADAL" clId="{782F7303-E30C-42E9-955E-009A8D5C4D5B}" dt="2020-10-27T19:59:41.819" v="784" actId="164"/>
          <ac:picMkLst>
            <pc:docMk/>
            <pc:sldMk cId="4239877358" sldId="414"/>
            <ac:picMk id="6" creationId="{116280BC-007F-41B2-8DCC-BE5064DD2098}"/>
          </ac:picMkLst>
        </pc:picChg>
        <pc:picChg chg="add del mod">
          <ac:chgData name="Daniel Albornoz" userId="8b740aec-93c2-42d0-a265-8c10b2f10659" providerId="ADAL" clId="{782F7303-E30C-42E9-955E-009A8D5C4D5B}" dt="2020-10-27T20:25:52.670" v="1087" actId="478"/>
          <ac:picMkLst>
            <pc:docMk/>
            <pc:sldMk cId="4239877358" sldId="414"/>
            <ac:picMk id="12" creationId="{E7C9B660-4FC2-4B4B-ADA8-A19AEF8B539B}"/>
          </ac:picMkLst>
        </pc:picChg>
        <pc:cxnChg chg="add mod">
          <ac:chgData name="Daniel Albornoz" userId="8b740aec-93c2-42d0-a265-8c10b2f10659" providerId="ADAL" clId="{782F7303-E30C-42E9-955E-009A8D5C4D5B}" dt="2020-10-27T19:59:41.819" v="784" actId="164"/>
          <ac:cxnSpMkLst>
            <pc:docMk/>
            <pc:sldMk cId="4239877358" sldId="414"/>
            <ac:cxnSpMk id="4" creationId="{6389A73A-9633-4AA9-87B4-53D79C52565D}"/>
          </ac:cxnSpMkLst>
        </pc:cxnChg>
        <pc:cxnChg chg="add mod">
          <ac:chgData name="Daniel Albornoz" userId="8b740aec-93c2-42d0-a265-8c10b2f10659" providerId="ADAL" clId="{782F7303-E30C-42E9-955E-009A8D5C4D5B}" dt="2020-10-27T19:59:41.819" v="784" actId="164"/>
          <ac:cxnSpMkLst>
            <pc:docMk/>
            <pc:sldMk cId="4239877358" sldId="414"/>
            <ac:cxnSpMk id="8" creationId="{7CEBC5D6-EB99-4FAD-B38C-56F927C32CD4}"/>
          </ac:cxnSpMkLst>
        </pc:cxnChg>
      </pc:sldChg>
      <pc:sldChg chg="addSp delSp modSp add mod">
        <pc:chgData name="Daniel Albornoz" userId="8b740aec-93c2-42d0-a265-8c10b2f10659" providerId="ADAL" clId="{782F7303-E30C-42E9-955E-009A8D5C4D5B}" dt="2020-10-27T20:05:07.847" v="854" actId="208"/>
        <pc:sldMkLst>
          <pc:docMk/>
          <pc:sldMk cId="97986799" sldId="415"/>
        </pc:sldMkLst>
        <pc:spChg chg="del mod">
          <ac:chgData name="Daniel Albornoz" userId="8b740aec-93c2-42d0-a265-8c10b2f10659" providerId="ADAL" clId="{782F7303-E30C-42E9-955E-009A8D5C4D5B}" dt="2020-10-27T20:01:37.579" v="813" actId="478"/>
          <ac:spMkLst>
            <pc:docMk/>
            <pc:sldMk cId="97986799" sldId="415"/>
            <ac:spMk id="2" creationId="{979ADC2E-6885-4647-AFA5-A5831D58874A}"/>
          </ac:spMkLst>
        </pc:spChg>
        <pc:spChg chg="add mod">
          <ac:chgData name="Daniel Albornoz" userId="8b740aec-93c2-42d0-a265-8c10b2f10659" providerId="ADAL" clId="{782F7303-E30C-42E9-955E-009A8D5C4D5B}" dt="2020-10-27T20:04:21.853" v="851" actId="164"/>
          <ac:spMkLst>
            <pc:docMk/>
            <pc:sldMk cId="97986799" sldId="415"/>
            <ac:spMk id="9" creationId="{533C4A63-DC67-4C15-971A-8EE0902C0EDD}"/>
          </ac:spMkLst>
        </pc:spChg>
        <pc:spChg chg="add mod">
          <ac:chgData name="Daniel Albornoz" userId="8b740aec-93c2-42d0-a265-8c10b2f10659" providerId="ADAL" clId="{782F7303-E30C-42E9-955E-009A8D5C4D5B}" dt="2020-10-27T20:04:21.853" v="851" actId="164"/>
          <ac:spMkLst>
            <pc:docMk/>
            <pc:sldMk cId="97986799" sldId="415"/>
            <ac:spMk id="12" creationId="{4EB9649D-5450-44D4-8B48-0D219C244D90}"/>
          </ac:spMkLst>
        </pc:spChg>
        <pc:spChg chg="add mod">
          <ac:chgData name="Daniel Albornoz" userId="8b740aec-93c2-42d0-a265-8c10b2f10659" providerId="ADAL" clId="{782F7303-E30C-42E9-955E-009A8D5C4D5B}" dt="2020-10-27T20:04:21.853" v="851" actId="164"/>
          <ac:spMkLst>
            <pc:docMk/>
            <pc:sldMk cId="97986799" sldId="415"/>
            <ac:spMk id="14" creationId="{F729CA20-A304-46AE-89EE-367A1BC30DEE}"/>
          </ac:spMkLst>
        </pc:spChg>
        <pc:spChg chg="add mod">
          <ac:chgData name="Daniel Albornoz" userId="8b740aec-93c2-42d0-a265-8c10b2f10659" providerId="ADAL" clId="{782F7303-E30C-42E9-955E-009A8D5C4D5B}" dt="2020-10-27T20:04:21.853" v="851" actId="164"/>
          <ac:spMkLst>
            <pc:docMk/>
            <pc:sldMk cId="97986799" sldId="415"/>
            <ac:spMk id="16" creationId="{C1A1C070-9843-415E-AB1C-25E5465CD278}"/>
          </ac:spMkLst>
        </pc:spChg>
        <pc:spChg chg="add mod">
          <ac:chgData name="Daniel Albornoz" userId="8b740aec-93c2-42d0-a265-8c10b2f10659" providerId="ADAL" clId="{782F7303-E30C-42E9-955E-009A8D5C4D5B}" dt="2020-10-27T20:04:21.853" v="851" actId="164"/>
          <ac:spMkLst>
            <pc:docMk/>
            <pc:sldMk cId="97986799" sldId="415"/>
            <ac:spMk id="18" creationId="{FF174653-C23F-47BB-B07A-8D7FDFBC0AA9}"/>
          </ac:spMkLst>
        </pc:spChg>
        <pc:spChg chg="mod">
          <ac:chgData name="Daniel Albornoz" userId="8b740aec-93c2-42d0-a265-8c10b2f10659" providerId="ADAL" clId="{782F7303-E30C-42E9-955E-009A8D5C4D5B}" dt="2020-10-27T20:00:05.620" v="806" actId="20577"/>
          <ac:spMkLst>
            <pc:docMk/>
            <pc:sldMk cId="97986799" sldId="415"/>
            <ac:spMk id="282" creationId="{00000000-0000-0000-0000-000000000000}"/>
          </ac:spMkLst>
        </pc:spChg>
        <pc:grpChg chg="del">
          <ac:chgData name="Daniel Albornoz" userId="8b740aec-93c2-42d0-a265-8c10b2f10659" providerId="ADAL" clId="{782F7303-E30C-42E9-955E-009A8D5C4D5B}" dt="2020-10-27T20:01:12.838" v="807" actId="478"/>
          <ac:grpSpMkLst>
            <pc:docMk/>
            <pc:sldMk cId="97986799" sldId="415"/>
            <ac:grpSpMk id="10" creationId="{0CF95153-B710-4624-9EE7-FDE1912922F9}"/>
          </ac:grpSpMkLst>
        </pc:grpChg>
        <pc:grpChg chg="add mod">
          <ac:chgData name="Daniel Albornoz" userId="8b740aec-93c2-42d0-a265-8c10b2f10659" providerId="ADAL" clId="{782F7303-E30C-42E9-955E-009A8D5C4D5B}" dt="2020-10-27T20:04:21.853" v="851" actId="164"/>
          <ac:grpSpMkLst>
            <pc:docMk/>
            <pc:sldMk cId="97986799" sldId="415"/>
            <ac:grpSpMk id="20" creationId="{6634A265-39C8-4EFC-A705-2710D170101B}"/>
          </ac:grpSpMkLst>
        </pc:grpChg>
        <pc:picChg chg="add mod">
          <ac:chgData name="Daniel Albornoz" userId="8b740aec-93c2-42d0-a265-8c10b2f10659" providerId="ADAL" clId="{782F7303-E30C-42E9-955E-009A8D5C4D5B}" dt="2020-10-27T20:01:33.240" v="811"/>
          <ac:picMkLst>
            <pc:docMk/>
            <pc:sldMk cId="97986799" sldId="415"/>
            <ac:picMk id="5" creationId="{1F9A3448-F3D9-4057-B753-8388BD2F5939}"/>
          </ac:picMkLst>
        </pc:picChg>
        <pc:picChg chg="add mod">
          <ac:chgData name="Daniel Albornoz" userId="8b740aec-93c2-42d0-a265-8c10b2f10659" providerId="ADAL" clId="{782F7303-E30C-42E9-955E-009A8D5C4D5B}" dt="2020-10-27T20:01:49.765" v="815" actId="1076"/>
          <ac:picMkLst>
            <pc:docMk/>
            <pc:sldMk cId="97986799" sldId="415"/>
            <ac:picMk id="7" creationId="{3AA04738-F37D-4FF8-AF68-DDF26871C348}"/>
          </ac:picMkLst>
        </pc:picChg>
        <pc:cxnChg chg="add mod">
          <ac:chgData name="Daniel Albornoz" userId="8b740aec-93c2-42d0-a265-8c10b2f10659" providerId="ADAL" clId="{782F7303-E30C-42E9-955E-009A8D5C4D5B}" dt="2020-10-27T20:05:07.847" v="854" actId="208"/>
          <ac:cxnSpMkLst>
            <pc:docMk/>
            <pc:sldMk cId="97986799" sldId="415"/>
            <ac:cxnSpMk id="22" creationId="{8E892A92-8150-420D-89DF-52D09BC46415}"/>
          </ac:cxnSpMkLst>
        </pc:cxnChg>
      </pc:sldChg>
      <pc:sldChg chg="addSp delSp modSp add mod delAnim modAnim">
        <pc:chgData name="Daniel Albornoz" userId="8b740aec-93c2-42d0-a265-8c10b2f10659" providerId="ADAL" clId="{782F7303-E30C-42E9-955E-009A8D5C4D5B}" dt="2020-10-27T22:27:04.038" v="2820" actId="20577"/>
        <pc:sldMkLst>
          <pc:docMk/>
          <pc:sldMk cId="3926920150" sldId="416"/>
        </pc:sldMkLst>
        <pc:spChg chg="add del mod">
          <ac:chgData name="Daniel Albornoz" userId="8b740aec-93c2-42d0-a265-8c10b2f10659" providerId="ADAL" clId="{782F7303-E30C-42E9-955E-009A8D5C4D5B}" dt="2020-10-27T22:18:48.147" v="2345" actId="478"/>
          <ac:spMkLst>
            <pc:docMk/>
            <pc:sldMk cId="3926920150" sldId="416"/>
            <ac:spMk id="2" creationId="{D6EEF88F-305E-44B9-8621-7BD86A9E0446}"/>
          </ac:spMkLst>
        </pc:spChg>
        <pc:spChg chg="add mod">
          <ac:chgData name="Daniel Albornoz" userId="8b740aec-93c2-42d0-a265-8c10b2f10659" providerId="ADAL" clId="{782F7303-E30C-42E9-955E-009A8D5C4D5B}" dt="2020-10-27T20:15:04.508" v="995" actId="164"/>
          <ac:spMkLst>
            <pc:docMk/>
            <pc:sldMk cId="3926920150" sldId="416"/>
            <ac:spMk id="10" creationId="{6A0D113E-D22E-4AF4-8412-B94F15220F8D}"/>
          </ac:spMkLst>
        </pc:spChg>
        <pc:spChg chg="add mod">
          <ac:chgData name="Daniel Albornoz" userId="8b740aec-93c2-42d0-a265-8c10b2f10659" providerId="ADAL" clId="{782F7303-E30C-42E9-955E-009A8D5C4D5B}" dt="2020-10-27T20:15:04.508" v="995" actId="164"/>
          <ac:spMkLst>
            <pc:docMk/>
            <pc:sldMk cId="3926920150" sldId="416"/>
            <ac:spMk id="11" creationId="{3AF2EBE3-FAFE-401B-89D3-36BEED7E9301}"/>
          </ac:spMkLst>
        </pc:spChg>
        <pc:spChg chg="add mod">
          <ac:chgData name="Daniel Albornoz" userId="8b740aec-93c2-42d0-a265-8c10b2f10659" providerId="ADAL" clId="{782F7303-E30C-42E9-955E-009A8D5C4D5B}" dt="2020-10-27T20:15:04.508" v="995" actId="164"/>
          <ac:spMkLst>
            <pc:docMk/>
            <pc:sldMk cId="3926920150" sldId="416"/>
            <ac:spMk id="15" creationId="{2882500D-2BC0-48DB-AB4A-5B5946F5DE64}"/>
          </ac:spMkLst>
        </pc:spChg>
        <pc:spChg chg="add mod">
          <ac:chgData name="Daniel Albornoz" userId="8b740aec-93c2-42d0-a265-8c10b2f10659" providerId="ADAL" clId="{782F7303-E30C-42E9-955E-009A8D5C4D5B}" dt="2020-10-27T20:15:04.508" v="995" actId="164"/>
          <ac:spMkLst>
            <pc:docMk/>
            <pc:sldMk cId="3926920150" sldId="416"/>
            <ac:spMk id="21" creationId="{21B1779D-83A8-4223-92D1-A7DB45386221}"/>
          </ac:spMkLst>
        </pc:spChg>
        <pc:spChg chg="add mod">
          <ac:chgData name="Daniel Albornoz" userId="8b740aec-93c2-42d0-a265-8c10b2f10659" providerId="ADAL" clId="{782F7303-E30C-42E9-955E-009A8D5C4D5B}" dt="2020-10-27T22:27:04.038" v="2820" actId="20577"/>
          <ac:spMkLst>
            <pc:docMk/>
            <pc:sldMk cId="3926920150" sldId="416"/>
            <ac:spMk id="24" creationId="{C4012A17-DC68-4D76-B390-39537207BC18}"/>
          </ac:spMkLst>
        </pc:spChg>
        <pc:spChg chg="mod">
          <ac:chgData name="Daniel Albornoz" userId="8b740aec-93c2-42d0-a265-8c10b2f10659" providerId="ADAL" clId="{782F7303-E30C-42E9-955E-009A8D5C4D5B}" dt="2020-10-27T20:44:57.424" v="1411" actId="20577"/>
          <ac:spMkLst>
            <pc:docMk/>
            <pc:sldMk cId="3926920150" sldId="416"/>
            <ac:spMk id="282" creationId="{00000000-0000-0000-0000-000000000000}"/>
          </ac:spMkLst>
        </pc:spChg>
        <pc:grpChg chg="add del mod">
          <ac:chgData name="Daniel Albornoz" userId="8b740aec-93c2-42d0-a265-8c10b2f10659" providerId="ADAL" clId="{782F7303-E30C-42E9-955E-009A8D5C4D5B}" dt="2020-10-27T20:45:04.635" v="1412" actId="478"/>
          <ac:grpSpMkLst>
            <pc:docMk/>
            <pc:sldMk cId="3926920150" sldId="416"/>
            <ac:grpSpMk id="17" creationId="{B59CE8CE-8D01-47E4-96B1-ABC0BADD1518}"/>
          </ac:grpSpMkLst>
        </pc:grpChg>
        <pc:grpChg chg="del">
          <ac:chgData name="Daniel Albornoz" userId="8b740aec-93c2-42d0-a265-8c10b2f10659" providerId="ADAL" clId="{782F7303-E30C-42E9-955E-009A8D5C4D5B}" dt="2020-10-27T20:05:46.458" v="857" actId="478"/>
          <ac:grpSpMkLst>
            <pc:docMk/>
            <pc:sldMk cId="3926920150" sldId="416"/>
            <ac:grpSpMk id="20" creationId="{6634A265-39C8-4EFC-A705-2710D170101B}"/>
          </ac:grpSpMkLst>
        </pc:grpChg>
        <pc:graphicFrameChg chg="add del mod modGraphic">
          <ac:chgData name="Daniel Albornoz" userId="8b740aec-93c2-42d0-a265-8c10b2f10659" providerId="ADAL" clId="{782F7303-E30C-42E9-955E-009A8D5C4D5B}" dt="2020-10-27T20:45:04.635" v="1412" actId="478"/>
          <ac:graphicFrameMkLst>
            <pc:docMk/>
            <pc:sldMk cId="3926920150" sldId="416"/>
            <ac:graphicFrameMk id="4" creationId="{5255BEEB-FE7B-418D-A6B7-0CC7A1D938FE}"/>
          </ac:graphicFrameMkLst>
        </pc:graphicFrameChg>
        <pc:picChg chg="add del">
          <ac:chgData name="Daniel Albornoz" userId="8b740aec-93c2-42d0-a265-8c10b2f10659" providerId="ADAL" clId="{782F7303-E30C-42E9-955E-009A8D5C4D5B}" dt="2020-10-27T20:12:32.223" v="934"/>
          <ac:picMkLst>
            <pc:docMk/>
            <pc:sldMk cId="3926920150" sldId="416"/>
            <ac:picMk id="3" creationId="{AFE35A74-AC7F-48AA-8C37-2A3845048794}"/>
          </ac:picMkLst>
        </pc:picChg>
        <pc:picChg chg="mod">
          <ac:chgData name="Daniel Albornoz" userId="8b740aec-93c2-42d0-a265-8c10b2f10659" providerId="ADAL" clId="{782F7303-E30C-42E9-955E-009A8D5C4D5B}" dt="2020-10-27T20:15:25.256" v="999" actId="1076"/>
          <ac:picMkLst>
            <pc:docMk/>
            <pc:sldMk cId="3926920150" sldId="416"/>
            <ac:picMk id="5" creationId="{1F9A3448-F3D9-4057-B753-8388BD2F5939}"/>
          </ac:picMkLst>
        </pc:picChg>
        <pc:picChg chg="del">
          <ac:chgData name="Daniel Albornoz" userId="8b740aec-93c2-42d0-a265-8c10b2f10659" providerId="ADAL" clId="{782F7303-E30C-42E9-955E-009A8D5C4D5B}" dt="2020-10-27T20:05:44.928" v="856" actId="478"/>
          <ac:picMkLst>
            <pc:docMk/>
            <pc:sldMk cId="3926920150" sldId="416"/>
            <ac:picMk id="7" creationId="{3AA04738-F37D-4FF8-AF68-DDF26871C348}"/>
          </ac:picMkLst>
        </pc:picChg>
        <pc:cxnChg chg="add mod">
          <ac:chgData name="Daniel Albornoz" userId="8b740aec-93c2-42d0-a265-8c10b2f10659" providerId="ADAL" clId="{782F7303-E30C-42E9-955E-009A8D5C4D5B}" dt="2020-10-27T20:15:04.508" v="995" actId="164"/>
          <ac:cxnSpMkLst>
            <pc:docMk/>
            <pc:sldMk cId="3926920150" sldId="416"/>
            <ac:cxnSpMk id="8" creationId="{92982557-B0A7-4C6D-AD8A-7B8D65F24A73}"/>
          </ac:cxnSpMkLst>
        </pc:cxnChg>
        <pc:cxnChg chg="add mod">
          <ac:chgData name="Daniel Albornoz" userId="8b740aec-93c2-42d0-a265-8c10b2f10659" providerId="ADAL" clId="{782F7303-E30C-42E9-955E-009A8D5C4D5B}" dt="2020-10-27T20:15:04.508" v="995" actId="164"/>
          <ac:cxnSpMkLst>
            <pc:docMk/>
            <pc:sldMk cId="3926920150" sldId="416"/>
            <ac:cxnSpMk id="19" creationId="{1D8315AA-6360-4725-BDE2-E2C8849898E4}"/>
          </ac:cxnSpMkLst>
        </pc:cxnChg>
        <pc:cxnChg chg="del">
          <ac:chgData name="Daniel Albornoz" userId="8b740aec-93c2-42d0-a265-8c10b2f10659" providerId="ADAL" clId="{782F7303-E30C-42E9-955E-009A8D5C4D5B}" dt="2020-10-27T20:05:44.928" v="856" actId="478"/>
          <ac:cxnSpMkLst>
            <pc:docMk/>
            <pc:sldMk cId="3926920150" sldId="416"/>
            <ac:cxnSpMk id="22" creationId="{8E892A92-8150-420D-89DF-52D09BC46415}"/>
          </ac:cxnSpMkLst>
        </pc:cxnChg>
      </pc:sldChg>
      <pc:sldChg chg="addSp delSp modSp add mod">
        <pc:chgData name="Daniel Albornoz" userId="8b740aec-93c2-42d0-a265-8c10b2f10659" providerId="ADAL" clId="{782F7303-E30C-42E9-955E-009A8D5C4D5B}" dt="2020-10-27T20:28:05.480" v="1190" actId="14100"/>
        <pc:sldMkLst>
          <pc:docMk/>
          <pc:sldMk cId="2446337553" sldId="417"/>
        </pc:sldMkLst>
        <pc:spChg chg="del mod">
          <ac:chgData name="Daniel Albornoz" userId="8b740aec-93c2-42d0-a265-8c10b2f10659" providerId="ADAL" clId="{782F7303-E30C-42E9-955E-009A8D5C4D5B}" dt="2020-10-27T20:26:07.971" v="1090" actId="478"/>
          <ac:spMkLst>
            <pc:docMk/>
            <pc:sldMk cId="2446337553" sldId="417"/>
            <ac:spMk id="2" creationId="{979ADC2E-6885-4647-AFA5-A5831D58874A}"/>
          </ac:spMkLst>
        </pc:spChg>
        <pc:spChg chg="add mod">
          <ac:chgData name="Daniel Albornoz" userId="8b740aec-93c2-42d0-a265-8c10b2f10659" providerId="ADAL" clId="{782F7303-E30C-42E9-955E-009A8D5C4D5B}" dt="2020-10-27T20:28:01.233" v="1189" actId="1037"/>
          <ac:spMkLst>
            <pc:docMk/>
            <pc:sldMk cId="2446337553" sldId="417"/>
            <ac:spMk id="3" creationId="{94A9F5A1-CAD0-401C-8B20-9AAD00DC325C}"/>
          </ac:spMkLst>
        </pc:spChg>
        <pc:spChg chg="mod">
          <ac:chgData name="Daniel Albornoz" userId="8b740aec-93c2-42d0-a265-8c10b2f10659" providerId="ADAL" clId="{782F7303-E30C-42E9-955E-009A8D5C4D5B}" dt="2020-10-27T20:28:05.480" v="1190" actId="14100"/>
          <ac:spMkLst>
            <pc:docMk/>
            <pc:sldMk cId="2446337553" sldId="417"/>
            <ac:spMk id="282" creationId="{00000000-0000-0000-0000-000000000000}"/>
          </ac:spMkLst>
        </pc:spChg>
        <pc:picChg chg="mod modCrop">
          <ac:chgData name="Daniel Albornoz" userId="8b740aec-93c2-42d0-a265-8c10b2f10659" providerId="ADAL" clId="{782F7303-E30C-42E9-955E-009A8D5C4D5B}" dt="2020-10-27T20:28:01.233" v="1189" actId="1037"/>
          <ac:picMkLst>
            <pc:docMk/>
            <pc:sldMk cId="2446337553" sldId="417"/>
            <ac:picMk id="12" creationId="{E7C9B660-4FC2-4B4B-ADA8-A19AEF8B539B}"/>
          </ac:picMkLst>
        </pc:picChg>
      </pc:sldChg>
      <pc:sldChg chg="addSp delSp modSp add mod">
        <pc:chgData name="Daniel Albornoz" userId="8b740aec-93c2-42d0-a265-8c10b2f10659" providerId="ADAL" clId="{782F7303-E30C-42E9-955E-009A8D5C4D5B}" dt="2020-10-27T20:44:06.409" v="1359" actId="6549"/>
        <pc:sldMkLst>
          <pc:docMk/>
          <pc:sldMk cId="1678083340" sldId="418"/>
        </pc:sldMkLst>
        <pc:spChg chg="add mod">
          <ac:chgData name="Daniel Albornoz" userId="8b740aec-93c2-42d0-a265-8c10b2f10659" providerId="ADAL" clId="{782F7303-E30C-42E9-955E-009A8D5C4D5B}" dt="2020-10-27T20:43:52.538" v="1347" actId="113"/>
          <ac:spMkLst>
            <pc:docMk/>
            <pc:sldMk cId="1678083340" sldId="418"/>
            <ac:spMk id="2" creationId="{B95B5353-8508-4597-9D5F-58FC732CBF9D}"/>
          </ac:spMkLst>
        </pc:spChg>
        <pc:spChg chg="mod">
          <ac:chgData name="Daniel Albornoz" userId="8b740aec-93c2-42d0-a265-8c10b2f10659" providerId="ADAL" clId="{782F7303-E30C-42E9-955E-009A8D5C4D5B}" dt="2020-10-27T20:38:44.127" v="1346" actId="1076"/>
          <ac:spMkLst>
            <pc:docMk/>
            <pc:sldMk cId="1678083340" sldId="418"/>
            <ac:spMk id="3" creationId="{94A9F5A1-CAD0-401C-8B20-9AAD00DC325C}"/>
          </ac:spMkLst>
        </pc:spChg>
        <pc:spChg chg="add mod">
          <ac:chgData name="Daniel Albornoz" userId="8b740aec-93c2-42d0-a265-8c10b2f10659" providerId="ADAL" clId="{782F7303-E30C-42E9-955E-009A8D5C4D5B}" dt="2020-10-27T20:38:14.247" v="1341" actId="1076"/>
          <ac:spMkLst>
            <pc:docMk/>
            <pc:sldMk cId="1678083340" sldId="418"/>
            <ac:spMk id="5" creationId="{E973B99C-D06D-4877-955D-5CF940D5254C}"/>
          </ac:spMkLst>
        </pc:spChg>
        <pc:spChg chg="add mod">
          <ac:chgData name="Daniel Albornoz" userId="8b740aec-93c2-42d0-a265-8c10b2f10659" providerId="ADAL" clId="{782F7303-E30C-42E9-955E-009A8D5C4D5B}" dt="2020-10-27T20:44:06.409" v="1359" actId="6549"/>
          <ac:spMkLst>
            <pc:docMk/>
            <pc:sldMk cId="1678083340" sldId="418"/>
            <ac:spMk id="7" creationId="{401A3932-B8F6-4EC2-92B4-02673A4B887D}"/>
          </ac:spMkLst>
        </pc:spChg>
        <pc:spChg chg="mod">
          <ac:chgData name="Daniel Albornoz" userId="8b740aec-93c2-42d0-a265-8c10b2f10659" providerId="ADAL" clId="{782F7303-E30C-42E9-955E-009A8D5C4D5B}" dt="2020-10-27T20:29:09.717" v="1193" actId="1076"/>
          <ac:spMkLst>
            <pc:docMk/>
            <pc:sldMk cId="1678083340" sldId="418"/>
            <ac:spMk id="282" creationId="{00000000-0000-0000-0000-000000000000}"/>
          </ac:spMkLst>
        </pc:spChg>
        <pc:grpChg chg="del">
          <ac:chgData name="Daniel Albornoz" userId="8b740aec-93c2-42d0-a265-8c10b2f10659" providerId="ADAL" clId="{782F7303-E30C-42E9-955E-009A8D5C4D5B}" dt="2020-10-27T20:37:24.947" v="1326" actId="478"/>
          <ac:grpSpMkLst>
            <pc:docMk/>
            <pc:sldMk cId="1678083340" sldId="418"/>
            <ac:grpSpMk id="10" creationId="{0CF95153-B710-4624-9EE7-FDE1912922F9}"/>
          </ac:grpSpMkLst>
        </pc:grpChg>
        <pc:graphicFrameChg chg="add del mod">
          <ac:chgData name="Daniel Albornoz" userId="8b740aec-93c2-42d0-a265-8c10b2f10659" providerId="ADAL" clId="{782F7303-E30C-42E9-955E-009A8D5C4D5B}" dt="2020-10-27T20:37:05.276" v="1317"/>
          <ac:graphicFrameMkLst>
            <pc:docMk/>
            <pc:sldMk cId="1678083340" sldId="418"/>
            <ac:graphicFrameMk id="11" creationId="{C7EA6573-6FEF-439E-AF5B-D37A83C75C6F}"/>
          </ac:graphicFrameMkLst>
        </pc:graphicFrameChg>
        <pc:graphicFrameChg chg="add mod modGraphic">
          <ac:chgData name="Daniel Albornoz" userId="8b740aec-93c2-42d0-a265-8c10b2f10659" providerId="ADAL" clId="{782F7303-E30C-42E9-955E-009A8D5C4D5B}" dt="2020-10-27T20:38:29.294" v="1343" actId="1076"/>
          <ac:graphicFrameMkLst>
            <pc:docMk/>
            <pc:sldMk cId="1678083340" sldId="418"/>
            <ac:graphicFrameMk id="14" creationId="{C7E205D8-A518-4540-83D6-439AFF9B5D4A}"/>
          </ac:graphicFrameMkLst>
        </pc:graphicFrameChg>
        <pc:picChg chg="del">
          <ac:chgData name="Daniel Albornoz" userId="8b740aec-93c2-42d0-a265-8c10b2f10659" providerId="ADAL" clId="{782F7303-E30C-42E9-955E-009A8D5C4D5B}" dt="2020-10-27T20:29:05.854" v="1192" actId="478"/>
          <ac:picMkLst>
            <pc:docMk/>
            <pc:sldMk cId="1678083340" sldId="418"/>
            <ac:picMk id="12" creationId="{E7C9B660-4FC2-4B4B-ADA8-A19AEF8B539B}"/>
          </ac:picMkLst>
        </pc:picChg>
      </pc:sldChg>
      <pc:sldChg chg="addSp modSp add mod ord modAnim">
        <pc:chgData name="Daniel Albornoz" userId="8b740aec-93c2-42d0-a265-8c10b2f10659" providerId="ADAL" clId="{782F7303-E30C-42E9-955E-009A8D5C4D5B}" dt="2020-10-27T22:30:42.739" v="2969" actId="20577"/>
        <pc:sldMkLst>
          <pc:docMk/>
          <pc:sldMk cId="326483715" sldId="419"/>
        </pc:sldMkLst>
        <pc:spChg chg="add mod">
          <ac:chgData name="Daniel Albornoz" userId="8b740aec-93c2-42d0-a265-8c10b2f10659" providerId="ADAL" clId="{782F7303-E30C-42E9-955E-009A8D5C4D5B}" dt="2020-10-27T22:30:42.739" v="2969" actId="20577"/>
          <ac:spMkLst>
            <pc:docMk/>
            <pc:sldMk cId="326483715" sldId="419"/>
            <ac:spMk id="7" creationId="{CF205EBA-0ADC-4A03-8573-3FDF7056B5D8}"/>
          </ac:spMkLst>
        </pc:spChg>
        <pc:spChg chg="add mod">
          <ac:chgData name="Daniel Albornoz" userId="8b740aec-93c2-42d0-a265-8c10b2f10659" providerId="ADAL" clId="{782F7303-E30C-42E9-955E-009A8D5C4D5B}" dt="2020-10-27T22:30:34.568" v="2968" actId="1076"/>
          <ac:spMkLst>
            <pc:docMk/>
            <pc:sldMk cId="326483715" sldId="419"/>
            <ac:spMk id="9" creationId="{C445F7CD-5254-4EE3-A667-52363C064596}"/>
          </ac:spMkLst>
        </pc:spChg>
        <pc:spChg chg="add mod">
          <ac:chgData name="Daniel Albornoz" userId="8b740aec-93c2-42d0-a265-8c10b2f10659" providerId="ADAL" clId="{782F7303-E30C-42E9-955E-009A8D5C4D5B}" dt="2020-10-27T20:48:33.984" v="1673" actId="164"/>
          <ac:spMkLst>
            <pc:docMk/>
            <pc:sldMk cId="326483715" sldId="419"/>
            <ac:spMk id="12" creationId="{98B095C1-0C92-43E0-926C-593B8DE5D6F8}"/>
          </ac:spMkLst>
        </pc:spChg>
        <pc:spChg chg="add mod">
          <ac:chgData name="Daniel Albornoz" userId="8b740aec-93c2-42d0-a265-8c10b2f10659" providerId="ADAL" clId="{782F7303-E30C-42E9-955E-009A8D5C4D5B}" dt="2020-10-27T20:51:02.758" v="1760" actId="1076"/>
          <ac:spMkLst>
            <pc:docMk/>
            <pc:sldMk cId="326483715" sldId="419"/>
            <ac:spMk id="14" creationId="{6447B4BD-6D14-4898-B3D0-C94C3CDEE726}"/>
          </ac:spMkLst>
        </pc:spChg>
        <pc:grpChg chg="add mod">
          <ac:chgData name="Daniel Albornoz" userId="8b740aec-93c2-42d0-a265-8c10b2f10659" providerId="ADAL" clId="{782F7303-E30C-42E9-955E-009A8D5C4D5B}" dt="2020-10-27T20:50:01.494" v="1732" actId="1076"/>
          <ac:grpSpMkLst>
            <pc:docMk/>
            <pc:sldMk cId="326483715" sldId="419"/>
            <ac:grpSpMk id="13" creationId="{A51BC765-B682-47F5-93E2-710C03DD16A0}"/>
          </ac:grpSpMkLst>
        </pc:grpChg>
        <pc:graphicFrameChg chg="modGraphic">
          <ac:chgData name="Daniel Albornoz" userId="8b740aec-93c2-42d0-a265-8c10b2f10659" providerId="ADAL" clId="{782F7303-E30C-42E9-955E-009A8D5C4D5B}" dt="2020-10-27T20:49:43.016" v="1730" actId="20577"/>
          <ac:graphicFrameMkLst>
            <pc:docMk/>
            <pc:sldMk cId="326483715" sldId="419"/>
            <ac:graphicFrameMk id="4" creationId="{5255BEEB-FE7B-418D-A6B7-0CC7A1D938FE}"/>
          </ac:graphicFrameMkLst>
        </pc:graphicFrameChg>
        <pc:picChg chg="add mod modCrop">
          <ac:chgData name="Daniel Albornoz" userId="8b740aec-93c2-42d0-a265-8c10b2f10659" providerId="ADAL" clId="{782F7303-E30C-42E9-955E-009A8D5C4D5B}" dt="2020-10-27T20:48:33.984" v="1673" actId="164"/>
          <ac:picMkLst>
            <pc:docMk/>
            <pc:sldMk cId="326483715" sldId="419"/>
            <ac:picMk id="6" creationId="{DF4E2446-6A39-477E-82E4-17617FC18913}"/>
          </ac:picMkLst>
        </pc:picChg>
      </pc:sldChg>
      <pc:sldChg chg="addSp delSp modSp add mod">
        <pc:chgData name="Daniel Albornoz" userId="8b740aec-93c2-42d0-a265-8c10b2f10659" providerId="ADAL" clId="{782F7303-E30C-42E9-955E-009A8D5C4D5B}" dt="2020-10-27T22:14:47.026" v="2344" actId="1076"/>
        <pc:sldMkLst>
          <pc:docMk/>
          <pc:sldMk cId="755469521" sldId="420"/>
        </pc:sldMkLst>
        <pc:spChg chg="add mod">
          <ac:chgData name="Daniel Albornoz" userId="8b740aec-93c2-42d0-a265-8c10b2f10659" providerId="ADAL" clId="{782F7303-E30C-42E9-955E-009A8D5C4D5B}" dt="2020-10-27T22:12:20.516" v="2277" actId="20577"/>
          <ac:spMkLst>
            <pc:docMk/>
            <pc:sldMk cId="755469521" sldId="420"/>
            <ac:spMk id="2" creationId="{1D37DFDA-AFD1-4A0F-BD4A-46916C11B3BF}"/>
          </ac:spMkLst>
        </pc:spChg>
        <pc:spChg chg="add mod">
          <ac:chgData name="Daniel Albornoz" userId="8b740aec-93c2-42d0-a265-8c10b2f10659" providerId="ADAL" clId="{782F7303-E30C-42E9-955E-009A8D5C4D5B}" dt="2020-10-27T22:14:47.026" v="2344" actId="1076"/>
          <ac:spMkLst>
            <pc:docMk/>
            <pc:sldMk cId="755469521" sldId="420"/>
            <ac:spMk id="4" creationId="{A97A64D5-19C4-43B0-A98C-9EBA22EB4997}"/>
          </ac:spMkLst>
        </pc:spChg>
        <pc:spChg chg="mod">
          <ac:chgData name="Daniel Albornoz" userId="8b740aec-93c2-42d0-a265-8c10b2f10659" providerId="ADAL" clId="{782F7303-E30C-42E9-955E-009A8D5C4D5B}" dt="2020-10-27T22:09:49.424" v="2119"/>
          <ac:spMkLst>
            <pc:docMk/>
            <pc:sldMk cId="755469521" sldId="420"/>
            <ac:spMk id="7" creationId="{4D9ED77C-DDE1-4DDF-8D14-074D2938002C}"/>
          </ac:spMkLst>
        </pc:spChg>
        <pc:spChg chg="mod">
          <ac:chgData name="Daniel Albornoz" userId="8b740aec-93c2-42d0-a265-8c10b2f10659" providerId="ADAL" clId="{782F7303-E30C-42E9-955E-009A8D5C4D5B}" dt="2020-10-27T22:09:49.424" v="2119"/>
          <ac:spMkLst>
            <pc:docMk/>
            <pc:sldMk cId="755469521" sldId="420"/>
            <ac:spMk id="8" creationId="{75E13AE7-FD7B-45BC-9EC7-258009E74221}"/>
          </ac:spMkLst>
        </pc:spChg>
        <pc:spChg chg="mod">
          <ac:chgData name="Daniel Albornoz" userId="8b740aec-93c2-42d0-a265-8c10b2f10659" providerId="ADAL" clId="{782F7303-E30C-42E9-955E-009A8D5C4D5B}" dt="2020-10-27T22:09:49.424" v="2119"/>
          <ac:spMkLst>
            <pc:docMk/>
            <pc:sldMk cId="755469521" sldId="420"/>
            <ac:spMk id="9" creationId="{CE86A773-6B46-47D5-A28E-3D50777725A2}"/>
          </ac:spMkLst>
        </pc:spChg>
        <pc:spChg chg="mod">
          <ac:chgData name="Daniel Albornoz" userId="8b740aec-93c2-42d0-a265-8c10b2f10659" providerId="ADAL" clId="{782F7303-E30C-42E9-955E-009A8D5C4D5B}" dt="2020-10-27T22:09:49.424" v="2119"/>
          <ac:spMkLst>
            <pc:docMk/>
            <pc:sldMk cId="755469521" sldId="420"/>
            <ac:spMk id="10" creationId="{281B65FA-89B9-477D-AB8E-15A58D706241}"/>
          </ac:spMkLst>
        </pc:spChg>
        <pc:spChg chg="mod">
          <ac:chgData name="Daniel Albornoz" userId="8b740aec-93c2-42d0-a265-8c10b2f10659" providerId="ADAL" clId="{782F7303-E30C-42E9-955E-009A8D5C4D5B}" dt="2020-10-27T22:09:49.424" v="2119"/>
          <ac:spMkLst>
            <pc:docMk/>
            <pc:sldMk cId="755469521" sldId="420"/>
            <ac:spMk id="11" creationId="{A37B4C8E-069E-46E0-BC49-F6204F5FB0EB}"/>
          </ac:spMkLst>
        </pc:spChg>
        <pc:grpChg chg="add mod">
          <ac:chgData name="Daniel Albornoz" userId="8b740aec-93c2-42d0-a265-8c10b2f10659" providerId="ADAL" clId="{782F7303-E30C-42E9-955E-009A8D5C4D5B}" dt="2020-10-27T22:10:31.517" v="2179" actId="1036"/>
          <ac:grpSpMkLst>
            <pc:docMk/>
            <pc:sldMk cId="755469521" sldId="420"/>
            <ac:grpSpMk id="6" creationId="{AD8CC98A-A4BA-44C9-8CA8-AAFF8BBA8F4B}"/>
          </ac:grpSpMkLst>
        </pc:grpChg>
        <pc:picChg chg="add mod">
          <ac:chgData name="Daniel Albornoz" userId="8b740aec-93c2-42d0-a265-8c10b2f10659" providerId="ADAL" clId="{782F7303-E30C-42E9-955E-009A8D5C4D5B}" dt="2020-10-27T22:10:31.517" v="2179" actId="1036"/>
          <ac:picMkLst>
            <pc:docMk/>
            <pc:sldMk cId="755469521" sldId="420"/>
            <ac:picMk id="5" creationId="{BAEB04FA-3F6C-4351-B7D7-EDCA24FD3220}"/>
          </ac:picMkLst>
        </pc:picChg>
        <pc:cxnChg chg="add del mod">
          <ac:chgData name="Daniel Albornoz" userId="8b740aec-93c2-42d0-a265-8c10b2f10659" providerId="ADAL" clId="{782F7303-E30C-42E9-955E-009A8D5C4D5B}" dt="2020-10-27T22:09:51.852" v="2120" actId="478"/>
          <ac:cxnSpMkLst>
            <pc:docMk/>
            <pc:sldMk cId="755469521" sldId="420"/>
            <ac:cxnSpMk id="12" creationId="{436C7F6D-1813-4BD6-8706-0A6434CAECC7}"/>
          </ac:cxnSpMkLst>
        </pc:cxnChg>
      </pc:sldChg>
      <pc:sldChg chg="delSp modSp add del mod">
        <pc:chgData name="Daniel Albornoz" userId="8b740aec-93c2-42d0-a265-8c10b2f10659" providerId="ADAL" clId="{782F7303-E30C-42E9-955E-009A8D5C4D5B}" dt="2020-10-27T21:14:07.277" v="1793" actId="2696"/>
        <pc:sldMkLst>
          <pc:docMk/>
          <pc:sldMk cId="3120774712" sldId="420"/>
        </pc:sldMkLst>
        <pc:spChg chg="del">
          <ac:chgData name="Daniel Albornoz" userId="8b740aec-93c2-42d0-a265-8c10b2f10659" providerId="ADAL" clId="{782F7303-E30C-42E9-955E-009A8D5C4D5B}" dt="2020-10-27T21:13:56.920" v="1783" actId="478"/>
          <ac:spMkLst>
            <pc:docMk/>
            <pc:sldMk cId="3120774712" sldId="420"/>
            <ac:spMk id="2" creationId="{D6EEF88F-305E-44B9-8621-7BD86A9E0446}"/>
          </ac:spMkLst>
        </pc:spChg>
        <pc:spChg chg="mod">
          <ac:chgData name="Daniel Albornoz" userId="8b740aec-93c2-42d0-a265-8c10b2f10659" providerId="ADAL" clId="{782F7303-E30C-42E9-955E-009A8D5C4D5B}" dt="2020-10-27T21:14:05.140" v="1792" actId="20577"/>
          <ac:spMkLst>
            <pc:docMk/>
            <pc:sldMk cId="3120774712" sldId="420"/>
            <ac:spMk id="282" creationId="{00000000-0000-0000-0000-000000000000}"/>
          </ac:spMkLst>
        </pc:spChg>
        <pc:picChg chg="del">
          <ac:chgData name="Daniel Albornoz" userId="8b740aec-93c2-42d0-a265-8c10b2f10659" providerId="ADAL" clId="{782F7303-E30C-42E9-955E-009A8D5C4D5B}" dt="2020-10-27T21:13:54.303" v="1782" actId="478"/>
          <ac:picMkLst>
            <pc:docMk/>
            <pc:sldMk cId="3120774712" sldId="420"/>
            <ac:picMk id="5" creationId="{1F9A3448-F3D9-4057-B753-8388BD2F5939}"/>
          </ac:picMkLst>
        </pc:picChg>
      </pc:sldChg>
      <pc:sldChg chg="delSp modSp add mod ord delAnim">
        <pc:chgData name="Daniel Albornoz" userId="8b740aec-93c2-42d0-a265-8c10b2f10659" providerId="ADAL" clId="{782F7303-E30C-42E9-955E-009A8D5C4D5B}" dt="2020-10-27T21:25:34.535" v="1889" actId="478"/>
        <pc:sldMkLst>
          <pc:docMk/>
          <pc:sldMk cId="3192631733" sldId="421"/>
        </pc:sldMkLst>
        <pc:spChg chg="del">
          <ac:chgData name="Daniel Albornoz" userId="8b740aec-93c2-42d0-a265-8c10b2f10659" providerId="ADAL" clId="{782F7303-E30C-42E9-955E-009A8D5C4D5B}" dt="2020-10-27T21:25:32.340" v="1888" actId="478"/>
          <ac:spMkLst>
            <pc:docMk/>
            <pc:sldMk cId="3192631733" sldId="421"/>
            <ac:spMk id="2" creationId="{D6EEF88F-305E-44B9-8621-7BD86A9E0446}"/>
          </ac:spMkLst>
        </pc:spChg>
        <pc:spChg chg="del">
          <ac:chgData name="Daniel Albornoz" userId="8b740aec-93c2-42d0-a265-8c10b2f10659" providerId="ADAL" clId="{782F7303-E30C-42E9-955E-009A8D5C4D5B}" dt="2020-10-27T21:25:32.340" v="1888" actId="478"/>
          <ac:spMkLst>
            <pc:docMk/>
            <pc:sldMk cId="3192631733" sldId="421"/>
            <ac:spMk id="7" creationId="{CF205EBA-0ADC-4A03-8573-3FDF7056B5D8}"/>
          </ac:spMkLst>
        </pc:spChg>
        <pc:spChg chg="del">
          <ac:chgData name="Daniel Albornoz" userId="8b740aec-93c2-42d0-a265-8c10b2f10659" providerId="ADAL" clId="{782F7303-E30C-42E9-955E-009A8D5C4D5B}" dt="2020-10-27T21:25:34.535" v="1889" actId="478"/>
          <ac:spMkLst>
            <pc:docMk/>
            <pc:sldMk cId="3192631733" sldId="421"/>
            <ac:spMk id="14" creationId="{6447B4BD-6D14-4898-B3D0-C94C3CDEE726}"/>
          </ac:spMkLst>
        </pc:spChg>
        <pc:spChg chg="mod">
          <ac:chgData name="Daniel Albornoz" userId="8b740aec-93c2-42d0-a265-8c10b2f10659" providerId="ADAL" clId="{782F7303-E30C-42E9-955E-009A8D5C4D5B}" dt="2020-10-27T21:25:20.125" v="1877" actId="20577"/>
          <ac:spMkLst>
            <pc:docMk/>
            <pc:sldMk cId="3192631733" sldId="421"/>
            <ac:spMk id="282" creationId="{00000000-0000-0000-0000-000000000000}"/>
          </ac:spMkLst>
        </pc:spChg>
        <pc:grpChg chg="del">
          <ac:chgData name="Daniel Albornoz" userId="8b740aec-93c2-42d0-a265-8c10b2f10659" providerId="ADAL" clId="{782F7303-E30C-42E9-955E-009A8D5C4D5B}" dt="2020-10-27T21:25:32.340" v="1888" actId="478"/>
          <ac:grpSpMkLst>
            <pc:docMk/>
            <pc:sldMk cId="3192631733" sldId="421"/>
            <ac:grpSpMk id="13" creationId="{A51BC765-B682-47F5-93E2-710C03DD16A0}"/>
          </ac:grpSpMkLst>
        </pc:grpChg>
        <pc:grpChg chg="del">
          <ac:chgData name="Daniel Albornoz" userId="8b740aec-93c2-42d0-a265-8c10b2f10659" providerId="ADAL" clId="{782F7303-E30C-42E9-955E-009A8D5C4D5B}" dt="2020-10-27T21:25:32.340" v="1888" actId="478"/>
          <ac:grpSpMkLst>
            <pc:docMk/>
            <pc:sldMk cId="3192631733" sldId="421"/>
            <ac:grpSpMk id="17" creationId="{B59CE8CE-8D01-47E4-96B1-ABC0BADD1518}"/>
          </ac:grpSpMkLst>
        </pc:grpChg>
        <pc:graphicFrameChg chg="del">
          <ac:chgData name="Daniel Albornoz" userId="8b740aec-93c2-42d0-a265-8c10b2f10659" providerId="ADAL" clId="{782F7303-E30C-42E9-955E-009A8D5C4D5B}" dt="2020-10-27T21:25:32.340" v="1888" actId="478"/>
          <ac:graphicFrameMkLst>
            <pc:docMk/>
            <pc:sldMk cId="3192631733" sldId="421"/>
            <ac:graphicFrameMk id="4" creationId="{5255BEEB-FE7B-418D-A6B7-0CC7A1D938FE}"/>
          </ac:graphicFrameMkLst>
        </pc:graphicFrameChg>
        <pc:picChg chg="del">
          <ac:chgData name="Daniel Albornoz" userId="8b740aec-93c2-42d0-a265-8c10b2f10659" providerId="ADAL" clId="{782F7303-E30C-42E9-955E-009A8D5C4D5B}" dt="2020-10-27T21:25:32.340" v="1888" actId="478"/>
          <ac:picMkLst>
            <pc:docMk/>
            <pc:sldMk cId="3192631733" sldId="421"/>
            <ac:picMk id="5" creationId="{1F9A3448-F3D9-4057-B753-8388BD2F5939}"/>
          </ac:picMkLst>
        </pc:picChg>
      </pc:sldChg>
      <pc:sldChg chg="modSp add del mod">
        <pc:chgData name="Daniel Albornoz" userId="8b740aec-93c2-42d0-a265-8c10b2f10659" providerId="ADAL" clId="{782F7303-E30C-42E9-955E-009A8D5C4D5B}" dt="2020-10-27T21:25:48.607" v="1893" actId="47"/>
        <pc:sldMkLst>
          <pc:docMk/>
          <pc:sldMk cId="3283733649" sldId="422"/>
        </pc:sldMkLst>
        <pc:spChg chg="mod">
          <ac:chgData name="Daniel Albornoz" userId="8b740aec-93c2-42d0-a265-8c10b2f10659" providerId="ADAL" clId="{782F7303-E30C-42E9-955E-009A8D5C4D5B}" dt="2020-10-27T21:25:25.945" v="1887" actId="20577"/>
          <ac:spMkLst>
            <pc:docMk/>
            <pc:sldMk cId="3283733649" sldId="422"/>
            <ac:spMk id="282" creationId="{00000000-0000-0000-0000-000000000000}"/>
          </ac:spMkLst>
        </pc:spChg>
      </pc:sldChg>
      <pc:sldChg chg="addSp delSp add mod">
        <pc:chgData name="Daniel Albornoz" userId="8b740aec-93c2-42d0-a265-8c10b2f10659" providerId="ADAL" clId="{782F7303-E30C-42E9-955E-009A8D5C4D5B}" dt="2020-10-27T21:25:45.050" v="1892" actId="22"/>
        <pc:sldMkLst>
          <pc:docMk/>
          <pc:sldMk cId="3106315925" sldId="423"/>
        </pc:sldMkLst>
        <pc:spChg chg="add">
          <ac:chgData name="Daniel Albornoz" userId="8b740aec-93c2-42d0-a265-8c10b2f10659" providerId="ADAL" clId="{782F7303-E30C-42E9-955E-009A8D5C4D5B}" dt="2020-10-27T21:25:45.050" v="1892" actId="22"/>
          <ac:spMkLst>
            <pc:docMk/>
            <pc:sldMk cId="3106315925" sldId="423"/>
            <ac:spMk id="2" creationId="{FDBAC9C8-DFA8-4F38-81F0-D7F8C2B80B7F}"/>
          </ac:spMkLst>
        </pc:spChg>
        <pc:spChg chg="del">
          <ac:chgData name="Daniel Albornoz" userId="8b740aec-93c2-42d0-a265-8c10b2f10659" providerId="ADAL" clId="{782F7303-E30C-42E9-955E-009A8D5C4D5B}" dt="2020-10-27T21:25:44.673" v="1891" actId="478"/>
          <ac:spMkLst>
            <pc:docMk/>
            <pc:sldMk cId="3106315925" sldId="423"/>
            <ac:spMk id="282" creationId="{00000000-0000-0000-0000-000000000000}"/>
          </ac:spMkLst>
        </pc:spChg>
      </pc:sldChg>
      <pc:sldChg chg="addSp delSp modSp add mod">
        <pc:chgData name="Daniel Albornoz" userId="8b740aec-93c2-42d0-a265-8c10b2f10659" providerId="ADAL" clId="{782F7303-E30C-42E9-955E-009A8D5C4D5B}" dt="2020-10-27T22:29:19.680" v="2831"/>
        <pc:sldMkLst>
          <pc:docMk/>
          <pc:sldMk cId="2892654214" sldId="424"/>
        </pc:sldMkLst>
        <pc:spChg chg="del">
          <ac:chgData name="Daniel Albornoz" userId="8b740aec-93c2-42d0-a265-8c10b2f10659" providerId="ADAL" clId="{782F7303-E30C-42E9-955E-009A8D5C4D5B}" dt="2020-10-27T22:28:52.103" v="2822" actId="478"/>
          <ac:spMkLst>
            <pc:docMk/>
            <pc:sldMk cId="2892654214" sldId="424"/>
            <ac:spMk id="24" creationId="{C4012A17-DC68-4D76-B390-39537207BC18}"/>
          </ac:spMkLst>
        </pc:spChg>
        <pc:picChg chg="add mod">
          <ac:chgData name="Daniel Albornoz" userId="8b740aec-93c2-42d0-a265-8c10b2f10659" providerId="ADAL" clId="{782F7303-E30C-42E9-955E-009A8D5C4D5B}" dt="2020-10-27T22:29:19.680" v="2831"/>
          <ac:picMkLst>
            <pc:docMk/>
            <pc:sldMk cId="2892654214" sldId="424"/>
            <ac:picMk id="3" creationId="{86930EDF-09C1-42FC-B257-B6E99F2577F5}"/>
          </ac:picMkLst>
        </pc:picChg>
      </pc:sldChg>
    </pc:docChg>
  </pc:docChgLst>
  <pc:docChgLst>
    <pc:chgData name="Daniel Albornoz" userId="8b740aec-93c2-42d0-a265-8c10b2f10659" providerId="ADAL" clId="{33DEB141-82B2-4CBE-940F-9D43A8F74A6C}"/>
    <pc:docChg chg="modSld">
      <pc:chgData name="Daniel Albornoz" userId="8b740aec-93c2-42d0-a265-8c10b2f10659" providerId="ADAL" clId="{33DEB141-82B2-4CBE-940F-9D43A8F74A6C}" dt="2020-11-03T12:59:26.239" v="4" actId="20577"/>
      <pc:docMkLst>
        <pc:docMk/>
      </pc:docMkLst>
      <pc:sldChg chg="modSp">
        <pc:chgData name="Daniel Albornoz" userId="8b740aec-93c2-42d0-a265-8c10b2f10659" providerId="ADAL" clId="{33DEB141-82B2-4CBE-940F-9D43A8F74A6C}" dt="2020-11-03T12:59:26.239" v="4" actId="20577"/>
        <pc:sldMkLst>
          <pc:docMk/>
          <pc:sldMk cId="1678083340" sldId="418"/>
        </pc:sldMkLst>
        <pc:spChg chg="mod">
          <ac:chgData name="Daniel Albornoz" userId="8b740aec-93c2-42d0-a265-8c10b2f10659" providerId="ADAL" clId="{33DEB141-82B2-4CBE-940F-9D43A8F74A6C}" dt="2020-11-03T12:59:26.239" v="4" actId="20577"/>
          <ac:spMkLst>
            <pc:docMk/>
            <pc:sldMk cId="1678083340" sldId="418"/>
            <ac:spMk id="5" creationId="{E973B99C-D06D-4877-955D-5CF940D5254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s-CL" sz="1200" b="0" i="0" u="none" strike="noStrike" cap="none">
                <a:solidFill>
                  <a:schemeClr val="dk1"/>
                </a:solidFill>
                <a:latin typeface="Calibri"/>
                <a:ea typeface="Calibri"/>
                <a:cs typeface="Calibri"/>
                <a:sym typeface="Calibri"/>
              </a:rPr>
              <a:t>‹Nº›</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1" name="Google Shape;271;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135314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79" name="Google Shape;27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0351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9" name="Google Shape;27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156223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9" name="Google Shape;27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533570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9" name="Google Shape;27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845741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9" name="Google Shape;27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556710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79" name="Google Shape;27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202780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9" name="Google Shape;27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080583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9" name="Google Shape;27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089534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9" name="Google Shape;27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75272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9" name="Google Shape;27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134265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9" name="Google Shape;27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558234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9" name="Google Shape;27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99020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ítulo y objetos" type="obj">
  <p:cSld name="OBJECT">
    <p:spTree>
      <p:nvGrpSpPr>
        <p:cNvPr id="1" name="Shape 28"/>
        <p:cNvGrpSpPr/>
        <p:nvPr/>
      </p:nvGrpSpPr>
      <p:grpSpPr>
        <a:xfrm>
          <a:off x="0" y="0"/>
          <a:ext cx="0" cy="0"/>
          <a:chOff x="0" y="0"/>
          <a:chExt cx="0" cy="0"/>
        </a:xfrm>
      </p:grpSpPr>
      <p:sp>
        <p:nvSpPr>
          <p:cNvPr id="29" name="Google Shape;29;p20"/>
          <p:cNvSpPr txBox="1">
            <a:spLocks noGrp="1"/>
          </p:cNvSpPr>
          <p:nvPr>
            <p:ph type="title"/>
          </p:nvPr>
        </p:nvSpPr>
        <p:spPr>
          <a:xfrm>
            <a:off x="816864" y="228600"/>
            <a:ext cx="10871200" cy="9906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Clr>
                <a:schemeClr val="dk2"/>
              </a:buClr>
              <a:buSzPts val="4400"/>
              <a:buFont typeface="Twentieth Century"/>
              <a:buNone/>
              <a:defRPr sz="4400" b="0" i="0" u="none" strike="noStrike" cap="none">
                <a:solidFill>
                  <a:schemeClr val="dk2"/>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30" name="Google Shape;30;p20"/>
          <p:cNvSpPr txBox="1">
            <a:spLocks noGrp="1"/>
          </p:cNvSpPr>
          <p:nvPr>
            <p:ph type="dt" idx="10"/>
          </p:nvPr>
        </p:nvSpPr>
        <p:spPr>
          <a:xfrm>
            <a:off x="8128000" y="6248401"/>
            <a:ext cx="3556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0"/>
          <p:cNvSpPr txBox="1">
            <a:spLocks noGrp="1"/>
          </p:cNvSpPr>
          <p:nvPr>
            <p:ph type="ftr" idx="11"/>
          </p:nvPr>
        </p:nvSpPr>
        <p:spPr>
          <a:xfrm>
            <a:off x="812801" y="6248207"/>
            <a:ext cx="7228111"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0"/>
          <p:cNvSpPr txBox="1">
            <a:spLocks noGrp="1"/>
          </p:cNvSpPr>
          <p:nvPr>
            <p:ph type="sldNum" idx="12"/>
          </p:nvPr>
        </p:nvSpPr>
        <p:spPr>
          <a:xfrm>
            <a:off x="0" y="1272222"/>
            <a:ext cx="711200" cy="244476"/>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b="0" i="0" u="none" strike="noStrike" cap="none">
                <a:solidFill>
                  <a:srgbClr val="FFFFFF"/>
                </a:solidFill>
                <a:latin typeface="Twentieth Century"/>
                <a:ea typeface="Twentieth Century"/>
                <a:cs typeface="Twentieth Century"/>
                <a:sym typeface="Twentieth Century"/>
              </a:defRPr>
            </a:lvl1pPr>
            <a:lvl2pPr marL="0" marR="0" lvl="1" indent="0" algn="l" rtl="0">
              <a:spcBef>
                <a:spcPts val="0"/>
              </a:spcBef>
              <a:buNone/>
              <a:defRPr sz="1800" b="0" i="0" u="none" strike="noStrike" cap="none">
                <a:solidFill>
                  <a:srgbClr val="FFFFFF"/>
                </a:solidFill>
                <a:latin typeface="Twentieth Century"/>
                <a:ea typeface="Twentieth Century"/>
                <a:cs typeface="Twentieth Century"/>
                <a:sym typeface="Twentieth Century"/>
              </a:defRPr>
            </a:lvl2pPr>
            <a:lvl3pPr marL="0" marR="0" lvl="2" indent="0" algn="l" rtl="0">
              <a:spcBef>
                <a:spcPts val="0"/>
              </a:spcBef>
              <a:buNone/>
              <a:defRPr sz="1800" b="0" i="0" u="none" strike="noStrike" cap="none">
                <a:solidFill>
                  <a:srgbClr val="FFFFFF"/>
                </a:solidFill>
                <a:latin typeface="Twentieth Century"/>
                <a:ea typeface="Twentieth Century"/>
                <a:cs typeface="Twentieth Century"/>
                <a:sym typeface="Twentieth Century"/>
              </a:defRPr>
            </a:lvl3pPr>
            <a:lvl4pPr marL="0" marR="0" lvl="3" indent="0" algn="l" rtl="0">
              <a:spcBef>
                <a:spcPts val="0"/>
              </a:spcBef>
              <a:buNone/>
              <a:defRPr sz="1800" b="0" i="0" u="none" strike="noStrike" cap="none">
                <a:solidFill>
                  <a:srgbClr val="FFFFFF"/>
                </a:solidFill>
                <a:latin typeface="Twentieth Century"/>
                <a:ea typeface="Twentieth Century"/>
                <a:cs typeface="Twentieth Century"/>
                <a:sym typeface="Twentieth Century"/>
              </a:defRPr>
            </a:lvl4pPr>
            <a:lvl5pPr marL="0" marR="0" lvl="4" indent="0" algn="l" rtl="0">
              <a:spcBef>
                <a:spcPts val="0"/>
              </a:spcBef>
              <a:buNone/>
              <a:defRPr sz="1800" b="0" i="0" u="none" strike="noStrike" cap="none">
                <a:solidFill>
                  <a:srgbClr val="FFFFFF"/>
                </a:solidFill>
                <a:latin typeface="Twentieth Century"/>
                <a:ea typeface="Twentieth Century"/>
                <a:cs typeface="Twentieth Century"/>
                <a:sym typeface="Twentieth Century"/>
              </a:defRPr>
            </a:lvl5pPr>
            <a:lvl6pPr marL="0" marR="0" lvl="5" indent="0" algn="l" rtl="0">
              <a:spcBef>
                <a:spcPts val="0"/>
              </a:spcBef>
              <a:buNone/>
              <a:defRPr sz="1800" b="0" i="0" u="none" strike="noStrike" cap="none">
                <a:solidFill>
                  <a:srgbClr val="FFFFFF"/>
                </a:solidFill>
                <a:latin typeface="Twentieth Century"/>
                <a:ea typeface="Twentieth Century"/>
                <a:cs typeface="Twentieth Century"/>
                <a:sym typeface="Twentieth Century"/>
              </a:defRPr>
            </a:lvl6pPr>
            <a:lvl7pPr marL="0" marR="0" lvl="6" indent="0" algn="l" rtl="0">
              <a:spcBef>
                <a:spcPts val="0"/>
              </a:spcBef>
              <a:buNone/>
              <a:defRPr sz="1800" b="0" i="0" u="none" strike="noStrike" cap="none">
                <a:solidFill>
                  <a:srgbClr val="FFFFFF"/>
                </a:solidFill>
                <a:latin typeface="Twentieth Century"/>
                <a:ea typeface="Twentieth Century"/>
                <a:cs typeface="Twentieth Century"/>
                <a:sym typeface="Twentieth Century"/>
              </a:defRPr>
            </a:lvl7pPr>
            <a:lvl8pPr marL="0" marR="0" lvl="7" indent="0" algn="l" rtl="0">
              <a:spcBef>
                <a:spcPts val="0"/>
              </a:spcBef>
              <a:buNone/>
              <a:defRPr sz="1800" b="0" i="0" u="none" strike="noStrike" cap="none">
                <a:solidFill>
                  <a:srgbClr val="FFFFFF"/>
                </a:solidFill>
                <a:latin typeface="Twentieth Century"/>
                <a:ea typeface="Twentieth Century"/>
                <a:cs typeface="Twentieth Century"/>
                <a:sym typeface="Twentieth Century"/>
              </a:defRPr>
            </a:lvl8pPr>
            <a:lvl9pPr marL="0" marR="0" lvl="8" indent="0" algn="l" rtl="0">
              <a:spcBef>
                <a:spcPts val="0"/>
              </a:spcBef>
              <a:buNone/>
              <a:defRPr sz="1800" b="0" i="0" u="none" strike="noStrike" cap="none">
                <a:solidFill>
                  <a:srgbClr val="FFFFFF"/>
                </a:solidFill>
                <a:latin typeface="Twentieth Century"/>
                <a:ea typeface="Twentieth Century"/>
                <a:cs typeface="Twentieth Century"/>
                <a:sym typeface="Twentieth Century"/>
              </a:defRPr>
            </a:lvl9pPr>
          </a:lstStyle>
          <a:p>
            <a:pPr marL="0" lvl="0" indent="0" algn="l" rtl="0">
              <a:spcBef>
                <a:spcPts val="0"/>
              </a:spcBef>
              <a:spcAft>
                <a:spcPts val="0"/>
              </a:spcAft>
              <a:buNone/>
            </a:pPr>
            <a:fld id="{00000000-1234-1234-1234-123412341234}" type="slidenum">
              <a:rPr lang="es-CL"/>
              <a:t>‹Nº›</a:t>
            </a:fld>
            <a:endParaRPr/>
          </a:p>
        </p:txBody>
      </p:sp>
      <p:sp>
        <p:nvSpPr>
          <p:cNvPr id="33" name="Google Shape;33;p20"/>
          <p:cNvSpPr txBox="1">
            <a:spLocks noGrp="1"/>
          </p:cNvSpPr>
          <p:nvPr>
            <p:ph type="body" idx="1"/>
          </p:nvPr>
        </p:nvSpPr>
        <p:spPr>
          <a:xfrm>
            <a:off x="816864" y="1600200"/>
            <a:ext cx="10871200" cy="4495800"/>
          </a:xfrm>
          <a:prstGeom prst="rect">
            <a:avLst/>
          </a:prstGeom>
          <a:noFill/>
          <a:ln>
            <a:noFill/>
          </a:ln>
        </p:spPr>
        <p:txBody>
          <a:bodyPr spcFirstLastPara="1" wrap="square" lIns="91425" tIns="45700" rIns="91425" bIns="45700" anchor="t" anchorCtr="0">
            <a:noAutofit/>
          </a:bodyPr>
          <a:lstStyle>
            <a:lvl1pPr marL="457200" marR="0" lvl="0" indent="-339090" algn="l" rtl="0">
              <a:spcBef>
                <a:spcPts val="700"/>
              </a:spcBef>
              <a:spcAft>
                <a:spcPts val="0"/>
              </a:spcAft>
              <a:buClr>
                <a:schemeClr val="accent2"/>
              </a:buClr>
              <a:buSzPts val="1740"/>
              <a:buFont typeface="Noto Sans Symbols"/>
              <a:buChar char="◻"/>
              <a:defRPr sz="2900" b="0" i="0" u="none" strike="noStrike" cap="none">
                <a:solidFill>
                  <a:schemeClr val="dk1"/>
                </a:solidFill>
                <a:latin typeface="Twentieth Century"/>
                <a:ea typeface="Twentieth Century"/>
                <a:cs typeface="Twentieth Century"/>
                <a:sym typeface="Twentieth Century"/>
              </a:defRPr>
            </a:lvl1pPr>
            <a:lvl2pPr marL="914400" marR="0" lvl="1" indent="-344169" algn="l" rtl="0">
              <a:spcBef>
                <a:spcPts val="550"/>
              </a:spcBef>
              <a:spcAft>
                <a:spcPts val="0"/>
              </a:spcAft>
              <a:buClr>
                <a:schemeClr val="accent1"/>
              </a:buClr>
              <a:buSzPts val="1820"/>
              <a:buFont typeface="Noto Sans Symbols"/>
              <a:buChar char="🞑"/>
              <a:defRPr sz="2600" b="0" i="0" u="none" strike="noStrike" cap="none">
                <a:solidFill>
                  <a:schemeClr val="dk1"/>
                </a:solidFill>
                <a:latin typeface="Twentieth Century"/>
                <a:ea typeface="Twentieth Century"/>
                <a:cs typeface="Twentieth Century"/>
                <a:sym typeface="Twentieth Century"/>
              </a:defRPr>
            </a:lvl2pPr>
            <a:lvl3pPr marL="1371600" marR="0" lvl="2" indent="-338137" algn="l" rtl="0">
              <a:spcBef>
                <a:spcPts val="500"/>
              </a:spcBef>
              <a:spcAft>
                <a:spcPts val="0"/>
              </a:spcAft>
              <a:buClr>
                <a:schemeClr val="accent2"/>
              </a:buClr>
              <a:buSzPts val="1725"/>
              <a:buFont typeface="Noto Sans Symbols"/>
              <a:buChar char="■"/>
              <a:defRPr sz="2300" b="0" i="0" u="none" strike="noStrike" cap="none">
                <a:solidFill>
                  <a:schemeClr val="dk1"/>
                </a:solidFill>
                <a:latin typeface="Twentieth Century"/>
                <a:ea typeface="Twentieth Century"/>
                <a:cs typeface="Twentieth Century"/>
                <a:sym typeface="Twentieth Century"/>
              </a:defRPr>
            </a:lvl3pPr>
            <a:lvl4pPr marL="1828800" marR="0" lvl="3" indent="-323850" algn="l" rtl="0">
              <a:spcBef>
                <a:spcPts val="400"/>
              </a:spcBef>
              <a:spcAft>
                <a:spcPts val="0"/>
              </a:spcAft>
              <a:buClr>
                <a:schemeClr val="accent3"/>
              </a:buClr>
              <a:buSzPts val="1500"/>
              <a:buFont typeface="Noto Sans Symbols"/>
              <a:buChar char="■"/>
              <a:defRPr sz="2000" b="0" i="0" u="none" strike="noStrike" cap="none">
                <a:solidFill>
                  <a:schemeClr val="dk1"/>
                </a:solidFill>
                <a:latin typeface="Twentieth Century"/>
                <a:ea typeface="Twentieth Century"/>
                <a:cs typeface="Twentieth Century"/>
                <a:sym typeface="Twentieth Century"/>
              </a:defRPr>
            </a:lvl4pPr>
            <a:lvl5pPr marL="2286000" marR="0" lvl="4" indent="-311150" algn="l" rtl="0">
              <a:spcBef>
                <a:spcPts val="400"/>
              </a:spcBef>
              <a:spcAft>
                <a:spcPts val="0"/>
              </a:spcAft>
              <a:buClr>
                <a:schemeClr val="accent4"/>
              </a:buClr>
              <a:buSzPts val="1300"/>
              <a:buFont typeface="Noto Sans Symbols"/>
              <a:buChar char="■"/>
              <a:defRPr sz="2000" b="0" i="0" u="none" strike="noStrike" cap="none">
                <a:solidFill>
                  <a:schemeClr val="dk1"/>
                </a:solidFill>
                <a:latin typeface="Twentieth Century"/>
                <a:ea typeface="Twentieth Century"/>
                <a:cs typeface="Twentieth Century"/>
                <a:sym typeface="Twentieth Century"/>
              </a:defRPr>
            </a:lvl5pPr>
            <a:lvl6pPr marL="2743200" marR="0" lvl="5" indent="-342900" algn="l" rtl="0">
              <a:spcBef>
                <a:spcPts val="360"/>
              </a:spcBef>
              <a:spcAft>
                <a:spcPts val="0"/>
              </a:spcAft>
              <a:buClr>
                <a:schemeClr val="accent1"/>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6pPr>
            <a:lvl7pPr marL="3200400" marR="0" lvl="6" indent="-342900" algn="l" rtl="0">
              <a:spcBef>
                <a:spcPts val="360"/>
              </a:spcBef>
              <a:spcAft>
                <a:spcPts val="0"/>
              </a:spcAft>
              <a:buClr>
                <a:schemeClr val="accent2"/>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7pPr>
            <a:lvl8pPr marL="3657600" marR="0" lvl="7" indent="-342900" algn="l" rtl="0">
              <a:spcBef>
                <a:spcPts val="360"/>
              </a:spcBef>
              <a:spcAft>
                <a:spcPts val="0"/>
              </a:spcAft>
              <a:buClr>
                <a:schemeClr val="accent3"/>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8pPr>
            <a:lvl9pPr marL="4114800" marR="0" lvl="8" indent="-342900" algn="l" rtl="0">
              <a:spcBef>
                <a:spcPts val="360"/>
              </a:spcBef>
              <a:spcAft>
                <a:spcPts val="0"/>
              </a:spcAft>
              <a:buClr>
                <a:schemeClr val="accent4"/>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Diapositiva de título" type="title">
  <p:cSld name="TITLE">
    <p:bg>
      <p:bgPr>
        <a:solidFill>
          <a:schemeClr val="dk2"/>
        </a:solidFill>
        <a:effectLst/>
      </p:bgPr>
    </p:bg>
    <p:spTree>
      <p:nvGrpSpPr>
        <p:cNvPr id="1" name="Shape 34"/>
        <p:cNvGrpSpPr/>
        <p:nvPr/>
      </p:nvGrpSpPr>
      <p:grpSpPr>
        <a:xfrm>
          <a:off x="0" y="0"/>
          <a:ext cx="0" cy="0"/>
          <a:chOff x="0" y="0"/>
          <a:chExt cx="0" cy="0"/>
        </a:xfrm>
      </p:grpSpPr>
      <p:sp>
        <p:nvSpPr>
          <p:cNvPr id="35" name="Google Shape;35;p18"/>
          <p:cNvSpPr/>
          <p:nvPr/>
        </p:nvSpPr>
        <p:spPr>
          <a:xfrm>
            <a:off x="0" y="5971032"/>
            <a:ext cx="12192000" cy="886968"/>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wentieth Century"/>
              <a:ea typeface="Twentieth Century"/>
              <a:cs typeface="Twentieth Century"/>
              <a:sym typeface="Twentieth Century"/>
            </a:endParaRPr>
          </a:p>
        </p:txBody>
      </p:sp>
      <p:sp>
        <p:nvSpPr>
          <p:cNvPr id="36" name="Google Shape;36;p18"/>
          <p:cNvSpPr/>
          <p:nvPr/>
        </p:nvSpPr>
        <p:spPr>
          <a:xfrm>
            <a:off x="0" y="6041267"/>
            <a:ext cx="2999232" cy="713232"/>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wentieth Century"/>
              <a:ea typeface="Twentieth Century"/>
              <a:cs typeface="Twentieth Century"/>
              <a:sym typeface="Twentieth Century"/>
            </a:endParaRPr>
          </a:p>
        </p:txBody>
      </p:sp>
      <p:sp>
        <p:nvSpPr>
          <p:cNvPr id="37" name="Google Shape;37;p18"/>
          <p:cNvSpPr/>
          <p:nvPr/>
        </p:nvSpPr>
        <p:spPr>
          <a:xfrm>
            <a:off x="3145536" y="6044184"/>
            <a:ext cx="9046464" cy="713232"/>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wentieth Century"/>
              <a:ea typeface="Twentieth Century"/>
              <a:cs typeface="Twentieth Century"/>
              <a:sym typeface="Twentieth Century"/>
            </a:endParaRPr>
          </a:p>
        </p:txBody>
      </p:sp>
      <p:sp>
        <p:nvSpPr>
          <p:cNvPr id="38" name="Google Shape;38;p18"/>
          <p:cNvSpPr txBox="1">
            <a:spLocks noGrp="1"/>
          </p:cNvSpPr>
          <p:nvPr>
            <p:ph type="ctrTitle"/>
          </p:nvPr>
        </p:nvSpPr>
        <p:spPr>
          <a:xfrm>
            <a:off x="3149600" y="4038600"/>
            <a:ext cx="8636000" cy="18288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Clr>
                <a:schemeClr val="lt2"/>
              </a:buClr>
              <a:buSzPts val="4400"/>
              <a:buFont typeface="Twentieth Century"/>
              <a:buNone/>
              <a:defRPr sz="4400" b="0" i="0" u="none" strike="noStrike" cap="none">
                <a:solidFill>
                  <a:schemeClr val="lt2"/>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39" name="Google Shape;39;p18"/>
          <p:cNvSpPr txBox="1">
            <a:spLocks noGrp="1"/>
          </p:cNvSpPr>
          <p:nvPr>
            <p:ph type="subTitle" idx="1"/>
          </p:nvPr>
        </p:nvSpPr>
        <p:spPr>
          <a:xfrm>
            <a:off x="3149600" y="6050037"/>
            <a:ext cx="8940800" cy="685800"/>
          </a:xfrm>
          <a:prstGeom prst="rect">
            <a:avLst/>
          </a:prstGeom>
          <a:noFill/>
          <a:ln>
            <a:noFill/>
          </a:ln>
        </p:spPr>
        <p:txBody>
          <a:bodyPr spcFirstLastPara="1" wrap="square" lIns="91425" tIns="45700" rIns="91425" bIns="45700" anchor="ctr" anchorCtr="0">
            <a:normAutofit/>
          </a:bodyPr>
          <a:lstStyle>
            <a:lvl1pPr marR="0" lvl="0" algn="l" rtl="0">
              <a:spcBef>
                <a:spcPts val="700"/>
              </a:spcBef>
              <a:spcAft>
                <a:spcPts val="0"/>
              </a:spcAft>
              <a:buClr>
                <a:schemeClr val="accent2"/>
              </a:buClr>
              <a:buSzPts val="1560"/>
              <a:buFont typeface="Noto Sans Symbols"/>
              <a:buNone/>
              <a:defRPr sz="2600" b="0" i="0" u="none" strike="noStrike" cap="none">
                <a:solidFill>
                  <a:srgbClr val="FFFFFF"/>
                </a:solidFill>
                <a:latin typeface="Twentieth Century"/>
                <a:ea typeface="Twentieth Century"/>
                <a:cs typeface="Twentieth Century"/>
                <a:sym typeface="Twentieth Century"/>
              </a:defRPr>
            </a:lvl1pPr>
            <a:lvl2pPr marR="0" lvl="1" algn="ctr" rtl="0">
              <a:spcBef>
                <a:spcPts val="550"/>
              </a:spcBef>
              <a:spcAft>
                <a:spcPts val="0"/>
              </a:spcAft>
              <a:buClr>
                <a:schemeClr val="accent1"/>
              </a:buClr>
              <a:buSzPts val="1820"/>
              <a:buFont typeface="Noto Sans Symbols"/>
              <a:buNone/>
              <a:defRPr sz="2600" b="0" i="0" u="none" strike="noStrike" cap="none">
                <a:solidFill>
                  <a:schemeClr val="lt1"/>
                </a:solidFill>
                <a:latin typeface="Twentieth Century"/>
                <a:ea typeface="Twentieth Century"/>
                <a:cs typeface="Twentieth Century"/>
                <a:sym typeface="Twentieth Century"/>
              </a:defRPr>
            </a:lvl2pPr>
            <a:lvl3pPr marR="0" lvl="2" algn="ctr" rtl="0">
              <a:spcBef>
                <a:spcPts val="500"/>
              </a:spcBef>
              <a:spcAft>
                <a:spcPts val="0"/>
              </a:spcAft>
              <a:buClr>
                <a:schemeClr val="accent2"/>
              </a:buClr>
              <a:buSzPts val="1725"/>
              <a:buFont typeface="Noto Sans Symbols"/>
              <a:buNone/>
              <a:defRPr sz="2300" b="0" i="0" u="none" strike="noStrike" cap="none">
                <a:solidFill>
                  <a:schemeClr val="lt1"/>
                </a:solidFill>
                <a:latin typeface="Twentieth Century"/>
                <a:ea typeface="Twentieth Century"/>
                <a:cs typeface="Twentieth Century"/>
                <a:sym typeface="Twentieth Century"/>
              </a:defRPr>
            </a:lvl3pPr>
            <a:lvl4pPr marR="0" lvl="3" algn="ctr" rtl="0">
              <a:spcBef>
                <a:spcPts val="400"/>
              </a:spcBef>
              <a:spcAft>
                <a:spcPts val="0"/>
              </a:spcAft>
              <a:buClr>
                <a:schemeClr val="accent3"/>
              </a:buClr>
              <a:buSzPts val="1500"/>
              <a:buFont typeface="Noto Sans Symbols"/>
              <a:buNone/>
              <a:defRPr sz="2000" b="0" i="0" u="none" strike="noStrike" cap="none">
                <a:solidFill>
                  <a:schemeClr val="lt1"/>
                </a:solidFill>
                <a:latin typeface="Twentieth Century"/>
                <a:ea typeface="Twentieth Century"/>
                <a:cs typeface="Twentieth Century"/>
                <a:sym typeface="Twentieth Century"/>
              </a:defRPr>
            </a:lvl4pPr>
            <a:lvl5pPr marR="0" lvl="4" algn="ctr" rtl="0">
              <a:spcBef>
                <a:spcPts val="400"/>
              </a:spcBef>
              <a:spcAft>
                <a:spcPts val="0"/>
              </a:spcAft>
              <a:buClr>
                <a:schemeClr val="accent4"/>
              </a:buClr>
              <a:buSzPts val="1300"/>
              <a:buFont typeface="Noto Sans Symbols"/>
              <a:buNone/>
              <a:defRPr sz="2000" b="0" i="0" u="none" strike="noStrike" cap="none">
                <a:solidFill>
                  <a:schemeClr val="lt1"/>
                </a:solidFill>
                <a:latin typeface="Twentieth Century"/>
                <a:ea typeface="Twentieth Century"/>
                <a:cs typeface="Twentieth Century"/>
                <a:sym typeface="Twentieth Century"/>
              </a:defRPr>
            </a:lvl5pPr>
            <a:lvl6pPr marR="0" lvl="5" algn="ctr" rtl="0">
              <a:spcBef>
                <a:spcPts val="360"/>
              </a:spcBef>
              <a:spcAft>
                <a:spcPts val="0"/>
              </a:spcAft>
              <a:buClr>
                <a:schemeClr val="accent1"/>
              </a:buClr>
              <a:buSzPts val="1800"/>
              <a:buFont typeface="Noto Sans Symbols"/>
              <a:buNone/>
              <a:defRPr sz="1800" b="0" i="0" u="none" strike="noStrike" cap="none">
                <a:solidFill>
                  <a:schemeClr val="lt1"/>
                </a:solidFill>
                <a:latin typeface="Twentieth Century"/>
                <a:ea typeface="Twentieth Century"/>
                <a:cs typeface="Twentieth Century"/>
                <a:sym typeface="Twentieth Century"/>
              </a:defRPr>
            </a:lvl6pPr>
            <a:lvl7pPr marR="0" lvl="6" algn="ctr" rtl="0">
              <a:spcBef>
                <a:spcPts val="360"/>
              </a:spcBef>
              <a:spcAft>
                <a:spcPts val="0"/>
              </a:spcAft>
              <a:buClr>
                <a:schemeClr val="accent2"/>
              </a:buClr>
              <a:buSzPts val="1800"/>
              <a:buFont typeface="Noto Sans Symbols"/>
              <a:buNone/>
              <a:defRPr sz="1800" b="0" i="0" u="none" strike="noStrike" cap="none">
                <a:solidFill>
                  <a:schemeClr val="lt1"/>
                </a:solidFill>
                <a:latin typeface="Twentieth Century"/>
                <a:ea typeface="Twentieth Century"/>
                <a:cs typeface="Twentieth Century"/>
                <a:sym typeface="Twentieth Century"/>
              </a:defRPr>
            </a:lvl7pPr>
            <a:lvl8pPr marR="0" lvl="7" algn="ctr" rtl="0">
              <a:spcBef>
                <a:spcPts val="360"/>
              </a:spcBef>
              <a:spcAft>
                <a:spcPts val="0"/>
              </a:spcAft>
              <a:buClr>
                <a:schemeClr val="accent3"/>
              </a:buClr>
              <a:buSzPts val="1800"/>
              <a:buFont typeface="Noto Sans Symbols"/>
              <a:buNone/>
              <a:defRPr sz="1800" b="0" i="0" u="none" strike="noStrike" cap="none">
                <a:solidFill>
                  <a:schemeClr val="lt1"/>
                </a:solidFill>
                <a:latin typeface="Twentieth Century"/>
                <a:ea typeface="Twentieth Century"/>
                <a:cs typeface="Twentieth Century"/>
                <a:sym typeface="Twentieth Century"/>
              </a:defRPr>
            </a:lvl8pPr>
            <a:lvl9pPr marR="0" lvl="8" algn="ctr" rtl="0">
              <a:spcBef>
                <a:spcPts val="360"/>
              </a:spcBef>
              <a:spcAft>
                <a:spcPts val="0"/>
              </a:spcAft>
              <a:buClr>
                <a:schemeClr val="accent4"/>
              </a:buClr>
              <a:buSzPts val="1800"/>
              <a:buFont typeface="Noto Sans Symbols"/>
              <a:buNone/>
              <a:defRPr sz="1800" b="0" i="0" u="none" strike="noStrike" cap="none">
                <a:solidFill>
                  <a:schemeClr val="lt1"/>
                </a:solidFill>
                <a:latin typeface="Twentieth Century"/>
                <a:ea typeface="Twentieth Century"/>
                <a:cs typeface="Twentieth Century"/>
                <a:sym typeface="Twentieth Century"/>
              </a:defRPr>
            </a:lvl9pPr>
          </a:lstStyle>
          <a:p>
            <a:endParaRPr/>
          </a:p>
        </p:txBody>
      </p:sp>
      <p:sp>
        <p:nvSpPr>
          <p:cNvPr id="40" name="Google Shape;40;p18"/>
          <p:cNvSpPr txBox="1">
            <a:spLocks noGrp="1"/>
          </p:cNvSpPr>
          <p:nvPr>
            <p:ph type="dt" idx="10"/>
          </p:nvPr>
        </p:nvSpPr>
        <p:spPr>
          <a:xfrm>
            <a:off x="101600" y="6068699"/>
            <a:ext cx="2743200" cy="685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sz="2000">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p18"/>
          <p:cNvSpPr txBox="1">
            <a:spLocks noGrp="1"/>
          </p:cNvSpPr>
          <p:nvPr>
            <p:ph type="ftr" idx="11"/>
          </p:nvPr>
        </p:nvSpPr>
        <p:spPr>
          <a:xfrm>
            <a:off x="2780524" y="236539"/>
            <a:ext cx="782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solidFill>
                  <a:schemeClr val="lt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18"/>
          <p:cNvSpPr txBox="1">
            <a:spLocks noGrp="1"/>
          </p:cNvSpPr>
          <p:nvPr>
            <p:ph type="sldNum" idx="12"/>
          </p:nvPr>
        </p:nvSpPr>
        <p:spPr>
          <a:xfrm>
            <a:off x="10668000" y="228600"/>
            <a:ext cx="1117600" cy="38100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b="0" u="none">
                <a:solidFill>
                  <a:schemeClr val="lt2"/>
                </a:solidFill>
                <a:latin typeface="Twentieth Century"/>
                <a:ea typeface="Twentieth Century"/>
                <a:cs typeface="Twentieth Century"/>
                <a:sym typeface="Twentieth Century"/>
              </a:defRPr>
            </a:lvl1pPr>
            <a:lvl2pPr marL="0" marR="0" lvl="1" indent="0" algn="l" rtl="0">
              <a:spcBef>
                <a:spcPts val="0"/>
              </a:spcBef>
              <a:buNone/>
              <a:defRPr sz="1800" b="0" u="none">
                <a:solidFill>
                  <a:schemeClr val="lt2"/>
                </a:solidFill>
                <a:latin typeface="Twentieth Century"/>
                <a:ea typeface="Twentieth Century"/>
                <a:cs typeface="Twentieth Century"/>
                <a:sym typeface="Twentieth Century"/>
              </a:defRPr>
            </a:lvl2pPr>
            <a:lvl3pPr marL="0" marR="0" lvl="2" indent="0" algn="l" rtl="0">
              <a:spcBef>
                <a:spcPts val="0"/>
              </a:spcBef>
              <a:buNone/>
              <a:defRPr sz="1800" b="0" u="none">
                <a:solidFill>
                  <a:schemeClr val="lt2"/>
                </a:solidFill>
                <a:latin typeface="Twentieth Century"/>
                <a:ea typeface="Twentieth Century"/>
                <a:cs typeface="Twentieth Century"/>
                <a:sym typeface="Twentieth Century"/>
              </a:defRPr>
            </a:lvl3pPr>
            <a:lvl4pPr marL="0" marR="0" lvl="3" indent="0" algn="l" rtl="0">
              <a:spcBef>
                <a:spcPts val="0"/>
              </a:spcBef>
              <a:buNone/>
              <a:defRPr sz="1800" b="0" u="none">
                <a:solidFill>
                  <a:schemeClr val="lt2"/>
                </a:solidFill>
                <a:latin typeface="Twentieth Century"/>
                <a:ea typeface="Twentieth Century"/>
                <a:cs typeface="Twentieth Century"/>
                <a:sym typeface="Twentieth Century"/>
              </a:defRPr>
            </a:lvl4pPr>
            <a:lvl5pPr marL="0" marR="0" lvl="4" indent="0" algn="l" rtl="0">
              <a:spcBef>
                <a:spcPts val="0"/>
              </a:spcBef>
              <a:buNone/>
              <a:defRPr sz="1800" b="0" u="none">
                <a:solidFill>
                  <a:schemeClr val="lt2"/>
                </a:solidFill>
                <a:latin typeface="Twentieth Century"/>
                <a:ea typeface="Twentieth Century"/>
                <a:cs typeface="Twentieth Century"/>
                <a:sym typeface="Twentieth Century"/>
              </a:defRPr>
            </a:lvl5pPr>
            <a:lvl6pPr marL="0" marR="0" lvl="5" indent="0" algn="l" rtl="0">
              <a:spcBef>
                <a:spcPts val="0"/>
              </a:spcBef>
              <a:buNone/>
              <a:defRPr sz="1800" b="0" u="none">
                <a:solidFill>
                  <a:schemeClr val="lt2"/>
                </a:solidFill>
                <a:latin typeface="Twentieth Century"/>
                <a:ea typeface="Twentieth Century"/>
                <a:cs typeface="Twentieth Century"/>
                <a:sym typeface="Twentieth Century"/>
              </a:defRPr>
            </a:lvl6pPr>
            <a:lvl7pPr marL="0" marR="0" lvl="6" indent="0" algn="l" rtl="0">
              <a:spcBef>
                <a:spcPts val="0"/>
              </a:spcBef>
              <a:buNone/>
              <a:defRPr sz="1800" b="0" u="none">
                <a:solidFill>
                  <a:schemeClr val="lt2"/>
                </a:solidFill>
                <a:latin typeface="Twentieth Century"/>
                <a:ea typeface="Twentieth Century"/>
                <a:cs typeface="Twentieth Century"/>
                <a:sym typeface="Twentieth Century"/>
              </a:defRPr>
            </a:lvl7pPr>
            <a:lvl8pPr marL="0" marR="0" lvl="7" indent="0" algn="l" rtl="0">
              <a:spcBef>
                <a:spcPts val="0"/>
              </a:spcBef>
              <a:buNone/>
              <a:defRPr sz="1800" b="0" u="none">
                <a:solidFill>
                  <a:schemeClr val="lt2"/>
                </a:solidFill>
                <a:latin typeface="Twentieth Century"/>
                <a:ea typeface="Twentieth Century"/>
                <a:cs typeface="Twentieth Century"/>
                <a:sym typeface="Twentieth Century"/>
              </a:defRPr>
            </a:lvl8pPr>
            <a:lvl9pPr marL="0" marR="0" lvl="8" indent="0" algn="l" rtl="0">
              <a:spcBef>
                <a:spcPts val="0"/>
              </a:spcBef>
              <a:buNone/>
              <a:defRPr sz="1800" b="0" u="none">
                <a:solidFill>
                  <a:schemeClr val="lt2"/>
                </a:solidFill>
                <a:latin typeface="Twentieth Century"/>
                <a:ea typeface="Twentieth Century"/>
                <a:cs typeface="Twentieth Century"/>
                <a:sym typeface="Twentieth Century"/>
              </a:defRPr>
            </a:lvl9pPr>
          </a:lstStyle>
          <a:p>
            <a:pPr marL="0" lvl="0" indent="0" algn="l" rtl="0">
              <a:spcBef>
                <a:spcPts val="0"/>
              </a:spcBef>
              <a:spcAft>
                <a:spcPts val="0"/>
              </a:spcAft>
              <a:buNone/>
            </a:pPr>
            <a:fld id="{00000000-1234-1234-1234-123412341234}" type="slidenum">
              <a:rPr lang="es-CL"/>
              <a:t>‹Nº›</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Encabezado de sección" type="secHead">
  <p:cSld name="SECTION_HEADER">
    <p:bg>
      <p:bgPr>
        <a:blipFill rotWithShape="1">
          <a:blip r:embed="rId2">
            <a:alphaModFix/>
          </a:blip>
          <a:tile tx="0" ty="0" sx="100000" sy="100000" flip="none" algn="tl"/>
        </a:blipFill>
        <a:effectLst/>
      </p:bgPr>
    </p:bg>
    <p:spTree>
      <p:nvGrpSpPr>
        <p:cNvPr id="1" name="Shape 48"/>
        <p:cNvGrpSpPr/>
        <p:nvPr/>
      </p:nvGrpSpPr>
      <p:grpSpPr>
        <a:xfrm>
          <a:off x="0" y="0"/>
          <a:ext cx="0" cy="0"/>
          <a:chOff x="0" y="0"/>
          <a:chExt cx="0" cy="0"/>
        </a:xfrm>
      </p:grpSpPr>
      <p:sp>
        <p:nvSpPr>
          <p:cNvPr id="49" name="Google Shape;49;p22"/>
          <p:cNvSpPr txBox="1">
            <a:spLocks noGrp="1"/>
          </p:cNvSpPr>
          <p:nvPr>
            <p:ph type="body" idx="1"/>
          </p:nvPr>
        </p:nvSpPr>
        <p:spPr>
          <a:xfrm>
            <a:off x="1828801" y="2743200"/>
            <a:ext cx="9497484" cy="1673225"/>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700"/>
              </a:spcBef>
              <a:spcAft>
                <a:spcPts val="0"/>
              </a:spcAft>
              <a:buClr>
                <a:schemeClr val="accent2"/>
              </a:buClr>
              <a:buSzPts val="1680"/>
              <a:buFont typeface="Noto Sans Symbols"/>
              <a:buNone/>
              <a:defRPr sz="2800" b="0" i="0" u="none" strike="noStrike" cap="none">
                <a:solidFill>
                  <a:schemeClr val="dk2"/>
                </a:solidFill>
                <a:latin typeface="Twentieth Century"/>
                <a:ea typeface="Twentieth Century"/>
                <a:cs typeface="Twentieth Century"/>
                <a:sym typeface="Twentieth Century"/>
              </a:defRPr>
            </a:lvl1pPr>
            <a:lvl2pPr marL="914400" marR="0" lvl="1" indent="-228600" algn="l" rtl="0">
              <a:spcBef>
                <a:spcPts val="550"/>
              </a:spcBef>
              <a:spcAft>
                <a:spcPts val="0"/>
              </a:spcAft>
              <a:buClr>
                <a:schemeClr val="accent1"/>
              </a:buClr>
              <a:buSzPts val="1260"/>
              <a:buFont typeface="Noto Sans Symbols"/>
              <a:buNone/>
              <a:defRPr sz="1800" b="0" i="0" u="none" strike="noStrike" cap="none">
                <a:solidFill>
                  <a:srgbClr val="888888"/>
                </a:solidFill>
                <a:latin typeface="Twentieth Century"/>
                <a:ea typeface="Twentieth Century"/>
                <a:cs typeface="Twentieth Century"/>
                <a:sym typeface="Twentieth Century"/>
              </a:defRPr>
            </a:lvl2pPr>
            <a:lvl3pPr marL="1371600" marR="0" lvl="2" indent="-228600" algn="l" rtl="0">
              <a:spcBef>
                <a:spcPts val="500"/>
              </a:spcBef>
              <a:spcAft>
                <a:spcPts val="0"/>
              </a:spcAft>
              <a:buClr>
                <a:schemeClr val="accent2"/>
              </a:buClr>
              <a:buSzPts val="1200"/>
              <a:buFont typeface="Noto Sans Symbols"/>
              <a:buNone/>
              <a:defRPr sz="1600" b="0" i="0" u="none" strike="noStrike" cap="none">
                <a:solidFill>
                  <a:srgbClr val="888888"/>
                </a:solidFill>
                <a:latin typeface="Twentieth Century"/>
                <a:ea typeface="Twentieth Century"/>
                <a:cs typeface="Twentieth Century"/>
                <a:sym typeface="Twentieth Century"/>
              </a:defRPr>
            </a:lvl3pPr>
            <a:lvl4pPr marL="1828800" marR="0" lvl="3" indent="-228600" algn="l" rtl="0">
              <a:spcBef>
                <a:spcPts val="400"/>
              </a:spcBef>
              <a:spcAft>
                <a:spcPts val="0"/>
              </a:spcAft>
              <a:buClr>
                <a:schemeClr val="accent3"/>
              </a:buClr>
              <a:buSzPts val="1050"/>
              <a:buFont typeface="Noto Sans Symbols"/>
              <a:buNone/>
              <a:defRPr sz="1400" b="0" i="0" u="none" strike="noStrike" cap="none">
                <a:solidFill>
                  <a:srgbClr val="888888"/>
                </a:solidFill>
                <a:latin typeface="Twentieth Century"/>
                <a:ea typeface="Twentieth Century"/>
                <a:cs typeface="Twentieth Century"/>
                <a:sym typeface="Twentieth Century"/>
              </a:defRPr>
            </a:lvl4pPr>
            <a:lvl5pPr marL="2286000" marR="0" lvl="4" indent="-228600" algn="l" rtl="0">
              <a:spcBef>
                <a:spcPts val="400"/>
              </a:spcBef>
              <a:spcAft>
                <a:spcPts val="0"/>
              </a:spcAft>
              <a:buClr>
                <a:schemeClr val="accent4"/>
              </a:buClr>
              <a:buSzPts val="910"/>
              <a:buFont typeface="Noto Sans Symbols"/>
              <a:buNone/>
              <a:defRPr sz="1400" b="0" i="0" u="none" strike="noStrike" cap="none">
                <a:solidFill>
                  <a:srgbClr val="888888"/>
                </a:solidFill>
                <a:latin typeface="Twentieth Century"/>
                <a:ea typeface="Twentieth Century"/>
                <a:cs typeface="Twentieth Century"/>
                <a:sym typeface="Twentieth Century"/>
              </a:defRPr>
            </a:lvl5pPr>
            <a:lvl6pPr marL="2743200" marR="0" lvl="5" indent="-342900" algn="l" rtl="0">
              <a:spcBef>
                <a:spcPts val="360"/>
              </a:spcBef>
              <a:spcAft>
                <a:spcPts val="0"/>
              </a:spcAft>
              <a:buClr>
                <a:schemeClr val="accent1"/>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6pPr>
            <a:lvl7pPr marL="3200400" marR="0" lvl="6" indent="-342900" algn="l" rtl="0">
              <a:spcBef>
                <a:spcPts val="360"/>
              </a:spcBef>
              <a:spcAft>
                <a:spcPts val="0"/>
              </a:spcAft>
              <a:buClr>
                <a:schemeClr val="accent2"/>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7pPr>
            <a:lvl8pPr marL="3657600" marR="0" lvl="7" indent="-342900" algn="l" rtl="0">
              <a:spcBef>
                <a:spcPts val="360"/>
              </a:spcBef>
              <a:spcAft>
                <a:spcPts val="0"/>
              </a:spcAft>
              <a:buClr>
                <a:schemeClr val="accent3"/>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8pPr>
            <a:lvl9pPr marL="4114800" marR="0" lvl="8" indent="-342900" algn="l" rtl="0">
              <a:spcBef>
                <a:spcPts val="360"/>
              </a:spcBef>
              <a:spcAft>
                <a:spcPts val="0"/>
              </a:spcAft>
              <a:buClr>
                <a:schemeClr val="accent4"/>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50" name="Google Shape;50;p22"/>
          <p:cNvSpPr/>
          <p:nvPr/>
        </p:nvSpPr>
        <p:spPr>
          <a:xfrm>
            <a:off x="0" y="1524000"/>
            <a:ext cx="12192000" cy="1143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wentieth Century"/>
              <a:ea typeface="Twentieth Century"/>
              <a:cs typeface="Twentieth Century"/>
              <a:sym typeface="Twentieth Century"/>
            </a:endParaRPr>
          </a:p>
        </p:txBody>
      </p:sp>
      <p:sp>
        <p:nvSpPr>
          <p:cNvPr id="51" name="Google Shape;51;p22"/>
          <p:cNvSpPr/>
          <p:nvPr/>
        </p:nvSpPr>
        <p:spPr>
          <a:xfrm>
            <a:off x="0" y="1600200"/>
            <a:ext cx="1727200" cy="9906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wentieth Century"/>
              <a:ea typeface="Twentieth Century"/>
              <a:cs typeface="Twentieth Century"/>
              <a:sym typeface="Twentieth Century"/>
            </a:endParaRPr>
          </a:p>
        </p:txBody>
      </p:sp>
      <p:sp>
        <p:nvSpPr>
          <p:cNvPr id="52" name="Google Shape;52;p22"/>
          <p:cNvSpPr/>
          <p:nvPr/>
        </p:nvSpPr>
        <p:spPr>
          <a:xfrm>
            <a:off x="1828800" y="1600200"/>
            <a:ext cx="10363200" cy="9906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wentieth Century"/>
              <a:ea typeface="Twentieth Century"/>
              <a:cs typeface="Twentieth Century"/>
              <a:sym typeface="Twentieth Century"/>
            </a:endParaRPr>
          </a:p>
        </p:txBody>
      </p:sp>
      <p:sp>
        <p:nvSpPr>
          <p:cNvPr id="53" name="Google Shape;53;p22"/>
          <p:cNvSpPr txBox="1">
            <a:spLocks noGrp="1"/>
          </p:cNvSpPr>
          <p:nvPr>
            <p:ph type="title"/>
          </p:nvPr>
        </p:nvSpPr>
        <p:spPr>
          <a:xfrm>
            <a:off x="1828800" y="1600200"/>
            <a:ext cx="10160000" cy="9906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Clr>
                <a:srgbClr val="FFFFFF"/>
              </a:buClr>
              <a:buSzPts val="4400"/>
              <a:buFont typeface="Twentieth Century"/>
              <a:buNone/>
              <a:defRPr sz="4400" b="0" i="0" u="none" strike="noStrike" cap="none">
                <a:solidFill>
                  <a:srgbClr val="FFFFFF"/>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54" name="Google Shape;54;p22"/>
          <p:cNvSpPr txBox="1">
            <a:spLocks noGrp="1"/>
          </p:cNvSpPr>
          <p:nvPr>
            <p:ph type="dt" idx="10"/>
          </p:nvPr>
        </p:nvSpPr>
        <p:spPr>
          <a:xfrm>
            <a:off x="8128000" y="6248401"/>
            <a:ext cx="3556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22"/>
          <p:cNvSpPr txBox="1">
            <a:spLocks noGrp="1"/>
          </p:cNvSpPr>
          <p:nvPr>
            <p:ph type="sldNum" idx="12"/>
          </p:nvPr>
        </p:nvSpPr>
        <p:spPr>
          <a:xfrm>
            <a:off x="0" y="1752600"/>
            <a:ext cx="1727200" cy="701676"/>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2400">
                <a:solidFill>
                  <a:srgbClr val="FFFFFF"/>
                </a:solidFill>
                <a:latin typeface="Twentieth Century"/>
                <a:ea typeface="Twentieth Century"/>
                <a:cs typeface="Twentieth Century"/>
                <a:sym typeface="Twentieth Century"/>
              </a:defRPr>
            </a:lvl1pPr>
            <a:lvl2pPr marL="0" marR="0" lvl="1" indent="0" algn="l" rtl="0">
              <a:spcBef>
                <a:spcPts val="0"/>
              </a:spcBef>
              <a:buNone/>
              <a:defRPr sz="2400">
                <a:solidFill>
                  <a:srgbClr val="FFFFFF"/>
                </a:solidFill>
                <a:latin typeface="Twentieth Century"/>
                <a:ea typeface="Twentieth Century"/>
                <a:cs typeface="Twentieth Century"/>
                <a:sym typeface="Twentieth Century"/>
              </a:defRPr>
            </a:lvl2pPr>
            <a:lvl3pPr marL="0" marR="0" lvl="2" indent="0" algn="l" rtl="0">
              <a:spcBef>
                <a:spcPts val="0"/>
              </a:spcBef>
              <a:buNone/>
              <a:defRPr sz="2400">
                <a:solidFill>
                  <a:srgbClr val="FFFFFF"/>
                </a:solidFill>
                <a:latin typeface="Twentieth Century"/>
                <a:ea typeface="Twentieth Century"/>
                <a:cs typeface="Twentieth Century"/>
                <a:sym typeface="Twentieth Century"/>
              </a:defRPr>
            </a:lvl3pPr>
            <a:lvl4pPr marL="0" marR="0" lvl="3" indent="0" algn="l" rtl="0">
              <a:spcBef>
                <a:spcPts val="0"/>
              </a:spcBef>
              <a:buNone/>
              <a:defRPr sz="2400">
                <a:solidFill>
                  <a:srgbClr val="FFFFFF"/>
                </a:solidFill>
                <a:latin typeface="Twentieth Century"/>
                <a:ea typeface="Twentieth Century"/>
                <a:cs typeface="Twentieth Century"/>
                <a:sym typeface="Twentieth Century"/>
              </a:defRPr>
            </a:lvl4pPr>
            <a:lvl5pPr marL="0" marR="0" lvl="4" indent="0" algn="l" rtl="0">
              <a:spcBef>
                <a:spcPts val="0"/>
              </a:spcBef>
              <a:buNone/>
              <a:defRPr sz="2400">
                <a:solidFill>
                  <a:srgbClr val="FFFFFF"/>
                </a:solidFill>
                <a:latin typeface="Twentieth Century"/>
                <a:ea typeface="Twentieth Century"/>
                <a:cs typeface="Twentieth Century"/>
                <a:sym typeface="Twentieth Century"/>
              </a:defRPr>
            </a:lvl5pPr>
            <a:lvl6pPr marL="0" marR="0" lvl="5" indent="0" algn="l" rtl="0">
              <a:spcBef>
                <a:spcPts val="0"/>
              </a:spcBef>
              <a:buNone/>
              <a:defRPr sz="2400">
                <a:solidFill>
                  <a:srgbClr val="FFFFFF"/>
                </a:solidFill>
                <a:latin typeface="Twentieth Century"/>
                <a:ea typeface="Twentieth Century"/>
                <a:cs typeface="Twentieth Century"/>
                <a:sym typeface="Twentieth Century"/>
              </a:defRPr>
            </a:lvl6pPr>
            <a:lvl7pPr marL="0" marR="0" lvl="6" indent="0" algn="l" rtl="0">
              <a:spcBef>
                <a:spcPts val="0"/>
              </a:spcBef>
              <a:buNone/>
              <a:defRPr sz="2400">
                <a:solidFill>
                  <a:srgbClr val="FFFFFF"/>
                </a:solidFill>
                <a:latin typeface="Twentieth Century"/>
                <a:ea typeface="Twentieth Century"/>
                <a:cs typeface="Twentieth Century"/>
                <a:sym typeface="Twentieth Century"/>
              </a:defRPr>
            </a:lvl7pPr>
            <a:lvl8pPr marL="0" marR="0" lvl="7" indent="0" algn="l" rtl="0">
              <a:spcBef>
                <a:spcPts val="0"/>
              </a:spcBef>
              <a:buNone/>
              <a:defRPr sz="2400">
                <a:solidFill>
                  <a:srgbClr val="FFFFFF"/>
                </a:solidFill>
                <a:latin typeface="Twentieth Century"/>
                <a:ea typeface="Twentieth Century"/>
                <a:cs typeface="Twentieth Century"/>
                <a:sym typeface="Twentieth Century"/>
              </a:defRPr>
            </a:lvl8pPr>
            <a:lvl9pPr marL="0" marR="0" lvl="8" indent="0" algn="l" rtl="0">
              <a:spcBef>
                <a:spcPts val="0"/>
              </a:spcBef>
              <a:buNone/>
              <a:defRPr sz="2400">
                <a:solidFill>
                  <a:srgbClr val="FFFFFF"/>
                </a:solidFill>
                <a:latin typeface="Twentieth Century"/>
                <a:ea typeface="Twentieth Century"/>
                <a:cs typeface="Twentieth Century"/>
                <a:sym typeface="Twentieth Century"/>
              </a:defRPr>
            </a:lvl9pPr>
          </a:lstStyle>
          <a:p>
            <a:pPr marL="0" lvl="0" indent="0" algn="l" rtl="0">
              <a:spcBef>
                <a:spcPts val="0"/>
              </a:spcBef>
              <a:spcAft>
                <a:spcPts val="0"/>
              </a:spcAft>
              <a:buNone/>
            </a:pPr>
            <a:fld id="{00000000-1234-1234-1234-123412341234}" type="slidenum">
              <a:rPr lang="es-CL"/>
              <a:t>‹Nº›</a:t>
            </a:fld>
            <a:endParaRPr/>
          </a:p>
        </p:txBody>
      </p:sp>
      <p:sp>
        <p:nvSpPr>
          <p:cNvPr id="56" name="Google Shape;56;p22"/>
          <p:cNvSpPr txBox="1">
            <a:spLocks noGrp="1"/>
          </p:cNvSpPr>
          <p:nvPr>
            <p:ph type="ftr" idx="11"/>
          </p:nvPr>
        </p:nvSpPr>
        <p:spPr>
          <a:xfrm>
            <a:off x="812801" y="6248207"/>
            <a:ext cx="7228111"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Dos objetos" type="twoObj">
  <p:cSld name="TWO_OBJECTS">
    <p:spTree>
      <p:nvGrpSpPr>
        <p:cNvPr id="1" name="Shape 57"/>
        <p:cNvGrpSpPr/>
        <p:nvPr/>
      </p:nvGrpSpPr>
      <p:grpSpPr>
        <a:xfrm>
          <a:off x="0" y="0"/>
          <a:ext cx="0" cy="0"/>
          <a:chOff x="0" y="0"/>
          <a:chExt cx="0" cy="0"/>
        </a:xfrm>
      </p:grpSpPr>
      <p:sp>
        <p:nvSpPr>
          <p:cNvPr id="58" name="Google Shape;58;p23"/>
          <p:cNvSpPr txBox="1">
            <a:spLocks noGrp="1"/>
          </p:cNvSpPr>
          <p:nvPr>
            <p:ph type="title"/>
          </p:nvPr>
        </p:nvSpPr>
        <p:spPr>
          <a:xfrm>
            <a:off x="812800" y="228600"/>
            <a:ext cx="10871200" cy="9906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Clr>
                <a:schemeClr val="dk2"/>
              </a:buClr>
              <a:buSzPts val="4400"/>
              <a:buFont typeface="Twentieth Century"/>
              <a:buNone/>
              <a:defRPr sz="4400" b="0" i="0" u="none" strike="noStrike" cap="none">
                <a:solidFill>
                  <a:schemeClr val="dk2"/>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59" name="Google Shape;59;p23"/>
          <p:cNvSpPr txBox="1">
            <a:spLocks noGrp="1"/>
          </p:cNvSpPr>
          <p:nvPr>
            <p:ph type="body" idx="1"/>
          </p:nvPr>
        </p:nvSpPr>
        <p:spPr>
          <a:xfrm>
            <a:off x="812800" y="1589567"/>
            <a:ext cx="5181600" cy="4572000"/>
          </a:xfrm>
          <a:prstGeom prst="rect">
            <a:avLst/>
          </a:prstGeom>
          <a:noFill/>
          <a:ln>
            <a:noFill/>
          </a:ln>
        </p:spPr>
        <p:txBody>
          <a:bodyPr spcFirstLastPara="1" wrap="square" lIns="91425" tIns="45700" rIns="91425" bIns="45700" anchor="t" anchorCtr="0">
            <a:noAutofit/>
          </a:bodyPr>
          <a:lstStyle>
            <a:lvl1pPr marL="457200" marR="0" lvl="0" indent="-339090" algn="l" rtl="0">
              <a:spcBef>
                <a:spcPts val="700"/>
              </a:spcBef>
              <a:spcAft>
                <a:spcPts val="0"/>
              </a:spcAft>
              <a:buClr>
                <a:schemeClr val="accent2"/>
              </a:buClr>
              <a:buSzPts val="1740"/>
              <a:buFont typeface="Noto Sans Symbols"/>
              <a:buChar char="◻"/>
              <a:defRPr sz="2900" b="0" i="0" u="none" strike="noStrike" cap="none">
                <a:solidFill>
                  <a:schemeClr val="dk1"/>
                </a:solidFill>
                <a:latin typeface="Twentieth Century"/>
                <a:ea typeface="Twentieth Century"/>
                <a:cs typeface="Twentieth Century"/>
                <a:sym typeface="Twentieth Century"/>
              </a:defRPr>
            </a:lvl1pPr>
            <a:lvl2pPr marL="914400" marR="0" lvl="1" indent="-344169" algn="l" rtl="0">
              <a:spcBef>
                <a:spcPts val="550"/>
              </a:spcBef>
              <a:spcAft>
                <a:spcPts val="0"/>
              </a:spcAft>
              <a:buClr>
                <a:schemeClr val="accent1"/>
              </a:buClr>
              <a:buSzPts val="1820"/>
              <a:buFont typeface="Noto Sans Symbols"/>
              <a:buChar char="🞑"/>
              <a:defRPr sz="2600" b="0" i="0" u="none" strike="noStrike" cap="none">
                <a:solidFill>
                  <a:schemeClr val="dk1"/>
                </a:solidFill>
                <a:latin typeface="Twentieth Century"/>
                <a:ea typeface="Twentieth Century"/>
                <a:cs typeface="Twentieth Century"/>
                <a:sym typeface="Twentieth Century"/>
              </a:defRPr>
            </a:lvl2pPr>
            <a:lvl3pPr marL="1371600" marR="0" lvl="2" indent="-338137" algn="l" rtl="0">
              <a:spcBef>
                <a:spcPts val="500"/>
              </a:spcBef>
              <a:spcAft>
                <a:spcPts val="0"/>
              </a:spcAft>
              <a:buClr>
                <a:schemeClr val="accent2"/>
              </a:buClr>
              <a:buSzPts val="1725"/>
              <a:buFont typeface="Noto Sans Symbols"/>
              <a:buChar char="■"/>
              <a:defRPr sz="2300" b="0" i="0" u="none" strike="noStrike" cap="none">
                <a:solidFill>
                  <a:schemeClr val="dk1"/>
                </a:solidFill>
                <a:latin typeface="Twentieth Century"/>
                <a:ea typeface="Twentieth Century"/>
                <a:cs typeface="Twentieth Century"/>
                <a:sym typeface="Twentieth Century"/>
              </a:defRPr>
            </a:lvl3pPr>
            <a:lvl4pPr marL="1828800" marR="0" lvl="3" indent="-323850" algn="l" rtl="0">
              <a:spcBef>
                <a:spcPts val="400"/>
              </a:spcBef>
              <a:spcAft>
                <a:spcPts val="0"/>
              </a:spcAft>
              <a:buClr>
                <a:schemeClr val="accent3"/>
              </a:buClr>
              <a:buSzPts val="1500"/>
              <a:buFont typeface="Noto Sans Symbols"/>
              <a:buChar char="■"/>
              <a:defRPr sz="2000" b="0" i="0" u="none" strike="noStrike" cap="none">
                <a:solidFill>
                  <a:schemeClr val="dk1"/>
                </a:solidFill>
                <a:latin typeface="Twentieth Century"/>
                <a:ea typeface="Twentieth Century"/>
                <a:cs typeface="Twentieth Century"/>
                <a:sym typeface="Twentieth Century"/>
              </a:defRPr>
            </a:lvl4pPr>
            <a:lvl5pPr marL="2286000" marR="0" lvl="4" indent="-311150" algn="l" rtl="0">
              <a:spcBef>
                <a:spcPts val="400"/>
              </a:spcBef>
              <a:spcAft>
                <a:spcPts val="0"/>
              </a:spcAft>
              <a:buClr>
                <a:schemeClr val="accent4"/>
              </a:buClr>
              <a:buSzPts val="1300"/>
              <a:buFont typeface="Noto Sans Symbols"/>
              <a:buChar char="■"/>
              <a:defRPr sz="2000" b="0" i="0" u="none" strike="noStrike" cap="none">
                <a:solidFill>
                  <a:schemeClr val="dk1"/>
                </a:solidFill>
                <a:latin typeface="Twentieth Century"/>
                <a:ea typeface="Twentieth Century"/>
                <a:cs typeface="Twentieth Century"/>
                <a:sym typeface="Twentieth Century"/>
              </a:defRPr>
            </a:lvl5pPr>
            <a:lvl6pPr marL="2743200" marR="0" lvl="5" indent="-342900" algn="l" rtl="0">
              <a:spcBef>
                <a:spcPts val="360"/>
              </a:spcBef>
              <a:spcAft>
                <a:spcPts val="0"/>
              </a:spcAft>
              <a:buClr>
                <a:schemeClr val="accent1"/>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6pPr>
            <a:lvl7pPr marL="3200400" marR="0" lvl="6" indent="-342900" algn="l" rtl="0">
              <a:spcBef>
                <a:spcPts val="360"/>
              </a:spcBef>
              <a:spcAft>
                <a:spcPts val="0"/>
              </a:spcAft>
              <a:buClr>
                <a:schemeClr val="accent2"/>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7pPr>
            <a:lvl8pPr marL="3657600" marR="0" lvl="7" indent="-342900" algn="l" rtl="0">
              <a:spcBef>
                <a:spcPts val="360"/>
              </a:spcBef>
              <a:spcAft>
                <a:spcPts val="0"/>
              </a:spcAft>
              <a:buClr>
                <a:schemeClr val="accent3"/>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8pPr>
            <a:lvl9pPr marL="4114800" marR="0" lvl="8" indent="-342900" algn="l" rtl="0">
              <a:spcBef>
                <a:spcPts val="360"/>
              </a:spcBef>
              <a:spcAft>
                <a:spcPts val="0"/>
              </a:spcAft>
              <a:buClr>
                <a:schemeClr val="accent4"/>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60" name="Google Shape;60;p23"/>
          <p:cNvSpPr txBox="1">
            <a:spLocks noGrp="1"/>
          </p:cNvSpPr>
          <p:nvPr>
            <p:ph type="body" idx="2"/>
          </p:nvPr>
        </p:nvSpPr>
        <p:spPr>
          <a:xfrm>
            <a:off x="6459868" y="1589567"/>
            <a:ext cx="5181600" cy="4572000"/>
          </a:xfrm>
          <a:prstGeom prst="rect">
            <a:avLst/>
          </a:prstGeom>
          <a:noFill/>
          <a:ln>
            <a:noFill/>
          </a:ln>
        </p:spPr>
        <p:txBody>
          <a:bodyPr spcFirstLastPara="1" wrap="square" lIns="91425" tIns="45700" rIns="91425" bIns="45700" anchor="t" anchorCtr="0">
            <a:noAutofit/>
          </a:bodyPr>
          <a:lstStyle>
            <a:lvl1pPr marL="457200" marR="0" lvl="0" indent="-339090" algn="l" rtl="0">
              <a:spcBef>
                <a:spcPts val="700"/>
              </a:spcBef>
              <a:spcAft>
                <a:spcPts val="0"/>
              </a:spcAft>
              <a:buClr>
                <a:schemeClr val="accent2"/>
              </a:buClr>
              <a:buSzPts val="1740"/>
              <a:buFont typeface="Noto Sans Symbols"/>
              <a:buChar char="◻"/>
              <a:defRPr sz="2900" b="0" i="0" u="none" strike="noStrike" cap="none">
                <a:solidFill>
                  <a:schemeClr val="dk1"/>
                </a:solidFill>
                <a:latin typeface="Twentieth Century"/>
                <a:ea typeface="Twentieth Century"/>
                <a:cs typeface="Twentieth Century"/>
                <a:sym typeface="Twentieth Century"/>
              </a:defRPr>
            </a:lvl1pPr>
            <a:lvl2pPr marL="914400" marR="0" lvl="1" indent="-344169" algn="l" rtl="0">
              <a:spcBef>
                <a:spcPts val="550"/>
              </a:spcBef>
              <a:spcAft>
                <a:spcPts val="0"/>
              </a:spcAft>
              <a:buClr>
                <a:schemeClr val="accent1"/>
              </a:buClr>
              <a:buSzPts val="1820"/>
              <a:buFont typeface="Noto Sans Symbols"/>
              <a:buChar char="🞑"/>
              <a:defRPr sz="2600" b="0" i="0" u="none" strike="noStrike" cap="none">
                <a:solidFill>
                  <a:schemeClr val="dk1"/>
                </a:solidFill>
                <a:latin typeface="Twentieth Century"/>
                <a:ea typeface="Twentieth Century"/>
                <a:cs typeface="Twentieth Century"/>
                <a:sym typeface="Twentieth Century"/>
              </a:defRPr>
            </a:lvl2pPr>
            <a:lvl3pPr marL="1371600" marR="0" lvl="2" indent="-338137" algn="l" rtl="0">
              <a:spcBef>
                <a:spcPts val="500"/>
              </a:spcBef>
              <a:spcAft>
                <a:spcPts val="0"/>
              </a:spcAft>
              <a:buClr>
                <a:schemeClr val="accent2"/>
              </a:buClr>
              <a:buSzPts val="1725"/>
              <a:buFont typeface="Noto Sans Symbols"/>
              <a:buChar char="■"/>
              <a:defRPr sz="2300" b="0" i="0" u="none" strike="noStrike" cap="none">
                <a:solidFill>
                  <a:schemeClr val="dk1"/>
                </a:solidFill>
                <a:latin typeface="Twentieth Century"/>
                <a:ea typeface="Twentieth Century"/>
                <a:cs typeface="Twentieth Century"/>
                <a:sym typeface="Twentieth Century"/>
              </a:defRPr>
            </a:lvl3pPr>
            <a:lvl4pPr marL="1828800" marR="0" lvl="3" indent="-323850" algn="l" rtl="0">
              <a:spcBef>
                <a:spcPts val="400"/>
              </a:spcBef>
              <a:spcAft>
                <a:spcPts val="0"/>
              </a:spcAft>
              <a:buClr>
                <a:schemeClr val="accent3"/>
              </a:buClr>
              <a:buSzPts val="1500"/>
              <a:buFont typeface="Noto Sans Symbols"/>
              <a:buChar char="■"/>
              <a:defRPr sz="2000" b="0" i="0" u="none" strike="noStrike" cap="none">
                <a:solidFill>
                  <a:schemeClr val="dk1"/>
                </a:solidFill>
                <a:latin typeface="Twentieth Century"/>
                <a:ea typeface="Twentieth Century"/>
                <a:cs typeface="Twentieth Century"/>
                <a:sym typeface="Twentieth Century"/>
              </a:defRPr>
            </a:lvl4pPr>
            <a:lvl5pPr marL="2286000" marR="0" lvl="4" indent="-311150" algn="l" rtl="0">
              <a:spcBef>
                <a:spcPts val="400"/>
              </a:spcBef>
              <a:spcAft>
                <a:spcPts val="0"/>
              </a:spcAft>
              <a:buClr>
                <a:schemeClr val="accent4"/>
              </a:buClr>
              <a:buSzPts val="1300"/>
              <a:buFont typeface="Noto Sans Symbols"/>
              <a:buChar char="■"/>
              <a:defRPr sz="2000" b="0" i="0" u="none" strike="noStrike" cap="none">
                <a:solidFill>
                  <a:schemeClr val="dk1"/>
                </a:solidFill>
                <a:latin typeface="Twentieth Century"/>
                <a:ea typeface="Twentieth Century"/>
                <a:cs typeface="Twentieth Century"/>
                <a:sym typeface="Twentieth Century"/>
              </a:defRPr>
            </a:lvl5pPr>
            <a:lvl6pPr marL="2743200" marR="0" lvl="5" indent="-342900" algn="l" rtl="0">
              <a:spcBef>
                <a:spcPts val="360"/>
              </a:spcBef>
              <a:spcAft>
                <a:spcPts val="0"/>
              </a:spcAft>
              <a:buClr>
                <a:schemeClr val="accent1"/>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6pPr>
            <a:lvl7pPr marL="3200400" marR="0" lvl="6" indent="-342900" algn="l" rtl="0">
              <a:spcBef>
                <a:spcPts val="360"/>
              </a:spcBef>
              <a:spcAft>
                <a:spcPts val="0"/>
              </a:spcAft>
              <a:buClr>
                <a:schemeClr val="accent2"/>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7pPr>
            <a:lvl8pPr marL="3657600" marR="0" lvl="7" indent="-342900" algn="l" rtl="0">
              <a:spcBef>
                <a:spcPts val="360"/>
              </a:spcBef>
              <a:spcAft>
                <a:spcPts val="0"/>
              </a:spcAft>
              <a:buClr>
                <a:schemeClr val="accent3"/>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8pPr>
            <a:lvl9pPr marL="4114800" marR="0" lvl="8" indent="-342900" algn="l" rtl="0">
              <a:spcBef>
                <a:spcPts val="360"/>
              </a:spcBef>
              <a:spcAft>
                <a:spcPts val="0"/>
              </a:spcAft>
              <a:buClr>
                <a:schemeClr val="accent4"/>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61" name="Google Shape;61;p23"/>
          <p:cNvSpPr txBox="1">
            <a:spLocks noGrp="1"/>
          </p:cNvSpPr>
          <p:nvPr>
            <p:ph type="dt" idx="10"/>
          </p:nvPr>
        </p:nvSpPr>
        <p:spPr>
          <a:xfrm>
            <a:off x="8128000" y="6248401"/>
            <a:ext cx="3556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3"/>
          <p:cNvSpPr txBox="1">
            <a:spLocks noGrp="1"/>
          </p:cNvSpPr>
          <p:nvPr>
            <p:ph type="sldNum" idx="12"/>
          </p:nvPr>
        </p:nvSpPr>
        <p:spPr>
          <a:xfrm>
            <a:off x="0" y="1272222"/>
            <a:ext cx="711200" cy="244476"/>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Twentieth Century"/>
                <a:ea typeface="Twentieth Century"/>
                <a:cs typeface="Twentieth Century"/>
                <a:sym typeface="Twentieth Century"/>
              </a:defRPr>
            </a:lvl1pPr>
            <a:lvl2pPr marL="0" marR="0" lvl="1" indent="0" algn="l" rtl="0">
              <a:spcBef>
                <a:spcPts val="0"/>
              </a:spcBef>
              <a:buNone/>
              <a:defRPr sz="1800">
                <a:solidFill>
                  <a:schemeClr val="dk1"/>
                </a:solidFill>
                <a:latin typeface="Twentieth Century"/>
                <a:ea typeface="Twentieth Century"/>
                <a:cs typeface="Twentieth Century"/>
                <a:sym typeface="Twentieth Century"/>
              </a:defRPr>
            </a:lvl2pPr>
            <a:lvl3pPr marL="0" marR="0" lvl="2" indent="0" algn="l" rtl="0">
              <a:spcBef>
                <a:spcPts val="0"/>
              </a:spcBef>
              <a:buNone/>
              <a:defRPr sz="1800">
                <a:solidFill>
                  <a:schemeClr val="dk1"/>
                </a:solidFill>
                <a:latin typeface="Twentieth Century"/>
                <a:ea typeface="Twentieth Century"/>
                <a:cs typeface="Twentieth Century"/>
                <a:sym typeface="Twentieth Century"/>
              </a:defRPr>
            </a:lvl3pPr>
            <a:lvl4pPr marL="0" marR="0" lvl="3" indent="0" algn="l" rtl="0">
              <a:spcBef>
                <a:spcPts val="0"/>
              </a:spcBef>
              <a:buNone/>
              <a:defRPr sz="1800">
                <a:solidFill>
                  <a:schemeClr val="dk1"/>
                </a:solidFill>
                <a:latin typeface="Twentieth Century"/>
                <a:ea typeface="Twentieth Century"/>
                <a:cs typeface="Twentieth Century"/>
                <a:sym typeface="Twentieth Century"/>
              </a:defRPr>
            </a:lvl4pPr>
            <a:lvl5pPr marL="0" marR="0" lvl="4" indent="0" algn="l" rtl="0">
              <a:spcBef>
                <a:spcPts val="0"/>
              </a:spcBef>
              <a:buNone/>
              <a:defRPr sz="1800">
                <a:solidFill>
                  <a:schemeClr val="dk1"/>
                </a:solidFill>
                <a:latin typeface="Twentieth Century"/>
                <a:ea typeface="Twentieth Century"/>
                <a:cs typeface="Twentieth Century"/>
                <a:sym typeface="Twentieth Century"/>
              </a:defRPr>
            </a:lvl5pPr>
            <a:lvl6pPr marL="0" marR="0" lvl="5" indent="0" algn="l" rtl="0">
              <a:spcBef>
                <a:spcPts val="0"/>
              </a:spcBef>
              <a:buNone/>
              <a:defRPr sz="1800">
                <a:solidFill>
                  <a:schemeClr val="dk1"/>
                </a:solidFill>
                <a:latin typeface="Twentieth Century"/>
                <a:ea typeface="Twentieth Century"/>
                <a:cs typeface="Twentieth Century"/>
                <a:sym typeface="Twentieth Century"/>
              </a:defRPr>
            </a:lvl6pPr>
            <a:lvl7pPr marL="0" marR="0" lvl="6" indent="0" algn="l" rtl="0">
              <a:spcBef>
                <a:spcPts val="0"/>
              </a:spcBef>
              <a:buNone/>
              <a:defRPr sz="1800">
                <a:solidFill>
                  <a:schemeClr val="dk1"/>
                </a:solidFill>
                <a:latin typeface="Twentieth Century"/>
                <a:ea typeface="Twentieth Century"/>
                <a:cs typeface="Twentieth Century"/>
                <a:sym typeface="Twentieth Century"/>
              </a:defRPr>
            </a:lvl7pPr>
            <a:lvl8pPr marL="0" marR="0" lvl="7" indent="0" algn="l" rtl="0">
              <a:spcBef>
                <a:spcPts val="0"/>
              </a:spcBef>
              <a:buNone/>
              <a:defRPr sz="1800">
                <a:solidFill>
                  <a:schemeClr val="dk1"/>
                </a:solidFill>
                <a:latin typeface="Twentieth Century"/>
                <a:ea typeface="Twentieth Century"/>
                <a:cs typeface="Twentieth Century"/>
                <a:sym typeface="Twentieth Century"/>
              </a:defRPr>
            </a:lvl8pPr>
            <a:lvl9pPr marL="0" marR="0" lvl="8" indent="0" algn="l" rtl="0">
              <a:spcBef>
                <a:spcPts val="0"/>
              </a:spcBef>
              <a:buNone/>
              <a:defRPr sz="1800">
                <a:solidFill>
                  <a:schemeClr val="dk1"/>
                </a:solidFill>
                <a:latin typeface="Twentieth Century"/>
                <a:ea typeface="Twentieth Century"/>
                <a:cs typeface="Twentieth Century"/>
                <a:sym typeface="Twentieth Century"/>
              </a:defRPr>
            </a:lvl9pPr>
          </a:lstStyle>
          <a:p>
            <a:pPr marL="0" lvl="0" indent="0" algn="l" rtl="0">
              <a:spcBef>
                <a:spcPts val="0"/>
              </a:spcBef>
              <a:spcAft>
                <a:spcPts val="0"/>
              </a:spcAft>
              <a:buNone/>
            </a:pPr>
            <a:fld id="{00000000-1234-1234-1234-123412341234}" type="slidenum">
              <a:rPr lang="es-CL"/>
              <a:t>‹Nº›</a:t>
            </a:fld>
            <a:endParaRPr/>
          </a:p>
        </p:txBody>
      </p:sp>
      <p:sp>
        <p:nvSpPr>
          <p:cNvPr id="63" name="Google Shape;63;p23"/>
          <p:cNvSpPr txBox="1">
            <a:spLocks noGrp="1"/>
          </p:cNvSpPr>
          <p:nvPr>
            <p:ph type="ftr" idx="11"/>
          </p:nvPr>
        </p:nvSpPr>
        <p:spPr>
          <a:xfrm>
            <a:off x="812801" y="6248207"/>
            <a:ext cx="7228111"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ación" type="twoTxTwoObj">
  <p:cSld name="TWO_OBJECTS_WITH_TEXT">
    <p:spTree>
      <p:nvGrpSpPr>
        <p:cNvPr id="1" name="Shape 64"/>
        <p:cNvGrpSpPr/>
        <p:nvPr/>
      </p:nvGrpSpPr>
      <p:grpSpPr>
        <a:xfrm>
          <a:off x="0" y="0"/>
          <a:ext cx="0" cy="0"/>
          <a:chOff x="0" y="0"/>
          <a:chExt cx="0" cy="0"/>
        </a:xfrm>
      </p:grpSpPr>
      <p:sp>
        <p:nvSpPr>
          <p:cNvPr id="65" name="Google Shape;65;p24"/>
          <p:cNvSpPr txBox="1">
            <a:spLocks noGrp="1"/>
          </p:cNvSpPr>
          <p:nvPr>
            <p:ph type="title"/>
          </p:nvPr>
        </p:nvSpPr>
        <p:spPr>
          <a:xfrm>
            <a:off x="711200" y="273050"/>
            <a:ext cx="10871200" cy="86995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Clr>
                <a:schemeClr val="dk2"/>
              </a:buClr>
              <a:buSzPts val="4400"/>
              <a:buFont typeface="Twentieth Century"/>
              <a:buNone/>
              <a:defRPr sz="4400" b="0" i="0" u="none" strike="noStrike" cap="none">
                <a:solidFill>
                  <a:schemeClr val="dk2"/>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66" name="Google Shape;66;p24"/>
          <p:cNvSpPr txBox="1">
            <a:spLocks noGrp="1"/>
          </p:cNvSpPr>
          <p:nvPr>
            <p:ph type="body" idx="1"/>
          </p:nvPr>
        </p:nvSpPr>
        <p:spPr>
          <a:xfrm>
            <a:off x="812800" y="2438400"/>
            <a:ext cx="5181600" cy="3581400"/>
          </a:xfrm>
          <a:prstGeom prst="rect">
            <a:avLst/>
          </a:prstGeom>
          <a:noFill/>
          <a:ln>
            <a:noFill/>
          </a:ln>
        </p:spPr>
        <p:txBody>
          <a:bodyPr spcFirstLastPara="1" wrap="square" lIns="91425" tIns="45700" rIns="91425" bIns="45700" anchor="t" anchorCtr="0">
            <a:noAutofit/>
          </a:bodyPr>
          <a:lstStyle>
            <a:lvl1pPr marL="457200" marR="0" lvl="0" indent="-339090" algn="l" rtl="0">
              <a:spcBef>
                <a:spcPts val="700"/>
              </a:spcBef>
              <a:spcAft>
                <a:spcPts val="0"/>
              </a:spcAft>
              <a:buClr>
                <a:schemeClr val="accent2"/>
              </a:buClr>
              <a:buSzPts val="1740"/>
              <a:buFont typeface="Noto Sans Symbols"/>
              <a:buChar char="◻"/>
              <a:defRPr sz="2900" b="0" i="0" u="none" strike="noStrike" cap="none">
                <a:solidFill>
                  <a:schemeClr val="dk1"/>
                </a:solidFill>
                <a:latin typeface="Twentieth Century"/>
                <a:ea typeface="Twentieth Century"/>
                <a:cs typeface="Twentieth Century"/>
                <a:sym typeface="Twentieth Century"/>
              </a:defRPr>
            </a:lvl1pPr>
            <a:lvl2pPr marL="914400" marR="0" lvl="1" indent="-344169" algn="l" rtl="0">
              <a:spcBef>
                <a:spcPts val="550"/>
              </a:spcBef>
              <a:spcAft>
                <a:spcPts val="0"/>
              </a:spcAft>
              <a:buClr>
                <a:schemeClr val="accent1"/>
              </a:buClr>
              <a:buSzPts val="1820"/>
              <a:buFont typeface="Noto Sans Symbols"/>
              <a:buChar char="🞑"/>
              <a:defRPr sz="2600" b="0" i="0" u="none" strike="noStrike" cap="none">
                <a:solidFill>
                  <a:schemeClr val="dk1"/>
                </a:solidFill>
                <a:latin typeface="Twentieth Century"/>
                <a:ea typeface="Twentieth Century"/>
                <a:cs typeface="Twentieth Century"/>
                <a:sym typeface="Twentieth Century"/>
              </a:defRPr>
            </a:lvl2pPr>
            <a:lvl3pPr marL="1371600" marR="0" lvl="2" indent="-338137" algn="l" rtl="0">
              <a:spcBef>
                <a:spcPts val="500"/>
              </a:spcBef>
              <a:spcAft>
                <a:spcPts val="0"/>
              </a:spcAft>
              <a:buClr>
                <a:schemeClr val="accent2"/>
              </a:buClr>
              <a:buSzPts val="1725"/>
              <a:buFont typeface="Noto Sans Symbols"/>
              <a:buChar char="■"/>
              <a:defRPr sz="2300" b="0" i="0" u="none" strike="noStrike" cap="none">
                <a:solidFill>
                  <a:schemeClr val="dk1"/>
                </a:solidFill>
                <a:latin typeface="Twentieth Century"/>
                <a:ea typeface="Twentieth Century"/>
                <a:cs typeface="Twentieth Century"/>
                <a:sym typeface="Twentieth Century"/>
              </a:defRPr>
            </a:lvl3pPr>
            <a:lvl4pPr marL="1828800" marR="0" lvl="3" indent="-323850" algn="l" rtl="0">
              <a:spcBef>
                <a:spcPts val="400"/>
              </a:spcBef>
              <a:spcAft>
                <a:spcPts val="0"/>
              </a:spcAft>
              <a:buClr>
                <a:schemeClr val="accent3"/>
              </a:buClr>
              <a:buSzPts val="1500"/>
              <a:buFont typeface="Noto Sans Symbols"/>
              <a:buChar char="■"/>
              <a:defRPr sz="2000" b="0" i="0" u="none" strike="noStrike" cap="none">
                <a:solidFill>
                  <a:schemeClr val="dk1"/>
                </a:solidFill>
                <a:latin typeface="Twentieth Century"/>
                <a:ea typeface="Twentieth Century"/>
                <a:cs typeface="Twentieth Century"/>
                <a:sym typeface="Twentieth Century"/>
              </a:defRPr>
            </a:lvl4pPr>
            <a:lvl5pPr marL="2286000" marR="0" lvl="4" indent="-311150" algn="l" rtl="0">
              <a:spcBef>
                <a:spcPts val="400"/>
              </a:spcBef>
              <a:spcAft>
                <a:spcPts val="0"/>
              </a:spcAft>
              <a:buClr>
                <a:schemeClr val="accent4"/>
              </a:buClr>
              <a:buSzPts val="1300"/>
              <a:buFont typeface="Noto Sans Symbols"/>
              <a:buChar char="■"/>
              <a:defRPr sz="2000" b="0" i="0" u="none" strike="noStrike" cap="none">
                <a:solidFill>
                  <a:schemeClr val="dk1"/>
                </a:solidFill>
                <a:latin typeface="Twentieth Century"/>
                <a:ea typeface="Twentieth Century"/>
                <a:cs typeface="Twentieth Century"/>
                <a:sym typeface="Twentieth Century"/>
              </a:defRPr>
            </a:lvl5pPr>
            <a:lvl6pPr marL="2743200" marR="0" lvl="5" indent="-342900" algn="l" rtl="0">
              <a:spcBef>
                <a:spcPts val="360"/>
              </a:spcBef>
              <a:spcAft>
                <a:spcPts val="0"/>
              </a:spcAft>
              <a:buClr>
                <a:schemeClr val="accent1"/>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6pPr>
            <a:lvl7pPr marL="3200400" marR="0" lvl="6" indent="-342900" algn="l" rtl="0">
              <a:spcBef>
                <a:spcPts val="360"/>
              </a:spcBef>
              <a:spcAft>
                <a:spcPts val="0"/>
              </a:spcAft>
              <a:buClr>
                <a:schemeClr val="accent2"/>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7pPr>
            <a:lvl8pPr marL="3657600" marR="0" lvl="7" indent="-342900" algn="l" rtl="0">
              <a:spcBef>
                <a:spcPts val="360"/>
              </a:spcBef>
              <a:spcAft>
                <a:spcPts val="0"/>
              </a:spcAft>
              <a:buClr>
                <a:schemeClr val="accent3"/>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8pPr>
            <a:lvl9pPr marL="4114800" marR="0" lvl="8" indent="-342900" algn="l" rtl="0">
              <a:spcBef>
                <a:spcPts val="360"/>
              </a:spcBef>
              <a:spcAft>
                <a:spcPts val="0"/>
              </a:spcAft>
              <a:buClr>
                <a:schemeClr val="accent4"/>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67" name="Google Shape;67;p24"/>
          <p:cNvSpPr txBox="1">
            <a:spLocks noGrp="1"/>
          </p:cNvSpPr>
          <p:nvPr>
            <p:ph type="body" idx="2"/>
          </p:nvPr>
        </p:nvSpPr>
        <p:spPr>
          <a:xfrm>
            <a:off x="6400800" y="2438400"/>
            <a:ext cx="5181600" cy="3581400"/>
          </a:xfrm>
          <a:prstGeom prst="rect">
            <a:avLst/>
          </a:prstGeom>
          <a:noFill/>
          <a:ln>
            <a:noFill/>
          </a:ln>
        </p:spPr>
        <p:txBody>
          <a:bodyPr spcFirstLastPara="1" wrap="square" lIns="91425" tIns="45700" rIns="91425" bIns="45700" anchor="t" anchorCtr="0">
            <a:noAutofit/>
          </a:bodyPr>
          <a:lstStyle>
            <a:lvl1pPr marL="457200" marR="0" lvl="0" indent="-339090" algn="l" rtl="0">
              <a:spcBef>
                <a:spcPts val="700"/>
              </a:spcBef>
              <a:spcAft>
                <a:spcPts val="0"/>
              </a:spcAft>
              <a:buClr>
                <a:schemeClr val="accent2"/>
              </a:buClr>
              <a:buSzPts val="1740"/>
              <a:buFont typeface="Noto Sans Symbols"/>
              <a:buChar char="◻"/>
              <a:defRPr sz="2900" b="0" i="0" u="none" strike="noStrike" cap="none">
                <a:solidFill>
                  <a:schemeClr val="dk1"/>
                </a:solidFill>
                <a:latin typeface="Twentieth Century"/>
                <a:ea typeface="Twentieth Century"/>
                <a:cs typeface="Twentieth Century"/>
                <a:sym typeface="Twentieth Century"/>
              </a:defRPr>
            </a:lvl1pPr>
            <a:lvl2pPr marL="914400" marR="0" lvl="1" indent="-344169" algn="l" rtl="0">
              <a:spcBef>
                <a:spcPts val="550"/>
              </a:spcBef>
              <a:spcAft>
                <a:spcPts val="0"/>
              </a:spcAft>
              <a:buClr>
                <a:schemeClr val="accent1"/>
              </a:buClr>
              <a:buSzPts val="1820"/>
              <a:buFont typeface="Noto Sans Symbols"/>
              <a:buChar char="🞑"/>
              <a:defRPr sz="2600" b="0" i="0" u="none" strike="noStrike" cap="none">
                <a:solidFill>
                  <a:schemeClr val="dk1"/>
                </a:solidFill>
                <a:latin typeface="Twentieth Century"/>
                <a:ea typeface="Twentieth Century"/>
                <a:cs typeface="Twentieth Century"/>
                <a:sym typeface="Twentieth Century"/>
              </a:defRPr>
            </a:lvl2pPr>
            <a:lvl3pPr marL="1371600" marR="0" lvl="2" indent="-338137" algn="l" rtl="0">
              <a:spcBef>
                <a:spcPts val="500"/>
              </a:spcBef>
              <a:spcAft>
                <a:spcPts val="0"/>
              </a:spcAft>
              <a:buClr>
                <a:schemeClr val="accent2"/>
              </a:buClr>
              <a:buSzPts val="1725"/>
              <a:buFont typeface="Noto Sans Symbols"/>
              <a:buChar char="■"/>
              <a:defRPr sz="2300" b="0" i="0" u="none" strike="noStrike" cap="none">
                <a:solidFill>
                  <a:schemeClr val="dk1"/>
                </a:solidFill>
                <a:latin typeface="Twentieth Century"/>
                <a:ea typeface="Twentieth Century"/>
                <a:cs typeface="Twentieth Century"/>
                <a:sym typeface="Twentieth Century"/>
              </a:defRPr>
            </a:lvl3pPr>
            <a:lvl4pPr marL="1828800" marR="0" lvl="3" indent="-323850" algn="l" rtl="0">
              <a:spcBef>
                <a:spcPts val="400"/>
              </a:spcBef>
              <a:spcAft>
                <a:spcPts val="0"/>
              </a:spcAft>
              <a:buClr>
                <a:schemeClr val="accent3"/>
              </a:buClr>
              <a:buSzPts val="1500"/>
              <a:buFont typeface="Noto Sans Symbols"/>
              <a:buChar char="■"/>
              <a:defRPr sz="2000" b="0" i="0" u="none" strike="noStrike" cap="none">
                <a:solidFill>
                  <a:schemeClr val="dk1"/>
                </a:solidFill>
                <a:latin typeface="Twentieth Century"/>
                <a:ea typeface="Twentieth Century"/>
                <a:cs typeface="Twentieth Century"/>
                <a:sym typeface="Twentieth Century"/>
              </a:defRPr>
            </a:lvl4pPr>
            <a:lvl5pPr marL="2286000" marR="0" lvl="4" indent="-311150" algn="l" rtl="0">
              <a:spcBef>
                <a:spcPts val="400"/>
              </a:spcBef>
              <a:spcAft>
                <a:spcPts val="0"/>
              </a:spcAft>
              <a:buClr>
                <a:schemeClr val="accent4"/>
              </a:buClr>
              <a:buSzPts val="1300"/>
              <a:buFont typeface="Noto Sans Symbols"/>
              <a:buChar char="■"/>
              <a:defRPr sz="2000" b="0" i="0" u="none" strike="noStrike" cap="none">
                <a:solidFill>
                  <a:schemeClr val="dk1"/>
                </a:solidFill>
                <a:latin typeface="Twentieth Century"/>
                <a:ea typeface="Twentieth Century"/>
                <a:cs typeface="Twentieth Century"/>
                <a:sym typeface="Twentieth Century"/>
              </a:defRPr>
            </a:lvl5pPr>
            <a:lvl6pPr marL="2743200" marR="0" lvl="5" indent="-342900" algn="l" rtl="0">
              <a:spcBef>
                <a:spcPts val="360"/>
              </a:spcBef>
              <a:spcAft>
                <a:spcPts val="0"/>
              </a:spcAft>
              <a:buClr>
                <a:schemeClr val="accent1"/>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6pPr>
            <a:lvl7pPr marL="3200400" marR="0" lvl="6" indent="-342900" algn="l" rtl="0">
              <a:spcBef>
                <a:spcPts val="360"/>
              </a:spcBef>
              <a:spcAft>
                <a:spcPts val="0"/>
              </a:spcAft>
              <a:buClr>
                <a:schemeClr val="accent2"/>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7pPr>
            <a:lvl8pPr marL="3657600" marR="0" lvl="7" indent="-342900" algn="l" rtl="0">
              <a:spcBef>
                <a:spcPts val="360"/>
              </a:spcBef>
              <a:spcAft>
                <a:spcPts val="0"/>
              </a:spcAft>
              <a:buClr>
                <a:schemeClr val="accent3"/>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8pPr>
            <a:lvl9pPr marL="4114800" marR="0" lvl="8" indent="-342900" algn="l" rtl="0">
              <a:spcBef>
                <a:spcPts val="360"/>
              </a:spcBef>
              <a:spcAft>
                <a:spcPts val="0"/>
              </a:spcAft>
              <a:buClr>
                <a:schemeClr val="accent4"/>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68" name="Google Shape;68;p24"/>
          <p:cNvSpPr txBox="1">
            <a:spLocks noGrp="1"/>
          </p:cNvSpPr>
          <p:nvPr>
            <p:ph type="dt" idx="10"/>
          </p:nvPr>
        </p:nvSpPr>
        <p:spPr>
          <a:xfrm>
            <a:off x="8128000" y="6248401"/>
            <a:ext cx="3556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24"/>
          <p:cNvSpPr txBox="1">
            <a:spLocks noGrp="1"/>
          </p:cNvSpPr>
          <p:nvPr>
            <p:ph type="sldNum" idx="12"/>
          </p:nvPr>
        </p:nvSpPr>
        <p:spPr>
          <a:xfrm>
            <a:off x="0" y="1272222"/>
            <a:ext cx="711200" cy="244476"/>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Twentieth Century"/>
                <a:ea typeface="Twentieth Century"/>
                <a:cs typeface="Twentieth Century"/>
                <a:sym typeface="Twentieth Century"/>
              </a:defRPr>
            </a:lvl1pPr>
            <a:lvl2pPr marL="0" marR="0" lvl="1" indent="0" algn="l" rtl="0">
              <a:spcBef>
                <a:spcPts val="0"/>
              </a:spcBef>
              <a:buNone/>
              <a:defRPr sz="1800">
                <a:solidFill>
                  <a:schemeClr val="dk1"/>
                </a:solidFill>
                <a:latin typeface="Twentieth Century"/>
                <a:ea typeface="Twentieth Century"/>
                <a:cs typeface="Twentieth Century"/>
                <a:sym typeface="Twentieth Century"/>
              </a:defRPr>
            </a:lvl2pPr>
            <a:lvl3pPr marL="0" marR="0" lvl="2" indent="0" algn="l" rtl="0">
              <a:spcBef>
                <a:spcPts val="0"/>
              </a:spcBef>
              <a:buNone/>
              <a:defRPr sz="1800">
                <a:solidFill>
                  <a:schemeClr val="dk1"/>
                </a:solidFill>
                <a:latin typeface="Twentieth Century"/>
                <a:ea typeface="Twentieth Century"/>
                <a:cs typeface="Twentieth Century"/>
                <a:sym typeface="Twentieth Century"/>
              </a:defRPr>
            </a:lvl3pPr>
            <a:lvl4pPr marL="0" marR="0" lvl="3" indent="0" algn="l" rtl="0">
              <a:spcBef>
                <a:spcPts val="0"/>
              </a:spcBef>
              <a:buNone/>
              <a:defRPr sz="1800">
                <a:solidFill>
                  <a:schemeClr val="dk1"/>
                </a:solidFill>
                <a:latin typeface="Twentieth Century"/>
                <a:ea typeface="Twentieth Century"/>
                <a:cs typeface="Twentieth Century"/>
                <a:sym typeface="Twentieth Century"/>
              </a:defRPr>
            </a:lvl4pPr>
            <a:lvl5pPr marL="0" marR="0" lvl="4" indent="0" algn="l" rtl="0">
              <a:spcBef>
                <a:spcPts val="0"/>
              </a:spcBef>
              <a:buNone/>
              <a:defRPr sz="1800">
                <a:solidFill>
                  <a:schemeClr val="dk1"/>
                </a:solidFill>
                <a:latin typeface="Twentieth Century"/>
                <a:ea typeface="Twentieth Century"/>
                <a:cs typeface="Twentieth Century"/>
                <a:sym typeface="Twentieth Century"/>
              </a:defRPr>
            </a:lvl5pPr>
            <a:lvl6pPr marL="0" marR="0" lvl="5" indent="0" algn="l" rtl="0">
              <a:spcBef>
                <a:spcPts val="0"/>
              </a:spcBef>
              <a:buNone/>
              <a:defRPr sz="1800">
                <a:solidFill>
                  <a:schemeClr val="dk1"/>
                </a:solidFill>
                <a:latin typeface="Twentieth Century"/>
                <a:ea typeface="Twentieth Century"/>
                <a:cs typeface="Twentieth Century"/>
                <a:sym typeface="Twentieth Century"/>
              </a:defRPr>
            </a:lvl6pPr>
            <a:lvl7pPr marL="0" marR="0" lvl="6" indent="0" algn="l" rtl="0">
              <a:spcBef>
                <a:spcPts val="0"/>
              </a:spcBef>
              <a:buNone/>
              <a:defRPr sz="1800">
                <a:solidFill>
                  <a:schemeClr val="dk1"/>
                </a:solidFill>
                <a:latin typeface="Twentieth Century"/>
                <a:ea typeface="Twentieth Century"/>
                <a:cs typeface="Twentieth Century"/>
                <a:sym typeface="Twentieth Century"/>
              </a:defRPr>
            </a:lvl7pPr>
            <a:lvl8pPr marL="0" marR="0" lvl="7" indent="0" algn="l" rtl="0">
              <a:spcBef>
                <a:spcPts val="0"/>
              </a:spcBef>
              <a:buNone/>
              <a:defRPr sz="1800">
                <a:solidFill>
                  <a:schemeClr val="dk1"/>
                </a:solidFill>
                <a:latin typeface="Twentieth Century"/>
                <a:ea typeface="Twentieth Century"/>
                <a:cs typeface="Twentieth Century"/>
                <a:sym typeface="Twentieth Century"/>
              </a:defRPr>
            </a:lvl8pPr>
            <a:lvl9pPr marL="0" marR="0" lvl="8" indent="0" algn="l" rtl="0">
              <a:spcBef>
                <a:spcPts val="0"/>
              </a:spcBef>
              <a:buNone/>
              <a:defRPr sz="1800">
                <a:solidFill>
                  <a:schemeClr val="dk1"/>
                </a:solidFill>
                <a:latin typeface="Twentieth Century"/>
                <a:ea typeface="Twentieth Century"/>
                <a:cs typeface="Twentieth Century"/>
                <a:sym typeface="Twentieth Century"/>
              </a:defRPr>
            </a:lvl9pPr>
          </a:lstStyle>
          <a:p>
            <a:pPr marL="0" lvl="0" indent="0" algn="l" rtl="0">
              <a:spcBef>
                <a:spcPts val="0"/>
              </a:spcBef>
              <a:spcAft>
                <a:spcPts val="0"/>
              </a:spcAft>
              <a:buNone/>
            </a:pPr>
            <a:fld id="{00000000-1234-1234-1234-123412341234}" type="slidenum">
              <a:rPr lang="es-CL"/>
              <a:t>‹Nº›</a:t>
            </a:fld>
            <a:endParaRPr/>
          </a:p>
        </p:txBody>
      </p:sp>
      <p:sp>
        <p:nvSpPr>
          <p:cNvPr id="70" name="Google Shape;70;p24"/>
          <p:cNvSpPr txBox="1">
            <a:spLocks noGrp="1"/>
          </p:cNvSpPr>
          <p:nvPr>
            <p:ph type="ftr" idx="11"/>
          </p:nvPr>
        </p:nvSpPr>
        <p:spPr>
          <a:xfrm>
            <a:off x="812801" y="6248207"/>
            <a:ext cx="7228111"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4"/>
          <p:cNvSpPr txBox="1">
            <a:spLocks noGrp="1"/>
          </p:cNvSpPr>
          <p:nvPr>
            <p:ph type="body" idx="3"/>
          </p:nvPr>
        </p:nvSpPr>
        <p:spPr>
          <a:xfrm>
            <a:off x="812800" y="1752600"/>
            <a:ext cx="5181600" cy="640080"/>
          </a:xfrm>
          <a:prstGeom prst="rect">
            <a:avLst/>
          </a:prstGeom>
          <a:solidFill>
            <a:schemeClr val="accent2"/>
          </a:solidFill>
          <a:ln>
            <a:noFill/>
          </a:ln>
        </p:spPr>
        <p:txBody>
          <a:bodyPr spcFirstLastPara="1" wrap="square" lIns="91425" tIns="45700" rIns="91425" bIns="45700" anchor="ctr" anchorCtr="0">
            <a:noAutofit/>
          </a:bodyPr>
          <a:lstStyle>
            <a:lvl1pPr marL="457200" marR="0" lvl="0" indent="-228600" algn="l" rtl="0">
              <a:spcBef>
                <a:spcPts val="700"/>
              </a:spcBef>
              <a:spcAft>
                <a:spcPts val="0"/>
              </a:spcAft>
              <a:buClr>
                <a:schemeClr val="accent2"/>
              </a:buClr>
              <a:buSzPts val="1200"/>
              <a:buFont typeface="Noto Sans Symbols"/>
              <a:buNone/>
              <a:defRPr sz="2000" b="1" i="0" u="none" strike="noStrike" cap="none">
                <a:solidFill>
                  <a:srgbClr val="FFFFFF"/>
                </a:solidFill>
                <a:latin typeface="Twentieth Century"/>
                <a:ea typeface="Twentieth Century"/>
                <a:cs typeface="Twentieth Century"/>
                <a:sym typeface="Twentieth Century"/>
              </a:defRPr>
            </a:lvl1pPr>
            <a:lvl2pPr marL="914400" marR="0" lvl="1" indent="-344169" algn="l" rtl="0">
              <a:spcBef>
                <a:spcPts val="550"/>
              </a:spcBef>
              <a:spcAft>
                <a:spcPts val="0"/>
              </a:spcAft>
              <a:buClr>
                <a:schemeClr val="accent1"/>
              </a:buClr>
              <a:buSzPts val="1820"/>
              <a:buFont typeface="Noto Sans Symbols"/>
              <a:buChar char="🞑"/>
              <a:defRPr sz="2600" b="0" i="0" u="none" strike="noStrike" cap="none">
                <a:solidFill>
                  <a:schemeClr val="dk1"/>
                </a:solidFill>
                <a:latin typeface="Twentieth Century"/>
                <a:ea typeface="Twentieth Century"/>
                <a:cs typeface="Twentieth Century"/>
                <a:sym typeface="Twentieth Century"/>
              </a:defRPr>
            </a:lvl2pPr>
            <a:lvl3pPr marL="1371600" marR="0" lvl="2" indent="-338137" algn="l" rtl="0">
              <a:spcBef>
                <a:spcPts val="500"/>
              </a:spcBef>
              <a:spcAft>
                <a:spcPts val="0"/>
              </a:spcAft>
              <a:buClr>
                <a:schemeClr val="accent2"/>
              </a:buClr>
              <a:buSzPts val="1725"/>
              <a:buFont typeface="Noto Sans Symbols"/>
              <a:buChar char="■"/>
              <a:defRPr sz="2300" b="0" i="0" u="none" strike="noStrike" cap="none">
                <a:solidFill>
                  <a:schemeClr val="dk1"/>
                </a:solidFill>
                <a:latin typeface="Twentieth Century"/>
                <a:ea typeface="Twentieth Century"/>
                <a:cs typeface="Twentieth Century"/>
                <a:sym typeface="Twentieth Century"/>
              </a:defRPr>
            </a:lvl3pPr>
            <a:lvl4pPr marL="1828800" marR="0" lvl="3" indent="-323850" algn="l" rtl="0">
              <a:spcBef>
                <a:spcPts val="400"/>
              </a:spcBef>
              <a:spcAft>
                <a:spcPts val="0"/>
              </a:spcAft>
              <a:buClr>
                <a:schemeClr val="accent3"/>
              </a:buClr>
              <a:buSzPts val="1500"/>
              <a:buFont typeface="Noto Sans Symbols"/>
              <a:buChar char="■"/>
              <a:defRPr sz="2000" b="0" i="0" u="none" strike="noStrike" cap="none">
                <a:solidFill>
                  <a:schemeClr val="dk1"/>
                </a:solidFill>
                <a:latin typeface="Twentieth Century"/>
                <a:ea typeface="Twentieth Century"/>
                <a:cs typeface="Twentieth Century"/>
                <a:sym typeface="Twentieth Century"/>
              </a:defRPr>
            </a:lvl4pPr>
            <a:lvl5pPr marL="2286000" marR="0" lvl="4" indent="-311150" algn="l" rtl="0">
              <a:spcBef>
                <a:spcPts val="400"/>
              </a:spcBef>
              <a:spcAft>
                <a:spcPts val="0"/>
              </a:spcAft>
              <a:buClr>
                <a:schemeClr val="accent4"/>
              </a:buClr>
              <a:buSzPts val="1300"/>
              <a:buFont typeface="Noto Sans Symbols"/>
              <a:buChar char="■"/>
              <a:defRPr sz="2000" b="0" i="0" u="none" strike="noStrike" cap="none">
                <a:solidFill>
                  <a:schemeClr val="dk1"/>
                </a:solidFill>
                <a:latin typeface="Twentieth Century"/>
                <a:ea typeface="Twentieth Century"/>
                <a:cs typeface="Twentieth Century"/>
                <a:sym typeface="Twentieth Century"/>
              </a:defRPr>
            </a:lvl5pPr>
            <a:lvl6pPr marL="2743200" marR="0" lvl="5" indent="-342900" algn="l" rtl="0">
              <a:spcBef>
                <a:spcPts val="360"/>
              </a:spcBef>
              <a:spcAft>
                <a:spcPts val="0"/>
              </a:spcAft>
              <a:buClr>
                <a:schemeClr val="accent1"/>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6pPr>
            <a:lvl7pPr marL="3200400" marR="0" lvl="6" indent="-342900" algn="l" rtl="0">
              <a:spcBef>
                <a:spcPts val="360"/>
              </a:spcBef>
              <a:spcAft>
                <a:spcPts val="0"/>
              </a:spcAft>
              <a:buClr>
                <a:schemeClr val="accent2"/>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7pPr>
            <a:lvl8pPr marL="3657600" marR="0" lvl="7" indent="-342900" algn="l" rtl="0">
              <a:spcBef>
                <a:spcPts val="360"/>
              </a:spcBef>
              <a:spcAft>
                <a:spcPts val="0"/>
              </a:spcAft>
              <a:buClr>
                <a:schemeClr val="accent3"/>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8pPr>
            <a:lvl9pPr marL="4114800" marR="0" lvl="8" indent="-342900" algn="l" rtl="0">
              <a:spcBef>
                <a:spcPts val="360"/>
              </a:spcBef>
              <a:spcAft>
                <a:spcPts val="0"/>
              </a:spcAft>
              <a:buClr>
                <a:schemeClr val="accent4"/>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72" name="Google Shape;72;p24"/>
          <p:cNvSpPr txBox="1">
            <a:spLocks noGrp="1"/>
          </p:cNvSpPr>
          <p:nvPr>
            <p:ph type="body" idx="4"/>
          </p:nvPr>
        </p:nvSpPr>
        <p:spPr>
          <a:xfrm>
            <a:off x="6400800" y="1752600"/>
            <a:ext cx="5181600" cy="640080"/>
          </a:xfrm>
          <a:prstGeom prst="rect">
            <a:avLst/>
          </a:prstGeom>
          <a:solidFill>
            <a:schemeClr val="accent4"/>
          </a:solidFill>
          <a:ln>
            <a:noFill/>
          </a:ln>
        </p:spPr>
        <p:txBody>
          <a:bodyPr spcFirstLastPara="1" wrap="square" lIns="91425" tIns="45700" rIns="91425" bIns="45700" anchor="ctr" anchorCtr="0">
            <a:noAutofit/>
          </a:bodyPr>
          <a:lstStyle>
            <a:lvl1pPr marL="457200" marR="0" lvl="0" indent="-228600" algn="l" rtl="0">
              <a:spcBef>
                <a:spcPts val="700"/>
              </a:spcBef>
              <a:spcAft>
                <a:spcPts val="0"/>
              </a:spcAft>
              <a:buClr>
                <a:schemeClr val="accent2"/>
              </a:buClr>
              <a:buSzPts val="1200"/>
              <a:buFont typeface="Noto Sans Symbols"/>
              <a:buNone/>
              <a:defRPr sz="2000" b="1" i="0" u="none" strike="noStrike" cap="none">
                <a:solidFill>
                  <a:srgbClr val="FFFFFF"/>
                </a:solidFill>
                <a:latin typeface="Twentieth Century"/>
                <a:ea typeface="Twentieth Century"/>
                <a:cs typeface="Twentieth Century"/>
                <a:sym typeface="Twentieth Century"/>
              </a:defRPr>
            </a:lvl1pPr>
            <a:lvl2pPr marL="914400" marR="0" lvl="1" indent="-344169" algn="l" rtl="0">
              <a:spcBef>
                <a:spcPts val="550"/>
              </a:spcBef>
              <a:spcAft>
                <a:spcPts val="0"/>
              </a:spcAft>
              <a:buClr>
                <a:schemeClr val="accent1"/>
              </a:buClr>
              <a:buSzPts val="1820"/>
              <a:buFont typeface="Noto Sans Symbols"/>
              <a:buChar char="🞑"/>
              <a:defRPr sz="2600" b="0" i="0" u="none" strike="noStrike" cap="none">
                <a:solidFill>
                  <a:schemeClr val="dk1"/>
                </a:solidFill>
                <a:latin typeface="Twentieth Century"/>
                <a:ea typeface="Twentieth Century"/>
                <a:cs typeface="Twentieth Century"/>
                <a:sym typeface="Twentieth Century"/>
              </a:defRPr>
            </a:lvl2pPr>
            <a:lvl3pPr marL="1371600" marR="0" lvl="2" indent="-338137" algn="l" rtl="0">
              <a:spcBef>
                <a:spcPts val="500"/>
              </a:spcBef>
              <a:spcAft>
                <a:spcPts val="0"/>
              </a:spcAft>
              <a:buClr>
                <a:schemeClr val="accent2"/>
              </a:buClr>
              <a:buSzPts val="1725"/>
              <a:buFont typeface="Noto Sans Symbols"/>
              <a:buChar char="■"/>
              <a:defRPr sz="2300" b="0" i="0" u="none" strike="noStrike" cap="none">
                <a:solidFill>
                  <a:schemeClr val="dk1"/>
                </a:solidFill>
                <a:latin typeface="Twentieth Century"/>
                <a:ea typeface="Twentieth Century"/>
                <a:cs typeface="Twentieth Century"/>
                <a:sym typeface="Twentieth Century"/>
              </a:defRPr>
            </a:lvl3pPr>
            <a:lvl4pPr marL="1828800" marR="0" lvl="3" indent="-323850" algn="l" rtl="0">
              <a:spcBef>
                <a:spcPts val="400"/>
              </a:spcBef>
              <a:spcAft>
                <a:spcPts val="0"/>
              </a:spcAft>
              <a:buClr>
                <a:schemeClr val="accent3"/>
              </a:buClr>
              <a:buSzPts val="1500"/>
              <a:buFont typeface="Noto Sans Symbols"/>
              <a:buChar char="■"/>
              <a:defRPr sz="2000" b="0" i="0" u="none" strike="noStrike" cap="none">
                <a:solidFill>
                  <a:schemeClr val="dk1"/>
                </a:solidFill>
                <a:latin typeface="Twentieth Century"/>
                <a:ea typeface="Twentieth Century"/>
                <a:cs typeface="Twentieth Century"/>
                <a:sym typeface="Twentieth Century"/>
              </a:defRPr>
            </a:lvl4pPr>
            <a:lvl5pPr marL="2286000" marR="0" lvl="4" indent="-311150" algn="l" rtl="0">
              <a:spcBef>
                <a:spcPts val="400"/>
              </a:spcBef>
              <a:spcAft>
                <a:spcPts val="0"/>
              </a:spcAft>
              <a:buClr>
                <a:schemeClr val="accent4"/>
              </a:buClr>
              <a:buSzPts val="1300"/>
              <a:buFont typeface="Noto Sans Symbols"/>
              <a:buChar char="■"/>
              <a:defRPr sz="2000" b="0" i="0" u="none" strike="noStrike" cap="none">
                <a:solidFill>
                  <a:schemeClr val="dk1"/>
                </a:solidFill>
                <a:latin typeface="Twentieth Century"/>
                <a:ea typeface="Twentieth Century"/>
                <a:cs typeface="Twentieth Century"/>
                <a:sym typeface="Twentieth Century"/>
              </a:defRPr>
            </a:lvl5pPr>
            <a:lvl6pPr marL="2743200" marR="0" lvl="5" indent="-342900" algn="l" rtl="0">
              <a:spcBef>
                <a:spcPts val="360"/>
              </a:spcBef>
              <a:spcAft>
                <a:spcPts val="0"/>
              </a:spcAft>
              <a:buClr>
                <a:schemeClr val="accent1"/>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6pPr>
            <a:lvl7pPr marL="3200400" marR="0" lvl="6" indent="-342900" algn="l" rtl="0">
              <a:spcBef>
                <a:spcPts val="360"/>
              </a:spcBef>
              <a:spcAft>
                <a:spcPts val="0"/>
              </a:spcAft>
              <a:buClr>
                <a:schemeClr val="accent2"/>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7pPr>
            <a:lvl8pPr marL="3657600" marR="0" lvl="7" indent="-342900" algn="l" rtl="0">
              <a:spcBef>
                <a:spcPts val="360"/>
              </a:spcBef>
              <a:spcAft>
                <a:spcPts val="0"/>
              </a:spcAft>
              <a:buClr>
                <a:schemeClr val="accent3"/>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8pPr>
            <a:lvl9pPr marL="4114800" marR="0" lvl="8" indent="-342900" algn="l" rtl="0">
              <a:spcBef>
                <a:spcPts val="360"/>
              </a:spcBef>
              <a:spcAft>
                <a:spcPts val="0"/>
              </a:spcAft>
              <a:buClr>
                <a:schemeClr val="accent4"/>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ólo el título" type="titleOnly">
  <p:cSld name="TITLE_ONLY">
    <p:spTree>
      <p:nvGrpSpPr>
        <p:cNvPr id="1" name="Shape 73"/>
        <p:cNvGrpSpPr/>
        <p:nvPr/>
      </p:nvGrpSpPr>
      <p:grpSpPr>
        <a:xfrm>
          <a:off x="0" y="0"/>
          <a:ext cx="0" cy="0"/>
          <a:chOff x="0" y="0"/>
          <a:chExt cx="0" cy="0"/>
        </a:xfrm>
      </p:grpSpPr>
      <p:sp>
        <p:nvSpPr>
          <p:cNvPr id="74" name="Google Shape;74;p25"/>
          <p:cNvSpPr txBox="1">
            <a:spLocks noGrp="1"/>
          </p:cNvSpPr>
          <p:nvPr>
            <p:ph type="title"/>
          </p:nvPr>
        </p:nvSpPr>
        <p:spPr>
          <a:xfrm>
            <a:off x="812800" y="228600"/>
            <a:ext cx="10871200" cy="9906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Clr>
                <a:schemeClr val="dk2"/>
              </a:buClr>
              <a:buSzPts val="4400"/>
              <a:buFont typeface="Twentieth Century"/>
              <a:buNone/>
              <a:defRPr sz="4400" b="0" i="0" u="none" strike="noStrike" cap="none">
                <a:solidFill>
                  <a:schemeClr val="dk2"/>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5" name="Google Shape;75;p25"/>
          <p:cNvSpPr txBox="1">
            <a:spLocks noGrp="1"/>
          </p:cNvSpPr>
          <p:nvPr>
            <p:ph type="dt" idx="10"/>
          </p:nvPr>
        </p:nvSpPr>
        <p:spPr>
          <a:xfrm>
            <a:off x="8128000" y="6248401"/>
            <a:ext cx="3556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25"/>
          <p:cNvSpPr txBox="1">
            <a:spLocks noGrp="1"/>
          </p:cNvSpPr>
          <p:nvPr>
            <p:ph type="ftr" idx="11"/>
          </p:nvPr>
        </p:nvSpPr>
        <p:spPr>
          <a:xfrm>
            <a:off x="812801" y="6248207"/>
            <a:ext cx="7228111"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5"/>
          <p:cNvSpPr txBox="1">
            <a:spLocks noGrp="1"/>
          </p:cNvSpPr>
          <p:nvPr>
            <p:ph type="sldNum" idx="12"/>
          </p:nvPr>
        </p:nvSpPr>
        <p:spPr>
          <a:xfrm>
            <a:off x="0" y="1272222"/>
            <a:ext cx="711200" cy="244476"/>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rgbClr val="FFFFFF"/>
                </a:solidFill>
                <a:latin typeface="Twentieth Century"/>
                <a:ea typeface="Twentieth Century"/>
                <a:cs typeface="Twentieth Century"/>
                <a:sym typeface="Twentieth Century"/>
              </a:defRPr>
            </a:lvl1pPr>
            <a:lvl2pPr marL="0" marR="0" lvl="1" indent="0" algn="l" rtl="0">
              <a:spcBef>
                <a:spcPts val="0"/>
              </a:spcBef>
              <a:buNone/>
              <a:defRPr sz="1800">
                <a:solidFill>
                  <a:srgbClr val="FFFFFF"/>
                </a:solidFill>
                <a:latin typeface="Twentieth Century"/>
                <a:ea typeface="Twentieth Century"/>
                <a:cs typeface="Twentieth Century"/>
                <a:sym typeface="Twentieth Century"/>
              </a:defRPr>
            </a:lvl2pPr>
            <a:lvl3pPr marL="0" marR="0" lvl="2" indent="0" algn="l" rtl="0">
              <a:spcBef>
                <a:spcPts val="0"/>
              </a:spcBef>
              <a:buNone/>
              <a:defRPr sz="1800">
                <a:solidFill>
                  <a:srgbClr val="FFFFFF"/>
                </a:solidFill>
                <a:latin typeface="Twentieth Century"/>
                <a:ea typeface="Twentieth Century"/>
                <a:cs typeface="Twentieth Century"/>
                <a:sym typeface="Twentieth Century"/>
              </a:defRPr>
            </a:lvl3pPr>
            <a:lvl4pPr marL="0" marR="0" lvl="3" indent="0" algn="l" rtl="0">
              <a:spcBef>
                <a:spcPts val="0"/>
              </a:spcBef>
              <a:buNone/>
              <a:defRPr sz="1800">
                <a:solidFill>
                  <a:srgbClr val="FFFFFF"/>
                </a:solidFill>
                <a:latin typeface="Twentieth Century"/>
                <a:ea typeface="Twentieth Century"/>
                <a:cs typeface="Twentieth Century"/>
                <a:sym typeface="Twentieth Century"/>
              </a:defRPr>
            </a:lvl4pPr>
            <a:lvl5pPr marL="0" marR="0" lvl="4" indent="0" algn="l" rtl="0">
              <a:spcBef>
                <a:spcPts val="0"/>
              </a:spcBef>
              <a:buNone/>
              <a:defRPr sz="1800">
                <a:solidFill>
                  <a:srgbClr val="FFFFFF"/>
                </a:solidFill>
                <a:latin typeface="Twentieth Century"/>
                <a:ea typeface="Twentieth Century"/>
                <a:cs typeface="Twentieth Century"/>
                <a:sym typeface="Twentieth Century"/>
              </a:defRPr>
            </a:lvl5pPr>
            <a:lvl6pPr marL="0" marR="0" lvl="5" indent="0" algn="l" rtl="0">
              <a:spcBef>
                <a:spcPts val="0"/>
              </a:spcBef>
              <a:buNone/>
              <a:defRPr sz="1800">
                <a:solidFill>
                  <a:srgbClr val="FFFFFF"/>
                </a:solidFill>
                <a:latin typeface="Twentieth Century"/>
                <a:ea typeface="Twentieth Century"/>
                <a:cs typeface="Twentieth Century"/>
                <a:sym typeface="Twentieth Century"/>
              </a:defRPr>
            </a:lvl6pPr>
            <a:lvl7pPr marL="0" marR="0" lvl="6" indent="0" algn="l" rtl="0">
              <a:spcBef>
                <a:spcPts val="0"/>
              </a:spcBef>
              <a:buNone/>
              <a:defRPr sz="1800">
                <a:solidFill>
                  <a:srgbClr val="FFFFFF"/>
                </a:solidFill>
                <a:latin typeface="Twentieth Century"/>
                <a:ea typeface="Twentieth Century"/>
                <a:cs typeface="Twentieth Century"/>
                <a:sym typeface="Twentieth Century"/>
              </a:defRPr>
            </a:lvl7pPr>
            <a:lvl8pPr marL="0" marR="0" lvl="7" indent="0" algn="l" rtl="0">
              <a:spcBef>
                <a:spcPts val="0"/>
              </a:spcBef>
              <a:buNone/>
              <a:defRPr sz="1800">
                <a:solidFill>
                  <a:srgbClr val="FFFFFF"/>
                </a:solidFill>
                <a:latin typeface="Twentieth Century"/>
                <a:ea typeface="Twentieth Century"/>
                <a:cs typeface="Twentieth Century"/>
                <a:sym typeface="Twentieth Century"/>
              </a:defRPr>
            </a:lvl8pPr>
            <a:lvl9pPr marL="0" marR="0" lvl="8" indent="0" algn="l" rtl="0">
              <a:spcBef>
                <a:spcPts val="0"/>
              </a:spcBef>
              <a:buNone/>
              <a:defRPr sz="1800">
                <a:solidFill>
                  <a:srgbClr val="FFFFFF"/>
                </a:solidFill>
                <a:latin typeface="Twentieth Century"/>
                <a:ea typeface="Twentieth Century"/>
                <a:cs typeface="Twentieth Century"/>
                <a:sym typeface="Twentieth Century"/>
              </a:defRPr>
            </a:lvl9pPr>
          </a:lstStyle>
          <a:p>
            <a:pPr marL="0" lvl="0" indent="0" algn="l" rtl="0">
              <a:spcBef>
                <a:spcPts val="0"/>
              </a:spcBef>
              <a:spcAft>
                <a:spcPts val="0"/>
              </a:spcAft>
              <a:buNone/>
            </a:pPr>
            <a:fld id="{00000000-1234-1234-1234-123412341234}" type="slidenum">
              <a:rPr lang="es-CL"/>
              <a:t>‹Nº›</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ido con título" type="objTx">
  <p:cSld name="OBJECT_WITH_CAPTION_TEXT">
    <p:spTree>
      <p:nvGrpSpPr>
        <p:cNvPr id="1" name="Shape 82"/>
        <p:cNvGrpSpPr/>
        <p:nvPr/>
      </p:nvGrpSpPr>
      <p:grpSpPr>
        <a:xfrm>
          <a:off x="0" y="0"/>
          <a:ext cx="0" cy="0"/>
          <a:chOff x="0" y="0"/>
          <a:chExt cx="0" cy="0"/>
        </a:xfrm>
      </p:grpSpPr>
      <p:sp>
        <p:nvSpPr>
          <p:cNvPr id="83" name="Google Shape;83;p27"/>
          <p:cNvSpPr txBox="1">
            <a:spLocks noGrp="1"/>
          </p:cNvSpPr>
          <p:nvPr>
            <p:ph type="title"/>
          </p:nvPr>
        </p:nvSpPr>
        <p:spPr>
          <a:xfrm>
            <a:off x="812800" y="273050"/>
            <a:ext cx="10769600" cy="86995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Clr>
                <a:schemeClr val="dk2"/>
              </a:buClr>
              <a:buSzPts val="4400"/>
              <a:buFont typeface="Twentieth Century"/>
              <a:buNone/>
              <a:defRPr sz="4400" b="0" i="0" u="none" strike="noStrike" cap="none">
                <a:solidFill>
                  <a:schemeClr val="dk2"/>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4" name="Google Shape;84;p27"/>
          <p:cNvSpPr txBox="1">
            <a:spLocks noGrp="1"/>
          </p:cNvSpPr>
          <p:nvPr>
            <p:ph type="dt" idx="10"/>
          </p:nvPr>
        </p:nvSpPr>
        <p:spPr>
          <a:xfrm>
            <a:off x="8128000" y="6248401"/>
            <a:ext cx="3556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7"/>
          <p:cNvSpPr txBox="1">
            <a:spLocks noGrp="1"/>
          </p:cNvSpPr>
          <p:nvPr>
            <p:ph type="ftr" idx="11"/>
          </p:nvPr>
        </p:nvSpPr>
        <p:spPr>
          <a:xfrm>
            <a:off x="812801" y="6248207"/>
            <a:ext cx="7228111"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27"/>
          <p:cNvSpPr txBox="1">
            <a:spLocks noGrp="1"/>
          </p:cNvSpPr>
          <p:nvPr>
            <p:ph type="sldNum" idx="12"/>
          </p:nvPr>
        </p:nvSpPr>
        <p:spPr>
          <a:xfrm>
            <a:off x="0" y="1272222"/>
            <a:ext cx="711200" cy="244476"/>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rgbClr val="FFFFFF"/>
                </a:solidFill>
                <a:latin typeface="Twentieth Century"/>
                <a:ea typeface="Twentieth Century"/>
                <a:cs typeface="Twentieth Century"/>
                <a:sym typeface="Twentieth Century"/>
              </a:defRPr>
            </a:lvl1pPr>
            <a:lvl2pPr marL="0" marR="0" lvl="1" indent="0" algn="l" rtl="0">
              <a:spcBef>
                <a:spcPts val="0"/>
              </a:spcBef>
              <a:buNone/>
              <a:defRPr sz="1800">
                <a:solidFill>
                  <a:srgbClr val="FFFFFF"/>
                </a:solidFill>
                <a:latin typeface="Twentieth Century"/>
                <a:ea typeface="Twentieth Century"/>
                <a:cs typeface="Twentieth Century"/>
                <a:sym typeface="Twentieth Century"/>
              </a:defRPr>
            </a:lvl2pPr>
            <a:lvl3pPr marL="0" marR="0" lvl="2" indent="0" algn="l" rtl="0">
              <a:spcBef>
                <a:spcPts val="0"/>
              </a:spcBef>
              <a:buNone/>
              <a:defRPr sz="1800">
                <a:solidFill>
                  <a:srgbClr val="FFFFFF"/>
                </a:solidFill>
                <a:latin typeface="Twentieth Century"/>
                <a:ea typeface="Twentieth Century"/>
                <a:cs typeface="Twentieth Century"/>
                <a:sym typeface="Twentieth Century"/>
              </a:defRPr>
            </a:lvl3pPr>
            <a:lvl4pPr marL="0" marR="0" lvl="3" indent="0" algn="l" rtl="0">
              <a:spcBef>
                <a:spcPts val="0"/>
              </a:spcBef>
              <a:buNone/>
              <a:defRPr sz="1800">
                <a:solidFill>
                  <a:srgbClr val="FFFFFF"/>
                </a:solidFill>
                <a:latin typeface="Twentieth Century"/>
                <a:ea typeface="Twentieth Century"/>
                <a:cs typeface="Twentieth Century"/>
                <a:sym typeface="Twentieth Century"/>
              </a:defRPr>
            </a:lvl4pPr>
            <a:lvl5pPr marL="0" marR="0" lvl="4" indent="0" algn="l" rtl="0">
              <a:spcBef>
                <a:spcPts val="0"/>
              </a:spcBef>
              <a:buNone/>
              <a:defRPr sz="1800">
                <a:solidFill>
                  <a:srgbClr val="FFFFFF"/>
                </a:solidFill>
                <a:latin typeface="Twentieth Century"/>
                <a:ea typeface="Twentieth Century"/>
                <a:cs typeface="Twentieth Century"/>
                <a:sym typeface="Twentieth Century"/>
              </a:defRPr>
            </a:lvl5pPr>
            <a:lvl6pPr marL="0" marR="0" lvl="5" indent="0" algn="l" rtl="0">
              <a:spcBef>
                <a:spcPts val="0"/>
              </a:spcBef>
              <a:buNone/>
              <a:defRPr sz="1800">
                <a:solidFill>
                  <a:srgbClr val="FFFFFF"/>
                </a:solidFill>
                <a:latin typeface="Twentieth Century"/>
                <a:ea typeface="Twentieth Century"/>
                <a:cs typeface="Twentieth Century"/>
                <a:sym typeface="Twentieth Century"/>
              </a:defRPr>
            </a:lvl6pPr>
            <a:lvl7pPr marL="0" marR="0" lvl="6" indent="0" algn="l" rtl="0">
              <a:spcBef>
                <a:spcPts val="0"/>
              </a:spcBef>
              <a:buNone/>
              <a:defRPr sz="1800">
                <a:solidFill>
                  <a:srgbClr val="FFFFFF"/>
                </a:solidFill>
                <a:latin typeface="Twentieth Century"/>
                <a:ea typeface="Twentieth Century"/>
                <a:cs typeface="Twentieth Century"/>
                <a:sym typeface="Twentieth Century"/>
              </a:defRPr>
            </a:lvl7pPr>
            <a:lvl8pPr marL="0" marR="0" lvl="7" indent="0" algn="l" rtl="0">
              <a:spcBef>
                <a:spcPts val="0"/>
              </a:spcBef>
              <a:buNone/>
              <a:defRPr sz="1800">
                <a:solidFill>
                  <a:srgbClr val="FFFFFF"/>
                </a:solidFill>
                <a:latin typeface="Twentieth Century"/>
                <a:ea typeface="Twentieth Century"/>
                <a:cs typeface="Twentieth Century"/>
                <a:sym typeface="Twentieth Century"/>
              </a:defRPr>
            </a:lvl8pPr>
            <a:lvl9pPr marL="0" marR="0" lvl="8" indent="0" algn="l" rtl="0">
              <a:spcBef>
                <a:spcPts val="0"/>
              </a:spcBef>
              <a:buNone/>
              <a:defRPr sz="1800">
                <a:solidFill>
                  <a:srgbClr val="FFFFFF"/>
                </a:solidFill>
                <a:latin typeface="Twentieth Century"/>
                <a:ea typeface="Twentieth Century"/>
                <a:cs typeface="Twentieth Century"/>
                <a:sym typeface="Twentieth Century"/>
              </a:defRPr>
            </a:lvl9pPr>
          </a:lstStyle>
          <a:p>
            <a:pPr marL="0" lvl="0" indent="0" algn="l" rtl="0">
              <a:spcBef>
                <a:spcPts val="0"/>
              </a:spcBef>
              <a:spcAft>
                <a:spcPts val="0"/>
              </a:spcAft>
              <a:buNone/>
            </a:pPr>
            <a:fld id="{00000000-1234-1234-1234-123412341234}" type="slidenum">
              <a:rPr lang="es-CL"/>
              <a:t>‹Nº›</a:t>
            </a:fld>
            <a:endParaRPr/>
          </a:p>
        </p:txBody>
      </p:sp>
      <p:sp>
        <p:nvSpPr>
          <p:cNvPr id="87" name="Google Shape;87;p27"/>
          <p:cNvSpPr txBox="1">
            <a:spLocks noGrp="1"/>
          </p:cNvSpPr>
          <p:nvPr>
            <p:ph type="body" idx="1"/>
          </p:nvPr>
        </p:nvSpPr>
        <p:spPr>
          <a:xfrm>
            <a:off x="812800" y="1752600"/>
            <a:ext cx="2133600" cy="4343400"/>
          </a:xfrm>
          <a:prstGeom prst="rect">
            <a:avLst/>
          </a:prstGeom>
          <a:solidFill>
            <a:schemeClr val="accent2"/>
          </a:solidFill>
          <a:ln w="50800" cap="sq" cmpd="dbl">
            <a:solidFill>
              <a:schemeClr val="accent2"/>
            </a:solidFill>
            <a:prstDash val="solid"/>
            <a:miter lim="800000"/>
            <a:headEnd type="none" w="sm" len="sm"/>
            <a:tailEnd type="none" w="sm" len="sm"/>
          </a:ln>
        </p:spPr>
        <p:txBody>
          <a:bodyPr spcFirstLastPara="1" wrap="square" lIns="137150" tIns="182875" rIns="137150" bIns="91425" anchor="t" anchorCtr="0">
            <a:noAutofit/>
          </a:bodyPr>
          <a:lstStyle>
            <a:lvl1pPr marL="457200" marR="0" lvl="0" indent="-228600" algn="l" rtl="0">
              <a:spcBef>
                <a:spcPts val="700"/>
              </a:spcBef>
              <a:spcAft>
                <a:spcPts val="0"/>
              </a:spcAft>
              <a:buClr>
                <a:schemeClr val="accent2"/>
              </a:buClr>
              <a:buSzPts val="1080"/>
              <a:buFont typeface="Noto Sans Symbols"/>
              <a:buNone/>
              <a:defRPr sz="1800" b="0" i="0" u="none" strike="noStrike" cap="none">
                <a:solidFill>
                  <a:schemeClr val="dk1"/>
                </a:solidFill>
                <a:latin typeface="Twentieth Century"/>
                <a:ea typeface="Twentieth Century"/>
                <a:cs typeface="Twentieth Century"/>
                <a:sym typeface="Twentieth Century"/>
              </a:defRPr>
            </a:lvl1pPr>
            <a:lvl2pPr marL="914400" marR="0" lvl="1" indent="-228600" algn="l" rtl="0">
              <a:spcBef>
                <a:spcPts val="1000"/>
              </a:spcBef>
              <a:spcAft>
                <a:spcPts val="0"/>
              </a:spcAft>
              <a:buClr>
                <a:schemeClr val="accent1"/>
              </a:buClr>
              <a:buSzPts val="840"/>
              <a:buFont typeface="Noto Sans Symbols"/>
              <a:buNone/>
              <a:defRPr sz="1200" b="0" i="0" u="none" strike="noStrike" cap="none">
                <a:solidFill>
                  <a:schemeClr val="dk1"/>
                </a:solidFill>
                <a:latin typeface="Twentieth Century"/>
                <a:ea typeface="Twentieth Century"/>
                <a:cs typeface="Twentieth Century"/>
                <a:sym typeface="Twentieth Century"/>
              </a:defRPr>
            </a:lvl2pPr>
            <a:lvl3pPr marL="1371600" marR="0" lvl="2" indent="-228600" algn="l" rtl="0">
              <a:spcBef>
                <a:spcPts val="500"/>
              </a:spcBef>
              <a:spcAft>
                <a:spcPts val="0"/>
              </a:spcAft>
              <a:buClr>
                <a:schemeClr val="accent2"/>
              </a:buClr>
              <a:buSzPts val="750"/>
              <a:buFont typeface="Noto Sans Symbols"/>
              <a:buNone/>
              <a:defRPr sz="1000" b="0" i="0" u="none" strike="noStrike" cap="none">
                <a:solidFill>
                  <a:schemeClr val="dk1"/>
                </a:solidFill>
                <a:latin typeface="Twentieth Century"/>
                <a:ea typeface="Twentieth Century"/>
                <a:cs typeface="Twentieth Century"/>
                <a:sym typeface="Twentieth Century"/>
              </a:defRPr>
            </a:lvl3pPr>
            <a:lvl4pPr marL="1828800" marR="0" lvl="3" indent="-228600" algn="l" rtl="0">
              <a:spcBef>
                <a:spcPts val="400"/>
              </a:spcBef>
              <a:spcAft>
                <a:spcPts val="0"/>
              </a:spcAft>
              <a:buClr>
                <a:schemeClr val="accent3"/>
              </a:buClr>
              <a:buSzPts val="675"/>
              <a:buFont typeface="Noto Sans Symbols"/>
              <a:buNone/>
              <a:defRPr sz="900" b="0" i="0" u="none" strike="noStrike" cap="none">
                <a:solidFill>
                  <a:schemeClr val="dk1"/>
                </a:solidFill>
                <a:latin typeface="Twentieth Century"/>
                <a:ea typeface="Twentieth Century"/>
                <a:cs typeface="Twentieth Century"/>
                <a:sym typeface="Twentieth Century"/>
              </a:defRPr>
            </a:lvl4pPr>
            <a:lvl5pPr marL="2286000" marR="0" lvl="4" indent="-228600" algn="l" rtl="0">
              <a:spcBef>
                <a:spcPts val="400"/>
              </a:spcBef>
              <a:spcAft>
                <a:spcPts val="0"/>
              </a:spcAft>
              <a:buClr>
                <a:schemeClr val="accent4"/>
              </a:buClr>
              <a:buSzPts val="585"/>
              <a:buFont typeface="Noto Sans Symbols"/>
              <a:buNone/>
              <a:defRPr sz="900" b="0" i="0" u="none" strike="noStrike" cap="none">
                <a:solidFill>
                  <a:schemeClr val="dk1"/>
                </a:solidFill>
                <a:latin typeface="Twentieth Century"/>
                <a:ea typeface="Twentieth Century"/>
                <a:cs typeface="Twentieth Century"/>
                <a:sym typeface="Twentieth Century"/>
              </a:defRPr>
            </a:lvl5pPr>
            <a:lvl6pPr marL="2743200" marR="0" lvl="5" indent="-342900" algn="l" rtl="0">
              <a:spcBef>
                <a:spcPts val="360"/>
              </a:spcBef>
              <a:spcAft>
                <a:spcPts val="0"/>
              </a:spcAft>
              <a:buClr>
                <a:schemeClr val="accent1"/>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6pPr>
            <a:lvl7pPr marL="3200400" marR="0" lvl="6" indent="-342900" algn="l" rtl="0">
              <a:spcBef>
                <a:spcPts val="360"/>
              </a:spcBef>
              <a:spcAft>
                <a:spcPts val="0"/>
              </a:spcAft>
              <a:buClr>
                <a:schemeClr val="accent2"/>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7pPr>
            <a:lvl8pPr marL="3657600" marR="0" lvl="7" indent="-342900" algn="l" rtl="0">
              <a:spcBef>
                <a:spcPts val="360"/>
              </a:spcBef>
              <a:spcAft>
                <a:spcPts val="0"/>
              </a:spcAft>
              <a:buClr>
                <a:schemeClr val="accent3"/>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8pPr>
            <a:lvl9pPr marL="4114800" marR="0" lvl="8" indent="-342900" algn="l" rtl="0">
              <a:spcBef>
                <a:spcPts val="360"/>
              </a:spcBef>
              <a:spcAft>
                <a:spcPts val="0"/>
              </a:spcAft>
              <a:buClr>
                <a:schemeClr val="accent4"/>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88" name="Google Shape;88;p27"/>
          <p:cNvSpPr txBox="1">
            <a:spLocks noGrp="1"/>
          </p:cNvSpPr>
          <p:nvPr>
            <p:ph type="body" idx="2"/>
          </p:nvPr>
        </p:nvSpPr>
        <p:spPr>
          <a:xfrm>
            <a:off x="3149600" y="1752600"/>
            <a:ext cx="8534400" cy="4419600"/>
          </a:xfrm>
          <a:prstGeom prst="rect">
            <a:avLst/>
          </a:prstGeom>
          <a:noFill/>
          <a:ln>
            <a:noFill/>
          </a:ln>
        </p:spPr>
        <p:txBody>
          <a:bodyPr spcFirstLastPara="1" wrap="square" lIns="91425" tIns="45700" rIns="91425" bIns="45700" anchor="t" anchorCtr="0">
            <a:noAutofit/>
          </a:bodyPr>
          <a:lstStyle>
            <a:lvl1pPr marL="457200" marR="0" lvl="0" indent="-339090" algn="l" rtl="0">
              <a:spcBef>
                <a:spcPts val="700"/>
              </a:spcBef>
              <a:spcAft>
                <a:spcPts val="0"/>
              </a:spcAft>
              <a:buClr>
                <a:schemeClr val="accent2"/>
              </a:buClr>
              <a:buSzPts val="1740"/>
              <a:buFont typeface="Noto Sans Symbols"/>
              <a:buChar char="◻"/>
              <a:defRPr sz="2900" b="0" i="0" u="none" strike="noStrike" cap="none">
                <a:solidFill>
                  <a:schemeClr val="dk1"/>
                </a:solidFill>
                <a:latin typeface="Twentieth Century"/>
                <a:ea typeface="Twentieth Century"/>
                <a:cs typeface="Twentieth Century"/>
                <a:sym typeface="Twentieth Century"/>
              </a:defRPr>
            </a:lvl1pPr>
            <a:lvl2pPr marL="914400" marR="0" lvl="1" indent="-344169" algn="l" rtl="0">
              <a:spcBef>
                <a:spcPts val="550"/>
              </a:spcBef>
              <a:spcAft>
                <a:spcPts val="0"/>
              </a:spcAft>
              <a:buClr>
                <a:schemeClr val="accent1"/>
              </a:buClr>
              <a:buSzPts val="1820"/>
              <a:buFont typeface="Noto Sans Symbols"/>
              <a:buChar char="🞑"/>
              <a:defRPr sz="2600" b="0" i="0" u="none" strike="noStrike" cap="none">
                <a:solidFill>
                  <a:schemeClr val="dk1"/>
                </a:solidFill>
                <a:latin typeface="Twentieth Century"/>
                <a:ea typeface="Twentieth Century"/>
                <a:cs typeface="Twentieth Century"/>
                <a:sym typeface="Twentieth Century"/>
              </a:defRPr>
            </a:lvl2pPr>
            <a:lvl3pPr marL="1371600" marR="0" lvl="2" indent="-338137" algn="l" rtl="0">
              <a:spcBef>
                <a:spcPts val="500"/>
              </a:spcBef>
              <a:spcAft>
                <a:spcPts val="0"/>
              </a:spcAft>
              <a:buClr>
                <a:schemeClr val="accent2"/>
              </a:buClr>
              <a:buSzPts val="1725"/>
              <a:buFont typeface="Noto Sans Symbols"/>
              <a:buChar char="■"/>
              <a:defRPr sz="2300" b="0" i="0" u="none" strike="noStrike" cap="none">
                <a:solidFill>
                  <a:schemeClr val="dk1"/>
                </a:solidFill>
                <a:latin typeface="Twentieth Century"/>
                <a:ea typeface="Twentieth Century"/>
                <a:cs typeface="Twentieth Century"/>
                <a:sym typeface="Twentieth Century"/>
              </a:defRPr>
            </a:lvl3pPr>
            <a:lvl4pPr marL="1828800" marR="0" lvl="3" indent="-323850" algn="l" rtl="0">
              <a:spcBef>
                <a:spcPts val="400"/>
              </a:spcBef>
              <a:spcAft>
                <a:spcPts val="0"/>
              </a:spcAft>
              <a:buClr>
                <a:schemeClr val="accent3"/>
              </a:buClr>
              <a:buSzPts val="1500"/>
              <a:buFont typeface="Noto Sans Symbols"/>
              <a:buChar char="■"/>
              <a:defRPr sz="2000" b="0" i="0" u="none" strike="noStrike" cap="none">
                <a:solidFill>
                  <a:schemeClr val="dk1"/>
                </a:solidFill>
                <a:latin typeface="Twentieth Century"/>
                <a:ea typeface="Twentieth Century"/>
                <a:cs typeface="Twentieth Century"/>
                <a:sym typeface="Twentieth Century"/>
              </a:defRPr>
            </a:lvl4pPr>
            <a:lvl5pPr marL="2286000" marR="0" lvl="4" indent="-311150" algn="l" rtl="0">
              <a:spcBef>
                <a:spcPts val="400"/>
              </a:spcBef>
              <a:spcAft>
                <a:spcPts val="0"/>
              </a:spcAft>
              <a:buClr>
                <a:schemeClr val="accent4"/>
              </a:buClr>
              <a:buSzPts val="1300"/>
              <a:buFont typeface="Noto Sans Symbols"/>
              <a:buChar char="■"/>
              <a:defRPr sz="2000" b="0" i="0" u="none" strike="noStrike" cap="none">
                <a:solidFill>
                  <a:schemeClr val="dk1"/>
                </a:solidFill>
                <a:latin typeface="Twentieth Century"/>
                <a:ea typeface="Twentieth Century"/>
                <a:cs typeface="Twentieth Century"/>
                <a:sym typeface="Twentieth Century"/>
              </a:defRPr>
            </a:lvl5pPr>
            <a:lvl6pPr marL="2743200" marR="0" lvl="5" indent="-342900" algn="l" rtl="0">
              <a:spcBef>
                <a:spcPts val="360"/>
              </a:spcBef>
              <a:spcAft>
                <a:spcPts val="0"/>
              </a:spcAft>
              <a:buClr>
                <a:schemeClr val="accent1"/>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6pPr>
            <a:lvl7pPr marL="3200400" marR="0" lvl="6" indent="-342900" algn="l" rtl="0">
              <a:spcBef>
                <a:spcPts val="360"/>
              </a:spcBef>
              <a:spcAft>
                <a:spcPts val="0"/>
              </a:spcAft>
              <a:buClr>
                <a:schemeClr val="accent2"/>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7pPr>
            <a:lvl8pPr marL="3657600" marR="0" lvl="7" indent="-342900" algn="l" rtl="0">
              <a:spcBef>
                <a:spcPts val="360"/>
              </a:spcBef>
              <a:spcAft>
                <a:spcPts val="0"/>
              </a:spcAft>
              <a:buClr>
                <a:schemeClr val="accent3"/>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8pPr>
            <a:lvl9pPr marL="4114800" marR="0" lvl="8" indent="-342900" algn="l" rtl="0">
              <a:spcBef>
                <a:spcPts val="360"/>
              </a:spcBef>
              <a:spcAft>
                <a:spcPts val="0"/>
              </a:spcAft>
              <a:buClr>
                <a:schemeClr val="accent4"/>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Imagen con título" type="picTx">
  <p:cSld name="PICTURE_WITH_CAPTION_TEXT">
    <p:bg>
      <p:bgPr>
        <a:blipFill rotWithShape="1">
          <a:blip r:embed="rId2">
            <a:alphaModFix/>
          </a:blip>
          <a:tile tx="0" ty="0" sx="100000" sy="100000" flip="none" algn="tl"/>
        </a:blipFill>
        <a:effectLst/>
      </p:bgPr>
    </p:bg>
    <p:spTree>
      <p:nvGrpSpPr>
        <p:cNvPr id="1" name="Shape 89"/>
        <p:cNvGrpSpPr/>
        <p:nvPr/>
      </p:nvGrpSpPr>
      <p:grpSpPr>
        <a:xfrm>
          <a:off x="0" y="0"/>
          <a:ext cx="0" cy="0"/>
          <a:chOff x="0" y="0"/>
          <a:chExt cx="0" cy="0"/>
        </a:xfrm>
      </p:grpSpPr>
      <p:sp>
        <p:nvSpPr>
          <p:cNvPr id="90" name="Google Shape;90;p28"/>
          <p:cNvSpPr txBox="1">
            <a:spLocks noGrp="1"/>
          </p:cNvSpPr>
          <p:nvPr>
            <p:ph type="body" idx="1"/>
          </p:nvPr>
        </p:nvSpPr>
        <p:spPr>
          <a:xfrm>
            <a:off x="2133600" y="5486400"/>
            <a:ext cx="9753600" cy="685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700"/>
              </a:spcBef>
              <a:spcAft>
                <a:spcPts val="0"/>
              </a:spcAft>
              <a:buClr>
                <a:schemeClr val="accent2"/>
              </a:buClr>
              <a:buSzPts val="1020"/>
              <a:buFont typeface="Noto Sans Symbols"/>
              <a:buNone/>
              <a:defRPr sz="1700" b="0" i="0" u="none" strike="noStrike" cap="none">
                <a:solidFill>
                  <a:schemeClr val="dk1"/>
                </a:solidFill>
                <a:latin typeface="Twentieth Century"/>
                <a:ea typeface="Twentieth Century"/>
                <a:cs typeface="Twentieth Century"/>
                <a:sym typeface="Twentieth Century"/>
              </a:defRPr>
            </a:lvl1pPr>
            <a:lvl2pPr marL="914400" marR="0" lvl="1" indent="-228600" algn="l" rtl="0">
              <a:spcBef>
                <a:spcPts val="550"/>
              </a:spcBef>
              <a:spcAft>
                <a:spcPts val="0"/>
              </a:spcAft>
              <a:buClr>
                <a:schemeClr val="accent1"/>
              </a:buClr>
              <a:buSzPts val="840"/>
              <a:buFont typeface="Noto Sans Symbols"/>
              <a:buNone/>
              <a:defRPr sz="1200" b="0" i="0" u="none" strike="noStrike" cap="none">
                <a:solidFill>
                  <a:schemeClr val="dk1"/>
                </a:solidFill>
                <a:latin typeface="Twentieth Century"/>
                <a:ea typeface="Twentieth Century"/>
                <a:cs typeface="Twentieth Century"/>
                <a:sym typeface="Twentieth Century"/>
              </a:defRPr>
            </a:lvl2pPr>
            <a:lvl3pPr marL="1371600" marR="0" lvl="2" indent="-228600" algn="l" rtl="0">
              <a:spcBef>
                <a:spcPts val="500"/>
              </a:spcBef>
              <a:spcAft>
                <a:spcPts val="0"/>
              </a:spcAft>
              <a:buClr>
                <a:schemeClr val="accent2"/>
              </a:buClr>
              <a:buSzPts val="750"/>
              <a:buFont typeface="Noto Sans Symbols"/>
              <a:buNone/>
              <a:defRPr sz="1000" b="0" i="0" u="none" strike="noStrike" cap="none">
                <a:solidFill>
                  <a:schemeClr val="dk1"/>
                </a:solidFill>
                <a:latin typeface="Twentieth Century"/>
                <a:ea typeface="Twentieth Century"/>
                <a:cs typeface="Twentieth Century"/>
                <a:sym typeface="Twentieth Century"/>
              </a:defRPr>
            </a:lvl3pPr>
            <a:lvl4pPr marL="1828800" marR="0" lvl="3" indent="-228600" algn="l" rtl="0">
              <a:spcBef>
                <a:spcPts val="400"/>
              </a:spcBef>
              <a:spcAft>
                <a:spcPts val="0"/>
              </a:spcAft>
              <a:buClr>
                <a:schemeClr val="accent3"/>
              </a:buClr>
              <a:buSzPts val="675"/>
              <a:buFont typeface="Noto Sans Symbols"/>
              <a:buNone/>
              <a:defRPr sz="900" b="0" i="0" u="none" strike="noStrike" cap="none">
                <a:solidFill>
                  <a:schemeClr val="dk1"/>
                </a:solidFill>
                <a:latin typeface="Twentieth Century"/>
                <a:ea typeface="Twentieth Century"/>
                <a:cs typeface="Twentieth Century"/>
                <a:sym typeface="Twentieth Century"/>
              </a:defRPr>
            </a:lvl4pPr>
            <a:lvl5pPr marL="2286000" marR="0" lvl="4" indent="-228600" algn="l" rtl="0">
              <a:spcBef>
                <a:spcPts val="400"/>
              </a:spcBef>
              <a:spcAft>
                <a:spcPts val="0"/>
              </a:spcAft>
              <a:buClr>
                <a:schemeClr val="accent4"/>
              </a:buClr>
              <a:buSzPts val="585"/>
              <a:buFont typeface="Noto Sans Symbols"/>
              <a:buNone/>
              <a:defRPr sz="900" b="0" i="0" u="none" strike="noStrike" cap="none">
                <a:solidFill>
                  <a:schemeClr val="dk1"/>
                </a:solidFill>
                <a:latin typeface="Twentieth Century"/>
                <a:ea typeface="Twentieth Century"/>
                <a:cs typeface="Twentieth Century"/>
                <a:sym typeface="Twentieth Century"/>
              </a:defRPr>
            </a:lvl5pPr>
            <a:lvl6pPr marL="2743200" marR="0" lvl="5" indent="-342900" algn="l" rtl="0">
              <a:spcBef>
                <a:spcPts val="360"/>
              </a:spcBef>
              <a:spcAft>
                <a:spcPts val="0"/>
              </a:spcAft>
              <a:buClr>
                <a:schemeClr val="accent1"/>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6pPr>
            <a:lvl7pPr marL="3200400" marR="0" lvl="6" indent="-342900" algn="l" rtl="0">
              <a:spcBef>
                <a:spcPts val="360"/>
              </a:spcBef>
              <a:spcAft>
                <a:spcPts val="0"/>
              </a:spcAft>
              <a:buClr>
                <a:schemeClr val="accent2"/>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7pPr>
            <a:lvl8pPr marL="3657600" marR="0" lvl="7" indent="-342900" algn="l" rtl="0">
              <a:spcBef>
                <a:spcPts val="360"/>
              </a:spcBef>
              <a:spcAft>
                <a:spcPts val="0"/>
              </a:spcAft>
              <a:buClr>
                <a:schemeClr val="accent3"/>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8pPr>
            <a:lvl9pPr marL="4114800" marR="0" lvl="8" indent="-342900" algn="l" rtl="0">
              <a:spcBef>
                <a:spcPts val="360"/>
              </a:spcBef>
              <a:spcAft>
                <a:spcPts val="0"/>
              </a:spcAft>
              <a:buClr>
                <a:schemeClr val="accent4"/>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91" name="Google Shape;91;p28"/>
          <p:cNvSpPr/>
          <p:nvPr/>
        </p:nvSpPr>
        <p:spPr>
          <a:xfrm>
            <a:off x="-12192" y="4572000"/>
            <a:ext cx="12192000" cy="886968"/>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wentieth Century"/>
              <a:ea typeface="Twentieth Century"/>
              <a:cs typeface="Twentieth Century"/>
              <a:sym typeface="Twentieth Century"/>
            </a:endParaRPr>
          </a:p>
        </p:txBody>
      </p:sp>
      <p:sp>
        <p:nvSpPr>
          <p:cNvPr id="92" name="Google Shape;92;p28"/>
          <p:cNvSpPr/>
          <p:nvPr/>
        </p:nvSpPr>
        <p:spPr>
          <a:xfrm>
            <a:off x="-12192" y="4663440"/>
            <a:ext cx="1950720" cy="713232"/>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wentieth Century"/>
              <a:ea typeface="Twentieth Century"/>
              <a:cs typeface="Twentieth Century"/>
              <a:sym typeface="Twentieth Century"/>
            </a:endParaRPr>
          </a:p>
        </p:txBody>
      </p:sp>
      <p:sp>
        <p:nvSpPr>
          <p:cNvPr id="93" name="Google Shape;93;p28"/>
          <p:cNvSpPr/>
          <p:nvPr/>
        </p:nvSpPr>
        <p:spPr>
          <a:xfrm>
            <a:off x="2060448" y="4654296"/>
            <a:ext cx="10131552" cy="713232"/>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wentieth Century"/>
              <a:ea typeface="Twentieth Century"/>
              <a:cs typeface="Twentieth Century"/>
              <a:sym typeface="Twentieth Century"/>
            </a:endParaRPr>
          </a:p>
        </p:txBody>
      </p:sp>
      <p:sp>
        <p:nvSpPr>
          <p:cNvPr id="94" name="Google Shape;94;p28"/>
          <p:cNvSpPr txBox="1">
            <a:spLocks noGrp="1"/>
          </p:cNvSpPr>
          <p:nvPr>
            <p:ph type="title"/>
          </p:nvPr>
        </p:nvSpPr>
        <p:spPr>
          <a:xfrm>
            <a:off x="2133600" y="4648200"/>
            <a:ext cx="9753600" cy="6858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Clr>
                <a:srgbClr val="FFFFFF"/>
              </a:buClr>
              <a:buSzPts val="2800"/>
              <a:buFont typeface="Twentieth Century"/>
              <a:buNone/>
              <a:defRPr sz="2800" b="0" i="0" u="none" strike="noStrike" cap="none">
                <a:solidFill>
                  <a:srgbClr val="FFFFFF"/>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95" name="Google Shape;95;p28"/>
          <p:cNvSpPr/>
          <p:nvPr/>
        </p:nvSpPr>
        <p:spPr>
          <a:xfrm>
            <a:off x="1930400" y="0"/>
            <a:ext cx="134112" cy="6867144"/>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wentieth Century"/>
              <a:ea typeface="Twentieth Century"/>
              <a:cs typeface="Twentieth Century"/>
              <a:sym typeface="Twentieth Century"/>
            </a:endParaRPr>
          </a:p>
        </p:txBody>
      </p:sp>
      <p:sp>
        <p:nvSpPr>
          <p:cNvPr id="96" name="Google Shape;96;p28"/>
          <p:cNvSpPr txBox="1">
            <a:spLocks noGrp="1"/>
          </p:cNvSpPr>
          <p:nvPr>
            <p:ph type="dt" idx="10"/>
          </p:nvPr>
        </p:nvSpPr>
        <p:spPr>
          <a:xfrm>
            <a:off x="8331200" y="6248401"/>
            <a:ext cx="3556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8"/>
          <p:cNvSpPr txBox="1">
            <a:spLocks noGrp="1"/>
          </p:cNvSpPr>
          <p:nvPr>
            <p:ph type="sldNum" idx="12"/>
          </p:nvPr>
        </p:nvSpPr>
        <p:spPr>
          <a:xfrm>
            <a:off x="0" y="4667249"/>
            <a:ext cx="1930400" cy="663578"/>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2800">
                <a:solidFill>
                  <a:schemeClr val="dk1"/>
                </a:solidFill>
                <a:latin typeface="Twentieth Century"/>
                <a:ea typeface="Twentieth Century"/>
                <a:cs typeface="Twentieth Century"/>
                <a:sym typeface="Twentieth Century"/>
              </a:defRPr>
            </a:lvl1pPr>
            <a:lvl2pPr marL="0" marR="0" lvl="1" indent="0" algn="l" rtl="0">
              <a:spcBef>
                <a:spcPts val="0"/>
              </a:spcBef>
              <a:buNone/>
              <a:defRPr sz="2800">
                <a:solidFill>
                  <a:schemeClr val="dk1"/>
                </a:solidFill>
                <a:latin typeface="Twentieth Century"/>
                <a:ea typeface="Twentieth Century"/>
                <a:cs typeface="Twentieth Century"/>
                <a:sym typeface="Twentieth Century"/>
              </a:defRPr>
            </a:lvl2pPr>
            <a:lvl3pPr marL="0" marR="0" lvl="2" indent="0" algn="l" rtl="0">
              <a:spcBef>
                <a:spcPts val="0"/>
              </a:spcBef>
              <a:buNone/>
              <a:defRPr sz="2800">
                <a:solidFill>
                  <a:schemeClr val="dk1"/>
                </a:solidFill>
                <a:latin typeface="Twentieth Century"/>
                <a:ea typeface="Twentieth Century"/>
                <a:cs typeface="Twentieth Century"/>
                <a:sym typeface="Twentieth Century"/>
              </a:defRPr>
            </a:lvl3pPr>
            <a:lvl4pPr marL="0" marR="0" lvl="3" indent="0" algn="l" rtl="0">
              <a:spcBef>
                <a:spcPts val="0"/>
              </a:spcBef>
              <a:buNone/>
              <a:defRPr sz="2800">
                <a:solidFill>
                  <a:schemeClr val="dk1"/>
                </a:solidFill>
                <a:latin typeface="Twentieth Century"/>
                <a:ea typeface="Twentieth Century"/>
                <a:cs typeface="Twentieth Century"/>
                <a:sym typeface="Twentieth Century"/>
              </a:defRPr>
            </a:lvl4pPr>
            <a:lvl5pPr marL="0" marR="0" lvl="4" indent="0" algn="l" rtl="0">
              <a:spcBef>
                <a:spcPts val="0"/>
              </a:spcBef>
              <a:buNone/>
              <a:defRPr sz="2800">
                <a:solidFill>
                  <a:schemeClr val="dk1"/>
                </a:solidFill>
                <a:latin typeface="Twentieth Century"/>
                <a:ea typeface="Twentieth Century"/>
                <a:cs typeface="Twentieth Century"/>
                <a:sym typeface="Twentieth Century"/>
              </a:defRPr>
            </a:lvl5pPr>
            <a:lvl6pPr marL="0" marR="0" lvl="5" indent="0" algn="l" rtl="0">
              <a:spcBef>
                <a:spcPts val="0"/>
              </a:spcBef>
              <a:buNone/>
              <a:defRPr sz="2800">
                <a:solidFill>
                  <a:schemeClr val="dk1"/>
                </a:solidFill>
                <a:latin typeface="Twentieth Century"/>
                <a:ea typeface="Twentieth Century"/>
                <a:cs typeface="Twentieth Century"/>
                <a:sym typeface="Twentieth Century"/>
              </a:defRPr>
            </a:lvl6pPr>
            <a:lvl7pPr marL="0" marR="0" lvl="6" indent="0" algn="l" rtl="0">
              <a:spcBef>
                <a:spcPts val="0"/>
              </a:spcBef>
              <a:buNone/>
              <a:defRPr sz="2800">
                <a:solidFill>
                  <a:schemeClr val="dk1"/>
                </a:solidFill>
                <a:latin typeface="Twentieth Century"/>
                <a:ea typeface="Twentieth Century"/>
                <a:cs typeface="Twentieth Century"/>
                <a:sym typeface="Twentieth Century"/>
              </a:defRPr>
            </a:lvl7pPr>
            <a:lvl8pPr marL="0" marR="0" lvl="7" indent="0" algn="l" rtl="0">
              <a:spcBef>
                <a:spcPts val="0"/>
              </a:spcBef>
              <a:buNone/>
              <a:defRPr sz="2800">
                <a:solidFill>
                  <a:schemeClr val="dk1"/>
                </a:solidFill>
                <a:latin typeface="Twentieth Century"/>
                <a:ea typeface="Twentieth Century"/>
                <a:cs typeface="Twentieth Century"/>
                <a:sym typeface="Twentieth Century"/>
              </a:defRPr>
            </a:lvl8pPr>
            <a:lvl9pPr marL="0" marR="0" lvl="8" indent="0" algn="l" rtl="0">
              <a:spcBef>
                <a:spcPts val="0"/>
              </a:spcBef>
              <a:buNone/>
              <a:defRPr sz="2800">
                <a:solidFill>
                  <a:schemeClr val="dk1"/>
                </a:solidFill>
                <a:latin typeface="Twentieth Century"/>
                <a:ea typeface="Twentieth Century"/>
                <a:cs typeface="Twentieth Century"/>
                <a:sym typeface="Twentieth Century"/>
              </a:defRPr>
            </a:lvl9pPr>
          </a:lstStyle>
          <a:p>
            <a:pPr marL="0" lvl="0" indent="0" algn="l" rtl="0">
              <a:spcBef>
                <a:spcPts val="0"/>
              </a:spcBef>
              <a:spcAft>
                <a:spcPts val="0"/>
              </a:spcAft>
              <a:buNone/>
            </a:pPr>
            <a:fld id="{00000000-1234-1234-1234-123412341234}" type="slidenum">
              <a:rPr lang="es-CL"/>
              <a:t>‹Nº›</a:t>
            </a:fld>
            <a:endParaRPr/>
          </a:p>
        </p:txBody>
      </p:sp>
      <p:sp>
        <p:nvSpPr>
          <p:cNvPr id="98" name="Google Shape;98;p28"/>
          <p:cNvSpPr txBox="1">
            <a:spLocks noGrp="1"/>
          </p:cNvSpPr>
          <p:nvPr>
            <p:ph type="ftr" idx="11"/>
          </p:nvPr>
        </p:nvSpPr>
        <p:spPr>
          <a:xfrm>
            <a:off x="2133600" y="6248207"/>
            <a:ext cx="60960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9" name="Google Shape;99;p28"/>
          <p:cNvSpPr>
            <a:spLocks noGrp="1"/>
          </p:cNvSpPr>
          <p:nvPr>
            <p:ph type="pic" idx="2"/>
          </p:nvPr>
        </p:nvSpPr>
        <p:spPr>
          <a:xfrm>
            <a:off x="2080768" y="0"/>
            <a:ext cx="10111232" cy="4568952"/>
          </a:xfrm>
          <a:prstGeom prst="rect">
            <a:avLst/>
          </a:prstGeom>
          <a:solidFill>
            <a:srgbClr val="FFDBCA"/>
          </a:solidFill>
          <a:ln>
            <a:noFill/>
          </a:ln>
        </p:spPr>
        <p:txBody>
          <a:bodyPr spcFirstLastPara="1" wrap="square" lIns="91425" tIns="45700" rIns="91425" bIns="45700" anchor="t" anchorCtr="0">
            <a:noAutofit/>
          </a:bodyPr>
          <a:lstStyle>
            <a:lvl1pPr marR="0" lvl="0" algn="l" rtl="0">
              <a:spcBef>
                <a:spcPts val="700"/>
              </a:spcBef>
              <a:spcAft>
                <a:spcPts val="0"/>
              </a:spcAft>
              <a:buClr>
                <a:schemeClr val="accent2"/>
              </a:buClr>
              <a:buSzPts val="1920"/>
              <a:buFont typeface="Noto Sans Symbols"/>
              <a:buNone/>
              <a:defRPr sz="3200" b="0" i="0" u="none" strike="noStrike" cap="none">
                <a:solidFill>
                  <a:schemeClr val="dk1"/>
                </a:solidFill>
                <a:latin typeface="Twentieth Century"/>
                <a:ea typeface="Twentieth Century"/>
                <a:cs typeface="Twentieth Century"/>
                <a:sym typeface="Twentieth Century"/>
              </a:defRPr>
            </a:lvl1pPr>
            <a:lvl2pPr marR="0" lvl="1" algn="l" rtl="0">
              <a:spcBef>
                <a:spcPts val="550"/>
              </a:spcBef>
              <a:spcAft>
                <a:spcPts val="0"/>
              </a:spcAft>
              <a:buClr>
                <a:schemeClr val="accent1"/>
              </a:buClr>
              <a:buSzPts val="1820"/>
              <a:buFont typeface="Noto Sans Symbols"/>
              <a:buChar char="🞑"/>
              <a:defRPr sz="2600" b="0" i="0" u="none" strike="noStrike" cap="none">
                <a:solidFill>
                  <a:schemeClr val="dk1"/>
                </a:solidFill>
                <a:latin typeface="Twentieth Century"/>
                <a:ea typeface="Twentieth Century"/>
                <a:cs typeface="Twentieth Century"/>
                <a:sym typeface="Twentieth Century"/>
              </a:defRPr>
            </a:lvl2pPr>
            <a:lvl3pPr marR="0" lvl="2" algn="l" rtl="0">
              <a:spcBef>
                <a:spcPts val="500"/>
              </a:spcBef>
              <a:spcAft>
                <a:spcPts val="0"/>
              </a:spcAft>
              <a:buClr>
                <a:schemeClr val="accent2"/>
              </a:buClr>
              <a:buSzPts val="1725"/>
              <a:buFont typeface="Noto Sans Symbols"/>
              <a:buChar char="■"/>
              <a:defRPr sz="2300" b="0" i="0" u="none" strike="noStrike" cap="none">
                <a:solidFill>
                  <a:schemeClr val="dk1"/>
                </a:solidFill>
                <a:latin typeface="Twentieth Century"/>
                <a:ea typeface="Twentieth Century"/>
                <a:cs typeface="Twentieth Century"/>
                <a:sym typeface="Twentieth Century"/>
              </a:defRPr>
            </a:lvl3pPr>
            <a:lvl4pPr marR="0" lvl="3" algn="l" rtl="0">
              <a:spcBef>
                <a:spcPts val="400"/>
              </a:spcBef>
              <a:spcAft>
                <a:spcPts val="0"/>
              </a:spcAft>
              <a:buClr>
                <a:schemeClr val="accent3"/>
              </a:buClr>
              <a:buSzPts val="1500"/>
              <a:buFont typeface="Noto Sans Symbols"/>
              <a:buChar char="■"/>
              <a:defRPr sz="2000" b="0" i="0" u="none" strike="noStrike" cap="none">
                <a:solidFill>
                  <a:schemeClr val="dk1"/>
                </a:solidFill>
                <a:latin typeface="Twentieth Century"/>
                <a:ea typeface="Twentieth Century"/>
                <a:cs typeface="Twentieth Century"/>
                <a:sym typeface="Twentieth Century"/>
              </a:defRPr>
            </a:lvl4pPr>
            <a:lvl5pPr marR="0" lvl="4" algn="l" rtl="0">
              <a:spcBef>
                <a:spcPts val="400"/>
              </a:spcBef>
              <a:spcAft>
                <a:spcPts val="0"/>
              </a:spcAft>
              <a:buClr>
                <a:schemeClr val="accent4"/>
              </a:buClr>
              <a:buSzPts val="1300"/>
              <a:buFont typeface="Noto Sans Symbols"/>
              <a:buChar char="■"/>
              <a:defRPr sz="2000" b="0" i="0" u="none" strike="noStrike" cap="none">
                <a:solidFill>
                  <a:schemeClr val="dk1"/>
                </a:solidFill>
                <a:latin typeface="Twentieth Century"/>
                <a:ea typeface="Twentieth Century"/>
                <a:cs typeface="Twentieth Century"/>
                <a:sym typeface="Twentieth Century"/>
              </a:defRPr>
            </a:lvl5pPr>
            <a:lvl6pPr marR="0" lvl="5" algn="l" rtl="0">
              <a:spcBef>
                <a:spcPts val="360"/>
              </a:spcBef>
              <a:spcAft>
                <a:spcPts val="0"/>
              </a:spcAft>
              <a:buClr>
                <a:schemeClr val="accent1"/>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6pPr>
            <a:lvl7pPr marR="0" lvl="6" algn="l" rtl="0">
              <a:spcBef>
                <a:spcPts val="360"/>
              </a:spcBef>
              <a:spcAft>
                <a:spcPts val="0"/>
              </a:spcAft>
              <a:buClr>
                <a:schemeClr val="accent2"/>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7pPr>
            <a:lvl8pPr marR="0" lvl="7" algn="l" rtl="0">
              <a:spcBef>
                <a:spcPts val="360"/>
              </a:spcBef>
              <a:spcAft>
                <a:spcPts val="0"/>
              </a:spcAft>
              <a:buClr>
                <a:schemeClr val="accent3"/>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8pPr>
            <a:lvl9pPr marR="0" lvl="8" algn="l" rtl="0">
              <a:spcBef>
                <a:spcPts val="360"/>
              </a:spcBef>
              <a:spcAft>
                <a:spcPts val="0"/>
              </a:spcAft>
              <a:buClr>
                <a:schemeClr val="accent4"/>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ítulo y texto vertical" type="vertTx">
  <p:cSld name="VERTICAL_TEXT">
    <p:spTree>
      <p:nvGrpSpPr>
        <p:cNvPr id="1" name="Shape 100"/>
        <p:cNvGrpSpPr/>
        <p:nvPr/>
      </p:nvGrpSpPr>
      <p:grpSpPr>
        <a:xfrm>
          <a:off x="0" y="0"/>
          <a:ext cx="0" cy="0"/>
          <a:chOff x="0" y="0"/>
          <a:chExt cx="0" cy="0"/>
        </a:xfrm>
      </p:grpSpPr>
      <p:sp>
        <p:nvSpPr>
          <p:cNvPr id="101" name="Google Shape;101;p29"/>
          <p:cNvSpPr txBox="1">
            <a:spLocks noGrp="1"/>
          </p:cNvSpPr>
          <p:nvPr>
            <p:ph type="title"/>
          </p:nvPr>
        </p:nvSpPr>
        <p:spPr>
          <a:xfrm>
            <a:off x="812800" y="228600"/>
            <a:ext cx="10871200" cy="9906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Clr>
                <a:schemeClr val="dk2"/>
              </a:buClr>
              <a:buSzPts val="4400"/>
              <a:buFont typeface="Twentieth Century"/>
              <a:buNone/>
              <a:defRPr sz="4400" b="0" i="0" u="none" strike="noStrike" cap="none">
                <a:solidFill>
                  <a:schemeClr val="dk2"/>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02" name="Google Shape;102;p29"/>
          <p:cNvSpPr txBox="1">
            <a:spLocks noGrp="1"/>
          </p:cNvSpPr>
          <p:nvPr>
            <p:ph type="body" idx="1"/>
          </p:nvPr>
        </p:nvSpPr>
        <p:spPr>
          <a:xfrm rot="5400000">
            <a:off x="3989324" y="-1572260"/>
            <a:ext cx="4526280" cy="10871200"/>
          </a:xfrm>
          <a:prstGeom prst="rect">
            <a:avLst/>
          </a:prstGeom>
          <a:noFill/>
          <a:ln>
            <a:noFill/>
          </a:ln>
        </p:spPr>
        <p:txBody>
          <a:bodyPr spcFirstLastPara="1" wrap="square" lIns="91425" tIns="45700" rIns="91425" bIns="45700" anchor="t" anchorCtr="0">
            <a:noAutofit/>
          </a:bodyPr>
          <a:lstStyle>
            <a:lvl1pPr marL="457200" marR="0" lvl="0" indent="-339090" algn="l" rtl="0">
              <a:spcBef>
                <a:spcPts val="700"/>
              </a:spcBef>
              <a:spcAft>
                <a:spcPts val="0"/>
              </a:spcAft>
              <a:buClr>
                <a:schemeClr val="accent2"/>
              </a:buClr>
              <a:buSzPts val="1740"/>
              <a:buFont typeface="Noto Sans Symbols"/>
              <a:buChar char="◻"/>
              <a:defRPr sz="2900" b="0" i="0" u="none" strike="noStrike" cap="none">
                <a:solidFill>
                  <a:schemeClr val="dk1"/>
                </a:solidFill>
                <a:latin typeface="Twentieth Century"/>
                <a:ea typeface="Twentieth Century"/>
                <a:cs typeface="Twentieth Century"/>
                <a:sym typeface="Twentieth Century"/>
              </a:defRPr>
            </a:lvl1pPr>
            <a:lvl2pPr marL="914400" marR="0" lvl="1" indent="-344169" algn="l" rtl="0">
              <a:spcBef>
                <a:spcPts val="550"/>
              </a:spcBef>
              <a:spcAft>
                <a:spcPts val="0"/>
              </a:spcAft>
              <a:buClr>
                <a:schemeClr val="accent1"/>
              </a:buClr>
              <a:buSzPts val="1820"/>
              <a:buFont typeface="Noto Sans Symbols"/>
              <a:buChar char="🞑"/>
              <a:defRPr sz="2600" b="0" i="0" u="none" strike="noStrike" cap="none">
                <a:solidFill>
                  <a:schemeClr val="dk1"/>
                </a:solidFill>
                <a:latin typeface="Twentieth Century"/>
                <a:ea typeface="Twentieth Century"/>
                <a:cs typeface="Twentieth Century"/>
                <a:sym typeface="Twentieth Century"/>
              </a:defRPr>
            </a:lvl2pPr>
            <a:lvl3pPr marL="1371600" marR="0" lvl="2" indent="-338137" algn="l" rtl="0">
              <a:spcBef>
                <a:spcPts val="500"/>
              </a:spcBef>
              <a:spcAft>
                <a:spcPts val="0"/>
              </a:spcAft>
              <a:buClr>
                <a:schemeClr val="accent2"/>
              </a:buClr>
              <a:buSzPts val="1725"/>
              <a:buFont typeface="Noto Sans Symbols"/>
              <a:buChar char="■"/>
              <a:defRPr sz="2300" b="0" i="0" u="none" strike="noStrike" cap="none">
                <a:solidFill>
                  <a:schemeClr val="dk1"/>
                </a:solidFill>
                <a:latin typeface="Twentieth Century"/>
                <a:ea typeface="Twentieth Century"/>
                <a:cs typeface="Twentieth Century"/>
                <a:sym typeface="Twentieth Century"/>
              </a:defRPr>
            </a:lvl3pPr>
            <a:lvl4pPr marL="1828800" marR="0" lvl="3" indent="-323850" algn="l" rtl="0">
              <a:spcBef>
                <a:spcPts val="400"/>
              </a:spcBef>
              <a:spcAft>
                <a:spcPts val="0"/>
              </a:spcAft>
              <a:buClr>
                <a:schemeClr val="accent3"/>
              </a:buClr>
              <a:buSzPts val="1500"/>
              <a:buFont typeface="Noto Sans Symbols"/>
              <a:buChar char="■"/>
              <a:defRPr sz="2000" b="0" i="0" u="none" strike="noStrike" cap="none">
                <a:solidFill>
                  <a:schemeClr val="dk1"/>
                </a:solidFill>
                <a:latin typeface="Twentieth Century"/>
                <a:ea typeface="Twentieth Century"/>
                <a:cs typeface="Twentieth Century"/>
                <a:sym typeface="Twentieth Century"/>
              </a:defRPr>
            </a:lvl4pPr>
            <a:lvl5pPr marL="2286000" marR="0" lvl="4" indent="-311150" algn="l" rtl="0">
              <a:spcBef>
                <a:spcPts val="400"/>
              </a:spcBef>
              <a:spcAft>
                <a:spcPts val="0"/>
              </a:spcAft>
              <a:buClr>
                <a:schemeClr val="accent4"/>
              </a:buClr>
              <a:buSzPts val="1300"/>
              <a:buFont typeface="Noto Sans Symbols"/>
              <a:buChar char="■"/>
              <a:defRPr sz="2000" b="0" i="0" u="none" strike="noStrike" cap="none">
                <a:solidFill>
                  <a:schemeClr val="dk1"/>
                </a:solidFill>
                <a:latin typeface="Twentieth Century"/>
                <a:ea typeface="Twentieth Century"/>
                <a:cs typeface="Twentieth Century"/>
                <a:sym typeface="Twentieth Century"/>
              </a:defRPr>
            </a:lvl5pPr>
            <a:lvl6pPr marL="2743200" marR="0" lvl="5" indent="-342900" algn="l" rtl="0">
              <a:spcBef>
                <a:spcPts val="360"/>
              </a:spcBef>
              <a:spcAft>
                <a:spcPts val="0"/>
              </a:spcAft>
              <a:buClr>
                <a:schemeClr val="accent1"/>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6pPr>
            <a:lvl7pPr marL="3200400" marR="0" lvl="6" indent="-342900" algn="l" rtl="0">
              <a:spcBef>
                <a:spcPts val="360"/>
              </a:spcBef>
              <a:spcAft>
                <a:spcPts val="0"/>
              </a:spcAft>
              <a:buClr>
                <a:schemeClr val="accent2"/>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7pPr>
            <a:lvl8pPr marL="3657600" marR="0" lvl="7" indent="-342900" algn="l" rtl="0">
              <a:spcBef>
                <a:spcPts val="360"/>
              </a:spcBef>
              <a:spcAft>
                <a:spcPts val="0"/>
              </a:spcAft>
              <a:buClr>
                <a:schemeClr val="accent3"/>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8pPr>
            <a:lvl9pPr marL="4114800" marR="0" lvl="8" indent="-342900" algn="l" rtl="0">
              <a:spcBef>
                <a:spcPts val="360"/>
              </a:spcBef>
              <a:spcAft>
                <a:spcPts val="0"/>
              </a:spcAft>
              <a:buClr>
                <a:schemeClr val="accent4"/>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103" name="Google Shape;103;p29"/>
          <p:cNvSpPr txBox="1">
            <a:spLocks noGrp="1"/>
          </p:cNvSpPr>
          <p:nvPr>
            <p:ph type="dt" idx="10"/>
          </p:nvPr>
        </p:nvSpPr>
        <p:spPr>
          <a:xfrm>
            <a:off x="8128000" y="6248401"/>
            <a:ext cx="3556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4" name="Google Shape;104;p29"/>
          <p:cNvSpPr txBox="1">
            <a:spLocks noGrp="1"/>
          </p:cNvSpPr>
          <p:nvPr>
            <p:ph type="ftr" idx="11"/>
          </p:nvPr>
        </p:nvSpPr>
        <p:spPr>
          <a:xfrm>
            <a:off x="812801" y="6248207"/>
            <a:ext cx="7228111"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5" name="Google Shape;105;p29"/>
          <p:cNvSpPr txBox="1">
            <a:spLocks noGrp="1"/>
          </p:cNvSpPr>
          <p:nvPr>
            <p:ph type="sldNum" idx="12"/>
          </p:nvPr>
        </p:nvSpPr>
        <p:spPr>
          <a:xfrm>
            <a:off x="0" y="1272222"/>
            <a:ext cx="711200" cy="244476"/>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Twentieth Century"/>
                <a:ea typeface="Twentieth Century"/>
                <a:cs typeface="Twentieth Century"/>
                <a:sym typeface="Twentieth Century"/>
              </a:defRPr>
            </a:lvl1pPr>
            <a:lvl2pPr marL="0" marR="0" lvl="1" indent="0" algn="l" rtl="0">
              <a:spcBef>
                <a:spcPts val="0"/>
              </a:spcBef>
              <a:buNone/>
              <a:defRPr sz="1800">
                <a:solidFill>
                  <a:schemeClr val="dk1"/>
                </a:solidFill>
                <a:latin typeface="Twentieth Century"/>
                <a:ea typeface="Twentieth Century"/>
                <a:cs typeface="Twentieth Century"/>
                <a:sym typeface="Twentieth Century"/>
              </a:defRPr>
            </a:lvl2pPr>
            <a:lvl3pPr marL="0" marR="0" lvl="2" indent="0" algn="l" rtl="0">
              <a:spcBef>
                <a:spcPts val="0"/>
              </a:spcBef>
              <a:buNone/>
              <a:defRPr sz="1800">
                <a:solidFill>
                  <a:schemeClr val="dk1"/>
                </a:solidFill>
                <a:latin typeface="Twentieth Century"/>
                <a:ea typeface="Twentieth Century"/>
                <a:cs typeface="Twentieth Century"/>
                <a:sym typeface="Twentieth Century"/>
              </a:defRPr>
            </a:lvl3pPr>
            <a:lvl4pPr marL="0" marR="0" lvl="3" indent="0" algn="l" rtl="0">
              <a:spcBef>
                <a:spcPts val="0"/>
              </a:spcBef>
              <a:buNone/>
              <a:defRPr sz="1800">
                <a:solidFill>
                  <a:schemeClr val="dk1"/>
                </a:solidFill>
                <a:latin typeface="Twentieth Century"/>
                <a:ea typeface="Twentieth Century"/>
                <a:cs typeface="Twentieth Century"/>
                <a:sym typeface="Twentieth Century"/>
              </a:defRPr>
            </a:lvl4pPr>
            <a:lvl5pPr marL="0" marR="0" lvl="4" indent="0" algn="l" rtl="0">
              <a:spcBef>
                <a:spcPts val="0"/>
              </a:spcBef>
              <a:buNone/>
              <a:defRPr sz="1800">
                <a:solidFill>
                  <a:schemeClr val="dk1"/>
                </a:solidFill>
                <a:latin typeface="Twentieth Century"/>
                <a:ea typeface="Twentieth Century"/>
                <a:cs typeface="Twentieth Century"/>
                <a:sym typeface="Twentieth Century"/>
              </a:defRPr>
            </a:lvl5pPr>
            <a:lvl6pPr marL="0" marR="0" lvl="5" indent="0" algn="l" rtl="0">
              <a:spcBef>
                <a:spcPts val="0"/>
              </a:spcBef>
              <a:buNone/>
              <a:defRPr sz="1800">
                <a:solidFill>
                  <a:schemeClr val="dk1"/>
                </a:solidFill>
                <a:latin typeface="Twentieth Century"/>
                <a:ea typeface="Twentieth Century"/>
                <a:cs typeface="Twentieth Century"/>
                <a:sym typeface="Twentieth Century"/>
              </a:defRPr>
            </a:lvl6pPr>
            <a:lvl7pPr marL="0" marR="0" lvl="6" indent="0" algn="l" rtl="0">
              <a:spcBef>
                <a:spcPts val="0"/>
              </a:spcBef>
              <a:buNone/>
              <a:defRPr sz="1800">
                <a:solidFill>
                  <a:schemeClr val="dk1"/>
                </a:solidFill>
                <a:latin typeface="Twentieth Century"/>
                <a:ea typeface="Twentieth Century"/>
                <a:cs typeface="Twentieth Century"/>
                <a:sym typeface="Twentieth Century"/>
              </a:defRPr>
            </a:lvl7pPr>
            <a:lvl8pPr marL="0" marR="0" lvl="7" indent="0" algn="l" rtl="0">
              <a:spcBef>
                <a:spcPts val="0"/>
              </a:spcBef>
              <a:buNone/>
              <a:defRPr sz="1800">
                <a:solidFill>
                  <a:schemeClr val="dk1"/>
                </a:solidFill>
                <a:latin typeface="Twentieth Century"/>
                <a:ea typeface="Twentieth Century"/>
                <a:cs typeface="Twentieth Century"/>
                <a:sym typeface="Twentieth Century"/>
              </a:defRPr>
            </a:lvl8pPr>
            <a:lvl9pPr marL="0" marR="0" lvl="8" indent="0" algn="l" rtl="0">
              <a:spcBef>
                <a:spcPts val="0"/>
              </a:spcBef>
              <a:buNone/>
              <a:defRPr sz="1800">
                <a:solidFill>
                  <a:schemeClr val="dk1"/>
                </a:solidFill>
                <a:latin typeface="Twentieth Century"/>
                <a:ea typeface="Twentieth Century"/>
                <a:cs typeface="Twentieth Century"/>
                <a:sym typeface="Twentieth Century"/>
              </a:defRPr>
            </a:lvl9pPr>
          </a:lstStyle>
          <a:p>
            <a:pPr marL="0" lvl="0" indent="0" algn="l" rtl="0">
              <a:spcBef>
                <a:spcPts val="0"/>
              </a:spcBef>
              <a:spcAft>
                <a:spcPts val="0"/>
              </a:spcAft>
              <a:buNone/>
            </a:pPr>
            <a:fld id="{00000000-1234-1234-1234-123412341234}" type="slidenum">
              <a:rPr lang="es-CL"/>
              <a:t>‹Nº›</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Título vertical y texto" type="vertTitleAndTx">
  <p:cSld name="VERTICAL_TITLE_AND_VERTICAL_TEXT">
    <p:bg>
      <p:bgPr>
        <a:solidFill>
          <a:schemeClr val="lt1"/>
        </a:solidFill>
        <a:effectLst/>
      </p:bgPr>
    </p:bg>
    <p:spTree>
      <p:nvGrpSpPr>
        <p:cNvPr id="1" name="Shape 106"/>
        <p:cNvGrpSpPr/>
        <p:nvPr/>
      </p:nvGrpSpPr>
      <p:grpSpPr>
        <a:xfrm>
          <a:off x="0" y="0"/>
          <a:ext cx="0" cy="0"/>
          <a:chOff x="0" y="0"/>
          <a:chExt cx="0" cy="0"/>
        </a:xfrm>
      </p:grpSpPr>
      <p:sp>
        <p:nvSpPr>
          <p:cNvPr id="107" name="Google Shape;107;p30"/>
          <p:cNvSpPr txBox="1">
            <a:spLocks noGrp="1"/>
          </p:cNvSpPr>
          <p:nvPr>
            <p:ph type="title"/>
          </p:nvPr>
        </p:nvSpPr>
        <p:spPr>
          <a:xfrm rot="5400000">
            <a:off x="7350919" y="1996282"/>
            <a:ext cx="5516563" cy="2743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Clr>
                <a:schemeClr val="dk2"/>
              </a:buClr>
              <a:buSzPts val="4400"/>
              <a:buFont typeface="Twentieth Century"/>
              <a:buNone/>
              <a:defRPr sz="4400" b="0" i="0" u="none" strike="noStrike" cap="none">
                <a:solidFill>
                  <a:schemeClr val="dk2"/>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08" name="Google Shape;108;p30"/>
          <p:cNvSpPr txBox="1">
            <a:spLocks noGrp="1"/>
          </p:cNvSpPr>
          <p:nvPr>
            <p:ph type="body" idx="1"/>
          </p:nvPr>
        </p:nvSpPr>
        <p:spPr>
          <a:xfrm rot="5400000">
            <a:off x="1559718" y="-340518"/>
            <a:ext cx="5516564" cy="7416800"/>
          </a:xfrm>
          <a:prstGeom prst="rect">
            <a:avLst/>
          </a:prstGeom>
          <a:noFill/>
          <a:ln>
            <a:noFill/>
          </a:ln>
        </p:spPr>
        <p:txBody>
          <a:bodyPr spcFirstLastPara="1" wrap="square" lIns="91425" tIns="45700" rIns="91425" bIns="45700" anchor="t" anchorCtr="0">
            <a:noAutofit/>
          </a:bodyPr>
          <a:lstStyle>
            <a:lvl1pPr marL="457200" marR="0" lvl="0" indent="-339090" algn="l" rtl="0">
              <a:spcBef>
                <a:spcPts val="700"/>
              </a:spcBef>
              <a:spcAft>
                <a:spcPts val="0"/>
              </a:spcAft>
              <a:buClr>
                <a:schemeClr val="accent2"/>
              </a:buClr>
              <a:buSzPts val="1740"/>
              <a:buFont typeface="Noto Sans Symbols"/>
              <a:buChar char="◻"/>
              <a:defRPr sz="2900" b="0" i="0" u="none" strike="noStrike" cap="none">
                <a:solidFill>
                  <a:schemeClr val="dk1"/>
                </a:solidFill>
                <a:latin typeface="Twentieth Century"/>
                <a:ea typeface="Twentieth Century"/>
                <a:cs typeface="Twentieth Century"/>
                <a:sym typeface="Twentieth Century"/>
              </a:defRPr>
            </a:lvl1pPr>
            <a:lvl2pPr marL="914400" marR="0" lvl="1" indent="-344169" algn="l" rtl="0">
              <a:spcBef>
                <a:spcPts val="550"/>
              </a:spcBef>
              <a:spcAft>
                <a:spcPts val="0"/>
              </a:spcAft>
              <a:buClr>
                <a:schemeClr val="accent1"/>
              </a:buClr>
              <a:buSzPts val="1820"/>
              <a:buFont typeface="Noto Sans Symbols"/>
              <a:buChar char="🞑"/>
              <a:defRPr sz="2600" b="0" i="0" u="none" strike="noStrike" cap="none">
                <a:solidFill>
                  <a:schemeClr val="dk1"/>
                </a:solidFill>
                <a:latin typeface="Twentieth Century"/>
                <a:ea typeface="Twentieth Century"/>
                <a:cs typeface="Twentieth Century"/>
                <a:sym typeface="Twentieth Century"/>
              </a:defRPr>
            </a:lvl2pPr>
            <a:lvl3pPr marL="1371600" marR="0" lvl="2" indent="-338137" algn="l" rtl="0">
              <a:spcBef>
                <a:spcPts val="500"/>
              </a:spcBef>
              <a:spcAft>
                <a:spcPts val="0"/>
              </a:spcAft>
              <a:buClr>
                <a:schemeClr val="accent2"/>
              </a:buClr>
              <a:buSzPts val="1725"/>
              <a:buFont typeface="Noto Sans Symbols"/>
              <a:buChar char="■"/>
              <a:defRPr sz="2300" b="0" i="0" u="none" strike="noStrike" cap="none">
                <a:solidFill>
                  <a:schemeClr val="dk1"/>
                </a:solidFill>
                <a:latin typeface="Twentieth Century"/>
                <a:ea typeface="Twentieth Century"/>
                <a:cs typeface="Twentieth Century"/>
                <a:sym typeface="Twentieth Century"/>
              </a:defRPr>
            </a:lvl3pPr>
            <a:lvl4pPr marL="1828800" marR="0" lvl="3" indent="-323850" algn="l" rtl="0">
              <a:spcBef>
                <a:spcPts val="400"/>
              </a:spcBef>
              <a:spcAft>
                <a:spcPts val="0"/>
              </a:spcAft>
              <a:buClr>
                <a:schemeClr val="accent3"/>
              </a:buClr>
              <a:buSzPts val="1500"/>
              <a:buFont typeface="Noto Sans Symbols"/>
              <a:buChar char="■"/>
              <a:defRPr sz="2000" b="0" i="0" u="none" strike="noStrike" cap="none">
                <a:solidFill>
                  <a:schemeClr val="dk1"/>
                </a:solidFill>
                <a:latin typeface="Twentieth Century"/>
                <a:ea typeface="Twentieth Century"/>
                <a:cs typeface="Twentieth Century"/>
                <a:sym typeface="Twentieth Century"/>
              </a:defRPr>
            </a:lvl4pPr>
            <a:lvl5pPr marL="2286000" marR="0" lvl="4" indent="-311150" algn="l" rtl="0">
              <a:spcBef>
                <a:spcPts val="400"/>
              </a:spcBef>
              <a:spcAft>
                <a:spcPts val="0"/>
              </a:spcAft>
              <a:buClr>
                <a:schemeClr val="accent4"/>
              </a:buClr>
              <a:buSzPts val="1300"/>
              <a:buFont typeface="Noto Sans Symbols"/>
              <a:buChar char="■"/>
              <a:defRPr sz="2000" b="0" i="0" u="none" strike="noStrike" cap="none">
                <a:solidFill>
                  <a:schemeClr val="dk1"/>
                </a:solidFill>
                <a:latin typeface="Twentieth Century"/>
                <a:ea typeface="Twentieth Century"/>
                <a:cs typeface="Twentieth Century"/>
                <a:sym typeface="Twentieth Century"/>
              </a:defRPr>
            </a:lvl5pPr>
            <a:lvl6pPr marL="2743200" marR="0" lvl="5" indent="-342900" algn="l" rtl="0">
              <a:spcBef>
                <a:spcPts val="360"/>
              </a:spcBef>
              <a:spcAft>
                <a:spcPts val="0"/>
              </a:spcAft>
              <a:buClr>
                <a:schemeClr val="accent1"/>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6pPr>
            <a:lvl7pPr marL="3200400" marR="0" lvl="6" indent="-342900" algn="l" rtl="0">
              <a:spcBef>
                <a:spcPts val="360"/>
              </a:spcBef>
              <a:spcAft>
                <a:spcPts val="0"/>
              </a:spcAft>
              <a:buClr>
                <a:schemeClr val="accent2"/>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7pPr>
            <a:lvl8pPr marL="3657600" marR="0" lvl="7" indent="-342900" algn="l" rtl="0">
              <a:spcBef>
                <a:spcPts val="360"/>
              </a:spcBef>
              <a:spcAft>
                <a:spcPts val="0"/>
              </a:spcAft>
              <a:buClr>
                <a:schemeClr val="accent3"/>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8pPr>
            <a:lvl9pPr marL="4114800" marR="0" lvl="8" indent="-342900" algn="l" rtl="0">
              <a:spcBef>
                <a:spcPts val="360"/>
              </a:spcBef>
              <a:spcAft>
                <a:spcPts val="0"/>
              </a:spcAft>
              <a:buClr>
                <a:schemeClr val="accent4"/>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109" name="Google Shape;109;p30"/>
          <p:cNvSpPr txBox="1">
            <a:spLocks noGrp="1"/>
          </p:cNvSpPr>
          <p:nvPr>
            <p:ph type="dt" idx="10"/>
          </p:nvPr>
        </p:nvSpPr>
        <p:spPr>
          <a:xfrm>
            <a:off x="8737600" y="6248403"/>
            <a:ext cx="2946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0" name="Google Shape;110;p30"/>
          <p:cNvSpPr txBox="1">
            <a:spLocks noGrp="1"/>
          </p:cNvSpPr>
          <p:nvPr>
            <p:ph type="ftr" idx="11"/>
          </p:nvPr>
        </p:nvSpPr>
        <p:spPr>
          <a:xfrm>
            <a:off x="609602" y="6248208"/>
            <a:ext cx="7431311"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1" name="Google Shape;111;p30"/>
          <p:cNvSpPr/>
          <p:nvPr/>
        </p:nvSpPr>
        <p:spPr>
          <a:xfrm>
            <a:off x="8128424" y="0"/>
            <a:ext cx="426720" cy="6858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wentieth Century"/>
              <a:ea typeface="Twentieth Century"/>
              <a:cs typeface="Twentieth Century"/>
              <a:sym typeface="Twentieth Century"/>
            </a:endParaRPr>
          </a:p>
        </p:txBody>
      </p:sp>
      <p:sp>
        <p:nvSpPr>
          <p:cNvPr id="112" name="Google Shape;112;p30"/>
          <p:cNvSpPr/>
          <p:nvPr/>
        </p:nvSpPr>
        <p:spPr>
          <a:xfrm>
            <a:off x="8189384" y="609600"/>
            <a:ext cx="304800" cy="62484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wentieth Century"/>
              <a:ea typeface="Twentieth Century"/>
              <a:cs typeface="Twentieth Century"/>
              <a:sym typeface="Twentieth Century"/>
            </a:endParaRPr>
          </a:p>
        </p:txBody>
      </p:sp>
      <p:sp>
        <p:nvSpPr>
          <p:cNvPr id="113" name="Google Shape;113;p30"/>
          <p:cNvSpPr/>
          <p:nvPr/>
        </p:nvSpPr>
        <p:spPr>
          <a:xfrm>
            <a:off x="8189384" y="0"/>
            <a:ext cx="304800" cy="5334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wentieth Century"/>
              <a:ea typeface="Twentieth Century"/>
              <a:cs typeface="Twentieth Century"/>
              <a:sym typeface="Twentieth Century"/>
            </a:endParaRPr>
          </a:p>
        </p:txBody>
      </p:sp>
      <p:sp>
        <p:nvSpPr>
          <p:cNvPr id="114" name="Google Shape;114;p30"/>
          <p:cNvSpPr txBox="1">
            <a:spLocks noGrp="1"/>
          </p:cNvSpPr>
          <p:nvPr>
            <p:ph type="sldNum" idx="12"/>
          </p:nvPr>
        </p:nvSpPr>
        <p:spPr>
          <a:xfrm rot="5400000">
            <a:off x="8075084" y="103716"/>
            <a:ext cx="533400" cy="325968"/>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Twentieth Century"/>
                <a:ea typeface="Twentieth Century"/>
                <a:cs typeface="Twentieth Century"/>
                <a:sym typeface="Twentieth Century"/>
              </a:defRPr>
            </a:lvl1pPr>
            <a:lvl2pPr marL="0" marR="0" lvl="1" indent="0" algn="l" rtl="0">
              <a:spcBef>
                <a:spcPts val="0"/>
              </a:spcBef>
              <a:buNone/>
              <a:defRPr sz="1800">
                <a:solidFill>
                  <a:schemeClr val="dk1"/>
                </a:solidFill>
                <a:latin typeface="Twentieth Century"/>
                <a:ea typeface="Twentieth Century"/>
                <a:cs typeface="Twentieth Century"/>
                <a:sym typeface="Twentieth Century"/>
              </a:defRPr>
            </a:lvl2pPr>
            <a:lvl3pPr marL="0" marR="0" lvl="2" indent="0" algn="l" rtl="0">
              <a:spcBef>
                <a:spcPts val="0"/>
              </a:spcBef>
              <a:buNone/>
              <a:defRPr sz="1800">
                <a:solidFill>
                  <a:schemeClr val="dk1"/>
                </a:solidFill>
                <a:latin typeface="Twentieth Century"/>
                <a:ea typeface="Twentieth Century"/>
                <a:cs typeface="Twentieth Century"/>
                <a:sym typeface="Twentieth Century"/>
              </a:defRPr>
            </a:lvl3pPr>
            <a:lvl4pPr marL="0" marR="0" lvl="3" indent="0" algn="l" rtl="0">
              <a:spcBef>
                <a:spcPts val="0"/>
              </a:spcBef>
              <a:buNone/>
              <a:defRPr sz="1800">
                <a:solidFill>
                  <a:schemeClr val="dk1"/>
                </a:solidFill>
                <a:latin typeface="Twentieth Century"/>
                <a:ea typeface="Twentieth Century"/>
                <a:cs typeface="Twentieth Century"/>
                <a:sym typeface="Twentieth Century"/>
              </a:defRPr>
            </a:lvl4pPr>
            <a:lvl5pPr marL="0" marR="0" lvl="4" indent="0" algn="l" rtl="0">
              <a:spcBef>
                <a:spcPts val="0"/>
              </a:spcBef>
              <a:buNone/>
              <a:defRPr sz="1800">
                <a:solidFill>
                  <a:schemeClr val="dk1"/>
                </a:solidFill>
                <a:latin typeface="Twentieth Century"/>
                <a:ea typeface="Twentieth Century"/>
                <a:cs typeface="Twentieth Century"/>
                <a:sym typeface="Twentieth Century"/>
              </a:defRPr>
            </a:lvl5pPr>
            <a:lvl6pPr marL="0" marR="0" lvl="5" indent="0" algn="l" rtl="0">
              <a:spcBef>
                <a:spcPts val="0"/>
              </a:spcBef>
              <a:buNone/>
              <a:defRPr sz="1800">
                <a:solidFill>
                  <a:schemeClr val="dk1"/>
                </a:solidFill>
                <a:latin typeface="Twentieth Century"/>
                <a:ea typeface="Twentieth Century"/>
                <a:cs typeface="Twentieth Century"/>
                <a:sym typeface="Twentieth Century"/>
              </a:defRPr>
            </a:lvl6pPr>
            <a:lvl7pPr marL="0" marR="0" lvl="6" indent="0" algn="l" rtl="0">
              <a:spcBef>
                <a:spcPts val="0"/>
              </a:spcBef>
              <a:buNone/>
              <a:defRPr sz="1800">
                <a:solidFill>
                  <a:schemeClr val="dk1"/>
                </a:solidFill>
                <a:latin typeface="Twentieth Century"/>
                <a:ea typeface="Twentieth Century"/>
                <a:cs typeface="Twentieth Century"/>
                <a:sym typeface="Twentieth Century"/>
              </a:defRPr>
            </a:lvl7pPr>
            <a:lvl8pPr marL="0" marR="0" lvl="7" indent="0" algn="l" rtl="0">
              <a:spcBef>
                <a:spcPts val="0"/>
              </a:spcBef>
              <a:buNone/>
              <a:defRPr sz="1800">
                <a:solidFill>
                  <a:schemeClr val="dk1"/>
                </a:solidFill>
                <a:latin typeface="Twentieth Century"/>
                <a:ea typeface="Twentieth Century"/>
                <a:cs typeface="Twentieth Century"/>
                <a:sym typeface="Twentieth Century"/>
              </a:defRPr>
            </a:lvl8pPr>
            <a:lvl9pPr marL="0" marR="0" lvl="8" indent="0" algn="l" rtl="0">
              <a:spcBef>
                <a:spcPts val="0"/>
              </a:spcBef>
              <a:buNone/>
              <a:defRPr sz="1800">
                <a:solidFill>
                  <a:schemeClr val="dk1"/>
                </a:solidFill>
                <a:latin typeface="Twentieth Century"/>
                <a:ea typeface="Twentieth Century"/>
                <a:cs typeface="Twentieth Century"/>
                <a:sym typeface="Twentieth Century"/>
              </a:defRPr>
            </a:lvl9pPr>
          </a:lstStyle>
          <a:p>
            <a:pPr marL="0" lvl="0" indent="0" algn="l" rtl="0">
              <a:spcBef>
                <a:spcPts val="0"/>
              </a:spcBef>
              <a:spcAft>
                <a:spcPts val="0"/>
              </a:spcAft>
              <a:buNone/>
            </a:pPr>
            <a:fld id="{00000000-1234-1234-1234-123412341234}" type="slidenum">
              <a:rPr lang="es-CL"/>
              <a:t>‹Nº›</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3"/>
        <p:cNvGrpSpPr/>
        <p:nvPr/>
      </p:nvGrpSpPr>
      <p:grpSpPr>
        <a:xfrm>
          <a:off x="0" y="0"/>
          <a:ext cx="0" cy="0"/>
          <a:chOff x="0" y="0"/>
          <a:chExt cx="0" cy="0"/>
        </a:xfrm>
      </p:grpSpPr>
      <p:sp>
        <p:nvSpPr>
          <p:cNvPr id="24" name="Google Shape;24;p16"/>
          <p:cNvSpPr txBox="1">
            <a:spLocks noGrp="1"/>
          </p:cNvSpPr>
          <p:nvPr>
            <p:ph type="dt" idx="10"/>
          </p:nvPr>
        </p:nvSpPr>
        <p:spPr>
          <a:xfrm>
            <a:off x="8128000" y="6248401"/>
            <a:ext cx="35560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400" b="0" i="0" u="none" strike="noStrike" cap="none">
                <a:solidFill>
                  <a:schemeClr val="dk2"/>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25" name="Google Shape;25;p16"/>
          <p:cNvSpPr txBox="1">
            <a:spLocks noGrp="1"/>
          </p:cNvSpPr>
          <p:nvPr>
            <p:ph type="ftr" idx="11"/>
          </p:nvPr>
        </p:nvSpPr>
        <p:spPr>
          <a:xfrm>
            <a:off x="812801" y="6248207"/>
            <a:ext cx="7228111"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400" b="0" i="0" u="none" strike="noStrike" cap="none">
                <a:solidFill>
                  <a:schemeClr val="dk2"/>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26" name="Google Shape;26;p16"/>
          <p:cNvSpPr/>
          <p:nvPr/>
        </p:nvSpPr>
        <p:spPr>
          <a:xfrm>
            <a:off x="0" y="0"/>
            <a:ext cx="12192000" cy="836712"/>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27" name="Google Shape;27;p16"/>
          <p:cNvSpPr/>
          <p:nvPr/>
        </p:nvSpPr>
        <p:spPr>
          <a:xfrm>
            <a:off x="0" y="6613332"/>
            <a:ext cx="12192000" cy="24466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Tree>
  </p:cSld>
  <p:clrMap bg1="lt1" tx1="dk1" bg2="dk2" tx2="lt2" accent1="accent1" accent2="accent2" accent3="accent3" accent4="accent4" accent5="accent5" accent6="accent6" hlink="hlink" folHlink="folHlink"/>
  <p:sldLayoutIdLst>
    <p:sldLayoutId id="2147483651" r:id="rId1"/>
    <p:sldLayoutId id="2147483652" r:id="rId2"/>
    <p:sldLayoutId id="2147483654" r:id="rId3"/>
    <p:sldLayoutId id="2147483655" r:id="rId4"/>
    <p:sldLayoutId id="2147483656" r:id="rId5"/>
    <p:sldLayoutId id="2147483657" r:id="rId6"/>
    <p:sldLayoutId id="2147483659" r:id="rId7"/>
    <p:sldLayoutId id="2147483660" r:id="rId8"/>
    <p:sldLayoutId id="2147483661" r:id="rId9"/>
    <p:sldLayoutId id="2147483662"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9.svg"/></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40.png"/></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microsoft.com/office/2007/relationships/media" Target="orthanc:Users:hmj:Text:Teaching:Lectures:PHYS1001-Waves:Powerpoint:waves10.ppt_media:doppler2-3.mov" TargetMode="External"/><Relationship Id="rId2" Type="http://schemas.microsoft.com/office/2007/relationships/media" Target="orthanc:Users:hmj:Text:Teaching:Lectures:PHYS1001-Waves:Powerpoint:waves10.ppt_media:doppler1-3.mov" TargetMode="External"/><Relationship Id="rId1" Type="http://schemas.openxmlformats.org/officeDocument/2006/relationships/video" Target="NULL" TargetMode="Externa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4" name="Google Shape;274;p1"/>
          <p:cNvSpPr txBox="1"/>
          <p:nvPr/>
        </p:nvSpPr>
        <p:spPr>
          <a:xfrm>
            <a:off x="0" y="1920329"/>
            <a:ext cx="12192000" cy="923289"/>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s-CL" sz="5400" b="0" i="0" u="none" strike="noStrike" kern="0" cap="none" spc="0" normalizeH="0" baseline="0" dirty="0">
                <a:ln>
                  <a:noFill/>
                </a:ln>
                <a:solidFill>
                  <a:srgbClr val="00456F"/>
                </a:solidFill>
                <a:effectLst/>
                <a:uLnTx/>
                <a:uFillTx/>
                <a:latin typeface="Calibri Light" panose="020F0302020204030204" pitchFamily="34" charset="0"/>
                <a:cs typeface="Calibri Light" panose="020F0302020204030204" pitchFamily="34" charset="0"/>
                <a:sym typeface="Arial"/>
              </a:rPr>
              <a:t>Sonido y su percepción</a:t>
            </a:r>
          </a:p>
        </p:txBody>
      </p:sp>
      <p:pic>
        <p:nvPicPr>
          <p:cNvPr id="4" name="Imagen 3" descr="Imagen que contiene foto, altavoz, pequeño, tazón&#10;&#10;Descripción generada automáticamente">
            <a:extLst>
              <a:ext uri="{FF2B5EF4-FFF2-40B4-BE49-F238E27FC236}">
                <a16:creationId xmlns:a16="http://schemas.microsoft.com/office/drawing/2014/main" id="{A392B6E2-1A21-468E-BDB6-1BD1CA9D2FF3}"/>
              </a:ext>
            </a:extLst>
          </p:cNvPr>
          <p:cNvPicPr>
            <a:picLocks noChangeAspect="1"/>
          </p:cNvPicPr>
          <p:nvPr/>
        </p:nvPicPr>
        <p:blipFill>
          <a:blip r:embed="rId3">
            <a:duotone>
              <a:schemeClr val="accent2">
                <a:shade val="45000"/>
                <a:satMod val="135000"/>
              </a:schemeClr>
              <a:prstClr val="white"/>
            </a:duotone>
          </a:blip>
          <a:stretch>
            <a:fillRect/>
          </a:stretch>
        </p:blipFill>
        <p:spPr>
          <a:xfrm>
            <a:off x="5264944" y="4103134"/>
            <a:ext cx="1662112" cy="1614487"/>
          </a:xfrm>
          <a:prstGeom prst="rect">
            <a:avLst/>
          </a:prstGeom>
        </p:spPr>
      </p:pic>
    </p:spTree>
    <p:extLst>
      <p:ext uri="{BB962C8B-B14F-4D97-AF65-F5344CB8AC3E}">
        <p14:creationId xmlns:p14="http://schemas.microsoft.com/office/powerpoint/2010/main" val="16854765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2" name="Google Shape;282;p2"/>
          <p:cNvSpPr txBox="1"/>
          <p:nvPr/>
        </p:nvSpPr>
        <p:spPr>
          <a:xfrm>
            <a:off x="335360" y="0"/>
            <a:ext cx="10225136" cy="836712"/>
          </a:xfrm>
          <a:prstGeom prst="rect">
            <a:avLst/>
          </a:prstGeom>
          <a:no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456F"/>
              </a:buClr>
              <a:buSzPts val="2160"/>
              <a:buFont typeface="Noto Sans Symbols"/>
              <a:buNone/>
              <a:tabLst/>
              <a:defRPr/>
            </a:pPr>
            <a:r>
              <a:rPr kumimoji="0" lang="es-CL" sz="3600" b="1" i="0" u="none" strike="noStrike" kern="0" cap="none" spc="0" normalizeH="0" baseline="0" noProof="0" dirty="0">
                <a:ln>
                  <a:noFill/>
                </a:ln>
                <a:solidFill>
                  <a:srgbClr val="FFFFFF"/>
                </a:solidFill>
                <a:effectLst/>
                <a:uLnTx/>
                <a:uFillTx/>
                <a:latin typeface="Calibri Light" panose="020F0302020204030204" pitchFamily="34" charset="0"/>
                <a:cs typeface="Calibri Light" panose="020F0302020204030204" pitchFamily="34" charset="0"/>
                <a:sym typeface="Arial"/>
              </a:rPr>
              <a:t>Ondas de sonido</a:t>
            </a:r>
            <a:endParaRPr kumimoji="0" sz="1400" b="0" i="0" u="none" strike="noStrike" kern="0" cap="none" spc="0" normalizeH="0" baseline="0" noProof="0" dirty="0">
              <a:ln>
                <a:noFill/>
              </a:ln>
              <a:solidFill>
                <a:srgbClr val="000000"/>
              </a:solidFill>
              <a:effectLst/>
              <a:uLnTx/>
              <a:uFillTx/>
              <a:latin typeface="Calibri Light" panose="020F0302020204030204" pitchFamily="34" charset="0"/>
              <a:cs typeface="Calibri Light" panose="020F0302020204030204" pitchFamily="34" charset="0"/>
              <a:sym typeface="Arial"/>
            </a:endParaRPr>
          </a:p>
        </p:txBody>
      </p:sp>
      <p:sp>
        <p:nvSpPr>
          <p:cNvPr id="2" name="CuadroTexto 1">
            <a:extLst>
              <a:ext uri="{FF2B5EF4-FFF2-40B4-BE49-F238E27FC236}">
                <a16:creationId xmlns:a16="http://schemas.microsoft.com/office/drawing/2014/main" id="{979ADC2E-6885-4647-AFA5-A5831D58874A}"/>
              </a:ext>
            </a:extLst>
          </p:cNvPr>
          <p:cNvSpPr txBox="1"/>
          <p:nvPr/>
        </p:nvSpPr>
        <p:spPr>
          <a:xfrm>
            <a:off x="401561" y="1027061"/>
            <a:ext cx="11388878" cy="4893647"/>
          </a:xfrm>
          <a:prstGeom prst="rect">
            <a:avLst/>
          </a:prstGeom>
          <a:noFill/>
        </p:spPr>
        <p:txBody>
          <a:bodyPr wrap="square" rtlCol="0">
            <a:spAutoFit/>
          </a:bodyPr>
          <a:lstStyle/>
          <a:p>
            <a:r>
              <a:rPr lang="es-CL" sz="2400" dirty="0">
                <a:solidFill>
                  <a:schemeClr val="accent2"/>
                </a:solidFill>
                <a:latin typeface="Calibri" panose="020F0502020204030204" pitchFamily="34" charset="0"/>
                <a:cs typeface="Calibri" panose="020F0502020204030204" pitchFamily="34" charset="0"/>
              </a:rPr>
              <a:t>Perturbaciones de objetos materiales, movimientos bruscos, oscilaciones de cuerdas (voz, piano, contrabajo…), o membranas (tambores, bombos), o la vibración de objetos por golpes (triángulo), o por flujo de aire a cierta velocidad (flautas, bronces, silbido) produce el movimiento de las moléculas del aire, y la propagación de la oscilación.</a:t>
            </a:r>
          </a:p>
          <a:p>
            <a:endParaRPr lang="es-CL" sz="2400" dirty="0">
              <a:solidFill>
                <a:schemeClr val="accent2"/>
              </a:solidFill>
              <a:latin typeface="Calibri" panose="020F0502020204030204" pitchFamily="34" charset="0"/>
              <a:cs typeface="Calibri" panose="020F0502020204030204" pitchFamily="34" charset="0"/>
            </a:endParaRPr>
          </a:p>
          <a:p>
            <a:r>
              <a:rPr lang="es-CL" sz="2400" dirty="0">
                <a:solidFill>
                  <a:schemeClr val="accent2"/>
                </a:solidFill>
                <a:latin typeface="Calibri" panose="020F0502020204030204" pitchFamily="34" charset="0"/>
                <a:cs typeface="Calibri" panose="020F0502020204030204" pitchFamily="34" charset="0"/>
              </a:rPr>
              <a:t>El sonido es una onda longitudinal.</a:t>
            </a:r>
          </a:p>
          <a:p>
            <a:endParaRPr lang="es-CL" sz="2400" dirty="0">
              <a:solidFill>
                <a:schemeClr val="accent2"/>
              </a:solidFill>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s-CL" sz="2400" dirty="0">
                <a:solidFill>
                  <a:schemeClr val="accent2"/>
                </a:solidFill>
                <a:latin typeface="Calibri" panose="020F0502020204030204" pitchFamily="34" charset="0"/>
                <a:cs typeface="Calibri" panose="020F0502020204030204" pitchFamily="34" charset="0"/>
              </a:rPr>
              <a:t>Es una oscilación en el espacio</a:t>
            </a:r>
          </a:p>
          <a:p>
            <a:pPr marL="342900" indent="-342900">
              <a:buFont typeface="Arial" panose="020B0604020202020204" pitchFamily="34" charset="0"/>
              <a:buChar char="•"/>
            </a:pPr>
            <a:r>
              <a:rPr lang="es-CL" sz="2400" dirty="0">
                <a:solidFill>
                  <a:schemeClr val="accent2"/>
                </a:solidFill>
                <a:latin typeface="Calibri" panose="020F0502020204030204" pitchFamily="34" charset="0"/>
                <a:cs typeface="Calibri" panose="020F0502020204030204" pitchFamily="34" charset="0"/>
              </a:rPr>
              <a:t>Es un cambio de presión sobre una superficie</a:t>
            </a:r>
          </a:p>
          <a:p>
            <a:endParaRPr lang="es-CL" sz="2400" dirty="0">
              <a:solidFill>
                <a:schemeClr val="accent2"/>
              </a:solidFill>
              <a:latin typeface="Calibri" panose="020F0502020204030204" pitchFamily="34" charset="0"/>
              <a:cs typeface="Calibri" panose="020F0502020204030204" pitchFamily="34" charset="0"/>
            </a:endParaRPr>
          </a:p>
          <a:p>
            <a:r>
              <a:rPr lang="es-CL" sz="2400" b="1" dirty="0">
                <a:solidFill>
                  <a:schemeClr val="accent1"/>
                </a:solidFill>
                <a:latin typeface="Calibri" panose="020F0502020204030204" pitchFamily="34" charset="0"/>
                <a:cs typeface="Calibri" panose="020F0502020204030204" pitchFamily="34" charset="0"/>
              </a:rPr>
              <a:t>La rapidez del sonido, como la de cualquier onda, depende </a:t>
            </a:r>
            <a:br>
              <a:rPr lang="es-CL" sz="2400" b="1" dirty="0">
                <a:solidFill>
                  <a:schemeClr val="accent1"/>
                </a:solidFill>
                <a:latin typeface="Calibri" panose="020F0502020204030204" pitchFamily="34" charset="0"/>
                <a:cs typeface="Calibri" panose="020F0502020204030204" pitchFamily="34" charset="0"/>
              </a:rPr>
            </a:br>
            <a:r>
              <a:rPr lang="es-CL" sz="2400" b="1" dirty="0">
                <a:solidFill>
                  <a:schemeClr val="accent1"/>
                </a:solidFill>
                <a:latin typeface="Calibri" panose="020F0502020204030204" pitchFamily="34" charset="0"/>
                <a:cs typeface="Calibri" panose="020F0502020204030204" pitchFamily="34" charset="0"/>
              </a:rPr>
              <a:t>del medio.</a:t>
            </a:r>
          </a:p>
          <a:p>
            <a:endParaRPr lang="es-CL" sz="2400" dirty="0">
              <a:solidFill>
                <a:schemeClr val="accent2"/>
              </a:solidFill>
              <a:latin typeface="Calibri" panose="020F0502020204030204" pitchFamily="34" charset="0"/>
              <a:cs typeface="Calibri" panose="020F0502020204030204" pitchFamily="34" charset="0"/>
            </a:endParaRPr>
          </a:p>
        </p:txBody>
      </p:sp>
      <p:grpSp>
        <p:nvGrpSpPr>
          <p:cNvPr id="10" name="Grupo 9">
            <a:extLst>
              <a:ext uri="{FF2B5EF4-FFF2-40B4-BE49-F238E27FC236}">
                <a16:creationId xmlns:a16="http://schemas.microsoft.com/office/drawing/2014/main" id="{0CF95153-B710-4624-9EE7-FDE1912922F9}"/>
              </a:ext>
            </a:extLst>
          </p:cNvPr>
          <p:cNvGrpSpPr/>
          <p:nvPr/>
        </p:nvGrpSpPr>
        <p:grpSpPr>
          <a:xfrm>
            <a:off x="8194983" y="2735221"/>
            <a:ext cx="3595456" cy="3106614"/>
            <a:chOff x="8194983" y="2735221"/>
            <a:chExt cx="3595456" cy="3106614"/>
          </a:xfrm>
        </p:grpSpPr>
        <p:pic>
          <p:nvPicPr>
            <p:cNvPr id="6" name="Imagen 5">
              <a:extLst>
                <a:ext uri="{FF2B5EF4-FFF2-40B4-BE49-F238E27FC236}">
                  <a16:creationId xmlns:a16="http://schemas.microsoft.com/office/drawing/2014/main" id="{116280BC-007F-41B2-8DCC-BE5064DD2098}"/>
                </a:ext>
              </a:extLst>
            </p:cNvPr>
            <p:cNvPicPr>
              <a:picLocks noChangeAspect="1"/>
            </p:cNvPicPr>
            <p:nvPr/>
          </p:nvPicPr>
          <p:blipFill rotWithShape="1">
            <a:blip r:embed="rId3"/>
            <a:srcRect l="6148" t="7189" r="7077" b="6672"/>
            <a:stretch/>
          </p:blipFill>
          <p:spPr>
            <a:xfrm>
              <a:off x="8194983" y="2854169"/>
              <a:ext cx="3595456" cy="2814221"/>
            </a:xfrm>
            <a:prstGeom prst="rect">
              <a:avLst/>
            </a:prstGeom>
          </p:spPr>
        </p:pic>
        <p:cxnSp>
          <p:nvCxnSpPr>
            <p:cNvPr id="4" name="Conector recto de flecha 3">
              <a:extLst>
                <a:ext uri="{FF2B5EF4-FFF2-40B4-BE49-F238E27FC236}">
                  <a16:creationId xmlns:a16="http://schemas.microsoft.com/office/drawing/2014/main" id="{6389A73A-9633-4AA9-87B4-53D79C52565D}"/>
                </a:ext>
              </a:extLst>
            </p:cNvPr>
            <p:cNvCxnSpPr/>
            <p:nvPr/>
          </p:nvCxnSpPr>
          <p:spPr>
            <a:xfrm>
              <a:off x="8665698" y="2735221"/>
              <a:ext cx="2658794" cy="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Conector recto de flecha 7">
              <a:extLst>
                <a:ext uri="{FF2B5EF4-FFF2-40B4-BE49-F238E27FC236}">
                  <a16:creationId xmlns:a16="http://schemas.microsoft.com/office/drawing/2014/main" id="{7CEBC5D6-EB99-4FAD-B38C-56F927C32CD4}"/>
                </a:ext>
              </a:extLst>
            </p:cNvPr>
            <p:cNvCxnSpPr>
              <a:cxnSpLocks/>
            </p:cNvCxnSpPr>
            <p:nvPr/>
          </p:nvCxnSpPr>
          <p:spPr>
            <a:xfrm>
              <a:off x="9807879" y="5841835"/>
              <a:ext cx="463463" cy="0"/>
            </a:xfrm>
            <a:prstGeom prst="straightConnector1">
              <a:avLst/>
            </a:prstGeom>
            <a:ln w="57150">
              <a:solidFill>
                <a:srgbClr val="FF0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2398773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2" name="Google Shape;282;p2"/>
          <p:cNvSpPr txBox="1"/>
          <p:nvPr/>
        </p:nvSpPr>
        <p:spPr>
          <a:xfrm>
            <a:off x="335360" y="0"/>
            <a:ext cx="10225136" cy="836712"/>
          </a:xfrm>
          <a:prstGeom prst="rect">
            <a:avLst/>
          </a:prstGeom>
          <a:no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456F"/>
              </a:buClr>
              <a:buSzPts val="2160"/>
              <a:buFont typeface="Noto Sans Symbols"/>
              <a:buNone/>
              <a:tabLst/>
              <a:defRPr/>
            </a:pPr>
            <a:r>
              <a:rPr kumimoji="0" lang="es-CL" sz="3600" b="1" i="0" u="none" strike="noStrike" kern="0" cap="none" spc="0" normalizeH="0" baseline="0" noProof="0" dirty="0">
                <a:ln>
                  <a:noFill/>
                </a:ln>
                <a:solidFill>
                  <a:srgbClr val="FFFFFF"/>
                </a:solidFill>
                <a:effectLst/>
                <a:uLnTx/>
                <a:uFillTx/>
                <a:latin typeface="Calibri Light" panose="020F0302020204030204" pitchFamily="34" charset="0"/>
                <a:cs typeface="Calibri Light" panose="020F0302020204030204" pitchFamily="34" charset="0"/>
                <a:sym typeface="Arial"/>
              </a:rPr>
              <a:t>Ondas de sonido</a:t>
            </a:r>
            <a:endParaRPr kumimoji="0" sz="1400" b="0" i="0" u="none" strike="noStrike" kern="0" cap="none" spc="0" normalizeH="0" baseline="0" noProof="0" dirty="0">
              <a:ln>
                <a:noFill/>
              </a:ln>
              <a:solidFill>
                <a:srgbClr val="000000"/>
              </a:solidFill>
              <a:effectLst/>
              <a:uLnTx/>
              <a:uFillTx/>
              <a:latin typeface="Calibri Light" panose="020F0302020204030204" pitchFamily="34" charset="0"/>
              <a:cs typeface="Calibri Light" panose="020F0302020204030204" pitchFamily="34" charset="0"/>
              <a:sym typeface="Arial"/>
            </a:endParaRPr>
          </a:p>
        </p:txBody>
      </p:sp>
      <p:sp>
        <p:nvSpPr>
          <p:cNvPr id="2" name="CuadroTexto 1">
            <a:extLst>
              <a:ext uri="{FF2B5EF4-FFF2-40B4-BE49-F238E27FC236}">
                <a16:creationId xmlns:a16="http://schemas.microsoft.com/office/drawing/2014/main" id="{979ADC2E-6885-4647-AFA5-A5831D58874A}"/>
              </a:ext>
            </a:extLst>
          </p:cNvPr>
          <p:cNvSpPr txBox="1"/>
          <p:nvPr/>
        </p:nvSpPr>
        <p:spPr>
          <a:xfrm>
            <a:off x="401561" y="1027061"/>
            <a:ext cx="11388878" cy="4893647"/>
          </a:xfrm>
          <a:prstGeom prst="rect">
            <a:avLst/>
          </a:prstGeom>
          <a:noFill/>
        </p:spPr>
        <p:txBody>
          <a:bodyPr wrap="square" rtlCol="0">
            <a:spAutoFit/>
          </a:bodyPr>
          <a:lstStyle/>
          <a:p>
            <a:r>
              <a:rPr lang="es-CL" sz="2400" dirty="0">
                <a:solidFill>
                  <a:schemeClr val="accent2"/>
                </a:solidFill>
                <a:latin typeface="Calibri" panose="020F0502020204030204" pitchFamily="34" charset="0"/>
                <a:cs typeface="Calibri" panose="020F0502020204030204" pitchFamily="34" charset="0"/>
              </a:rPr>
              <a:t>Perturbaciones de objetos materiales, movimientos bruscos, oscilaciones de cuerdas (voz, piano, contrabajo…), o membranas (tambores, bombos), o la vibración de objetos por golpes (triángulo), o por flujo de aire a cierta velocidad (flautas, bronces, silbido) produce el movimiento de las moléculas del aire, y la propagación de la oscilación.</a:t>
            </a:r>
          </a:p>
          <a:p>
            <a:endParaRPr lang="es-CL" sz="2400" dirty="0">
              <a:solidFill>
                <a:schemeClr val="accent2"/>
              </a:solidFill>
              <a:latin typeface="Calibri" panose="020F0502020204030204" pitchFamily="34" charset="0"/>
              <a:cs typeface="Calibri" panose="020F0502020204030204" pitchFamily="34" charset="0"/>
            </a:endParaRPr>
          </a:p>
          <a:p>
            <a:r>
              <a:rPr lang="es-CL" sz="2400" dirty="0">
                <a:solidFill>
                  <a:schemeClr val="accent2"/>
                </a:solidFill>
                <a:latin typeface="Calibri" panose="020F0502020204030204" pitchFamily="34" charset="0"/>
                <a:cs typeface="Calibri" panose="020F0502020204030204" pitchFamily="34" charset="0"/>
              </a:rPr>
              <a:t>El sonido es una onda longitudinal.</a:t>
            </a:r>
          </a:p>
          <a:p>
            <a:endParaRPr lang="es-CL" sz="2400" dirty="0">
              <a:solidFill>
                <a:schemeClr val="accent2"/>
              </a:solidFill>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s-CL" sz="2400" dirty="0">
                <a:solidFill>
                  <a:schemeClr val="accent2"/>
                </a:solidFill>
                <a:latin typeface="Calibri" panose="020F0502020204030204" pitchFamily="34" charset="0"/>
                <a:cs typeface="Calibri" panose="020F0502020204030204" pitchFamily="34" charset="0"/>
              </a:rPr>
              <a:t>Es una oscilación en el espacio</a:t>
            </a:r>
          </a:p>
          <a:p>
            <a:pPr marL="342900" indent="-342900">
              <a:buFont typeface="Arial" panose="020B0604020202020204" pitchFamily="34" charset="0"/>
              <a:buChar char="•"/>
            </a:pPr>
            <a:r>
              <a:rPr lang="es-CL" sz="2400" dirty="0">
                <a:solidFill>
                  <a:schemeClr val="accent2"/>
                </a:solidFill>
                <a:latin typeface="Calibri" panose="020F0502020204030204" pitchFamily="34" charset="0"/>
                <a:cs typeface="Calibri" panose="020F0502020204030204" pitchFamily="34" charset="0"/>
              </a:rPr>
              <a:t>Es un cambio de presión sobre una superficie</a:t>
            </a:r>
          </a:p>
          <a:p>
            <a:endParaRPr lang="es-CL" sz="2400" dirty="0">
              <a:solidFill>
                <a:schemeClr val="accent2"/>
              </a:solidFill>
              <a:latin typeface="Calibri" panose="020F0502020204030204" pitchFamily="34" charset="0"/>
              <a:cs typeface="Calibri" panose="020F0502020204030204" pitchFamily="34" charset="0"/>
            </a:endParaRPr>
          </a:p>
          <a:p>
            <a:r>
              <a:rPr lang="es-CL" sz="2400" b="1" dirty="0">
                <a:solidFill>
                  <a:schemeClr val="accent1"/>
                </a:solidFill>
                <a:latin typeface="Calibri" panose="020F0502020204030204" pitchFamily="34" charset="0"/>
                <a:cs typeface="Calibri" panose="020F0502020204030204" pitchFamily="34" charset="0"/>
              </a:rPr>
              <a:t>La rapidez del sonido, como la de cualquier onda, depende </a:t>
            </a:r>
            <a:br>
              <a:rPr lang="es-CL" sz="2400" b="1" dirty="0">
                <a:solidFill>
                  <a:schemeClr val="accent1"/>
                </a:solidFill>
                <a:latin typeface="Calibri" panose="020F0502020204030204" pitchFamily="34" charset="0"/>
                <a:cs typeface="Calibri" panose="020F0502020204030204" pitchFamily="34" charset="0"/>
              </a:rPr>
            </a:br>
            <a:r>
              <a:rPr lang="es-CL" sz="2400" b="1" dirty="0">
                <a:solidFill>
                  <a:schemeClr val="accent1"/>
                </a:solidFill>
                <a:latin typeface="Calibri" panose="020F0502020204030204" pitchFamily="34" charset="0"/>
                <a:cs typeface="Calibri" panose="020F0502020204030204" pitchFamily="34" charset="0"/>
              </a:rPr>
              <a:t>del medio.</a:t>
            </a:r>
          </a:p>
          <a:p>
            <a:endParaRPr lang="es-CL" sz="2400" dirty="0">
              <a:solidFill>
                <a:schemeClr val="accent2"/>
              </a:solidFill>
              <a:latin typeface="Calibri" panose="020F0502020204030204" pitchFamily="34" charset="0"/>
              <a:cs typeface="Calibri" panose="020F0502020204030204" pitchFamily="34" charset="0"/>
            </a:endParaRPr>
          </a:p>
        </p:txBody>
      </p:sp>
      <p:pic>
        <p:nvPicPr>
          <p:cNvPr id="5" name="Imagen 4" descr="Imagen en blanco y negro&#10;&#10;Descripción generada automáticamente con confianza media">
            <a:extLst>
              <a:ext uri="{FF2B5EF4-FFF2-40B4-BE49-F238E27FC236}">
                <a16:creationId xmlns:a16="http://schemas.microsoft.com/office/drawing/2014/main" id="{9CCC0DB0-6AD0-104D-B80C-34C405AC658A}"/>
              </a:ext>
            </a:extLst>
          </p:cNvPr>
          <p:cNvPicPr>
            <a:picLocks noChangeAspect="1"/>
          </p:cNvPicPr>
          <p:nvPr/>
        </p:nvPicPr>
        <p:blipFill>
          <a:blip r:embed="rId3"/>
          <a:stretch>
            <a:fillRect/>
          </a:stretch>
        </p:blipFill>
        <p:spPr>
          <a:xfrm>
            <a:off x="8201478" y="2845706"/>
            <a:ext cx="3670300" cy="2908300"/>
          </a:xfrm>
          <a:prstGeom prst="rect">
            <a:avLst/>
          </a:prstGeom>
        </p:spPr>
      </p:pic>
    </p:spTree>
    <p:extLst>
      <p:ext uri="{BB962C8B-B14F-4D97-AF65-F5344CB8AC3E}">
        <p14:creationId xmlns:p14="http://schemas.microsoft.com/office/powerpoint/2010/main" val="11371039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2" name="Google Shape;282;p2"/>
          <p:cNvSpPr txBox="1"/>
          <p:nvPr/>
        </p:nvSpPr>
        <p:spPr>
          <a:xfrm>
            <a:off x="335360" y="0"/>
            <a:ext cx="10225136" cy="836712"/>
          </a:xfrm>
          <a:prstGeom prst="rect">
            <a:avLst/>
          </a:prstGeom>
          <a:no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456F"/>
              </a:buClr>
              <a:buSzPts val="2160"/>
              <a:buFont typeface="Noto Sans Symbols"/>
              <a:buNone/>
              <a:tabLst/>
              <a:defRPr/>
            </a:pPr>
            <a:r>
              <a:rPr lang="es-CL" sz="3600" b="1" dirty="0">
                <a:solidFill>
                  <a:srgbClr val="FFFFFF"/>
                </a:solidFill>
                <a:latin typeface="Calibri Light" panose="020F0302020204030204" pitchFamily="34" charset="0"/>
                <a:cs typeface="Calibri Light" panose="020F0302020204030204" pitchFamily="34" charset="0"/>
              </a:rPr>
              <a:t>Intensidad de una onda</a:t>
            </a:r>
            <a:endParaRPr kumimoji="0" sz="1400" b="0" i="0" u="none" strike="noStrike" kern="0" cap="none" spc="0" normalizeH="0" baseline="0" noProof="0" dirty="0">
              <a:ln>
                <a:noFill/>
              </a:ln>
              <a:solidFill>
                <a:srgbClr val="000000"/>
              </a:solidFill>
              <a:effectLst/>
              <a:uLnTx/>
              <a:uFillTx/>
              <a:latin typeface="Calibri Light" panose="020F0302020204030204" pitchFamily="34" charset="0"/>
              <a:cs typeface="Calibri Light" panose="020F0302020204030204" pitchFamily="34" charset="0"/>
              <a:sym typeface="Arial"/>
            </a:endParaRPr>
          </a:p>
        </p:txBody>
      </p:sp>
      <p:sp>
        <p:nvSpPr>
          <p:cNvPr id="2" name="CuadroTexto 1">
            <a:extLst>
              <a:ext uri="{FF2B5EF4-FFF2-40B4-BE49-F238E27FC236}">
                <a16:creationId xmlns:a16="http://schemas.microsoft.com/office/drawing/2014/main" id="{1D37DFDA-AFD1-4A0F-BD4A-46916C11B3BF}"/>
              </a:ext>
            </a:extLst>
          </p:cNvPr>
          <p:cNvSpPr txBox="1"/>
          <p:nvPr/>
        </p:nvSpPr>
        <p:spPr>
          <a:xfrm>
            <a:off x="401561" y="1027061"/>
            <a:ext cx="11388878" cy="1938992"/>
          </a:xfrm>
          <a:prstGeom prst="rect">
            <a:avLst/>
          </a:prstGeom>
          <a:noFill/>
        </p:spPr>
        <p:txBody>
          <a:bodyPr wrap="square" rtlCol="0">
            <a:spAutoFit/>
          </a:bodyPr>
          <a:lstStyle/>
          <a:p>
            <a:r>
              <a:rPr lang="es-CL" sz="2400" dirty="0">
                <a:solidFill>
                  <a:schemeClr val="accent2"/>
                </a:solidFill>
                <a:latin typeface="Calibri" panose="020F0502020204030204" pitchFamily="34" charset="0"/>
                <a:cs typeface="Calibri" panose="020F0502020204030204" pitchFamily="34" charset="0"/>
              </a:rPr>
              <a:t>Las fuentes de ondas emiten con una cierta potencia (cantidad de energía por unidad de tiempo, se mide en [W] = [J/s]).</a:t>
            </a:r>
          </a:p>
          <a:p>
            <a:endParaRPr lang="es-CL" sz="2400" dirty="0">
              <a:solidFill>
                <a:schemeClr val="accent2"/>
              </a:solidFill>
              <a:latin typeface="Calibri" panose="020F0502020204030204" pitchFamily="34" charset="0"/>
              <a:cs typeface="Calibri" panose="020F0502020204030204" pitchFamily="34" charset="0"/>
            </a:endParaRPr>
          </a:p>
          <a:p>
            <a:r>
              <a:rPr lang="es-CL" sz="2400" dirty="0">
                <a:solidFill>
                  <a:schemeClr val="accent2"/>
                </a:solidFill>
                <a:latin typeface="Calibri" panose="020F0502020204030204" pitchFamily="34" charset="0"/>
                <a:cs typeface="Calibri" panose="020F0502020204030204" pitchFamily="34" charset="0"/>
              </a:rPr>
              <a:t>A su vez, la intensidad I de las ondas, es aquello que llega a un receptor, y se distribuye en la superficie de la onda. </a:t>
            </a:r>
          </a:p>
        </p:txBody>
      </p:sp>
      <p:pic>
        <p:nvPicPr>
          <p:cNvPr id="5" name="Imagen 4" descr="Imagen que contiene foto, altavoz, pequeño, tazón&#10;&#10;Descripción generada automáticamente">
            <a:extLst>
              <a:ext uri="{FF2B5EF4-FFF2-40B4-BE49-F238E27FC236}">
                <a16:creationId xmlns:a16="http://schemas.microsoft.com/office/drawing/2014/main" id="{BAEB04FA-3F6C-4351-B7D7-EDCA24FD3220}"/>
              </a:ext>
            </a:extLst>
          </p:cNvPr>
          <p:cNvPicPr>
            <a:picLocks noChangeAspect="1"/>
          </p:cNvPicPr>
          <p:nvPr/>
        </p:nvPicPr>
        <p:blipFill>
          <a:blip r:embed="rId3">
            <a:duotone>
              <a:schemeClr val="accent2">
                <a:shade val="45000"/>
                <a:satMod val="135000"/>
              </a:schemeClr>
              <a:prstClr val="white"/>
            </a:duotone>
          </a:blip>
          <a:stretch>
            <a:fillRect/>
          </a:stretch>
        </p:blipFill>
        <p:spPr>
          <a:xfrm>
            <a:off x="608538" y="3809050"/>
            <a:ext cx="1662112" cy="1614487"/>
          </a:xfrm>
          <a:prstGeom prst="rect">
            <a:avLst/>
          </a:prstGeom>
        </p:spPr>
      </p:pic>
      <p:grpSp>
        <p:nvGrpSpPr>
          <p:cNvPr id="6" name="Grupo 5">
            <a:extLst>
              <a:ext uri="{FF2B5EF4-FFF2-40B4-BE49-F238E27FC236}">
                <a16:creationId xmlns:a16="http://schemas.microsoft.com/office/drawing/2014/main" id="{AD8CC98A-A4BA-44C9-8CA8-AAFF8BBA8F4B}"/>
              </a:ext>
            </a:extLst>
          </p:cNvPr>
          <p:cNvGrpSpPr/>
          <p:nvPr/>
        </p:nvGrpSpPr>
        <p:grpSpPr>
          <a:xfrm>
            <a:off x="-932456" y="2343295"/>
            <a:ext cx="4680000" cy="4680000"/>
            <a:chOff x="-1073133" y="1310745"/>
            <a:chExt cx="4680000" cy="4680000"/>
          </a:xfrm>
        </p:grpSpPr>
        <p:sp>
          <p:nvSpPr>
            <p:cNvPr id="7" name="Arco 6">
              <a:extLst>
                <a:ext uri="{FF2B5EF4-FFF2-40B4-BE49-F238E27FC236}">
                  <a16:creationId xmlns:a16="http://schemas.microsoft.com/office/drawing/2014/main" id="{4D9ED77C-DDE1-4DDF-8D14-074D2938002C}"/>
                </a:ext>
              </a:extLst>
            </p:cNvPr>
            <p:cNvSpPr/>
            <p:nvPr/>
          </p:nvSpPr>
          <p:spPr>
            <a:xfrm rot="2661409">
              <a:off x="372711" y="2697810"/>
              <a:ext cx="1800000" cy="1800000"/>
            </a:xfrm>
            <a:prstGeom prst="arc">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8" name="Arco 7">
              <a:extLst>
                <a:ext uri="{FF2B5EF4-FFF2-40B4-BE49-F238E27FC236}">
                  <a16:creationId xmlns:a16="http://schemas.microsoft.com/office/drawing/2014/main" id="{75E13AE7-FD7B-45BC-9EC7-258009E74221}"/>
                </a:ext>
              </a:extLst>
            </p:cNvPr>
            <p:cNvSpPr/>
            <p:nvPr/>
          </p:nvSpPr>
          <p:spPr>
            <a:xfrm rot="2661409">
              <a:off x="6867" y="2337809"/>
              <a:ext cx="2520000" cy="2520000"/>
            </a:xfrm>
            <a:prstGeom prst="arc">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9" name="Arco 8">
              <a:extLst>
                <a:ext uri="{FF2B5EF4-FFF2-40B4-BE49-F238E27FC236}">
                  <a16:creationId xmlns:a16="http://schemas.microsoft.com/office/drawing/2014/main" id="{CE86A773-6B46-47D5-A28E-3D50777725A2}"/>
                </a:ext>
              </a:extLst>
            </p:cNvPr>
            <p:cNvSpPr/>
            <p:nvPr/>
          </p:nvSpPr>
          <p:spPr>
            <a:xfrm rot="2661409">
              <a:off x="-353133" y="1977808"/>
              <a:ext cx="3240000" cy="3240000"/>
            </a:xfrm>
            <a:prstGeom prst="arc">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10" name="Arco 9">
              <a:extLst>
                <a:ext uri="{FF2B5EF4-FFF2-40B4-BE49-F238E27FC236}">
                  <a16:creationId xmlns:a16="http://schemas.microsoft.com/office/drawing/2014/main" id="{281B65FA-89B9-477D-AB8E-15A58D706241}"/>
                </a:ext>
              </a:extLst>
            </p:cNvPr>
            <p:cNvSpPr/>
            <p:nvPr/>
          </p:nvSpPr>
          <p:spPr>
            <a:xfrm rot="2661409">
              <a:off x="-713133" y="1670746"/>
              <a:ext cx="3960000" cy="3960000"/>
            </a:xfrm>
            <a:prstGeom prst="arc">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11" name="Arco 10">
              <a:extLst>
                <a:ext uri="{FF2B5EF4-FFF2-40B4-BE49-F238E27FC236}">
                  <a16:creationId xmlns:a16="http://schemas.microsoft.com/office/drawing/2014/main" id="{A37B4C8E-069E-46E0-BC49-F6204F5FB0EB}"/>
                </a:ext>
              </a:extLst>
            </p:cNvPr>
            <p:cNvSpPr/>
            <p:nvPr/>
          </p:nvSpPr>
          <p:spPr>
            <a:xfrm rot="2661409">
              <a:off x="-1073133" y="1310745"/>
              <a:ext cx="4680000" cy="4680000"/>
            </a:xfrm>
            <a:prstGeom prst="arc">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grpSp>
      <p:grpSp>
        <p:nvGrpSpPr>
          <p:cNvPr id="3" name="Grupo 2">
            <a:extLst>
              <a:ext uri="{FF2B5EF4-FFF2-40B4-BE49-F238E27FC236}">
                <a16:creationId xmlns:a16="http://schemas.microsoft.com/office/drawing/2014/main" id="{A1C66CE2-3A53-944E-9AA1-43A0E25CA1DB}"/>
              </a:ext>
            </a:extLst>
          </p:cNvPr>
          <p:cNvGrpSpPr/>
          <p:nvPr/>
        </p:nvGrpSpPr>
        <p:grpSpPr>
          <a:xfrm>
            <a:off x="3957039" y="3159848"/>
            <a:ext cx="3769057" cy="2623154"/>
            <a:chOff x="3957039" y="3159848"/>
            <a:chExt cx="3769057" cy="2623154"/>
          </a:xfrm>
        </p:grpSpPr>
        <mc:AlternateContent xmlns:mc="http://schemas.openxmlformats.org/markup-compatibility/2006" xmlns:a14="http://schemas.microsoft.com/office/drawing/2010/main">
          <mc:Choice Requires="a14">
            <p:sp>
              <p:nvSpPr>
                <p:cNvPr id="4" name="CuadroTexto 3">
                  <a:extLst>
                    <a:ext uri="{FF2B5EF4-FFF2-40B4-BE49-F238E27FC236}">
                      <a16:creationId xmlns:a16="http://schemas.microsoft.com/office/drawing/2014/main" id="{A97A64D5-19C4-43B0-A98C-9EBA22EB4997}"/>
                    </a:ext>
                  </a:extLst>
                </p:cNvPr>
                <p:cNvSpPr txBox="1"/>
                <p:nvPr/>
              </p:nvSpPr>
              <p:spPr>
                <a:xfrm>
                  <a:off x="3957039" y="3159848"/>
                  <a:ext cx="3693319" cy="2623154"/>
                </a:xfrm>
                <a:prstGeom prst="rect">
                  <a:avLst/>
                </a:prstGeom>
                <a:noFill/>
              </p:spPr>
              <p:txBody>
                <a:bodyPr wrap="none" lIns="0" tIns="0" rIns="0" bIns="0" rtlCol="0">
                  <a:spAutoFit/>
                </a:bodyPr>
                <a:lstStyle/>
                <a:p>
                  <a14:m>
                    <m:oMath xmlns:m="http://schemas.openxmlformats.org/officeDocument/2006/math">
                      <m:r>
                        <m:rPr>
                          <m:sty m:val="p"/>
                        </m:rPr>
                        <a:rPr lang="es-CL" sz="3200" b="0" i="0" smtClean="0">
                          <a:solidFill>
                            <a:schemeClr val="accent2"/>
                          </a:solidFill>
                          <a:latin typeface="Cambria Math" panose="02040503050406030204" pitchFamily="18" charset="0"/>
                        </a:rPr>
                        <m:t>I</m:t>
                      </m:r>
                      <m:r>
                        <a:rPr lang="es-CL" sz="3200" b="0" i="0" smtClean="0">
                          <a:solidFill>
                            <a:schemeClr val="accent2"/>
                          </a:solidFill>
                          <a:latin typeface="Cambria Math" panose="02040503050406030204" pitchFamily="18" charset="0"/>
                        </a:rPr>
                        <m:t>=</m:t>
                      </m:r>
                      <m:f>
                        <m:fPr>
                          <m:ctrlPr>
                            <a:rPr lang="es-CL" sz="3200" b="0" i="1" smtClean="0">
                              <a:solidFill>
                                <a:schemeClr val="accent2"/>
                              </a:solidFill>
                              <a:latin typeface="Cambria Math" panose="02040503050406030204" pitchFamily="18" charset="0"/>
                            </a:rPr>
                          </m:ctrlPr>
                        </m:fPr>
                        <m:num>
                          <m:r>
                            <m:rPr>
                              <m:sty m:val="p"/>
                            </m:rPr>
                            <a:rPr lang="es-CL" sz="3200" b="0" i="0" smtClean="0">
                              <a:solidFill>
                                <a:schemeClr val="accent2"/>
                              </a:solidFill>
                              <a:latin typeface="Cambria Math" panose="02040503050406030204" pitchFamily="18" charset="0"/>
                            </a:rPr>
                            <m:t>Potencia</m:t>
                          </m:r>
                        </m:num>
                        <m:den>
                          <m:r>
                            <m:rPr>
                              <m:sty m:val="p"/>
                            </m:rPr>
                            <a:rPr lang="es-CL" sz="3200" b="0" i="0" smtClean="0">
                              <a:solidFill>
                                <a:schemeClr val="accent2"/>
                              </a:solidFill>
                              <a:latin typeface="Cambria Math" panose="02040503050406030204" pitchFamily="18" charset="0"/>
                            </a:rPr>
                            <m:t>Superficie</m:t>
                          </m:r>
                        </m:den>
                      </m:f>
                    </m:oMath>
                  </a14:m>
                  <a:r>
                    <a:rPr lang="es-CL" sz="2400" dirty="0">
                      <a:solidFill>
                        <a:schemeClr val="accent2"/>
                      </a:solidFill>
                      <a:latin typeface="Calibri" panose="020F0502020204030204" pitchFamily="34" charset="0"/>
                      <a:cs typeface="Calibri" panose="020F0502020204030204" pitchFamily="34" charset="0"/>
                    </a:rPr>
                    <a:t>		</a:t>
                  </a:r>
                </a:p>
                <a:p>
                  <a:endParaRPr lang="es-CL" sz="2400" dirty="0">
                    <a:solidFill>
                      <a:schemeClr val="accent2"/>
                    </a:solidFill>
                    <a:latin typeface="Calibri" panose="020F0502020204030204" pitchFamily="34" charset="0"/>
                    <a:cs typeface="Calibri" panose="020F0502020204030204" pitchFamily="34" charset="0"/>
                  </a:endParaRPr>
                </a:p>
                <a:p>
                  <a:endParaRPr lang="es-CL" sz="2400" dirty="0">
                    <a:solidFill>
                      <a:schemeClr val="accent2"/>
                    </a:solidFill>
                    <a:latin typeface="Calibri" panose="020F0502020204030204" pitchFamily="34" charset="0"/>
                    <a:cs typeface="Calibri" panose="020F0502020204030204" pitchFamily="34" charset="0"/>
                  </a:endParaRPr>
                </a:p>
                <a:p>
                  <a:endParaRPr lang="es-CL" sz="2400" dirty="0">
                    <a:solidFill>
                      <a:schemeClr val="accent2"/>
                    </a:solidFill>
                    <a:latin typeface="Calibri" panose="020F0502020204030204" pitchFamily="34" charset="0"/>
                    <a:cs typeface="Calibri" panose="020F0502020204030204" pitchFamily="34" charset="0"/>
                  </a:endParaRPr>
                </a:p>
                <a:p>
                  <a:endParaRPr lang="es-CL" sz="2400" dirty="0">
                    <a:solidFill>
                      <a:schemeClr val="accent2"/>
                    </a:solidFill>
                    <a:latin typeface="Calibri" panose="020F0502020204030204" pitchFamily="34" charset="0"/>
                    <a:cs typeface="Calibri" panose="020F0502020204030204" pitchFamily="34" charset="0"/>
                  </a:endParaRPr>
                </a:p>
                <a:p>
                  <a:r>
                    <a:rPr lang="es-CL" sz="2400" dirty="0">
                      <a:solidFill>
                        <a:schemeClr val="accent2"/>
                      </a:solidFill>
                      <a:latin typeface="Calibri" panose="020F0502020204030204" pitchFamily="34" charset="0"/>
                      <a:cs typeface="Calibri" panose="020F0502020204030204" pitchFamily="34" charset="0"/>
                    </a:rPr>
                    <a:t>Unidad: [W/m</a:t>
                  </a:r>
                  <a:r>
                    <a:rPr lang="es-CL" sz="2400" baseline="30000" dirty="0">
                      <a:solidFill>
                        <a:schemeClr val="accent2"/>
                      </a:solidFill>
                      <a:latin typeface="Calibri" panose="020F0502020204030204" pitchFamily="34" charset="0"/>
                      <a:cs typeface="Calibri" panose="020F0502020204030204" pitchFamily="34" charset="0"/>
                    </a:rPr>
                    <a:t>2</a:t>
                  </a:r>
                  <a:r>
                    <a:rPr lang="es-CL" sz="2400" dirty="0">
                      <a:solidFill>
                        <a:schemeClr val="accent2"/>
                      </a:solidFill>
                      <a:latin typeface="Calibri" panose="020F0502020204030204" pitchFamily="34" charset="0"/>
                      <a:cs typeface="Calibri" panose="020F0502020204030204" pitchFamily="34" charset="0"/>
                    </a:rPr>
                    <a:t>]</a:t>
                  </a:r>
                  <a:endParaRPr lang="es-CL" sz="2400" dirty="0">
                    <a:solidFill>
                      <a:schemeClr val="accent2"/>
                    </a:solidFill>
                  </a:endParaRPr>
                </a:p>
              </p:txBody>
            </p:sp>
          </mc:Choice>
          <mc:Fallback xmlns="">
            <p:sp>
              <p:nvSpPr>
                <p:cNvPr id="4" name="CuadroTexto 3">
                  <a:extLst>
                    <a:ext uri="{FF2B5EF4-FFF2-40B4-BE49-F238E27FC236}">
                      <a16:creationId xmlns:a16="http://schemas.microsoft.com/office/drawing/2014/main" id="{A97A64D5-19C4-43B0-A98C-9EBA22EB4997}"/>
                    </a:ext>
                  </a:extLst>
                </p:cNvPr>
                <p:cNvSpPr txBox="1">
                  <a:spLocks noRot="1" noChangeAspect="1" noMove="1" noResize="1" noEditPoints="1" noAdjustHandles="1" noChangeArrowheads="1" noChangeShapeType="1" noTextEdit="1"/>
                </p:cNvSpPr>
                <p:nvPr/>
              </p:nvSpPr>
              <p:spPr>
                <a:xfrm>
                  <a:off x="3957039" y="3159848"/>
                  <a:ext cx="3693319" cy="2623154"/>
                </a:xfrm>
                <a:prstGeom prst="rect">
                  <a:avLst/>
                </a:prstGeom>
                <a:blipFill>
                  <a:blip r:embed="rId4"/>
                  <a:stretch>
                    <a:fillRect l="-5137" b="-5769"/>
                  </a:stretch>
                </a:blipFill>
              </p:spPr>
              <p:txBody>
                <a:bodyPr/>
                <a:lstStyle/>
                <a:p>
                  <a:r>
                    <a:rPr lang="es-ES_tradnl">
                      <a:noFill/>
                    </a:rPr>
                    <a:t> </a:t>
                  </a:r>
                </a:p>
              </p:txBody>
            </p:sp>
          </mc:Fallback>
        </mc:AlternateContent>
        <p:sp>
          <p:nvSpPr>
            <p:cNvPr id="13" name="Forma libre 12">
              <a:extLst>
                <a:ext uri="{FF2B5EF4-FFF2-40B4-BE49-F238E27FC236}">
                  <a16:creationId xmlns:a16="http://schemas.microsoft.com/office/drawing/2014/main" id="{9E1D0426-FFD4-2040-BA5E-E16832BB3997}"/>
                </a:ext>
              </a:extLst>
            </p:cNvPr>
            <p:cNvSpPr/>
            <p:nvPr/>
          </p:nvSpPr>
          <p:spPr>
            <a:xfrm rot="3943998">
              <a:off x="6042715" y="3778474"/>
              <a:ext cx="608068" cy="604668"/>
            </a:xfrm>
            <a:custGeom>
              <a:avLst/>
              <a:gdLst>
                <a:gd name="connsiteX0" fmla="*/ 0 w 814191"/>
                <a:gd name="connsiteY0" fmla="*/ 613776 h 635315"/>
                <a:gd name="connsiteX1" fmla="*/ 75156 w 814191"/>
                <a:gd name="connsiteY1" fmla="*/ 588724 h 635315"/>
                <a:gd name="connsiteX2" fmla="*/ 388306 w 814191"/>
                <a:gd name="connsiteY2" fmla="*/ 200417 h 635315"/>
                <a:gd name="connsiteX3" fmla="*/ 814191 w 814191"/>
                <a:gd name="connsiteY3" fmla="*/ 0 h 635315"/>
              </a:gdLst>
              <a:ahLst/>
              <a:cxnLst>
                <a:cxn ang="0">
                  <a:pos x="connsiteX0" y="connsiteY0"/>
                </a:cxn>
                <a:cxn ang="0">
                  <a:pos x="connsiteX1" y="connsiteY1"/>
                </a:cxn>
                <a:cxn ang="0">
                  <a:pos x="connsiteX2" y="connsiteY2"/>
                </a:cxn>
                <a:cxn ang="0">
                  <a:pos x="connsiteX3" y="connsiteY3"/>
                </a:cxn>
              </a:cxnLst>
              <a:rect l="l" t="t" r="r" b="b"/>
              <a:pathLst>
                <a:path w="814191" h="635315">
                  <a:moveTo>
                    <a:pt x="0" y="613776"/>
                  </a:moveTo>
                  <a:cubicBezTo>
                    <a:pt x="5219" y="635696"/>
                    <a:pt x="10438" y="657617"/>
                    <a:pt x="75156" y="588724"/>
                  </a:cubicBezTo>
                  <a:cubicBezTo>
                    <a:pt x="139874" y="519831"/>
                    <a:pt x="265134" y="298538"/>
                    <a:pt x="388306" y="200417"/>
                  </a:cubicBezTo>
                  <a:cubicBezTo>
                    <a:pt x="511478" y="102296"/>
                    <a:pt x="662834" y="51148"/>
                    <a:pt x="814191" y="0"/>
                  </a:cubicBezTo>
                </a:path>
              </a:pathLst>
            </a:custGeom>
            <a:noFill/>
            <a:ln w="38100">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dirty="0"/>
            </a:p>
          </p:txBody>
        </p:sp>
        <mc:AlternateContent xmlns:mc="http://schemas.openxmlformats.org/markup-compatibility/2006" xmlns:a14="http://schemas.microsoft.com/office/drawing/2010/main">
          <mc:Choice Requires="a14">
            <p:sp>
              <p:nvSpPr>
                <p:cNvPr id="14" name="CuadroTexto 13">
                  <a:extLst>
                    <a:ext uri="{FF2B5EF4-FFF2-40B4-BE49-F238E27FC236}">
                      <a16:creationId xmlns:a16="http://schemas.microsoft.com/office/drawing/2014/main" id="{1035EC42-F216-A74A-9542-5D4B4513486E}"/>
                    </a:ext>
                  </a:extLst>
                </p:cNvPr>
                <p:cNvSpPr txBox="1"/>
                <p:nvPr/>
              </p:nvSpPr>
              <p:spPr>
                <a:xfrm>
                  <a:off x="6616013" y="4271370"/>
                  <a:ext cx="1110083" cy="400110"/>
                </a:xfrm>
                <a:prstGeom prst="rect">
                  <a:avLst/>
                </a:prstGeom>
                <a:noFill/>
                <a:ln>
                  <a:solidFill>
                    <a:schemeClr val="accent1"/>
                  </a:solidFill>
                </a:ln>
              </p:spPr>
              <p:txBody>
                <a:bodyPr wrap="square" rtlCol="0">
                  <a:spAutoFit/>
                </a:bodyPr>
                <a:lstStyle/>
                <a:p>
                  <a:pPr algn="ctr"/>
                  <a14:m>
                    <m:oMathPara xmlns:m="http://schemas.openxmlformats.org/officeDocument/2006/math">
                      <m:oMathParaPr>
                        <m:jc m:val="centerGroup"/>
                      </m:oMathParaPr>
                      <m:oMath xmlns:m="http://schemas.openxmlformats.org/officeDocument/2006/math">
                        <m:r>
                          <a:rPr lang="es-ES" sz="2000" b="0" i="1" dirty="0" smtClean="0">
                            <a:solidFill>
                              <a:schemeClr val="accent1"/>
                            </a:solidFill>
                            <a:latin typeface="Cambria Math" panose="02040503050406030204" pitchFamily="18" charset="0"/>
                          </a:rPr>
                          <m:t>4</m:t>
                        </m:r>
                        <m:r>
                          <a:rPr lang="es-ES" sz="2000" b="0" i="1" dirty="0" smtClean="0">
                            <a:solidFill>
                              <a:schemeClr val="accent1"/>
                            </a:solidFill>
                            <a:latin typeface="Cambria Math" panose="02040503050406030204" pitchFamily="18" charset="0"/>
                          </a:rPr>
                          <m:t>𝜋</m:t>
                        </m:r>
                        <m:sSup>
                          <m:sSupPr>
                            <m:ctrlPr>
                              <a:rPr lang="es-ES" sz="2000" b="0" i="1" dirty="0" smtClean="0">
                                <a:solidFill>
                                  <a:schemeClr val="accent1"/>
                                </a:solidFill>
                                <a:latin typeface="Cambria Math" panose="02040503050406030204" pitchFamily="18" charset="0"/>
                              </a:rPr>
                            </m:ctrlPr>
                          </m:sSupPr>
                          <m:e>
                            <m:r>
                              <a:rPr lang="es-ES" sz="2000" b="0" i="1" dirty="0" smtClean="0">
                                <a:solidFill>
                                  <a:schemeClr val="accent1"/>
                                </a:solidFill>
                                <a:latin typeface="Cambria Math" panose="02040503050406030204" pitchFamily="18" charset="0"/>
                              </a:rPr>
                              <m:t>𝑟</m:t>
                            </m:r>
                          </m:e>
                          <m:sup>
                            <m:r>
                              <a:rPr lang="es-ES" sz="2000" b="0" i="1" dirty="0" smtClean="0">
                                <a:solidFill>
                                  <a:schemeClr val="accent1"/>
                                </a:solidFill>
                                <a:latin typeface="Cambria Math" panose="02040503050406030204" pitchFamily="18" charset="0"/>
                              </a:rPr>
                              <m:t>2</m:t>
                            </m:r>
                          </m:sup>
                        </m:sSup>
                      </m:oMath>
                    </m:oMathPara>
                  </a14:m>
                  <a:endParaRPr lang="es-ES_tradnl" sz="2000" dirty="0">
                    <a:solidFill>
                      <a:schemeClr val="accent1"/>
                    </a:solidFill>
                  </a:endParaRPr>
                </a:p>
              </p:txBody>
            </p:sp>
          </mc:Choice>
          <mc:Fallback xmlns="">
            <p:sp>
              <p:nvSpPr>
                <p:cNvPr id="14" name="CuadroTexto 13">
                  <a:extLst>
                    <a:ext uri="{FF2B5EF4-FFF2-40B4-BE49-F238E27FC236}">
                      <a16:creationId xmlns:a16="http://schemas.microsoft.com/office/drawing/2014/main" id="{1035EC42-F216-A74A-9542-5D4B4513486E}"/>
                    </a:ext>
                  </a:extLst>
                </p:cNvPr>
                <p:cNvSpPr txBox="1">
                  <a:spLocks noRot="1" noChangeAspect="1" noMove="1" noResize="1" noEditPoints="1" noAdjustHandles="1" noChangeArrowheads="1" noChangeShapeType="1" noTextEdit="1"/>
                </p:cNvSpPr>
                <p:nvPr/>
              </p:nvSpPr>
              <p:spPr>
                <a:xfrm>
                  <a:off x="6616013" y="4271370"/>
                  <a:ext cx="1110083" cy="400110"/>
                </a:xfrm>
                <a:prstGeom prst="rect">
                  <a:avLst/>
                </a:prstGeom>
                <a:blipFill>
                  <a:blip r:embed="rId5"/>
                  <a:stretch>
                    <a:fillRect/>
                  </a:stretch>
                </a:blipFill>
                <a:ln>
                  <a:solidFill>
                    <a:schemeClr val="accent1"/>
                  </a:solidFill>
                </a:ln>
              </p:spPr>
              <p:txBody>
                <a:bodyPr/>
                <a:lstStyle/>
                <a:p>
                  <a:r>
                    <a:rPr lang="es-ES_tradnl">
                      <a:noFill/>
                    </a:rPr>
                    <a:t> </a:t>
                  </a:r>
                </a:p>
              </p:txBody>
            </p:sp>
          </mc:Fallback>
        </mc:AlternateContent>
      </p:grpSp>
      <p:grpSp>
        <p:nvGrpSpPr>
          <p:cNvPr id="16" name="Grupo 15">
            <a:extLst>
              <a:ext uri="{FF2B5EF4-FFF2-40B4-BE49-F238E27FC236}">
                <a16:creationId xmlns:a16="http://schemas.microsoft.com/office/drawing/2014/main" id="{AFA13D1C-0AAD-0042-B0C0-1241A8FED3D6}"/>
              </a:ext>
            </a:extLst>
          </p:cNvPr>
          <p:cNvGrpSpPr/>
          <p:nvPr/>
        </p:nvGrpSpPr>
        <p:grpSpPr>
          <a:xfrm>
            <a:off x="8231187" y="2894105"/>
            <a:ext cx="3960813" cy="3636962"/>
            <a:chOff x="5447928" y="2698687"/>
            <a:chExt cx="3960813" cy="3636962"/>
          </a:xfrm>
        </p:grpSpPr>
        <p:grpSp>
          <p:nvGrpSpPr>
            <p:cNvPr id="17" name="Grupo 16">
              <a:extLst>
                <a:ext uri="{FF2B5EF4-FFF2-40B4-BE49-F238E27FC236}">
                  <a16:creationId xmlns:a16="http://schemas.microsoft.com/office/drawing/2014/main" id="{E250E745-C074-3241-BB29-4CC18D73F5EC}"/>
                </a:ext>
              </a:extLst>
            </p:cNvPr>
            <p:cNvGrpSpPr/>
            <p:nvPr/>
          </p:nvGrpSpPr>
          <p:grpSpPr>
            <a:xfrm>
              <a:off x="5447928" y="2698687"/>
              <a:ext cx="3960813" cy="3636962"/>
              <a:chOff x="5447928" y="2698687"/>
              <a:chExt cx="3960813" cy="3636962"/>
            </a:xfrm>
          </p:grpSpPr>
          <p:pic>
            <p:nvPicPr>
              <p:cNvPr id="19" name="Picture 10">
                <a:extLst>
                  <a:ext uri="{FF2B5EF4-FFF2-40B4-BE49-F238E27FC236}">
                    <a16:creationId xmlns:a16="http://schemas.microsoft.com/office/drawing/2014/main" id="{3DFDBCA9-A7A2-ED43-AD0F-379D159AF706}"/>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447928" y="2698687"/>
                <a:ext cx="3960813" cy="363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Elipse 19">
                <a:extLst>
                  <a:ext uri="{FF2B5EF4-FFF2-40B4-BE49-F238E27FC236}">
                    <a16:creationId xmlns:a16="http://schemas.microsoft.com/office/drawing/2014/main" id="{E489F4F4-D266-3D4A-AC15-3A3C9955DACC}"/>
                  </a:ext>
                </a:extLst>
              </p:cNvPr>
              <p:cNvSpPr/>
              <p:nvPr/>
            </p:nvSpPr>
            <p:spPr>
              <a:xfrm>
                <a:off x="7891272" y="3950208"/>
                <a:ext cx="329184" cy="283464"/>
              </a:xfrm>
              <a:prstGeom prst="ellipse">
                <a:avLst/>
              </a:prstGeom>
              <a:solidFill>
                <a:srgbClr val="CCE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sp>
          <p:nvSpPr>
            <p:cNvPr id="18" name="CuadroTexto 17">
              <a:extLst>
                <a:ext uri="{FF2B5EF4-FFF2-40B4-BE49-F238E27FC236}">
                  <a16:creationId xmlns:a16="http://schemas.microsoft.com/office/drawing/2014/main" id="{29244A57-A6A9-554C-BFD9-E5B31B85B0CE}"/>
                </a:ext>
              </a:extLst>
            </p:cNvPr>
            <p:cNvSpPr txBox="1"/>
            <p:nvPr/>
          </p:nvSpPr>
          <p:spPr>
            <a:xfrm>
              <a:off x="8039304" y="3861107"/>
              <a:ext cx="603504" cy="461665"/>
            </a:xfrm>
            <a:prstGeom prst="rect">
              <a:avLst/>
            </a:prstGeom>
            <a:noFill/>
          </p:spPr>
          <p:txBody>
            <a:bodyPr wrap="square" rtlCol="0">
              <a:spAutoFit/>
            </a:bodyPr>
            <a:lstStyle/>
            <a:p>
              <a:r>
                <a:rPr lang="es-ES_tradnl" sz="2400" dirty="0">
                  <a:solidFill>
                    <a:schemeClr val="accent2"/>
                  </a:solidFill>
                </a:rPr>
                <a:t>r</a:t>
              </a:r>
              <a:endParaRPr lang="es-ES_tradnl" dirty="0">
                <a:solidFill>
                  <a:schemeClr val="accent2"/>
                </a:solidFill>
              </a:endParaRPr>
            </a:p>
          </p:txBody>
        </p:sp>
      </p:grpSp>
    </p:spTree>
    <p:extLst>
      <p:ext uri="{BB962C8B-B14F-4D97-AF65-F5344CB8AC3E}">
        <p14:creationId xmlns:p14="http://schemas.microsoft.com/office/powerpoint/2010/main" val="755469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2" name="Google Shape;282;p2"/>
          <p:cNvSpPr txBox="1"/>
          <p:nvPr/>
        </p:nvSpPr>
        <p:spPr>
          <a:xfrm>
            <a:off x="335360" y="0"/>
            <a:ext cx="10225136" cy="836712"/>
          </a:xfrm>
          <a:prstGeom prst="rect">
            <a:avLst/>
          </a:prstGeom>
          <a:no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456F"/>
              </a:buClr>
              <a:buSzPts val="2160"/>
              <a:buFont typeface="Noto Sans Symbols"/>
              <a:buNone/>
              <a:tabLst/>
              <a:defRPr/>
            </a:pPr>
            <a:r>
              <a:rPr lang="es-CL" sz="3600" b="1" dirty="0">
                <a:solidFill>
                  <a:srgbClr val="FFFFFF"/>
                </a:solidFill>
                <a:latin typeface="Calibri Light" panose="020F0302020204030204" pitchFamily="34" charset="0"/>
                <a:cs typeface="Calibri Light" panose="020F0302020204030204" pitchFamily="34" charset="0"/>
              </a:rPr>
              <a:t>Intensidad de una onda sonora</a:t>
            </a:r>
            <a:endParaRPr kumimoji="0" sz="1400" b="0" i="0" u="none" strike="noStrike" kern="0" cap="none" spc="0" normalizeH="0" baseline="0" noProof="0" dirty="0">
              <a:ln>
                <a:noFill/>
              </a:ln>
              <a:solidFill>
                <a:srgbClr val="000000"/>
              </a:solidFill>
              <a:effectLst/>
              <a:uLnTx/>
              <a:uFillTx/>
              <a:latin typeface="Calibri Light" panose="020F0302020204030204" pitchFamily="34" charset="0"/>
              <a:cs typeface="Calibri Light" panose="020F0302020204030204" pitchFamily="34" charset="0"/>
              <a:sym typeface="Arial"/>
            </a:endParaRPr>
          </a:p>
        </p:txBody>
      </p:sp>
      <p:sp>
        <p:nvSpPr>
          <p:cNvPr id="2" name="CuadroTexto 1">
            <a:extLst>
              <a:ext uri="{FF2B5EF4-FFF2-40B4-BE49-F238E27FC236}">
                <a16:creationId xmlns:a16="http://schemas.microsoft.com/office/drawing/2014/main" id="{1D37DFDA-AFD1-4A0F-BD4A-46916C11B3BF}"/>
              </a:ext>
            </a:extLst>
          </p:cNvPr>
          <p:cNvSpPr txBox="1"/>
          <p:nvPr/>
        </p:nvSpPr>
        <p:spPr>
          <a:xfrm>
            <a:off x="401561" y="1027061"/>
            <a:ext cx="11388878" cy="1220847"/>
          </a:xfrm>
          <a:prstGeom prst="rect">
            <a:avLst/>
          </a:prstGeom>
          <a:noFill/>
        </p:spPr>
        <p:txBody>
          <a:bodyPr wrap="square" rtlCol="0">
            <a:spAutoFit/>
          </a:bodyPr>
          <a:lstStyle/>
          <a:p>
            <a:r>
              <a:rPr lang="es-CL" sz="2000" dirty="0">
                <a:solidFill>
                  <a:schemeClr val="accent2"/>
                </a:solidFill>
                <a:latin typeface="Calibri" panose="020F0502020204030204" pitchFamily="34" charset="0"/>
                <a:cs typeface="Calibri" panose="020F0502020204030204" pitchFamily="34" charset="0"/>
              </a:rPr>
              <a:t>Esta relación, llamada también  “ley del inverso cuadrado” (ya que la intensidad es proporcional a 1/r</a:t>
            </a:r>
            <a:r>
              <a:rPr lang="es-CL" sz="2000" baseline="30000" dirty="0">
                <a:solidFill>
                  <a:schemeClr val="accent2"/>
                </a:solidFill>
                <a:latin typeface="Calibri" panose="020F0502020204030204" pitchFamily="34" charset="0"/>
                <a:cs typeface="Calibri" panose="020F0502020204030204" pitchFamily="34" charset="0"/>
              </a:rPr>
              <a:t>2</a:t>
            </a:r>
            <a:r>
              <a:rPr lang="es-CL" sz="2000" dirty="0">
                <a:solidFill>
                  <a:schemeClr val="accent2"/>
                </a:solidFill>
                <a:latin typeface="Calibri" panose="020F0502020204030204" pitchFamily="34" charset="0"/>
                <a:cs typeface="Calibri" panose="020F0502020204030204" pitchFamily="34" charset="0"/>
              </a:rPr>
              <a:t>) no es válida en lugares cerrados, ya que también tendremos sonidos que se han reflejado en las paredes del recinto. </a:t>
            </a:r>
          </a:p>
          <a:p>
            <a:endParaRPr lang="es-CL" sz="2000" baseline="30000" dirty="0">
              <a:solidFill>
                <a:schemeClr val="accent2"/>
              </a:solidFill>
              <a:latin typeface="Calibri" panose="020F0502020204030204" pitchFamily="34" charset="0"/>
              <a:cs typeface="Calibri" panose="020F0502020204030204" pitchFamily="34" charset="0"/>
            </a:endParaRPr>
          </a:p>
        </p:txBody>
      </p:sp>
      <p:pic>
        <p:nvPicPr>
          <p:cNvPr id="5" name="Imagen 4" descr="Imagen que contiene foto, altavoz, pequeño, tazón&#10;&#10;Descripción generada automáticamente">
            <a:extLst>
              <a:ext uri="{FF2B5EF4-FFF2-40B4-BE49-F238E27FC236}">
                <a16:creationId xmlns:a16="http://schemas.microsoft.com/office/drawing/2014/main" id="{BAEB04FA-3F6C-4351-B7D7-EDCA24FD3220}"/>
              </a:ext>
            </a:extLst>
          </p:cNvPr>
          <p:cNvPicPr>
            <a:picLocks noChangeAspect="1"/>
          </p:cNvPicPr>
          <p:nvPr/>
        </p:nvPicPr>
        <p:blipFill>
          <a:blip r:embed="rId3">
            <a:duotone>
              <a:schemeClr val="accent2">
                <a:shade val="45000"/>
                <a:satMod val="135000"/>
              </a:schemeClr>
              <a:prstClr val="white"/>
            </a:duotone>
          </a:blip>
          <a:stretch>
            <a:fillRect/>
          </a:stretch>
        </p:blipFill>
        <p:spPr>
          <a:xfrm>
            <a:off x="608538" y="3809050"/>
            <a:ext cx="1662112" cy="1614487"/>
          </a:xfrm>
          <a:prstGeom prst="rect">
            <a:avLst/>
          </a:prstGeom>
        </p:spPr>
      </p:pic>
      <p:grpSp>
        <p:nvGrpSpPr>
          <p:cNvPr id="6" name="Grupo 5">
            <a:extLst>
              <a:ext uri="{FF2B5EF4-FFF2-40B4-BE49-F238E27FC236}">
                <a16:creationId xmlns:a16="http://schemas.microsoft.com/office/drawing/2014/main" id="{AD8CC98A-A4BA-44C9-8CA8-AAFF8BBA8F4B}"/>
              </a:ext>
            </a:extLst>
          </p:cNvPr>
          <p:cNvGrpSpPr/>
          <p:nvPr/>
        </p:nvGrpSpPr>
        <p:grpSpPr>
          <a:xfrm>
            <a:off x="-932456" y="2343295"/>
            <a:ext cx="4680000" cy="4680000"/>
            <a:chOff x="-1073133" y="1310745"/>
            <a:chExt cx="4680000" cy="4680000"/>
          </a:xfrm>
        </p:grpSpPr>
        <p:sp>
          <p:nvSpPr>
            <p:cNvPr id="7" name="Arco 6">
              <a:extLst>
                <a:ext uri="{FF2B5EF4-FFF2-40B4-BE49-F238E27FC236}">
                  <a16:creationId xmlns:a16="http://schemas.microsoft.com/office/drawing/2014/main" id="{4D9ED77C-DDE1-4DDF-8D14-074D2938002C}"/>
                </a:ext>
              </a:extLst>
            </p:cNvPr>
            <p:cNvSpPr/>
            <p:nvPr/>
          </p:nvSpPr>
          <p:spPr>
            <a:xfrm rot="2661409">
              <a:off x="372711" y="2697810"/>
              <a:ext cx="1800000" cy="1800000"/>
            </a:xfrm>
            <a:prstGeom prst="arc">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8" name="Arco 7">
              <a:extLst>
                <a:ext uri="{FF2B5EF4-FFF2-40B4-BE49-F238E27FC236}">
                  <a16:creationId xmlns:a16="http://schemas.microsoft.com/office/drawing/2014/main" id="{75E13AE7-FD7B-45BC-9EC7-258009E74221}"/>
                </a:ext>
              </a:extLst>
            </p:cNvPr>
            <p:cNvSpPr/>
            <p:nvPr/>
          </p:nvSpPr>
          <p:spPr>
            <a:xfrm rot="2661409">
              <a:off x="6867" y="2337809"/>
              <a:ext cx="2520000" cy="2520000"/>
            </a:xfrm>
            <a:prstGeom prst="arc">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9" name="Arco 8">
              <a:extLst>
                <a:ext uri="{FF2B5EF4-FFF2-40B4-BE49-F238E27FC236}">
                  <a16:creationId xmlns:a16="http://schemas.microsoft.com/office/drawing/2014/main" id="{CE86A773-6B46-47D5-A28E-3D50777725A2}"/>
                </a:ext>
              </a:extLst>
            </p:cNvPr>
            <p:cNvSpPr/>
            <p:nvPr/>
          </p:nvSpPr>
          <p:spPr>
            <a:xfrm rot="2661409">
              <a:off x="-353133" y="1977808"/>
              <a:ext cx="3240000" cy="3240000"/>
            </a:xfrm>
            <a:prstGeom prst="arc">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10" name="Arco 9">
              <a:extLst>
                <a:ext uri="{FF2B5EF4-FFF2-40B4-BE49-F238E27FC236}">
                  <a16:creationId xmlns:a16="http://schemas.microsoft.com/office/drawing/2014/main" id="{281B65FA-89B9-477D-AB8E-15A58D706241}"/>
                </a:ext>
              </a:extLst>
            </p:cNvPr>
            <p:cNvSpPr/>
            <p:nvPr/>
          </p:nvSpPr>
          <p:spPr>
            <a:xfrm rot="2661409">
              <a:off x="-713133" y="1670746"/>
              <a:ext cx="3960000" cy="3960000"/>
            </a:xfrm>
            <a:prstGeom prst="arc">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11" name="Arco 10">
              <a:extLst>
                <a:ext uri="{FF2B5EF4-FFF2-40B4-BE49-F238E27FC236}">
                  <a16:creationId xmlns:a16="http://schemas.microsoft.com/office/drawing/2014/main" id="{A37B4C8E-069E-46E0-BC49-F6204F5FB0EB}"/>
                </a:ext>
              </a:extLst>
            </p:cNvPr>
            <p:cNvSpPr/>
            <p:nvPr/>
          </p:nvSpPr>
          <p:spPr>
            <a:xfrm rot="2661409">
              <a:off x="-1073133" y="1310745"/>
              <a:ext cx="4680000" cy="4680000"/>
            </a:xfrm>
            <a:prstGeom prst="arc">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grpSp>
      <p:grpSp>
        <p:nvGrpSpPr>
          <p:cNvPr id="3" name="Grupo 2">
            <a:extLst>
              <a:ext uri="{FF2B5EF4-FFF2-40B4-BE49-F238E27FC236}">
                <a16:creationId xmlns:a16="http://schemas.microsoft.com/office/drawing/2014/main" id="{A1C66CE2-3A53-944E-9AA1-43A0E25CA1DB}"/>
              </a:ext>
            </a:extLst>
          </p:cNvPr>
          <p:cNvGrpSpPr/>
          <p:nvPr/>
        </p:nvGrpSpPr>
        <p:grpSpPr>
          <a:xfrm>
            <a:off x="3957039" y="3159848"/>
            <a:ext cx="3769057" cy="2623154"/>
            <a:chOff x="3957039" y="3159848"/>
            <a:chExt cx="3769057" cy="2623154"/>
          </a:xfrm>
        </p:grpSpPr>
        <mc:AlternateContent xmlns:mc="http://schemas.openxmlformats.org/markup-compatibility/2006" xmlns:a14="http://schemas.microsoft.com/office/drawing/2010/main">
          <mc:Choice Requires="a14">
            <p:sp>
              <p:nvSpPr>
                <p:cNvPr id="4" name="CuadroTexto 3">
                  <a:extLst>
                    <a:ext uri="{FF2B5EF4-FFF2-40B4-BE49-F238E27FC236}">
                      <a16:creationId xmlns:a16="http://schemas.microsoft.com/office/drawing/2014/main" id="{A97A64D5-19C4-43B0-A98C-9EBA22EB4997}"/>
                    </a:ext>
                  </a:extLst>
                </p:cNvPr>
                <p:cNvSpPr txBox="1"/>
                <p:nvPr/>
              </p:nvSpPr>
              <p:spPr>
                <a:xfrm>
                  <a:off x="3957039" y="3159848"/>
                  <a:ext cx="3693319" cy="2623154"/>
                </a:xfrm>
                <a:prstGeom prst="rect">
                  <a:avLst/>
                </a:prstGeom>
                <a:noFill/>
              </p:spPr>
              <p:txBody>
                <a:bodyPr wrap="none" lIns="0" tIns="0" rIns="0" bIns="0" rtlCol="0">
                  <a:spAutoFit/>
                </a:bodyPr>
                <a:lstStyle/>
                <a:p>
                  <a14:m>
                    <m:oMath xmlns:m="http://schemas.openxmlformats.org/officeDocument/2006/math">
                      <m:r>
                        <m:rPr>
                          <m:sty m:val="p"/>
                        </m:rPr>
                        <a:rPr lang="es-CL" sz="3200" b="0" i="0" smtClean="0">
                          <a:solidFill>
                            <a:schemeClr val="accent2"/>
                          </a:solidFill>
                          <a:latin typeface="Cambria Math" panose="02040503050406030204" pitchFamily="18" charset="0"/>
                        </a:rPr>
                        <m:t>I</m:t>
                      </m:r>
                      <m:r>
                        <a:rPr lang="es-CL" sz="3200" b="0" i="0" smtClean="0">
                          <a:solidFill>
                            <a:schemeClr val="accent2"/>
                          </a:solidFill>
                          <a:latin typeface="Cambria Math" panose="02040503050406030204" pitchFamily="18" charset="0"/>
                        </a:rPr>
                        <m:t>=</m:t>
                      </m:r>
                      <m:f>
                        <m:fPr>
                          <m:ctrlPr>
                            <a:rPr lang="es-CL" sz="3200" b="0" i="1" smtClean="0">
                              <a:solidFill>
                                <a:schemeClr val="accent2"/>
                              </a:solidFill>
                              <a:latin typeface="Cambria Math" panose="02040503050406030204" pitchFamily="18" charset="0"/>
                            </a:rPr>
                          </m:ctrlPr>
                        </m:fPr>
                        <m:num>
                          <m:r>
                            <m:rPr>
                              <m:sty m:val="p"/>
                            </m:rPr>
                            <a:rPr lang="es-CL" sz="3200" b="0" i="0" smtClean="0">
                              <a:solidFill>
                                <a:schemeClr val="accent2"/>
                              </a:solidFill>
                              <a:latin typeface="Cambria Math" panose="02040503050406030204" pitchFamily="18" charset="0"/>
                            </a:rPr>
                            <m:t>Potencia</m:t>
                          </m:r>
                        </m:num>
                        <m:den>
                          <m:r>
                            <m:rPr>
                              <m:sty m:val="p"/>
                            </m:rPr>
                            <a:rPr lang="es-CL" sz="3200" b="0" i="0" smtClean="0">
                              <a:solidFill>
                                <a:schemeClr val="accent2"/>
                              </a:solidFill>
                              <a:latin typeface="Cambria Math" panose="02040503050406030204" pitchFamily="18" charset="0"/>
                            </a:rPr>
                            <m:t>Superficie</m:t>
                          </m:r>
                        </m:den>
                      </m:f>
                    </m:oMath>
                  </a14:m>
                  <a:r>
                    <a:rPr lang="es-CL" sz="2400" dirty="0">
                      <a:solidFill>
                        <a:schemeClr val="accent2"/>
                      </a:solidFill>
                      <a:latin typeface="Calibri" panose="020F0502020204030204" pitchFamily="34" charset="0"/>
                      <a:cs typeface="Calibri" panose="020F0502020204030204" pitchFamily="34" charset="0"/>
                    </a:rPr>
                    <a:t>		</a:t>
                  </a:r>
                </a:p>
                <a:p>
                  <a:endParaRPr lang="es-CL" sz="2400" dirty="0">
                    <a:solidFill>
                      <a:schemeClr val="accent2"/>
                    </a:solidFill>
                    <a:latin typeface="Calibri" panose="020F0502020204030204" pitchFamily="34" charset="0"/>
                    <a:cs typeface="Calibri" panose="020F0502020204030204" pitchFamily="34" charset="0"/>
                  </a:endParaRPr>
                </a:p>
                <a:p>
                  <a:endParaRPr lang="es-CL" sz="2400" dirty="0">
                    <a:solidFill>
                      <a:schemeClr val="accent2"/>
                    </a:solidFill>
                    <a:latin typeface="Calibri" panose="020F0502020204030204" pitchFamily="34" charset="0"/>
                    <a:cs typeface="Calibri" panose="020F0502020204030204" pitchFamily="34" charset="0"/>
                  </a:endParaRPr>
                </a:p>
                <a:p>
                  <a:endParaRPr lang="es-CL" sz="2400" dirty="0">
                    <a:solidFill>
                      <a:schemeClr val="accent2"/>
                    </a:solidFill>
                    <a:latin typeface="Calibri" panose="020F0502020204030204" pitchFamily="34" charset="0"/>
                    <a:cs typeface="Calibri" panose="020F0502020204030204" pitchFamily="34" charset="0"/>
                  </a:endParaRPr>
                </a:p>
                <a:p>
                  <a:endParaRPr lang="es-CL" sz="2400" dirty="0">
                    <a:solidFill>
                      <a:schemeClr val="accent2"/>
                    </a:solidFill>
                    <a:latin typeface="Calibri" panose="020F0502020204030204" pitchFamily="34" charset="0"/>
                    <a:cs typeface="Calibri" panose="020F0502020204030204" pitchFamily="34" charset="0"/>
                  </a:endParaRPr>
                </a:p>
                <a:p>
                  <a:r>
                    <a:rPr lang="es-CL" sz="2400" dirty="0">
                      <a:solidFill>
                        <a:schemeClr val="accent2"/>
                      </a:solidFill>
                      <a:latin typeface="Calibri" panose="020F0502020204030204" pitchFamily="34" charset="0"/>
                      <a:cs typeface="Calibri" panose="020F0502020204030204" pitchFamily="34" charset="0"/>
                    </a:rPr>
                    <a:t>Unidad: [W/m</a:t>
                  </a:r>
                  <a:r>
                    <a:rPr lang="es-CL" sz="2400" baseline="30000" dirty="0">
                      <a:solidFill>
                        <a:schemeClr val="accent2"/>
                      </a:solidFill>
                      <a:latin typeface="Calibri" panose="020F0502020204030204" pitchFamily="34" charset="0"/>
                      <a:cs typeface="Calibri" panose="020F0502020204030204" pitchFamily="34" charset="0"/>
                    </a:rPr>
                    <a:t>2</a:t>
                  </a:r>
                  <a:r>
                    <a:rPr lang="es-CL" sz="2400" dirty="0">
                      <a:solidFill>
                        <a:schemeClr val="accent2"/>
                      </a:solidFill>
                      <a:latin typeface="Calibri" panose="020F0502020204030204" pitchFamily="34" charset="0"/>
                      <a:cs typeface="Calibri" panose="020F0502020204030204" pitchFamily="34" charset="0"/>
                    </a:rPr>
                    <a:t>]</a:t>
                  </a:r>
                  <a:endParaRPr lang="es-CL" sz="2400" dirty="0">
                    <a:solidFill>
                      <a:schemeClr val="accent2"/>
                    </a:solidFill>
                  </a:endParaRPr>
                </a:p>
              </p:txBody>
            </p:sp>
          </mc:Choice>
          <mc:Fallback xmlns="">
            <p:sp>
              <p:nvSpPr>
                <p:cNvPr id="4" name="CuadroTexto 3">
                  <a:extLst>
                    <a:ext uri="{FF2B5EF4-FFF2-40B4-BE49-F238E27FC236}">
                      <a16:creationId xmlns:a16="http://schemas.microsoft.com/office/drawing/2014/main" id="{A97A64D5-19C4-43B0-A98C-9EBA22EB4997}"/>
                    </a:ext>
                  </a:extLst>
                </p:cNvPr>
                <p:cNvSpPr txBox="1">
                  <a:spLocks noRot="1" noChangeAspect="1" noMove="1" noResize="1" noEditPoints="1" noAdjustHandles="1" noChangeArrowheads="1" noChangeShapeType="1" noTextEdit="1"/>
                </p:cNvSpPr>
                <p:nvPr/>
              </p:nvSpPr>
              <p:spPr>
                <a:xfrm>
                  <a:off x="3957039" y="3159848"/>
                  <a:ext cx="3693319" cy="2623154"/>
                </a:xfrm>
                <a:prstGeom prst="rect">
                  <a:avLst/>
                </a:prstGeom>
                <a:blipFill>
                  <a:blip r:embed="rId4"/>
                  <a:stretch>
                    <a:fillRect l="-5137" b="-5769"/>
                  </a:stretch>
                </a:blipFill>
              </p:spPr>
              <p:txBody>
                <a:bodyPr/>
                <a:lstStyle/>
                <a:p>
                  <a:r>
                    <a:rPr lang="es-ES_tradnl">
                      <a:noFill/>
                    </a:rPr>
                    <a:t> </a:t>
                  </a:r>
                </a:p>
              </p:txBody>
            </p:sp>
          </mc:Fallback>
        </mc:AlternateContent>
        <p:sp>
          <p:nvSpPr>
            <p:cNvPr id="13" name="Forma libre 12">
              <a:extLst>
                <a:ext uri="{FF2B5EF4-FFF2-40B4-BE49-F238E27FC236}">
                  <a16:creationId xmlns:a16="http://schemas.microsoft.com/office/drawing/2014/main" id="{9E1D0426-FFD4-2040-BA5E-E16832BB3997}"/>
                </a:ext>
              </a:extLst>
            </p:cNvPr>
            <p:cNvSpPr/>
            <p:nvPr/>
          </p:nvSpPr>
          <p:spPr>
            <a:xfrm rot="3943998">
              <a:off x="6042715" y="3778474"/>
              <a:ext cx="608068" cy="604668"/>
            </a:xfrm>
            <a:custGeom>
              <a:avLst/>
              <a:gdLst>
                <a:gd name="connsiteX0" fmla="*/ 0 w 814191"/>
                <a:gd name="connsiteY0" fmla="*/ 613776 h 635315"/>
                <a:gd name="connsiteX1" fmla="*/ 75156 w 814191"/>
                <a:gd name="connsiteY1" fmla="*/ 588724 h 635315"/>
                <a:gd name="connsiteX2" fmla="*/ 388306 w 814191"/>
                <a:gd name="connsiteY2" fmla="*/ 200417 h 635315"/>
                <a:gd name="connsiteX3" fmla="*/ 814191 w 814191"/>
                <a:gd name="connsiteY3" fmla="*/ 0 h 635315"/>
              </a:gdLst>
              <a:ahLst/>
              <a:cxnLst>
                <a:cxn ang="0">
                  <a:pos x="connsiteX0" y="connsiteY0"/>
                </a:cxn>
                <a:cxn ang="0">
                  <a:pos x="connsiteX1" y="connsiteY1"/>
                </a:cxn>
                <a:cxn ang="0">
                  <a:pos x="connsiteX2" y="connsiteY2"/>
                </a:cxn>
                <a:cxn ang="0">
                  <a:pos x="connsiteX3" y="connsiteY3"/>
                </a:cxn>
              </a:cxnLst>
              <a:rect l="l" t="t" r="r" b="b"/>
              <a:pathLst>
                <a:path w="814191" h="635315">
                  <a:moveTo>
                    <a:pt x="0" y="613776"/>
                  </a:moveTo>
                  <a:cubicBezTo>
                    <a:pt x="5219" y="635696"/>
                    <a:pt x="10438" y="657617"/>
                    <a:pt x="75156" y="588724"/>
                  </a:cubicBezTo>
                  <a:cubicBezTo>
                    <a:pt x="139874" y="519831"/>
                    <a:pt x="265134" y="298538"/>
                    <a:pt x="388306" y="200417"/>
                  </a:cubicBezTo>
                  <a:cubicBezTo>
                    <a:pt x="511478" y="102296"/>
                    <a:pt x="662834" y="51148"/>
                    <a:pt x="814191" y="0"/>
                  </a:cubicBezTo>
                </a:path>
              </a:pathLst>
            </a:custGeom>
            <a:noFill/>
            <a:ln w="38100">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dirty="0"/>
            </a:p>
          </p:txBody>
        </p:sp>
        <mc:AlternateContent xmlns:mc="http://schemas.openxmlformats.org/markup-compatibility/2006" xmlns:a14="http://schemas.microsoft.com/office/drawing/2010/main">
          <mc:Choice Requires="a14">
            <p:sp>
              <p:nvSpPr>
                <p:cNvPr id="14" name="CuadroTexto 13">
                  <a:extLst>
                    <a:ext uri="{FF2B5EF4-FFF2-40B4-BE49-F238E27FC236}">
                      <a16:creationId xmlns:a16="http://schemas.microsoft.com/office/drawing/2014/main" id="{1035EC42-F216-A74A-9542-5D4B4513486E}"/>
                    </a:ext>
                  </a:extLst>
                </p:cNvPr>
                <p:cNvSpPr txBox="1"/>
                <p:nvPr/>
              </p:nvSpPr>
              <p:spPr>
                <a:xfrm>
                  <a:off x="6616013" y="4271370"/>
                  <a:ext cx="1110083" cy="400110"/>
                </a:xfrm>
                <a:prstGeom prst="rect">
                  <a:avLst/>
                </a:prstGeom>
                <a:noFill/>
                <a:ln>
                  <a:solidFill>
                    <a:schemeClr val="accent1"/>
                  </a:solidFill>
                </a:ln>
              </p:spPr>
              <p:txBody>
                <a:bodyPr wrap="square" rtlCol="0">
                  <a:spAutoFit/>
                </a:bodyPr>
                <a:lstStyle/>
                <a:p>
                  <a:pPr algn="ctr"/>
                  <a14:m>
                    <m:oMathPara xmlns:m="http://schemas.openxmlformats.org/officeDocument/2006/math">
                      <m:oMathParaPr>
                        <m:jc m:val="centerGroup"/>
                      </m:oMathParaPr>
                      <m:oMath xmlns:m="http://schemas.openxmlformats.org/officeDocument/2006/math">
                        <m:r>
                          <a:rPr lang="es-ES" sz="2000" b="0" i="1" dirty="0" smtClean="0">
                            <a:solidFill>
                              <a:schemeClr val="accent1"/>
                            </a:solidFill>
                            <a:latin typeface="Cambria Math" panose="02040503050406030204" pitchFamily="18" charset="0"/>
                          </a:rPr>
                          <m:t>4</m:t>
                        </m:r>
                        <m:r>
                          <a:rPr lang="es-ES" sz="2000" b="0" i="1" dirty="0" smtClean="0">
                            <a:solidFill>
                              <a:schemeClr val="accent1"/>
                            </a:solidFill>
                            <a:latin typeface="Cambria Math" panose="02040503050406030204" pitchFamily="18" charset="0"/>
                          </a:rPr>
                          <m:t>𝜋</m:t>
                        </m:r>
                        <m:sSup>
                          <m:sSupPr>
                            <m:ctrlPr>
                              <a:rPr lang="es-ES" sz="2000" b="0" i="1" dirty="0" smtClean="0">
                                <a:solidFill>
                                  <a:schemeClr val="accent1"/>
                                </a:solidFill>
                                <a:latin typeface="Cambria Math" panose="02040503050406030204" pitchFamily="18" charset="0"/>
                              </a:rPr>
                            </m:ctrlPr>
                          </m:sSupPr>
                          <m:e>
                            <m:r>
                              <a:rPr lang="es-ES" sz="2000" b="0" i="1" dirty="0" smtClean="0">
                                <a:solidFill>
                                  <a:schemeClr val="accent1"/>
                                </a:solidFill>
                                <a:latin typeface="Cambria Math" panose="02040503050406030204" pitchFamily="18" charset="0"/>
                              </a:rPr>
                              <m:t>𝑟</m:t>
                            </m:r>
                          </m:e>
                          <m:sup>
                            <m:r>
                              <a:rPr lang="es-ES" sz="2000" b="0" i="1" dirty="0" smtClean="0">
                                <a:solidFill>
                                  <a:schemeClr val="accent1"/>
                                </a:solidFill>
                                <a:latin typeface="Cambria Math" panose="02040503050406030204" pitchFamily="18" charset="0"/>
                              </a:rPr>
                              <m:t>2</m:t>
                            </m:r>
                          </m:sup>
                        </m:sSup>
                      </m:oMath>
                    </m:oMathPara>
                  </a14:m>
                  <a:endParaRPr lang="es-ES_tradnl" sz="2000" dirty="0">
                    <a:solidFill>
                      <a:schemeClr val="accent1"/>
                    </a:solidFill>
                  </a:endParaRPr>
                </a:p>
              </p:txBody>
            </p:sp>
          </mc:Choice>
          <mc:Fallback xmlns="">
            <p:sp>
              <p:nvSpPr>
                <p:cNvPr id="14" name="CuadroTexto 13">
                  <a:extLst>
                    <a:ext uri="{FF2B5EF4-FFF2-40B4-BE49-F238E27FC236}">
                      <a16:creationId xmlns:a16="http://schemas.microsoft.com/office/drawing/2014/main" id="{1035EC42-F216-A74A-9542-5D4B4513486E}"/>
                    </a:ext>
                  </a:extLst>
                </p:cNvPr>
                <p:cNvSpPr txBox="1">
                  <a:spLocks noRot="1" noChangeAspect="1" noMove="1" noResize="1" noEditPoints="1" noAdjustHandles="1" noChangeArrowheads="1" noChangeShapeType="1" noTextEdit="1"/>
                </p:cNvSpPr>
                <p:nvPr/>
              </p:nvSpPr>
              <p:spPr>
                <a:xfrm>
                  <a:off x="6616013" y="4271370"/>
                  <a:ext cx="1110083" cy="400110"/>
                </a:xfrm>
                <a:prstGeom prst="rect">
                  <a:avLst/>
                </a:prstGeom>
                <a:blipFill>
                  <a:blip r:embed="rId5"/>
                  <a:stretch>
                    <a:fillRect/>
                  </a:stretch>
                </a:blipFill>
                <a:ln>
                  <a:solidFill>
                    <a:schemeClr val="accent1"/>
                  </a:solidFill>
                </a:ln>
              </p:spPr>
              <p:txBody>
                <a:bodyPr/>
                <a:lstStyle/>
                <a:p>
                  <a:r>
                    <a:rPr lang="es-ES_tradnl">
                      <a:noFill/>
                    </a:rPr>
                    <a:t> </a:t>
                  </a:r>
                </a:p>
              </p:txBody>
            </p:sp>
          </mc:Fallback>
        </mc:AlternateContent>
      </p:grpSp>
      <p:grpSp>
        <p:nvGrpSpPr>
          <p:cNvPr id="16" name="Grupo 15">
            <a:extLst>
              <a:ext uri="{FF2B5EF4-FFF2-40B4-BE49-F238E27FC236}">
                <a16:creationId xmlns:a16="http://schemas.microsoft.com/office/drawing/2014/main" id="{AFA13D1C-0AAD-0042-B0C0-1241A8FED3D6}"/>
              </a:ext>
            </a:extLst>
          </p:cNvPr>
          <p:cNvGrpSpPr/>
          <p:nvPr/>
        </p:nvGrpSpPr>
        <p:grpSpPr>
          <a:xfrm>
            <a:off x="8231187" y="2894105"/>
            <a:ext cx="3960813" cy="3636962"/>
            <a:chOff x="5447928" y="2698687"/>
            <a:chExt cx="3960813" cy="3636962"/>
          </a:xfrm>
        </p:grpSpPr>
        <p:grpSp>
          <p:nvGrpSpPr>
            <p:cNvPr id="17" name="Grupo 16">
              <a:extLst>
                <a:ext uri="{FF2B5EF4-FFF2-40B4-BE49-F238E27FC236}">
                  <a16:creationId xmlns:a16="http://schemas.microsoft.com/office/drawing/2014/main" id="{E250E745-C074-3241-BB29-4CC18D73F5EC}"/>
                </a:ext>
              </a:extLst>
            </p:cNvPr>
            <p:cNvGrpSpPr/>
            <p:nvPr/>
          </p:nvGrpSpPr>
          <p:grpSpPr>
            <a:xfrm>
              <a:off x="5447928" y="2698687"/>
              <a:ext cx="3960813" cy="3636962"/>
              <a:chOff x="5447928" y="2698687"/>
              <a:chExt cx="3960813" cy="3636962"/>
            </a:xfrm>
          </p:grpSpPr>
          <p:pic>
            <p:nvPicPr>
              <p:cNvPr id="19" name="Picture 10">
                <a:extLst>
                  <a:ext uri="{FF2B5EF4-FFF2-40B4-BE49-F238E27FC236}">
                    <a16:creationId xmlns:a16="http://schemas.microsoft.com/office/drawing/2014/main" id="{3DFDBCA9-A7A2-ED43-AD0F-379D159AF706}"/>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447928" y="2698687"/>
                <a:ext cx="3960813" cy="363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Elipse 19">
                <a:extLst>
                  <a:ext uri="{FF2B5EF4-FFF2-40B4-BE49-F238E27FC236}">
                    <a16:creationId xmlns:a16="http://schemas.microsoft.com/office/drawing/2014/main" id="{E489F4F4-D266-3D4A-AC15-3A3C9955DACC}"/>
                  </a:ext>
                </a:extLst>
              </p:cNvPr>
              <p:cNvSpPr/>
              <p:nvPr/>
            </p:nvSpPr>
            <p:spPr>
              <a:xfrm>
                <a:off x="7891272" y="3950208"/>
                <a:ext cx="329184" cy="283464"/>
              </a:xfrm>
              <a:prstGeom prst="ellipse">
                <a:avLst/>
              </a:prstGeom>
              <a:solidFill>
                <a:srgbClr val="CCE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sp>
          <p:nvSpPr>
            <p:cNvPr id="18" name="CuadroTexto 17">
              <a:extLst>
                <a:ext uri="{FF2B5EF4-FFF2-40B4-BE49-F238E27FC236}">
                  <a16:creationId xmlns:a16="http://schemas.microsoft.com/office/drawing/2014/main" id="{29244A57-A6A9-554C-BFD9-E5B31B85B0CE}"/>
                </a:ext>
              </a:extLst>
            </p:cNvPr>
            <p:cNvSpPr txBox="1"/>
            <p:nvPr/>
          </p:nvSpPr>
          <p:spPr>
            <a:xfrm>
              <a:off x="8039304" y="3861107"/>
              <a:ext cx="603504" cy="461665"/>
            </a:xfrm>
            <a:prstGeom prst="rect">
              <a:avLst/>
            </a:prstGeom>
            <a:noFill/>
          </p:spPr>
          <p:txBody>
            <a:bodyPr wrap="square" rtlCol="0">
              <a:spAutoFit/>
            </a:bodyPr>
            <a:lstStyle/>
            <a:p>
              <a:r>
                <a:rPr lang="es-ES_tradnl" sz="2400" dirty="0">
                  <a:solidFill>
                    <a:schemeClr val="accent2"/>
                  </a:solidFill>
                </a:rPr>
                <a:t>r</a:t>
              </a:r>
              <a:endParaRPr lang="es-ES_tradnl" dirty="0">
                <a:solidFill>
                  <a:schemeClr val="accent2"/>
                </a:solidFill>
              </a:endParaRPr>
            </a:p>
          </p:txBody>
        </p:sp>
      </p:grpSp>
    </p:spTree>
    <p:extLst>
      <p:ext uri="{BB962C8B-B14F-4D97-AF65-F5344CB8AC3E}">
        <p14:creationId xmlns:p14="http://schemas.microsoft.com/office/powerpoint/2010/main" val="6640681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2" name="Google Shape;282;p2"/>
          <p:cNvSpPr txBox="1"/>
          <p:nvPr/>
        </p:nvSpPr>
        <p:spPr>
          <a:xfrm>
            <a:off x="335360" y="0"/>
            <a:ext cx="10225136" cy="836712"/>
          </a:xfrm>
          <a:prstGeom prst="rect">
            <a:avLst/>
          </a:prstGeom>
          <a:no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456F"/>
              </a:buClr>
              <a:buSzPts val="2160"/>
              <a:buFont typeface="Noto Sans Symbols"/>
              <a:buNone/>
              <a:tabLst/>
              <a:defRPr/>
            </a:pPr>
            <a:r>
              <a:rPr kumimoji="0" lang="es-CL" sz="3600" b="1" i="0" u="none" strike="noStrike" kern="0" cap="none" spc="0" normalizeH="0" baseline="0" noProof="0" dirty="0">
                <a:ln>
                  <a:noFill/>
                </a:ln>
                <a:solidFill>
                  <a:srgbClr val="FFFFFF"/>
                </a:solidFill>
                <a:effectLst/>
                <a:uLnTx/>
                <a:uFillTx/>
                <a:latin typeface="Calibri Light" panose="020F0302020204030204" pitchFamily="34" charset="0"/>
                <a:cs typeface="Calibri Light" panose="020F0302020204030204" pitchFamily="34" charset="0"/>
                <a:sym typeface="Arial"/>
              </a:rPr>
              <a:t>Ondas de sonido </a:t>
            </a:r>
            <a:endParaRPr kumimoji="0" sz="1400" b="0" i="0" u="none" strike="noStrike" kern="0" cap="none" spc="0" normalizeH="0" baseline="0" noProof="0" dirty="0">
              <a:ln>
                <a:noFill/>
              </a:ln>
              <a:solidFill>
                <a:srgbClr val="000000"/>
              </a:solidFill>
              <a:effectLst/>
              <a:uLnTx/>
              <a:uFillTx/>
              <a:latin typeface="Calibri Light" panose="020F0302020204030204" pitchFamily="34" charset="0"/>
              <a:cs typeface="Calibri Light" panose="020F0302020204030204" pitchFamily="34" charset="0"/>
              <a:sym typeface="Arial"/>
            </a:endParaRPr>
          </a:p>
        </p:txBody>
      </p:sp>
      <p:sp>
        <p:nvSpPr>
          <p:cNvPr id="2" name="CuadroTexto 1">
            <a:extLst>
              <a:ext uri="{FF2B5EF4-FFF2-40B4-BE49-F238E27FC236}">
                <a16:creationId xmlns:a16="http://schemas.microsoft.com/office/drawing/2014/main" id="{1D37DFDA-AFD1-4A0F-BD4A-46916C11B3BF}"/>
              </a:ext>
            </a:extLst>
          </p:cNvPr>
          <p:cNvSpPr txBox="1"/>
          <p:nvPr/>
        </p:nvSpPr>
        <p:spPr>
          <a:xfrm>
            <a:off x="401561" y="1027061"/>
            <a:ext cx="11388878" cy="830997"/>
          </a:xfrm>
          <a:prstGeom prst="rect">
            <a:avLst/>
          </a:prstGeom>
          <a:noFill/>
        </p:spPr>
        <p:txBody>
          <a:bodyPr wrap="square" rtlCol="0">
            <a:spAutoFit/>
          </a:bodyPr>
          <a:lstStyle/>
          <a:p>
            <a:r>
              <a:rPr lang="es-CL" sz="2400" dirty="0">
                <a:solidFill>
                  <a:schemeClr val="accent2"/>
                </a:solidFill>
                <a:latin typeface="Calibri" panose="020F0502020204030204" pitchFamily="34" charset="0"/>
                <a:cs typeface="Calibri" panose="020F0502020204030204" pitchFamily="34" charset="0"/>
              </a:rPr>
              <a:t>Por otro lado, la intensidad de una onda sonora también depende del cuadrado de la amplitud de presión de la onda y del medio en el cual se propaga.</a:t>
            </a:r>
          </a:p>
        </p:txBody>
      </p:sp>
      <p:pic>
        <p:nvPicPr>
          <p:cNvPr id="5" name="Imagen 4" descr="Imagen que contiene foto, altavoz, pequeño, tazón&#10;&#10;Descripción generada automáticamente">
            <a:extLst>
              <a:ext uri="{FF2B5EF4-FFF2-40B4-BE49-F238E27FC236}">
                <a16:creationId xmlns:a16="http://schemas.microsoft.com/office/drawing/2014/main" id="{BAEB04FA-3F6C-4351-B7D7-EDCA24FD3220}"/>
              </a:ext>
            </a:extLst>
          </p:cNvPr>
          <p:cNvPicPr>
            <a:picLocks noChangeAspect="1"/>
          </p:cNvPicPr>
          <p:nvPr/>
        </p:nvPicPr>
        <p:blipFill>
          <a:blip r:embed="rId3">
            <a:duotone>
              <a:schemeClr val="accent2">
                <a:shade val="45000"/>
                <a:satMod val="135000"/>
              </a:schemeClr>
              <a:prstClr val="white"/>
            </a:duotone>
          </a:blip>
          <a:stretch>
            <a:fillRect/>
          </a:stretch>
        </p:blipFill>
        <p:spPr>
          <a:xfrm>
            <a:off x="608538" y="2776500"/>
            <a:ext cx="1662112" cy="1614487"/>
          </a:xfrm>
          <a:prstGeom prst="rect">
            <a:avLst/>
          </a:prstGeom>
        </p:spPr>
      </p:pic>
      <p:grpSp>
        <p:nvGrpSpPr>
          <p:cNvPr id="6" name="Grupo 5">
            <a:extLst>
              <a:ext uri="{FF2B5EF4-FFF2-40B4-BE49-F238E27FC236}">
                <a16:creationId xmlns:a16="http://schemas.microsoft.com/office/drawing/2014/main" id="{AD8CC98A-A4BA-44C9-8CA8-AAFF8BBA8F4B}"/>
              </a:ext>
            </a:extLst>
          </p:cNvPr>
          <p:cNvGrpSpPr/>
          <p:nvPr/>
        </p:nvGrpSpPr>
        <p:grpSpPr>
          <a:xfrm>
            <a:off x="-900406" y="1342397"/>
            <a:ext cx="4680000" cy="4680000"/>
            <a:chOff x="-1073133" y="1310745"/>
            <a:chExt cx="4680000" cy="4680000"/>
          </a:xfrm>
        </p:grpSpPr>
        <p:sp>
          <p:nvSpPr>
            <p:cNvPr id="7" name="Arco 6">
              <a:extLst>
                <a:ext uri="{FF2B5EF4-FFF2-40B4-BE49-F238E27FC236}">
                  <a16:creationId xmlns:a16="http://schemas.microsoft.com/office/drawing/2014/main" id="{4D9ED77C-DDE1-4DDF-8D14-074D2938002C}"/>
                </a:ext>
              </a:extLst>
            </p:cNvPr>
            <p:cNvSpPr/>
            <p:nvPr/>
          </p:nvSpPr>
          <p:spPr>
            <a:xfrm rot="2661409">
              <a:off x="372711" y="2697810"/>
              <a:ext cx="1800000" cy="1800000"/>
            </a:xfrm>
            <a:prstGeom prst="arc">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8" name="Arco 7">
              <a:extLst>
                <a:ext uri="{FF2B5EF4-FFF2-40B4-BE49-F238E27FC236}">
                  <a16:creationId xmlns:a16="http://schemas.microsoft.com/office/drawing/2014/main" id="{75E13AE7-FD7B-45BC-9EC7-258009E74221}"/>
                </a:ext>
              </a:extLst>
            </p:cNvPr>
            <p:cNvSpPr/>
            <p:nvPr/>
          </p:nvSpPr>
          <p:spPr>
            <a:xfrm rot="2661409">
              <a:off x="6867" y="2337809"/>
              <a:ext cx="2520000" cy="2520000"/>
            </a:xfrm>
            <a:prstGeom prst="arc">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9" name="Arco 8">
              <a:extLst>
                <a:ext uri="{FF2B5EF4-FFF2-40B4-BE49-F238E27FC236}">
                  <a16:creationId xmlns:a16="http://schemas.microsoft.com/office/drawing/2014/main" id="{CE86A773-6B46-47D5-A28E-3D50777725A2}"/>
                </a:ext>
              </a:extLst>
            </p:cNvPr>
            <p:cNvSpPr/>
            <p:nvPr/>
          </p:nvSpPr>
          <p:spPr>
            <a:xfrm rot="2661409">
              <a:off x="-353133" y="1977808"/>
              <a:ext cx="3240000" cy="3240000"/>
            </a:xfrm>
            <a:prstGeom prst="arc">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10" name="Arco 9">
              <a:extLst>
                <a:ext uri="{FF2B5EF4-FFF2-40B4-BE49-F238E27FC236}">
                  <a16:creationId xmlns:a16="http://schemas.microsoft.com/office/drawing/2014/main" id="{281B65FA-89B9-477D-AB8E-15A58D706241}"/>
                </a:ext>
              </a:extLst>
            </p:cNvPr>
            <p:cNvSpPr/>
            <p:nvPr/>
          </p:nvSpPr>
          <p:spPr>
            <a:xfrm rot="2661409">
              <a:off x="-713133" y="1670746"/>
              <a:ext cx="3960000" cy="3960000"/>
            </a:xfrm>
            <a:prstGeom prst="arc">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11" name="Arco 10">
              <a:extLst>
                <a:ext uri="{FF2B5EF4-FFF2-40B4-BE49-F238E27FC236}">
                  <a16:creationId xmlns:a16="http://schemas.microsoft.com/office/drawing/2014/main" id="{A37B4C8E-069E-46E0-BC49-F6204F5FB0EB}"/>
                </a:ext>
              </a:extLst>
            </p:cNvPr>
            <p:cNvSpPr/>
            <p:nvPr/>
          </p:nvSpPr>
          <p:spPr>
            <a:xfrm rot="2661409">
              <a:off x="-1073133" y="1310745"/>
              <a:ext cx="4680000" cy="4680000"/>
            </a:xfrm>
            <a:prstGeom prst="arc">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grpSp>
      <p:sp>
        <p:nvSpPr>
          <p:cNvPr id="17" name="CuadroTexto 16">
            <a:extLst>
              <a:ext uri="{FF2B5EF4-FFF2-40B4-BE49-F238E27FC236}">
                <a16:creationId xmlns:a16="http://schemas.microsoft.com/office/drawing/2014/main" id="{E328C8C8-1215-2645-BAF0-AC1C8AC90BD1}"/>
              </a:ext>
            </a:extLst>
          </p:cNvPr>
          <p:cNvSpPr txBox="1"/>
          <p:nvPr/>
        </p:nvSpPr>
        <p:spPr>
          <a:xfrm>
            <a:off x="4191561" y="3462371"/>
            <a:ext cx="7733051" cy="830997"/>
          </a:xfrm>
          <a:prstGeom prst="rect">
            <a:avLst/>
          </a:prstGeom>
          <a:noFill/>
        </p:spPr>
        <p:txBody>
          <a:bodyPr wrap="square" rtlCol="0">
            <a:spAutoFit/>
          </a:bodyPr>
          <a:lstStyle/>
          <a:p>
            <a:endParaRPr lang="es-CL" sz="2400" dirty="0">
              <a:solidFill>
                <a:schemeClr val="accent2"/>
              </a:solidFill>
              <a:latin typeface="Calibri" panose="020F0502020204030204" pitchFamily="34" charset="0"/>
              <a:cs typeface="Calibri" panose="020F0502020204030204" pitchFamily="34" charset="0"/>
            </a:endParaRPr>
          </a:p>
          <a:p>
            <a:endParaRPr lang="es-CL" sz="2400" dirty="0">
              <a:solidFill>
                <a:schemeClr val="accent2"/>
              </a:solidFill>
              <a:latin typeface="Calibri" panose="020F0502020204030204" pitchFamily="34" charset="0"/>
              <a:cs typeface="Calibri" panose="020F0502020204030204" pitchFamily="34" charset="0"/>
            </a:endParaRPr>
          </a:p>
        </p:txBody>
      </p:sp>
      <p:pic>
        <p:nvPicPr>
          <p:cNvPr id="25" name="Imagen 24">
            <a:extLst>
              <a:ext uri="{FF2B5EF4-FFF2-40B4-BE49-F238E27FC236}">
                <a16:creationId xmlns:a16="http://schemas.microsoft.com/office/drawing/2014/main" id="{FF1590F8-C9AE-2E40-9693-DA633E6523E1}"/>
              </a:ext>
            </a:extLst>
          </p:cNvPr>
          <p:cNvPicPr>
            <a:picLocks noChangeAspect="1"/>
          </p:cNvPicPr>
          <p:nvPr/>
        </p:nvPicPr>
        <p:blipFill>
          <a:blip r:embed="rId4">
            <a:duotone>
              <a:schemeClr val="accent2">
                <a:shade val="45000"/>
                <a:satMod val="135000"/>
              </a:schemeClr>
              <a:prstClr val="white"/>
            </a:duotone>
          </a:blip>
          <a:stretch>
            <a:fillRect/>
          </a:stretch>
        </p:blipFill>
        <p:spPr>
          <a:xfrm>
            <a:off x="7189326" y="1913663"/>
            <a:ext cx="4735286" cy="4102662"/>
          </a:xfrm>
          <a:prstGeom prst="rect">
            <a:avLst/>
          </a:prstGeom>
        </p:spPr>
      </p:pic>
      <p:cxnSp>
        <p:nvCxnSpPr>
          <p:cNvPr id="26" name="Conector recto de flecha 25">
            <a:extLst>
              <a:ext uri="{FF2B5EF4-FFF2-40B4-BE49-F238E27FC236}">
                <a16:creationId xmlns:a16="http://schemas.microsoft.com/office/drawing/2014/main" id="{E4A82F90-891B-DC45-A310-58087DEDDB12}"/>
              </a:ext>
            </a:extLst>
          </p:cNvPr>
          <p:cNvCxnSpPr/>
          <p:nvPr/>
        </p:nvCxnSpPr>
        <p:spPr>
          <a:xfrm>
            <a:off x="2228352" y="3551147"/>
            <a:ext cx="2658794" cy="0"/>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39654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2" name="Google Shape;282;p2"/>
          <p:cNvSpPr txBox="1"/>
          <p:nvPr/>
        </p:nvSpPr>
        <p:spPr>
          <a:xfrm>
            <a:off x="335360" y="0"/>
            <a:ext cx="10225136" cy="836712"/>
          </a:xfrm>
          <a:prstGeom prst="rect">
            <a:avLst/>
          </a:prstGeom>
          <a:no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456F"/>
              </a:buClr>
              <a:buSzPts val="2160"/>
              <a:buFont typeface="Noto Sans Symbols"/>
              <a:buNone/>
              <a:tabLst/>
              <a:defRPr/>
            </a:pPr>
            <a:r>
              <a:rPr kumimoji="0" lang="es-CL" sz="3600" b="1" i="0" u="none" strike="noStrike" kern="0" cap="none" spc="0" normalizeH="0" baseline="0" noProof="0" dirty="0">
                <a:ln>
                  <a:noFill/>
                </a:ln>
                <a:solidFill>
                  <a:srgbClr val="FFFFFF"/>
                </a:solidFill>
                <a:effectLst/>
                <a:uLnTx/>
                <a:uFillTx/>
                <a:latin typeface="Calibri Light" panose="020F0302020204030204" pitchFamily="34" charset="0"/>
                <a:cs typeface="Calibri Light" panose="020F0302020204030204" pitchFamily="34" charset="0"/>
                <a:sym typeface="Arial"/>
              </a:rPr>
              <a:t>Pregunta</a:t>
            </a:r>
            <a:endParaRPr kumimoji="0" sz="1400" b="0" i="0" u="none" strike="noStrike" kern="0" cap="none" spc="0" normalizeH="0" baseline="0" noProof="0" dirty="0">
              <a:ln>
                <a:noFill/>
              </a:ln>
              <a:solidFill>
                <a:srgbClr val="000000"/>
              </a:solidFill>
              <a:effectLst/>
              <a:uLnTx/>
              <a:uFillTx/>
              <a:latin typeface="Calibri Light" panose="020F0302020204030204" pitchFamily="34" charset="0"/>
              <a:cs typeface="Calibri Light" panose="020F0302020204030204" pitchFamily="34" charset="0"/>
              <a:sym typeface="Arial"/>
            </a:endParaRPr>
          </a:p>
        </p:txBody>
      </p:sp>
      <p:sp>
        <p:nvSpPr>
          <p:cNvPr id="3" name="Marcador de texto 2">
            <a:extLst>
              <a:ext uri="{FF2B5EF4-FFF2-40B4-BE49-F238E27FC236}">
                <a16:creationId xmlns:a16="http://schemas.microsoft.com/office/drawing/2014/main" id="{595D24A5-0AF1-4C62-A49D-9DF866661257}"/>
              </a:ext>
            </a:extLst>
          </p:cNvPr>
          <p:cNvSpPr>
            <a:spLocks noGrp="1"/>
          </p:cNvSpPr>
          <p:nvPr>
            <p:ph type="body" idx="1"/>
          </p:nvPr>
        </p:nvSpPr>
        <p:spPr>
          <a:xfrm>
            <a:off x="553391" y="1074683"/>
            <a:ext cx="10871200" cy="4495800"/>
          </a:xfrm>
        </p:spPr>
        <p:txBody>
          <a:bodyPr/>
          <a:lstStyle/>
          <a:p>
            <a:pPr marL="118110" lvl="0" indent="0">
              <a:buNone/>
            </a:pPr>
            <a:r>
              <a:rPr lang="es-CL" sz="2800" dirty="0">
                <a:solidFill>
                  <a:schemeClr val="accent2"/>
                </a:solidFill>
              </a:rPr>
              <a:t>Con respecto al sonido es correcto afirmar:</a:t>
            </a:r>
          </a:p>
          <a:p>
            <a:pPr marL="118110" lvl="0" indent="0">
              <a:buNone/>
            </a:pPr>
            <a:endParaRPr lang="es-CL" sz="2800" dirty="0">
              <a:solidFill>
                <a:schemeClr val="accent2"/>
              </a:solidFill>
            </a:endParaRPr>
          </a:p>
          <a:p>
            <a:pPr marL="632460" lvl="0" indent="-514350">
              <a:buAutoNum type="alphaUcParenR"/>
            </a:pPr>
            <a:r>
              <a:rPr lang="es-CL" sz="2400" dirty="0">
                <a:solidFill>
                  <a:schemeClr val="accent2"/>
                </a:solidFill>
              </a:rPr>
              <a:t>Se produce por la dilatación del cuerpo, se propaga a través del vacío, y es percibido por el oído.</a:t>
            </a:r>
          </a:p>
          <a:p>
            <a:pPr marL="632460" lvl="0" indent="-514350">
              <a:buAutoNum type="alphaUcParenR"/>
            </a:pPr>
            <a:r>
              <a:rPr lang="es-CL" sz="2400" dirty="0">
                <a:solidFill>
                  <a:schemeClr val="accent2"/>
                </a:solidFill>
              </a:rPr>
              <a:t>Se produce por una vibración, es propagado por el vacío y es percibido por el oído.</a:t>
            </a:r>
          </a:p>
          <a:p>
            <a:pPr marL="632460" lvl="0" indent="-514350">
              <a:buAutoNum type="alphaUcParenR"/>
            </a:pPr>
            <a:r>
              <a:rPr lang="es-CL" sz="2400" dirty="0">
                <a:solidFill>
                  <a:schemeClr val="accent2"/>
                </a:solidFill>
              </a:rPr>
              <a:t>Se produce por una vibración, es propagado por un medio material, es percibido por el sentido de la audición.</a:t>
            </a:r>
          </a:p>
          <a:p>
            <a:pPr marL="632460" indent="-514350">
              <a:buFont typeface="Noto Sans Symbols"/>
              <a:buAutoNum type="alphaUcParenR"/>
            </a:pPr>
            <a:r>
              <a:rPr lang="es-CL" sz="2400" dirty="0">
                <a:solidFill>
                  <a:schemeClr val="accent2"/>
                </a:solidFill>
              </a:rPr>
              <a:t>Se produce en un momento instantáneo, es transmitido por el aire y es percibido por el sentido de la vibración.</a:t>
            </a:r>
          </a:p>
          <a:p>
            <a:pPr marL="632460" lvl="0" indent="-514350">
              <a:buAutoNum type="alphaUcParenR"/>
            </a:pPr>
            <a:r>
              <a:rPr lang="es-CL" sz="2400" dirty="0">
                <a:solidFill>
                  <a:schemeClr val="accent2"/>
                </a:solidFill>
              </a:rPr>
              <a:t>Ninguna de las anteriores es correcta</a:t>
            </a:r>
          </a:p>
          <a:p>
            <a:pPr marL="118110" indent="0">
              <a:buClr>
                <a:schemeClr val="accent1"/>
              </a:buClr>
              <a:buNone/>
            </a:pPr>
            <a:endParaRPr lang="es-CL" dirty="0">
              <a:solidFill>
                <a:schemeClr val="accent2"/>
              </a:solidFill>
              <a:latin typeface="Calibri" panose="020F0502020204030204" pitchFamily="34" charset="0"/>
              <a:cs typeface="Calibri" panose="020F0502020204030204" pitchFamily="34" charset="0"/>
            </a:endParaRPr>
          </a:p>
        </p:txBody>
      </p:sp>
      <p:pic>
        <p:nvPicPr>
          <p:cNvPr id="4" name="Gráfico 3" descr="Preguntas con relleno sólido">
            <a:extLst>
              <a:ext uri="{FF2B5EF4-FFF2-40B4-BE49-F238E27FC236}">
                <a16:creationId xmlns:a16="http://schemas.microsoft.com/office/drawing/2014/main" id="{CC008ED7-F5F7-5541-B7E9-6EAE5505C4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532743" y="-38844"/>
            <a:ext cx="914400" cy="914400"/>
          </a:xfrm>
          <a:prstGeom prst="rect">
            <a:avLst/>
          </a:prstGeom>
        </p:spPr>
      </p:pic>
    </p:spTree>
    <p:extLst>
      <p:ext uri="{BB962C8B-B14F-4D97-AF65-F5344CB8AC3E}">
        <p14:creationId xmlns:p14="http://schemas.microsoft.com/office/powerpoint/2010/main" val="30201540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2" name="Google Shape;282;p2"/>
          <p:cNvSpPr txBox="1"/>
          <p:nvPr/>
        </p:nvSpPr>
        <p:spPr>
          <a:xfrm>
            <a:off x="335360" y="0"/>
            <a:ext cx="10225136" cy="836712"/>
          </a:xfrm>
          <a:prstGeom prst="rect">
            <a:avLst/>
          </a:prstGeom>
          <a:no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456F"/>
              </a:buClr>
              <a:buSzPts val="2160"/>
              <a:buFont typeface="Noto Sans Symbols"/>
              <a:buNone/>
              <a:tabLst/>
              <a:defRPr/>
            </a:pPr>
            <a:r>
              <a:rPr kumimoji="0" lang="es-CL" sz="3600" b="1" i="0" u="none" strike="noStrike" kern="0" cap="none" spc="0" normalizeH="0" baseline="0" noProof="0">
                <a:ln>
                  <a:noFill/>
                </a:ln>
                <a:solidFill>
                  <a:srgbClr val="FFFFFF"/>
                </a:solidFill>
                <a:effectLst/>
                <a:uLnTx/>
                <a:uFillTx/>
                <a:latin typeface="Calibri Light" panose="020F0302020204030204" pitchFamily="34" charset="0"/>
                <a:cs typeface="Calibri Light" panose="020F0302020204030204" pitchFamily="34" charset="0"/>
                <a:sym typeface="Arial"/>
              </a:rPr>
              <a:t>Concierto</a:t>
            </a:r>
            <a:endParaRPr kumimoji="0" sz="1400" b="0" i="0" u="none" strike="noStrike" kern="0" cap="none" spc="0" normalizeH="0" baseline="0" noProof="0">
              <a:ln>
                <a:noFill/>
              </a:ln>
              <a:solidFill>
                <a:srgbClr val="000000"/>
              </a:solidFill>
              <a:effectLst/>
              <a:uLnTx/>
              <a:uFillTx/>
              <a:latin typeface="Calibri Light" panose="020F0302020204030204" pitchFamily="34" charset="0"/>
              <a:cs typeface="Calibri Light" panose="020F0302020204030204" pitchFamily="34" charset="0"/>
              <a:sym typeface="Arial"/>
            </a:endParaRPr>
          </a:p>
        </p:txBody>
      </p:sp>
      <p:sp>
        <p:nvSpPr>
          <p:cNvPr id="2" name="CuadroTexto 1">
            <a:extLst>
              <a:ext uri="{FF2B5EF4-FFF2-40B4-BE49-F238E27FC236}">
                <a16:creationId xmlns:a16="http://schemas.microsoft.com/office/drawing/2014/main" id="{88CAFB58-BD93-5847-8C5A-2249CA74CEA7}"/>
              </a:ext>
            </a:extLst>
          </p:cNvPr>
          <p:cNvSpPr txBox="1"/>
          <p:nvPr/>
        </p:nvSpPr>
        <p:spPr>
          <a:xfrm>
            <a:off x="648701" y="1016756"/>
            <a:ext cx="6892012" cy="1415772"/>
          </a:xfrm>
          <a:prstGeom prst="rect">
            <a:avLst/>
          </a:prstGeom>
          <a:noFill/>
        </p:spPr>
        <p:txBody>
          <a:bodyPr wrap="square" rtlCol="0">
            <a:spAutoFit/>
          </a:bodyPr>
          <a:lstStyle/>
          <a:p>
            <a:r>
              <a:rPr lang="es-CL" sz="1800" dirty="0">
                <a:solidFill>
                  <a:schemeClr val="accent2"/>
                </a:solidFill>
                <a:latin typeface="Calibri" panose="020F0502020204030204" pitchFamily="34" charset="0"/>
                <a:cs typeface="Calibri" panose="020F0502020204030204" pitchFamily="34" charset="0"/>
              </a:rPr>
              <a:t>Para un concierto al aire libre, queremos que la intensidad del sonido a 20 [m] de los parlantes sea de 1 [W/m</a:t>
            </a:r>
            <a:r>
              <a:rPr lang="es-CL" sz="1800" baseline="30000" dirty="0">
                <a:solidFill>
                  <a:schemeClr val="accent2"/>
                </a:solidFill>
                <a:latin typeface="Calibri" panose="020F0502020204030204" pitchFamily="34" charset="0"/>
                <a:cs typeface="Calibri" panose="020F0502020204030204" pitchFamily="34" charset="0"/>
              </a:rPr>
              <a:t>2</a:t>
            </a:r>
            <a:r>
              <a:rPr lang="es-CL" sz="1800" dirty="0">
                <a:solidFill>
                  <a:schemeClr val="accent2"/>
                </a:solidFill>
                <a:latin typeface="Calibri" panose="020F0502020204030204" pitchFamily="34" charset="0"/>
                <a:cs typeface="Calibri" panose="020F0502020204030204" pitchFamily="34" charset="0"/>
              </a:rPr>
              <a:t>]. Suponiendo que las ondas sonoras tienen la misma intensidad en todas direcciones, ¿qué salida de potencia acústica debe tener el conjunto de parlantes? </a:t>
            </a:r>
          </a:p>
          <a:p>
            <a:endParaRPr lang="es-ES_tradnl" dirty="0"/>
          </a:p>
        </p:txBody>
      </p:sp>
      <p:pic>
        <p:nvPicPr>
          <p:cNvPr id="4" name="Imagen 3">
            <a:extLst>
              <a:ext uri="{FF2B5EF4-FFF2-40B4-BE49-F238E27FC236}">
                <a16:creationId xmlns:a16="http://schemas.microsoft.com/office/drawing/2014/main" id="{F5815F72-6986-4BDF-A513-9F60D4737B66}"/>
              </a:ext>
            </a:extLst>
          </p:cNvPr>
          <p:cNvPicPr>
            <a:picLocks noChangeAspect="1"/>
          </p:cNvPicPr>
          <p:nvPr/>
        </p:nvPicPr>
        <p:blipFill>
          <a:blip r:embed="rId3"/>
          <a:stretch>
            <a:fillRect/>
          </a:stretch>
        </p:blipFill>
        <p:spPr>
          <a:xfrm>
            <a:off x="8097294" y="-117232"/>
            <a:ext cx="4094706" cy="2729804"/>
          </a:xfrm>
          <a:prstGeom prst="rect">
            <a:avLst/>
          </a:prstGeom>
        </p:spPr>
      </p:pic>
    </p:spTree>
    <p:extLst>
      <p:ext uri="{BB962C8B-B14F-4D97-AF65-F5344CB8AC3E}">
        <p14:creationId xmlns:p14="http://schemas.microsoft.com/office/powerpoint/2010/main" val="1133695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2" name="Google Shape;282;p2"/>
          <p:cNvSpPr txBox="1"/>
          <p:nvPr/>
        </p:nvSpPr>
        <p:spPr>
          <a:xfrm>
            <a:off x="335360" y="0"/>
            <a:ext cx="10225136" cy="836712"/>
          </a:xfrm>
          <a:prstGeom prst="rect">
            <a:avLst/>
          </a:prstGeom>
          <a:no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456F"/>
              </a:buClr>
              <a:buSzPts val="2160"/>
              <a:buFont typeface="Noto Sans Symbols"/>
              <a:buNone/>
              <a:tabLst/>
              <a:defRPr/>
            </a:pPr>
            <a:r>
              <a:rPr kumimoji="0" lang="es-CL" sz="3200" b="1" i="0" u="none" strike="noStrike" kern="0" cap="none" spc="0" normalizeH="0" baseline="0" noProof="0" dirty="0">
                <a:ln>
                  <a:noFill/>
                </a:ln>
                <a:solidFill>
                  <a:srgbClr val="FFFFFF"/>
                </a:solidFill>
                <a:effectLst/>
                <a:uLnTx/>
                <a:uFillTx/>
                <a:latin typeface="Calibri Light" panose="020F0302020204030204" pitchFamily="34" charset="0"/>
                <a:cs typeface="Calibri Light" panose="020F0302020204030204" pitchFamily="34" charset="0"/>
                <a:sym typeface="Arial"/>
              </a:rPr>
              <a:t>Percepción del sonido – “volumen” o intensidad sonora</a:t>
            </a:r>
            <a:endParaRPr kumimoji="0" sz="1200" b="0" i="0" u="none" strike="noStrike" kern="0" cap="none" spc="0" normalizeH="0" baseline="0" noProof="0" dirty="0">
              <a:ln>
                <a:noFill/>
              </a:ln>
              <a:solidFill>
                <a:srgbClr val="000000"/>
              </a:solidFill>
              <a:effectLst/>
              <a:uLnTx/>
              <a:uFillTx/>
              <a:latin typeface="Calibri Light" panose="020F0302020204030204" pitchFamily="34" charset="0"/>
              <a:cs typeface="Calibri Light" panose="020F0302020204030204" pitchFamily="34" charset="0"/>
              <a:sym typeface="Arial"/>
            </a:endParaRPr>
          </a:p>
        </p:txBody>
      </p:sp>
      <p:pic>
        <p:nvPicPr>
          <p:cNvPr id="5" name="Imagen 4">
            <a:extLst>
              <a:ext uri="{FF2B5EF4-FFF2-40B4-BE49-F238E27FC236}">
                <a16:creationId xmlns:a16="http://schemas.microsoft.com/office/drawing/2014/main" id="{1F9A3448-F3D9-4057-B753-8388BD2F5939}"/>
              </a:ext>
            </a:extLst>
          </p:cNvPr>
          <p:cNvPicPr>
            <a:picLocks noChangeAspect="1"/>
          </p:cNvPicPr>
          <p:nvPr/>
        </p:nvPicPr>
        <p:blipFill>
          <a:blip r:embed="rId3">
            <a:duotone>
              <a:schemeClr val="accent2">
                <a:shade val="45000"/>
                <a:satMod val="135000"/>
              </a:schemeClr>
              <a:prstClr val="white"/>
            </a:duotone>
          </a:blip>
          <a:stretch>
            <a:fillRect/>
          </a:stretch>
        </p:blipFill>
        <p:spPr>
          <a:xfrm>
            <a:off x="9252281" y="969464"/>
            <a:ext cx="2616429" cy="2266880"/>
          </a:xfrm>
          <a:prstGeom prst="rect">
            <a:avLst/>
          </a:prstGeom>
        </p:spPr>
      </p:pic>
      <mc:AlternateContent xmlns:mc="http://schemas.openxmlformats.org/markup-compatibility/2006" xmlns:a14="http://schemas.microsoft.com/office/drawing/2010/main">
        <mc:Choice Requires="a14">
          <p:sp>
            <p:nvSpPr>
              <p:cNvPr id="24" name="CuadroTexto 23">
                <a:extLst>
                  <a:ext uri="{FF2B5EF4-FFF2-40B4-BE49-F238E27FC236}">
                    <a16:creationId xmlns:a16="http://schemas.microsoft.com/office/drawing/2014/main" id="{C4012A17-DC68-4D76-B390-39537207BC18}"/>
                  </a:ext>
                </a:extLst>
              </p:cNvPr>
              <p:cNvSpPr txBox="1"/>
              <p:nvPr/>
            </p:nvSpPr>
            <p:spPr>
              <a:xfrm>
                <a:off x="401561" y="1027061"/>
                <a:ext cx="8601762" cy="5278496"/>
              </a:xfrm>
              <a:prstGeom prst="rect">
                <a:avLst/>
              </a:prstGeom>
              <a:noFill/>
            </p:spPr>
            <p:txBody>
              <a:bodyPr wrap="square" rtlCol="0">
                <a:spAutoFit/>
              </a:bodyPr>
              <a:lstStyle/>
              <a:p>
                <a:r>
                  <a:rPr lang="es-CL" sz="2400" dirty="0">
                    <a:solidFill>
                      <a:schemeClr val="accent2"/>
                    </a:solidFill>
                    <a:latin typeface="Calibri" panose="020F0502020204030204" pitchFamily="34" charset="0"/>
                    <a:cs typeface="Calibri" panose="020F0502020204030204" pitchFamily="34" charset="0"/>
                  </a:rPr>
                  <a:t>Un valor típico de umbral de </a:t>
                </a:r>
                <a:r>
                  <a:rPr lang="es-CL" sz="2400" b="1" dirty="0">
                    <a:solidFill>
                      <a:schemeClr val="accent2"/>
                    </a:solidFill>
                    <a:latin typeface="Calibri" panose="020F0502020204030204" pitchFamily="34" charset="0"/>
                    <a:cs typeface="Calibri" panose="020F0502020204030204" pitchFamily="34" charset="0"/>
                  </a:rPr>
                  <a:t>percepción mínima</a:t>
                </a:r>
                <a:r>
                  <a:rPr lang="es-CL" sz="2400" dirty="0">
                    <a:solidFill>
                      <a:schemeClr val="accent2"/>
                    </a:solidFill>
                    <a:latin typeface="Calibri" panose="020F0502020204030204" pitchFamily="34" charset="0"/>
                    <a:cs typeface="Calibri" panose="020F0502020204030204" pitchFamily="34" charset="0"/>
                  </a:rPr>
                  <a:t> de sonido es una intensidad de </a:t>
                </a:r>
                <a:r>
                  <a:rPr lang="es-CL" sz="2400" dirty="0">
                    <a:solidFill>
                      <a:schemeClr val="accent1"/>
                    </a:solidFill>
                    <a:latin typeface="Calibri" panose="020F0502020204030204" pitchFamily="34" charset="0"/>
                    <a:cs typeface="Calibri" panose="020F0502020204030204" pitchFamily="34" charset="0"/>
                  </a:rPr>
                  <a:t>I</a:t>
                </a:r>
                <a:r>
                  <a:rPr lang="es-CL" sz="2400" baseline="-25000" dirty="0">
                    <a:solidFill>
                      <a:schemeClr val="accent1"/>
                    </a:solidFill>
                    <a:latin typeface="Calibri" panose="020F0502020204030204" pitchFamily="34" charset="0"/>
                    <a:cs typeface="Calibri" panose="020F0502020204030204" pitchFamily="34" charset="0"/>
                  </a:rPr>
                  <a:t>min</a:t>
                </a:r>
                <a:r>
                  <a:rPr lang="es-CL" sz="2400" dirty="0">
                    <a:solidFill>
                      <a:schemeClr val="accent1"/>
                    </a:solidFill>
                    <a:latin typeface="Calibri" panose="020F0502020204030204" pitchFamily="34" charset="0"/>
                    <a:cs typeface="Calibri" panose="020F0502020204030204" pitchFamily="34" charset="0"/>
                  </a:rPr>
                  <a:t> ~ 10</a:t>
                </a:r>
                <a:r>
                  <a:rPr lang="es-CL" sz="2400" baseline="30000" dirty="0">
                    <a:solidFill>
                      <a:schemeClr val="accent1"/>
                    </a:solidFill>
                    <a:latin typeface="Calibri" panose="020F0502020204030204" pitchFamily="34" charset="0"/>
                    <a:cs typeface="Calibri" panose="020F0502020204030204" pitchFamily="34" charset="0"/>
                  </a:rPr>
                  <a:t>-12</a:t>
                </a:r>
                <a:r>
                  <a:rPr lang="es-CL" sz="2400" dirty="0">
                    <a:solidFill>
                      <a:schemeClr val="accent1"/>
                    </a:solidFill>
                    <a:latin typeface="Calibri" panose="020F0502020204030204" pitchFamily="34" charset="0"/>
                    <a:cs typeface="Calibri" panose="020F0502020204030204" pitchFamily="34" charset="0"/>
                  </a:rPr>
                  <a:t> [W/m</a:t>
                </a:r>
                <a:r>
                  <a:rPr lang="es-CL" sz="2400" baseline="30000" dirty="0">
                    <a:solidFill>
                      <a:schemeClr val="accent1"/>
                    </a:solidFill>
                    <a:latin typeface="Calibri" panose="020F0502020204030204" pitchFamily="34" charset="0"/>
                    <a:cs typeface="Calibri" panose="020F0502020204030204" pitchFamily="34" charset="0"/>
                  </a:rPr>
                  <a:t>2</a:t>
                </a:r>
                <a:r>
                  <a:rPr lang="es-CL" sz="2400" dirty="0">
                    <a:solidFill>
                      <a:schemeClr val="accent1"/>
                    </a:solidFill>
                    <a:latin typeface="Calibri" panose="020F0502020204030204" pitchFamily="34" charset="0"/>
                    <a:cs typeface="Calibri" panose="020F0502020204030204" pitchFamily="34" charset="0"/>
                  </a:rPr>
                  <a:t>] </a:t>
                </a:r>
                <a:r>
                  <a:rPr lang="es-CL" sz="2400" dirty="0">
                    <a:solidFill>
                      <a:schemeClr val="accent2"/>
                    </a:solidFill>
                    <a:latin typeface="Calibri" panose="020F0502020204030204" pitchFamily="34" charset="0"/>
                    <a:cs typeface="Calibri" panose="020F0502020204030204" pitchFamily="34" charset="0"/>
                  </a:rPr>
                  <a:t>(para una frecuencia de aproximadamente 1000 [Hz]). </a:t>
                </a:r>
              </a:p>
              <a:p>
                <a:endParaRPr lang="es-CL" sz="2400" dirty="0">
                  <a:solidFill>
                    <a:schemeClr val="accent2"/>
                  </a:solidFill>
                  <a:latin typeface="Calibri" panose="020F0502020204030204" pitchFamily="34" charset="0"/>
                  <a:cs typeface="Calibri" panose="020F0502020204030204" pitchFamily="34" charset="0"/>
                </a:endParaRPr>
              </a:p>
              <a:p>
                <a:r>
                  <a:rPr lang="es-CL" sz="2400" dirty="0">
                    <a:solidFill>
                      <a:schemeClr val="accent2"/>
                    </a:solidFill>
                    <a:latin typeface="Calibri" panose="020F0502020204030204" pitchFamily="34" charset="0"/>
                    <a:cs typeface="Calibri" panose="020F0502020204030204" pitchFamily="34" charset="0"/>
                  </a:rPr>
                  <a:t>El umbral del </a:t>
                </a:r>
                <a:r>
                  <a:rPr lang="es-CL" sz="2400" b="1" dirty="0">
                    <a:solidFill>
                      <a:schemeClr val="accent2"/>
                    </a:solidFill>
                    <a:latin typeface="Calibri" panose="020F0502020204030204" pitchFamily="34" charset="0"/>
                    <a:cs typeface="Calibri" panose="020F0502020204030204" pitchFamily="34" charset="0"/>
                  </a:rPr>
                  <a:t>dolor</a:t>
                </a:r>
                <a:r>
                  <a:rPr lang="es-CL" sz="2400" dirty="0">
                    <a:solidFill>
                      <a:schemeClr val="accent2"/>
                    </a:solidFill>
                    <a:latin typeface="Calibri" panose="020F0502020204030204" pitchFamily="34" charset="0"/>
                    <a:cs typeface="Calibri" panose="020F0502020204030204" pitchFamily="34" charset="0"/>
                  </a:rPr>
                  <a:t> se encuentra más bien en </a:t>
                </a:r>
                <a:r>
                  <a:rPr lang="es-CL" sz="2400" dirty="0" err="1">
                    <a:solidFill>
                      <a:srgbClr val="C00000"/>
                    </a:solidFill>
                    <a:latin typeface="Calibri" panose="020F0502020204030204" pitchFamily="34" charset="0"/>
                    <a:cs typeface="Calibri" panose="020F0502020204030204" pitchFamily="34" charset="0"/>
                  </a:rPr>
                  <a:t>I</a:t>
                </a:r>
                <a:r>
                  <a:rPr lang="es-CL" sz="2400" baseline="-25000" dirty="0" err="1">
                    <a:solidFill>
                      <a:srgbClr val="C00000"/>
                    </a:solidFill>
                    <a:latin typeface="Calibri" panose="020F0502020204030204" pitchFamily="34" charset="0"/>
                    <a:cs typeface="Calibri" panose="020F0502020204030204" pitchFamily="34" charset="0"/>
                  </a:rPr>
                  <a:t>umbral</a:t>
                </a:r>
                <a:r>
                  <a:rPr lang="es-CL" sz="2400" baseline="-25000" dirty="0">
                    <a:solidFill>
                      <a:srgbClr val="C00000"/>
                    </a:solidFill>
                    <a:latin typeface="Calibri" panose="020F0502020204030204" pitchFamily="34" charset="0"/>
                    <a:cs typeface="Calibri" panose="020F0502020204030204" pitchFamily="34" charset="0"/>
                  </a:rPr>
                  <a:t> dolor</a:t>
                </a:r>
                <a:r>
                  <a:rPr lang="es-CL" sz="2400" dirty="0">
                    <a:solidFill>
                      <a:srgbClr val="C00000"/>
                    </a:solidFill>
                    <a:latin typeface="Calibri" panose="020F0502020204030204" pitchFamily="34" charset="0"/>
                    <a:cs typeface="Calibri" panose="020F0502020204030204" pitchFamily="34" charset="0"/>
                  </a:rPr>
                  <a:t> ~ 1 [W/m</a:t>
                </a:r>
                <a:r>
                  <a:rPr lang="es-CL" sz="2400" baseline="30000" dirty="0">
                    <a:solidFill>
                      <a:srgbClr val="C00000"/>
                    </a:solidFill>
                    <a:latin typeface="Calibri" panose="020F0502020204030204" pitchFamily="34" charset="0"/>
                    <a:cs typeface="Calibri" panose="020F0502020204030204" pitchFamily="34" charset="0"/>
                  </a:rPr>
                  <a:t>2</a:t>
                </a:r>
                <a:r>
                  <a:rPr lang="es-CL" sz="2400" dirty="0">
                    <a:solidFill>
                      <a:srgbClr val="C00000"/>
                    </a:solidFill>
                    <a:latin typeface="Calibri" panose="020F0502020204030204" pitchFamily="34" charset="0"/>
                    <a:cs typeface="Calibri" panose="020F0502020204030204" pitchFamily="34" charset="0"/>
                  </a:rPr>
                  <a:t>]</a:t>
                </a:r>
                <a:r>
                  <a:rPr lang="es-CL" sz="2400" dirty="0">
                    <a:solidFill>
                      <a:schemeClr val="accent2"/>
                    </a:solidFill>
                    <a:latin typeface="Calibri" panose="020F0502020204030204" pitchFamily="34" charset="0"/>
                    <a:cs typeface="Calibri" panose="020F0502020204030204" pitchFamily="34" charset="0"/>
                  </a:rPr>
                  <a:t>. La diferencia es enorme.</a:t>
                </a:r>
              </a:p>
              <a:p>
                <a:endParaRPr lang="es-CL" sz="2400" dirty="0">
                  <a:solidFill>
                    <a:schemeClr val="accent2"/>
                  </a:solidFill>
                  <a:latin typeface="Calibri" panose="020F0502020204030204" pitchFamily="34" charset="0"/>
                  <a:cs typeface="Calibri" panose="020F0502020204030204" pitchFamily="34" charset="0"/>
                </a:endParaRPr>
              </a:p>
              <a:p>
                <a:r>
                  <a:rPr lang="es-CL" sz="2400" dirty="0">
                    <a:solidFill>
                      <a:schemeClr val="accent2"/>
                    </a:solidFill>
                    <a:latin typeface="Calibri" panose="020F0502020204030204" pitchFamily="34" charset="0"/>
                    <a:cs typeface="Calibri" panose="020F0502020204030204" pitchFamily="34" charset="0"/>
                  </a:rPr>
                  <a:t>Por eso se utiliza el Decibel [dB] como escala, y se define el nivel de sonido </a:t>
                </a:r>
                <a:r>
                  <a:rPr lang="el-GR" sz="2400" dirty="0">
                    <a:solidFill>
                      <a:schemeClr val="accent2"/>
                    </a:solidFill>
                    <a:latin typeface="Calibri" panose="020F0502020204030204" pitchFamily="34" charset="0"/>
                    <a:cs typeface="Calibri" panose="020F0502020204030204" pitchFamily="34" charset="0"/>
                  </a:rPr>
                  <a:t>β</a:t>
                </a:r>
                <a:r>
                  <a:rPr lang="es-CL" sz="2400" dirty="0">
                    <a:solidFill>
                      <a:schemeClr val="accent2"/>
                    </a:solidFill>
                    <a:latin typeface="Calibri" panose="020F0502020204030204" pitchFamily="34" charset="0"/>
                    <a:cs typeface="Calibri" panose="020F0502020204030204" pitchFamily="34" charset="0"/>
                  </a:rPr>
                  <a:t> asociado a una intensidad I:</a:t>
                </a:r>
              </a:p>
              <a:p>
                <a:endParaRPr lang="es-CL" sz="2400" dirty="0">
                  <a:solidFill>
                    <a:schemeClr val="accent2"/>
                  </a:solidFill>
                  <a:latin typeface="Calibri" panose="020F0502020204030204" pitchFamily="34" charset="0"/>
                  <a:cs typeface="Calibri" panose="020F0502020204030204" pitchFamily="34" charset="0"/>
                </a:endParaRPr>
              </a:p>
              <a:p>
                <a:pPr/>
                <a14:m>
                  <m:oMathPara xmlns:m="http://schemas.openxmlformats.org/officeDocument/2006/math">
                    <m:oMathParaPr>
                      <m:jc m:val="centerGroup"/>
                    </m:oMathParaPr>
                    <m:oMath xmlns:m="http://schemas.openxmlformats.org/officeDocument/2006/math">
                      <m:r>
                        <a:rPr lang="es-CL" sz="2400" i="1" smtClean="0">
                          <a:solidFill>
                            <a:schemeClr val="accent2"/>
                          </a:solidFill>
                          <a:latin typeface="Cambria Math" panose="02040503050406030204" pitchFamily="18" charset="0"/>
                          <a:ea typeface="Cambria Math" panose="02040503050406030204" pitchFamily="18" charset="0"/>
                          <a:cs typeface="Calibri" panose="020F0502020204030204" pitchFamily="34" charset="0"/>
                        </a:rPr>
                        <m:t>𝛽</m:t>
                      </m:r>
                      <m:r>
                        <a:rPr lang="es-CL" sz="2400" b="0" i="1" smtClean="0">
                          <a:solidFill>
                            <a:schemeClr val="accent2"/>
                          </a:solidFill>
                          <a:latin typeface="Cambria Math" panose="02040503050406030204" pitchFamily="18" charset="0"/>
                          <a:ea typeface="Cambria Math" panose="02040503050406030204" pitchFamily="18" charset="0"/>
                          <a:cs typeface="Calibri" panose="020F0502020204030204" pitchFamily="34" charset="0"/>
                        </a:rPr>
                        <m:t>=</m:t>
                      </m:r>
                      <m:d>
                        <m:dPr>
                          <m:ctrlPr>
                            <a:rPr lang="es-CL" sz="2400" b="0" i="1" smtClean="0">
                              <a:solidFill>
                                <a:schemeClr val="accent2"/>
                              </a:solidFill>
                              <a:latin typeface="Cambria Math" panose="02040503050406030204" pitchFamily="18" charset="0"/>
                              <a:ea typeface="Cambria Math" panose="02040503050406030204" pitchFamily="18" charset="0"/>
                              <a:cs typeface="Calibri" panose="020F0502020204030204" pitchFamily="34" charset="0"/>
                            </a:rPr>
                          </m:ctrlPr>
                        </m:dPr>
                        <m:e>
                          <m:r>
                            <a:rPr lang="es-CL" sz="2400" b="0" i="1" smtClean="0">
                              <a:solidFill>
                                <a:schemeClr val="accent2"/>
                              </a:solidFill>
                              <a:latin typeface="Cambria Math" panose="02040503050406030204" pitchFamily="18" charset="0"/>
                              <a:ea typeface="Cambria Math" panose="02040503050406030204" pitchFamily="18" charset="0"/>
                              <a:cs typeface="Calibri" panose="020F0502020204030204" pitchFamily="34" charset="0"/>
                            </a:rPr>
                            <m:t>10 [</m:t>
                          </m:r>
                          <m:r>
                            <a:rPr lang="es-CL" sz="2400" b="0" i="1" smtClean="0">
                              <a:solidFill>
                                <a:schemeClr val="accent2"/>
                              </a:solidFill>
                              <a:latin typeface="Cambria Math" panose="02040503050406030204" pitchFamily="18" charset="0"/>
                              <a:ea typeface="Cambria Math" panose="02040503050406030204" pitchFamily="18" charset="0"/>
                              <a:cs typeface="Calibri" panose="020F0502020204030204" pitchFamily="34" charset="0"/>
                            </a:rPr>
                            <m:t>𝑑𝐵</m:t>
                          </m:r>
                          <m:r>
                            <a:rPr lang="es-CL" sz="2400" b="0" i="1" smtClean="0">
                              <a:solidFill>
                                <a:schemeClr val="accent2"/>
                              </a:solidFill>
                              <a:latin typeface="Cambria Math" panose="02040503050406030204" pitchFamily="18" charset="0"/>
                              <a:ea typeface="Cambria Math" panose="02040503050406030204" pitchFamily="18" charset="0"/>
                              <a:cs typeface="Calibri" panose="020F0502020204030204" pitchFamily="34" charset="0"/>
                            </a:rPr>
                            <m:t>]</m:t>
                          </m:r>
                        </m:e>
                      </m:d>
                      <m:r>
                        <a:rPr lang="es-CL" sz="2400" b="0" i="1" smtClean="0">
                          <a:solidFill>
                            <a:schemeClr val="accent2"/>
                          </a:solidFill>
                          <a:latin typeface="Cambria Math" panose="02040503050406030204" pitchFamily="18" charset="0"/>
                          <a:ea typeface="Cambria Math" panose="02040503050406030204" pitchFamily="18" charset="0"/>
                          <a:cs typeface="Calibri" panose="020F0502020204030204" pitchFamily="34" charset="0"/>
                        </a:rPr>
                        <m:t>∙</m:t>
                      </m:r>
                      <m:r>
                        <a:rPr lang="es-CL" sz="2400" b="0" i="1" smtClean="0">
                          <a:solidFill>
                            <a:schemeClr val="accent2"/>
                          </a:solidFill>
                          <a:latin typeface="Cambria Math" panose="02040503050406030204" pitchFamily="18" charset="0"/>
                          <a:ea typeface="Cambria Math" panose="02040503050406030204" pitchFamily="18" charset="0"/>
                          <a:cs typeface="Calibri" panose="020F0502020204030204" pitchFamily="34" charset="0"/>
                        </a:rPr>
                        <m:t>𝑙𝑜𝑔</m:t>
                      </m:r>
                      <m:f>
                        <m:fPr>
                          <m:ctrlPr>
                            <a:rPr lang="es-CL" sz="2400" b="0" i="1" smtClean="0">
                              <a:solidFill>
                                <a:schemeClr val="accent2"/>
                              </a:solidFill>
                              <a:latin typeface="Cambria Math" panose="02040503050406030204" pitchFamily="18" charset="0"/>
                              <a:ea typeface="Cambria Math" panose="02040503050406030204" pitchFamily="18" charset="0"/>
                              <a:cs typeface="Calibri" panose="020F0502020204030204" pitchFamily="34" charset="0"/>
                            </a:rPr>
                          </m:ctrlPr>
                        </m:fPr>
                        <m:num>
                          <m:r>
                            <a:rPr lang="es-CL" sz="2400" b="0" i="1" smtClean="0">
                              <a:solidFill>
                                <a:schemeClr val="accent2"/>
                              </a:solidFill>
                              <a:latin typeface="Cambria Math" panose="02040503050406030204" pitchFamily="18" charset="0"/>
                              <a:ea typeface="Cambria Math" panose="02040503050406030204" pitchFamily="18" charset="0"/>
                              <a:cs typeface="Calibri" panose="020F0502020204030204" pitchFamily="34" charset="0"/>
                            </a:rPr>
                            <m:t>𝐼</m:t>
                          </m:r>
                        </m:num>
                        <m:den>
                          <m:sSub>
                            <m:sSubPr>
                              <m:ctrlPr>
                                <a:rPr lang="es-CL" sz="2400" b="0" i="1" smtClean="0">
                                  <a:solidFill>
                                    <a:schemeClr val="accent2"/>
                                  </a:solidFill>
                                  <a:latin typeface="Cambria Math" panose="02040503050406030204" pitchFamily="18" charset="0"/>
                                  <a:ea typeface="Cambria Math" panose="02040503050406030204" pitchFamily="18" charset="0"/>
                                  <a:cs typeface="Calibri" panose="020F0502020204030204" pitchFamily="34" charset="0"/>
                                </a:rPr>
                              </m:ctrlPr>
                            </m:sSubPr>
                            <m:e>
                              <m:r>
                                <a:rPr lang="es-CL" sz="2400" b="0" i="1" smtClean="0">
                                  <a:solidFill>
                                    <a:schemeClr val="accent2"/>
                                  </a:solidFill>
                                  <a:latin typeface="Cambria Math" panose="02040503050406030204" pitchFamily="18" charset="0"/>
                                  <a:ea typeface="Cambria Math" panose="02040503050406030204" pitchFamily="18" charset="0"/>
                                  <a:cs typeface="Calibri" panose="020F0502020204030204" pitchFamily="34" charset="0"/>
                                </a:rPr>
                                <m:t>𝐼</m:t>
                              </m:r>
                            </m:e>
                            <m:sub>
                              <m:r>
                                <a:rPr lang="es-CL" sz="2400" b="0" i="1" smtClean="0">
                                  <a:solidFill>
                                    <a:schemeClr val="accent2"/>
                                  </a:solidFill>
                                  <a:latin typeface="Cambria Math" panose="02040503050406030204" pitchFamily="18" charset="0"/>
                                  <a:ea typeface="Cambria Math" panose="02040503050406030204" pitchFamily="18" charset="0"/>
                                  <a:cs typeface="Calibri" panose="020F0502020204030204" pitchFamily="34" charset="0"/>
                                </a:rPr>
                                <m:t>0</m:t>
                              </m:r>
                            </m:sub>
                          </m:sSub>
                        </m:den>
                      </m:f>
                    </m:oMath>
                  </m:oMathPara>
                </a14:m>
                <a:endParaRPr lang="es-CL" sz="2400" dirty="0">
                  <a:solidFill>
                    <a:schemeClr val="accent2"/>
                  </a:solidFill>
                  <a:latin typeface="Calibri" panose="020F0502020204030204" pitchFamily="34" charset="0"/>
                  <a:cs typeface="Calibri" panose="020F0502020204030204" pitchFamily="34" charset="0"/>
                </a:endParaRPr>
              </a:p>
              <a:p>
                <a:endParaRPr lang="es-CL" sz="2400" dirty="0">
                  <a:solidFill>
                    <a:schemeClr val="accent2"/>
                  </a:solidFill>
                  <a:latin typeface="Calibri" panose="020F0502020204030204" pitchFamily="34" charset="0"/>
                  <a:cs typeface="Calibri" panose="020F0502020204030204" pitchFamily="34" charset="0"/>
                </a:endParaRPr>
              </a:p>
              <a:p>
                <a:r>
                  <a:rPr lang="es-CL" sz="2400" dirty="0">
                    <a:solidFill>
                      <a:schemeClr val="accent2"/>
                    </a:solidFill>
                    <a:latin typeface="Calibri" panose="020F0502020204030204" pitchFamily="34" charset="0"/>
                    <a:cs typeface="Calibri" panose="020F0502020204030204" pitchFamily="34" charset="0"/>
                  </a:rPr>
                  <a:t>Donde I</a:t>
                </a:r>
                <a:r>
                  <a:rPr lang="es-CL" sz="2400" baseline="-25000" dirty="0">
                    <a:solidFill>
                      <a:schemeClr val="accent2"/>
                    </a:solidFill>
                    <a:latin typeface="Calibri" panose="020F0502020204030204" pitchFamily="34" charset="0"/>
                    <a:cs typeface="Calibri" panose="020F0502020204030204" pitchFamily="34" charset="0"/>
                  </a:rPr>
                  <a:t>0</a:t>
                </a:r>
                <a:r>
                  <a:rPr lang="es-CL" sz="2400" dirty="0">
                    <a:solidFill>
                      <a:schemeClr val="accent2"/>
                    </a:solidFill>
                    <a:latin typeface="Calibri" panose="020F0502020204030204" pitchFamily="34" charset="0"/>
                    <a:cs typeface="Calibri" panose="020F0502020204030204" pitchFamily="34" charset="0"/>
                  </a:rPr>
                  <a:t> = 10</a:t>
                </a:r>
                <a:r>
                  <a:rPr lang="es-CL" sz="2400" baseline="30000" dirty="0">
                    <a:solidFill>
                      <a:schemeClr val="accent2"/>
                    </a:solidFill>
                    <a:latin typeface="Calibri" panose="020F0502020204030204" pitchFamily="34" charset="0"/>
                    <a:cs typeface="Calibri" panose="020F0502020204030204" pitchFamily="34" charset="0"/>
                  </a:rPr>
                  <a:t>-12</a:t>
                </a:r>
                <a:r>
                  <a:rPr lang="es-CL" sz="2400" dirty="0">
                    <a:solidFill>
                      <a:schemeClr val="accent2"/>
                    </a:solidFill>
                    <a:latin typeface="Calibri" panose="020F0502020204030204" pitchFamily="34" charset="0"/>
                    <a:cs typeface="Calibri" panose="020F0502020204030204" pitchFamily="34" charset="0"/>
                  </a:rPr>
                  <a:t> [W/m</a:t>
                </a:r>
                <a:r>
                  <a:rPr lang="es-CL" sz="2400" baseline="30000" dirty="0">
                    <a:solidFill>
                      <a:schemeClr val="accent2"/>
                    </a:solidFill>
                    <a:latin typeface="Calibri" panose="020F0502020204030204" pitchFamily="34" charset="0"/>
                    <a:cs typeface="Calibri" panose="020F0502020204030204" pitchFamily="34" charset="0"/>
                  </a:rPr>
                  <a:t>2</a:t>
                </a:r>
                <a:r>
                  <a:rPr lang="es-CL" sz="2400" dirty="0">
                    <a:solidFill>
                      <a:schemeClr val="accent2"/>
                    </a:solidFill>
                    <a:latin typeface="Calibri" panose="020F0502020204030204" pitchFamily="34" charset="0"/>
                    <a:cs typeface="Calibri" panose="020F0502020204030204" pitchFamily="34" charset="0"/>
                  </a:rPr>
                  <a:t>]. </a:t>
                </a:r>
                <a:endParaRPr lang="es-CL" sz="2400" baseline="-25000" dirty="0">
                  <a:solidFill>
                    <a:schemeClr val="accent2"/>
                  </a:solidFill>
                  <a:latin typeface="Calibri" panose="020F0502020204030204" pitchFamily="34" charset="0"/>
                  <a:cs typeface="Calibri" panose="020F0502020204030204" pitchFamily="34" charset="0"/>
                </a:endParaRPr>
              </a:p>
            </p:txBody>
          </p:sp>
        </mc:Choice>
        <mc:Fallback xmlns="">
          <p:sp>
            <p:nvSpPr>
              <p:cNvPr id="24" name="CuadroTexto 23">
                <a:extLst>
                  <a:ext uri="{FF2B5EF4-FFF2-40B4-BE49-F238E27FC236}">
                    <a16:creationId xmlns:a16="http://schemas.microsoft.com/office/drawing/2014/main" id="{C4012A17-DC68-4D76-B390-39537207BC18}"/>
                  </a:ext>
                </a:extLst>
              </p:cNvPr>
              <p:cNvSpPr txBox="1">
                <a:spLocks noRot="1" noChangeAspect="1" noMove="1" noResize="1" noEditPoints="1" noAdjustHandles="1" noChangeArrowheads="1" noChangeShapeType="1" noTextEdit="1"/>
              </p:cNvSpPr>
              <p:nvPr/>
            </p:nvSpPr>
            <p:spPr>
              <a:xfrm>
                <a:off x="401561" y="1027061"/>
                <a:ext cx="8601762" cy="5278496"/>
              </a:xfrm>
              <a:prstGeom prst="rect">
                <a:avLst/>
              </a:prstGeom>
              <a:blipFill>
                <a:blip r:embed="rId4"/>
                <a:stretch>
                  <a:fillRect l="-1134" t="-924" r="-921" b="-1617"/>
                </a:stretch>
              </a:blipFill>
            </p:spPr>
            <p:txBody>
              <a:bodyPr/>
              <a:lstStyle/>
              <a:p>
                <a:r>
                  <a:rPr lang="es-CL">
                    <a:noFill/>
                  </a:rPr>
                  <a:t> </a:t>
                </a:r>
              </a:p>
            </p:txBody>
          </p:sp>
        </mc:Fallback>
      </mc:AlternateContent>
    </p:spTree>
    <p:extLst>
      <p:ext uri="{BB962C8B-B14F-4D97-AF65-F5344CB8AC3E}">
        <p14:creationId xmlns:p14="http://schemas.microsoft.com/office/powerpoint/2010/main" val="3926920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2" name="Google Shape;282;p2"/>
          <p:cNvSpPr txBox="1"/>
          <p:nvPr/>
        </p:nvSpPr>
        <p:spPr>
          <a:xfrm>
            <a:off x="335360" y="0"/>
            <a:ext cx="10225136" cy="836712"/>
          </a:xfrm>
          <a:prstGeom prst="rect">
            <a:avLst/>
          </a:prstGeom>
          <a:no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456F"/>
              </a:buClr>
              <a:buSzPts val="2160"/>
              <a:buFont typeface="Noto Sans Symbols"/>
              <a:buNone/>
              <a:tabLst/>
              <a:defRPr/>
            </a:pPr>
            <a:r>
              <a:rPr kumimoji="0" lang="es-CL" sz="3200" b="1" i="0" u="none" strike="noStrike" kern="0" cap="none" spc="0" normalizeH="0" baseline="0" noProof="0" dirty="0">
                <a:ln>
                  <a:noFill/>
                </a:ln>
                <a:solidFill>
                  <a:srgbClr val="FFFFFF"/>
                </a:solidFill>
                <a:effectLst/>
                <a:uLnTx/>
                <a:uFillTx/>
                <a:latin typeface="Calibri Light" panose="020F0302020204030204" pitchFamily="34" charset="0"/>
                <a:cs typeface="Calibri Light" panose="020F0302020204030204" pitchFamily="34" charset="0"/>
                <a:sym typeface="Arial"/>
              </a:rPr>
              <a:t>Percepción del sonido – “volumen” o intensidad sonora</a:t>
            </a:r>
            <a:endParaRPr kumimoji="0" sz="1200" b="0" i="0" u="none" strike="noStrike" kern="0" cap="none" spc="0" normalizeH="0" baseline="0" noProof="0" dirty="0">
              <a:ln>
                <a:noFill/>
              </a:ln>
              <a:solidFill>
                <a:srgbClr val="000000"/>
              </a:solidFill>
              <a:effectLst/>
              <a:uLnTx/>
              <a:uFillTx/>
              <a:latin typeface="Calibri Light" panose="020F0302020204030204" pitchFamily="34" charset="0"/>
              <a:cs typeface="Calibri Light" panose="020F0302020204030204" pitchFamily="34" charset="0"/>
              <a:sym typeface="Arial"/>
            </a:endParaRPr>
          </a:p>
        </p:txBody>
      </p:sp>
      <p:pic>
        <p:nvPicPr>
          <p:cNvPr id="5" name="Imagen 4">
            <a:extLst>
              <a:ext uri="{FF2B5EF4-FFF2-40B4-BE49-F238E27FC236}">
                <a16:creationId xmlns:a16="http://schemas.microsoft.com/office/drawing/2014/main" id="{1F9A3448-F3D9-4057-B753-8388BD2F5939}"/>
              </a:ext>
            </a:extLst>
          </p:cNvPr>
          <p:cNvPicPr>
            <a:picLocks noChangeAspect="1"/>
          </p:cNvPicPr>
          <p:nvPr/>
        </p:nvPicPr>
        <p:blipFill>
          <a:blip r:embed="rId3">
            <a:duotone>
              <a:schemeClr val="accent2">
                <a:shade val="45000"/>
                <a:satMod val="135000"/>
              </a:schemeClr>
              <a:prstClr val="white"/>
            </a:duotone>
          </a:blip>
          <a:stretch>
            <a:fillRect/>
          </a:stretch>
        </p:blipFill>
        <p:spPr>
          <a:xfrm>
            <a:off x="9252281" y="969464"/>
            <a:ext cx="2616429" cy="2266880"/>
          </a:xfrm>
          <a:prstGeom prst="rect">
            <a:avLst/>
          </a:prstGeom>
        </p:spPr>
      </p:pic>
      <p:pic>
        <p:nvPicPr>
          <p:cNvPr id="3" name="Imagen 2" descr="Tabla&#10;&#10;Descripción generada automáticamente">
            <a:extLst>
              <a:ext uri="{FF2B5EF4-FFF2-40B4-BE49-F238E27FC236}">
                <a16:creationId xmlns:a16="http://schemas.microsoft.com/office/drawing/2014/main" id="{86930EDF-09C1-42FC-B257-B6E99F2577F5}"/>
              </a:ext>
            </a:extLst>
          </p:cNvPr>
          <p:cNvPicPr>
            <a:picLocks noChangeAspect="1"/>
          </p:cNvPicPr>
          <p:nvPr/>
        </p:nvPicPr>
        <p:blipFill>
          <a:blip r:embed="rId4">
            <a:duotone>
              <a:schemeClr val="accent2">
                <a:shade val="45000"/>
                <a:satMod val="135000"/>
              </a:schemeClr>
              <a:prstClr val="white"/>
            </a:duotone>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26815" y="1869716"/>
            <a:ext cx="9125466" cy="3503881"/>
          </a:xfrm>
          <a:prstGeom prst="rect">
            <a:avLst/>
          </a:prstGeom>
        </p:spPr>
      </p:pic>
    </p:spTree>
    <p:extLst>
      <p:ext uri="{BB962C8B-B14F-4D97-AF65-F5344CB8AC3E}">
        <p14:creationId xmlns:p14="http://schemas.microsoft.com/office/powerpoint/2010/main" val="28926542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2" name="Google Shape;282;p2"/>
          <p:cNvSpPr txBox="1"/>
          <p:nvPr/>
        </p:nvSpPr>
        <p:spPr>
          <a:xfrm>
            <a:off x="335360" y="0"/>
            <a:ext cx="10225136" cy="836712"/>
          </a:xfrm>
          <a:prstGeom prst="rect">
            <a:avLst/>
          </a:prstGeom>
          <a:no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456F"/>
              </a:buClr>
              <a:buSzPts val="2160"/>
              <a:buFont typeface="Noto Sans Symbols"/>
              <a:buNone/>
              <a:tabLst/>
              <a:defRPr/>
            </a:pPr>
            <a:r>
              <a:rPr kumimoji="0" lang="es-CL" sz="3600" b="1" i="0" u="none" strike="noStrike" kern="0" cap="none" spc="0" normalizeH="0" baseline="0" noProof="0" dirty="0">
                <a:ln>
                  <a:noFill/>
                </a:ln>
                <a:solidFill>
                  <a:srgbClr val="FFFFFF"/>
                </a:solidFill>
                <a:effectLst/>
                <a:uLnTx/>
                <a:uFillTx/>
                <a:latin typeface="Calibri Light" panose="020F0302020204030204" pitchFamily="34" charset="0"/>
                <a:cs typeface="Calibri Light" panose="020F0302020204030204" pitchFamily="34" charset="0"/>
                <a:sym typeface="Arial"/>
              </a:rPr>
              <a:t>Percepción del sonido – espectro audible</a:t>
            </a:r>
            <a:endParaRPr kumimoji="0" sz="1400" b="0" i="0" u="none" strike="noStrike" kern="0" cap="none" spc="0" normalizeH="0" baseline="0" noProof="0" dirty="0">
              <a:ln>
                <a:noFill/>
              </a:ln>
              <a:solidFill>
                <a:srgbClr val="000000"/>
              </a:solidFill>
              <a:effectLst/>
              <a:uLnTx/>
              <a:uFillTx/>
              <a:latin typeface="Calibri Light" panose="020F0302020204030204" pitchFamily="34" charset="0"/>
              <a:cs typeface="Calibri Light" panose="020F0302020204030204" pitchFamily="34" charset="0"/>
              <a:sym typeface="Arial"/>
            </a:endParaRPr>
          </a:p>
        </p:txBody>
      </p:sp>
      <p:pic>
        <p:nvPicPr>
          <p:cNvPr id="5" name="Imagen 4">
            <a:extLst>
              <a:ext uri="{FF2B5EF4-FFF2-40B4-BE49-F238E27FC236}">
                <a16:creationId xmlns:a16="http://schemas.microsoft.com/office/drawing/2014/main" id="{1F9A3448-F3D9-4057-B753-8388BD2F5939}"/>
              </a:ext>
            </a:extLst>
          </p:cNvPr>
          <p:cNvPicPr>
            <a:picLocks noChangeAspect="1"/>
          </p:cNvPicPr>
          <p:nvPr/>
        </p:nvPicPr>
        <p:blipFill>
          <a:blip r:embed="rId3">
            <a:duotone>
              <a:schemeClr val="accent2">
                <a:shade val="45000"/>
                <a:satMod val="135000"/>
              </a:schemeClr>
              <a:prstClr val="white"/>
            </a:duotone>
          </a:blip>
          <a:stretch>
            <a:fillRect/>
          </a:stretch>
        </p:blipFill>
        <p:spPr>
          <a:xfrm>
            <a:off x="9252281" y="969464"/>
            <a:ext cx="2616429" cy="2266880"/>
          </a:xfrm>
          <a:prstGeom prst="rect">
            <a:avLst/>
          </a:prstGeom>
        </p:spPr>
      </p:pic>
      <p:sp>
        <p:nvSpPr>
          <p:cNvPr id="2" name="CuadroTexto 1">
            <a:extLst>
              <a:ext uri="{FF2B5EF4-FFF2-40B4-BE49-F238E27FC236}">
                <a16:creationId xmlns:a16="http://schemas.microsoft.com/office/drawing/2014/main" id="{D6EEF88F-305E-44B9-8621-7BD86A9E0446}"/>
              </a:ext>
            </a:extLst>
          </p:cNvPr>
          <p:cNvSpPr txBox="1"/>
          <p:nvPr/>
        </p:nvSpPr>
        <p:spPr>
          <a:xfrm>
            <a:off x="401560" y="1027061"/>
            <a:ext cx="8207867" cy="1569660"/>
          </a:xfrm>
          <a:prstGeom prst="rect">
            <a:avLst/>
          </a:prstGeom>
          <a:noFill/>
        </p:spPr>
        <p:txBody>
          <a:bodyPr wrap="square" rtlCol="0">
            <a:spAutoFit/>
          </a:bodyPr>
          <a:lstStyle/>
          <a:p>
            <a:r>
              <a:rPr lang="es-CL" sz="2400" dirty="0">
                <a:solidFill>
                  <a:schemeClr val="accent2"/>
                </a:solidFill>
                <a:latin typeface="Calibri" panose="020F0502020204030204" pitchFamily="34" charset="0"/>
                <a:cs typeface="Calibri" panose="020F0502020204030204" pitchFamily="34" charset="0"/>
              </a:rPr>
              <a:t>Nuestro detector de sonido tiene una sensibilidad aproximada:</a:t>
            </a:r>
          </a:p>
          <a:p>
            <a:endParaRPr lang="es-CL" sz="2400" dirty="0">
              <a:solidFill>
                <a:schemeClr val="accent2"/>
              </a:solidFill>
              <a:latin typeface="Calibri" panose="020F0502020204030204" pitchFamily="34" charset="0"/>
              <a:cs typeface="Calibri" panose="020F0502020204030204" pitchFamily="34" charset="0"/>
            </a:endParaRPr>
          </a:p>
          <a:p>
            <a:endParaRPr lang="es-CL" sz="2400" dirty="0">
              <a:solidFill>
                <a:schemeClr val="accent2"/>
              </a:solidFill>
              <a:latin typeface="Calibri" panose="020F0502020204030204" pitchFamily="34" charset="0"/>
              <a:cs typeface="Calibri" panose="020F0502020204030204" pitchFamily="34" charset="0"/>
            </a:endParaRPr>
          </a:p>
          <a:p>
            <a:endParaRPr lang="es-CL" sz="2400" dirty="0">
              <a:solidFill>
                <a:schemeClr val="accent2"/>
              </a:solidFill>
              <a:latin typeface="Calibri" panose="020F0502020204030204" pitchFamily="34" charset="0"/>
              <a:cs typeface="Calibri" panose="020F0502020204030204" pitchFamily="34" charset="0"/>
            </a:endParaRPr>
          </a:p>
        </p:txBody>
      </p:sp>
      <p:graphicFrame>
        <p:nvGraphicFramePr>
          <p:cNvPr id="4" name="Tabla 3">
            <a:extLst>
              <a:ext uri="{FF2B5EF4-FFF2-40B4-BE49-F238E27FC236}">
                <a16:creationId xmlns:a16="http://schemas.microsoft.com/office/drawing/2014/main" id="{5255BEEB-FE7B-418D-A6B7-0CC7A1D938FE}"/>
              </a:ext>
            </a:extLst>
          </p:cNvPr>
          <p:cNvGraphicFramePr>
            <a:graphicFrameLocks noGrp="1"/>
          </p:cNvGraphicFramePr>
          <p:nvPr>
            <p:extLst>
              <p:ext uri="{D42A27DB-BD31-4B8C-83A1-F6EECF244321}">
                <p14:modId xmlns:p14="http://schemas.microsoft.com/office/powerpoint/2010/main" val="2003055206"/>
              </p:ext>
            </p:extLst>
          </p:nvPr>
        </p:nvGraphicFramePr>
        <p:xfrm>
          <a:off x="3049799" y="1733572"/>
          <a:ext cx="2994074" cy="1053498"/>
        </p:xfrm>
        <a:graphic>
          <a:graphicData uri="http://schemas.openxmlformats.org/drawingml/2006/table">
            <a:tbl>
              <a:tblPr/>
              <a:tblGrid>
                <a:gridCol w="1497037">
                  <a:extLst>
                    <a:ext uri="{9D8B030D-6E8A-4147-A177-3AD203B41FA5}">
                      <a16:colId xmlns:a16="http://schemas.microsoft.com/office/drawing/2014/main" val="3024951734"/>
                    </a:ext>
                  </a:extLst>
                </a:gridCol>
                <a:gridCol w="1497037">
                  <a:extLst>
                    <a:ext uri="{9D8B030D-6E8A-4147-A177-3AD203B41FA5}">
                      <a16:colId xmlns:a16="http://schemas.microsoft.com/office/drawing/2014/main" val="1522442072"/>
                    </a:ext>
                  </a:extLst>
                </a:gridCol>
              </a:tblGrid>
              <a:tr h="713659">
                <a:tc>
                  <a:txBody>
                    <a:bodyPr/>
                    <a:lstStyle/>
                    <a:p>
                      <a:pPr algn="ctr" fontAlgn="b"/>
                      <a:r>
                        <a:rPr lang="es-CL" sz="2000" b="0" i="0" u="none" strike="noStrike" dirty="0">
                          <a:solidFill>
                            <a:schemeClr val="accent2"/>
                          </a:solidFill>
                          <a:effectLst/>
                          <a:latin typeface="Calibri" panose="020F0502020204030204" pitchFamily="34" charset="0"/>
                        </a:rPr>
                        <a:t>Frecuencias bajas (graves)</a:t>
                      </a:r>
                    </a:p>
                  </a:txBody>
                  <a:tcPr marL="9525" marR="9525" marT="9525" marB="0" anchor="b">
                    <a:lnL w="6350" cap="flat" cmpd="sng" algn="ctr">
                      <a:solidFill>
                        <a:srgbClr val="002060"/>
                      </a:solidFill>
                      <a:prstDash val="solid"/>
                      <a:round/>
                      <a:headEnd type="none" w="med" len="med"/>
                      <a:tailEnd type="none" w="med" len="med"/>
                    </a:lnL>
                    <a:lnR w="6350" cap="flat" cmpd="sng" algn="ctr">
                      <a:solidFill>
                        <a:srgbClr val="002060"/>
                      </a:solidFill>
                      <a:prstDash val="solid"/>
                      <a:round/>
                      <a:headEnd type="none" w="med" len="med"/>
                      <a:tailEnd type="none" w="med" len="med"/>
                    </a:lnR>
                    <a:lnT w="6350" cap="flat" cmpd="sng" algn="ctr">
                      <a:solidFill>
                        <a:srgbClr val="002060"/>
                      </a:solidFill>
                      <a:prstDash val="solid"/>
                      <a:round/>
                      <a:headEnd type="none" w="med" len="med"/>
                      <a:tailEnd type="none" w="med" len="med"/>
                    </a:lnT>
                    <a:lnB w="6350" cap="flat" cmpd="sng" algn="ctr">
                      <a:solidFill>
                        <a:srgbClr val="002060"/>
                      </a:solidFill>
                      <a:prstDash val="solid"/>
                      <a:round/>
                      <a:headEnd type="none" w="med" len="med"/>
                      <a:tailEnd type="none" w="med" len="med"/>
                    </a:lnB>
                  </a:tcPr>
                </a:tc>
                <a:tc>
                  <a:txBody>
                    <a:bodyPr/>
                    <a:lstStyle/>
                    <a:p>
                      <a:pPr algn="ctr" fontAlgn="b"/>
                      <a:r>
                        <a:rPr lang="es-CL" sz="2000" b="0" i="0" u="none" strike="noStrike" dirty="0">
                          <a:solidFill>
                            <a:schemeClr val="accent2"/>
                          </a:solidFill>
                          <a:effectLst/>
                          <a:latin typeface="Calibri" panose="020F0502020204030204" pitchFamily="34" charset="0"/>
                        </a:rPr>
                        <a:t>Frecuencias altas (agudos)</a:t>
                      </a:r>
                    </a:p>
                  </a:txBody>
                  <a:tcPr marL="9525" marR="9525" marT="9525" marB="0" anchor="b">
                    <a:lnL w="6350" cap="flat" cmpd="sng" algn="ctr">
                      <a:solidFill>
                        <a:srgbClr val="002060"/>
                      </a:solidFill>
                      <a:prstDash val="solid"/>
                      <a:round/>
                      <a:headEnd type="none" w="med" len="med"/>
                      <a:tailEnd type="none" w="med" len="med"/>
                    </a:lnL>
                    <a:lnR w="6350" cap="flat" cmpd="sng" algn="ctr">
                      <a:solidFill>
                        <a:srgbClr val="002060"/>
                      </a:solidFill>
                      <a:prstDash val="solid"/>
                      <a:round/>
                      <a:headEnd type="none" w="med" len="med"/>
                      <a:tailEnd type="none" w="med" len="med"/>
                    </a:lnR>
                    <a:lnT w="6350" cap="flat" cmpd="sng" algn="ctr">
                      <a:solidFill>
                        <a:srgbClr val="002060"/>
                      </a:solidFill>
                      <a:prstDash val="solid"/>
                      <a:round/>
                      <a:headEnd type="none" w="med" len="med"/>
                      <a:tailEnd type="none" w="med" len="med"/>
                    </a:lnT>
                    <a:lnB w="6350"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819004860"/>
                  </a:ext>
                </a:extLst>
              </a:tr>
              <a:tr h="339839">
                <a:tc>
                  <a:txBody>
                    <a:bodyPr/>
                    <a:lstStyle/>
                    <a:p>
                      <a:pPr algn="ctr" fontAlgn="b"/>
                      <a:r>
                        <a:rPr lang="es-CL" sz="2000" b="0" i="0" u="none" strike="noStrike" dirty="0">
                          <a:solidFill>
                            <a:schemeClr val="accent2"/>
                          </a:solidFill>
                          <a:effectLst/>
                          <a:latin typeface="Calibri" panose="020F0502020204030204" pitchFamily="34" charset="0"/>
                        </a:rPr>
                        <a:t>20 [Hz]</a:t>
                      </a:r>
                    </a:p>
                  </a:txBody>
                  <a:tcPr marL="9525" marR="9525" marT="9525" marB="0" anchor="b">
                    <a:lnL w="6350" cap="flat" cmpd="sng" algn="ctr">
                      <a:solidFill>
                        <a:srgbClr val="002060"/>
                      </a:solidFill>
                      <a:prstDash val="solid"/>
                      <a:round/>
                      <a:headEnd type="none" w="med" len="med"/>
                      <a:tailEnd type="none" w="med" len="med"/>
                    </a:lnL>
                    <a:lnR w="6350" cap="flat" cmpd="sng" algn="ctr">
                      <a:solidFill>
                        <a:srgbClr val="002060"/>
                      </a:solidFill>
                      <a:prstDash val="solid"/>
                      <a:round/>
                      <a:headEnd type="none" w="med" len="med"/>
                      <a:tailEnd type="none" w="med" len="med"/>
                    </a:lnR>
                    <a:lnT w="6350" cap="flat" cmpd="sng" algn="ctr">
                      <a:solidFill>
                        <a:srgbClr val="002060"/>
                      </a:solidFill>
                      <a:prstDash val="solid"/>
                      <a:round/>
                      <a:headEnd type="none" w="med" len="med"/>
                      <a:tailEnd type="none" w="med" len="med"/>
                    </a:lnT>
                    <a:lnB w="6350" cap="flat" cmpd="sng" algn="ctr">
                      <a:solidFill>
                        <a:srgbClr val="002060"/>
                      </a:solidFill>
                      <a:prstDash val="solid"/>
                      <a:round/>
                      <a:headEnd type="none" w="med" len="med"/>
                      <a:tailEnd type="none" w="med" len="med"/>
                    </a:lnB>
                  </a:tcPr>
                </a:tc>
                <a:tc>
                  <a:txBody>
                    <a:bodyPr/>
                    <a:lstStyle/>
                    <a:p>
                      <a:pPr algn="ctr" fontAlgn="b"/>
                      <a:r>
                        <a:rPr lang="es-CL" sz="2000" b="0" i="0" u="none" strike="noStrike" dirty="0">
                          <a:solidFill>
                            <a:schemeClr val="accent2"/>
                          </a:solidFill>
                          <a:effectLst/>
                          <a:latin typeface="Calibri" panose="020F0502020204030204" pitchFamily="34" charset="0"/>
                        </a:rPr>
                        <a:t>20000 [Hz]</a:t>
                      </a:r>
                    </a:p>
                  </a:txBody>
                  <a:tcPr marL="9525" marR="9525" marT="9525" marB="0" anchor="b">
                    <a:lnL w="6350" cap="flat" cmpd="sng" algn="ctr">
                      <a:solidFill>
                        <a:srgbClr val="002060"/>
                      </a:solidFill>
                      <a:prstDash val="solid"/>
                      <a:round/>
                      <a:headEnd type="none" w="med" len="med"/>
                      <a:tailEnd type="none" w="med" len="med"/>
                    </a:lnL>
                    <a:lnR w="6350" cap="flat" cmpd="sng" algn="ctr">
                      <a:solidFill>
                        <a:srgbClr val="002060"/>
                      </a:solidFill>
                      <a:prstDash val="solid"/>
                      <a:round/>
                      <a:headEnd type="none" w="med" len="med"/>
                      <a:tailEnd type="none" w="med" len="med"/>
                    </a:lnR>
                    <a:lnT w="6350" cap="flat" cmpd="sng" algn="ctr">
                      <a:solidFill>
                        <a:srgbClr val="002060"/>
                      </a:solidFill>
                      <a:prstDash val="solid"/>
                      <a:round/>
                      <a:headEnd type="none" w="med" len="med"/>
                      <a:tailEnd type="none" w="med" len="med"/>
                    </a:lnT>
                    <a:lnB w="6350"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488784268"/>
                  </a:ext>
                </a:extLst>
              </a:tr>
            </a:tbl>
          </a:graphicData>
        </a:graphic>
      </p:graphicFrame>
      <p:grpSp>
        <p:nvGrpSpPr>
          <p:cNvPr id="17" name="Grupo 16">
            <a:extLst>
              <a:ext uri="{FF2B5EF4-FFF2-40B4-BE49-F238E27FC236}">
                <a16:creationId xmlns:a16="http://schemas.microsoft.com/office/drawing/2014/main" id="{B59CE8CE-8D01-47E4-96B1-ABC0BADD1518}"/>
              </a:ext>
            </a:extLst>
          </p:cNvPr>
          <p:cNvGrpSpPr/>
          <p:nvPr/>
        </p:nvGrpSpPr>
        <p:grpSpPr>
          <a:xfrm>
            <a:off x="1713763" y="2255647"/>
            <a:ext cx="5773962" cy="1672052"/>
            <a:chOff x="765055" y="2624979"/>
            <a:chExt cx="5773962" cy="1672052"/>
          </a:xfrm>
        </p:grpSpPr>
        <p:cxnSp>
          <p:nvCxnSpPr>
            <p:cNvPr id="8" name="Conector recto de flecha 7">
              <a:extLst>
                <a:ext uri="{FF2B5EF4-FFF2-40B4-BE49-F238E27FC236}">
                  <a16:creationId xmlns:a16="http://schemas.microsoft.com/office/drawing/2014/main" id="{92982557-B0A7-4C6D-AD8A-7B8D65F24A73}"/>
                </a:ext>
              </a:extLst>
            </p:cNvPr>
            <p:cNvCxnSpPr/>
            <p:nvPr/>
          </p:nvCxnSpPr>
          <p:spPr>
            <a:xfrm>
              <a:off x="5289452" y="2629653"/>
              <a:ext cx="99880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CuadroTexto 9">
              <a:extLst>
                <a:ext uri="{FF2B5EF4-FFF2-40B4-BE49-F238E27FC236}">
                  <a16:creationId xmlns:a16="http://schemas.microsoft.com/office/drawing/2014/main" id="{6A0D113E-D22E-4AF4-8412-B94F15220F8D}"/>
                </a:ext>
              </a:extLst>
            </p:cNvPr>
            <p:cNvSpPr txBox="1"/>
            <p:nvPr/>
          </p:nvSpPr>
          <p:spPr>
            <a:xfrm>
              <a:off x="5256294" y="2753450"/>
              <a:ext cx="1282723" cy="369332"/>
            </a:xfrm>
            <a:prstGeom prst="rect">
              <a:avLst/>
            </a:prstGeom>
            <a:noFill/>
          </p:spPr>
          <p:txBody>
            <a:bodyPr wrap="none" rtlCol="0">
              <a:spAutoFit/>
            </a:bodyPr>
            <a:lstStyle/>
            <a:p>
              <a:r>
                <a:rPr lang="es-CL" sz="1800" dirty="0">
                  <a:solidFill>
                    <a:schemeClr val="accent1"/>
                  </a:solidFill>
                  <a:latin typeface="Calibri" panose="020F0502020204030204" pitchFamily="34" charset="0"/>
                  <a:cs typeface="Calibri" panose="020F0502020204030204" pitchFamily="34" charset="0"/>
                </a:rPr>
                <a:t>Ultrasonido</a:t>
              </a:r>
            </a:p>
          </p:txBody>
        </p:sp>
        <p:cxnSp>
          <p:nvCxnSpPr>
            <p:cNvPr id="19" name="Conector recto de flecha 18">
              <a:extLst>
                <a:ext uri="{FF2B5EF4-FFF2-40B4-BE49-F238E27FC236}">
                  <a16:creationId xmlns:a16="http://schemas.microsoft.com/office/drawing/2014/main" id="{1D8315AA-6360-4725-BDE2-E2C8849898E4}"/>
                </a:ext>
              </a:extLst>
            </p:cNvPr>
            <p:cNvCxnSpPr>
              <a:cxnSpLocks/>
            </p:cNvCxnSpPr>
            <p:nvPr/>
          </p:nvCxnSpPr>
          <p:spPr>
            <a:xfrm rot="10800000">
              <a:off x="897689" y="2624979"/>
              <a:ext cx="99880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CuadroTexto 20">
              <a:extLst>
                <a:ext uri="{FF2B5EF4-FFF2-40B4-BE49-F238E27FC236}">
                  <a16:creationId xmlns:a16="http://schemas.microsoft.com/office/drawing/2014/main" id="{21B1779D-83A8-4223-92D1-A7DB45386221}"/>
                </a:ext>
              </a:extLst>
            </p:cNvPr>
            <p:cNvSpPr txBox="1"/>
            <p:nvPr/>
          </p:nvSpPr>
          <p:spPr>
            <a:xfrm>
              <a:off x="765055" y="2753450"/>
              <a:ext cx="1255472" cy="369332"/>
            </a:xfrm>
            <a:prstGeom prst="rect">
              <a:avLst/>
            </a:prstGeom>
            <a:noFill/>
          </p:spPr>
          <p:txBody>
            <a:bodyPr wrap="none" rtlCol="0">
              <a:spAutoFit/>
            </a:bodyPr>
            <a:lstStyle/>
            <a:p>
              <a:r>
                <a:rPr lang="es-CL" sz="1800" dirty="0">
                  <a:solidFill>
                    <a:schemeClr val="accent1"/>
                  </a:solidFill>
                  <a:latin typeface="Calibri" panose="020F0502020204030204" pitchFamily="34" charset="0"/>
                  <a:cs typeface="Calibri" panose="020F0502020204030204" pitchFamily="34" charset="0"/>
                </a:rPr>
                <a:t>Infrasonido</a:t>
              </a:r>
            </a:p>
          </p:txBody>
        </p:sp>
        <p:sp>
          <p:nvSpPr>
            <p:cNvPr id="11" name="Cerrar llave 10">
              <a:extLst>
                <a:ext uri="{FF2B5EF4-FFF2-40B4-BE49-F238E27FC236}">
                  <a16:creationId xmlns:a16="http://schemas.microsoft.com/office/drawing/2014/main" id="{3AF2EBE3-FAFE-401B-89D3-36BEED7E9301}"/>
                </a:ext>
              </a:extLst>
            </p:cNvPr>
            <p:cNvSpPr/>
            <p:nvPr/>
          </p:nvSpPr>
          <p:spPr>
            <a:xfrm rot="5400000">
              <a:off x="3382580" y="2086708"/>
              <a:ext cx="431094" cy="2994074"/>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15" name="CuadroTexto 14">
              <a:extLst>
                <a:ext uri="{FF2B5EF4-FFF2-40B4-BE49-F238E27FC236}">
                  <a16:creationId xmlns:a16="http://schemas.microsoft.com/office/drawing/2014/main" id="{2882500D-2BC0-48DB-AB4A-5B5946F5DE64}"/>
                </a:ext>
              </a:extLst>
            </p:cNvPr>
            <p:cNvSpPr txBox="1"/>
            <p:nvPr/>
          </p:nvSpPr>
          <p:spPr>
            <a:xfrm>
              <a:off x="3145919" y="3927699"/>
              <a:ext cx="904415" cy="369332"/>
            </a:xfrm>
            <a:prstGeom prst="rect">
              <a:avLst/>
            </a:prstGeom>
            <a:noFill/>
          </p:spPr>
          <p:txBody>
            <a:bodyPr wrap="none" rtlCol="0">
              <a:spAutoFit/>
            </a:bodyPr>
            <a:lstStyle/>
            <a:p>
              <a:r>
                <a:rPr lang="es-CL" sz="1800" dirty="0">
                  <a:solidFill>
                    <a:schemeClr val="accent1"/>
                  </a:solidFill>
                  <a:latin typeface="Calibri" panose="020F0502020204030204" pitchFamily="34" charset="0"/>
                  <a:cs typeface="Calibri" panose="020F0502020204030204" pitchFamily="34" charset="0"/>
                </a:rPr>
                <a:t>Audible</a:t>
              </a:r>
            </a:p>
          </p:txBody>
        </p:sp>
      </p:grpSp>
      <p:sp>
        <p:nvSpPr>
          <p:cNvPr id="7" name="CuadroTexto 6">
            <a:extLst>
              <a:ext uri="{FF2B5EF4-FFF2-40B4-BE49-F238E27FC236}">
                <a16:creationId xmlns:a16="http://schemas.microsoft.com/office/drawing/2014/main" id="{CF205EBA-0ADC-4A03-8573-3FDF7056B5D8}"/>
              </a:ext>
            </a:extLst>
          </p:cNvPr>
          <p:cNvSpPr txBox="1"/>
          <p:nvPr/>
        </p:nvSpPr>
        <p:spPr>
          <a:xfrm>
            <a:off x="401559" y="3897455"/>
            <a:ext cx="5836601" cy="2677656"/>
          </a:xfrm>
          <a:prstGeom prst="rect">
            <a:avLst/>
          </a:prstGeom>
          <a:noFill/>
        </p:spPr>
        <p:txBody>
          <a:bodyPr wrap="square" rtlCol="0">
            <a:spAutoFit/>
          </a:bodyPr>
          <a:lstStyle/>
          <a:p>
            <a:r>
              <a:rPr lang="es-CL" sz="2400" dirty="0">
                <a:solidFill>
                  <a:schemeClr val="accent2"/>
                </a:solidFill>
                <a:latin typeface="Calibri" panose="020F0502020204030204" pitchFamily="34" charset="0"/>
                <a:cs typeface="Calibri" panose="020F0502020204030204" pitchFamily="34" charset="0"/>
              </a:rPr>
              <a:t>La calidad de la percepción depende del estado auditivo de cada persona, pero también de la frecuencia.</a:t>
            </a:r>
          </a:p>
          <a:p>
            <a:endParaRPr lang="es-CL" sz="2400" dirty="0">
              <a:solidFill>
                <a:schemeClr val="accent2"/>
              </a:solidFill>
              <a:latin typeface="Calibri" panose="020F0502020204030204" pitchFamily="34" charset="0"/>
              <a:cs typeface="Calibri" panose="020F0502020204030204" pitchFamily="34" charset="0"/>
            </a:endParaRPr>
          </a:p>
          <a:p>
            <a:r>
              <a:rPr lang="es-CL" sz="2400" dirty="0">
                <a:solidFill>
                  <a:schemeClr val="accent2"/>
                </a:solidFill>
                <a:latin typeface="Calibri" panose="020F0502020204030204" pitchFamily="34" charset="0"/>
                <a:cs typeface="Calibri" panose="020F0502020204030204" pitchFamily="34" charset="0"/>
              </a:rPr>
              <a:t>A su vez el nivel se mide a alguna frecuencia para un sonido dado, existen varios esquemas de medición (A, B, Z…).</a:t>
            </a:r>
          </a:p>
        </p:txBody>
      </p:sp>
      <p:grpSp>
        <p:nvGrpSpPr>
          <p:cNvPr id="13" name="Grupo 12">
            <a:extLst>
              <a:ext uri="{FF2B5EF4-FFF2-40B4-BE49-F238E27FC236}">
                <a16:creationId xmlns:a16="http://schemas.microsoft.com/office/drawing/2014/main" id="{A51BC765-B682-47F5-93E2-710C03DD16A0}"/>
              </a:ext>
            </a:extLst>
          </p:cNvPr>
          <p:cNvGrpSpPr/>
          <p:nvPr/>
        </p:nvGrpSpPr>
        <p:grpSpPr>
          <a:xfrm>
            <a:off x="6238160" y="2998866"/>
            <a:ext cx="5630550" cy="3576245"/>
            <a:chOff x="6493518" y="2995271"/>
            <a:chExt cx="5630550" cy="3576245"/>
          </a:xfrm>
        </p:grpSpPr>
        <p:pic>
          <p:nvPicPr>
            <p:cNvPr id="6" name="Imagen 5" descr="Diagrama&#10;&#10;Descripción generada automáticamente">
              <a:extLst>
                <a:ext uri="{FF2B5EF4-FFF2-40B4-BE49-F238E27FC236}">
                  <a16:creationId xmlns:a16="http://schemas.microsoft.com/office/drawing/2014/main" id="{DF4E2446-6A39-477E-82E4-17617FC18913}"/>
                </a:ext>
              </a:extLst>
            </p:cNvPr>
            <p:cNvPicPr>
              <a:picLocks noChangeAspect="1"/>
            </p:cNvPicPr>
            <p:nvPr/>
          </p:nvPicPr>
          <p:blipFill rotWithShape="1">
            <a:blip r:embed="rId4"/>
            <a:srcRect l="9416"/>
            <a:stretch/>
          </p:blipFill>
          <p:spPr>
            <a:xfrm>
              <a:off x="6921305" y="2995271"/>
              <a:ext cx="5202763" cy="3429000"/>
            </a:xfrm>
            <a:prstGeom prst="rect">
              <a:avLst/>
            </a:prstGeom>
          </p:spPr>
        </p:pic>
        <p:sp>
          <p:nvSpPr>
            <p:cNvPr id="9" name="CuadroTexto 8">
              <a:extLst>
                <a:ext uri="{FF2B5EF4-FFF2-40B4-BE49-F238E27FC236}">
                  <a16:creationId xmlns:a16="http://schemas.microsoft.com/office/drawing/2014/main" id="{C445F7CD-5254-4EE3-A667-52363C064596}"/>
                </a:ext>
              </a:extLst>
            </p:cNvPr>
            <p:cNvSpPr txBox="1"/>
            <p:nvPr/>
          </p:nvSpPr>
          <p:spPr>
            <a:xfrm>
              <a:off x="6493518" y="4555882"/>
              <a:ext cx="486030" cy="307777"/>
            </a:xfrm>
            <a:prstGeom prst="rect">
              <a:avLst/>
            </a:prstGeom>
            <a:noFill/>
          </p:spPr>
          <p:txBody>
            <a:bodyPr wrap="none" rtlCol="0">
              <a:spAutoFit/>
            </a:bodyPr>
            <a:lstStyle/>
            <a:p>
              <a:pPr algn="ctr"/>
              <a:r>
                <a:rPr lang="es-CL" dirty="0">
                  <a:solidFill>
                    <a:schemeClr val="tx1"/>
                  </a:solidFill>
                  <a:latin typeface="Calibri" panose="020F0502020204030204" pitchFamily="34" charset="0"/>
                  <a:cs typeface="Calibri" panose="020F0502020204030204" pitchFamily="34" charset="0"/>
                </a:rPr>
                <a:t>[dB]</a:t>
              </a:r>
            </a:p>
          </p:txBody>
        </p:sp>
        <p:sp>
          <p:nvSpPr>
            <p:cNvPr id="12" name="CuadroTexto 11">
              <a:extLst>
                <a:ext uri="{FF2B5EF4-FFF2-40B4-BE49-F238E27FC236}">
                  <a16:creationId xmlns:a16="http://schemas.microsoft.com/office/drawing/2014/main" id="{98B095C1-0C92-43E0-926C-593B8DE5D6F8}"/>
                </a:ext>
              </a:extLst>
            </p:cNvPr>
            <p:cNvSpPr txBox="1"/>
            <p:nvPr/>
          </p:nvSpPr>
          <p:spPr>
            <a:xfrm>
              <a:off x="9284480" y="6263739"/>
              <a:ext cx="476412" cy="307777"/>
            </a:xfrm>
            <a:prstGeom prst="rect">
              <a:avLst/>
            </a:prstGeom>
            <a:noFill/>
          </p:spPr>
          <p:txBody>
            <a:bodyPr wrap="none" rtlCol="0">
              <a:spAutoFit/>
            </a:bodyPr>
            <a:lstStyle/>
            <a:p>
              <a:pPr algn="ctr"/>
              <a:r>
                <a:rPr lang="es-CL" dirty="0">
                  <a:solidFill>
                    <a:schemeClr val="tx1"/>
                  </a:solidFill>
                  <a:latin typeface="Calibri" panose="020F0502020204030204" pitchFamily="34" charset="0"/>
                  <a:cs typeface="Calibri" panose="020F0502020204030204" pitchFamily="34" charset="0"/>
                </a:rPr>
                <a:t>[Hz]</a:t>
              </a:r>
            </a:p>
          </p:txBody>
        </p:sp>
      </p:grpSp>
      <p:sp>
        <p:nvSpPr>
          <p:cNvPr id="14" name="CuadroTexto 13">
            <a:extLst>
              <a:ext uri="{FF2B5EF4-FFF2-40B4-BE49-F238E27FC236}">
                <a16:creationId xmlns:a16="http://schemas.microsoft.com/office/drawing/2014/main" id="{6447B4BD-6D14-4898-B3D0-C94C3CDEE726}"/>
              </a:ext>
            </a:extLst>
          </p:cNvPr>
          <p:cNvSpPr txBox="1"/>
          <p:nvPr/>
        </p:nvSpPr>
        <p:spPr>
          <a:xfrm>
            <a:off x="10261171" y="6294264"/>
            <a:ext cx="1607538" cy="253916"/>
          </a:xfrm>
          <a:prstGeom prst="rect">
            <a:avLst/>
          </a:prstGeom>
          <a:noFill/>
        </p:spPr>
        <p:txBody>
          <a:bodyPr wrap="square" rtlCol="0">
            <a:spAutoFit/>
          </a:bodyPr>
          <a:lstStyle/>
          <a:p>
            <a:r>
              <a:rPr lang="es-CL" sz="1050" dirty="0">
                <a:solidFill>
                  <a:schemeClr val="accent2"/>
                </a:solidFill>
                <a:latin typeface="Calibri" panose="020F0502020204030204" pitchFamily="34" charset="0"/>
                <a:cs typeface="Calibri" panose="020F0502020204030204" pitchFamily="34" charset="0"/>
              </a:rPr>
              <a:t>Adaptado de </a:t>
            </a:r>
            <a:r>
              <a:rPr lang="es-CL" sz="1050" dirty="0" err="1">
                <a:solidFill>
                  <a:schemeClr val="accent2"/>
                </a:solidFill>
                <a:latin typeface="Calibri" panose="020F0502020204030204" pitchFamily="34" charset="0"/>
                <a:cs typeface="Calibri" panose="020F0502020204030204" pitchFamily="34" charset="0"/>
              </a:rPr>
              <a:t>Limb</a:t>
            </a:r>
            <a:r>
              <a:rPr lang="es-CL" sz="1050" dirty="0">
                <a:solidFill>
                  <a:schemeClr val="accent2"/>
                </a:solidFill>
                <a:latin typeface="Calibri" panose="020F0502020204030204" pitchFamily="34" charset="0"/>
                <a:cs typeface="Calibri" panose="020F0502020204030204" pitchFamily="34" charset="0"/>
              </a:rPr>
              <a:t> 2011</a:t>
            </a:r>
          </a:p>
        </p:txBody>
      </p:sp>
    </p:spTree>
    <p:extLst>
      <p:ext uri="{BB962C8B-B14F-4D97-AF65-F5344CB8AC3E}">
        <p14:creationId xmlns:p14="http://schemas.microsoft.com/office/powerpoint/2010/main" val="326483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2" name="Google Shape;282;p2"/>
          <p:cNvSpPr txBox="1"/>
          <p:nvPr/>
        </p:nvSpPr>
        <p:spPr>
          <a:xfrm>
            <a:off x="335360" y="0"/>
            <a:ext cx="10225136" cy="836712"/>
          </a:xfrm>
          <a:prstGeom prst="rect">
            <a:avLst/>
          </a:prstGeom>
          <a:no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456F"/>
              </a:buClr>
              <a:buSzPts val="2160"/>
              <a:buFont typeface="Noto Sans Symbols"/>
              <a:buNone/>
              <a:tabLst/>
              <a:defRPr/>
            </a:pPr>
            <a:r>
              <a:rPr kumimoji="0" lang="es-CL" sz="3600" b="1" i="0" u="none" strike="noStrike" kern="0" cap="none" spc="0" normalizeH="0" baseline="0" noProof="0" dirty="0">
                <a:ln>
                  <a:noFill/>
                </a:ln>
                <a:solidFill>
                  <a:srgbClr val="FFFFFF"/>
                </a:solidFill>
                <a:effectLst/>
                <a:uLnTx/>
                <a:uFillTx/>
                <a:latin typeface="Calibri Light" panose="020F0302020204030204" pitchFamily="34" charset="0"/>
                <a:cs typeface="Calibri Light" panose="020F0302020204030204" pitchFamily="34" charset="0"/>
                <a:sym typeface="Arial"/>
              </a:rPr>
              <a:t>Ejercicio rápido</a:t>
            </a:r>
            <a:endParaRPr kumimoji="0" sz="1400" b="0" i="0" u="none" strike="noStrike" kern="0" cap="none" spc="0" normalizeH="0" baseline="0" noProof="0" dirty="0">
              <a:ln>
                <a:noFill/>
              </a:ln>
              <a:solidFill>
                <a:srgbClr val="000000"/>
              </a:solidFill>
              <a:effectLst/>
              <a:uLnTx/>
              <a:uFillTx/>
              <a:latin typeface="Calibri Light" panose="020F0302020204030204" pitchFamily="34" charset="0"/>
              <a:cs typeface="Calibri Light" panose="020F0302020204030204" pitchFamily="34" charset="0"/>
              <a:sym typeface="Arial"/>
            </a:endParaRPr>
          </a:p>
        </p:txBody>
      </p:sp>
      <p:sp>
        <p:nvSpPr>
          <p:cNvPr id="2" name="CuadroTexto 1">
            <a:extLst>
              <a:ext uri="{FF2B5EF4-FFF2-40B4-BE49-F238E27FC236}">
                <a16:creationId xmlns:a16="http://schemas.microsoft.com/office/drawing/2014/main" id="{88CAFB58-BD93-5847-8C5A-2249CA74CEA7}"/>
              </a:ext>
            </a:extLst>
          </p:cNvPr>
          <p:cNvSpPr txBox="1"/>
          <p:nvPr/>
        </p:nvSpPr>
        <p:spPr>
          <a:xfrm>
            <a:off x="680110" y="1054215"/>
            <a:ext cx="7944906" cy="1015663"/>
          </a:xfrm>
          <a:prstGeom prst="rect">
            <a:avLst/>
          </a:prstGeom>
          <a:noFill/>
        </p:spPr>
        <p:txBody>
          <a:bodyPr wrap="square" rtlCol="0">
            <a:spAutoFit/>
          </a:bodyPr>
          <a:lstStyle/>
          <a:p>
            <a:pPr algn="just"/>
            <a:r>
              <a:rPr lang="es-CL" sz="2000" dirty="0">
                <a:solidFill>
                  <a:schemeClr val="accent2"/>
                </a:solidFill>
                <a:latin typeface="Calibri" panose="020F0502020204030204" pitchFamily="34" charset="0"/>
                <a:cs typeface="Calibri" panose="020F0502020204030204" pitchFamily="34" charset="0"/>
              </a:rPr>
              <a:t>Determine el nivel de sonido en un automóvil cuando la intensidad del sonido es de 0,500 [</a:t>
            </a:r>
            <a:r>
              <a:rPr lang="el-GR" sz="2000" dirty="0">
                <a:solidFill>
                  <a:schemeClr val="accent2"/>
                </a:solidFill>
                <a:latin typeface="Calibri" panose="020F0502020204030204" pitchFamily="34" charset="0"/>
                <a:cs typeface="Calibri" panose="020F0502020204030204" pitchFamily="34" charset="0"/>
              </a:rPr>
              <a:t>μ</a:t>
            </a:r>
            <a:r>
              <a:rPr lang="es-CL" sz="2000" dirty="0">
                <a:solidFill>
                  <a:schemeClr val="accent2"/>
                </a:solidFill>
                <a:latin typeface="Calibri" panose="020F0502020204030204" pitchFamily="34" charset="0"/>
                <a:cs typeface="Calibri" panose="020F0502020204030204" pitchFamily="34" charset="0"/>
              </a:rPr>
              <a:t>W/m</a:t>
            </a:r>
            <a:r>
              <a:rPr lang="es-CL" sz="2000" baseline="30000" dirty="0">
                <a:solidFill>
                  <a:schemeClr val="accent2"/>
                </a:solidFill>
                <a:latin typeface="Calibri" panose="020F0502020204030204" pitchFamily="34" charset="0"/>
                <a:cs typeface="Calibri" panose="020F0502020204030204" pitchFamily="34" charset="0"/>
              </a:rPr>
              <a:t>2</a:t>
            </a:r>
            <a:r>
              <a:rPr lang="es-CL" sz="2000" dirty="0">
                <a:solidFill>
                  <a:schemeClr val="accent2"/>
                </a:solidFill>
                <a:latin typeface="Calibri" panose="020F0502020204030204" pitchFamily="34" charset="0"/>
                <a:cs typeface="Calibri" panose="020F0502020204030204" pitchFamily="34" charset="0"/>
              </a:rPr>
              <a:t>] . </a:t>
            </a:r>
          </a:p>
          <a:p>
            <a:pPr algn="just"/>
            <a:endParaRPr lang="es-CL" sz="2000" dirty="0">
              <a:solidFill>
                <a:schemeClr val="accent2"/>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121648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2" name="Google Shape;282;p2"/>
          <p:cNvSpPr txBox="1"/>
          <p:nvPr/>
        </p:nvSpPr>
        <p:spPr>
          <a:xfrm>
            <a:off x="335360" y="0"/>
            <a:ext cx="10225136" cy="836712"/>
          </a:xfrm>
          <a:prstGeom prst="rect">
            <a:avLst/>
          </a:prstGeom>
          <a:no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456F"/>
              </a:buClr>
              <a:buSzPts val="2160"/>
              <a:buFont typeface="Noto Sans Symbols"/>
              <a:buNone/>
              <a:tabLst/>
              <a:defRPr/>
            </a:pPr>
            <a:r>
              <a:rPr kumimoji="0" lang="es-CL" sz="3600" b="1" i="0" u="none" strike="noStrike" kern="0" cap="none" spc="0" normalizeH="0" baseline="0" noProof="0" dirty="0">
                <a:ln>
                  <a:noFill/>
                </a:ln>
                <a:solidFill>
                  <a:srgbClr val="FFFFFF"/>
                </a:solidFill>
                <a:effectLst/>
                <a:uLnTx/>
                <a:uFillTx/>
                <a:latin typeface="Calibri Light" panose="020F0302020204030204" pitchFamily="34" charset="0"/>
                <a:cs typeface="Calibri Light" panose="020F0302020204030204" pitchFamily="34" charset="0"/>
                <a:sym typeface="Arial"/>
              </a:rPr>
              <a:t>Ejemplo</a:t>
            </a:r>
            <a:endParaRPr kumimoji="0" sz="1400" b="0" i="0" u="none" strike="noStrike" kern="0" cap="none" spc="0" normalizeH="0" baseline="0" noProof="0" dirty="0">
              <a:ln>
                <a:noFill/>
              </a:ln>
              <a:solidFill>
                <a:srgbClr val="000000"/>
              </a:solidFill>
              <a:effectLst/>
              <a:uLnTx/>
              <a:uFillTx/>
              <a:latin typeface="Calibri Light" panose="020F0302020204030204" pitchFamily="34" charset="0"/>
              <a:cs typeface="Calibri Light" panose="020F0302020204030204" pitchFamily="34" charset="0"/>
              <a:sym typeface="Arial"/>
            </a:endParaRPr>
          </a:p>
        </p:txBody>
      </p:sp>
      <p:sp>
        <p:nvSpPr>
          <p:cNvPr id="2" name="CuadroTexto 1">
            <a:extLst>
              <a:ext uri="{FF2B5EF4-FFF2-40B4-BE49-F238E27FC236}">
                <a16:creationId xmlns:a16="http://schemas.microsoft.com/office/drawing/2014/main" id="{88CAFB58-BD93-5847-8C5A-2249CA74CEA7}"/>
              </a:ext>
            </a:extLst>
          </p:cNvPr>
          <p:cNvSpPr txBox="1"/>
          <p:nvPr/>
        </p:nvSpPr>
        <p:spPr>
          <a:xfrm>
            <a:off x="680110" y="1054215"/>
            <a:ext cx="10118954" cy="1538883"/>
          </a:xfrm>
          <a:prstGeom prst="rect">
            <a:avLst/>
          </a:prstGeom>
          <a:noFill/>
        </p:spPr>
        <p:txBody>
          <a:bodyPr wrap="square" rtlCol="0">
            <a:spAutoFit/>
          </a:bodyPr>
          <a:lstStyle/>
          <a:p>
            <a:pPr algn="just"/>
            <a:r>
              <a:rPr lang="es-CL" sz="2000" dirty="0">
                <a:solidFill>
                  <a:schemeClr val="accent2"/>
                </a:solidFill>
                <a:latin typeface="Calibri" panose="020F0502020204030204" pitchFamily="34" charset="0"/>
                <a:cs typeface="Calibri" panose="020F0502020204030204" pitchFamily="34" charset="0"/>
              </a:rPr>
              <a:t>Considere un modelo idealizado en el que un pájaro (considerado como fuente puntual) emite una potencia sonora constante, cuya intensidad es inversamente proporcional al cuadrado de la distancia al ave. ¿Cuántos decibeles bajará el nivel de intensidad del sonido si nos alejamos al doble de la distancia del ave? </a:t>
            </a:r>
          </a:p>
          <a:p>
            <a:pPr algn="just"/>
            <a:endParaRPr lang="es-ES_tradnl" dirty="0"/>
          </a:p>
        </p:txBody>
      </p:sp>
      <p:pic>
        <p:nvPicPr>
          <p:cNvPr id="4" name="Imagen 3" descr="Imagen que contiene exterior, verde, parado, pájaro&#10;&#10;Descripción generada automáticamente">
            <a:extLst>
              <a:ext uri="{FF2B5EF4-FFF2-40B4-BE49-F238E27FC236}">
                <a16:creationId xmlns:a16="http://schemas.microsoft.com/office/drawing/2014/main" id="{8D595D23-564D-5C41-B8A2-C4FA38FA4139}"/>
              </a:ext>
            </a:extLst>
          </p:cNvPr>
          <p:cNvPicPr>
            <a:picLocks noChangeAspect="1"/>
          </p:cNvPicPr>
          <p:nvPr/>
        </p:nvPicPr>
        <p:blipFill>
          <a:blip r:embed="rId3"/>
          <a:stretch>
            <a:fillRect/>
          </a:stretch>
        </p:blipFill>
        <p:spPr>
          <a:xfrm>
            <a:off x="1115314" y="2928482"/>
            <a:ext cx="4024767" cy="2672842"/>
          </a:xfrm>
          <a:prstGeom prst="rect">
            <a:avLst/>
          </a:prstGeom>
        </p:spPr>
      </p:pic>
      <p:grpSp>
        <p:nvGrpSpPr>
          <p:cNvPr id="6" name="Grupo 5">
            <a:extLst>
              <a:ext uri="{FF2B5EF4-FFF2-40B4-BE49-F238E27FC236}">
                <a16:creationId xmlns:a16="http://schemas.microsoft.com/office/drawing/2014/main" id="{3B0E646A-63F3-7346-A3EA-DB72F9B5F739}"/>
              </a:ext>
            </a:extLst>
          </p:cNvPr>
          <p:cNvGrpSpPr/>
          <p:nvPr/>
        </p:nvGrpSpPr>
        <p:grpSpPr>
          <a:xfrm>
            <a:off x="-275942" y="1578920"/>
            <a:ext cx="3703643" cy="3700159"/>
            <a:chOff x="-1073133" y="1310745"/>
            <a:chExt cx="4680000" cy="4680000"/>
          </a:xfrm>
        </p:grpSpPr>
        <p:sp>
          <p:nvSpPr>
            <p:cNvPr id="7" name="Arco 6">
              <a:extLst>
                <a:ext uri="{FF2B5EF4-FFF2-40B4-BE49-F238E27FC236}">
                  <a16:creationId xmlns:a16="http://schemas.microsoft.com/office/drawing/2014/main" id="{5EBBB42F-DF52-9C40-AC55-DD1429DAE38D}"/>
                </a:ext>
              </a:extLst>
            </p:cNvPr>
            <p:cNvSpPr/>
            <p:nvPr/>
          </p:nvSpPr>
          <p:spPr>
            <a:xfrm rot="2661409">
              <a:off x="372711" y="2697810"/>
              <a:ext cx="1800000" cy="1800000"/>
            </a:xfrm>
            <a:prstGeom prst="arc">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8" name="Arco 7">
              <a:extLst>
                <a:ext uri="{FF2B5EF4-FFF2-40B4-BE49-F238E27FC236}">
                  <a16:creationId xmlns:a16="http://schemas.microsoft.com/office/drawing/2014/main" id="{DFF52FD4-817A-7640-93F4-A9202B3F2623}"/>
                </a:ext>
              </a:extLst>
            </p:cNvPr>
            <p:cNvSpPr/>
            <p:nvPr/>
          </p:nvSpPr>
          <p:spPr>
            <a:xfrm rot="2661409">
              <a:off x="6867" y="2337809"/>
              <a:ext cx="2520000" cy="2520000"/>
            </a:xfrm>
            <a:prstGeom prst="arc">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9" name="Arco 8">
              <a:extLst>
                <a:ext uri="{FF2B5EF4-FFF2-40B4-BE49-F238E27FC236}">
                  <a16:creationId xmlns:a16="http://schemas.microsoft.com/office/drawing/2014/main" id="{FE8518FF-48D7-7346-A203-7CD15F180C3E}"/>
                </a:ext>
              </a:extLst>
            </p:cNvPr>
            <p:cNvSpPr/>
            <p:nvPr/>
          </p:nvSpPr>
          <p:spPr>
            <a:xfrm rot="2661409">
              <a:off x="-353133" y="1977808"/>
              <a:ext cx="3240000" cy="3240000"/>
            </a:xfrm>
            <a:prstGeom prst="arc">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10" name="Arco 9">
              <a:extLst>
                <a:ext uri="{FF2B5EF4-FFF2-40B4-BE49-F238E27FC236}">
                  <a16:creationId xmlns:a16="http://schemas.microsoft.com/office/drawing/2014/main" id="{44FB2A11-60FB-9148-8FD8-E53347624366}"/>
                </a:ext>
              </a:extLst>
            </p:cNvPr>
            <p:cNvSpPr/>
            <p:nvPr/>
          </p:nvSpPr>
          <p:spPr>
            <a:xfrm rot="2661409">
              <a:off x="-713133" y="1670746"/>
              <a:ext cx="3960000" cy="3960000"/>
            </a:xfrm>
            <a:prstGeom prst="arc">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11" name="Arco 10">
              <a:extLst>
                <a:ext uri="{FF2B5EF4-FFF2-40B4-BE49-F238E27FC236}">
                  <a16:creationId xmlns:a16="http://schemas.microsoft.com/office/drawing/2014/main" id="{215F9F5A-9634-AC43-8BAC-797D100E31ED}"/>
                </a:ext>
              </a:extLst>
            </p:cNvPr>
            <p:cNvSpPr/>
            <p:nvPr/>
          </p:nvSpPr>
          <p:spPr>
            <a:xfrm rot="2661409">
              <a:off x="-1073133" y="1310745"/>
              <a:ext cx="4680000" cy="4680000"/>
            </a:xfrm>
            <a:prstGeom prst="arc">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grpSp>
      <p:pic>
        <p:nvPicPr>
          <p:cNvPr id="12" name="Imagen 11">
            <a:extLst>
              <a:ext uri="{FF2B5EF4-FFF2-40B4-BE49-F238E27FC236}">
                <a16:creationId xmlns:a16="http://schemas.microsoft.com/office/drawing/2014/main" id="{7FB1413E-C49E-644A-9EEC-B41076C725A9}"/>
              </a:ext>
            </a:extLst>
          </p:cNvPr>
          <p:cNvPicPr>
            <a:picLocks noChangeAspect="1"/>
          </p:cNvPicPr>
          <p:nvPr/>
        </p:nvPicPr>
        <p:blipFill>
          <a:blip r:embed="rId4"/>
          <a:stretch>
            <a:fillRect/>
          </a:stretch>
        </p:blipFill>
        <p:spPr>
          <a:xfrm>
            <a:off x="5681618" y="3135148"/>
            <a:ext cx="2438254" cy="1792061"/>
          </a:xfrm>
          <a:prstGeom prst="rect">
            <a:avLst/>
          </a:prstGeom>
        </p:spPr>
      </p:pic>
    </p:spTree>
    <p:extLst>
      <p:ext uri="{BB962C8B-B14F-4D97-AF65-F5344CB8AC3E}">
        <p14:creationId xmlns:p14="http://schemas.microsoft.com/office/powerpoint/2010/main" val="18527169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EB9186C-1183-4580-BE56-17B18D600C3B}"/>
              </a:ext>
            </a:extLst>
          </p:cNvPr>
          <p:cNvSpPr>
            <a:spLocks noGrp="1"/>
          </p:cNvSpPr>
          <p:nvPr>
            <p:ph type="ctrTitle"/>
          </p:nvPr>
        </p:nvSpPr>
        <p:spPr/>
        <p:txBody>
          <a:bodyPr/>
          <a:lstStyle/>
          <a:p>
            <a:r>
              <a:rPr lang="es-CL" sz="4000">
                <a:solidFill>
                  <a:schemeClr val="accent2"/>
                </a:solidFill>
                <a:latin typeface="Calibri Light" panose="020F0302020204030204" pitchFamily="34" charset="0"/>
                <a:cs typeface="Calibri Light" panose="020F0302020204030204" pitchFamily="34" charset="0"/>
              </a:rPr>
              <a:t>Hasta pronto</a:t>
            </a:r>
          </a:p>
        </p:txBody>
      </p:sp>
    </p:spTree>
    <p:extLst>
      <p:ext uri="{BB962C8B-B14F-4D97-AF65-F5344CB8AC3E}">
        <p14:creationId xmlns:p14="http://schemas.microsoft.com/office/powerpoint/2010/main" val="25848040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
          <p:cNvSpPr>
            <a:spLocks noGrp="1" noChangeArrowheads="1"/>
          </p:cNvSpPr>
          <p:nvPr>
            <p:ph type="title"/>
          </p:nvPr>
        </p:nvSpPr>
        <p:spPr>
          <a:xfrm>
            <a:off x="2416969" y="1357313"/>
            <a:ext cx="7358063" cy="1059075"/>
          </a:xfrm>
        </p:spPr>
        <p:txBody>
          <a:bodyPr/>
          <a:lstStyle/>
          <a:p>
            <a:pPr eaLnBrk="1" hangingPunct="1"/>
            <a:r>
              <a:rPr lang="en-US" dirty="0" err="1">
                <a:solidFill>
                  <a:srgbClr val="FF0000"/>
                </a:solidFill>
                <a:latin typeface="Tahoma" charset="0"/>
                <a:ea typeface="ヒラギノ角ゴ ProN W3" charset="0"/>
                <a:cs typeface="ヒラギノ角ゴ ProN W3" charset="0"/>
              </a:rPr>
              <a:t>Efecto</a:t>
            </a:r>
            <a:r>
              <a:rPr lang="en-US" dirty="0">
                <a:solidFill>
                  <a:srgbClr val="FF0000"/>
                </a:solidFill>
                <a:latin typeface="Tahoma" charset="0"/>
                <a:ea typeface="ヒラギノ角ゴ ProN W3" charset="0"/>
                <a:cs typeface="ヒラギノ角ゴ ProN W3" charset="0"/>
              </a:rPr>
              <a:t> Doppler </a:t>
            </a:r>
            <a:br>
              <a:rPr lang="en-US" dirty="0">
                <a:solidFill>
                  <a:srgbClr val="FF0000"/>
                </a:solidFill>
                <a:latin typeface="Tahoma" charset="0"/>
                <a:ea typeface="ヒラギノ角ゴ ProN W3" charset="0"/>
                <a:cs typeface="ヒラギノ角ゴ ProN W3" charset="0"/>
              </a:rPr>
            </a:br>
            <a:endParaRPr lang="en-US" dirty="0">
              <a:solidFill>
                <a:srgbClr val="FF0000"/>
              </a:solidFill>
              <a:latin typeface="Tahoma" charset="0"/>
              <a:ea typeface="ヒラギノ角ゴ ProN W3" charset="0"/>
              <a:cs typeface="ヒラギノ角ゴ ProN W3"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
          <p:cNvSpPr>
            <a:spLocks noGrp="1" noChangeArrowheads="1"/>
          </p:cNvSpPr>
          <p:nvPr>
            <p:ph type="title"/>
          </p:nvPr>
        </p:nvSpPr>
        <p:spPr>
          <a:xfrm>
            <a:off x="2416969" y="142875"/>
            <a:ext cx="7358063" cy="1098352"/>
          </a:xfrm>
        </p:spPr>
        <p:txBody>
          <a:bodyPr/>
          <a:lstStyle/>
          <a:p>
            <a:pPr eaLnBrk="1" hangingPunct="1"/>
            <a:r>
              <a:rPr lang="en-US" dirty="0" err="1">
                <a:latin typeface="Tahoma" charset="0"/>
                <a:ea typeface="ヒラギノ角ゴ ProN W3" charset="0"/>
                <a:cs typeface="ヒラギノ角ゴ ProN W3" charset="0"/>
              </a:rPr>
              <a:t>Efecto</a:t>
            </a:r>
            <a:r>
              <a:rPr lang="en-US" dirty="0">
                <a:latin typeface="Tahoma" charset="0"/>
                <a:ea typeface="ヒラギノ角ゴ ProN W3" charset="0"/>
                <a:cs typeface="ヒラギノ角ゴ ProN W3" charset="0"/>
              </a:rPr>
              <a:t> Doppler</a:t>
            </a:r>
          </a:p>
        </p:txBody>
      </p:sp>
      <p:sp>
        <p:nvSpPr>
          <p:cNvPr id="10243" name="Rectangle 2"/>
          <p:cNvSpPr>
            <a:spLocks noGrp="1" noChangeArrowheads="1"/>
          </p:cNvSpPr>
          <p:nvPr>
            <p:ph type="body" idx="1"/>
          </p:nvPr>
        </p:nvSpPr>
        <p:spPr>
          <a:xfrm>
            <a:off x="772732" y="1098352"/>
            <a:ext cx="11050074" cy="1705570"/>
          </a:xfrm>
        </p:spPr>
        <p:txBody>
          <a:bodyPr/>
          <a:lstStyle/>
          <a:p>
            <a:pPr marL="118110" indent="0" eaLnBrk="1" hangingPunct="1">
              <a:buNone/>
            </a:pPr>
            <a:r>
              <a:rPr lang="es-ES_tradnl">
                <a:latin typeface="Times" charset="0"/>
                <a:ea typeface="ヒラギノ明朝 ProN W3" charset="0"/>
                <a:cs typeface="ヒラギノ明朝 ProN W3" charset="0"/>
              </a:rPr>
              <a:t>Cambio en la frecuencia percibida debido al movimiento relativo de una fuente (F) y un observador (O)</a:t>
            </a:r>
          </a:p>
        </p:txBody>
      </p:sp>
      <p:pic>
        <p:nvPicPr>
          <p:cNvPr id="11267" name="doppler1-3.mov" descr="waves10.ppt_media/doppler1-3.mov">
            <a:hlinkClick r:id="" action="ppaction://media"/>
          </p:cNvPr>
          <p:cNvPicPr>
            <a:picLocks noChangeAspect="1" noChangeArrowheads="1"/>
          </p:cNvPicPr>
          <p:nvPr>
            <a:videoFile r:link="rId1"/>
            <p:extLst>
              <p:ext uri="{DAA4B4D4-6D71-4841-9C94-3DE7FCFB9230}">
                <p14:media xmlns:p14="http://schemas.microsoft.com/office/powerpoint/2010/main" r:link="rId2"/>
              </p:ext>
            </p:extLst>
          </p:nvPr>
        </p:nvPicPr>
        <p:blipFill>
          <a:blip r:embed="rId5">
            <a:extLst>
              <a:ext uri="{28A0092B-C50C-407E-A947-70E740481C1C}">
                <a14:useLocalDpi xmlns:a14="http://schemas.microsoft.com/office/drawing/2010/main" val="0"/>
              </a:ext>
            </a:extLst>
          </a:blip>
          <a:srcRect/>
          <a:stretch>
            <a:fillRect/>
          </a:stretch>
        </p:blipFill>
        <p:spPr bwMode="auto">
          <a:xfrm>
            <a:off x="2577703" y="3652242"/>
            <a:ext cx="2580680" cy="258068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1268" name="doppler2-3.mov" descr="waves10.ppt_media/doppler2-3.mov">
            <a:hlinkClick r:id="" action="ppaction://media"/>
          </p:cNvPr>
          <p:cNvPicPr>
            <a:picLocks noChangeAspect="1" noChangeArrowheads="1"/>
          </p:cNvPicPr>
          <p:nvPr>
            <a:videoFile r:link="rId1"/>
            <p:extLst>
              <p:ext uri="{DAA4B4D4-6D71-4841-9C94-3DE7FCFB9230}">
                <p14:media xmlns:p14="http://schemas.microsoft.com/office/powerpoint/2010/main" r:link="rId3"/>
              </p:ext>
            </p:extLst>
          </p:nvPr>
        </p:nvPicPr>
        <p:blipFill>
          <a:blip r:embed="rId6">
            <a:extLst>
              <a:ext uri="{28A0092B-C50C-407E-A947-70E740481C1C}">
                <a14:useLocalDpi xmlns:a14="http://schemas.microsoft.com/office/drawing/2010/main" val="0"/>
              </a:ext>
            </a:extLst>
          </a:blip>
          <a:srcRect/>
          <a:stretch>
            <a:fillRect/>
          </a:stretch>
        </p:blipFill>
        <p:spPr bwMode="auto">
          <a:xfrm>
            <a:off x="6497836" y="3661172"/>
            <a:ext cx="2571750" cy="25717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0246" name="Rectangle 5"/>
          <p:cNvSpPr>
            <a:spLocks/>
          </p:cNvSpPr>
          <p:nvPr/>
        </p:nvSpPr>
        <p:spPr bwMode="auto">
          <a:xfrm>
            <a:off x="2543101" y="3071989"/>
            <a:ext cx="1005083" cy="15145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chemeClr val="tx1"/>
                </a:solidFill>
                <a:miter lim="800000"/>
                <a:headEnd/>
                <a:tailEnd/>
              </a14:hiddenLine>
            </a:ext>
          </a:extLst>
        </p:spPr>
        <p:txBody>
          <a:bodyPr wrap="none" lIns="0" tIns="0" rIns="0" bIns="0" anchor="ctr">
            <a:spAutoFit/>
          </a:bodyPr>
          <a:lstStyle/>
          <a:p>
            <a:r>
              <a:rPr lang="en-US" sz="984">
                <a:solidFill>
                  <a:schemeClr val="tx1"/>
                </a:solidFill>
                <a:ea typeface="ヒラギノ明朝 ProN W3" charset="0"/>
                <a:cs typeface="Gill Sans" charset="0"/>
              </a:rPr>
              <a:t>Stationary Source</a:t>
            </a:r>
          </a:p>
        </p:txBody>
      </p:sp>
      <p:sp>
        <p:nvSpPr>
          <p:cNvPr id="10247" name="Rectangle 6"/>
          <p:cNvSpPr>
            <a:spLocks/>
          </p:cNvSpPr>
          <p:nvPr/>
        </p:nvSpPr>
        <p:spPr bwMode="auto">
          <a:xfrm>
            <a:off x="6677546" y="3071989"/>
            <a:ext cx="843180" cy="15145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chemeClr val="tx1"/>
                </a:solidFill>
                <a:miter lim="800000"/>
                <a:headEnd/>
                <a:tailEnd/>
              </a14:hiddenLine>
            </a:ext>
          </a:extLst>
        </p:spPr>
        <p:txBody>
          <a:bodyPr wrap="none" lIns="0" tIns="0" rIns="0" bIns="0" anchor="ctr">
            <a:spAutoFit/>
          </a:bodyPr>
          <a:lstStyle/>
          <a:p>
            <a:r>
              <a:rPr lang="en-US" sz="984">
                <a:solidFill>
                  <a:schemeClr val="tx1"/>
                </a:solidFill>
                <a:ea typeface="ヒラギノ明朝 ProN W3" charset="0"/>
                <a:cs typeface="Gill Sans" charset="0"/>
              </a:rPr>
              <a:t>Moving Source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1267"/>
                                        </p:tgtEl>
                                        <p:attrNameLst>
                                          <p:attrName>style.visibility</p:attrName>
                                        </p:attrNameLst>
                                      </p:cBhvr>
                                      <p:to>
                                        <p:strVal val="visible"/>
                                      </p:to>
                                    </p:set>
                                  </p:childTnLst>
                                </p:cTn>
                              </p:par>
                            </p:childTnLst>
                          </p:cTn>
                        </p:par>
                        <p:par>
                          <p:cTn id="7" fill="hold" nodeType="afterGroup">
                            <p:stCondLst>
                              <p:cond delay="500"/>
                            </p:stCondLst>
                            <p:childTnLst>
                              <p:par>
                                <p:cTn id="8" presetID="1" presetClass="mediacall" presetSubtype="0" fill="hold" nodeType="afterEffect">
                                  <p:stCondLst>
                                    <p:cond delay="0"/>
                                  </p:stCondLst>
                                  <p:childTnLst>
                                    <p:cmd type="call" cmd="playFrom(0.0)">
                                      <p:cBhvr>
                                        <p:cTn id="9" dur="1" fill="hold"/>
                                        <p:tgtEl>
                                          <p:spTgt spid="11267"/>
                                        </p:tgtEl>
                                      </p:cBhvr>
                                    </p:cmd>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499"/>
                                          </p:stCondLst>
                                        </p:cTn>
                                        <p:tgtEl>
                                          <p:spTgt spid="11268"/>
                                        </p:tgtEl>
                                        <p:attrNameLst>
                                          <p:attrName>style.visibility</p:attrName>
                                        </p:attrNameLst>
                                      </p:cBhvr>
                                      <p:to>
                                        <p:strVal val="visible"/>
                                      </p:to>
                                    </p:set>
                                  </p:childTnLst>
                                </p:cTn>
                              </p:par>
                            </p:childTnLst>
                          </p:cTn>
                        </p:par>
                        <p:par>
                          <p:cTn id="14" fill="hold" nodeType="afterGroup">
                            <p:stCondLst>
                              <p:cond delay="500"/>
                            </p:stCondLst>
                            <p:childTnLst>
                              <p:par>
                                <p:cTn id="15" presetID="1" presetClass="mediacall" presetSubtype="0" fill="hold" nodeType="afterEffect">
                                  <p:stCondLst>
                                    <p:cond delay="0"/>
                                  </p:stCondLst>
                                  <p:childTnLst>
                                    <p:cmd type="call" cmd="playFrom(0.0)">
                                      <p:cBhvr>
                                        <p:cTn id="16" dur="1" fill="hold"/>
                                        <p:tgtEl>
                                          <p:spTgt spid="1126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7" repeatCount="indefinite" fill="hold" display="0">
                  <p:stCondLst>
                    <p:cond delay="indefinite"/>
                  </p:stCondLst>
                </p:cTn>
                <p:tgtEl>
                  <p:spTgt spid="11267"/>
                </p:tgtEl>
              </p:cMediaNode>
            </p:video>
            <p:seq concurrent="1" nextAc="seek">
              <p:cTn id="18" restart="whenNotActive" fill="hold" evtFilter="cancelBubble" nodeType="interactiveSeq">
                <p:stCondLst>
                  <p:cond evt="onClick" delay="0">
                    <p:tgtEl>
                      <p:spTgt spid="11267"/>
                    </p:tgtEl>
                  </p:cond>
                </p:stCondLst>
                <p:endSync evt="end" delay="0">
                  <p:rtn val="all"/>
                </p:endSync>
                <p:childTnLst>
                  <p:par>
                    <p:cTn id="19" fill="hold" nodeType="clickPar">
                      <p:stCondLst>
                        <p:cond delay="0"/>
                      </p:stCondLst>
                      <p:childTnLst>
                        <p:par>
                          <p:cTn id="20" fill="hold" nodeType="withGroup">
                            <p:stCondLst>
                              <p:cond delay="0"/>
                            </p:stCondLst>
                            <p:childTnLst>
                              <p:par>
                                <p:cTn id="21" presetID="2" presetClass="mediacall" presetSubtype="0" fill="hold" nodeType="clickEffect">
                                  <p:stCondLst>
                                    <p:cond delay="0"/>
                                  </p:stCondLst>
                                  <p:childTnLst>
                                    <p:cmd type="call" cmd="togglePause">
                                      <p:cBhvr>
                                        <p:cTn id="22" dur="1" fill="hold"/>
                                        <p:tgtEl>
                                          <p:spTgt spid="11267"/>
                                        </p:tgtEl>
                                      </p:cBhvr>
                                    </p:cmd>
                                  </p:childTnLst>
                                </p:cTn>
                              </p:par>
                            </p:childTnLst>
                          </p:cTn>
                        </p:par>
                      </p:childTnLst>
                    </p:cTn>
                  </p:par>
                </p:childTnLst>
              </p:cTn>
              <p:nextCondLst>
                <p:cond evt="onClick" delay="0">
                  <p:tgtEl>
                    <p:spTgt spid="11267"/>
                  </p:tgtEl>
                </p:cond>
              </p:nextCondLst>
            </p:seq>
            <p:video>
              <p:cMediaNode vol="80000">
                <p:cTn id="23" repeatCount="indefinite" fill="hold" display="0">
                  <p:stCondLst>
                    <p:cond delay="indefinite"/>
                  </p:stCondLst>
                </p:cTn>
                <p:tgtEl>
                  <p:spTgt spid="11268"/>
                </p:tgtEl>
              </p:cMediaNode>
            </p:video>
            <p:seq concurrent="1" nextAc="seek">
              <p:cTn id="24" restart="whenNotActive" fill="hold" evtFilter="cancelBubble" nodeType="interactiveSeq">
                <p:stCondLst>
                  <p:cond evt="onClick" delay="0">
                    <p:tgtEl>
                      <p:spTgt spid="11268"/>
                    </p:tgtEl>
                  </p:cond>
                </p:stCondLst>
                <p:endSync evt="end" delay="0">
                  <p:rtn val="all"/>
                </p:endSync>
                <p:childTnLst>
                  <p:par>
                    <p:cTn id="25" fill="hold" nodeType="clickPar">
                      <p:stCondLst>
                        <p:cond delay="0"/>
                      </p:stCondLst>
                      <p:childTnLst>
                        <p:par>
                          <p:cTn id="26" fill="hold" nodeType="withGroup">
                            <p:stCondLst>
                              <p:cond delay="0"/>
                            </p:stCondLst>
                            <p:childTnLst>
                              <p:par>
                                <p:cTn id="27" presetID="2" presetClass="mediacall" presetSubtype="0" fill="hold" nodeType="clickEffect">
                                  <p:stCondLst>
                                    <p:cond delay="0"/>
                                  </p:stCondLst>
                                  <p:childTnLst>
                                    <p:cmd type="call" cmd="togglePause">
                                      <p:cBhvr>
                                        <p:cTn id="28" dur="1" fill="hold"/>
                                        <p:tgtEl>
                                          <p:spTgt spid="11268"/>
                                        </p:tgtEl>
                                      </p:cBhvr>
                                    </p:cmd>
                                  </p:childTnLst>
                                </p:cTn>
                              </p:par>
                            </p:childTnLst>
                          </p:cTn>
                        </p:par>
                      </p:childTnLst>
                    </p:cTn>
                  </p:par>
                </p:childTnLst>
              </p:cTn>
              <p:nextCondLst>
                <p:cond evt="onClick" delay="0">
                  <p:tgtEl>
                    <p:spTgt spid="11268"/>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E3F47C-AD8A-C588-A329-9F7B7FC2F71E}"/>
              </a:ext>
            </a:extLst>
          </p:cNvPr>
          <p:cNvSpPr>
            <a:spLocks noGrp="1"/>
          </p:cNvSpPr>
          <p:nvPr>
            <p:ph type="title"/>
          </p:nvPr>
        </p:nvSpPr>
        <p:spPr/>
        <p:txBody>
          <a:bodyPr/>
          <a:lstStyle/>
          <a:p>
            <a:r>
              <a:rPr lang="es-ES_tradnl" dirty="0"/>
              <a:t>Efecto Doppler</a:t>
            </a:r>
          </a:p>
        </p:txBody>
      </p:sp>
      <mc:AlternateContent xmlns:mc="http://schemas.openxmlformats.org/markup-compatibility/2006">
        <mc:Choice xmlns:a14="http://schemas.microsoft.com/office/drawing/2010/main" Requires="a14">
          <p:sp>
            <p:nvSpPr>
              <p:cNvPr id="3" name="Marcador de texto 2">
                <a:extLst>
                  <a:ext uri="{FF2B5EF4-FFF2-40B4-BE49-F238E27FC236}">
                    <a16:creationId xmlns:a16="http://schemas.microsoft.com/office/drawing/2014/main" id="{133C64C1-6181-F4DE-535C-3DE1E7C446E3}"/>
                  </a:ext>
                </a:extLst>
              </p:cNvPr>
              <p:cNvSpPr>
                <a:spLocks noGrp="1"/>
              </p:cNvSpPr>
              <p:nvPr>
                <p:ph type="body" idx="1"/>
              </p:nvPr>
            </p:nvSpPr>
            <p:spPr/>
            <p:txBody>
              <a:bodyPr/>
              <a:lstStyle/>
              <a:p>
                <a:pPr marL="118110" indent="0">
                  <a:buNone/>
                </a:pPr>
                <a14:m>
                  <m:oMath xmlns:m="http://schemas.openxmlformats.org/officeDocument/2006/math">
                    <m:r>
                      <a:rPr lang="es-ES_tradnl" i="1" dirty="0" smtClean="0">
                        <a:latin typeface="Cambria Math" panose="02040503050406030204" pitchFamily="18" charset="0"/>
                      </a:rPr>
                      <m:t>𝑓</m:t>
                    </m:r>
                    <m:r>
                      <a:rPr lang="es-ES_tradnl" i="1" dirty="0" smtClean="0">
                        <a:latin typeface="Cambria Math" panose="02040503050406030204" pitchFamily="18" charset="0"/>
                      </a:rPr>
                      <m:t> : </m:t>
                    </m:r>
                  </m:oMath>
                </a14:m>
                <a:r>
                  <a:rPr lang="es-ES_tradnl" dirty="0"/>
                  <a:t>frecuencia de la fuente</a:t>
                </a:r>
              </a:p>
              <a:p>
                <a:pPr marL="118110" indent="0">
                  <a:buNone/>
                </a:pPr>
                <a14:m>
                  <m:oMath xmlns:m="http://schemas.openxmlformats.org/officeDocument/2006/math">
                    <m:sSub>
                      <m:sSubPr>
                        <m:ctrlPr>
                          <a:rPr lang="es-ES_tradnl" i="1" dirty="0" smtClean="0">
                            <a:latin typeface="Cambria Math" panose="02040503050406030204" pitchFamily="18" charset="0"/>
                          </a:rPr>
                        </m:ctrlPr>
                      </m:sSubPr>
                      <m:e>
                        <m:r>
                          <a:rPr lang="es-ES_tradnl" i="1" dirty="0" smtClean="0">
                            <a:latin typeface="Cambria Math" panose="02040503050406030204" pitchFamily="18" charset="0"/>
                          </a:rPr>
                          <m:t>𝑣</m:t>
                        </m:r>
                      </m:e>
                      <m:sub>
                        <m:r>
                          <a:rPr lang="es-ES" b="0" i="1" dirty="0" smtClean="0">
                            <a:latin typeface="Cambria Math" panose="02040503050406030204" pitchFamily="18" charset="0"/>
                          </a:rPr>
                          <m:t>𝑜</m:t>
                        </m:r>
                      </m:sub>
                    </m:sSub>
                  </m:oMath>
                </a14:m>
                <a:r>
                  <a:rPr lang="es-ES_tradnl" dirty="0"/>
                  <a:t>: rapidez del observador</a:t>
                </a:r>
              </a:p>
              <a:p>
                <a:pPr marL="118110" indent="0">
                  <a:buNone/>
                </a:pPr>
                <a14:m>
                  <m:oMath xmlns:m="http://schemas.openxmlformats.org/officeDocument/2006/math">
                    <m:sSub>
                      <m:sSubPr>
                        <m:ctrlPr>
                          <a:rPr lang="es-ES_tradnl" i="1" dirty="0" smtClean="0">
                            <a:latin typeface="Cambria Math" panose="02040503050406030204" pitchFamily="18" charset="0"/>
                          </a:rPr>
                        </m:ctrlPr>
                      </m:sSubPr>
                      <m:e>
                        <m:r>
                          <a:rPr lang="es-ES_tradnl" i="1" dirty="0" smtClean="0">
                            <a:latin typeface="Cambria Math" panose="02040503050406030204" pitchFamily="18" charset="0"/>
                          </a:rPr>
                          <m:t>𝑣</m:t>
                        </m:r>
                      </m:e>
                      <m:sub>
                        <m:r>
                          <a:rPr lang="es-ES" b="0" i="1" dirty="0" smtClean="0">
                            <a:latin typeface="Cambria Math" panose="02040503050406030204" pitchFamily="18" charset="0"/>
                          </a:rPr>
                          <m:t>𝑠</m:t>
                        </m:r>
                      </m:sub>
                    </m:sSub>
                    <m:r>
                      <a:rPr lang="es-ES_tradnl" i="1" dirty="0" smtClean="0">
                        <a:latin typeface="Cambria Math" panose="02040503050406030204" pitchFamily="18" charset="0"/>
                      </a:rPr>
                      <m:t> </m:t>
                    </m:r>
                  </m:oMath>
                </a14:m>
                <a:r>
                  <a:rPr lang="es-ES_tradnl" dirty="0"/>
                  <a:t>: rapidez del sonido</a:t>
                </a:r>
              </a:p>
              <a:p>
                <a:pPr marL="118110" indent="0">
                  <a:buNone/>
                </a:pPr>
                <a14:m>
                  <m:oMath xmlns:m="http://schemas.openxmlformats.org/officeDocument/2006/math">
                    <m:sSub>
                      <m:sSubPr>
                        <m:ctrlPr>
                          <a:rPr lang="es-ES_tradnl" i="1" dirty="0" smtClean="0">
                            <a:latin typeface="Cambria Math" panose="02040503050406030204" pitchFamily="18" charset="0"/>
                          </a:rPr>
                        </m:ctrlPr>
                      </m:sSubPr>
                      <m:e>
                        <m:r>
                          <a:rPr lang="es-ES_tradnl" i="1" dirty="0" smtClean="0">
                            <a:latin typeface="Cambria Math" panose="02040503050406030204" pitchFamily="18" charset="0"/>
                          </a:rPr>
                          <m:t>𝑣</m:t>
                        </m:r>
                      </m:e>
                      <m:sub>
                        <m:r>
                          <a:rPr lang="es-ES" b="0" i="1" dirty="0" smtClean="0">
                            <a:latin typeface="Cambria Math" panose="02040503050406030204" pitchFamily="18" charset="0"/>
                          </a:rPr>
                          <m:t>𝐹</m:t>
                        </m:r>
                      </m:sub>
                    </m:sSub>
                    <m:r>
                      <a:rPr lang="es-ES_tradnl" i="1" dirty="0" smtClean="0">
                        <a:latin typeface="Cambria Math" panose="02040503050406030204" pitchFamily="18" charset="0"/>
                      </a:rPr>
                      <m:t> </m:t>
                    </m:r>
                  </m:oMath>
                </a14:m>
                <a:r>
                  <a:rPr lang="es-ES_tradnl" dirty="0"/>
                  <a:t>: rapidez de la fuente</a:t>
                </a:r>
              </a:p>
              <a:p>
                <a:pPr marL="118110" indent="0">
                  <a:buNone/>
                </a:pPr>
                <a14:m>
                  <m:oMath xmlns:m="http://schemas.openxmlformats.org/officeDocument/2006/math">
                    <m:r>
                      <a:rPr lang="es-ES_tradnl" i="1" dirty="0" smtClean="0">
                        <a:latin typeface="Cambria Math" panose="02040503050406030204" pitchFamily="18" charset="0"/>
                      </a:rPr>
                      <m:t>𝑓</m:t>
                    </m:r>
                    <m:r>
                      <a:rPr lang="es-ES_tradnl" i="1" dirty="0" smtClean="0">
                        <a:latin typeface="Cambria Math" panose="02040503050406030204" pitchFamily="18" charset="0"/>
                      </a:rPr>
                      <m:t>’</m:t>
                    </m:r>
                  </m:oMath>
                </a14:m>
                <a:r>
                  <a:rPr lang="es-ES_tradnl" dirty="0"/>
                  <a:t>: frecuencia percibida por el observador</a:t>
                </a:r>
              </a:p>
            </p:txBody>
          </p:sp>
        </mc:Choice>
        <mc:Fallback>
          <p:sp>
            <p:nvSpPr>
              <p:cNvPr id="3" name="Marcador de texto 2">
                <a:extLst>
                  <a:ext uri="{FF2B5EF4-FFF2-40B4-BE49-F238E27FC236}">
                    <a16:creationId xmlns:a16="http://schemas.microsoft.com/office/drawing/2014/main" id="{133C64C1-6181-F4DE-535C-3DE1E7C446E3}"/>
                  </a:ext>
                </a:extLst>
              </p:cNvPr>
              <p:cNvSpPr>
                <a:spLocks noGrp="1" noRot="1" noChangeAspect="1" noMove="1" noResize="1" noEditPoints="1" noAdjustHandles="1" noChangeArrowheads="1" noChangeShapeType="1" noTextEdit="1"/>
              </p:cNvSpPr>
              <p:nvPr>
                <p:ph type="body" idx="1"/>
              </p:nvPr>
            </p:nvSpPr>
            <p:spPr>
              <a:blipFill>
                <a:blip r:embed="rId2"/>
                <a:stretch>
                  <a:fillRect/>
                </a:stretch>
              </a:blipFill>
            </p:spPr>
            <p:txBody>
              <a:bodyPr/>
              <a:lstStyle/>
              <a:p>
                <a:r>
                  <a:rPr lang="es-ES_tradnl">
                    <a:noFill/>
                  </a:rPr>
                  <a:t> </a:t>
                </a:r>
              </a:p>
            </p:txBody>
          </p:sp>
        </mc:Fallback>
      </mc:AlternateContent>
    </p:spTree>
    <p:extLst>
      <p:ext uri="{BB962C8B-B14F-4D97-AF65-F5344CB8AC3E}">
        <p14:creationId xmlns:p14="http://schemas.microsoft.com/office/powerpoint/2010/main" val="21747080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FF7DEA-8110-2181-6428-005D0F8217E1}"/>
              </a:ext>
            </a:extLst>
          </p:cNvPr>
          <p:cNvSpPr>
            <a:spLocks noGrp="1"/>
          </p:cNvSpPr>
          <p:nvPr>
            <p:ph type="title"/>
          </p:nvPr>
        </p:nvSpPr>
        <p:spPr/>
        <p:txBody>
          <a:bodyPr/>
          <a:lstStyle/>
          <a:p>
            <a:r>
              <a:rPr lang="es-ES_tradnl" dirty="0"/>
              <a:t>Efecto Doppler</a:t>
            </a:r>
          </a:p>
        </p:txBody>
      </p:sp>
      <mc:AlternateContent xmlns:mc="http://schemas.openxmlformats.org/markup-compatibility/2006">
        <mc:Choice xmlns:a14="http://schemas.microsoft.com/office/drawing/2010/main" Requires="a14">
          <p:sp>
            <p:nvSpPr>
              <p:cNvPr id="3" name="Marcador de texto 2">
                <a:extLst>
                  <a:ext uri="{FF2B5EF4-FFF2-40B4-BE49-F238E27FC236}">
                    <a16:creationId xmlns:a16="http://schemas.microsoft.com/office/drawing/2014/main" id="{5BEFFAC1-AA88-4E67-7F5E-7FB3EFE66703}"/>
                  </a:ext>
                </a:extLst>
              </p:cNvPr>
              <p:cNvSpPr>
                <a:spLocks noGrp="1"/>
              </p:cNvSpPr>
              <p:nvPr>
                <p:ph type="body" idx="1"/>
              </p:nvPr>
            </p:nvSpPr>
            <p:spPr/>
            <p:txBody>
              <a:bodyPr/>
              <a:lstStyle/>
              <a:p>
                <a:pPr>
                  <a:buFont typeface="Courier New" panose="02070309020205020404" pitchFamily="49" charset="0"/>
                  <a:buChar char="o"/>
                </a:pPr>
                <a:r>
                  <a:rPr lang="es-ES_tradnl" dirty="0"/>
                  <a:t>Cuando el observador se acerca a la fuente:</a:t>
                </a:r>
              </a:p>
              <a:p>
                <a:pPr marL="118110" indent="0">
                  <a:buNone/>
                </a:pPr>
                <a:r>
                  <a:rPr lang="es-ES_tradnl" dirty="0"/>
                  <a:t> </a:t>
                </a:r>
              </a:p>
              <a:p>
                <a:pPr marL="118110" indent="0">
                  <a:buNone/>
                </a:pPr>
                <a14:m>
                  <m:oMathPara xmlns:m="http://schemas.openxmlformats.org/officeDocument/2006/math">
                    <m:oMathParaPr>
                      <m:jc m:val="centerGroup"/>
                    </m:oMathParaPr>
                    <m:oMath xmlns:m="http://schemas.openxmlformats.org/officeDocument/2006/math">
                      <m:sSup>
                        <m:sSupPr>
                          <m:ctrlPr>
                            <a:rPr lang="es-ES" b="0" i="1" smtClean="0">
                              <a:latin typeface="Cambria Math" panose="02040503050406030204" pitchFamily="18" charset="0"/>
                            </a:rPr>
                          </m:ctrlPr>
                        </m:sSupPr>
                        <m:e>
                          <m:r>
                            <a:rPr lang="es-ES" b="0" i="1" smtClean="0">
                              <a:latin typeface="Cambria Math" panose="02040503050406030204" pitchFamily="18" charset="0"/>
                            </a:rPr>
                            <m:t>𝑓</m:t>
                          </m:r>
                        </m:e>
                        <m:sup>
                          <m:r>
                            <a:rPr lang="es-ES" b="0" i="1" smtClean="0">
                              <a:latin typeface="Cambria Math" panose="02040503050406030204" pitchFamily="18" charset="0"/>
                            </a:rPr>
                            <m:t>′</m:t>
                          </m:r>
                        </m:sup>
                      </m:sSup>
                      <m:r>
                        <a:rPr lang="es-ES" b="0" i="1" smtClean="0">
                          <a:latin typeface="Cambria Math" panose="02040503050406030204" pitchFamily="18" charset="0"/>
                        </a:rPr>
                        <m:t>=</m:t>
                      </m:r>
                      <m:f>
                        <m:fPr>
                          <m:ctrlPr>
                            <a:rPr lang="es-ES" b="0" i="1" smtClean="0">
                              <a:latin typeface="Cambria Math" panose="02040503050406030204" pitchFamily="18" charset="0"/>
                            </a:rPr>
                          </m:ctrlPr>
                        </m:fPr>
                        <m:num>
                          <m:sSub>
                            <m:sSubPr>
                              <m:ctrlPr>
                                <a:rPr lang="es-ES" b="0" i="1" smtClean="0">
                                  <a:latin typeface="Cambria Math" panose="02040503050406030204" pitchFamily="18" charset="0"/>
                                </a:rPr>
                              </m:ctrlPr>
                            </m:sSubPr>
                            <m:e>
                              <m:r>
                                <a:rPr lang="es-ES" b="0" i="1" smtClean="0">
                                  <a:latin typeface="Cambria Math" panose="02040503050406030204" pitchFamily="18" charset="0"/>
                                </a:rPr>
                                <m:t>𝑣</m:t>
                              </m:r>
                            </m:e>
                            <m:sub>
                              <m:r>
                                <a:rPr lang="es-ES" b="0" i="1" smtClean="0">
                                  <a:latin typeface="Cambria Math" panose="02040503050406030204" pitchFamily="18" charset="0"/>
                                </a:rPr>
                                <m:t>𝑠</m:t>
                              </m:r>
                            </m:sub>
                          </m:sSub>
                          <m:r>
                            <a:rPr lang="es-ES" b="0" i="1" smtClean="0">
                              <a:latin typeface="Cambria Math" panose="02040503050406030204" pitchFamily="18" charset="0"/>
                            </a:rPr>
                            <m:t>+</m:t>
                          </m:r>
                          <m:sSub>
                            <m:sSubPr>
                              <m:ctrlPr>
                                <a:rPr lang="es-ES" b="0" i="1" smtClean="0">
                                  <a:latin typeface="Cambria Math" panose="02040503050406030204" pitchFamily="18" charset="0"/>
                                </a:rPr>
                              </m:ctrlPr>
                            </m:sSubPr>
                            <m:e>
                              <m:r>
                                <a:rPr lang="es-ES" b="0" i="1" smtClean="0">
                                  <a:latin typeface="Cambria Math" panose="02040503050406030204" pitchFamily="18" charset="0"/>
                                </a:rPr>
                                <m:t>𝑣</m:t>
                              </m:r>
                            </m:e>
                            <m:sub>
                              <m:r>
                                <a:rPr lang="es-ES" b="0" i="1" smtClean="0">
                                  <a:latin typeface="Cambria Math" panose="02040503050406030204" pitchFamily="18" charset="0"/>
                                </a:rPr>
                                <m:t>𝑜</m:t>
                              </m:r>
                            </m:sub>
                          </m:sSub>
                        </m:num>
                        <m:den>
                          <m:sSub>
                            <m:sSubPr>
                              <m:ctrlPr>
                                <a:rPr lang="es-ES" b="0" i="1" smtClean="0">
                                  <a:latin typeface="Cambria Math" panose="02040503050406030204" pitchFamily="18" charset="0"/>
                                </a:rPr>
                              </m:ctrlPr>
                            </m:sSubPr>
                            <m:e>
                              <m:r>
                                <a:rPr lang="es-ES" b="0" i="1" smtClean="0">
                                  <a:latin typeface="Cambria Math" panose="02040503050406030204" pitchFamily="18" charset="0"/>
                                </a:rPr>
                                <m:t>𝑣</m:t>
                              </m:r>
                            </m:e>
                            <m:sub>
                              <m:r>
                                <a:rPr lang="es-ES" b="0" i="1" smtClean="0">
                                  <a:latin typeface="Cambria Math" panose="02040503050406030204" pitchFamily="18" charset="0"/>
                                </a:rPr>
                                <m:t>𝑠</m:t>
                              </m:r>
                            </m:sub>
                          </m:sSub>
                        </m:den>
                      </m:f>
                      <m:r>
                        <a:rPr lang="es-ES" b="0" i="1" smtClean="0">
                          <a:latin typeface="Cambria Math" panose="02040503050406030204" pitchFamily="18" charset="0"/>
                        </a:rPr>
                        <m:t> </m:t>
                      </m:r>
                      <m:r>
                        <a:rPr lang="es-ES" b="0" i="1" smtClean="0">
                          <a:latin typeface="Cambria Math" panose="02040503050406030204" pitchFamily="18" charset="0"/>
                        </a:rPr>
                        <m:t>𝑓</m:t>
                      </m:r>
                    </m:oMath>
                  </m:oMathPara>
                </a14:m>
                <a:endParaRPr lang="es-ES_tradnl" dirty="0"/>
              </a:p>
              <a:p>
                <a:pPr marL="118110" indent="0">
                  <a:buNone/>
                </a:pPr>
                <a:endParaRPr lang="es-ES_tradnl" dirty="0"/>
              </a:p>
              <a:p>
                <a:pPr>
                  <a:buFont typeface="Courier New" panose="02070309020205020404" pitchFamily="49" charset="0"/>
                  <a:buChar char="o"/>
                </a:pPr>
                <a:r>
                  <a:rPr lang="es-ES_tradnl" dirty="0"/>
                  <a:t>Cuando el observador se aleja de la fuente:</a:t>
                </a:r>
              </a:p>
              <a:p>
                <a:pPr marL="118110" indent="0">
                  <a:buNone/>
                </a:pPr>
                <a:endParaRPr lang="es-ES_tradnl" dirty="0"/>
              </a:p>
              <a:p>
                <a:pPr marL="118110" indent="0">
                  <a:buNone/>
                </a:pPr>
                <a14:m>
                  <m:oMathPara xmlns:m="http://schemas.openxmlformats.org/officeDocument/2006/math">
                    <m:oMathParaPr>
                      <m:jc m:val="centerGroup"/>
                    </m:oMathParaPr>
                    <m:oMath xmlns:m="http://schemas.openxmlformats.org/officeDocument/2006/math">
                      <m:sSup>
                        <m:sSupPr>
                          <m:ctrlPr>
                            <a:rPr lang="es-ES" b="0" i="1" smtClean="0">
                              <a:latin typeface="Cambria Math" panose="02040503050406030204" pitchFamily="18" charset="0"/>
                            </a:rPr>
                          </m:ctrlPr>
                        </m:sSupPr>
                        <m:e>
                          <m:r>
                            <a:rPr lang="es-ES" b="0" i="1" smtClean="0">
                              <a:latin typeface="Cambria Math" panose="02040503050406030204" pitchFamily="18" charset="0"/>
                            </a:rPr>
                            <m:t>𝑓</m:t>
                          </m:r>
                        </m:e>
                        <m:sup>
                          <m:r>
                            <a:rPr lang="es-ES" b="0" i="1" smtClean="0">
                              <a:latin typeface="Cambria Math" panose="02040503050406030204" pitchFamily="18" charset="0"/>
                            </a:rPr>
                            <m:t>′</m:t>
                          </m:r>
                        </m:sup>
                      </m:sSup>
                      <m:r>
                        <a:rPr lang="es-ES" b="0" i="1" smtClean="0">
                          <a:latin typeface="Cambria Math" panose="02040503050406030204" pitchFamily="18" charset="0"/>
                        </a:rPr>
                        <m:t>=</m:t>
                      </m:r>
                      <m:f>
                        <m:fPr>
                          <m:ctrlPr>
                            <a:rPr lang="es-ES" b="0" i="1" smtClean="0">
                              <a:latin typeface="Cambria Math" panose="02040503050406030204" pitchFamily="18" charset="0"/>
                            </a:rPr>
                          </m:ctrlPr>
                        </m:fPr>
                        <m:num>
                          <m:sSub>
                            <m:sSubPr>
                              <m:ctrlPr>
                                <a:rPr lang="es-ES" b="0" i="1" smtClean="0">
                                  <a:latin typeface="Cambria Math" panose="02040503050406030204" pitchFamily="18" charset="0"/>
                                </a:rPr>
                              </m:ctrlPr>
                            </m:sSubPr>
                            <m:e>
                              <m:r>
                                <a:rPr lang="es-ES" b="0" i="1" smtClean="0">
                                  <a:latin typeface="Cambria Math" panose="02040503050406030204" pitchFamily="18" charset="0"/>
                                </a:rPr>
                                <m:t>𝑣</m:t>
                              </m:r>
                            </m:e>
                            <m:sub>
                              <m:r>
                                <a:rPr lang="es-ES" b="0" i="1" smtClean="0">
                                  <a:latin typeface="Cambria Math" panose="02040503050406030204" pitchFamily="18" charset="0"/>
                                </a:rPr>
                                <m:t>𝑠</m:t>
                              </m:r>
                            </m:sub>
                          </m:sSub>
                          <m:r>
                            <a:rPr lang="es-ES" b="0" i="1" smtClean="0">
                              <a:latin typeface="Cambria Math" panose="02040503050406030204" pitchFamily="18" charset="0"/>
                            </a:rPr>
                            <m:t>−</m:t>
                          </m:r>
                          <m:sSub>
                            <m:sSubPr>
                              <m:ctrlPr>
                                <a:rPr lang="es-ES" b="0" i="1" smtClean="0">
                                  <a:latin typeface="Cambria Math" panose="02040503050406030204" pitchFamily="18" charset="0"/>
                                </a:rPr>
                              </m:ctrlPr>
                            </m:sSubPr>
                            <m:e>
                              <m:r>
                                <a:rPr lang="es-ES" b="0" i="1" smtClean="0">
                                  <a:latin typeface="Cambria Math" panose="02040503050406030204" pitchFamily="18" charset="0"/>
                                </a:rPr>
                                <m:t>𝑣</m:t>
                              </m:r>
                            </m:e>
                            <m:sub>
                              <m:r>
                                <a:rPr lang="es-ES" b="0" i="1" smtClean="0">
                                  <a:latin typeface="Cambria Math" panose="02040503050406030204" pitchFamily="18" charset="0"/>
                                </a:rPr>
                                <m:t>𝑜</m:t>
                              </m:r>
                            </m:sub>
                          </m:sSub>
                        </m:num>
                        <m:den>
                          <m:sSub>
                            <m:sSubPr>
                              <m:ctrlPr>
                                <a:rPr lang="es-ES" b="0" i="1" smtClean="0">
                                  <a:latin typeface="Cambria Math" panose="02040503050406030204" pitchFamily="18" charset="0"/>
                                </a:rPr>
                              </m:ctrlPr>
                            </m:sSubPr>
                            <m:e>
                              <m:r>
                                <a:rPr lang="es-ES" b="0" i="1" smtClean="0">
                                  <a:latin typeface="Cambria Math" panose="02040503050406030204" pitchFamily="18" charset="0"/>
                                </a:rPr>
                                <m:t>𝑣</m:t>
                              </m:r>
                            </m:e>
                            <m:sub>
                              <m:r>
                                <a:rPr lang="es-ES" b="0" i="1" smtClean="0">
                                  <a:latin typeface="Cambria Math" panose="02040503050406030204" pitchFamily="18" charset="0"/>
                                </a:rPr>
                                <m:t>𝑠</m:t>
                              </m:r>
                            </m:sub>
                          </m:sSub>
                        </m:den>
                      </m:f>
                      <m:r>
                        <a:rPr lang="es-ES" b="0" i="1" smtClean="0">
                          <a:latin typeface="Cambria Math" panose="02040503050406030204" pitchFamily="18" charset="0"/>
                        </a:rPr>
                        <m:t> </m:t>
                      </m:r>
                      <m:r>
                        <a:rPr lang="es-ES" b="0" i="1" smtClean="0">
                          <a:latin typeface="Cambria Math" panose="02040503050406030204" pitchFamily="18" charset="0"/>
                        </a:rPr>
                        <m:t>𝑓</m:t>
                      </m:r>
                    </m:oMath>
                  </m:oMathPara>
                </a14:m>
                <a:endParaRPr lang="es-ES_tradnl" dirty="0"/>
              </a:p>
            </p:txBody>
          </p:sp>
        </mc:Choice>
        <mc:Fallback>
          <p:sp>
            <p:nvSpPr>
              <p:cNvPr id="3" name="Marcador de texto 2">
                <a:extLst>
                  <a:ext uri="{FF2B5EF4-FFF2-40B4-BE49-F238E27FC236}">
                    <a16:creationId xmlns:a16="http://schemas.microsoft.com/office/drawing/2014/main" id="{5BEFFAC1-AA88-4E67-7F5E-7FB3EFE66703}"/>
                  </a:ext>
                </a:extLst>
              </p:cNvPr>
              <p:cNvSpPr>
                <a:spLocks noGrp="1" noRot="1" noChangeAspect="1" noMove="1" noResize="1" noEditPoints="1" noAdjustHandles="1" noChangeArrowheads="1" noChangeShapeType="1" noTextEdit="1"/>
              </p:cNvSpPr>
              <p:nvPr>
                <p:ph type="body" idx="1"/>
              </p:nvPr>
            </p:nvSpPr>
            <p:spPr>
              <a:blipFill>
                <a:blip r:embed="rId2"/>
                <a:stretch>
                  <a:fillRect/>
                </a:stretch>
              </a:blipFill>
            </p:spPr>
            <p:txBody>
              <a:bodyPr/>
              <a:lstStyle/>
              <a:p>
                <a:r>
                  <a:rPr lang="es-ES_tradnl">
                    <a:noFill/>
                  </a:rPr>
                  <a:t> </a:t>
                </a:r>
              </a:p>
            </p:txBody>
          </p:sp>
        </mc:Fallback>
      </mc:AlternateContent>
    </p:spTree>
    <p:extLst>
      <p:ext uri="{BB962C8B-B14F-4D97-AF65-F5344CB8AC3E}">
        <p14:creationId xmlns:p14="http://schemas.microsoft.com/office/powerpoint/2010/main" val="11907935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FF7DEA-8110-2181-6428-005D0F8217E1}"/>
              </a:ext>
            </a:extLst>
          </p:cNvPr>
          <p:cNvSpPr>
            <a:spLocks noGrp="1"/>
          </p:cNvSpPr>
          <p:nvPr>
            <p:ph type="title"/>
          </p:nvPr>
        </p:nvSpPr>
        <p:spPr/>
        <p:txBody>
          <a:bodyPr/>
          <a:lstStyle/>
          <a:p>
            <a:r>
              <a:rPr lang="es-ES_tradnl" dirty="0"/>
              <a:t>Efecto Doppler</a:t>
            </a:r>
          </a:p>
        </p:txBody>
      </p:sp>
      <mc:AlternateContent xmlns:mc="http://schemas.openxmlformats.org/markup-compatibility/2006">
        <mc:Choice xmlns:a14="http://schemas.microsoft.com/office/drawing/2010/main" Requires="a14">
          <p:sp>
            <p:nvSpPr>
              <p:cNvPr id="3" name="Marcador de texto 2">
                <a:extLst>
                  <a:ext uri="{FF2B5EF4-FFF2-40B4-BE49-F238E27FC236}">
                    <a16:creationId xmlns:a16="http://schemas.microsoft.com/office/drawing/2014/main" id="{5BEFFAC1-AA88-4E67-7F5E-7FB3EFE66703}"/>
                  </a:ext>
                </a:extLst>
              </p:cNvPr>
              <p:cNvSpPr>
                <a:spLocks noGrp="1"/>
              </p:cNvSpPr>
              <p:nvPr>
                <p:ph type="body" idx="1"/>
              </p:nvPr>
            </p:nvSpPr>
            <p:spPr/>
            <p:txBody>
              <a:bodyPr/>
              <a:lstStyle/>
              <a:p>
                <a:pPr>
                  <a:buFont typeface="Courier New" panose="02070309020205020404" pitchFamily="49" charset="0"/>
                  <a:buChar char="o"/>
                </a:pPr>
                <a:r>
                  <a:rPr lang="es-ES_tradnl" dirty="0"/>
                  <a:t>Si la fuente se acerca al observador:</a:t>
                </a:r>
              </a:p>
              <a:p>
                <a:pPr marL="118110" indent="0">
                  <a:buNone/>
                </a:pPr>
                <a:r>
                  <a:rPr lang="es-ES_tradnl" dirty="0"/>
                  <a:t> </a:t>
                </a:r>
              </a:p>
              <a:p>
                <a:pPr marL="118110" indent="0">
                  <a:buNone/>
                </a:pPr>
                <a14:m>
                  <m:oMathPara xmlns:m="http://schemas.openxmlformats.org/officeDocument/2006/math">
                    <m:oMathParaPr>
                      <m:jc m:val="centerGroup"/>
                    </m:oMathParaPr>
                    <m:oMath xmlns:m="http://schemas.openxmlformats.org/officeDocument/2006/math">
                      <m:sSup>
                        <m:sSupPr>
                          <m:ctrlPr>
                            <a:rPr lang="es-ES" b="0" i="1" smtClean="0">
                              <a:latin typeface="Cambria Math" panose="02040503050406030204" pitchFamily="18" charset="0"/>
                            </a:rPr>
                          </m:ctrlPr>
                        </m:sSupPr>
                        <m:e>
                          <m:r>
                            <a:rPr lang="es-ES" b="0" i="1" smtClean="0">
                              <a:latin typeface="Cambria Math" panose="02040503050406030204" pitchFamily="18" charset="0"/>
                            </a:rPr>
                            <m:t>𝑓</m:t>
                          </m:r>
                        </m:e>
                        <m:sup>
                          <m:r>
                            <a:rPr lang="es-ES" b="0" i="1" smtClean="0">
                              <a:latin typeface="Cambria Math" panose="02040503050406030204" pitchFamily="18" charset="0"/>
                            </a:rPr>
                            <m:t>′</m:t>
                          </m:r>
                        </m:sup>
                      </m:sSup>
                      <m:r>
                        <a:rPr lang="es-ES" b="0" i="1" smtClean="0">
                          <a:latin typeface="Cambria Math" panose="02040503050406030204" pitchFamily="18" charset="0"/>
                        </a:rPr>
                        <m:t>=</m:t>
                      </m:r>
                      <m:f>
                        <m:fPr>
                          <m:ctrlPr>
                            <a:rPr lang="es-ES" b="0" i="1" smtClean="0">
                              <a:latin typeface="Cambria Math" panose="02040503050406030204" pitchFamily="18" charset="0"/>
                            </a:rPr>
                          </m:ctrlPr>
                        </m:fPr>
                        <m:num>
                          <m:sSub>
                            <m:sSubPr>
                              <m:ctrlPr>
                                <a:rPr lang="es-ES" b="0" i="1" smtClean="0">
                                  <a:latin typeface="Cambria Math" panose="02040503050406030204" pitchFamily="18" charset="0"/>
                                </a:rPr>
                              </m:ctrlPr>
                            </m:sSubPr>
                            <m:e>
                              <m:r>
                                <a:rPr lang="es-ES" b="0" i="1" smtClean="0">
                                  <a:latin typeface="Cambria Math" panose="02040503050406030204" pitchFamily="18" charset="0"/>
                                </a:rPr>
                                <m:t>𝑣</m:t>
                              </m:r>
                            </m:e>
                            <m:sub>
                              <m:r>
                                <a:rPr lang="es-ES" b="0" i="1" smtClean="0">
                                  <a:latin typeface="Cambria Math" panose="02040503050406030204" pitchFamily="18" charset="0"/>
                                </a:rPr>
                                <m:t>𝑠</m:t>
                              </m:r>
                            </m:sub>
                          </m:sSub>
                        </m:num>
                        <m:den>
                          <m:sSub>
                            <m:sSubPr>
                              <m:ctrlPr>
                                <a:rPr lang="es-ES" b="0" i="1" smtClean="0">
                                  <a:latin typeface="Cambria Math" panose="02040503050406030204" pitchFamily="18" charset="0"/>
                                </a:rPr>
                              </m:ctrlPr>
                            </m:sSubPr>
                            <m:e>
                              <m:r>
                                <a:rPr lang="es-ES" b="0" i="1" smtClean="0">
                                  <a:latin typeface="Cambria Math" panose="02040503050406030204" pitchFamily="18" charset="0"/>
                                </a:rPr>
                                <m:t>𝑣</m:t>
                              </m:r>
                            </m:e>
                            <m:sub>
                              <m:r>
                                <a:rPr lang="es-ES" b="0" i="1" smtClean="0">
                                  <a:latin typeface="Cambria Math" panose="02040503050406030204" pitchFamily="18" charset="0"/>
                                </a:rPr>
                                <m:t>𝑠</m:t>
                              </m:r>
                            </m:sub>
                          </m:sSub>
                          <m:r>
                            <a:rPr lang="es-ES" b="0" i="1" smtClean="0">
                              <a:latin typeface="Cambria Math" panose="02040503050406030204" pitchFamily="18" charset="0"/>
                            </a:rPr>
                            <m:t>−</m:t>
                          </m:r>
                          <m:sSub>
                            <m:sSubPr>
                              <m:ctrlPr>
                                <a:rPr lang="es-ES" i="1">
                                  <a:latin typeface="Cambria Math" panose="02040503050406030204" pitchFamily="18" charset="0"/>
                                </a:rPr>
                              </m:ctrlPr>
                            </m:sSubPr>
                            <m:e>
                              <m:r>
                                <a:rPr lang="es-ES" i="1">
                                  <a:latin typeface="Cambria Math" panose="02040503050406030204" pitchFamily="18" charset="0"/>
                                </a:rPr>
                                <m:t>𝑣</m:t>
                              </m:r>
                            </m:e>
                            <m:sub>
                              <m:r>
                                <a:rPr lang="es-ES" b="0" i="1" smtClean="0">
                                  <a:latin typeface="Cambria Math" panose="02040503050406030204" pitchFamily="18" charset="0"/>
                                </a:rPr>
                                <m:t>𝐹</m:t>
                              </m:r>
                            </m:sub>
                          </m:sSub>
                        </m:den>
                      </m:f>
                      <m:r>
                        <a:rPr lang="es-ES" b="0" i="1" smtClean="0">
                          <a:latin typeface="Cambria Math" panose="02040503050406030204" pitchFamily="18" charset="0"/>
                        </a:rPr>
                        <m:t> </m:t>
                      </m:r>
                      <m:r>
                        <a:rPr lang="es-ES" b="0" i="1" smtClean="0">
                          <a:latin typeface="Cambria Math" panose="02040503050406030204" pitchFamily="18" charset="0"/>
                        </a:rPr>
                        <m:t>𝑓</m:t>
                      </m:r>
                    </m:oMath>
                  </m:oMathPara>
                </a14:m>
                <a:endParaRPr lang="es-ES_tradnl" dirty="0"/>
              </a:p>
              <a:p>
                <a:pPr marL="118110" indent="0">
                  <a:buNone/>
                </a:pPr>
                <a:endParaRPr lang="es-ES_tradnl" dirty="0"/>
              </a:p>
              <a:p>
                <a:pPr>
                  <a:buFont typeface="Courier New" panose="02070309020205020404" pitchFamily="49" charset="0"/>
                  <a:buChar char="o"/>
                </a:pPr>
                <a:r>
                  <a:rPr lang="es-ES_tradnl" dirty="0"/>
                  <a:t>Si la fuente se aleja del observador:</a:t>
                </a:r>
              </a:p>
              <a:p>
                <a:pPr marL="118110" indent="0">
                  <a:buNone/>
                </a:pPr>
                <a:r>
                  <a:rPr lang="es-ES_tradnl" dirty="0"/>
                  <a:t> </a:t>
                </a:r>
              </a:p>
              <a:p>
                <a:pPr marL="118110" indent="0">
                  <a:buNone/>
                </a:pPr>
                <a14:m>
                  <m:oMathPara xmlns:m="http://schemas.openxmlformats.org/officeDocument/2006/math">
                    <m:oMathParaPr>
                      <m:jc m:val="centerGroup"/>
                    </m:oMathParaPr>
                    <m:oMath xmlns:m="http://schemas.openxmlformats.org/officeDocument/2006/math">
                      <m:sSup>
                        <m:sSupPr>
                          <m:ctrlPr>
                            <a:rPr lang="es-ES" b="0" i="1" smtClean="0">
                              <a:latin typeface="Cambria Math" panose="02040503050406030204" pitchFamily="18" charset="0"/>
                            </a:rPr>
                          </m:ctrlPr>
                        </m:sSupPr>
                        <m:e>
                          <m:r>
                            <a:rPr lang="es-ES" b="0" i="1" smtClean="0">
                              <a:latin typeface="Cambria Math" panose="02040503050406030204" pitchFamily="18" charset="0"/>
                            </a:rPr>
                            <m:t>𝑓</m:t>
                          </m:r>
                        </m:e>
                        <m:sup>
                          <m:r>
                            <a:rPr lang="es-ES" b="0" i="1" smtClean="0">
                              <a:latin typeface="Cambria Math" panose="02040503050406030204" pitchFamily="18" charset="0"/>
                            </a:rPr>
                            <m:t>′</m:t>
                          </m:r>
                        </m:sup>
                      </m:sSup>
                      <m:r>
                        <a:rPr lang="es-ES" b="0" i="1" smtClean="0">
                          <a:latin typeface="Cambria Math" panose="02040503050406030204" pitchFamily="18" charset="0"/>
                        </a:rPr>
                        <m:t>=</m:t>
                      </m:r>
                      <m:f>
                        <m:fPr>
                          <m:ctrlPr>
                            <a:rPr lang="es-ES" b="0" i="1" smtClean="0">
                              <a:latin typeface="Cambria Math" panose="02040503050406030204" pitchFamily="18" charset="0"/>
                            </a:rPr>
                          </m:ctrlPr>
                        </m:fPr>
                        <m:num>
                          <m:sSub>
                            <m:sSubPr>
                              <m:ctrlPr>
                                <a:rPr lang="es-ES" b="0" i="1" smtClean="0">
                                  <a:latin typeface="Cambria Math" panose="02040503050406030204" pitchFamily="18" charset="0"/>
                                </a:rPr>
                              </m:ctrlPr>
                            </m:sSubPr>
                            <m:e>
                              <m:r>
                                <a:rPr lang="es-ES" b="0" i="1" smtClean="0">
                                  <a:latin typeface="Cambria Math" panose="02040503050406030204" pitchFamily="18" charset="0"/>
                                </a:rPr>
                                <m:t>𝑣</m:t>
                              </m:r>
                            </m:e>
                            <m:sub>
                              <m:r>
                                <a:rPr lang="es-ES" b="0" i="1" smtClean="0">
                                  <a:latin typeface="Cambria Math" panose="02040503050406030204" pitchFamily="18" charset="0"/>
                                </a:rPr>
                                <m:t>𝑠</m:t>
                              </m:r>
                            </m:sub>
                          </m:sSub>
                        </m:num>
                        <m:den>
                          <m:sSub>
                            <m:sSubPr>
                              <m:ctrlPr>
                                <a:rPr lang="es-ES" b="0" i="1" smtClean="0">
                                  <a:latin typeface="Cambria Math" panose="02040503050406030204" pitchFamily="18" charset="0"/>
                                </a:rPr>
                              </m:ctrlPr>
                            </m:sSubPr>
                            <m:e>
                              <m:r>
                                <a:rPr lang="es-ES" b="0" i="1" smtClean="0">
                                  <a:latin typeface="Cambria Math" panose="02040503050406030204" pitchFamily="18" charset="0"/>
                                </a:rPr>
                                <m:t>𝑣</m:t>
                              </m:r>
                            </m:e>
                            <m:sub>
                              <m:r>
                                <a:rPr lang="es-ES" b="0" i="1" smtClean="0">
                                  <a:latin typeface="Cambria Math" panose="02040503050406030204" pitchFamily="18" charset="0"/>
                                </a:rPr>
                                <m:t>𝑠</m:t>
                              </m:r>
                            </m:sub>
                          </m:sSub>
                          <m:r>
                            <a:rPr lang="es-ES" b="0" i="1" smtClean="0">
                              <a:latin typeface="Cambria Math" panose="02040503050406030204" pitchFamily="18" charset="0"/>
                            </a:rPr>
                            <m:t>+</m:t>
                          </m:r>
                          <m:sSub>
                            <m:sSubPr>
                              <m:ctrlPr>
                                <a:rPr lang="es-ES" i="1">
                                  <a:latin typeface="Cambria Math" panose="02040503050406030204" pitchFamily="18" charset="0"/>
                                </a:rPr>
                              </m:ctrlPr>
                            </m:sSubPr>
                            <m:e>
                              <m:r>
                                <a:rPr lang="es-ES" i="1">
                                  <a:latin typeface="Cambria Math" panose="02040503050406030204" pitchFamily="18" charset="0"/>
                                </a:rPr>
                                <m:t>𝑣</m:t>
                              </m:r>
                            </m:e>
                            <m:sub>
                              <m:r>
                                <a:rPr lang="es-ES" b="0" i="1" smtClean="0">
                                  <a:latin typeface="Cambria Math" panose="02040503050406030204" pitchFamily="18" charset="0"/>
                                </a:rPr>
                                <m:t>𝐹</m:t>
                              </m:r>
                            </m:sub>
                          </m:sSub>
                        </m:den>
                      </m:f>
                      <m:r>
                        <a:rPr lang="es-ES" b="0" i="1" smtClean="0">
                          <a:latin typeface="Cambria Math" panose="02040503050406030204" pitchFamily="18" charset="0"/>
                        </a:rPr>
                        <m:t> </m:t>
                      </m:r>
                      <m:r>
                        <a:rPr lang="es-ES" b="0" i="1" smtClean="0">
                          <a:latin typeface="Cambria Math" panose="02040503050406030204" pitchFamily="18" charset="0"/>
                        </a:rPr>
                        <m:t>𝑓</m:t>
                      </m:r>
                    </m:oMath>
                  </m:oMathPara>
                </a14:m>
                <a:endParaRPr lang="es-ES_tradnl" dirty="0"/>
              </a:p>
            </p:txBody>
          </p:sp>
        </mc:Choice>
        <mc:Fallback>
          <p:sp>
            <p:nvSpPr>
              <p:cNvPr id="3" name="Marcador de texto 2">
                <a:extLst>
                  <a:ext uri="{FF2B5EF4-FFF2-40B4-BE49-F238E27FC236}">
                    <a16:creationId xmlns:a16="http://schemas.microsoft.com/office/drawing/2014/main" id="{5BEFFAC1-AA88-4E67-7F5E-7FB3EFE66703}"/>
                  </a:ext>
                </a:extLst>
              </p:cNvPr>
              <p:cNvSpPr>
                <a:spLocks noGrp="1" noRot="1" noChangeAspect="1" noMove="1" noResize="1" noEditPoints="1" noAdjustHandles="1" noChangeArrowheads="1" noChangeShapeType="1" noTextEdit="1"/>
              </p:cNvSpPr>
              <p:nvPr>
                <p:ph type="body" idx="1"/>
              </p:nvPr>
            </p:nvSpPr>
            <p:spPr>
              <a:blipFill>
                <a:blip r:embed="rId2"/>
                <a:stretch>
                  <a:fillRect/>
                </a:stretch>
              </a:blipFill>
            </p:spPr>
            <p:txBody>
              <a:bodyPr/>
              <a:lstStyle/>
              <a:p>
                <a:r>
                  <a:rPr lang="es-ES_tradnl">
                    <a:noFill/>
                  </a:rPr>
                  <a:t> </a:t>
                </a:r>
              </a:p>
            </p:txBody>
          </p:sp>
        </mc:Fallback>
      </mc:AlternateContent>
    </p:spTree>
    <p:extLst>
      <p:ext uri="{BB962C8B-B14F-4D97-AF65-F5344CB8AC3E}">
        <p14:creationId xmlns:p14="http://schemas.microsoft.com/office/powerpoint/2010/main" val="11900812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FF7DEA-8110-2181-6428-005D0F8217E1}"/>
              </a:ext>
            </a:extLst>
          </p:cNvPr>
          <p:cNvSpPr>
            <a:spLocks noGrp="1"/>
          </p:cNvSpPr>
          <p:nvPr>
            <p:ph type="title"/>
          </p:nvPr>
        </p:nvSpPr>
        <p:spPr/>
        <p:txBody>
          <a:bodyPr/>
          <a:lstStyle/>
          <a:p>
            <a:r>
              <a:rPr lang="es-ES_tradnl" dirty="0"/>
              <a:t>Efecto Doppler</a:t>
            </a:r>
          </a:p>
        </p:txBody>
      </p:sp>
      <mc:AlternateContent xmlns:mc="http://schemas.openxmlformats.org/markup-compatibility/2006">
        <mc:Choice xmlns:a14="http://schemas.microsoft.com/office/drawing/2010/main" Requires="a14">
          <p:sp>
            <p:nvSpPr>
              <p:cNvPr id="3" name="Marcador de texto 2">
                <a:extLst>
                  <a:ext uri="{FF2B5EF4-FFF2-40B4-BE49-F238E27FC236}">
                    <a16:creationId xmlns:a16="http://schemas.microsoft.com/office/drawing/2014/main" id="{5BEFFAC1-AA88-4E67-7F5E-7FB3EFE66703}"/>
                  </a:ext>
                </a:extLst>
              </p:cNvPr>
              <p:cNvSpPr>
                <a:spLocks noGrp="1"/>
              </p:cNvSpPr>
              <p:nvPr>
                <p:ph type="body" idx="1"/>
              </p:nvPr>
            </p:nvSpPr>
            <p:spPr/>
            <p:txBody>
              <a:bodyPr/>
              <a:lstStyle/>
              <a:p>
                <a:pPr>
                  <a:buFont typeface="Courier New" panose="02070309020205020404" pitchFamily="49" charset="0"/>
                  <a:buChar char="o"/>
                </a:pPr>
                <a:r>
                  <a:rPr lang="es-ES_tradnl" dirty="0"/>
                  <a:t>De modo general</a:t>
                </a:r>
              </a:p>
              <a:p>
                <a:pPr marL="118110" indent="0">
                  <a:buNone/>
                </a:pPr>
                <a:r>
                  <a:rPr lang="es-ES_tradnl" dirty="0"/>
                  <a:t> </a:t>
                </a:r>
              </a:p>
              <a:p>
                <a:pPr marL="118110" indent="0">
                  <a:buNone/>
                </a:pPr>
                <a14:m>
                  <m:oMathPara xmlns:m="http://schemas.openxmlformats.org/officeDocument/2006/math">
                    <m:oMathParaPr>
                      <m:jc m:val="centerGroup"/>
                    </m:oMathParaPr>
                    <m:oMath xmlns:m="http://schemas.openxmlformats.org/officeDocument/2006/math">
                      <m:sSup>
                        <m:sSupPr>
                          <m:ctrlPr>
                            <a:rPr lang="es-ES" b="0" i="1" smtClean="0">
                              <a:latin typeface="Cambria Math" panose="02040503050406030204" pitchFamily="18" charset="0"/>
                            </a:rPr>
                          </m:ctrlPr>
                        </m:sSupPr>
                        <m:e>
                          <m:r>
                            <a:rPr lang="es-ES" b="0" i="1" smtClean="0">
                              <a:latin typeface="Cambria Math" panose="02040503050406030204" pitchFamily="18" charset="0"/>
                            </a:rPr>
                            <m:t>𝑓</m:t>
                          </m:r>
                        </m:e>
                        <m:sup>
                          <m:r>
                            <a:rPr lang="es-ES" b="0" i="1" smtClean="0">
                              <a:latin typeface="Cambria Math" panose="02040503050406030204" pitchFamily="18" charset="0"/>
                            </a:rPr>
                            <m:t>′</m:t>
                          </m:r>
                        </m:sup>
                      </m:sSup>
                      <m:r>
                        <a:rPr lang="es-ES" b="0" i="1" smtClean="0">
                          <a:latin typeface="Cambria Math" panose="02040503050406030204" pitchFamily="18" charset="0"/>
                        </a:rPr>
                        <m:t>=</m:t>
                      </m:r>
                      <m:d>
                        <m:dPr>
                          <m:ctrlPr>
                            <a:rPr lang="es-ES" b="0" i="1" smtClean="0">
                              <a:latin typeface="Cambria Math" panose="02040503050406030204" pitchFamily="18" charset="0"/>
                            </a:rPr>
                          </m:ctrlPr>
                        </m:dPr>
                        <m:e>
                          <m:f>
                            <m:fPr>
                              <m:ctrlPr>
                                <a:rPr lang="es-ES" b="0" i="1" smtClean="0">
                                  <a:latin typeface="Cambria Math" panose="02040503050406030204" pitchFamily="18" charset="0"/>
                                </a:rPr>
                              </m:ctrlPr>
                            </m:fPr>
                            <m:num>
                              <m:sSub>
                                <m:sSubPr>
                                  <m:ctrlPr>
                                    <a:rPr lang="es-ES" b="0" i="1" smtClean="0">
                                      <a:latin typeface="Cambria Math" panose="02040503050406030204" pitchFamily="18" charset="0"/>
                                    </a:rPr>
                                  </m:ctrlPr>
                                </m:sSubPr>
                                <m:e>
                                  <m:r>
                                    <a:rPr lang="es-ES" b="0" i="1" smtClean="0">
                                      <a:latin typeface="Cambria Math" panose="02040503050406030204" pitchFamily="18" charset="0"/>
                                    </a:rPr>
                                    <m:t>𝑣</m:t>
                                  </m:r>
                                </m:e>
                                <m:sub>
                                  <m:r>
                                    <a:rPr lang="es-ES" b="0" i="1" smtClean="0">
                                      <a:latin typeface="Cambria Math" panose="02040503050406030204" pitchFamily="18" charset="0"/>
                                    </a:rPr>
                                    <m:t>𝑠</m:t>
                                  </m:r>
                                </m:sub>
                              </m:sSub>
                              <m:r>
                                <a:rPr lang="es-ES" b="0" i="1" smtClean="0">
                                  <a:latin typeface="Cambria Math" panose="02040503050406030204" pitchFamily="18" charset="0"/>
                                </a:rPr>
                                <m:t> </m:t>
                              </m:r>
                              <m:r>
                                <a:rPr lang="es-ES" b="0" i="1" smtClean="0">
                                  <a:latin typeface="Cambria Math" panose="02040503050406030204" pitchFamily="18" charset="0"/>
                                  <a:ea typeface="Cambria Math" panose="02040503050406030204" pitchFamily="18" charset="0"/>
                                </a:rPr>
                                <m:t>±</m:t>
                              </m:r>
                              <m:sSub>
                                <m:sSubPr>
                                  <m:ctrlPr>
                                    <a:rPr lang="es-ES" b="0" i="1" smtClean="0">
                                      <a:latin typeface="Cambria Math" panose="02040503050406030204" pitchFamily="18" charset="0"/>
                                      <a:ea typeface="Cambria Math" panose="02040503050406030204" pitchFamily="18" charset="0"/>
                                    </a:rPr>
                                  </m:ctrlPr>
                                </m:sSubPr>
                                <m:e>
                                  <m:r>
                                    <a:rPr lang="es-ES" b="0" i="1" smtClean="0">
                                      <a:latin typeface="Cambria Math" panose="02040503050406030204" pitchFamily="18" charset="0"/>
                                      <a:ea typeface="Cambria Math" panose="02040503050406030204" pitchFamily="18" charset="0"/>
                                    </a:rPr>
                                    <m:t>𝑣</m:t>
                                  </m:r>
                                </m:e>
                                <m:sub>
                                  <m:r>
                                    <a:rPr lang="es-ES" b="0" i="1" smtClean="0">
                                      <a:latin typeface="Cambria Math" panose="02040503050406030204" pitchFamily="18" charset="0"/>
                                      <a:ea typeface="Cambria Math" panose="02040503050406030204" pitchFamily="18" charset="0"/>
                                    </a:rPr>
                                    <m:t>𝑜</m:t>
                                  </m:r>
                                </m:sub>
                              </m:sSub>
                            </m:num>
                            <m:den>
                              <m:sSub>
                                <m:sSubPr>
                                  <m:ctrlPr>
                                    <a:rPr lang="es-ES" b="0" i="1" smtClean="0">
                                      <a:latin typeface="Cambria Math" panose="02040503050406030204" pitchFamily="18" charset="0"/>
                                    </a:rPr>
                                  </m:ctrlPr>
                                </m:sSubPr>
                                <m:e>
                                  <m:r>
                                    <a:rPr lang="es-ES" b="0" i="1" smtClean="0">
                                      <a:latin typeface="Cambria Math" panose="02040503050406030204" pitchFamily="18" charset="0"/>
                                    </a:rPr>
                                    <m:t>𝑣</m:t>
                                  </m:r>
                                </m:e>
                                <m:sub>
                                  <m:r>
                                    <a:rPr lang="es-ES" b="0" i="1" smtClean="0">
                                      <a:latin typeface="Cambria Math" panose="02040503050406030204" pitchFamily="18" charset="0"/>
                                    </a:rPr>
                                    <m:t>𝑠</m:t>
                                  </m:r>
                                </m:sub>
                              </m:sSub>
                              <m:r>
                                <a:rPr lang="es-ES" i="1">
                                  <a:latin typeface="Cambria Math" panose="02040503050406030204" pitchFamily="18" charset="0"/>
                                  <a:ea typeface="Cambria Math" panose="02040503050406030204" pitchFamily="18" charset="0"/>
                                </a:rPr>
                                <m:t>∓</m:t>
                              </m:r>
                              <m:sSub>
                                <m:sSubPr>
                                  <m:ctrlPr>
                                    <a:rPr lang="es-ES" i="1">
                                      <a:latin typeface="Cambria Math" panose="02040503050406030204" pitchFamily="18" charset="0"/>
                                    </a:rPr>
                                  </m:ctrlPr>
                                </m:sSubPr>
                                <m:e>
                                  <m:r>
                                    <a:rPr lang="es-ES" i="1">
                                      <a:latin typeface="Cambria Math" panose="02040503050406030204" pitchFamily="18" charset="0"/>
                                    </a:rPr>
                                    <m:t>𝑣</m:t>
                                  </m:r>
                                </m:e>
                                <m:sub>
                                  <m:r>
                                    <a:rPr lang="es-ES" b="0" i="1" smtClean="0">
                                      <a:latin typeface="Cambria Math" panose="02040503050406030204" pitchFamily="18" charset="0"/>
                                    </a:rPr>
                                    <m:t>𝐹</m:t>
                                  </m:r>
                                </m:sub>
                              </m:sSub>
                            </m:den>
                          </m:f>
                        </m:e>
                      </m:d>
                      <m:r>
                        <a:rPr lang="es-ES" b="0" i="1" smtClean="0">
                          <a:latin typeface="Cambria Math" panose="02040503050406030204" pitchFamily="18" charset="0"/>
                        </a:rPr>
                        <m:t> </m:t>
                      </m:r>
                      <m:r>
                        <a:rPr lang="es-ES" b="0" i="1" smtClean="0">
                          <a:latin typeface="Cambria Math" panose="02040503050406030204" pitchFamily="18" charset="0"/>
                        </a:rPr>
                        <m:t>𝑓</m:t>
                      </m:r>
                    </m:oMath>
                  </m:oMathPara>
                </a14:m>
                <a:endParaRPr lang="es-ES_tradnl" dirty="0"/>
              </a:p>
              <a:p>
                <a:pPr marL="118110" indent="0">
                  <a:buNone/>
                </a:pPr>
                <a:endParaRPr lang="es-ES_tradnl" dirty="0"/>
              </a:p>
            </p:txBody>
          </p:sp>
        </mc:Choice>
        <mc:Fallback>
          <p:sp>
            <p:nvSpPr>
              <p:cNvPr id="3" name="Marcador de texto 2">
                <a:extLst>
                  <a:ext uri="{FF2B5EF4-FFF2-40B4-BE49-F238E27FC236}">
                    <a16:creationId xmlns:a16="http://schemas.microsoft.com/office/drawing/2014/main" id="{5BEFFAC1-AA88-4E67-7F5E-7FB3EFE66703}"/>
                  </a:ext>
                </a:extLst>
              </p:cNvPr>
              <p:cNvSpPr>
                <a:spLocks noGrp="1" noRot="1" noChangeAspect="1" noMove="1" noResize="1" noEditPoints="1" noAdjustHandles="1" noChangeArrowheads="1" noChangeShapeType="1" noTextEdit="1"/>
              </p:cNvSpPr>
              <p:nvPr>
                <p:ph type="body" idx="1"/>
              </p:nvPr>
            </p:nvSpPr>
            <p:spPr>
              <a:blipFill>
                <a:blip r:embed="rId2"/>
                <a:stretch>
                  <a:fillRect/>
                </a:stretch>
              </a:blipFill>
            </p:spPr>
            <p:txBody>
              <a:bodyPr/>
              <a:lstStyle/>
              <a:p>
                <a:r>
                  <a:rPr lang="es-ES_tradnl">
                    <a:noFill/>
                  </a:rPr>
                  <a:t> </a:t>
                </a:r>
              </a:p>
            </p:txBody>
          </p:sp>
        </mc:Fallback>
      </mc:AlternateContent>
    </p:spTree>
    <p:extLst>
      <p:ext uri="{BB962C8B-B14F-4D97-AF65-F5344CB8AC3E}">
        <p14:creationId xmlns:p14="http://schemas.microsoft.com/office/powerpoint/2010/main" val="26027722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Marcador de contenido 4" descr="Texto&#10;&#10;Descripción generada automáticamente">
            <a:extLst>
              <a:ext uri="{FF2B5EF4-FFF2-40B4-BE49-F238E27FC236}">
                <a16:creationId xmlns:a16="http://schemas.microsoft.com/office/drawing/2014/main" id="{CF3F6D29-C2FB-29F5-3DD5-FE9BE1BF290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91953" y="1707559"/>
            <a:ext cx="7608094" cy="2044898"/>
          </a:xfrm>
        </p:spPr>
      </p:pic>
    </p:spTree>
    <p:extLst>
      <p:ext uri="{BB962C8B-B14F-4D97-AF65-F5344CB8AC3E}">
        <p14:creationId xmlns:p14="http://schemas.microsoft.com/office/powerpoint/2010/main" val="42827479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Marcador de contenido 4" descr="Interfaz de usuario gráfica, Texto, Aplicación&#10;&#10;Descripción generada automáticamente">
            <a:extLst>
              <a:ext uri="{FF2B5EF4-FFF2-40B4-BE49-F238E27FC236}">
                <a16:creationId xmlns:a16="http://schemas.microsoft.com/office/drawing/2014/main" id="{CE4F5D58-12BF-8A1A-AAFE-964ED7DF602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99964" y="1440644"/>
            <a:ext cx="7419523" cy="2140247"/>
          </a:xfrm>
        </p:spPr>
      </p:pic>
      <p:pic>
        <p:nvPicPr>
          <p:cNvPr id="7" name="Imagen 6">
            <a:extLst>
              <a:ext uri="{FF2B5EF4-FFF2-40B4-BE49-F238E27FC236}">
                <a16:creationId xmlns:a16="http://schemas.microsoft.com/office/drawing/2014/main" id="{06E4D1D2-E46B-4B52-5CED-DD5D7F383E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4632" y="3565341"/>
            <a:ext cx="7090186" cy="860721"/>
          </a:xfrm>
          <a:prstGeom prst="rect">
            <a:avLst/>
          </a:prstGeom>
        </p:spPr>
      </p:pic>
    </p:spTree>
    <p:extLst>
      <p:ext uri="{BB962C8B-B14F-4D97-AF65-F5344CB8AC3E}">
        <p14:creationId xmlns:p14="http://schemas.microsoft.com/office/powerpoint/2010/main" val="2674708736"/>
      </p:ext>
    </p:extLst>
  </p:cSld>
  <p:clrMapOvr>
    <a:masterClrMapping/>
  </p:clrMapOvr>
</p:sld>
</file>

<file path=ppt/theme/theme1.xml><?xml version="1.0" encoding="utf-8"?>
<a:theme xmlns:a="http://schemas.openxmlformats.org/drawingml/2006/main" name="Intermedio">
  <a:themeElements>
    <a:clrScheme name="Personalizado 4">
      <a:dk1>
        <a:srgbClr val="000000"/>
      </a:dk1>
      <a:lt1>
        <a:srgbClr val="FFFFFF"/>
      </a:lt1>
      <a:dk2>
        <a:srgbClr val="FFFFFF"/>
      </a:dk2>
      <a:lt2>
        <a:srgbClr val="EBDDC3"/>
      </a:lt2>
      <a:accent1>
        <a:srgbClr val="FF9108"/>
      </a:accent1>
      <a:accent2>
        <a:srgbClr val="00456F"/>
      </a:accent2>
      <a:accent3>
        <a:srgbClr val="A5AB81"/>
      </a:accent3>
      <a:accent4>
        <a:srgbClr val="D8B25C"/>
      </a:accent4>
      <a:accent5>
        <a:srgbClr val="7BA79D"/>
      </a:accent5>
      <a:accent6>
        <a:srgbClr val="968C8C"/>
      </a:accent6>
      <a:hlink>
        <a:srgbClr val="FF9108"/>
      </a:hlink>
      <a:folHlink>
        <a:srgbClr val="70440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DA19D6388F4E39479DC2A5C9E5FA2AB2" ma:contentTypeVersion="10" ma:contentTypeDescription="Crear nuevo documento." ma:contentTypeScope="" ma:versionID="81f21fe4d6189fbde4a6533037f04e36">
  <xsd:schema xmlns:xsd="http://www.w3.org/2001/XMLSchema" xmlns:xs="http://www.w3.org/2001/XMLSchema" xmlns:p="http://schemas.microsoft.com/office/2006/metadata/properties" xmlns:ns2="43fe2462-f745-410f-bc6e-e8532c31b30b" xmlns:ns3="8172b8d9-a802-4762-a698-522a8e257325" targetNamespace="http://schemas.microsoft.com/office/2006/metadata/properties" ma:root="true" ma:fieldsID="558dc3d6d20abe4676554d41532e79e9" ns2:_="" ns3:_="">
    <xsd:import namespace="43fe2462-f745-410f-bc6e-e8532c31b30b"/>
    <xsd:import namespace="8172b8d9-a802-4762-a698-522a8e257325"/>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3fe2462-f745-410f-bc6e-e8532c31b3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172b8d9-a802-4762-a698-522a8e257325" elementFormDefault="qualified">
    <xsd:import namespace="http://schemas.microsoft.com/office/2006/documentManagement/types"/>
    <xsd:import namespace="http://schemas.microsoft.com/office/infopath/2007/PartnerControls"/>
    <xsd:element name="SharedWithUsers" ma:index="10"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Detalles de uso compartido"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8C387B6-14B6-4AF0-B1CB-9CB9E8845A5D}">
  <ds:schemaRefs>
    <ds:schemaRef ds:uri="43fe2462-f745-410f-bc6e-e8532c31b30b"/>
    <ds:schemaRef ds:uri="8172b8d9-a802-4762-a698-522a8e25732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001B669B-2442-4F7D-B02C-5F782ADA45F6}">
  <ds:schemaRefs>
    <ds:schemaRef ds:uri="http://schemas.microsoft.com/office/2006/metadata/properties"/>
    <ds:schemaRef ds:uri="8172b8d9-a802-4762-a698-522a8e257325"/>
    <ds:schemaRef ds:uri="43fe2462-f745-410f-bc6e-e8532c31b30b"/>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www.w3.org/XML/1998/namespace"/>
    <ds:schemaRef ds:uri="http://purl.org/dc/dcmitype/"/>
  </ds:schemaRefs>
</ds:datastoreItem>
</file>

<file path=customXml/itemProps3.xml><?xml version="1.0" encoding="utf-8"?>
<ds:datastoreItem xmlns:ds="http://schemas.openxmlformats.org/officeDocument/2006/customXml" ds:itemID="{6A04FFDA-799F-451C-9276-96714458F62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1090</TotalTime>
  <Words>969</Words>
  <Application>Microsoft Macintosh PowerPoint</Application>
  <PresentationFormat>Panorámica</PresentationFormat>
  <Paragraphs>116</Paragraphs>
  <Slides>22</Slides>
  <Notes>13</Notes>
  <HiddenSlides>0</HiddenSlides>
  <MMClips>2</MMClips>
  <ScaleCrop>false</ScaleCrop>
  <HeadingPairs>
    <vt:vector size="6" baseType="variant">
      <vt:variant>
        <vt:lpstr>Fuentes usadas</vt:lpstr>
      </vt:variant>
      <vt:variant>
        <vt:i4>9</vt:i4>
      </vt:variant>
      <vt:variant>
        <vt:lpstr>Tema</vt:lpstr>
      </vt:variant>
      <vt:variant>
        <vt:i4>1</vt:i4>
      </vt:variant>
      <vt:variant>
        <vt:lpstr>Títulos de diapositiva</vt:lpstr>
      </vt:variant>
      <vt:variant>
        <vt:i4>22</vt:i4>
      </vt:variant>
    </vt:vector>
  </HeadingPairs>
  <TitlesOfParts>
    <vt:vector size="32" baseType="lpstr">
      <vt:lpstr>Arial</vt:lpstr>
      <vt:lpstr>Calibri</vt:lpstr>
      <vt:lpstr>Calibri Light</vt:lpstr>
      <vt:lpstr>Cambria Math</vt:lpstr>
      <vt:lpstr>Courier New</vt:lpstr>
      <vt:lpstr>Noto Sans Symbols</vt:lpstr>
      <vt:lpstr>Tahoma</vt:lpstr>
      <vt:lpstr>Times</vt:lpstr>
      <vt:lpstr>Twentieth Century</vt:lpstr>
      <vt:lpstr>Intermedio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Hasta pronto</vt:lpstr>
      <vt:lpstr>Efecto Doppler  </vt:lpstr>
      <vt:lpstr>Efecto Doppler</vt:lpstr>
      <vt:lpstr>Efecto Doppler</vt:lpstr>
      <vt:lpstr>Efecto Doppler</vt:lpstr>
      <vt:lpstr>Efecto Doppler</vt:lpstr>
      <vt:lpstr>Efecto Doppler</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JP-PC</dc:creator>
  <cp:lastModifiedBy>Javiera Sanchez Espinoza</cp:lastModifiedBy>
  <cp:revision>41</cp:revision>
  <cp:lastPrinted>2020-09-22T19:48:59Z</cp:lastPrinted>
  <dcterms:created xsi:type="dcterms:W3CDTF">2019-03-01T17:41:33Z</dcterms:created>
  <dcterms:modified xsi:type="dcterms:W3CDTF">2023-05-31T14:28:37Z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0x010100DA19D6388F4E39479DC2A5C9E5FA2AB2</vt:lpwstr>
  </property>
</Properties>
</file>