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 id="2147483676" r:id="rId2"/>
  </p:sldMasterIdLst>
  <p:notesMasterIdLst>
    <p:notesMasterId r:id="rId26"/>
  </p:notesMasterIdLst>
  <p:handoutMasterIdLst>
    <p:handoutMasterId r:id="rId27"/>
  </p:handoutMasterIdLst>
  <p:sldIdLst>
    <p:sldId id="288" r:id="rId3"/>
    <p:sldId id="285" r:id="rId4"/>
    <p:sldId id="286" r:id="rId5"/>
    <p:sldId id="260" r:id="rId6"/>
    <p:sldId id="267" r:id="rId7"/>
    <p:sldId id="265" r:id="rId8"/>
    <p:sldId id="266" r:id="rId9"/>
    <p:sldId id="275" r:id="rId10"/>
    <p:sldId id="276" r:id="rId11"/>
    <p:sldId id="277" r:id="rId12"/>
    <p:sldId id="278" r:id="rId13"/>
    <p:sldId id="291" r:id="rId14"/>
    <p:sldId id="269" r:id="rId15"/>
    <p:sldId id="292" r:id="rId16"/>
    <p:sldId id="268" r:id="rId17"/>
    <p:sldId id="287" r:id="rId18"/>
    <p:sldId id="293" r:id="rId19"/>
    <p:sldId id="270" r:id="rId20"/>
    <p:sldId id="271" r:id="rId21"/>
    <p:sldId id="272" r:id="rId22"/>
    <p:sldId id="273" r:id="rId23"/>
    <p:sldId id="289" r:id="rId24"/>
    <p:sldId id="279" r:id="rId25"/>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598" autoAdjust="0"/>
    <p:restoredTop sz="92049" autoAdjust="0"/>
  </p:normalViewPr>
  <p:slideViewPr>
    <p:cSldViewPr>
      <p:cViewPr>
        <p:scale>
          <a:sx n="92" d="100"/>
          <a:sy n="92" d="100"/>
        </p:scale>
        <p:origin x="1016" y="336"/>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a:extLst>
              <a:ext uri="{FF2B5EF4-FFF2-40B4-BE49-F238E27FC236}">
                <a16:creationId xmlns:a16="http://schemas.microsoft.com/office/drawing/2014/main" id="{E58F0AEC-F314-7B43-86F7-459DCD383567}"/>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ea typeface="+mn-ea"/>
                <a:cs typeface="+mn-cs"/>
              </a:defRPr>
            </a:lvl1pPr>
          </a:lstStyle>
          <a:p>
            <a:pPr>
              <a:defRPr/>
            </a:pPr>
            <a:r>
              <a:rPr lang="es-CL"/>
              <a:t>Escuela Naval Arturo Prat. Cátedra de Física y Mecánica Técnica</a:t>
            </a:r>
          </a:p>
        </p:txBody>
      </p:sp>
      <p:sp>
        <p:nvSpPr>
          <p:cNvPr id="3" name="2 Marcador de fecha">
            <a:extLst>
              <a:ext uri="{FF2B5EF4-FFF2-40B4-BE49-F238E27FC236}">
                <a16:creationId xmlns:a16="http://schemas.microsoft.com/office/drawing/2014/main" id="{401FEAE2-76EF-474C-91FB-8BA03895A1C0}"/>
              </a:ext>
            </a:extLst>
          </p:cNvPr>
          <p:cNvSpPr>
            <a:spLocks noGrp="1"/>
          </p:cNvSpPr>
          <p:nvPr>
            <p:ph type="dt" sz="quarter"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atin typeface="Calibri" panose="020F0502020204030204" pitchFamily="34" charset="0"/>
              </a:defRPr>
            </a:lvl1pPr>
          </a:lstStyle>
          <a:p>
            <a:pPr>
              <a:defRPr/>
            </a:pPr>
            <a:fld id="{575EED3C-18EB-E847-AB50-1B0DC1C24EE8}" type="datetimeFigureOut">
              <a:rPr lang="es-CL" altLang="es-CL"/>
              <a:pPr>
                <a:defRPr/>
              </a:pPr>
              <a:t>12-03-26</a:t>
            </a:fld>
            <a:endParaRPr lang="es-CL" altLang="es-CL"/>
          </a:p>
        </p:txBody>
      </p:sp>
      <p:sp>
        <p:nvSpPr>
          <p:cNvPr id="4" name="3 Marcador de pie de página">
            <a:extLst>
              <a:ext uri="{FF2B5EF4-FFF2-40B4-BE49-F238E27FC236}">
                <a16:creationId xmlns:a16="http://schemas.microsoft.com/office/drawing/2014/main" id="{31C405D7-E305-6247-8D0F-E30CB20D4CD6}"/>
              </a:ext>
            </a:extLst>
          </p:cNvPr>
          <p:cNvSpPr>
            <a:spLocks noGrp="1"/>
          </p:cNvSpPr>
          <p:nvPr>
            <p:ph type="ftr" sz="quarter" idx="2"/>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eaLnBrk="1" hangingPunct="1">
              <a:defRPr sz="1200">
                <a:latin typeface="Calibri" panose="020F0502020204030204" pitchFamily="34" charset="0"/>
              </a:defRPr>
            </a:lvl1pPr>
          </a:lstStyle>
          <a:p>
            <a:pPr>
              <a:defRPr/>
            </a:pPr>
            <a:endParaRPr lang="es-CL" altLang="es-CL"/>
          </a:p>
        </p:txBody>
      </p:sp>
      <p:sp>
        <p:nvSpPr>
          <p:cNvPr id="5" name="4 Marcador de número de diapositiva">
            <a:extLst>
              <a:ext uri="{FF2B5EF4-FFF2-40B4-BE49-F238E27FC236}">
                <a16:creationId xmlns:a16="http://schemas.microsoft.com/office/drawing/2014/main" id="{F944CEF9-5CA7-DE43-9256-ED85B23F7A96}"/>
              </a:ext>
            </a:extLst>
          </p:cNvPr>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B65320DF-0DA6-9F41-B0E1-D9072BFD66B5}" type="slidenum">
              <a:rPr lang="es-CL" altLang="es-ES_tradnl"/>
              <a:pPr>
                <a:defRPr/>
              </a:pPr>
              <a:t>‹Nº›</a:t>
            </a:fld>
            <a:endParaRPr lang="es-CL" altLang="es-ES_tradnl"/>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f sldNum="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a:extLst>
              <a:ext uri="{FF2B5EF4-FFF2-40B4-BE49-F238E27FC236}">
                <a16:creationId xmlns:a16="http://schemas.microsoft.com/office/drawing/2014/main" id="{74D8D2FF-E51F-9046-AFDB-63F53C859D58}"/>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ea typeface="+mn-ea"/>
                <a:cs typeface="+mn-cs"/>
              </a:defRPr>
            </a:lvl1pPr>
          </a:lstStyle>
          <a:p>
            <a:pPr>
              <a:defRPr/>
            </a:pPr>
            <a:r>
              <a:rPr lang="es-CL"/>
              <a:t>Escuela Naval Arturo Prat. Cátedra de Física y Mecánica Técnica</a:t>
            </a:r>
          </a:p>
        </p:txBody>
      </p:sp>
      <p:sp>
        <p:nvSpPr>
          <p:cNvPr id="3" name="2 Marcador de fecha">
            <a:extLst>
              <a:ext uri="{FF2B5EF4-FFF2-40B4-BE49-F238E27FC236}">
                <a16:creationId xmlns:a16="http://schemas.microsoft.com/office/drawing/2014/main" id="{843A8E2A-F6BD-BE49-B1F4-38B7B5236BEB}"/>
              </a:ext>
            </a:extLst>
          </p:cNvPr>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atin typeface="Calibri" panose="020F0502020204030204" pitchFamily="34" charset="0"/>
              </a:defRPr>
            </a:lvl1pPr>
          </a:lstStyle>
          <a:p>
            <a:pPr>
              <a:defRPr/>
            </a:pPr>
            <a:fld id="{82FC9C83-1AC0-FC48-91EC-080E84A9062E}" type="datetimeFigureOut">
              <a:rPr lang="es-CL" altLang="es-CL"/>
              <a:pPr>
                <a:defRPr/>
              </a:pPr>
              <a:t>12-03-26</a:t>
            </a:fld>
            <a:endParaRPr lang="es-CL" altLang="es-CL"/>
          </a:p>
        </p:txBody>
      </p:sp>
      <p:sp>
        <p:nvSpPr>
          <p:cNvPr id="4" name="3 Marcador de imagen de diapositiva">
            <a:extLst>
              <a:ext uri="{FF2B5EF4-FFF2-40B4-BE49-F238E27FC236}">
                <a16:creationId xmlns:a16="http://schemas.microsoft.com/office/drawing/2014/main" id="{35D6D162-E999-3A41-A36A-8EBE7CA52131}"/>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CL" noProof="0"/>
          </a:p>
        </p:txBody>
      </p:sp>
      <p:sp>
        <p:nvSpPr>
          <p:cNvPr id="5" name="4 Marcador de notas">
            <a:extLst>
              <a:ext uri="{FF2B5EF4-FFF2-40B4-BE49-F238E27FC236}">
                <a16:creationId xmlns:a16="http://schemas.microsoft.com/office/drawing/2014/main" id="{48298718-E9A1-7447-B073-DF8A1955EC2E}"/>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noProof="0"/>
              <a:t>Haga clic para modificar el estilo de texto del patrón</a:t>
            </a:r>
          </a:p>
          <a:p>
            <a:pPr lvl="1"/>
            <a:r>
              <a:rPr lang="es-ES" noProof="0"/>
              <a:t>Segundo nivel</a:t>
            </a:r>
          </a:p>
          <a:p>
            <a:pPr lvl="2"/>
            <a:r>
              <a:rPr lang="es-ES" noProof="0"/>
              <a:t>Tercer nivel</a:t>
            </a:r>
          </a:p>
          <a:p>
            <a:pPr lvl="3"/>
            <a:r>
              <a:rPr lang="es-ES" noProof="0"/>
              <a:t>Cuarto nivel</a:t>
            </a:r>
          </a:p>
          <a:p>
            <a:pPr lvl="4"/>
            <a:r>
              <a:rPr lang="es-ES" noProof="0"/>
              <a:t>Quinto nivel</a:t>
            </a:r>
            <a:endParaRPr lang="es-CL" noProof="0"/>
          </a:p>
        </p:txBody>
      </p:sp>
      <p:sp>
        <p:nvSpPr>
          <p:cNvPr id="6" name="5 Marcador de pie de página">
            <a:extLst>
              <a:ext uri="{FF2B5EF4-FFF2-40B4-BE49-F238E27FC236}">
                <a16:creationId xmlns:a16="http://schemas.microsoft.com/office/drawing/2014/main" id="{F57927B2-784E-9746-A62A-51AF17C90B6F}"/>
              </a:ext>
            </a:extLst>
          </p:cNvPr>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eaLnBrk="1" hangingPunct="1">
              <a:defRPr sz="1200">
                <a:latin typeface="Calibri" panose="020F0502020204030204" pitchFamily="34" charset="0"/>
              </a:defRPr>
            </a:lvl1pPr>
          </a:lstStyle>
          <a:p>
            <a:pPr>
              <a:defRPr/>
            </a:pPr>
            <a:endParaRPr lang="es-CL" altLang="es-CL"/>
          </a:p>
        </p:txBody>
      </p:sp>
      <p:sp>
        <p:nvSpPr>
          <p:cNvPr id="7" name="6 Marcador de número de diapositiva">
            <a:extLst>
              <a:ext uri="{FF2B5EF4-FFF2-40B4-BE49-F238E27FC236}">
                <a16:creationId xmlns:a16="http://schemas.microsoft.com/office/drawing/2014/main" id="{1BF44989-8A3D-6D4D-8636-71EC32D83FF3}"/>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E1BE5908-7971-B84F-91A6-BF5B6F81D2F7}" type="slidenum">
              <a:rPr lang="es-CL" altLang="es-ES_tradnl"/>
              <a:pPr>
                <a:defRPr/>
              </a:pPr>
              <a:t>‹Nº›</a:t>
            </a:fld>
            <a:endParaRPr lang="es-CL" altLang="es-ES_tradnl"/>
          </a:p>
        </p:txBody>
      </p:sp>
    </p:spTree>
  </p:cSld>
  <p:clrMap bg1="lt1" tx1="dk1" bg2="lt2" tx2="dk2" accent1="accent1" accent2="accent2" accent3="accent3" accent4="accent4" accent5="accent5" accent6="accent6" hlink="hlink" folHlink="folHlink"/>
  <p:hf sldNum="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4578" name="Rectangle 6">
            <a:extLst>
              <a:ext uri="{FF2B5EF4-FFF2-40B4-BE49-F238E27FC236}">
                <a16:creationId xmlns:a16="http://schemas.microsoft.com/office/drawing/2014/main" id="{FEDCBAAD-5BD3-1541-9EBE-155D04CBE95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5EB8C08A-77BB-5343-B079-C690113A2037}" type="slidenum">
              <a:rPr lang="es-CL" altLang="es-ES_tradnl" smtClean="0"/>
              <a:pPr>
                <a:spcBef>
                  <a:spcPct val="0"/>
                </a:spcBef>
              </a:pPr>
              <a:t>6</a:t>
            </a:fld>
            <a:endParaRPr lang="es-CL" altLang="es-ES_tradnl"/>
          </a:p>
        </p:txBody>
      </p:sp>
      <p:sp>
        <p:nvSpPr>
          <p:cNvPr id="24579" name="Rectangle 1">
            <a:extLst>
              <a:ext uri="{FF2B5EF4-FFF2-40B4-BE49-F238E27FC236}">
                <a16:creationId xmlns:a16="http://schemas.microsoft.com/office/drawing/2014/main" id="{3D10D111-6005-7641-A87E-7B3054B7A9AD}"/>
              </a:ext>
            </a:extLst>
          </p:cNvPr>
          <p:cNvSpPr>
            <a:spLocks noGrp="1" noRot="1" noChangeAspect="1" noChangeArrowheads="1" noTextEdit="1"/>
          </p:cNvSpPr>
          <p:nvPr>
            <p:ph type="sldImg"/>
          </p:nvPr>
        </p:nvSpPr>
        <p:spPr bwMode="auto">
          <a:xfrm>
            <a:off x="1143000" y="693738"/>
            <a:ext cx="4572000" cy="3429000"/>
          </a:xfrm>
          <a:solidFill>
            <a:srgbClr val="FFFFFF"/>
          </a:solidFill>
          <a:ln>
            <a:solidFill>
              <a:srgbClr val="000000"/>
            </a:solidFill>
            <a:miter lim="800000"/>
            <a:headEnd/>
            <a:tailEnd/>
          </a:ln>
        </p:spPr>
      </p:sp>
      <p:sp>
        <p:nvSpPr>
          <p:cNvPr id="24580" name="Rectangle 2">
            <a:extLst>
              <a:ext uri="{FF2B5EF4-FFF2-40B4-BE49-F238E27FC236}">
                <a16:creationId xmlns:a16="http://schemas.microsoft.com/office/drawing/2014/main" id="{377A94C9-5B15-D949-9E59-646AAF5BFE4B}"/>
              </a:ext>
            </a:extLst>
          </p:cNvPr>
          <p:cNvSpPr>
            <a:spLocks noGrp="1" noChangeArrowheads="1"/>
          </p:cNvSpPr>
          <p:nvPr>
            <p:ph type="body" idx="1"/>
          </p:nvPr>
        </p:nvSpPr>
        <p:spPr bwMode="auto">
          <a:xfrm>
            <a:off x="685800" y="4341813"/>
            <a:ext cx="5487988"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numCol="1" anchor="ctr" anchorCtr="0" compatLnSpc="1">
            <a:prstTxWarp prst="textNoShape">
              <a:avLst/>
            </a:prstTxWarp>
          </a:bodyPr>
          <a:lstStyle/>
          <a:p>
            <a:pPr eaLnBrk="1" hangingPunct="1">
              <a:spcBef>
                <a:spcPct val="0"/>
              </a:spcBef>
            </a:pPr>
            <a:endParaRPr lang="es-ES" altLang="es-ES_tradnl"/>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2DD051C1-E050-E14D-A835-3DBA0028AC58}"/>
              </a:ext>
            </a:extLst>
          </p:cNvPr>
          <p:cNvSpPr>
            <a:spLocks noGrp="1" noRot="1" noChangeAspect="1" noChangeArrowheads="1" noTextEdit="1"/>
          </p:cNvSpPr>
          <p:nvPr>
            <p:ph type="sldImg"/>
          </p:nvPr>
        </p:nvSpPr>
        <p:spPr bwMode="auto">
          <a:xfrm>
            <a:off x="1143000" y="693738"/>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Rectangle 3">
            <a:extLst>
              <a:ext uri="{FF2B5EF4-FFF2-40B4-BE49-F238E27FC236}">
                <a16:creationId xmlns:a16="http://schemas.microsoft.com/office/drawing/2014/main" id="{4E46300B-D15A-1D4C-8269-6FD567D4938A}"/>
              </a:ext>
            </a:extLst>
          </p:cNvPr>
          <p:cNvSpPr>
            <a:spLocks noGrp="1" noChangeArrowheads="1"/>
          </p:cNvSpPr>
          <p:nvPr>
            <p:ph type="body" idx="1"/>
          </p:nvPr>
        </p:nvSpPr>
        <p:spPr bwMode="auto">
          <a:xfrm>
            <a:off x="685800" y="4341813"/>
            <a:ext cx="5487988"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numCol="1" anchor="ctr" anchorCtr="0" compatLnSpc="1">
            <a:prstTxWarp prst="textNoShape">
              <a:avLst/>
            </a:prstTxWarp>
          </a:bodyPr>
          <a:lstStyle/>
          <a:p>
            <a:pPr eaLnBrk="1" hangingPunct="1"/>
            <a:endParaRPr lang="es-ES" altLang="es-ES_tradnl"/>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9698" name="Rectangle 2">
            <a:extLst>
              <a:ext uri="{FF2B5EF4-FFF2-40B4-BE49-F238E27FC236}">
                <a16:creationId xmlns:a16="http://schemas.microsoft.com/office/drawing/2014/main" id="{EE76BAD4-989C-8542-9720-8EA7A8E39B8F}"/>
              </a:ext>
            </a:extLst>
          </p:cNvPr>
          <p:cNvSpPr>
            <a:spLocks noGrp="1" noRot="1" noChangeAspect="1" noChangeArrowheads="1" noTextEdit="1"/>
          </p:cNvSpPr>
          <p:nvPr>
            <p:ph type="sldImg"/>
          </p:nvPr>
        </p:nvSpPr>
        <p:spPr bwMode="auto">
          <a:xfrm>
            <a:off x="1143000" y="693738"/>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Rectangle 3">
            <a:extLst>
              <a:ext uri="{FF2B5EF4-FFF2-40B4-BE49-F238E27FC236}">
                <a16:creationId xmlns:a16="http://schemas.microsoft.com/office/drawing/2014/main" id="{3486AD80-0F5A-FB45-9F92-78E8DEE5D411}"/>
              </a:ext>
            </a:extLst>
          </p:cNvPr>
          <p:cNvSpPr>
            <a:spLocks noGrp="1" noChangeArrowheads="1"/>
          </p:cNvSpPr>
          <p:nvPr>
            <p:ph type="body" idx="1"/>
          </p:nvPr>
        </p:nvSpPr>
        <p:spPr bwMode="auto">
          <a:xfrm>
            <a:off x="685800" y="4341813"/>
            <a:ext cx="5487988"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numCol="1" anchor="ctr" anchorCtr="0" compatLnSpc="1">
            <a:prstTxWarp prst="textNoShape">
              <a:avLst/>
            </a:prstTxWarp>
          </a:bodyPr>
          <a:lstStyle/>
          <a:p>
            <a:pPr eaLnBrk="1" hangingPunct="1"/>
            <a:endParaRPr lang="es-ES" altLang="es-ES_tradnl"/>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5D7140DF-8AFD-6B46-967E-DB6001C13162}"/>
              </a:ext>
            </a:extLst>
          </p:cNvPr>
          <p:cNvSpPr>
            <a:spLocks noGrp="1" noRot="1" noChangeAspect="1" noChangeArrowheads="1" noTextEdit="1"/>
          </p:cNvSpPr>
          <p:nvPr>
            <p:ph type="sldImg"/>
          </p:nvPr>
        </p:nvSpPr>
        <p:spPr bwMode="auto">
          <a:xfrm>
            <a:off x="1143000" y="693738"/>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Rectangle 3">
            <a:extLst>
              <a:ext uri="{FF2B5EF4-FFF2-40B4-BE49-F238E27FC236}">
                <a16:creationId xmlns:a16="http://schemas.microsoft.com/office/drawing/2014/main" id="{2D60924E-57E6-C641-B432-DC52881626F2}"/>
              </a:ext>
            </a:extLst>
          </p:cNvPr>
          <p:cNvSpPr>
            <a:spLocks noGrp="1" noChangeArrowheads="1"/>
          </p:cNvSpPr>
          <p:nvPr>
            <p:ph type="body" idx="1"/>
          </p:nvPr>
        </p:nvSpPr>
        <p:spPr bwMode="auto">
          <a:xfrm>
            <a:off x="685800" y="4341813"/>
            <a:ext cx="5487988"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numCol="1" anchor="ctr" anchorCtr="0" compatLnSpc="1">
            <a:prstTxWarp prst="textNoShape">
              <a:avLst/>
            </a:prstTxWarp>
          </a:bodyPr>
          <a:lstStyle/>
          <a:p>
            <a:pPr eaLnBrk="1" hangingPunct="1"/>
            <a:endParaRPr lang="es-ES" altLang="es-ES_tradnl"/>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id="{CF6B66DC-C363-3644-843E-F44C7648F266}"/>
              </a:ext>
            </a:extLst>
          </p:cNvPr>
          <p:cNvSpPr>
            <a:spLocks noGrp="1" noRot="1" noChangeAspect="1" noChangeArrowheads="1" noTextEdit="1"/>
          </p:cNvSpPr>
          <p:nvPr>
            <p:ph type="sldImg"/>
          </p:nvPr>
        </p:nvSpPr>
        <p:spPr bwMode="auto">
          <a:xfrm>
            <a:off x="1143000" y="693738"/>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Rectangle 3">
            <a:extLst>
              <a:ext uri="{FF2B5EF4-FFF2-40B4-BE49-F238E27FC236}">
                <a16:creationId xmlns:a16="http://schemas.microsoft.com/office/drawing/2014/main" id="{7F394539-9356-874A-9999-00ADDD94F446}"/>
              </a:ext>
            </a:extLst>
          </p:cNvPr>
          <p:cNvSpPr>
            <a:spLocks noGrp="1" noChangeArrowheads="1"/>
          </p:cNvSpPr>
          <p:nvPr>
            <p:ph type="body" idx="1"/>
          </p:nvPr>
        </p:nvSpPr>
        <p:spPr bwMode="auto">
          <a:xfrm>
            <a:off x="685800" y="4341813"/>
            <a:ext cx="5487988"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numCol="1" anchor="ctr" anchorCtr="0" compatLnSpc="1">
            <a:prstTxWarp prst="textNoShape">
              <a:avLst/>
            </a:prstTxWarp>
          </a:bodyPr>
          <a:lstStyle/>
          <a:p>
            <a:pPr eaLnBrk="1" hangingPunct="1"/>
            <a:endParaRPr lang="es-ES" altLang="es-ES_tradnl"/>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1746" name="Rectangle 7">
            <a:extLst>
              <a:ext uri="{FF2B5EF4-FFF2-40B4-BE49-F238E27FC236}">
                <a16:creationId xmlns:a16="http://schemas.microsoft.com/office/drawing/2014/main" id="{6809A615-01F1-E34E-90ED-BFAEA71AE406}"/>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DA126B7E-D333-604A-B495-7E795334BB17}" type="slidenum">
              <a:rPr lang="es-ES" altLang="es-ES_tradnl"/>
              <a:pPr>
                <a:spcBef>
                  <a:spcPct val="0"/>
                </a:spcBef>
              </a:pPr>
              <a:t>12</a:t>
            </a:fld>
            <a:endParaRPr lang="es-ES" altLang="es-ES_tradnl"/>
          </a:p>
        </p:txBody>
      </p:sp>
      <p:sp>
        <p:nvSpPr>
          <p:cNvPr id="31747" name="Rectangle 2">
            <a:extLst>
              <a:ext uri="{FF2B5EF4-FFF2-40B4-BE49-F238E27FC236}">
                <a16:creationId xmlns:a16="http://schemas.microsoft.com/office/drawing/2014/main" id="{962E7386-3340-2842-9251-0E819464C989}"/>
              </a:ext>
            </a:extLst>
          </p:cNvPr>
          <p:cNvSpPr>
            <a:spLocks noGrp="1" noRot="1" noChangeAspect="1" noChangeArrowheads="1" noTextEdit="1"/>
          </p:cNvSpPr>
          <p:nvPr>
            <p:ph type="sldImg"/>
          </p:nvPr>
        </p:nvSpPr>
        <p:spPr>
          <a:xfrm>
            <a:off x="1143000" y="693738"/>
            <a:ext cx="4572000" cy="3429000"/>
          </a:xfrm>
          <a:ln/>
        </p:spPr>
      </p:sp>
      <p:sp>
        <p:nvSpPr>
          <p:cNvPr id="31748" name="Rectangle 3">
            <a:extLst>
              <a:ext uri="{FF2B5EF4-FFF2-40B4-BE49-F238E27FC236}">
                <a16:creationId xmlns:a16="http://schemas.microsoft.com/office/drawing/2014/main" id="{9F9FC0D0-DC85-2E43-B838-B09761CF834F}"/>
              </a:ext>
            </a:extLst>
          </p:cNvPr>
          <p:cNvSpPr>
            <a:spLocks noGrp="1" noChangeArrowheads="1"/>
          </p:cNvSpPr>
          <p:nvPr>
            <p:ph type="body" idx="1"/>
          </p:nvPr>
        </p:nvSpPr>
        <p:spPr>
          <a:xfrm>
            <a:off x="685800" y="4341813"/>
            <a:ext cx="5487988"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eaLnBrk="1" hangingPunct="1"/>
            <a:endParaRPr lang="es-CL" altLang="es-ES_tradnl">
              <a:latin typeface="Arial" panose="020B0604020202020204" pitchFamily="34" charset="0"/>
              <a:cs typeface="Arial" panose="020B060402020202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3794" name="Rectangle 7">
            <a:extLst>
              <a:ext uri="{FF2B5EF4-FFF2-40B4-BE49-F238E27FC236}">
                <a16:creationId xmlns:a16="http://schemas.microsoft.com/office/drawing/2014/main" id="{EE000A5A-0867-B049-878A-0F537AF1512D}"/>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33F344F1-392E-E547-A3DD-48F642F71920}" type="slidenum">
              <a:rPr lang="es-ES" altLang="es-ES_tradnl"/>
              <a:pPr>
                <a:spcBef>
                  <a:spcPct val="0"/>
                </a:spcBef>
              </a:pPr>
              <a:t>13</a:t>
            </a:fld>
            <a:endParaRPr lang="es-ES" altLang="es-ES_tradnl"/>
          </a:p>
        </p:txBody>
      </p:sp>
      <p:sp>
        <p:nvSpPr>
          <p:cNvPr id="33795" name="Rectangle 2">
            <a:extLst>
              <a:ext uri="{FF2B5EF4-FFF2-40B4-BE49-F238E27FC236}">
                <a16:creationId xmlns:a16="http://schemas.microsoft.com/office/drawing/2014/main" id="{88B19B6F-629B-0D40-98C1-4874B99701E1}"/>
              </a:ext>
            </a:extLst>
          </p:cNvPr>
          <p:cNvSpPr>
            <a:spLocks noGrp="1" noRot="1" noChangeAspect="1" noChangeArrowheads="1" noTextEdit="1"/>
          </p:cNvSpPr>
          <p:nvPr>
            <p:ph type="sldImg"/>
          </p:nvPr>
        </p:nvSpPr>
        <p:spPr>
          <a:xfrm>
            <a:off x="1143000" y="693738"/>
            <a:ext cx="4572000" cy="3429000"/>
          </a:xfrm>
          <a:ln/>
        </p:spPr>
      </p:sp>
      <p:sp>
        <p:nvSpPr>
          <p:cNvPr id="33796" name="Rectangle 3">
            <a:extLst>
              <a:ext uri="{FF2B5EF4-FFF2-40B4-BE49-F238E27FC236}">
                <a16:creationId xmlns:a16="http://schemas.microsoft.com/office/drawing/2014/main" id="{880B0BE1-71AB-C143-8A93-21B45229A87F}"/>
              </a:ext>
            </a:extLst>
          </p:cNvPr>
          <p:cNvSpPr>
            <a:spLocks noGrp="1" noChangeArrowheads="1"/>
          </p:cNvSpPr>
          <p:nvPr>
            <p:ph type="body" idx="1"/>
          </p:nvPr>
        </p:nvSpPr>
        <p:spPr>
          <a:xfrm>
            <a:off x="685800" y="4341813"/>
            <a:ext cx="5487988"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eaLnBrk="1" hangingPunct="1"/>
            <a:endParaRPr lang="es-CL" altLang="es-ES_tradnl">
              <a:latin typeface="Arial" panose="020B0604020202020204" pitchFamily="34" charset="0"/>
              <a:cs typeface="Arial" panose="020B060402020202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5842" name="Rectangle 7">
            <a:extLst>
              <a:ext uri="{FF2B5EF4-FFF2-40B4-BE49-F238E27FC236}">
                <a16:creationId xmlns:a16="http://schemas.microsoft.com/office/drawing/2014/main" id="{F3E9DAE6-106C-A948-896E-3CC7449B4933}"/>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F790D2D5-BC81-894F-A0D9-274E9A0A45DC}" type="slidenum">
              <a:rPr lang="es-ES" altLang="es-ES_tradnl"/>
              <a:pPr>
                <a:spcBef>
                  <a:spcPct val="0"/>
                </a:spcBef>
              </a:pPr>
              <a:t>14</a:t>
            </a:fld>
            <a:endParaRPr lang="es-ES" altLang="es-ES_tradnl"/>
          </a:p>
        </p:txBody>
      </p:sp>
      <p:sp>
        <p:nvSpPr>
          <p:cNvPr id="35843" name="Rectangle 2">
            <a:extLst>
              <a:ext uri="{FF2B5EF4-FFF2-40B4-BE49-F238E27FC236}">
                <a16:creationId xmlns:a16="http://schemas.microsoft.com/office/drawing/2014/main" id="{F1F48E3A-F657-CB45-8AF7-19F622CA3326}"/>
              </a:ext>
            </a:extLst>
          </p:cNvPr>
          <p:cNvSpPr>
            <a:spLocks noGrp="1" noRot="1" noChangeAspect="1" noChangeArrowheads="1" noTextEdit="1"/>
          </p:cNvSpPr>
          <p:nvPr>
            <p:ph type="sldImg"/>
          </p:nvPr>
        </p:nvSpPr>
        <p:spPr>
          <a:xfrm>
            <a:off x="1143000" y="693738"/>
            <a:ext cx="4572000" cy="3429000"/>
          </a:xfrm>
          <a:ln/>
        </p:spPr>
      </p:sp>
      <p:sp>
        <p:nvSpPr>
          <p:cNvPr id="35844" name="Rectangle 3">
            <a:extLst>
              <a:ext uri="{FF2B5EF4-FFF2-40B4-BE49-F238E27FC236}">
                <a16:creationId xmlns:a16="http://schemas.microsoft.com/office/drawing/2014/main" id="{E04A5E70-0421-374D-BFC2-9346E35E6F81}"/>
              </a:ext>
            </a:extLst>
          </p:cNvPr>
          <p:cNvSpPr>
            <a:spLocks noGrp="1" noChangeArrowheads="1"/>
          </p:cNvSpPr>
          <p:nvPr>
            <p:ph type="body" idx="1"/>
          </p:nvPr>
        </p:nvSpPr>
        <p:spPr>
          <a:xfrm>
            <a:off x="685800" y="4341813"/>
            <a:ext cx="5487988"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eaLnBrk="1" hangingPunct="1"/>
            <a:endParaRPr lang="es-CL" altLang="es-ES_tradnl">
              <a:latin typeface="Arial" panose="020B0604020202020204" pitchFamily="34" charset="0"/>
              <a:cs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hemeOverride" Target="../theme/themeOverride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33"/>
            <a:ext cx="77724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189" indent="0" algn="ctr">
              <a:buNone/>
              <a:defRPr>
                <a:solidFill>
                  <a:schemeClr val="tx1">
                    <a:tint val="75000"/>
                  </a:schemeClr>
                </a:solidFill>
              </a:defRPr>
            </a:lvl2pPr>
            <a:lvl3pPr marL="914377"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1"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es-ES"/>
              <a:t>Haga clic para modificar el estilo de subtítulo del patrón</a:t>
            </a:r>
            <a:endParaRPr lang="es-CL"/>
          </a:p>
        </p:txBody>
      </p:sp>
      <p:sp>
        <p:nvSpPr>
          <p:cNvPr id="4" name="3 Marcador de fecha">
            <a:extLst>
              <a:ext uri="{FF2B5EF4-FFF2-40B4-BE49-F238E27FC236}">
                <a16:creationId xmlns:a16="http://schemas.microsoft.com/office/drawing/2014/main" id="{E1B25931-CA0D-5346-8409-AF8BD7FA0ABA}"/>
              </a:ext>
            </a:extLst>
          </p:cNvPr>
          <p:cNvSpPr>
            <a:spLocks noGrp="1"/>
          </p:cNvSpPr>
          <p:nvPr>
            <p:ph type="dt" sz="half" idx="10"/>
          </p:nvPr>
        </p:nvSpPr>
        <p:spPr/>
        <p:txBody>
          <a:bodyPr/>
          <a:lstStyle>
            <a:lvl1pPr>
              <a:defRPr/>
            </a:lvl1pPr>
          </a:lstStyle>
          <a:p>
            <a:pPr>
              <a:defRPr/>
            </a:pPr>
            <a:fld id="{5F7266AC-9B87-434E-BF05-BA6A140DB3A7}" type="datetime4">
              <a:rPr lang="en-US" altLang="es-CL"/>
              <a:pPr>
                <a:defRPr/>
              </a:pPr>
              <a:t>March 12, 2026</a:t>
            </a:fld>
            <a:endParaRPr lang="en-US" altLang="es-CL"/>
          </a:p>
        </p:txBody>
      </p:sp>
      <p:sp>
        <p:nvSpPr>
          <p:cNvPr id="5" name="4 Marcador de pie de página">
            <a:extLst>
              <a:ext uri="{FF2B5EF4-FFF2-40B4-BE49-F238E27FC236}">
                <a16:creationId xmlns:a16="http://schemas.microsoft.com/office/drawing/2014/main" id="{4713F099-C12A-164A-85BC-2BD417316C38}"/>
              </a:ext>
            </a:extLst>
          </p:cNvPr>
          <p:cNvSpPr>
            <a:spLocks noGrp="1"/>
          </p:cNvSpPr>
          <p:nvPr>
            <p:ph type="ftr" sz="quarter" idx="11"/>
          </p:nvPr>
        </p:nvSpPr>
        <p:spPr/>
        <p:txBody>
          <a:bodyPr/>
          <a:lstStyle>
            <a:lvl1pPr>
              <a:defRPr/>
            </a:lvl1pPr>
          </a:lstStyle>
          <a:p>
            <a:pPr>
              <a:defRPr/>
            </a:pPr>
            <a:r>
              <a:rPr lang="en-US"/>
              <a:t>Escuela Naval Arturo Prat                                    Cátedra de Física y Mecánica Técnica.</a:t>
            </a:r>
            <a:endParaRPr lang="en-US" dirty="0"/>
          </a:p>
        </p:txBody>
      </p:sp>
      <p:sp>
        <p:nvSpPr>
          <p:cNvPr id="6" name="5 Marcador de número de diapositiva">
            <a:extLst>
              <a:ext uri="{FF2B5EF4-FFF2-40B4-BE49-F238E27FC236}">
                <a16:creationId xmlns:a16="http://schemas.microsoft.com/office/drawing/2014/main" id="{FCDC13FC-1AE5-C948-8B32-0018891066FD}"/>
              </a:ext>
            </a:extLst>
          </p:cNvPr>
          <p:cNvSpPr>
            <a:spLocks noGrp="1"/>
          </p:cNvSpPr>
          <p:nvPr>
            <p:ph type="sldNum" sz="quarter" idx="12"/>
          </p:nvPr>
        </p:nvSpPr>
        <p:spPr/>
        <p:txBody>
          <a:bodyPr/>
          <a:lstStyle>
            <a:lvl1pPr>
              <a:defRPr/>
            </a:lvl1pPr>
          </a:lstStyle>
          <a:p>
            <a:pPr>
              <a:defRPr/>
            </a:pPr>
            <a:fld id="{02D3087B-797F-1E40-82F5-1353793B9C87}" type="slidenum">
              <a:rPr lang="en-US" altLang="es-ES_tradnl"/>
              <a:pPr>
                <a:defRPr/>
              </a:pPr>
              <a:t>‹Nº›</a:t>
            </a:fld>
            <a:endParaRPr lang="en-US" altLang="es-ES_tradnl"/>
          </a:p>
        </p:txBody>
      </p:sp>
    </p:spTree>
    <p:extLst>
      <p:ext uri="{BB962C8B-B14F-4D97-AF65-F5344CB8AC3E}">
        <p14:creationId xmlns:p14="http://schemas.microsoft.com/office/powerpoint/2010/main" val="36181261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a:extLst>
              <a:ext uri="{FF2B5EF4-FFF2-40B4-BE49-F238E27FC236}">
                <a16:creationId xmlns:a16="http://schemas.microsoft.com/office/drawing/2014/main" id="{3B98B816-19FA-564E-82E1-5239BFAEC21F}"/>
              </a:ext>
            </a:extLst>
          </p:cNvPr>
          <p:cNvSpPr>
            <a:spLocks noGrp="1"/>
          </p:cNvSpPr>
          <p:nvPr>
            <p:ph type="dt" sz="half" idx="10"/>
          </p:nvPr>
        </p:nvSpPr>
        <p:spPr/>
        <p:txBody>
          <a:bodyPr/>
          <a:lstStyle>
            <a:lvl1pPr>
              <a:defRPr/>
            </a:lvl1pPr>
          </a:lstStyle>
          <a:p>
            <a:pPr>
              <a:defRPr/>
            </a:pPr>
            <a:fld id="{91E03804-288E-864E-9198-8A01C881AF30}" type="datetime4">
              <a:rPr lang="en-US" altLang="es-CL"/>
              <a:pPr>
                <a:defRPr/>
              </a:pPr>
              <a:t>March 12, 2026</a:t>
            </a:fld>
            <a:endParaRPr lang="en-US" altLang="es-CL"/>
          </a:p>
        </p:txBody>
      </p:sp>
      <p:sp>
        <p:nvSpPr>
          <p:cNvPr id="5" name="4 Marcador de pie de página">
            <a:extLst>
              <a:ext uri="{FF2B5EF4-FFF2-40B4-BE49-F238E27FC236}">
                <a16:creationId xmlns:a16="http://schemas.microsoft.com/office/drawing/2014/main" id="{E1877858-0C4C-B642-8568-353C74C09B20}"/>
              </a:ext>
            </a:extLst>
          </p:cNvPr>
          <p:cNvSpPr>
            <a:spLocks noGrp="1"/>
          </p:cNvSpPr>
          <p:nvPr>
            <p:ph type="ftr" sz="quarter" idx="11"/>
          </p:nvPr>
        </p:nvSpPr>
        <p:spPr/>
        <p:txBody>
          <a:bodyPr/>
          <a:lstStyle>
            <a:lvl1pPr>
              <a:defRPr/>
            </a:lvl1pPr>
          </a:lstStyle>
          <a:p>
            <a:pPr>
              <a:defRPr/>
            </a:pPr>
            <a:r>
              <a:rPr lang="en-US"/>
              <a:t>Escuela Naval Arturo Prat                                    Cátedra de Física y Mecánica Técnica.</a:t>
            </a:r>
            <a:endParaRPr lang="en-US" dirty="0"/>
          </a:p>
        </p:txBody>
      </p:sp>
      <p:sp>
        <p:nvSpPr>
          <p:cNvPr id="6" name="5 Marcador de número de diapositiva">
            <a:extLst>
              <a:ext uri="{FF2B5EF4-FFF2-40B4-BE49-F238E27FC236}">
                <a16:creationId xmlns:a16="http://schemas.microsoft.com/office/drawing/2014/main" id="{0F6631B4-D1AE-FA43-A89E-A43EE86D01EA}"/>
              </a:ext>
            </a:extLst>
          </p:cNvPr>
          <p:cNvSpPr>
            <a:spLocks noGrp="1"/>
          </p:cNvSpPr>
          <p:nvPr>
            <p:ph type="sldNum" sz="quarter" idx="12"/>
          </p:nvPr>
        </p:nvSpPr>
        <p:spPr/>
        <p:txBody>
          <a:bodyPr/>
          <a:lstStyle>
            <a:lvl1pPr>
              <a:defRPr/>
            </a:lvl1pPr>
          </a:lstStyle>
          <a:p>
            <a:pPr>
              <a:defRPr/>
            </a:pPr>
            <a:fld id="{06FB5B62-700B-AE46-8BBD-ED81A4128CE4}" type="slidenum">
              <a:rPr lang="en-US" altLang="es-ES_tradnl"/>
              <a:pPr>
                <a:defRPr/>
              </a:pPr>
              <a:t>‹Nº›</a:t>
            </a:fld>
            <a:endParaRPr lang="en-US" altLang="es-ES_tradnl"/>
          </a:p>
        </p:txBody>
      </p:sp>
    </p:spTree>
    <p:extLst>
      <p:ext uri="{BB962C8B-B14F-4D97-AF65-F5344CB8AC3E}">
        <p14:creationId xmlns:p14="http://schemas.microsoft.com/office/powerpoint/2010/main" val="23365519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8"/>
            <a:ext cx="7772400" cy="13620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189" indent="0">
              <a:buNone/>
              <a:defRPr sz="1800">
                <a:solidFill>
                  <a:schemeClr val="tx1">
                    <a:tint val="75000"/>
                  </a:schemeClr>
                </a:solidFill>
              </a:defRPr>
            </a:lvl2pPr>
            <a:lvl3pPr marL="914377" indent="0">
              <a:buNone/>
              <a:defRPr sz="1600">
                <a:solidFill>
                  <a:schemeClr val="tx1">
                    <a:tint val="75000"/>
                  </a:schemeClr>
                </a:solidFill>
              </a:defRPr>
            </a:lvl3pPr>
            <a:lvl4pPr marL="1371566" indent="0">
              <a:buNone/>
              <a:defRPr sz="1400">
                <a:solidFill>
                  <a:schemeClr val="tx1">
                    <a:tint val="75000"/>
                  </a:schemeClr>
                </a:solidFill>
              </a:defRPr>
            </a:lvl4pPr>
            <a:lvl5pPr marL="1828754" indent="0">
              <a:buNone/>
              <a:defRPr sz="1400">
                <a:solidFill>
                  <a:schemeClr val="tx1">
                    <a:tint val="75000"/>
                  </a:schemeClr>
                </a:solidFill>
              </a:defRPr>
            </a:lvl5pPr>
            <a:lvl6pPr marL="2285943" indent="0">
              <a:buNone/>
              <a:defRPr sz="1400">
                <a:solidFill>
                  <a:schemeClr val="tx1">
                    <a:tint val="75000"/>
                  </a:schemeClr>
                </a:solidFill>
              </a:defRPr>
            </a:lvl6pPr>
            <a:lvl7pPr marL="2743131" indent="0">
              <a:buNone/>
              <a:defRPr sz="1400">
                <a:solidFill>
                  <a:schemeClr val="tx1">
                    <a:tint val="75000"/>
                  </a:schemeClr>
                </a:solidFill>
              </a:defRPr>
            </a:lvl7pPr>
            <a:lvl8pPr marL="3200320" indent="0">
              <a:buNone/>
              <a:defRPr sz="1400">
                <a:solidFill>
                  <a:schemeClr val="tx1">
                    <a:tint val="75000"/>
                  </a:schemeClr>
                </a:solidFill>
              </a:defRPr>
            </a:lvl8pPr>
            <a:lvl9pPr marL="3657509"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a:extLst>
              <a:ext uri="{FF2B5EF4-FFF2-40B4-BE49-F238E27FC236}">
                <a16:creationId xmlns:a16="http://schemas.microsoft.com/office/drawing/2014/main" id="{67932C03-B4BB-4A41-B077-CEBCFBEA8BAE}"/>
              </a:ext>
            </a:extLst>
          </p:cNvPr>
          <p:cNvSpPr>
            <a:spLocks noGrp="1"/>
          </p:cNvSpPr>
          <p:nvPr>
            <p:ph type="dt" sz="half" idx="10"/>
          </p:nvPr>
        </p:nvSpPr>
        <p:spPr/>
        <p:txBody>
          <a:bodyPr/>
          <a:lstStyle>
            <a:lvl1pPr>
              <a:defRPr/>
            </a:lvl1pPr>
          </a:lstStyle>
          <a:p>
            <a:pPr>
              <a:defRPr/>
            </a:pPr>
            <a:fld id="{EE2A7677-1319-0847-AA8F-B1EFB5F66F9A}" type="datetime4">
              <a:rPr lang="en-US" altLang="es-CL"/>
              <a:pPr>
                <a:defRPr/>
              </a:pPr>
              <a:t>March 12, 2026</a:t>
            </a:fld>
            <a:endParaRPr lang="en-US" altLang="es-CL"/>
          </a:p>
        </p:txBody>
      </p:sp>
      <p:sp>
        <p:nvSpPr>
          <p:cNvPr id="5" name="4 Marcador de pie de página">
            <a:extLst>
              <a:ext uri="{FF2B5EF4-FFF2-40B4-BE49-F238E27FC236}">
                <a16:creationId xmlns:a16="http://schemas.microsoft.com/office/drawing/2014/main" id="{5EB7DC84-0EBB-FC4A-AD7A-282464CA71D6}"/>
              </a:ext>
            </a:extLst>
          </p:cNvPr>
          <p:cNvSpPr>
            <a:spLocks noGrp="1"/>
          </p:cNvSpPr>
          <p:nvPr>
            <p:ph type="ftr" sz="quarter" idx="11"/>
          </p:nvPr>
        </p:nvSpPr>
        <p:spPr/>
        <p:txBody>
          <a:bodyPr/>
          <a:lstStyle>
            <a:lvl1pPr>
              <a:defRPr/>
            </a:lvl1pPr>
          </a:lstStyle>
          <a:p>
            <a:pPr>
              <a:defRPr/>
            </a:pPr>
            <a:r>
              <a:rPr lang="en-US"/>
              <a:t>Escuela Naval Arturo Prat                                    Cátedra de Física y Mecánica Técnica.</a:t>
            </a:r>
            <a:endParaRPr lang="en-US" dirty="0"/>
          </a:p>
        </p:txBody>
      </p:sp>
      <p:sp>
        <p:nvSpPr>
          <p:cNvPr id="6" name="5 Marcador de número de diapositiva">
            <a:extLst>
              <a:ext uri="{FF2B5EF4-FFF2-40B4-BE49-F238E27FC236}">
                <a16:creationId xmlns:a16="http://schemas.microsoft.com/office/drawing/2014/main" id="{636D9801-A93F-F246-86FA-40C1A866BC8F}"/>
              </a:ext>
            </a:extLst>
          </p:cNvPr>
          <p:cNvSpPr>
            <a:spLocks noGrp="1"/>
          </p:cNvSpPr>
          <p:nvPr>
            <p:ph type="sldNum" sz="quarter" idx="12"/>
          </p:nvPr>
        </p:nvSpPr>
        <p:spPr/>
        <p:txBody>
          <a:bodyPr/>
          <a:lstStyle>
            <a:lvl1pPr>
              <a:defRPr/>
            </a:lvl1pPr>
          </a:lstStyle>
          <a:p>
            <a:pPr>
              <a:defRPr/>
            </a:pPr>
            <a:fld id="{77AC868D-9737-9140-A1CC-D53EC7C3F155}" type="slidenum">
              <a:rPr lang="en-US" altLang="es-ES_tradnl"/>
              <a:pPr>
                <a:defRPr/>
              </a:pPr>
              <a:t>‹Nº›</a:t>
            </a:fld>
            <a:endParaRPr lang="en-US" altLang="es-ES_tradnl"/>
          </a:p>
        </p:txBody>
      </p:sp>
    </p:spTree>
    <p:extLst>
      <p:ext uri="{BB962C8B-B14F-4D97-AF65-F5344CB8AC3E}">
        <p14:creationId xmlns:p14="http://schemas.microsoft.com/office/powerpoint/2010/main" val="30545506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457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4648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3 Marcador de fecha">
            <a:extLst>
              <a:ext uri="{FF2B5EF4-FFF2-40B4-BE49-F238E27FC236}">
                <a16:creationId xmlns:a16="http://schemas.microsoft.com/office/drawing/2014/main" id="{820A7E7F-14B4-004A-BE7B-7FB7F314A5DE}"/>
              </a:ext>
            </a:extLst>
          </p:cNvPr>
          <p:cNvSpPr>
            <a:spLocks noGrp="1"/>
          </p:cNvSpPr>
          <p:nvPr>
            <p:ph type="dt" sz="half" idx="10"/>
          </p:nvPr>
        </p:nvSpPr>
        <p:spPr/>
        <p:txBody>
          <a:bodyPr/>
          <a:lstStyle>
            <a:lvl1pPr>
              <a:defRPr/>
            </a:lvl1pPr>
          </a:lstStyle>
          <a:p>
            <a:pPr>
              <a:defRPr/>
            </a:pPr>
            <a:fld id="{9A479AAE-565A-CE44-9243-55F7D5FA71FA}" type="datetime4">
              <a:rPr lang="en-US" altLang="es-CL"/>
              <a:pPr>
                <a:defRPr/>
              </a:pPr>
              <a:t>March 12, 2026</a:t>
            </a:fld>
            <a:endParaRPr lang="en-US" altLang="es-CL"/>
          </a:p>
        </p:txBody>
      </p:sp>
      <p:sp>
        <p:nvSpPr>
          <p:cNvPr id="6" name="4 Marcador de pie de página">
            <a:extLst>
              <a:ext uri="{FF2B5EF4-FFF2-40B4-BE49-F238E27FC236}">
                <a16:creationId xmlns:a16="http://schemas.microsoft.com/office/drawing/2014/main" id="{BF7461BC-AFBF-104B-997F-C7161A0BDC04}"/>
              </a:ext>
            </a:extLst>
          </p:cNvPr>
          <p:cNvSpPr>
            <a:spLocks noGrp="1"/>
          </p:cNvSpPr>
          <p:nvPr>
            <p:ph type="ftr" sz="quarter" idx="11"/>
          </p:nvPr>
        </p:nvSpPr>
        <p:spPr/>
        <p:txBody>
          <a:bodyPr/>
          <a:lstStyle>
            <a:lvl1pPr>
              <a:defRPr/>
            </a:lvl1pPr>
          </a:lstStyle>
          <a:p>
            <a:pPr>
              <a:defRPr/>
            </a:pPr>
            <a:r>
              <a:rPr lang="en-US"/>
              <a:t>Escuela Naval Arturo Prat                                    Cátedra de Física y Mecánica Técnica.</a:t>
            </a:r>
            <a:endParaRPr lang="en-US" dirty="0"/>
          </a:p>
        </p:txBody>
      </p:sp>
      <p:sp>
        <p:nvSpPr>
          <p:cNvPr id="7" name="5 Marcador de número de diapositiva">
            <a:extLst>
              <a:ext uri="{FF2B5EF4-FFF2-40B4-BE49-F238E27FC236}">
                <a16:creationId xmlns:a16="http://schemas.microsoft.com/office/drawing/2014/main" id="{87B7D4F6-6FBC-944E-8A4F-B2E406501803}"/>
              </a:ext>
            </a:extLst>
          </p:cNvPr>
          <p:cNvSpPr>
            <a:spLocks noGrp="1"/>
          </p:cNvSpPr>
          <p:nvPr>
            <p:ph type="sldNum" sz="quarter" idx="12"/>
          </p:nvPr>
        </p:nvSpPr>
        <p:spPr/>
        <p:txBody>
          <a:bodyPr/>
          <a:lstStyle>
            <a:lvl1pPr>
              <a:defRPr/>
            </a:lvl1pPr>
          </a:lstStyle>
          <a:p>
            <a:pPr>
              <a:defRPr/>
            </a:pPr>
            <a:fld id="{1203FD1A-830E-FF4C-B0A8-29B01BDA6EF5}" type="slidenum">
              <a:rPr lang="en-US" altLang="es-ES_tradnl"/>
              <a:pPr>
                <a:defRPr/>
              </a:pPr>
              <a:t>‹Nº›</a:t>
            </a:fld>
            <a:endParaRPr lang="en-US" altLang="es-ES_tradnl"/>
          </a:p>
        </p:txBody>
      </p:sp>
    </p:spTree>
    <p:extLst>
      <p:ext uri="{BB962C8B-B14F-4D97-AF65-F5344CB8AC3E}">
        <p14:creationId xmlns:p14="http://schemas.microsoft.com/office/powerpoint/2010/main" val="22270390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4645029" y="1535113"/>
            <a:ext cx="4041775" cy="63976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9"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3 Marcador de fecha">
            <a:extLst>
              <a:ext uri="{FF2B5EF4-FFF2-40B4-BE49-F238E27FC236}">
                <a16:creationId xmlns:a16="http://schemas.microsoft.com/office/drawing/2014/main" id="{75CC0932-714E-824F-981A-6437E3F01124}"/>
              </a:ext>
            </a:extLst>
          </p:cNvPr>
          <p:cNvSpPr>
            <a:spLocks noGrp="1"/>
          </p:cNvSpPr>
          <p:nvPr>
            <p:ph type="dt" sz="half" idx="10"/>
          </p:nvPr>
        </p:nvSpPr>
        <p:spPr/>
        <p:txBody>
          <a:bodyPr/>
          <a:lstStyle>
            <a:lvl1pPr>
              <a:defRPr/>
            </a:lvl1pPr>
          </a:lstStyle>
          <a:p>
            <a:pPr>
              <a:defRPr/>
            </a:pPr>
            <a:fld id="{DB7AC2A1-6193-E149-85E1-8E98C2C07F15}" type="datetime4">
              <a:rPr lang="en-US" altLang="es-CL"/>
              <a:pPr>
                <a:defRPr/>
              </a:pPr>
              <a:t>March 12, 2026</a:t>
            </a:fld>
            <a:endParaRPr lang="en-US" altLang="es-CL"/>
          </a:p>
        </p:txBody>
      </p:sp>
      <p:sp>
        <p:nvSpPr>
          <p:cNvPr id="8" name="4 Marcador de pie de página">
            <a:extLst>
              <a:ext uri="{FF2B5EF4-FFF2-40B4-BE49-F238E27FC236}">
                <a16:creationId xmlns:a16="http://schemas.microsoft.com/office/drawing/2014/main" id="{02388AE0-68DB-7549-8E83-4B719EFB18A3}"/>
              </a:ext>
            </a:extLst>
          </p:cNvPr>
          <p:cNvSpPr>
            <a:spLocks noGrp="1"/>
          </p:cNvSpPr>
          <p:nvPr>
            <p:ph type="ftr" sz="quarter" idx="11"/>
          </p:nvPr>
        </p:nvSpPr>
        <p:spPr/>
        <p:txBody>
          <a:bodyPr/>
          <a:lstStyle>
            <a:lvl1pPr>
              <a:defRPr/>
            </a:lvl1pPr>
          </a:lstStyle>
          <a:p>
            <a:pPr>
              <a:defRPr/>
            </a:pPr>
            <a:r>
              <a:rPr lang="en-US"/>
              <a:t>Escuela Naval Arturo Prat                                    Cátedra de Física y Mecánica Técnica.</a:t>
            </a:r>
            <a:endParaRPr lang="en-US" dirty="0"/>
          </a:p>
        </p:txBody>
      </p:sp>
      <p:sp>
        <p:nvSpPr>
          <p:cNvPr id="9" name="5 Marcador de número de diapositiva">
            <a:extLst>
              <a:ext uri="{FF2B5EF4-FFF2-40B4-BE49-F238E27FC236}">
                <a16:creationId xmlns:a16="http://schemas.microsoft.com/office/drawing/2014/main" id="{C94D8226-63D7-FC48-9DE5-32B2AB01BEDB}"/>
              </a:ext>
            </a:extLst>
          </p:cNvPr>
          <p:cNvSpPr>
            <a:spLocks noGrp="1"/>
          </p:cNvSpPr>
          <p:nvPr>
            <p:ph type="sldNum" sz="quarter" idx="12"/>
          </p:nvPr>
        </p:nvSpPr>
        <p:spPr/>
        <p:txBody>
          <a:bodyPr/>
          <a:lstStyle>
            <a:lvl1pPr>
              <a:defRPr/>
            </a:lvl1pPr>
          </a:lstStyle>
          <a:p>
            <a:pPr>
              <a:defRPr/>
            </a:pPr>
            <a:fld id="{5EB1C3D1-4A2C-D742-9A5B-22DB32EFF9E3}" type="slidenum">
              <a:rPr lang="en-US" altLang="es-ES_tradnl"/>
              <a:pPr>
                <a:defRPr/>
              </a:pPr>
              <a:t>‹Nº›</a:t>
            </a:fld>
            <a:endParaRPr lang="en-US" altLang="es-ES_tradnl"/>
          </a:p>
        </p:txBody>
      </p:sp>
    </p:spTree>
    <p:extLst>
      <p:ext uri="{BB962C8B-B14F-4D97-AF65-F5344CB8AC3E}">
        <p14:creationId xmlns:p14="http://schemas.microsoft.com/office/powerpoint/2010/main" val="25090588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3 Marcador de fecha">
            <a:extLst>
              <a:ext uri="{FF2B5EF4-FFF2-40B4-BE49-F238E27FC236}">
                <a16:creationId xmlns:a16="http://schemas.microsoft.com/office/drawing/2014/main" id="{3089B495-30BA-D349-BEC5-4BA4ECA27505}"/>
              </a:ext>
            </a:extLst>
          </p:cNvPr>
          <p:cNvSpPr>
            <a:spLocks noGrp="1"/>
          </p:cNvSpPr>
          <p:nvPr>
            <p:ph type="dt" sz="half" idx="10"/>
          </p:nvPr>
        </p:nvSpPr>
        <p:spPr/>
        <p:txBody>
          <a:bodyPr/>
          <a:lstStyle>
            <a:lvl1pPr>
              <a:defRPr/>
            </a:lvl1pPr>
          </a:lstStyle>
          <a:p>
            <a:pPr>
              <a:defRPr/>
            </a:pPr>
            <a:fld id="{3BF0E72E-3AC5-DA4E-BB6B-BFA96527091A}" type="datetime4">
              <a:rPr lang="en-US" altLang="es-CL"/>
              <a:pPr>
                <a:defRPr/>
              </a:pPr>
              <a:t>March 12, 2026</a:t>
            </a:fld>
            <a:endParaRPr lang="en-US" altLang="es-CL"/>
          </a:p>
        </p:txBody>
      </p:sp>
      <p:sp>
        <p:nvSpPr>
          <p:cNvPr id="4" name="4 Marcador de pie de página">
            <a:extLst>
              <a:ext uri="{FF2B5EF4-FFF2-40B4-BE49-F238E27FC236}">
                <a16:creationId xmlns:a16="http://schemas.microsoft.com/office/drawing/2014/main" id="{5E216760-4EE1-F946-9307-A09117590C1E}"/>
              </a:ext>
            </a:extLst>
          </p:cNvPr>
          <p:cNvSpPr>
            <a:spLocks noGrp="1"/>
          </p:cNvSpPr>
          <p:nvPr>
            <p:ph type="ftr" sz="quarter" idx="11"/>
          </p:nvPr>
        </p:nvSpPr>
        <p:spPr/>
        <p:txBody>
          <a:bodyPr/>
          <a:lstStyle>
            <a:lvl1pPr>
              <a:defRPr/>
            </a:lvl1pPr>
          </a:lstStyle>
          <a:p>
            <a:pPr>
              <a:defRPr/>
            </a:pPr>
            <a:r>
              <a:rPr lang="en-US"/>
              <a:t>Escuela Naval Arturo Prat                                    Cátedra de Física y Mecánica Técnica.</a:t>
            </a:r>
            <a:endParaRPr lang="en-US" dirty="0"/>
          </a:p>
        </p:txBody>
      </p:sp>
      <p:sp>
        <p:nvSpPr>
          <p:cNvPr id="5" name="5 Marcador de número de diapositiva">
            <a:extLst>
              <a:ext uri="{FF2B5EF4-FFF2-40B4-BE49-F238E27FC236}">
                <a16:creationId xmlns:a16="http://schemas.microsoft.com/office/drawing/2014/main" id="{A542F62E-D5E5-B94D-823C-804920E3F701}"/>
              </a:ext>
            </a:extLst>
          </p:cNvPr>
          <p:cNvSpPr>
            <a:spLocks noGrp="1"/>
          </p:cNvSpPr>
          <p:nvPr>
            <p:ph type="sldNum" sz="quarter" idx="12"/>
          </p:nvPr>
        </p:nvSpPr>
        <p:spPr/>
        <p:txBody>
          <a:bodyPr/>
          <a:lstStyle>
            <a:lvl1pPr>
              <a:defRPr/>
            </a:lvl1pPr>
          </a:lstStyle>
          <a:p>
            <a:pPr>
              <a:defRPr/>
            </a:pPr>
            <a:fld id="{0D903C94-897E-F84E-B02F-2D32037D9886}" type="slidenum">
              <a:rPr lang="en-US" altLang="es-ES_tradnl"/>
              <a:pPr>
                <a:defRPr/>
              </a:pPr>
              <a:t>‹Nº›</a:t>
            </a:fld>
            <a:endParaRPr lang="en-US" altLang="es-ES_tradnl"/>
          </a:p>
        </p:txBody>
      </p:sp>
    </p:spTree>
    <p:extLst>
      <p:ext uri="{BB962C8B-B14F-4D97-AF65-F5344CB8AC3E}">
        <p14:creationId xmlns:p14="http://schemas.microsoft.com/office/powerpoint/2010/main" val="18546615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a:extLst>
              <a:ext uri="{FF2B5EF4-FFF2-40B4-BE49-F238E27FC236}">
                <a16:creationId xmlns:a16="http://schemas.microsoft.com/office/drawing/2014/main" id="{F1B134A6-6F21-0146-AC87-CC260C0ADB1A}"/>
              </a:ext>
            </a:extLst>
          </p:cNvPr>
          <p:cNvSpPr>
            <a:spLocks noGrp="1"/>
          </p:cNvSpPr>
          <p:nvPr>
            <p:ph type="dt" sz="half" idx="10"/>
          </p:nvPr>
        </p:nvSpPr>
        <p:spPr/>
        <p:txBody>
          <a:bodyPr/>
          <a:lstStyle>
            <a:lvl1pPr>
              <a:defRPr/>
            </a:lvl1pPr>
          </a:lstStyle>
          <a:p>
            <a:pPr>
              <a:defRPr/>
            </a:pPr>
            <a:fld id="{84BFB9E6-418C-6E46-93C2-BDD0D575B92F}" type="datetime4">
              <a:rPr lang="en-US" altLang="es-CL"/>
              <a:pPr>
                <a:defRPr/>
              </a:pPr>
              <a:t>March 12, 2026</a:t>
            </a:fld>
            <a:endParaRPr lang="en-US" altLang="es-CL"/>
          </a:p>
        </p:txBody>
      </p:sp>
      <p:sp>
        <p:nvSpPr>
          <p:cNvPr id="3" name="4 Marcador de pie de página">
            <a:extLst>
              <a:ext uri="{FF2B5EF4-FFF2-40B4-BE49-F238E27FC236}">
                <a16:creationId xmlns:a16="http://schemas.microsoft.com/office/drawing/2014/main" id="{9D0F2E14-9B73-C448-B82D-F40F2728B351}"/>
              </a:ext>
            </a:extLst>
          </p:cNvPr>
          <p:cNvSpPr>
            <a:spLocks noGrp="1"/>
          </p:cNvSpPr>
          <p:nvPr>
            <p:ph type="ftr" sz="quarter" idx="11"/>
          </p:nvPr>
        </p:nvSpPr>
        <p:spPr/>
        <p:txBody>
          <a:bodyPr/>
          <a:lstStyle>
            <a:lvl1pPr>
              <a:defRPr/>
            </a:lvl1pPr>
          </a:lstStyle>
          <a:p>
            <a:pPr>
              <a:defRPr/>
            </a:pPr>
            <a:r>
              <a:rPr lang="en-US"/>
              <a:t>Escuela Naval Arturo Prat                                    Cátedra de Física y Mecánica Técnica.</a:t>
            </a:r>
            <a:endParaRPr lang="en-US" dirty="0"/>
          </a:p>
        </p:txBody>
      </p:sp>
      <p:sp>
        <p:nvSpPr>
          <p:cNvPr id="4" name="5 Marcador de número de diapositiva">
            <a:extLst>
              <a:ext uri="{FF2B5EF4-FFF2-40B4-BE49-F238E27FC236}">
                <a16:creationId xmlns:a16="http://schemas.microsoft.com/office/drawing/2014/main" id="{417FDF14-9CA5-5D40-B530-AE80A3DB3845}"/>
              </a:ext>
            </a:extLst>
          </p:cNvPr>
          <p:cNvSpPr>
            <a:spLocks noGrp="1"/>
          </p:cNvSpPr>
          <p:nvPr>
            <p:ph type="sldNum" sz="quarter" idx="12"/>
          </p:nvPr>
        </p:nvSpPr>
        <p:spPr/>
        <p:txBody>
          <a:bodyPr/>
          <a:lstStyle>
            <a:lvl1pPr>
              <a:defRPr/>
            </a:lvl1pPr>
          </a:lstStyle>
          <a:p>
            <a:pPr>
              <a:defRPr/>
            </a:pPr>
            <a:fld id="{38577C78-6955-014C-BF57-C0F178C9113B}" type="slidenum">
              <a:rPr lang="en-US" altLang="es-ES_tradnl"/>
              <a:pPr>
                <a:defRPr/>
              </a:pPr>
              <a:t>‹Nº›</a:t>
            </a:fld>
            <a:endParaRPr lang="en-US" altLang="es-ES_tradnl"/>
          </a:p>
        </p:txBody>
      </p:sp>
    </p:spTree>
    <p:extLst>
      <p:ext uri="{BB962C8B-B14F-4D97-AF65-F5344CB8AC3E}">
        <p14:creationId xmlns:p14="http://schemas.microsoft.com/office/powerpoint/2010/main" val="36676759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73050"/>
            <a:ext cx="3008313" cy="1162050"/>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575050" y="273058"/>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457202" y="1435103"/>
            <a:ext cx="3008313" cy="4691063"/>
          </a:xfrm>
        </p:spPr>
        <p:txBody>
          <a:bodyPr/>
          <a:lstStyle>
            <a:lvl1pPr marL="0" indent="0">
              <a:buNone/>
              <a:defRPr sz="1400"/>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s-ES"/>
              <a:t>Haga clic para modificar el estilo de texto del patrón</a:t>
            </a:r>
          </a:p>
        </p:txBody>
      </p:sp>
      <p:sp>
        <p:nvSpPr>
          <p:cNvPr id="5" name="3 Marcador de fecha">
            <a:extLst>
              <a:ext uri="{FF2B5EF4-FFF2-40B4-BE49-F238E27FC236}">
                <a16:creationId xmlns:a16="http://schemas.microsoft.com/office/drawing/2014/main" id="{3B4FD06E-9885-8940-A63D-09C6C1EEA3CF}"/>
              </a:ext>
            </a:extLst>
          </p:cNvPr>
          <p:cNvSpPr>
            <a:spLocks noGrp="1"/>
          </p:cNvSpPr>
          <p:nvPr>
            <p:ph type="dt" sz="half" idx="10"/>
          </p:nvPr>
        </p:nvSpPr>
        <p:spPr/>
        <p:txBody>
          <a:bodyPr/>
          <a:lstStyle>
            <a:lvl1pPr>
              <a:defRPr/>
            </a:lvl1pPr>
          </a:lstStyle>
          <a:p>
            <a:pPr>
              <a:defRPr/>
            </a:pPr>
            <a:fld id="{2DFF2921-DD0D-4A49-A813-778264B729E7}" type="datetime4">
              <a:rPr lang="en-US" altLang="es-CL"/>
              <a:pPr>
                <a:defRPr/>
              </a:pPr>
              <a:t>March 12, 2026</a:t>
            </a:fld>
            <a:endParaRPr lang="en-US" altLang="es-CL"/>
          </a:p>
        </p:txBody>
      </p:sp>
      <p:sp>
        <p:nvSpPr>
          <p:cNvPr id="6" name="4 Marcador de pie de página">
            <a:extLst>
              <a:ext uri="{FF2B5EF4-FFF2-40B4-BE49-F238E27FC236}">
                <a16:creationId xmlns:a16="http://schemas.microsoft.com/office/drawing/2014/main" id="{5154690A-CDEC-C342-8011-0E788EE2D253}"/>
              </a:ext>
            </a:extLst>
          </p:cNvPr>
          <p:cNvSpPr>
            <a:spLocks noGrp="1"/>
          </p:cNvSpPr>
          <p:nvPr>
            <p:ph type="ftr" sz="quarter" idx="11"/>
          </p:nvPr>
        </p:nvSpPr>
        <p:spPr/>
        <p:txBody>
          <a:bodyPr/>
          <a:lstStyle>
            <a:lvl1pPr>
              <a:defRPr/>
            </a:lvl1pPr>
          </a:lstStyle>
          <a:p>
            <a:pPr>
              <a:defRPr/>
            </a:pPr>
            <a:r>
              <a:rPr lang="en-US"/>
              <a:t>Escuela Naval Arturo Prat                                    Cátedra de Física y Mecánica Técnica.</a:t>
            </a:r>
            <a:endParaRPr lang="en-US" dirty="0"/>
          </a:p>
        </p:txBody>
      </p:sp>
      <p:sp>
        <p:nvSpPr>
          <p:cNvPr id="7" name="5 Marcador de número de diapositiva">
            <a:extLst>
              <a:ext uri="{FF2B5EF4-FFF2-40B4-BE49-F238E27FC236}">
                <a16:creationId xmlns:a16="http://schemas.microsoft.com/office/drawing/2014/main" id="{5FD59B7F-C652-5149-9579-F31F932955F2}"/>
              </a:ext>
            </a:extLst>
          </p:cNvPr>
          <p:cNvSpPr>
            <a:spLocks noGrp="1"/>
          </p:cNvSpPr>
          <p:nvPr>
            <p:ph type="sldNum" sz="quarter" idx="12"/>
          </p:nvPr>
        </p:nvSpPr>
        <p:spPr/>
        <p:txBody>
          <a:bodyPr/>
          <a:lstStyle>
            <a:lvl1pPr>
              <a:defRPr/>
            </a:lvl1pPr>
          </a:lstStyle>
          <a:p>
            <a:pPr>
              <a:defRPr/>
            </a:pPr>
            <a:fld id="{084E6A7D-705B-384E-841F-DA6022A1184E}" type="slidenum">
              <a:rPr lang="en-US" altLang="es-ES_tradnl"/>
              <a:pPr>
                <a:defRPr/>
              </a:pPr>
              <a:t>‹Nº›</a:t>
            </a:fld>
            <a:endParaRPr lang="en-US" altLang="es-ES_tradnl"/>
          </a:p>
        </p:txBody>
      </p:sp>
    </p:spTree>
    <p:extLst>
      <p:ext uri="{BB962C8B-B14F-4D97-AF65-F5344CB8AC3E}">
        <p14:creationId xmlns:p14="http://schemas.microsoft.com/office/powerpoint/2010/main" val="5483754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pPr lvl="0"/>
            <a:endParaRPr lang="es-CL"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s-ES"/>
              <a:t>Haga clic para modificar el estilo de texto del patrón</a:t>
            </a:r>
          </a:p>
        </p:txBody>
      </p:sp>
      <p:sp>
        <p:nvSpPr>
          <p:cNvPr id="5" name="3 Marcador de fecha">
            <a:extLst>
              <a:ext uri="{FF2B5EF4-FFF2-40B4-BE49-F238E27FC236}">
                <a16:creationId xmlns:a16="http://schemas.microsoft.com/office/drawing/2014/main" id="{0199C5D1-0D83-CC46-9D74-0E2781EE05FC}"/>
              </a:ext>
            </a:extLst>
          </p:cNvPr>
          <p:cNvSpPr>
            <a:spLocks noGrp="1"/>
          </p:cNvSpPr>
          <p:nvPr>
            <p:ph type="dt" sz="half" idx="10"/>
          </p:nvPr>
        </p:nvSpPr>
        <p:spPr/>
        <p:txBody>
          <a:bodyPr/>
          <a:lstStyle>
            <a:lvl1pPr>
              <a:defRPr/>
            </a:lvl1pPr>
          </a:lstStyle>
          <a:p>
            <a:pPr>
              <a:defRPr/>
            </a:pPr>
            <a:fld id="{D1379710-F8DB-7646-9658-D79C82E11B4D}" type="datetime4">
              <a:rPr lang="en-US" altLang="es-CL"/>
              <a:pPr>
                <a:defRPr/>
              </a:pPr>
              <a:t>March 12, 2026</a:t>
            </a:fld>
            <a:endParaRPr lang="en-US" altLang="es-CL"/>
          </a:p>
        </p:txBody>
      </p:sp>
      <p:sp>
        <p:nvSpPr>
          <p:cNvPr id="6" name="4 Marcador de pie de página">
            <a:extLst>
              <a:ext uri="{FF2B5EF4-FFF2-40B4-BE49-F238E27FC236}">
                <a16:creationId xmlns:a16="http://schemas.microsoft.com/office/drawing/2014/main" id="{6221646D-F704-0944-8565-44450EEB6C81}"/>
              </a:ext>
            </a:extLst>
          </p:cNvPr>
          <p:cNvSpPr>
            <a:spLocks noGrp="1"/>
          </p:cNvSpPr>
          <p:nvPr>
            <p:ph type="ftr" sz="quarter" idx="11"/>
          </p:nvPr>
        </p:nvSpPr>
        <p:spPr/>
        <p:txBody>
          <a:bodyPr/>
          <a:lstStyle>
            <a:lvl1pPr>
              <a:defRPr/>
            </a:lvl1pPr>
          </a:lstStyle>
          <a:p>
            <a:pPr>
              <a:defRPr/>
            </a:pPr>
            <a:r>
              <a:rPr lang="en-US"/>
              <a:t>Escuela Naval Arturo Prat                                    Cátedra de Física y Mecánica Técnica.</a:t>
            </a:r>
            <a:endParaRPr lang="en-US" dirty="0"/>
          </a:p>
        </p:txBody>
      </p:sp>
      <p:sp>
        <p:nvSpPr>
          <p:cNvPr id="7" name="5 Marcador de número de diapositiva">
            <a:extLst>
              <a:ext uri="{FF2B5EF4-FFF2-40B4-BE49-F238E27FC236}">
                <a16:creationId xmlns:a16="http://schemas.microsoft.com/office/drawing/2014/main" id="{C75B7377-E482-1748-A06C-25087A276B0C}"/>
              </a:ext>
            </a:extLst>
          </p:cNvPr>
          <p:cNvSpPr>
            <a:spLocks noGrp="1"/>
          </p:cNvSpPr>
          <p:nvPr>
            <p:ph type="sldNum" sz="quarter" idx="12"/>
          </p:nvPr>
        </p:nvSpPr>
        <p:spPr/>
        <p:txBody>
          <a:bodyPr/>
          <a:lstStyle>
            <a:lvl1pPr>
              <a:defRPr/>
            </a:lvl1pPr>
          </a:lstStyle>
          <a:p>
            <a:pPr>
              <a:defRPr/>
            </a:pPr>
            <a:fld id="{25E9B56F-2ABB-D243-8CB9-36FA3C163500}" type="slidenum">
              <a:rPr lang="en-US" altLang="es-ES_tradnl"/>
              <a:pPr>
                <a:defRPr/>
              </a:pPr>
              <a:t>‹Nº›</a:t>
            </a:fld>
            <a:endParaRPr lang="en-US" altLang="es-ES_tradnl"/>
          </a:p>
        </p:txBody>
      </p:sp>
    </p:spTree>
    <p:extLst>
      <p:ext uri="{BB962C8B-B14F-4D97-AF65-F5344CB8AC3E}">
        <p14:creationId xmlns:p14="http://schemas.microsoft.com/office/powerpoint/2010/main" val="9299953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a:extLst>
              <a:ext uri="{FF2B5EF4-FFF2-40B4-BE49-F238E27FC236}">
                <a16:creationId xmlns:a16="http://schemas.microsoft.com/office/drawing/2014/main" id="{6F60ED0E-CE6F-4F48-94E7-A5DDF61BEA9A}"/>
              </a:ext>
            </a:extLst>
          </p:cNvPr>
          <p:cNvSpPr>
            <a:spLocks noGrp="1"/>
          </p:cNvSpPr>
          <p:nvPr>
            <p:ph type="dt" sz="half" idx="10"/>
          </p:nvPr>
        </p:nvSpPr>
        <p:spPr/>
        <p:txBody>
          <a:bodyPr/>
          <a:lstStyle>
            <a:lvl1pPr>
              <a:defRPr/>
            </a:lvl1pPr>
          </a:lstStyle>
          <a:p>
            <a:pPr>
              <a:defRPr/>
            </a:pPr>
            <a:fld id="{946F52AF-0DCA-E140-B49E-6C1D0239A991}" type="datetime4">
              <a:rPr lang="en-US" altLang="es-CL"/>
              <a:pPr>
                <a:defRPr/>
              </a:pPr>
              <a:t>March 12, 2026</a:t>
            </a:fld>
            <a:endParaRPr lang="en-US" altLang="es-CL"/>
          </a:p>
        </p:txBody>
      </p:sp>
      <p:sp>
        <p:nvSpPr>
          <p:cNvPr id="5" name="4 Marcador de pie de página">
            <a:extLst>
              <a:ext uri="{FF2B5EF4-FFF2-40B4-BE49-F238E27FC236}">
                <a16:creationId xmlns:a16="http://schemas.microsoft.com/office/drawing/2014/main" id="{062C832B-53A9-7941-9283-67A5F3D5004B}"/>
              </a:ext>
            </a:extLst>
          </p:cNvPr>
          <p:cNvSpPr>
            <a:spLocks noGrp="1"/>
          </p:cNvSpPr>
          <p:nvPr>
            <p:ph type="ftr" sz="quarter" idx="11"/>
          </p:nvPr>
        </p:nvSpPr>
        <p:spPr/>
        <p:txBody>
          <a:bodyPr/>
          <a:lstStyle>
            <a:lvl1pPr>
              <a:defRPr/>
            </a:lvl1pPr>
          </a:lstStyle>
          <a:p>
            <a:pPr>
              <a:defRPr/>
            </a:pPr>
            <a:r>
              <a:rPr lang="en-US"/>
              <a:t>Escuela Naval Arturo Prat                                    Cátedra de Física y Mecánica Técnica.</a:t>
            </a:r>
            <a:endParaRPr lang="en-US" dirty="0"/>
          </a:p>
        </p:txBody>
      </p:sp>
      <p:sp>
        <p:nvSpPr>
          <p:cNvPr id="6" name="5 Marcador de número de diapositiva">
            <a:extLst>
              <a:ext uri="{FF2B5EF4-FFF2-40B4-BE49-F238E27FC236}">
                <a16:creationId xmlns:a16="http://schemas.microsoft.com/office/drawing/2014/main" id="{3A6551B1-3CB0-5341-B53F-59159F6770C8}"/>
              </a:ext>
            </a:extLst>
          </p:cNvPr>
          <p:cNvSpPr>
            <a:spLocks noGrp="1"/>
          </p:cNvSpPr>
          <p:nvPr>
            <p:ph type="sldNum" sz="quarter" idx="12"/>
          </p:nvPr>
        </p:nvSpPr>
        <p:spPr/>
        <p:txBody>
          <a:bodyPr/>
          <a:lstStyle>
            <a:lvl1pPr>
              <a:defRPr/>
            </a:lvl1pPr>
          </a:lstStyle>
          <a:p>
            <a:pPr>
              <a:defRPr/>
            </a:pPr>
            <a:fld id="{86BA84F2-8F78-6D4E-BA39-F1F6B0490D43}" type="slidenum">
              <a:rPr lang="en-US" altLang="es-ES_tradnl"/>
              <a:pPr>
                <a:defRPr/>
              </a:pPr>
              <a:t>‹Nº›</a:t>
            </a:fld>
            <a:endParaRPr lang="en-US" altLang="es-ES_tradnl"/>
          </a:p>
        </p:txBody>
      </p:sp>
    </p:spTree>
    <p:extLst>
      <p:ext uri="{BB962C8B-B14F-4D97-AF65-F5344CB8AC3E}">
        <p14:creationId xmlns:p14="http://schemas.microsoft.com/office/powerpoint/2010/main" val="23181311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46"/>
            <a:ext cx="2057400" cy="5851525"/>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457200" y="274646"/>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a:extLst>
              <a:ext uri="{FF2B5EF4-FFF2-40B4-BE49-F238E27FC236}">
                <a16:creationId xmlns:a16="http://schemas.microsoft.com/office/drawing/2014/main" id="{2555C9B5-7D77-D846-BE23-0DE03B74D3F4}"/>
              </a:ext>
            </a:extLst>
          </p:cNvPr>
          <p:cNvSpPr>
            <a:spLocks noGrp="1"/>
          </p:cNvSpPr>
          <p:nvPr>
            <p:ph type="dt" sz="half" idx="10"/>
          </p:nvPr>
        </p:nvSpPr>
        <p:spPr/>
        <p:txBody>
          <a:bodyPr/>
          <a:lstStyle>
            <a:lvl1pPr>
              <a:defRPr/>
            </a:lvl1pPr>
          </a:lstStyle>
          <a:p>
            <a:pPr>
              <a:defRPr/>
            </a:pPr>
            <a:fld id="{53BB4EFC-5075-6149-8A16-01C807FDAA02}" type="datetime4">
              <a:rPr lang="en-US" altLang="es-CL"/>
              <a:pPr>
                <a:defRPr/>
              </a:pPr>
              <a:t>March 12, 2026</a:t>
            </a:fld>
            <a:endParaRPr lang="en-US" altLang="es-CL"/>
          </a:p>
        </p:txBody>
      </p:sp>
      <p:sp>
        <p:nvSpPr>
          <p:cNvPr id="5" name="4 Marcador de pie de página">
            <a:extLst>
              <a:ext uri="{FF2B5EF4-FFF2-40B4-BE49-F238E27FC236}">
                <a16:creationId xmlns:a16="http://schemas.microsoft.com/office/drawing/2014/main" id="{D5DA6E79-270D-864D-9FBF-5215BAC4BF54}"/>
              </a:ext>
            </a:extLst>
          </p:cNvPr>
          <p:cNvSpPr>
            <a:spLocks noGrp="1"/>
          </p:cNvSpPr>
          <p:nvPr>
            <p:ph type="ftr" sz="quarter" idx="11"/>
          </p:nvPr>
        </p:nvSpPr>
        <p:spPr/>
        <p:txBody>
          <a:bodyPr/>
          <a:lstStyle>
            <a:lvl1pPr>
              <a:defRPr/>
            </a:lvl1pPr>
          </a:lstStyle>
          <a:p>
            <a:pPr>
              <a:defRPr/>
            </a:pPr>
            <a:r>
              <a:rPr lang="en-US"/>
              <a:t>Escuela Naval Arturo Prat                                    Cátedra de Física y Mecánica Técnica.</a:t>
            </a:r>
            <a:endParaRPr lang="en-US" dirty="0"/>
          </a:p>
        </p:txBody>
      </p:sp>
      <p:sp>
        <p:nvSpPr>
          <p:cNvPr id="6" name="5 Marcador de número de diapositiva">
            <a:extLst>
              <a:ext uri="{FF2B5EF4-FFF2-40B4-BE49-F238E27FC236}">
                <a16:creationId xmlns:a16="http://schemas.microsoft.com/office/drawing/2014/main" id="{51567E8E-935F-164C-B017-20DA38538257}"/>
              </a:ext>
            </a:extLst>
          </p:cNvPr>
          <p:cNvSpPr>
            <a:spLocks noGrp="1"/>
          </p:cNvSpPr>
          <p:nvPr>
            <p:ph type="sldNum" sz="quarter" idx="12"/>
          </p:nvPr>
        </p:nvSpPr>
        <p:spPr/>
        <p:txBody>
          <a:bodyPr/>
          <a:lstStyle>
            <a:lvl1pPr>
              <a:defRPr/>
            </a:lvl1pPr>
          </a:lstStyle>
          <a:p>
            <a:pPr>
              <a:defRPr/>
            </a:pPr>
            <a:fld id="{6A6A6671-D271-C047-A13E-EED0D9E3901C}" type="slidenum">
              <a:rPr lang="en-US" altLang="es-ES_tradnl"/>
              <a:pPr>
                <a:defRPr/>
              </a:pPr>
              <a:t>‹Nº›</a:t>
            </a:fld>
            <a:endParaRPr lang="en-US" altLang="es-ES_tradnl"/>
          </a:p>
        </p:txBody>
      </p:sp>
    </p:spTree>
    <p:extLst>
      <p:ext uri="{BB962C8B-B14F-4D97-AF65-F5344CB8AC3E}">
        <p14:creationId xmlns:p14="http://schemas.microsoft.com/office/powerpoint/2010/main" val="8986132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woObj" preserve="1">
  <p:cSld name="Título, 1 objeto y 2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457200" y="1600206"/>
            <a:ext cx="4038600" cy="4525963"/>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quarter" idx="2"/>
          </p:nvPr>
        </p:nvSpPr>
        <p:spPr>
          <a:xfrm>
            <a:off x="4648200" y="1600200"/>
            <a:ext cx="4038600" cy="21859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contenido"/>
          <p:cNvSpPr>
            <a:spLocks noGrp="1"/>
          </p:cNvSpPr>
          <p:nvPr>
            <p:ph sz="quarter" idx="3"/>
          </p:nvPr>
        </p:nvSpPr>
        <p:spPr>
          <a:xfrm>
            <a:off x="4648200" y="3938596"/>
            <a:ext cx="4038600" cy="2187575"/>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3 Marcador de fecha">
            <a:extLst>
              <a:ext uri="{FF2B5EF4-FFF2-40B4-BE49-F238E27FC236}">
                <a16:creationId xmlns:a16="http://schemas.microsoft.com/office/drawing/2014/main" id="{E69C7032-B48E-E743-81E6-97C8B9492C66}"/>
              </a:ext>
            </a:extLst>
          </p:cNvPr>
          <p:cNvSpPr>
            <a:spLocks noGrp="1"/>
          </p:cNvSpPr>
          <p:nvPr>
            <p:ph type="dt" sz="half" idx="10"/>
          </p:nvPr>
        </p:nvSpPr>
        <p:spPr/>
        <p:txBody>
          <a:bodyPr/>
          <a:lstStyle>
            <a:lvl1pPr>
              <a:defRPr/>
            </a:lvl1pPr>
          </a:lstStyle>
          <a:p>
            <a:pPr>
              <a:defRPr/>
            </a:pPr>
            <a:fld id="{0FFE045D-E151-144E-9EF3-D278E97BD4CC}" type="datetime4">
              <a:rPr lang="en-US" altLang="es-CL"/>
              <a:pPr>
                <a:defRPr/>
              </a:pPr>
              <a:t>March 12, 2026</a:t>
            </a:fld>
            <a:endParaRPr lang="en-US" altLang="es-CL"/>
          </a:p>
        </p:txBody>
      </p:sp>
      <p:sp>
        <p:nvSpPr>
          <p:cNvPr id="7" name="4 Marcador de pie de página">
            <a:extLst>
              <a:ext uri="{FF2B5EF4-FFF2-40B4-BE49-F238E27FC236}">
                <a16:creationId xmlns:a16="http://schemas.microsoft.com/office/drawing/2014/main" id="{00641D38-3914-DD40-BE4C-835A5ACBED93}"/>
              </a:ext>
            </a:extLst>
          </p:cNvPr>
          <p:cNvSpPr>
            <a:spLocks noGrp="1"/>
          </p:cNvSpPr>
          <p:nvPr>
            <p:ph type="ftr" sz="quarter" idx="11"/>
          </p:nvPr>
        </p:nvSpPr>
        <p:spPr/>
        <p:txBody>
          <a:bodyPr/>
          <a:lstStyle>
            <a:lvl1pPr>
              <a:defRPr/>
            </a:lvl1pPr>
          </a:lstStyle>
          <a:p>
            <a:pPr>
              <a:defRPr/>
            </a:pPr>
            <a:r>
              <a:rPr lang="en-US"/>
              <a:t>Escuela Naval Arturo Prat                                    Cátedra de Física y Mecánica Técnica.</a:t>
            </a:r>
            <a:endParaRPr lang="en-US" dirty="0"/>
          </a:p>
        </p:txBody>
      </p:sp>
      <p:sp>
        <p:nvSpPr>
          <p:cNvPr id="8" name="5 Marcador de número de diapositiva">
            <a:extLst>
              <a:ext uri="{FF2B5EF4-FFF2-40B4-BE49-F238E27FC236}">
                <a16:creationId xmlns:a16="http://schemas.microsoft.com/office/drawing/2014/main" id="{61F3C047-1C59-EC41-939F-FB1AAC2D70A1}"/>
              </a:ext>
            </a:extLst>
          </p:cNvPr>
          <p:cNvSpPr>
            <a:spLocks noGrp="1"/>
          </p:cNvSpPr>
          <p:nvPr>
            <p:ph type="sldNum" sz="quarter" idx="12"/>
          </p:nvPr>
        </p:nvSpPr>
        <p:spPr/>
        <p:txBody>
          <a:bodyPr/>
          <a:lstStyle>
            <a:lvl1pPr>
              <a:defRPr/>
            </a:lvl1pPr>
          </a:lstStyle>
          <a:p>
            <a:pPr>
              <a:defRPr/>
            </a:pPr>
            <a:fld id="{6FDD206E-B8D3-9F4C-BEA8-64952CE4750F}" type="slidenum">
              <a:rPr lang="en-US" altLang="es-ES_tradnl"/>
              <a:pPr>
                <a:defRPr/>
              </a:pPr>
              <a:t>‹Nº›</a:t>
            </a:fld>
            <a:endParaRPr lang="en-US" altLang="es-ES_tradnl"/>
          </a:p>
        </p:txBody>
      </p:sp>
    </p:spTree>
    <p:extLst>
      <p:ext uri="{BB962C8B-B14F-4D97-AF65-F5344CB8AC3E}">
        <p14:creationId xmlns:p14="http://schemas.microsoft.com/office/powerpoint/2010/main" val="16675098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ítulo, text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p>
            <a:r>
              <a:rPr lang="es-ES"/>
              <a:t>Haga clic para modificar el estilo de título del patrón</a:t>
            </a:r>
            <a:endParaRPr lang="es-CL"/>
          </a:p>
        </p:txBody>
      </p:sp>
      <p:sp>
        <p:nvSpPr>
          <p:cNvPr id="3" name="2 Marcador de texto"/>
          <p:cNvSpPr>
            <a:spLocks noGrp="1"/>
          </p:cNvSpPr>
          <p:nvPr>
            <p:ph type="body" sz="half" idx="1"/>
          </p:nvPr>
        </p:nvSpPr>
        <p:spPr>
          <a:xfrm>
            <a:off x="457200" y="1600206"/>
            <a:ext cx="4038600" cy="4525963"/>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4648200" y="1600206"/>
            <a:ext cx="4038600" cy="4525963"/>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3 Marcador de fecha">
            <a:extLst>
              <a:ext uri="{FF2B5EF4-FFF2-40B4-BE49-F238E27FC236}">
                <a16:creationId xmlns:a16="http://schemas.microsoft.com/office/drawing/2014/main" id="{1067679E-0955-4E4C-AF33-601EC58F633E}"/>
              </a:ext>
            </a:extLst>
          </p:cNvPr>
          <p:cNvSpPr>
            <a:spLocks noGrp="1"/>
          </p:cNvSpPr>
          <p:nvPr>
            <p:ph type="dt" sz="half" idx="10"/>
          </p:nvPr>
        </p:nvSpPr>
        <p:spPr/>
        <p:txBody>
          <a:bodyPr/>
          <a:lstStyle>
            <a:lvl1pPr>
              <a:defRPr/>
            </a:lvl1pPr>
          </a:lstStyle>
          <a:p>
            <a:pPr>
              <a:defRPr/>
            </a:pPr>
            <a:fld id="{3A32F6A2-CBEE-9B4D-8421-E6A593E1FE50}" type="datetime4">
              <a:rPr lang="en-US" altLang="es-CL"/>
              <a:pPr>
                <a:defRPr/>
              </a:pPr>
              <a:t>March 12, 2026</a:t>
            </a:fld>
            <a:endParaRPr lang="en-US" altLang="es-CL"/>
          </a:p>
        </p:txBody>
      </p:sp>
      <p:sp>
        <p:nvSpPr>
          <p:cNvPr id="6" name="4 Marcador de pie de página">
            <a:extLst>
              <a:ext uri="{FF2B5EF4-FFF2-40B4-BE49-F238E27FC236}">
                <a16:creationId xmlns:a16="http://schemas.microsoft.com/office/drawing/2014/main" id="{9883E12B-0F54-FE4E-9574-8C84137B9786}"/>
              </a:ext>
            </a:extLst>
          </p:cNvPr>
          <p:cNvSpPr>
            <a:spLocks noGrp="1"/>
          </p:cNvSpPr>
          <p:nvPr>
            <p:ph type="ftr" sz="quarter" idx="11"/>
          </p:nvPr>
        </p:nvSpPr>
        <p:spPr/>
        <p:txBody>
          <a:bodyPr/>
          <a:lstStyle>
            <a:lvl1pPr>
              <a:defRPr/>
            </a:lvl1pPr>
          </a:lstStyle>
          <a:p>
            <a:pPr>
              <a:defRPr/>
            </a:pPr>
            <a:r>
              <a:rPr lang="en-US"/>
              <a:t>Escuela Naval Arturo Prat                                    Cátedra de Física y Mecánica Técnica.</a:t>
            </a:r>
            <a:endParaRPr lang="en-US" dirty="0"/>
          </a:p>
        </p:txBody>
      </p:sp>
      <p:sp>
        <p:nvSpPr>
          <p:cNvPr id="7" name="5 Marcador de número de diapositiva">
            <a:extLst>
              <a:ext uri="{FF2B5EF4-FFF2-40B4-BE49-F238E27FC236}">
                <a16:creationId xmlns:a16="http://schemas.microsoft.com/office/drawing/2014/main" id="{5028938B-F593-0946-83E3-988C70BDAF8B}"/>
              </a:ext>
            </a:extLst>
          </p:cNvPr>
          <p:cNvSpPr>
            <a:spLocks noGrp="1"/>
          </p:cNvSpPr>
          <p:nvPr>
            <p:ph type="sldNum" sz="quarter" idx="12"/>
          </p:nvPr>
        </p:nvSpPr>
        <p:spPr/>
        <p:txBody>
          <a:bodyPr/>
          <a:lstStyle>
            <a:lvl1pPr>
              <a:defRPr/>
            </a:lvl1pPr>
          </a:lstStyle>
          <a:p>
            <a:pPr>
              <a:defRPr/>
            </a:pPr>
            <a:fld id="{473929D2-1A8B-2941-A1FE-60D2E1413276}" type="slidenum">
              <a:rPr lang="en-US" altLang="es-ES_tradnl"/>
              <a:pPr>
                <a:defRPr/>
              </a:pPr>
              <a:t>‹Nº›</a:t>
            </a:fld>
            <a:endParaRPr lang="en-US" altLang="es-ES_tradnl"/>
          </a:p>
        </p:txBody>
      </p:sp>
    </p:spTree>
    <p:extLst>
      <p:ext uri="{BB962C8B-B14F-4D97-AF65-F5344CB8AC3E}">
        <p14:creationId xmlns:p14="http://schemas.microsoft.com/office/powerpoint/2010/main" val="1274549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fourObj" preserve="1">
  <p:cSld name="Título y 4 objetos">
    <p:spTree>
      <p:nvGrpSpPr>
        <p:cNvPr id="1" name=""/>
        <p:cNvGrpSpPr/>
        <p:nvPr/>
      </p:nvGrpSpPr>
      <p:grpSpPr>
        <a:xfrm>
          <a:off x="0" y="0"/>
          <a:ext cx="0" cy="0"/>
          <a:chOff x="0" y="0"/>
          <a:chExt cx="0" cy="0"/>
        </a:xfrm>
      </p:grpSpPr>
      <p:sp>
        <p:nvSpPr>
          <p:cNvPr id="2" name="1 Título"/>
          <p:cNvSpPr>
            <a:spLocks noGrp="1"/>
          </p:cNvSpPr>
          <p:nvPr>
            <p:ph type="title" sz="quarter"/>
          </p:nvPr>
        </p:nvSpPr>
        <p:spPr>
          <a:xfrm>
            <a:off x="457200" y="274638"/>
            <a:ext cx="8229600" cy="1143000"/>
          </a:xfrm>
        </p:spPr>
        <p:txBody>
          <a:bodyPr/>
          <a:lstStyle/>
          <a:p>
            <a:r>
              <a:rPr lang="es-ES"/>
              <a:t>Haga clic para modificar el estilo de título del patrón</a:t>
            </a:r>
            <a:endParaRPr lang="es-CL"/>
          </a:p>
        </p:txBody>
      </p:sp>
      <p:sp>
        <p:nvSpPr>
          <p:cNvPr id="3" name="2 Marcador de contenido"/>
          <p:cNvSpPr>
            <a:spLocks noGrp="1"/>
          </p:cNvSpPr>
          <p:nvPr>
            <p:ph sz="quarter" idx="1"/>
          </p:nvPr>
        </p:nvSpPr>
        <p:spPr>
          <a:xfrm>
            <a:off x="457200" y="1600200"/>
            <a:ext cx="4038600" cy="21859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quarter" idx="2"/>
          </p:nvPr>
        </p:nvSpPr>
        <p:spPr>
          <a:xfrm>
            <a:off x="4648200" y="1600200"/>
            <a:ext cx="4038600" cy="21859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contenido"/>
          <p:cNvSpPr>
            <a:spLocks noGrp="1"/>
          </p:cNvSpPr>
          <p:nvPr>
            <p:ph sz="quarter" idx="3"/>
          </p:nvPr>
        </p:nvSpPr>
        <p:spPr>
          <a:xfrm>
            <a:off x="457200" y="3938596"/>
            <a:ext cx="4038600" cy="2187575"/>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5 Marcador de contenido"/>
          <p:cNvSpPr>
            <a:spLocks noGrp="1"/>
          </p:cNvSpPr>
          <p:nvPr>
            <p:ph sz="quarter" idx="4"/>
          </p:nvPr>
        </p:nvSpPr>
        <p:spPr>
          <a:xfrm>
            <a:off x="4648200" y="3938596"/>
            <a:ext cx="4038600" cy="2187575"/>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3 Marcador de fecha">
            <a:extLst>
              <a:ext uri="{FF2B5EF4-FFF2-40B4-BE49-F238E27FC236}">
                <a16:creationId xmlns:a16="http://schemas.microsoft.com/office/drawing/2014/main" id="{D6ED8840-6B00-314B-9E68-217FBAE3AE13}"/>
              </a:ext>
            </a:extLst>
          </p:cNvPr>
          <p:cNvSpPr>
            <a:spLocks noGrp="1"/>
          </p:cNvSpPr>
          <p:nvPr>
            <p:ph type="dt" sz="half" idx="10"/>
          </p:nvPr>
        </p:nvSpPr>
        <p:spPr/>
        <p:txBody>
          <a:bodyPr/>
          <a:lstStyle>
            <a:lvl1pPr>
              <a:defRPr/>
            </a:lvl1pPr>
          </a:lstStyle>
          <a:p>
            <a:pPr>
              <a:defRPr/>
            </a:pPr>
            <a:fld id="{4B537D08-148D-A74B-A658-CB27552A187C}" type="datetime4">
              <a:rPr lang="en-US" altLang="es-CL"/>
              <a:pPr>
                <a:defRPr/>
              </a:pPr>
              <a:t>March 12, 2026</a:t>
            </a:fld>
            <a:endParaRPr lang="en-US" altLang="es-CL"/>
          </a:p>
        </p:txBody>
      </p:sp>
      <p:sp>
        <p:nvSpPr>
          <p:cNvPr id="8" name="4 Marcador de pie de página">
            <a:extLst>
              <a:ext uri="{FF2B5EF4-FFF2-40B4-BE49-F238E27FC236}">
                <a16:creationId xmlns:a16="http://schemas.microsoft.com/office/drawing/2014/main" id="{C9149890-78A2-5140-81F5-2C3DB59F8582}"/>
              </a:ext>
            </a:extLst>
          </p:cNvPr>
          <p:cNvSpPr>
            <a:spLocks noGrp="1"/>
          </p:cNvSpPr>
          <p:nvPr>
            <p:ph type="ftr" sz="quarter" idx="11"/>
          </p:nvPr>
        </p:nvSpPr>
        <p:spPr/>
        <p:txBody>
          <a:bodyPr/>
          <a:lstStyle>
            <a:lvl1pPr>
              <a:defRPr/>
            </a:lvl1pPr>
          </a:lstStyle>
          <a:p>
            <a:pPr>
              <a:defRPr/>
            </a:pPr>
            <a:r>
              <a:rPr lang="en-US"/>
              <a:t>Escuela Naval Arturo Prat                                    Cátedra de Física y Mecánica Técnica.</a:t>
            </a:r>
            <a:endParaRPr lang="en-US" dirty="0"/>
          </a:p>
        </p:txBody>
      </p:sp>
      <p:sp>
        <p:nvSpPr>
          <p:cNvPr id="9" name="5 Marcador de número de diapositiva">
            <a:extLst>
              <a:ext uri="{FF2B5EF4-FFF2-40B4-BE49-F238E27FC236}">
                <a16:creationId xmlns:a16="http://schemas.microsoft.com/office/drawing/2014/main" id="{D154A169-3089-754F-90BA-9FE21099070E}"/>
              </a:ext>
            </a:extLst>
          </p:cNvPr>
          <p:cNvSpPr>
            <a:spLocks noGrp="1"/>
          </p:cNvSpPr>
          <p:nvPr>
            <p:ph type="sldNum" sz="quarter" idx="12"/>
          </p:nvPr>
        </p:nvSpPr>
        <p:spPr/>
        <p:txBody>
          <a:bodyPr/>
          <a:lstStyle>
            <a:lvl1pPr>
              <a:defRPr/>
            </a:lvl1pPr>
          </a:lstStyle>
          <a:p>
            <a:pPr>
              <a:defRPr/>
            </a:pPr>
            <a:fld id="{6B6FD1DB-A80A-1440-9C62-867276CD2AAC}" type="slidenum">
              <a:rPr lang="en-US" altLang="es-ES_tradnl"/>
              <a:pPr>
                <a:defRPr/>
              </a:pPr>
              <a:t>‹Nº›</a:t>
            </a:fld>
            <a:endParaRPr lang="en-US" altLang="es-ES_tradnl"/>
          </a:p>
        </p:txBody>
      </p:sp>
    </p:spTree>
    <p:extLst>
      <p:ext uri="{BB962C8B-B14F-4D97-AF65-F5344CB8AC3E}">
        <p14:creationId xmlns:p14="http://schemas.microsoft.com/office/powerpoint/2010/main" val="408042941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xAndTwoObj" preserve="1">
  <p:cSld name="Título, texto y 2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p>
            <a:r>
              <a:rPr lang="es-ES"/>
              <a:t>Haga clic para modificar el estilo de título del patrón</a:t>
            </a:r>
            <a:endParaRPr lang="es-CL"/>
          </a:p>
        </p:txBody>
      </p:sp>
      <p:sp>
        <p:nvSpPr>
          <p:cNvPr id="3" name="2 Marcador de texto"/>
          <p:cNvSpPr>
            <a:spLocks noGrp="1"/>
          </p:cNvSpPr>
          <p:nvPr>
            <p:ph type="body" sz="half" idx="1"/>
          </p:nvPr>
        </p:nvSpPr>
        <p:spPr>
          <a:xfrm>
            <a:off x="457200" y="1600206"/>
            <a:ext cx="4038600" cy="4525963"/>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quarter" idx="2"/>
          </p:nvPr>
        </p:nvSpPr>
        <p:spPr>
          <a:xfrm>
            <a:off x="4648200" y="1600200"/>
            <a:ext cx="4038600" cy="21859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contenido"/>
          <p:cNvSpPr>
            <a:spLocks noGrp="1"/>
          </p:cNvSpPr>
          <p:nvPr>
            <p:ph sz="quarter" idx="3"/>
          </p:nvPr>
        </p:nvSpPr>
        <p:spPr>
          <a:xfrm>
            <a:off x="4648200" y="3938596"/>
            <a:ext cx="4038600" cy="2187575"/>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3 Marcador de fecha">
            <a:extLst>
              <a:ext uri="{FF2B5EF4-FFF2-40B4-BE49-F238E27FC236}">
                <a16:creationId xmlns:a16="http://schemas.microsoft.com/office/drawing/2014/main" id="{507A7497-F84C-4541-B0B7-D02F642B5976}"/>
              </a:ext>
            </a:extLst>
          </p:cNvPr>
          <p:cNvSpPr>
            <a:spLocks noGrp="1"/>
          </p:cNvSpPr>
          <p:nvPr>
            <p:ph type="dt" sz="half" idx="10"/>
          </p:nvPr>
        </p:nvSpPr>
        <p:spPr/>
        <p:txBody>
          <a:bodyPr/>
          <a:lstStyle>
            <a:lvl1pPr>
              <a:defRPr/>
            </a:lvl1pPr>
          </a:lstStyle>
          <a:p>
            <a:pPr>
              <a:defRPr/>
            </a:pPr>
            <a:fld id="{6D441846-4F52-0544-B2F2-40E5654CE22B}" type="datetime4">
              <a:rPr lang="en-US" altLang="es-CL"/>
              <a:pPr>
                <a:defRPr/>
              </a:pPr>
              <a:t>March 12, 2026</a:t>
            </a:fld>
            <a:endParaRPr lang="en-US" altLang="es-CL"/>
          </a:p>
        </p:txBody>
      </p:sp>
      <p:sp>
        <p:nvSpPr>
          <p:cNvPr id="7" name="4 Marcador de pie de página">
            <a:extLst>
              <a:ext uri="{FF2B5EF4-FFF2-40B4-BE49-F238E27FC236}">
                <a16:creationId xmlns:a16="http://schemas.microsoft.com/office/drawing/2014/main" id="{13CE961E-FA35-3E4A-A15F-7545E641405B}"/>
              </a:ext>
            </a:extLst>
          </p:cNvPr>
          <p:cNvSpPr>
            <a:spLocks noGrp="1"/>
          </p:cNvSpPr>
          <p:nvPr>
            <p:ph type="ftr" sz="quarter" idx="11"/>
          </p:nvPr>
        </p:nvSpPr>
        <p:spPr/>
        <p:txBody>
          <a:bodyPr/>
          <a:lstStyle>
            <a:lvl1pPr>
              <a:defRPr/>
            </a:lvl1pPr>
          </a:lstStyle>
          <a:p>
            <a:pPr>
              <a:defRPr/>
            </a:pPr>
            <a:r>
              <a:rPr lang="en-US"/>
              <a:t>Escuela Naval Arturo Prat                                    Cátedra de Física y Mecánica Técnica.</a:t>
            </a:r>
            <a:endParaRPr lang="en-US" dirty="0"/>
          </a:p>
        </p:txBody>
      </p:sp>
      <p:sp>
        <p:nvSpPr>
          <p:cNvPr id="8" name="5 Marcador de número de diapositiva">
            <a:extLst>
              <a:ext uri="{FF2B5EF4-FFF2-40B4-BE49-F238E27FC236}">
                <a16:creationId xmlns:a16="http://schemas.microsoft.com/office/drawing/2014/main" id="{90A4AAAC-D943-1640-A8E0-3C9789C55FAB}"/>
              </a:ext>
            </a:extLst>
          </p:cNvPr>
          <p:cNvSpPr>
            <a:spLocks noGrp="1"/>
          </p:cNvSpPr>
          <p:nvPr>
            <p:ph type="sldNum" sz="quarter" idx="12"/>
          </p:nvPr>
        </p:nvSpPr>
        <p:spPr/>
        <p:txBody>
          <a:bodyPr/>
          <a:lstStyle>
            <a:lvl1pPr>
              <a:defRPr/>
            </a:lvl1pPr>
          </a:lstStyle>
          <a:p>
            <a:pPr>
              <a:defRPr/>
            </a:pPr>
            <a:fld id="{AF0D5481-D184-674C-AD1D-3E13FE5995C2}" type="slidenum">
              <a:rPr lang="en-US" altLang="es-ES_tradnl"/>
              <a:pPr>
                <a:defRPr/>
              </a:pPr>
              <a:t>‹Nº›</a:t>
            </a:fld>
            <a:endParaRPr lang="en-US" altLang="es-ES_tradnl"/>
          </a:p>
        </p:txBody>
      </p:sp>
    </p:spTree>
    <p:extLst>
      <p:ext uri="{BB962C8B-B14F-4D97-AF65-F5344CB8AC3E}">
        <p14:creationId xmlns:p14="http://schemas.microsoft.com/office/powerpoint/2010/main" val="38379990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Pr>
        <a:solidFill>
          <a:schemeClr val="bg2"/>
        </a:solidFill>
        <a:effectLst/>
      </p:bgPr>
    </p:bg>
    <p:spTree>
      <p:nvGrpSpPr>
        <p:cNvPr id="1" name=""/>
        <p:cNvGrpSpPr/>
        <p:nvPr/>
      </p:nvGrpSpPr>
      <p:grpSpPr>
        <a:xfrm>
          <a:off x="0" y="0"/>
          <a:ext cx="0" cy="0"/>
          <a:chOff x="0" y="0"/>
          <a:chExt cx="0" cy="0"/>
        </a:xfrm>
      </p:grpSpPr>
      <p:sp>
        <p:nvSpPr>
          <p:cNvPr id="4" name="6 Rectángulo">
            <a:extLst>
              <a:ext uri="{FF2B5EF4-FFF2-40B4-BE49-F238E27FC236}">
                <a16:creationId xmlns:a16="http://schemas.microsoft.com/office/drawing/2014/main" id="{BD8E004C-8539-2D40-AF8C-5B1854F27185}"/>
              </a:ext>
            </a:extLst>
          </p:cNvPr>
          <p:cNvSpPr/>
          <p:nvPr/>
        </p:nvSpPr>
        <p:spPr bwMode="white">
          <a:xfrm>
            <a:off x="0" y="5970588"/>
            <a:ext cx="9144000" cy="887412"/>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351"/>
          </a:p>
        </p:txBody>
      </p:sp>
      <p:sp>
        <p:nvSpPr>
          <p:cNvPr id="5" name="9 Rectángulo">
            <a:extLst>
              <a:ext uri="{FF2B5EF4-FFF2-40B4-BE49-F238E27FC236}">
                <a16:creationId xmlns:a16="http://schemas.microsoft.com/office/drawing/2014/main" id="{4DE9BC7D-1DDE-DC45-B7C5-B9659F3B5EB3}"/>
              </a:ext>
            </a:extLst>
          </p:cNvPr>
          <p:cNvSpPr/>
          <p:nvPr/>
        </p:nvSpPr>
        <p:spPr>
          <a:xfrm>
            <a:off x="-9525" y="6053138"/>
            <a:ext cx="2249488" cy="712787"/>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351"/>
          </a:p>
        </p:txBody>
      </p:sp>
      <p:sp>
        <p:nvSpPr>
          <p:cNvPr id="6" name="10 Rectángulo">
            <a:extLst>
              <a:ext uri="{FF2B5EF4-FFF2-40B4-BE49-F238E27FC236}">
                <a16:creationId xmlns:a16="http://schemas.microsoft.com/office/drawing/2014/main" id="{F9F2C2EF-EB31-0645-B7CD-44065BB2651E}"/>
              </a:ext>
            </a:extLst>
          </p:cNvPr>
          <p:cNvSpPr/>
          <p:nvPr/>
        </p:nvSpPr>
        <p:spPr>
          <a:xfrm>
            <a:off x="2359025" y="6043613"/>
            <a:ext cx="6784975" cy="714375"/>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351"/>
          </a:p>
        </p:txBody>
      </p:sp>
      <p:sp>
        <p:nvSpPr>
          <p:cNvPr id="8" name="7 Título"/>
          <p:cNvSpPr>
            <a:spLocks noGrp="1"/>
          </p:cNvSpPr>
          <p:nvPr>
            <p:ph type="ctrTitle"/>
          </p:nvPr>
        </p:nvSpPr>
        <p:spPr>
          <a:xfrm>
            <a:off x="2362200" y="4038600"/>
            <a:ext cx="6477000" cy="1828800"/>
          </a:xfrm>
        </p:spPr>
        <p:txBody>
          <a:bodyPr anchor="b"/>
          <a:lstStyle>
            <a:lvl1pPr>
              <a:defRPr cap="all" baseline="0"/>
            </a:lvl1pPr>
          </a:lstStyle>
          <a:p>
            <a:r>
              <a:rPr lang="es-ES"/>
              <a:t>Haga clic para modificar el estilo de título del patrón</a:t>
            </a:r>
            <a:endParaRPr lang="en-US"/>
          </a:p>
        </p:txBody>
      </p:sp>
      <p:sp>
        <p:nvSpPr>
          <p:cNvPr id="9" name="8 Subtítulo"/>
          <p:cNvSpPr>
            <a:spLocks noGrp="1"/>
          </p:cNvSpPr>
          <p:nvPr>
            <p:ph type="subTitle" idx="1"/>
          </p:nvPr>
        </p:nvSpPr>
        <p:spPr>
          <a:xfrm>
            <a:off x="2362200" y="6050037"/>
            <a:ext cx="6705600" cy="685800"/>
          </a:xfrm>
        </p:spPr>
        <p:txBody>
          <a:bodyPr anchor="ctr"/>
          <a:lstStyle>
            <a:lvl1pPr marL="0" indent="0" algn="l">
              <a:buNone/>
              <a:defRPr sz="1951">
                <a:solidFill>
                  <a:srgbClr val="FFFFFF"/>
                </a:solidFill>
              </a:defRPr>
            </a:lvl1pPr>
            <a:lvl2pPr marL="342891" indent="0" algn="ctr">
              <a:buNone/>
            </a:lvl2pPr>
            <a:lvl3pPr marL="685783" indent="0" algn="ctr">
              <a:buNone/>
            </a:lvl3pPr>
            <a:lvl4pPr marL="1028674" indent="0" algn="ctr">
              <a:buNone/>
            </a:lvl4pPr>
            <a:lvl5pPr marL="1371566" indent="0" algn="ctr">
              <a:buNone/>
            </a:lvl5pPr>
            <a:lvl6pPr marL="1714457" indent="0" algn="ctr">
              <a:buNone/>
            </a:lvl6pPr>
            <a:lvl7pPr marL="2057349" indent="0" algn="ctr">
              <a:buNone/>
            </a:lvl7pPr>
            <a:lvl8pPr marL="2400240" indent="0" algn="ctr">
              <a:buNone/>
            </a:lvl8pPr>
            <a:lvl9pPr marL="2743131" indent="0" algn="ctr">
              <a:buNone/>
            </a:lvl9pPr>
          </a:lstStyle>
          <a:p>
            <a:r>
              <a:rPr lang="es-ES"/>
              <a:t>Haga clic para modificar el estilo de subtítulo del patrón</a:t>
            </a:r>
            <a:endParaRPr lang="en-US"/>
          </a:p>
        </p:txBody>
      </p:sp>
      <p:sp>
        <p:nvSpPr>
          <p:cNvPr id="7" name="27 Marcador de fecha">
            <a:extLst>
              <a:ext uri="{FF2B5EF4-FFF2-40B4-BE49-F238E27FC236}">
                <a16:creationId xmlns:a16="http://schemas.microsoft.com/office/drawing/2014/main" id="{A732340E-196D-8944-A681-C3680E4BCE51}"/>
              </a:ext>
            </a:extLst>
          </p:cNvPr>
          <p:cNvSpPr>
            <a:spLocks noGrp="1"/>
          </p:cNvSpPr>
          <p:nvPr>
            <p:ph type="dt" sz="half" idx="10"/>
          </p:nvPr>
        </p:nvSpPr>
        <p:spPr>
          <a:xfrm>
            <a:off x="76200" y="6069013"/>
            <a:ext cx="2057400" cy="685800"/>
          </a:xfrm>
        </p:spPr>
        <p:txBody>
          <a:bodyPr>
            <a:noAutofit/>
          </a:bodyPr>
          <a:lstStyle>
            <a:lvl1pPr algn="ctr">
              <a:defRPr sz="1500" smtClean="0">
                <a:solidFill>
                  <a:srgbClr val="FFFFFF"/>
                </a:solidFill>
              </a:defRPr>
            </a:lvl1pPr>
          </a:lstStyle>
          <a:p>
            <a:pPr>
              <a:defRPr/>
            </a:pPr>
            <a:fld id="{C8961CAB-A9C0-4CF9-A6C5-E46BA769987C}" type="datetimeFigureOut">
              <a:rPr lang="es-CL"/>
              <a:pPr>
                <a:defRPr/>
              </a:pPr>
              <a:t>12-03-26</a:t>
            </a:fld>
            <a:endParaRPr lang="es-CL"/>
          </a:p>
        </p:txBody>
      </p:sp>
      <p:sp>
        <p:nvSpPr>
          <p:cNvPr id="10" name="16 Marcador de pie de página">
            <a:extLst>
              <a:ext uri="{FF2B5EF4-FFF2-40B4-BE49-F238E27FC236}">
                <a16:creationId xmlns:a16="http://schemas.microsoft.com/office/drawing/2014/main" id="{FE275B15-C69B-904A-8D78-D8D3AAC727C1}"/>
              </a:ext>
            </a:extLst>
          </p:cNvPr>
          <p:cNvSpPr>
            <a:spLocks noGrp="1"/>
          </p:cNvSpPr>
          <p:nvPr>
            <p:ph type="ftr" sz="quarter" idx="11"/>
          </p:nvPr>
        </p:nvSpPr>
        <p:spPr>
          <a:xfrm>
            <a:off x="2085975" y="236538"/>
            <a:ext cx="5867400" cy="365125"/>
          </a:xfrm>
        </p:spPr>
        <p:txBody>
          <a:bodyPr/>
          <a:lstStyle>
            <a:lvl1pPr algn="r">
              <a:defRPr>
                <a:solidFill>
                  <a:schemeClr val="tx2"/>
                </a:solidFill>
              </a:defRPr>
            </a:lvl1pPr>
          </a:lstStyle>
          <a:p>
            <a:pPr>
              <a:defRPr/>
            </a:pPr>
            <a:endParaRPr lang="es-CL"/>
          </a:p>
        </p:txBody>
      </p:sp>
      <p:sp>
        <p:nvSpPr>
          <p:cNvPr id="11" name="28 Marcador de número de diapositiva">
            <a:extLst>
              <a:ext uri="{FF2B5EF4-FFF2-40B4-BE49-F238E27FC236}">
                <a16:creationId xmlns:a16="http://schemas.microsoft.com/office/drawing/2014/main" id="{C59012DF-5131-A04E-B839-6C3B65B1741D}"/>
              </a:ext>
            </a:extLst>
          </p:cNvPr>
          <p:cNvSpPr>
            <a:spLocks noGrp="1"/>
          </p:cNvSpPr>
          <p:nvPr>
            <p:ph type="sldNum" sz="quarter" idx="12"/>
          </p:nvPr>
        </p:nvSpPr>
        <p:spPr>
          <a:xfrm>
            <a:off x="8001000" y="228600"/>
            <a:ext cx="838200" cy="381000"/>
          </a:xfrm>
        </p:spPr>
        <p:txBody>
          <a:bodyPr/>
          <a:lstStyle>
            <a:lvl1pPr>
              <a:defRPr smtClean="0">
                <a:solidFill>
                  <a:schemeClr val="tx2"/>
                </a:solidFill>
              </a:defRPr>
            </a:lvl1pPr>
          </a:lstStyle>
          <a:p>
            <a:pPr>
              <a:defRPr/>
            </a:pPr>
            <a:fld id="{D0B973C4-2ADA-7E48-941E-FBF17789F6C6}" type="slidenum">
              <a:rPr lang="es-CL"/>
              <a:pPr>
                <a:defRPr/>
              </a:pPr>
              <a:t>‹Nº›</a:t>
            </a:fld>
            <a:endParaRPr lang="es-CL"/>
          </a:p>
        </p:txBody>
      </p:sp>
    </p:spTree>
    <p:extLst>
      <p:ext uri="{BB962C8B-B14F-4D97-AF65-F5344CB8AC3E}">
        <p14:creationId xmlns:p14="http://schemas.microsoft.com/office/powerpoint/2010/main" val="1891431968"/>
      </p:ext>
    </p:extLst>
  </p:cSld>
  <p:clrMapOvr>
    <a:overrideClrMapping bg1="dk1" tx1="lt1" bg2="dk2" tx2="lt2" accent1="accent1" accent2="accent2" accent3="accent3" accent4="accent4" accent5="accent5" accent6="accent6" hlink="hlink" folHlink="folHlink"/>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612648" y="228600"/>
            <a:ext cx="8153400" cy="990600"/>
          </a:xfrm>
        </p:spPr>
        <p:txBody>
          <a:bodyPr/>
          <a:lstStyle/>
          <a:p>
            <a:r>
              <a:rPr lang="es-ES"/>
              <a:t>Haga clic para modificar el estilo de título del patrón</a:t>
            </a:r>
            <a:endParaRPr lang="en-US"/>
          </a:p>
        </p:txBody>
      </p:sp>
      <p:sp>
        <p:nvSpPr>
          <p:cNvPr id="8" name="7 Marcador de contenido"/>
          <p:cNvSpPr>
            <a:spLocks noGrp="1"/>
          </p:cNvSpPr>
          <p:nvPr>
            <p:ph sz="quarter" idx="1"/>
          </p:nvPr>
        </p:nvSpPr>
        <p:spPr>
          <a:xfrm>
            <a:off x="612648" y="1600200"/>
            <a:ext cx="8153400" cy="4495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13 Marcador de fecha">
            <a:extLst>
              <a:ext uri="{FF2B5EF4-FFF2-40B4-BE49-F238E27FC236}">
                <a16:creationId xmlns:a16="http://schemas.microsoft.com/office/drawing/2014/main" id="{4B967C62-9960-E944-84F5-88E38CC2A3E8}"/>
              </a:ext>
            </a:extLst>
          </p:cNvPr>
          <p:cNvSpPr>
            <a:spLocks noGrp="1"/>
          </p:cNvSpPr>
          <p:nvPr>
            <p:ph type="dt" sz="half" idx="10"/>
          </p:nvPr>
        </p:nvSpPr>
        <p:spPr/>
        <p:txBody>
          <a:bodyPr/>
          <a:lstStyle>
            <a:lvl1pPr>
              <a:defRPr/>
            </a:lvl1pPr>
          </a:lstStyle>
          <a:p>
            <a:pPr>
              <a:defRPr/>
            </a:pPr>
            <a:fld id="{C8961CAB-A9C0-4CF9-A6C5-E46BA769987C}" type="datetimeFigureOut">
              <a:rPr lang="es-CL"/>
              <a:pPr>
                <a:defRPr/>
              </a:pPr>
              <a:t>12-03-26</a:t>
            </a:fld>
            <a:endParaRPr lang="es-CL"/>
          </a:p>
        </p:txBody>
      </p:sp>
      <p:sp>
        <p:nvSpPr>
          <p:cNvPr id="5" name="2 Marcador de pie de página">
            <a:extLst>
              <a:ext uri="{FF2B5EF4-FFF2-40B4-BE49-F238E27FC236}">
                <a16:creationId xmlns:a16="http://schemas.microsoft.com/office/drawing/2014/main" id="{6327498A-DBA0-5346-9D59-804F719CD724}"/>
              </a:ext>
            </a:extLst>
          </p:cNvPr>
          <p:cNvSpPr>
            <a:spLocks noGrp="1"/>
          </p:cNvSpPr>
          <p:nvPr>
            <p:ph type="ftr" sz="quarter" idx="11"/>
          </p:nvPr>
        </p:nvSpPr>
        <p:spPr/>
        <p:txBody>
          <a:bodyPr/>
          <a:lstStyle>
            <a:lvl1pPr>
              <a:defRPr/>
            </a:lvl1pPr>
          </a:lstStyle>
          <a:p>
            <a:pPr>
              <a:defRPr/>
            </a:pPr>
            <a:endParaRPr lang="es-CL"/>
          </a:p>
        </p:txBody>
      </p:sp>
      <p:sp>
        <p:nvSpPr>
          <p:cNvPr id="6" name="22 Marcador de número de diapositiva">
            <a:extLst>
              <a:ext uri="{FF2B5EF4-FFF2-40B4-BE49-F238E27FC236}">
                <a16:creationId xmlns:a16="http://schemas.microsoft.com/office/drawing/2014/main" id="{3F357E17-2FFA-4748-A10C-7BD914B8016E}"/>
              </a:ext>
            </a:extLst>
          </p:cNvPr>
          <p:cNvSpPr>
            <a:spLocks noGrp="1"/>
          </p:cNvSpPr>
          <p:nvPr>
            <p:ph type="sldNum" sz="quarter" idx="12"/>
          </p:nvPr>
        </p:nvSpPr>
        <p:spPr/>
        <p:txBody>
          <a:bodyPr/>
          <a:lstStyle>
            <a:lvl1pPr>
              <a:defRPr/>
            </a:lvl1pPr>
          </a:lstStyle>
          <a:p>
            <a:pPr>
              <a:defRPr/>
            </a:pPr>
            <a:fld id="{78443F20-3A81-C24D-815C-D77AFC84D990}" type="slidenum">
              <a:rPr lang="es-CL"/>
              <a:pPr>
                <a:defRPr/>
              </a:pPr>
              <a:t>‹Nº›</a:t>
            </a:fld>
            <a:endParaRPr lang="es-CL"/>
          </a:p>
        </p:txBody>
      </p:sp>
    </p:spTree>
    <p:extLst>
      <p:ext uri="{BB962C8B-B14F-4D97-AF65-F5344CB8AC3E}">
        <p14:creationId xmlns:p14="http://schemas.microsoft.com/office/powerpoint/2010/main" val="4375465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6 Rectángulo">
            <a:extLst>
              <a:ext uri="{FF2B5EF4-FFF2-40B4-BE49-F238E27FC236}">
                <a16:creationId xmlns:a16="http://schemas.microsoft.com/office/drawing/2014/main" id="{C7CD52C8-E946-A945-8A2C-37910C405792}"/>
              </a:ext>
            </a:extLst>
          </p:cNvPr>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351"/>
          </a:p>
        </p:txBody>
      </p:sp>
      <p:sp>
        <p:nvSpPr>
          <p:cNvPr id="5" name="7 Rectángulo">
            <a:extLst>
              <a:ext uri="{FF2B5EF4-FFF2-40B4-BE49-F238E27FC236}">
                <a16:creationId xmlns:a16="http://schemas.microsoft.com/office/drawing/2014/main" id="{D4A24BCB-6D9F-E642-88C7-15C6A85CD1B6}"/>
              </a:ext>
            </a:extLst>
          </p:cNvPr>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351"/>
          </a:p>
        </p:txBody>
      </p:sp>
      <p:sp>
        <p:nvSpPr>
          <p:cNvPr id="6" name="8 Rectángulo">
            <a:extLst>
              <a:ext uri="{FF2B5EF4-FFF2-40B4-BE49-F238E27FC236}">
                <a16:creationId xmlns:a16="http://schemas.microsoft.com/office/drawing/2014/main" id="{D400FCFC-E62A-D143-8DA3-DC2B3F102E17}"/>
              </a:ext>
            </a:extLst>
          </p:cNvPr>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351"/>
          </a:p>
        </p:txBody>
      </p:sp>
      <p:sp>
        <p:nvSpPr>
          <p:cNvPr id="3" name="2 Marcador de texto"/>
          <p:cNvSpPr>
            <a:spLocks noGrp="1"/>
          </p:cNvSpPr>
          <p:nvPr>
            <p:ph type="body" idx="1"/>
          </p:nvPr>
        </p:nvSpPr>
        <p:spPr>
          <a:xfrm>
            <a:off x="1371602" y="2743200"/>
            <a:ext cx="7123113" cy="1673225"/>
          </a:xfrm>
        </p:spPr>
        <p:txBody>
          <a:bodyPr anchor="t"/>
          <a:lstStyle>
            <a:lvl1pPr marL="0" indent="0">
              <a:buNone/>
              <a:defRPr sz="2100">
                <a:solidFill>
                  <a:schemeClr val="tx2"/>
                </a:solidFill>
              </a:defRPr>
            </a:lvl1pPr>
            <a:lvl2pPr>
              <a:buNone/>
              <a:defRPr sz="1351">
                <a:solidFill>
                  <a:schemeClr val="tx1">
                    <a:tint val="75000"/>
                  </a:schemeClr>
                </a:solidFill>
              </a:defRPr>
            </a:lvl2pPr>
            <a:lvl3pPr>
              <a:buNone/>
              <a:defRPr sz="1200">
                <a:solidFill>
                  <a:schemeClr val="tx1">
                    <a:tint val="75000"/>
                  </a:schemeClr>
                </a:solidFill>
              </a:defRPr>
            </a:lvl3pPr>
            <a:lvl4pPr>
              <a:buNone/>
              <a:defRPr sz="1051">
                <a:solidFill>
                  <a:schemeClr val="tx1">
                    <a:tint val="75000"/>
                  </a:schemeClr>
                </a:solidFill>
              </a:defRPr>
            </a:lvl4pPr>
            <a:lvl5pPr>
              <a:buNone/>
              <a:defRPr sz="1051">
                <a:solidFill>
                  <a:schemeClr val="tx1">
                    <a:tint val="75000"/>
                  </a:schemeClr>
                </a:solidFill>
              </a:defRPr>
            </a:lvl5pPr>
          </a:lstStyle>
          <a:p>
            <a:pPr lvl="0"/>
            <a:r>
              <a:rPr lang="es-ES"/>
              <a:t>Haga clic para modificar el estilo de texto del patrón</a:t>
            </a:r>
          </a:p>
        </p:txBody>
      </p:sp>
      <p:sp>
        <p:nvSpPr>
          <p:cNvPr id="2" name="1 Título"/>
          <p:cNvSpPr>
            <a:spLocks noGrp="1"/>
          </p:cNvSpPr>
          <p:nvPr>
            <p:ph type="title"/>
          </p:nvPr>
        </p:nvSpPr>
        <p:spPr>
          <a:xfrm>
            <a:off x="1371600" y="1600200"/>
            <a:ext cx="7620000" cy="990600"/>
          </a:xfrm>
        </p:spPr>
        <p:txBody>
          <a:bodyPr/>
          <a:lstStyle>
            <a:lvl1pPr algn="l">
              <a:buNone/>
              <a:defRPr sz="3300" b="0" cap="none">
                <a:solidFill>
                  <a:srgbClr val="FFFFFF"/>
                </a:solidFill>
              </a:defRPr>
            </a:lvl1pPr>
          </a:lstStyle>
          <a:p>
            <a:r>
              <a:rPr lang="es-ES"/>
              <a:t>Haga clic para modificar el estilo de título del patrón</a:t>
            </a:r>
            <a:endParaRPr lang="en-US"/>
          </a:p>
        </p:txBody>
      </p:sp>
      <p:sp>
        <p:nvSpPr>
          <p:cNvPr id="7" name="11 Marcador de fecha">
            <a:extLst>
              <a:ext uri="{FF2B5EF4-FFF2-40B4-BE49-F238E27FC236}">
                <a16:creationId xmlns:a16="http://schemas.microsoft.com/office/drawing/2014/main" id="{24AE1D70-FFDF-6541-8A34-ACFA8C435494}"/>
              </a:ext>
            </a:extLst>
          </p:cNvPr>
          <p:cNvSpPr>
            <a:spLocks noGrp="1"/>
          </p:cNvSpPr>
          <p:nvPr>
            <p:ph type="dt" sz="half" idx="10"/>
          </p:nvPr>
        </p:nvSpPr>
        <p:spPr/>
        <p:txBody>
          <a:bodyPr/>
          <a:lstStyle>
            <a:lvl1pPr>
              <a:defRPr/>
            </a:lvl1pPr>
          </a:lstStyle>
          <a:p>
            <a:pPr>
              <a:defRPr/>
            </a:pPr>
            <a:fld id="{C8961CAB-A9C0-4CF9-A6C5-E46BA769987C}" type="datetimeFigureOut">
              <a:rPr lang="es-CL"/>
              <a:pPr>
                <a:defRPr/>
              </a:pPr>
              <a:t>12-03-26</a:t>
            </a:fld>
            <a:endParaRPr lang="es-CL"/>
          </a:p>
        </p:txBody>
      </p:sp>
      <p:sp>
        <p:nvSpPr>
          <p:cNvPr id="8" name="12 Marcador de número de diapositiva">
            <a:extLst>
              <a:ext uri="{FF2B5EF4-FFF2-40B4-BE49-F238E27FC236}">
                <a16:creationId xmlns:a16="http://schemas.microsoft.com/office/drawing/2014/main" id="{3127704F-AA71-814E-8A3C-E57C4337CDEA}"/>
              </a:ext>
            </a:extLst>
          </p:cNvPr>
          <p:cNvSpPr>
            <a:spLocks noGrp="1"/>
          </p:cNvSpPr>
          <p:nvPr>
            <p:ph type="sldNum" sz="quarter" idx="11"/>
          </p:nvPr>
        </p:nvSpPr>
        <p:spPr>
          <a:xfrm>
            <a:off x="0" y="1752600"/>
            <a:ext cx="1295400" cy="701675"/>
          </a:xfrm>
        </p:spPr>
        <p:txBody>
          <a:bodyPr>
            <a:noAutofit/>
          </a:bodyPr>
          <a:lstStyle>
            <a:lvl1pPr>
              <a:defRPr sz="1800" smtClean="0">
                <a:solidFill>
                  <a:srgbClr val="FFFFFF"/>
                </a:solidFill>
              </a:defRPr>
            </a:lvl1pPr>
          </a:lstStyle>
          <a:p>
            <a:pPr>
              <a:defRPr/>
            </a:pPr>
            <a:fld id="{090FD2EC-4AF5-4E48-B43B-9229E2E45AB4}" type="slidenum">
              <a:rPr lang="es-CL"/>
              <a:pPr>
                <a:defRPr/>
              </a:pPr>
              <a:t>‹Nº›</a:t>
            </a:fld>
            <a:endParaRPr lang="es-CL"/>
          </a:p>
        </p:txBody>
      </p:sp>
      <p:sp>
        <p:nvSpPr>
          <p:cNvPr id="9" name="13 Marcador de pie de página">
            <a:extLst>
              <a:ext uri="{FF2B5EF4-FFF2-40B4-BE49-F238E27FC236}">
                <a16:creationId xmlns:a16="http://schemas.microsoft.com/office/drawing/2014/main" id="{870F0CB8-133E-3F4F-B94B-13177B951A17}"/>
              </a:ext>
            </a:extLst>
          </p:cNvPr>
          <p:cNvSpPr>
            <a:spLocks noGrp="1"/>
          </p:cNvSpPr>
          <p:nvPr>
            <p:ph type="ftr" sz="quarter" idx="12"/>
          </p:nvPr>
        </p:nvSpPr>
        <p:spPr/>
        <p:txBody>
          <a:bodyPr/>
          <a:lstStyle>
            <a:lvl1pPr>
              <a:defRPr/>
            </a:lvl1pPr>
          </a:lstStyle>
          <a:p>
            <a:pPr>
              <a:defRPr/>
            </a:pPr>
            <a:endParaRPr lang="es-CL"/>
          </a:p>
        </p:txBody>
      </p:sp>
    </p:spTree>
    <p:extLst>
      <p:ext uri="{BB962C8B-B14F-4D97-AF65-F5344CB8AC3E}">
        <p14:creationId xmlns:p14="http://schemas.microsoft.com/office/powerpoint/2010/main" val="940350155"/>
      </p:ext>
    </p:extLst>
  </p:cSld>
  <p:clrMapOvr>
    <a:overrideClrMapping bg1="lt1" tx1="dk1" bg2="lt2" tx2="dk2" accent1="accent1" accent2="accent2" accent3="accent3" accent4="accent4" accent5="accent5" accent6="accent6" hlink="hlink" folHlink="folHlink"/>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n-US"/>
          </a:p>
        </p:txBody>
      </p:sp>
      <p:sp>
        <p:nvSpPr>
          <p:cNvPr id="9" name="8 Marcador de contenido"/>
          <p:cNvSpPr>
            <a:spLocks noGrp="1"/>
          </p:cNvSpPr>
          <p:nvPr>
            <p:ph sz="quarter" idx="1"/>
          </p:nvPr>
        </p:nvSpPr>
        <p:spPr>
          <a:xfrm>
            <a:off x="609600" y="1589567"/>
            <a:ext cx="3886200" cy="45720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1" name="10 Marcador de contenido"/>
          <p:cNvSpPr>
            <a:spLocks noGrp="1"/>
          </p:cNvSpPr>
          <p:nvPr>
            <p:ph sz="quarter" idx="2"/>
          </p:nvPr>
        </p:nvSpPr>
        <p:spPr>
          <a:xfrm>
            <a:off x="4844901" y="1589567"/>
            <a:ext cx="3886200" cy="45720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7 Marcador de fecha">
            <a:extLst>
              <a:ext uri="{FF2B5EF4-FFF2-40B4-BE49-F238E27FC236}">
                <a16:creationId xmlns:a16="http://schemas.microsoft.com/office/drawing/2014/main" id="{B55DD80B-2B08-8F4D-8F06-F450F29E3590}"/>
              </a:ext>
            </a:extLst>
          </p:cNvPr>
          <p:cNvSpPr>
            <a:spLocks noGrp="1"/>
          </p:cNvSpPr>
          <p:nvPr>
            <p:ph type="dt" sz="half" idx="10"/>
          </p:nvPr>
        </p:nvSpPr>
        <p:spPr/>
        <p:txBody>
          <a:bodyPr rtlCol="0"/>
          <a:lstStyle>
            <a:lvl1pPr>
              <a:defRPr/>
            </a:lvl1pPr>
          </a:lstStyle>
          <a:p>
            <a:pPr>
              <a:defRPr/>
            </a:pPr>
            <a:fld id="{C8961CAB-A9C0-4CF9-A6C5-E46BA769987C}" type="datetimeFigureOut">
              <a:rPr lang="es-CL"/>
              <a:pPr>
                <a:defRPr/>
              </a:pPr>
              <a:t>12-03-26</a:t>
            </a:fld>
            <a:endParaRPr lang="es-CL"/>
          </a:p>
        </p:txBody>
      </p:sp>
      <p:sp>
        <p:nvSpPr>
          <p:cNvPr id="6" name="9 Marcador de número de diapositiva">
            <a:extLst>
              <a:ext uri="{FF2B5EF4-FFF2-40B4-BE49-F238E27FC236}">
                <a16:creationId xmlns:a16="http://schemas.microsoft.com/office/drawing/2014/main" id="{32402042-01BE-C947-9F92-B5D7F58CFFFF}"/>
              </a:ext>
            </a:extLst>
          </p:cNvPr>
          <p:cNvSpPr>
            <a:spLocks noGrp="1"/>
          </p:cNvSpPr>
          <p:nvPr>
            <p:ph type="sldNum" sz="quarter" idx="11"/>
          </p:nvPr>
        </p:nvSpPr>
        <p:spPr/>
        <p:txBody>
          <a:bodyPr rtlCol="0"/>
          <a:lstStyle>
            <a:lvl1pPr>
              <a:defRPr/>
            </a:lvl1pPr>
          </a:lstStyle>
          <a:p>
            <a:pPr>
              <a:defRPr/>
            </a:pPr>
            <a:fld id="{89DFDE66-0580-014C-95B2-64B70B1CE3E6}" type="slidenum">
              <a:rPr lang="es-CL"/>
              <a:pPr>
                <a:defRPr/>
              </a:pPr>
              <a:t>‹Nº›</a:t>
            </a:fld>
            <a:endParaRPr lang="es-CL"/>
          </a:p>
        </p:txBody>
      </p:sp>
      <p:sp>
        <p:nvSpPr>
          <p:cNvPr id="7" name="11 Marcador de pie de página">
            <a:extLst>
              <a:ext uri="{FF2B5EF4-FFF2-40B4-BE49-F238E27FC236}">
                <a16:creationId xmlns:a16="http://schemas.microsoft.com/office/drawing/2014/main" id="{5ACB634B-C156-6446-9321-E4D700EE3AD5}"/>
              </a:ext>
            </a:extLst>
          </p:cNvPr>
          <p:cNvSpPr>
            <a:spLocks noGrp="1"/>
          </p:cNvSpPr>
          <p:nvPr>
            <p:ph type="ftr" sz="quarter" idx="12"/>
          </p:nvPr>
        </p:nvSpPr>
        <p:spPr/>
        <p:txBody>
          <a:bodyPr rtlCol="0"/>
          <a:lstStyle>
            <a:lvl1pPr>
              <a:defRPr/>
            </a:lvl1pPr>
          </a:lstStyle>
          <a:p>
            <a:pPr>
              <a:defRPr/>
            </a:pPr>
            <a:endParaRPr lang="es-CL"/>
          </a:p>
        </p:txBody>
      </p:sp>
    </p:spTree>
    <p:extLst>
      <p:ext uri="{BB962C8B-B14F-4D97-AF65-F5344CB8AC3E}">
        <p14:creationId xmlns:p14="http://schemas.microsoft.com/office/powerpoint/2010/main" val="252454865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533400" y="273050"/>
            <a:ext cx="8153400" cy="869950"/>
          </a:xfrm>
        </p:spPr>
        <p:txBody>
          <a:bodyPr/>
          <a:lstStyle>
            <a:lvl1pPr>
              <a:defRPr/>
            </a:lvl1pPr>
          </a:lstStyle>
          <a:p>
            <a:r>
              <a:rPr lang="es-ES"/>
              <a:t>Haga clic para modificar el estilo de título del patrón</a:t>
            </a:r>
            <a:endParaRPr lang="en-US"/>
          </a:p>
        </p:txBody>
      </p:sp>
      <p:sp>
        <p:nvSpPr>
          <p:cNvPr id="11" name="10 Marcador de contenido"/>
          <p:cNvSpPr>
            <a:spLocks noGrp="1"/>
          </p:cNvSpPr>
          <p:nvPr>
            <p:ph sz="quarter" idx="2"/>
          </p:nvPr>
        </p:nvSpPr>
        <p:spPr>
          <a:xfrm>
            <a:off x="609600" y="2438400"/>
            <a:ext cx="3886200" cy="35814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3" name="12 Marcador de contenido"/>
          <p:cNvSpPr>
            <a:spLocks noGrp="1"/>
          </p:cNvSpPr>
          <p:nvPr>
            <p:ph sz="quarter" idx="4"/>
          </p:nvPr>
        </p:nvSpPr>
        <p:spPr>
          <a:xfrm>
            <a:off x="4800600" y="2438400"/>
            <a:ext cx="3886200" cy="35814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6" name="15 Marcador de texto"/>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1500" b="1">
                <a:solidFill>
                  <a:srgbClr val="FFFFFF"/>
                </a:solidFill>
              </a:defRPr>
            </a:lvl1pPr>
          </a:lstStyle>
          <a:p>
            <a:pPr lvl="0"/>
            <a:r>
              <a:rPr lang="es-ES"/>
              <a:t>Haga clic para modificar el estilo de texto del patrón</a:t>
            </a:r>
          </a:p>
        </p:txBody>
      </p:sp>
      <p:sp>
        <p:nvSpPr>
          <p:cNvPr id="15" name="14 Marcador de texto"/>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1500" b="1">
                <a:solidFill>
                  <a:srgbClr val="FFFFFF"/>
                </a:solidFill>
              </a:defRPr>
            </a:lvl1pPr>
          </a:lstStyle>
          <a:p>
            <a:pPr lvl="0"/>
            <a:r>
              <a:rPr lang="es-ES"/>
              <a:t>Haga clic para modificar el estilo de texto del patrón</a:t>
            </a:r>
          </a:p>
        </p:txBody>
      </p:sp>
      <p:sp>
        <p:nvSpPr>
          <p:cNvPr id="7" name="9 Marcador de fecha">
            <a:extLst>
              <a:ext uri="{FF2B5EF4-FFF2-40B4-BE49-F238E27FC236}">
                <a16:creationId xmlns:a16="http://schemas.microsoft.com/office/drawing/2014/main" id="{33D8B5E3-A0BF-5949-9C4E-36401ABF9009}"/>
              </a:ext>
            </a:extLst>
          </p:cNvPr>
          <p:cNvSpPr>
            <a:spLocks noGrp="1"/>
          </p:cNvSpPr>
          <p:nvPr>
            <p:ph type="dt" sz="half" idx="10"/>
          </p:nvPr>
        </p:nvSpPr>
        <p:spPr/>
        <p:txBody>
          <a:bodyPr rtlCol="0"/>
          <a:lstStyle>
            <a:lvl1pPr>
              <a:defRPr/>
            </a:lvl1pPr>
          </a:lstStyle>
          <a:p>
            <a:pPr>
              <a:defRPr/>
            </a:pPr>
            <a:fld id="{C8961CAB-A9C0-4CF9-A6C5-E46BA769987C}" type="datetimeFigureOut">
              <a:rPr lang="es-CL"/>
              <a:pPr>
                <a:defRPr/>
              </a:pPr>
              <a:t>12-03-26</a:t>
            </a:fld>
            <a:endParaRPr lang="es-CL"/>
          </a:p>
        </p:txBody>
      </p:sp>
      <p:sp>
        <p:nvSpPr>
          <p:cNvPr id="8" name="11 Marcador de número de diapositiva">
            <a:extLst>
              <a:ext uri="{FF2B5EF4-FFF2-40B4-BE49-F238E27FC236}">
                <a16:creationId xmlns:a16="http://schemas.microsoft.com/office/drawing/2014/main" id="{9E092C4E-F3D7-1440-9CDA-C36EDCF55172}"/>
              </a:ext>
            </a:extLst>
          </p:cNvPr>
          <p:cNvSpPr>
            <a:spLocks noGrp="1"/>
          </p:cNvSpPr>
          <p:nvPr>
            <p:ph type="sldNum" sz="quarter" idx="11"/>
          </p:nvPr>
        </p:nvSpPr>
        <p:spPr/>
        <p:txBody>
          <a:bodyPr rtlCol="0"/>
          <a:lstStyle>
            <a:lvl1pPr>
              <a:defRPr/>
            </a:lvl1pPr>
          </a:lstStyle>
          <a:p>
            <a:pPr>
              <a:defRPr/>
            </a:pPr>
            <a:fld id="{739DB879-9ED8-7C41-8F07-98192CE21365}" type="slidenum">
              <a:rPr lang="es-CL"/>
              <a:pPr>
                <a:defRPr/>
              </a:pPr>
              <a:t>‹Nº›</a:t>
            </a:fld>
            <a:endParaRPr lang="es-CL"/>
          </a:p>
        </p:txBody>
      </p:sp>
      <p:sp>
        <p:nvSpPr>
          <p:cNvPr id="9" name="13 Marcador de pie de página">
            <a:extLst>
              <a:ext uri="{FF2B5EF4-FFF2-40B4-BE49-F238E27FC236}">
                <a16:creationId xmlns:a16="http://schemas.microsoft.com/office/drawing/2014/main" id="{36E5EB3A-2FB9-2840-9D57-602EF3F6C79A}"/>
              </a:ext>
            </a:extLst>
          </p:cNvPr>
          <p:cNvSpPr>
            <a:spLocks noGrp="1"/>
          </p:cNvSpPr>
          <p:nvPr>
            <p:ph type="ftr" sz="quarter" idx="12"/>
          </p:nvPr>
        </p:nvSpPr>
        <p:spPr/>
        <p:txBody>
          <a:bodyPr rtlCol="0"/>
          <a:lstStyle>
            <a:lvl1pPr>
              <a:defRPr/>
            </a:lvl1pPr>
          </a:lstStyle>
          <a:p>
            <a:pPr>
              <a:defRPr/>
            </a:pPr>
            <a:endParaRPr lang="es-CL"/>
          </a:p>
        </p:txBody>
      </p:sp>
    </p:spTree>
    <p:extLst>
      <p:ext uri="{BB962C8B-B14F-4D97-AF65-F5344CB8AC3E}">
        <p14:creationId xmlns:p14="http://schemas.microsoft.com/office/powerpoint/2010/main" val="167579035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n-US"/>
          </a:p>
        </p:txBody>
      </p:sp>
      <p:sp>
        <p:nvSpPr>
          <p:cNvPr id="3" name="13 Marcador de fecha">
            <a:extLst>
              <a:ext uri="{FF2B5EF4-FFF2-40B4-BE49-F238E27FC236}">
                <a16:creationId xmlns:a16="http://schemas.microsoft.com/office/drawing/2014/main" id="{CF61F511-25A7-DD40-84F2-96B854AD7405}"/>
              </a:ext>
            </a:extLst>
          </p:cNvPr>
          <p:cNvSpPr>
            <a:spLocks noGrp="1"/>
          </p:cNvSpPr>
          <p:nvPr>
            <p:ph type="dt" sz="half" idx="10"/>
          </p:nvPr>
        </p:nvSpPr>
        <p:spPr/>
        <p:txBody>
          <a:bodyPr/>
          <a:lstStyle>
            <a:lvl1pPr>
              <a:defRPr/>
            </a:lvl1pPr>
          </a:lstStyle>
          <a:p>
            <a:pPr>
              <a:defRPr/>
            </a:pPr>
            <a:fld id="{C8961CAB-A9C0-4CF9-A6C5-E46BA769987C}" type="datetimeFigureOut">
              <a:rPr lang="es-CL"/>
              <a:pPr>
                <a:defRPr/>
              </a:pPr>
              <a:t>12-03-26</a:t>
            </a:fld>
            <a:endParaRPr lang="es-CL"/>
          </a:p>
        </p:txBody>
      </p:sp>
      <p:sp>
        <p:nvSpPr>
          <p:cNvPr id="4" name="2 Marcador de pie de página">
            <a:extLst>
              <a:ext uri="{FF2B5EF4-FFF2-40B4-BE49-F238E27FC236}">
                <a16:creationId xmlns:a16="http://schemas.microsoft.com/office/drawing/2014/main" id="{D7CC0D06-1831-1644-BB1F-18AF5EE1D93E}"/>
              </a:ext>
            </a:extLst>
          </p:cNvPr>
          <p:cNvSpPr>
            <a:spLocks noGrp="1"/>
          </p:cNvSpPr>
          <p:nvPr>
            <p:ph type="ftr" sz="quarter" idx="11"/>
          </p:nvPr>
        </p:nvSpPr>
        <p:spPr/>
        <p:txBody>
          <a:bodyPr/>
          <a:lstStyle>
            <a:lvl1pPr>
              <a:defRPr/>
            </a:lvl1pPr>
          </a:lstStyle>
          <a:p>
            <a:pPr>
              <a:defRPr/>
            </a:pPr>
            <a:endParaRPr lang="es-CL"/>
          </a:p>
        </p:txBody>
      </p:sp>
      <p:sp>
        <p:nvSpPr>
          <p:cNvPr id="5" name="22 Marcador de número de diapositiva">
            <a:extLst>
              <a:ext uri="{FF2B5EF4-FFF2-40B4-BE49-F238E27FC236}">
                <a16:creationId xmlns:a16="http://schemas.microsoft.com/office/drawing/2014/main" id="{5571F727-5528-2042-9796-E7AE3EB64D3D}"/>
              </a:ext>
            </a:extLst>
          </p:cNvPr>
          <p:cNvSpPr>
            <a:spLocks noGrp="1"/>
          </p:cNvSpPr>
          <p:nvPr>
            <p:ph type="sldNum" sz="quarter" idx="12"/>
          </p:nvPr>
        </p:nvSpPr>
        <p:spPr/>
        <p:txBody>
          <a:bodyPr/>
          <a:lstStyle>
            <a:lvl1pPr>
              <a:defRPr/>
            </a:lvl1pPr>
          </a:lstStyle>
          <a:p>
            <a:pPr>
              <a:defRPr/>
            </a:pPr>
            <a:fld id="{FD9B3410-B0E4-1942-B6FD-3194356C861A}" type="slidenum">
              <a:rPr lang="es-CL"/>
              <a:pPr>
                <a:defRPr/>
              </a:pPr>
              <a:t>‹Nº›</a:t>
            </a:fld>
            <a:endParaRPr lang="es-CL"/>
          </a:p>
        </p:txBody>
      </p:sp>
    </p:spTree>
    <p:extLst>
      <p:ext uri="{BB962C8B-B14F-4D97-AF65-F5344CB8AC3E}">
        <p14:creationId xmlns:p14="http://schemas.microsoft.com/office/powerpoint/2010/main" val="381279283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a:extLst>
              <a:ext uri="{FF2B5EF4-FFF2-40B4-BE49-F238E27FC236}">
                <a16:creationId xmlns:a16="http://schemas.microsoft.com/office/drawing/2014/main" id="{C860241D-47A7-0140-9486-BC25FF379CBE}"/>
              </a:ext>
            </a:extLst>
          </p:cNvPr>
          <p:cNvSpPr>
            <a:spLocks noGrp="1"/>
          </p:cNvSpPr>
          <p:nvPr>
            <p:ph type="dt" sz="half" idx="10"/>
          </p:nvPr>
        </p:nvSpPr>
        <p:spPr/>
        <p:txBody>
          <a:bodyPr/>
          <a:lstStyle>
            <a:lvl1pPr>
              <a:defRPr/>
            </a:lvl1pPr>
          </a:lstStyle>
          <a:p>
            <a:pPr>
              <a:defRPr/>
            </a:pPr>
            <a:fld id="{C8961CAB-A9C0-4CF9-A6C5-E46BA769987C}" type="datetimeFigureOut">
              <a:rPr lang="es-CL"/>
              <a:pPr>
                <a:defRPr/>
              </a:pPr>
              <a:t>12-03-26</a:t>
            </a:fld>
            <a:endParaRPr lang="es-CL"/>
          </a:p>
        </p:txBody>
      </p:sp>
      <p:sp>
        <p:nvSpPr>
          <p:cNvPr id="3" name="2 Marcador de pie de página">
            <a:extLst>
              <a:ext uri="{FF2B5EF4-FFF2-40B4-BE49-F238E27FC236}">
                <a16:creationId xmlns:a16="http://schemas.microsoft.com/office/drawing/2014/main" id="{9C2B7543-E33F-C443-AF57-41E96EFD046E}"/>
              </a:ext>
            </a:extLst>
          </p:cNvPr>
          <p:cNvSpPr>
            <a:spLocks noGrp="1"/>
          </p:cNvSpPr>
          <p:nvPr>
            <p:ph type="ftr" sz="quarter" idx="11"/>
          </p:nvPr>
        </p:nvSpPr>
        <p:spPr/>
        <p:txBody>
          <a:bodyPr/>
          <a:lstStyle>
            <a:lvl1pPr>
              <a:defRPr/>
            </a:lvl1pPr>
          </a:lstStyle>
          <a:p>
            <a:pPr>
              <a:defRPr/>
            </a:pPr>
            <a:endParaRPr lang="es-CL"/>
          </a:p>
        </p:txBody>
      </p:sp>
      <p:sp>
        <p:nvSpPr>
          <p:cNvPr id="4" name="3 Marcador de número de diapositiva">
            <a:extLst>
              <a:ext uri="{FF2B5EF4-FFF2-40B4-BE49-F238E27FC236}">
                <a16:creationId xmlns:a16="http://schemas.microsoft.com/office/drawing/2014/main" id="{A200BE1D-DCDE-2145-AD98-4D96E783DE6C}"/>
              </a:ext>
            </a:extLst>
          </p:cNvPr>
          <p:cNvSpPr>
            <a:spLocks noGrp="1"/>
          </p:cNvSpPr>
          <p:nvPr>
            <p:ph type="sldNum" sz="quarter" idx="12"/>
          </p:nvPr>
        </p:nvSpPr>
        <p:spPr>
          <a:xfrm>
            <a:off x="0" y="6248400"/>
            <a:ext cx="533400" cy="381000"/>
          </a:xfrm>
        </p:spPr>
        <p:txBody>
          <a:bodyPr/>
          <a:lstStyle>
            <a:lvl1pPr>
              <a:defRPr smtClean="0">
                <a:solidFill>
                  <a:schemeClr val="tx2"/>
                </a:solidFill>
              </a:defRPr>
            </a:lvl1pPr>
          </a:lstStyle>
          <a:p>
            <a:pPr>
              <a:defRPr/>
            </a:pPr>
            <a:fld id="{32C92829-3F78-EF4C-974C-61BCD7C7A022}" type="slidenum">
              <a:rPr lang="es-CL"/>
              <a:pPr>
                <a:defRPr/>
              </a:pPr>
              <a:t>‹Nº›</a:t>
            </a:fld>
            <a:endParaRPr lang="es-CL"/>
          </a:p>
        </p:txBody>
      </p:sp>
    </p:spTree>
    <p:extLst>
      <p:ext uri="{BB962C8B-B14F-4D97-AF65-F5344CB8AC3E}">
        <p14:creationId xmlns:p14="http://schemas.microsoft.com/office/powerpoint/2010/main" val="166621261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0" y="273050"/>
            <a:ext cx="8077200" cy="869950"/>
          </a:xfrm>
        </p:spPr>
        <p:txBody>
          <a:bodyPr/>
          <a:lstStyle>
            <a:lvl1pPr algn="l">
              <a:buNone/>
              <a:defRPr sz="3300" b="0"/>
            </a:lvl1pPr>
          </a:lstStyle>
          <a:p>
            <a:r>
              <a:rPr lang="es-ES"/>
              <a:t>Haga clic para modificar el estilo de título del patrón</a:t>
            </a:r>
            <a:endParaRPr lang="en-US"/>
          </a:p>
        </p:txBody>
      </p:sp>
      <p:sp>
        <p:nvSpPr>
          <p:cNvPr id="3" name="2 Marcador de texto"/>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751"/>
              </a:spcAft>
              <a:buNone/>
              <a:defRPr sz="1351"/>
            </a:lvl1pPr>
            <a:lvl2pPr>
              <a:buNone/>
              <a:defRPr sz="900"/>
            </a:lvl2pPr>
            <a:lvl3pPr>
              <a:buNone/>
              <a:defRPr sz="751"/>
            </a:lvl3pPr>
            <a:lvl4pPr>
              <a:buNone/>
              <a:defRPr sz="675"/>
            </a:lvl4pPr>
            <a:lvl5pPr>
              <a:buNone/>
              <a:defRPr sz="675"/>
            </a:lvl5pPr>
          </a:lstStyle>
          <a:p>
            <a:pPr lvl="0"/>
            <a:r>
              <a:rPr lang="es-ES"/>
              <a:t>Haga clic para modificar el estilo de texto del patrón</a:t>
            </a:r>
          </a:p>
        </p:txBody>
      </p:sp>
      <p:sp>
        <p:nvSpPr>
          <p:cNvPr id="9" name="8 Marcador de contenido"/>
          <p:cNvSpPr>
            <a:spLocks noGrp="1"/>
          </p:cNvSpPr>
          <p:nvPr>
            <p:ph sz="quarter" idx="1"/>
          </p:nvPr>
        </p:nvSpPr>
        <p:spPr>
          <a:xfrm>
            <a:off x="2362200" y="1752600"/>
            <a:ext cx="6400800" cy="44196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13 Marcador de fecha">
            <a:extLst>
              <a:ext uri="{FF2B5EF4-FFF2-40B4-BE49-F238E27FC236}">
                <a16:creationId xmlns:a16="http://schemas.microsoft.com/office/drawing/2014/main" id="{6CC65C94-EE1E-5143-8677-3473806BA600}"/>
              </a:ext>
            </a:extLst>
          </p:cNvPr>
          <p:cNvSpPr>
            <a:spLocks noGrp="1"/>
          </p:cNvSpPr>
          <p:nvPr>
            <p:ph type="dt" sz="half" idx="10"/>
          </p:nvPr>
        </p:nvSpPr>
        <p:spPr/>
        <p:txBody>
          <a:bodyPr/>
          <a:lstStyle>
            <a:lvl1pPr>
              <a:defRPr/>
            </a:lvl1pPr>
          </a:lstStyle>
          <a:p>
            <a:pPr>
              <a:defRPr/>
            </a:pPr>
            <a:fld id="{C8961CAB-A9C0-4CF9-A6C5-E46BA769987C}" type="datetimeFigureOut">
              <a:rPr lang="es-CL"/>
              <a:pPr>
                <a:defRPr/>
              </a:pPr>
              <a:t>12-03-26</a:t>
            </a:fld>
            <a:endParaRPr lang="es-CL"/>
          </a:p>
        </p:txBody>
      </p:sp>
      <p:sp>
        <p:nvSpPr>
          <p:cNvPr id="6" name="2 Marcador de pie de página">
            <a:extLst>
              <a:ext uri="{FF2B5EF4-FFF2-40B4-BE49-F238E27FC236}">
                <a16:creationId xmlns:a16="http://schemas.microsoft.com/office/drawing/2014/main" id="{7F97097D-847B-4648-88F9-EF5D2F5365B2}"/>
              </a:ext>
            </a:extLst>
          </p:cNvPr>
          <p:cNvSpPr>
            <a:spLocks noGrp="1"/>
          </p:cNvSpPr>
          <p:nvPr>
            <p:ph type="ftr" sz="quarter" idx="11"/>
          </p:nvPr>
        </p:nvSpPr>
        <p:spPr/>
        <p:txBody>
          <a:bodyPr/>
          <a:lstStyle>
            <a:lvl1pPr>
              <a:defRPr/>
            </a:lvl1pPr>
          </a:lstStyle>
          <a:p>
            <a:pPr>
              <a:defRPr/>
            </a:pPr>
            <a:endParaRPr lang="es-CL"/>
          </a:p>
        </p:txBody>
      </p:sp>
      <p:sp>
        <p:nvSpPr>
          <p:cNvPr id="7" name="22 Marcador de número de diapositiva">
            <a:extLst>
              <a:ext uri="{FF2B5EF4-FFF2-40B4-BE49-F238E27FC236}">
                <a16:creationId xmlns:a16="http://schemas.microsoft.com/office/drawing/2014/main" id="{3AFF1C6A-472E-6F45-82E9-BB22314B66DE}"/>
              </a:ext>
            </a:extLst>
          </p:cNvPr>
          <p:cNvSpPr>
            <a:spLocks noGrp="1"/>
          </p:cNvSpPr>
          <p:nvPr>
            <p:ph type="sldNum" sz="quarter" idx="12"/>
          </p:nvPr>
        </p:nvSpPr>
        <p:spPr/>
        <p:txBody>
          <a:bodyPr/>
          <a:lstStyle>
            <a:lvl1pPr>
              <a:defRPr/>
            </a:lvl1pPr>
          </a:lstStyle>
          <a:p>
            <a:pPr>
              <a:defRPr/>
            </a:pPr>
            <a:fld id="{25333ADA-6228-FF42-81A8-5E2B9E53FD6A}" type="slidenum">
              <a:rPr lang="es-CL"/>
              <a:pPr>
                <a:defRPr/>
              </a:pPr>
              <a:t>‹Nº›</a:t>
            </a:fld>
            <a:endParaRPr lang="es-CL"/>
          </a:p>
        </p:txBody>
      </p:sp>
    </p:spTree>
    <p:extLst>
      <p:ext uri="{BB962C8B-B14F-4D97-AF65-F5344CB8AC3E}">
        <p14:creationId xmlns:p14="http://schemas.microsoft.com/office/powerpoint/2010/main" val="236030866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 name="7 Rectángulo">
            <a:extLst>
              <a:ext uri="{FF2B5EF4-FFF2-40B4-BE49-F238E27FC236}">
                <a16:creationId xmlns:a16="http://schemas.microsoft.com/office/drawing/2014/main" id="{8787B400-91BB-C54E-B6D3-1638AD78E089}"/>
              </a:ext>
            </a:extLst>
          </p:cNvPr>
          <p:cNvSpPr/>
          <p:nvPr/>
        </p:nvSpPr>
        <p:spPr bwMode="white">
          <a:xfrm>
            <a:off x="-9525" y="4572000"/>
            <a:ext cx="9144000" cy="887413"/>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351"/>
          </a:p>
        </p:txBody>
      </p:sp>
      <p:sp>
        <p:nvSpPr>
          <p:cNvPr id="6" name="8 Rectángulo">
            <a:extLst>
              <a:ext uri="{FF2B5EF4-FFF2-40B4-BE49-F238E27FC236}">
                <a16:creationId xmlns:a16="http://schemas.microsoft.com/office/drawing/2014/main" id="{8E726ED7-BA10-7046-B67F-F6E93C7CE9DA}"/>
              </a:ext>
            </a:extLst>
          </p:cNvPr>
          <p:cNvSpPr/>
          <p:nvPr/>
        </p:nvSpPr>
        <p:spPr>
          <a:xfrm>
            <a:off x="-9525" y="4664075"/>
            <a:ext cx="1463675" cy="712788"/>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351"/>
          </a:p>
        </p:txBody>
      </p:sp>
      <p:sp>
        <p:nvSpPr>
          <p:cNvPr id="7" name="9 Rectángulo">
            <a:extLst>
              <a:ext uri="{FF2B5EF4-FFF2-40B4-BE49-F238E27FC236}">
                <a16:creationId xmlns:a16="http://schemas.microsoft.com/office/drawing/2014/main" id="{62D2CB41-2E54-FE46-BA8C-481BA962BB6A}"/>
              </a:ext>
            </a:extLst>
          </p:cNvPr>
          <p:cNvSpPr/>
          <p:nvPr/>
        </p:nvSpPr>
        <p:spPr>
          <a:xfrm>
            <a:off x="1544638" y="4654550"/>
            <a:ext cx="7599362" cy="712788"/>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351"/>
          </a:p>
        </p:txBody>
      </p:sp>
      <p:sp>
        <p:nvSpPr>
          <p:cNvPr id="8" name="10 Rectángulo">
            <a:extLst>
              <a:ext uri="{FF2B5EF4-FFF2-40B4-BE49-F238E27FC236}">
                <a16:creationId xmlns:a16="http://schemas.microsoft.com/office/drawing/2014/main" id="{C1116C08-F47E-D647-9B18-C89FB5236B39}"/>
              </a:ext>
            </a:extLst>
          </p:cNvPr>
          <p:cNvSpPr/>
          <p:nvPr/>
        </p:nvSpPr>
        <p:spPr bwMode="white">
          <a:xfrm>
            <a:off x="1447800" y="0"/>
            <a:ext cx="100013" cy="6867525"/>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351"/>
          </a:p>
        </p:txBody>
      </p:sp>
      <p:sp>
        <p:nvSpPr>
          <p:cNvPr id="4" name="3 Marcador de texto"/>
          <p:cNvSpPr>
            <a:spLocks noGrp="1"/>
          </p:cNvSpPr>
          <p:nvPr>
            <p:ph type="body" sz="half" idx="2"/>
          </p:nvPr>
        </p:nvSpPr>
        <p:spPr>
          <a:xfrm>
            <a:off x="1600200" y="5486400"/>
            <a:ext cx="7315200" cy="685800"/>
          </a:xfrm>
        </p:spPr>
        <p:txBody>
          <a:bodyPr/>
          <a:lstStyle>
            <a:lvl1pPr marL="0" indent="0">
              <a:buFontTx/>
              <a:buNone/>
              <a:defRPr sz="1275"/>
            </a:lvl1pPr>
            <a:lvl2pPr>
              <a:buFontTx/>
              <a:buNone/>
              <a:defRPr sz="900"/>
            </a:lvl2pPr>
            <a:lvl3pPr>
              <a:buFontTx/>
              <a:buNone/>
              <a:defRPr sz="751"/>
            </a:lvl3pPr>
            <a:lvl4pPr>
              <a:buFontTx/>
              <a:buNone/>
              <a:defRPr sz="675"/>
            </a:lvl4pPr>
            <a:lvl5pPr>
              <a:buFontTx/>
              <a:buNone/>
              <a:defRPr sz="675"/>
            </a:lvl5pPr>
          </a:lstStyle>
          <a:p>
            <a:pPr lvl="0"/>
            <a:r>
              <a:rPr lang="es-ES"/>
              <a:t>Haga clic para modificar el estilo de texto del patrón</a:t>
            </a:r>
          </a:p>
        </p:txBody>
      </p:sp>
      <p:sp>
        <p:nvSpPr>
          <p:cNvPr id="2" name="1 Título"/>
          <p:cNvSpPr>
            <a:spLocks noGrp="1"/>
          </p:cNvSpPr>
          <p:nvPr>
            <p:ph type="title"/>
          </p:nvPr>
        </p:nvSpPr>
        <p:spPr>
          <a:xfrm>
            <a:off x="1600200" y="4648200"/>
            <a:ext cx="7315200" cy="685800"/>
          </a:xfrm>
        </p:spPr>
        <p:txBody>
          <a:bodyPr/>
          <a:lstStyle>
            <a:lvl1pPr algn="l">
              <a:buNone/>
              <a:defRPr sz="2100" b="0">
                <a:solidFill>
                  <a:srgbClr val="FFFFFF"/>
                </a:solidFill>
              </a:defRPr>
            </a:lvl1pPr>
          </a:lstStyle>
          <a:p>
            <a:r>
              <a:rPr lang="es-ES"/>
              <a:t>Haga clic para modificar el estilo de título del patrón</a:t>
            </a:r>
            <a:endParaRPr lang="en-US"/>
          </a:p>
        </p:txBody>
      </p:sp>
      <p:sp>
        <p:nvSpPr>
          <p:cNvPr id="3" name="2 Marcador de posición de imagen"/>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2400"/>
            </a:lvl1pPr>
          </a:lstStyle>
          <a:p>
            <a:pPr lvl="0"/>
            <a:r>
              <a:rPr lang="es-ES" noProof="0"/>
              <a:t>Haga clic en el icono para agregar una imagen</a:t>
            </a:r>
            <a:endParaRPr lang="en-US" noProof="0" dirty="0"/>
          </a:p>
        </p:txBody>
      </p:sp>
      <p:sp>
        <p:nvSpPr>
          <p:cNvPr id="9" name="11 Marcador de fecha">
            <a:extLst>
              <a:ext uri="{FF2B5EF4-FFF2-40B4-BE49-F238E27FC236}">
                <a16:creationId xmlns:a16="http://schemas.microsoft.com/office/drawing/2014/main" id="{C011C015-5EE5-3940-A8F1-0EA56B63A8EA}"/>
              </a:ext>
            </a:extLst>
          </p:cNvPr>
          <p:cNvSpPr>
            <a:spLocks noGrp="1"/>
          </p:cNvSpPr>
          <p:nvPr>
            <p:ph type="dt" sz="half" idx="10"/>
          </p:nvPr>
        </p:nvSpPr>
        <p:spPr>
          <a:xfrm>
            <a:off x="6248400" y="6248400"/>
            <a:ext cx="2667000" cy="365125"/>
          </a:xfrm>
        </p:spPr>
        <p:txBody>
          <a:bodyPr rtlCol="0"/>
          <a:lstStyle>
            <a:lvl1pPr>
              <a:defRPr/>
            </a:lvl1pPr>
          </a:lstStyle>
          <a:p>
            <a:pPr>
              <a:defRPr/>
            </a:pPr>
            <a:fld id="{C8961CAB-A9C0-4CF9-A6C5-E46BA769987C}" type="datetimeFigureOut">
              <a:rPr lang="es-CL"/>
              <a:pPr>
                <a:defRPr/>
              </a:pPr>
              <a:t>12-03-26</a:t>
            </a:fld>
            <a:endParaRPr lang="es-CL"/>
          </a:p>
        </p:txBody>
      </p:sp>
      <p:sp>
        <p:nvSpPr>
          <p:cNvPr id="10" name="12 Marcador de número de diapositiva">
            <a:extLst>
              <a:ext uri="{FF2B5EF4-FFF2-40B4-BE49-F238E27FC236}">
                <a16:creationId xmlns:a16="http://schemas.microsoft.com/office/drawing/2014/main" id="{5EBC7501-33DD-7B4D-B83D-3E8C0289D169}"/>
              </a:ext>
            </a:extLst>
          </p:cNvPr>
          <p:cNvSpPr>
            <a:spLocks noGrp="1"/>
          </p:cNvSpPr>
          <p:nvPr>
            <p:ph type="sldNum" sz="quarter" idx="11"/>
          </p:nvPr>
        </p:nvSpPr>
        <p:spPr>
          <a:xfrm>
            <a:off x="0" y="4667250"/>
            <a:ext cx="1447800" cy="663575"/>
          </a:xfrm>
        </p:spPr>
        <p:txBody>
          <a:bodyPr rtlCol="0"/>
          <a:lstStyle>
            <a:lvl1pPr>
              <a:defRPr sz="2100" smtClean="0"/>
            </a:lvl1pPr>
          </a:lstStyle>
          <a:p>
            <a:pPr>
              <a:defRPr/>
            </a:pPr>
            <a:fld id="{EEA16F44-0E1E-BB4A-8C85-7B014CD040F6}" type="slidenum">
              <a:rPr lang="es-CL"/>
              <a:pPr>
                <a:defRPr/>
              </a:pPr>
              <a:t>‹Nº›</a:t>
            </a:fld>
            <a:endParaRPr lang="es-CL"/>
          </a:p>
        </p:txBody>
      </p:sp>
      <p:sp>
        <p:nvSpPr>
          <p:cNvPr id="11" name="13 Marcador de pie de página">
            <a:extLst>
              <a:ext uri="{FF2B5EF4-FFF2-40B4-BE49-F238E27FC236}">
                <a16:creationId xmlns:a16="http://schemas.microsoft.com/office/drawing/2014/main" id="{9A492B94-B700-1F4B-BF55-46818117C481}"/>
              </a:ext>
            </a:extLst>
          </p:cNvPr>
          <p:cNvSpPr>
            <a:spLocks noGrp="1"/>
          </p:cNvSpPr>
          <p:nvPr>
            <p:ph type="ftr" sz="quarter" idx="12"/>
          </p:nvPr>
        </p:nvSpPr>
        <p:spPr>
          <a:xfrm>
            <a:off x="1600200" y="6248400"/>
            <a:ext cx="4572000" cy="365125"/>
          </a:xfrm>
        </p:spPr>
        <p:txBody>
          <a:bodyPr rtlCol="0"/>
          <a:lstStyle>
            <a:lvl1pPr>
              <a:defRPr/>
            </a:lvl1pPr>
          </a:lstStyle>
          <a:p>
            <a:pPr>
              <a:defRPr/>
            </a:pPr>
            <a:endParaRPr lang="es-CL"/>
          </a:p>
        </p:txBody>
      </p:sp>
    </p:spTree>
    <p:extLst>
      <p:ext uri="{BB962C8B-B14F-4D97-AF65-F5344CB8AC3E}">
        <p14:creationId xmlns:p14="http://schemas.microsoft.com/office/powerpoint/2010/main" val="1423294512"/>
      </p:ext>
    </p:extLst>
  </p:cSld>
  <p:clrMapOvr>
    <a:overrideClrMapping bg1="lt1" tx1="dk1" bg2="lt2" tx2="dk2" accent1="accent1" accent2="accent2" accent3="accent3" accent4="accent4" accent5="accent5" accent6="accent6" hlink="hlink" folHlink="folHlink"/>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n-US"/>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13 Marcador de fecha">
            <a:extLst>
              <a:ext uri="{FF2B5EF4-FFF2-40B4-BE49-F238E27FC236}">
                <a16:creationId xmlns:a16="http://schemas.microsoft.com/office/drawing/2014/main" id="{21BBE9C8-0871-3A40-ABD0-0BDC460FD37A}"/>
              </a:ext>
            </a:extLst>
          </p:cNvPr>
          <p:cNvSpPr>
            <a:spLocks noGrp="1"/>
          </p:cNvSpPr>
          <p:nvPr>
            <p:ph type="dt" sz="half" idx="10"/>
          </p:nvPr>
        </p:nvSpPr>
        <p:spPr/>
        <p:txBody>
          <a:bodyPr/>
          <a:lstStyle>
            <a:lvl1pPr>
              <a:defRPr/>
            </a:lvl1pPr>
          </a:lstStyle>
          <a:p>
            <a:pPr>
              <a:defRPr/>
            </a:pPr>
            <a:fld id="{C8961CAB-A9C0-4CF9-A6C5-E46BA769987C}" type="datetimeFigureOut">
              <a:rPr lang="es-CL"/>
              <a:pPr>
                <a:defRPr/>
              </a:pPr>
              <a:t>12-03-26</a:t>
            </a:fld>
            <a:endParaRPr lang="es-CL"/>
          </a:p>
        </p:txBody>
      </p:sp>
      <p:sp>
        <p:nvSpPr>
          <p:cNvPr id="5" name="2 Marcador de pie de página">
            <a:extLst>
              <a:ext uri="{FF2B5EF4-FFF2-40B4-BE49-F238E27FC236}">
                <a16:creationId xmlns:a16="http://schemas.microsoft.com/office/drawing/2014/main" id="{48BE71AE-CF60-2C45-9867-B81B4B5F5F04}"/>
              </a:ext>
            </a:extLst>
          </p:cNvPr>
          <p:cNvSpPr>
            <a:spLocks noGrp="1"/>
          </p:cNvSpPr>
          <p:nvPr>
            <p:ph type="ftr" sz="quarter" idx="11"/>
          </p:nvPr>
        </p:nvSpPr>
        <p:spPr/>
        <p:txBody>
          <a:bodyPr/>
          <a:lstStyle>
            <a:lvl1pPr>
              <a:defRPr/>
            </a:lvl1pPr>
          </a:lstStyle>
          <a:p>
            <a:pPr>
              <a:defRPr/>
            </a:pPr>
            <a:endParaRPr lang="es-CL"/>
          </a:p>
        </p:txBody>
      </p:sp>
      <p:sp>
        <p:nvSpPr>
          <p:cNvPr id="6" name="22 Marcador de número de diapositiva">
            <a:extLst>
              <a:ext uri="{FF2B5EF4-FFF2-40B4-BE49-F238E27FC236}">
                <a16:creationId xmlns:a16="http://schemas.microsoft.com/office/drawing/2014/main" id="{227F6D53-9872-704A-B386-C3431A300157}"/>
              </a:ext>
            </a:extLst>
          </p:cNvPr>
          <p:cNvSpPr>
            <a:spLocks noGrp="1"/>
          </p:cNvSpPr>
          <p:nvPr>
            <p:ph type="sldNum" sz="quarter" idx="12"/>
          </p:nvPr>
        </p:nvSpPr>
        <p:spPr/>
        <p:txBody>
          <a:bodyPr/>
          <a:lstStyle>
            <a:lvl1pPr>
              <a:defRPr/>
            </a:lvl1pPr>
          </a:lstStyle>
          <a:p>
            <a:pPr>
              <a:defRPr/>
            </a:pPr>
            <a:fld id="{C862CC05-58B8-E34D-BD36-C99CA35666F2}" type="slidenum">
              <a:rPr lang="es-CL"/>
              <a:pPr>
                <a:defRPr/>
              </a:pPr>
              <a:t>‹Nº›</a:t>
            </a:fld>
            <a:endParaRPr lang="es-CL"/>
          </a:p>
        </p:txBody>
      </p:sp>
    </p:spTree>
    <p:extLst>
      <p:ext uri="{BB962C8B-B14F-4D97-AF65-F5344CB8AC3E}">
        <p14:creationId xmlns:p14="http://schemas.microsoft.com/office/powerpoint/2010/main" val="88677254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4" name="6 Rectángulo">
            <a:extLst>
              <a:ext uri="{FF2B5EF4-FFF2-40B4-BE49-F238E27FC236}">
                <a16:creationId xmlns:a16="http://schemas.microsoft.com/office/drawing/2014/main" id="{B57E0C8C-1125-194E-9317-BD3C8F7A7FB8}"/>
              </a:ext>
            </a:extLst>
          </p:cNvPr>
          <p:cNvSpPr/>
          <p:nvPr/>
        </p:nvSpPr>
        <p:spPr bwMode="white">
          <a:xfrm>
            <a:off x="6096000" y="0"/>
            <a:ext cx="320675"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sz="1351"/>
          </a:p>
        </p:txBody>
      </p:sp>
      <p:sp>
        <p:nvSpPr>
          <p:cNvPr id="5" name="7 Rectángulo">
            <a:extLst>
              <a:ext uri="{FF2B5EF4-FFF2-40B4-BE49-F238E27FC236}">
                <a16:creationId xmlns:a16="http://schemas.microsoft.com/office/drawing/2014/main" id="{64009568-ADE8-7141-AB1C-088A8DCA603F}"/>
              </a:ext>
            </a:extLst>
          </p:cNvPr>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sz="1351"/>
          </a:p>
        </p:txBody>
      </p:sp>
      <p:sp>
        <p:nvSpPr>
          <p:cNvPr id="6" name="8 Rectángulo">
            <a:extLst>
              <a:ext uri="{FF2B5EF4-FFF2-40B4-BE49-F238E27FC236}">
                <a16:creationId xmlns:a16="http://schemas.microsoft.com/office/drawing/2014/main" id="{80B7D40E-59CC-A64F-A6FE-3DD78879C714}"/>
              </a:ext>
            </a:extLst>
          </p:cNvPr>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sz="1351"/>
          </a:p>
        </p:txBody>
      </p:sp>
      <p:sp>
        <p:nvSpPr>
          <p:cNvPr id="2" name="1 Título vertical"/>
          <p:cNvSpPr>
            <a:spLocks noGrp="1"/>
          </p:cNvSpPr>
          <p:nvPr>
            <p:ph type="title" orient="vert"/>
          </p:nvPr>
        </p:nvSpPr>
        <p:spPr>
          <a:xfrm>
            <a:off x="6553200" y="609614"/>
            <a:ext cx="2057400" cy="5516563"/>
          </a:xfrm>
        </p:spPr>
        <p:txBody>
          <a:bodyPr vert="eaVert"/>
          <a:lstStyle/>
          <a:p>
            <a:r>
              <a:rPr lang="es-ES"/>
              <a:t>Haga clic para modificar el estilo de título del patrón</a:t>
            </a:r>
            <a:endParaRPr lang="en-US"/>
          </a:p>
        </p:txBody>
      </p:sp>
      <p:sp>
        <p:nvSpPr>
          <p:cNvPr id="3" name="2 Marcador de texto vertical"/>
          <p:cNvSpPr>
            <a:spLocks noGrp="1"/>
          </p:cNvSpPr>
          <p:nvPr>
            <p:ph type="body" orient="vert" idx="1"/>
          </p:nvPr>
        </p:nvSpPr>
        <p:spPr>
          <a:xfrm>
            <a:off x="457200" y="609600"/>
            <a:ext cx="5562600" cy="5516564"/>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7" name="3 Marcador de fecha">
            <a:extLst>
              <a:ext uri="{FF2B5EF4-FFF2-40B4-BE49-F238E27FC236}">
                <a16:creationId xmlns:a16="http://schemas.microsoft.com/office/drawing/2014/main" id="{F0459141-6F0E-4B4C-9CF0-DB6FE1E83D2B}"/>
              </a:ext>
            </a:extLst>
          </p:cNvPr>
          <p:cNvSpPr>
            <a:spLocks noGrp="1"/>
          </p:cNvSpPr>
          <p:nvPr>
            <p:ph type="dt" sz="half" idx="10"/>
          </p:nvPr>
        </p:nvSpPr>
        <p:spPr>
          <a:xfrm>
            <a:off x="6553200" y="6248400"/>
            <a:ext cx="2209800" cy="365125"/>
          </a:xfrm>
        </p:spPr>
        <p:txBody>
          <a:bodyPr/>
          <a:lstStyle>
            <a:lvl1pPr>
              <a:defRPr/>
            </a:lvl1pPr>
          </a:lstStyle>
          <a:p>
            <a:pPr>
              <a:defRPr/>
            </a:pPr>
            <a:fld id="{C8961CAB-A9C0-4CF9-A6C5-E46BA769987C}" type="datetimeFigureOut">
              <a:rPr lang="es-CL"/>
              <a:pPr>
                <a:defRPr/>
              </a:pPr>
              <a:t>12-03-26</a:t>
            </a:fld>
            <a:endParaRPr lang="es-CL"/>
          </a:p>
        </p:txBody>
      </p:sp>
      <p:sp>
        <p:nvSpPr>
          <p:cNvPr id="8" name="4 Marcador de pie de página">
            <a:extLst>
              <a:ext uri="{FF2B5EF4-FFF2-40B4-BE49-F238E27FC236}">
                <a16:creationId xmlns:a16="http://schemas.microsoft.com/office/drawing/2014/main" id="{903EBADE-F37B-754D-AE21-BFD1C7E91F3C}"/>
              </a:ext>
            </a:extLst>
          </p:cNvPr>
          <p:cNvSpPr>
            <a:spLocks noGrp="1"/>
          </p:cNvSpPr>
          <p:nvPr>
            <p:ph type="ftr" sz="quarter" idx="11"/>
          </p:nvPr>
        </p:nvSpPr>
        <p:spPr>
          <a:xfrm>
            <a:off x="457200" y="6248400"/>
            <a:ext cx="5573713" cy="365125"/>
          </a:xfrm>
        </p:spPr>
        <p:txBody>
          <a:bodyPr/>
          <a:lstStyle>
            <a:lvl1pPr>
              <a:defRPr/>
            </a:lvl1pPr>
          </a:lstStyle>
          <a:p>
            <a:pPr>
              <a:defRPr/>
            </a:pPr>
            <a:endParaRPr lang="es-CL"/>
          </a:p>
        </p:txBody>
      </p:sp>
      <p:sp>
        <p:nvSpPr>
          <p:cNvPr id="9" name="5 Marcador de número de diapositiva">
            <a:extLst>
              <a:ext uri="{FF2B5EF4-FFF2-40B4-BE49-F238E27FC236}">
                <a16:creationId xmlns:a16="http://schemas.microsoft.com/office/drawing/2014/main" id="{04DCA067-1103-E243-B434-6A226EA940DE}"/>
              </a:ext>
            </a:extLst>
          </p:cNvPr>
          <p:cNvSpPr>
            <a:spLocks noGrp="1"/>
          </p:cNvSpPr>
          <p:nvPr>
            <p:ph type="sldNum" sz="quarter" idx="12"/>
          </p:nvPr>
        </p:nvSpPr>
        <p:spPr>
          <a:xfrm rot="5400000">
            <a:off x="5989638" y="144462"/>
            <a:ext cx="533400" cy="244475"/>
          </a:xfrm>
        </p:spPr>
        <p:txBody>
          <a:bodyPr/>
          <a:lstStyle>
            <a:lvl1pPr>
              <a:defRPr/>
            </a:lvl1pPr>
          </a:lstStyle>
          <a:p>
            <a:pPr>
              <a:defRPr/>
            </a:pPr>
            <a:fld id="{6643E137-EAD7-1C46-9C7E-2AE1C15FC096}" type="slidenum">
              <a:rPr lang="es-CL"/>
              <a:pPr>
                <a:defRPr/>
              </a:pPr>
              <a:t>‹Nº›</a:t>
            </a:fld>
            <a:endParaRPr lang="es-CL"/>
          </a:p>
        </p:txBody>
      </p:sp>
    </p:spTree>
    <p:extLst>
      <p:ext uri="{BB962C8B-B14F-4D97-AF65-F5344CB8AC3E}">
        <p14:creationId xmlns:p14="http://schemas.microsoft.com/office/powerpoint/2010/main" val="2173800525"/>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theme" Target="../theme/theme2.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26" name="1 Marcador de título">
            <a:extLst>
              <a:ext uri="{FF2B5EF4-FFF2-40B4-BE49-F238E27FC236}">
                <a16:creationId xmlns:a16="http://schemas.microsoft.com/office/drawing/2014/main" id="{F265A053-C1C5-D744-BFA4-232C28BF80E6}"/>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_tradnl"/>
              <a:t>Haga clic para modificar el estilo de título del patrón</a:t>
            </a:r>
            <a:endParaRPr lang="es-CL" altLang="es-ES_tradnl"/>
          </a:p>
        </p:txBody>
      </p:sp>
      <p:sp>
        <p:nvSpPr>
          <p:cNvPr id="1027" name="2 Marcador de texto">
            <a:extLst>
              <a:ext uri="{FF2B5EF4-FFF2-40B4-BE49-F238E27FC236}">
                <a16:creationId xmlns:a16="http://schemas.microsoft.com/office/drawing/2014/main" id="{325192D7-B2B8-604C-AF4A-15FE4F1AB17A}"/>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_tradnl"/>
              <a:t>Haga clic para modificar el estilo de texto del patrón</a:t>
            </a:r>
          </a:p>
          <a:p>
            <a:pPr lvl="1"/>
            <a:r>
              <a:rPr lang="es-ES" altLang="es-ES_tradnl"/>
              <a:t>Segundo nivel</a:t>
            </a:r>
          </a:p>
          <a:p>
            <a:pPr lvl="2"/>
            <a:r>
              <a:rPr lang="es-ES" altLang="es-ES_tradnl"/>
              <a:t>Tercer nivel</a:t>
            </a:r>
          </a:p>
          <a:p>
            <a:pPr lvl="3"/>
            <a:r>
              <a:rPr lang="es-ES" altLang="es-ES_tradnl"/>
              <a:t>Cuarto nivel</a:t>
            </a:r>
          </a:p>
          <a:p>
            <a:pPr lvl="4"/>
            <a:r>
              <a:rPr lang="es-ES" altLang="es-ES_tradnl"/>
              <a:t>Quinto nivel</a:t>
            </a:r>
            <a:endParaRPr lang="es-CL" altLang="es-ES_tradnl"/>
          </a:p>
        </p:txBody>
      </p:sp>
      <p:sp>
        <p:nvSpPr>
          <p:cNvPr id="4" name="3 Marcador de fecha">
            <a:extLst>
              <a:ext uri="{FF2B5EF4-FFF2-40B4-BE49-F238E27FC236}">
                <a16:creationId xmlns:a16="http://schemas.microsoft.com/office/drawing/2014/main" id="{913163D8-5D9B-E84B-AF81-DDF9318B0467}"/>
              </a:ext>
            </a:extLst>
          </p:cNvPr>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rgbClr val="FFFFFF"/>
                </a:solidFill>
                <a:latin typeface="Calibri" panose="020F0502020204030204" pitchFamily="34" charset="0"/>
              </a:defRPr>
            </a:lvl1pPr>
          </a:lstStyle>
          <a:p>
            <a:pPr>
              <a:defRPr/>
            </a:pPr>
            <a:fld id="{61DC69B7-481A-C742-8741-A41567F7804E}" type="datetime4">
              <a:rPr lang="en-US" altLang="es-CL"/>
              <a:pPr>
                <a:defRPr/>
              </a:pPr>
              <a:t>March 12, 2026</a:t>
            </a:fld>
            <a:endParaRPr lang="en-US" altLang="es-CL"/>
          </a:p>
        </p:txBody>
      </p:sp>
      <p:sp>
        <p:nvSpPr>
          <p:cNvPr id="5" name="4 Marcador de pie de página">
            <a:extLst>
              <a:ext uri="{FF2B5EF4-FFF2-40B4-BE49-F238E27FC236}">
                <a16:creationId xmlns:a16="http://schemas.microsoft.com/office/drawing/2014/main" id="{ECAF8DE6-8372-934C-B534-BF19524C2059}"/>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cs typeface="+mn-cs"/>
              </a:defRPr>
            </a:lvl1pPr>
          </a:lstStyle>
          <a:p>
            <a:pPr>
              <a:defRPr/>
            </a:pPr>
            <a:r>
              <a:rPr lang="en-US"/>
              <a:t>Escuela Naval Arturo Prat                                    Cátedra de Física y Mecánica Técnica.</a:t>
            </a:r>
            <a:endParaRPr lang="en-US" dirty="0"/>
          </a:p>
        </p:txBody>
      </p:sp>
      <p:sp>
        <p:nvSpPr>
          <p:cNvPr id="6" name="5 Marcador de número de diapositiva">
            <a:extLst>
              <a:ext uri="{FF2B5EF4-FFF2-40B4-BE49-F238E27FC236}">
                <a16:creationId xmlns:a16="http://schemas.microsoft.com/office/drawing/2014/main" id="{C07C23C2-E8FA-BC4A-9BAA-12F149D7B87C}"/>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FFFFFF"/>
                </a:solidFill>
                <a:latin typeface="Calibri" panose="020F0502020204030204" pitchFamily="34" charset="0"/>
              </a:defRPr>
            </a:lvl1pPr>
          </a:lstStyle>
          <a:p>
            <a:pPr>
              <a:defRPr/>
            </a:pPr>
            <a:fld id="{49C445CE-C787-1743-9EA1-6D7C7A6C054F}" type="slidenum">
              <a:rPr lang="en-US" altLang="es-ES_tradnl"/>
              <a:pPr>
                <a:defRPr/>
              </a:pPr>
              <a:t>‹Nº›</a:t>
            </a:fld>
            <a:endParaRPr lang="en-US" altLang="es-ES_tradnl"/>
          </a:p>
        </p:txBody>
      </p:sp>
    </p:spTree>
  </p:cSld>
  <p:clrMap bg1="dk1" tx1="lt1" bg2="dk2" tx2="lt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 id="2147483708" r:id="rId14"/>
    <p:sldLayoutId id="2147483709" r:id="rId15"/>
  </p:sldLayoutIdLst>
  <p:hf sldNum="0" hd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189" algn="ctr" rtl="0" fontAlgn="base">
        <a:spcBef>
          <a:spcPct val="0"/>
        </a:spcBef>
        <a:spcAft>
          <a:spcPct val="0"/>
        </a:spcAft>
        <a:defRPr sz="4400">
          <a:solidFill>
            <a:schemeClr val="tx1"/>
          </a:solidFill>
          <a:latin typeface="Calibri" pitchFamily="34" charset="0"/>
        </a:defRPr>
      </a:lvl6pPr>
      <a:lvl7pPr marL="914377" algn="ctr" rtl="0" fontAlgn="base">
        <a:spcBef>
          <a:spcPct val="0"/>
        </a:spcBef>
        <a:spcAft>
          <a:spcPct val="0"/>
        </a:spcAft>
        <a:defRPr sz="4400">
          <a:solidFill>
            <a:schemeClr val="tx1"/>
          </a:solidFill>
          <a:latin typeface="Calibri" pitchFamily="34" charset="0"/>
        </a:defRPr>
      </a:lvl7pPr>
      <a:lvl8pPr marL="1371566" algn="ctr" rtl="0" fontAlgn="base">
        <a:spcBef>
          <a:spcPct val="0"/>
        </a:spcBef>
        <a:spcAft>
          <a:spcPct val="0"/>
        </a:spcAft>
        <a:defRPr sz="4400">
          <a:solidFill>
            <a:schemeClr val="tx1"/>
          </a:solidFill>
          <a:latin typeface="Calibri" pitchFamily="34" charset="0"/>
        </a:defRPr>
      </a:lvl8pPr>
      <a:lvl9pPr marL="1828754" algn="ctr" rtl="0" fontAlgn="base">
        <a:spcBef>
          <a:spcPct val="0"/>
        </a:spcBef>
        <a:spcAft>
          <a:spcPct val="0"/>
        </a:spcAft>
        <a:defRPr sz="4400">
          <a:solidFill>
            <a:schemeClr val="tx1"/>
          </a:solidFill>
          <a:latin typeface="Calibri" pitchFamily="34" charset="0"/>
        </a:defRPr>
      </a:lvl9pPr>
    </p:titleStyle>
    <p:bodyStyle>
      <a:lvl1pPr marL="341313" indent="-341313"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1363" indent="-284163"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1413" indent="-227013"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598613" indent="-227013"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5813" indent="-227013"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537"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26"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14"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03"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L"/>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986" name="21 Marcador de título">
            <a:extLst>
              <a:ext uri="{FF2B5EF4-FFF2-40B4-BE49-F238E27FC236}">
                <a16:creationId xmlns:a16="http://schemas.microsoft.com/office/drawing/2014/main" id="{F2B66CAE-A536-444D-B4D6-144EE92B563E}"/>
              </a:ext>
            </a:extLst>
          </p:cNvPr>
          <p:cNvSpPr>
            <a:spLocks noGrp="1" noChangeArrowheads="1"/>
          </p:cNvSpPr>
          <p:nvPr>
            <p:ph type="title"/>
          </p:nvPr>
        </p:nvSpPr>
        <p:spPr bwMode="auto">
          <a:xfrm>
            <a:off x="609600" y="228600"/>
            <a:ext cx="81534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CL"/>
              <a:t>Haga clic para modificar el estilo de título del patrón</a:t>
            </a:r>
            <a:endParaRPr lang="en-US" altLang="es-CL"/>
          </a:p>
        </p:txBody>
      </p:sp>
      <p:sp>
        <p:nvSpPr>
          <p:cNvPr id="13" name="12 Marcador de texto">
            <a:extLst>
              <a:ext uri="{FF2B5EF4-FFF2-40B4-BE49-F238E27FC236}">
                <a16:creationId xmlns:a16="http://schemas.microsoft.com/office/drawing/2014/main" id="{B8B07A1F-FDD9-9B4F-9AD5-1E43ACBE9944}"/>
              </a:ext>
            </a:extLst>
          </p:cNvPr>
          <p:cNvSpPr>
            <a:spLocks noGrp="1"/>
          </p:cNvSpPr>
          <p:nvPr>
            <p:ph type="body" idx="1"/>
          </p:nvPr>
        </p:nvSpPr>
        <p:spPr>
          <a:xfrm>
            <a:off x="612775" y="1600200"/>
            <a:ext cx="8153400" cy="4525963"/>
          </a:xfrm>
          <a:prstGeom prst="rect">
            <a:avLst/>
          </a:prstGeom>
        </p:spPr>
        <p:txBody>
          <a:bodyPr vert="horz">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4" name="13 Marcador de fecha">
            <a:extLst>
              <a:ext uri="{FF2B5EF4-FFF2-40B4-BE49-F238E27FC236}">
                <a16:creationId xmlns:a16="http://schemas.microsoft.com/office/drawing/2014/main" id="{AD109D65-73D7-E64D-8E3E-8558453ECD92}"/>
              </a:ext>
            </a:extLst>
          </p:cNvPr>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051" smtClean="0">
                <a:solidFill>
                  <a:schemeClr val="tx2"/>
                </a:solidFill>
              </a:defRPr>
            </a:lvl1pPr>
          </a:lstStyle>
          <a:p>
            <a:pPr>
              <a:defRPr/>
            </a:pPr>
            <a:fld id="{C8961CAB-A9C0-4CF9-A6C5-E46BA769987C}" type="datetimeFigureOut">
              <a:rPr lang="es-CL"/>
              <a:pPr>
                <a:defRPr/>
              </a:pPr>
              <a:t>12-03-26</a:t>
            </a:fld>
            <a:endParaRPr lang="es-CL"/>
          </a:p>
        </p:txBody>
      </p:sp>
      <p:sp>
        <p:nvSpPr>
          <p:cNvPr id="3" name="2 Marcador de pie de página">
            <a:extLst>
              <a:ext uri="{FF2B5EF4-FFF2-40B4-BE49-F238E27FC236}">
                <a16:creationId xmlns:a16="http://schemas.microsoft.com/office/drawing/2014/main" id="{2B996619-B432-1E4F-9C86-4CD5DFFC7F30}"/>
              </a:ext>
            </a:extLst>
          </p:cNvPr>
          <p:cNvSpPr>
            <a:spLocks noGrp="1"/>
          </p:cNvSpPr>
          <p:nvPr>
            <p:ph type="ftr" sz="quarter" idx="3"/>
          </p:nvPr>
        </p:nvSpPr>
        <p:spPr>
          <a:xfrm>
            <a:off x="609600" y="6248400"/>
            <a:ext cx="5421313" cy="365125"/>
          </a:xfrm>
          <a:prstGeom prst="rect">
            <a:avLst/>
          </a:prstGeom>
        </p:spPr>
        <p:txBody>
          <a:bodyPr vert="horz" anchor="ctr"/>
          <a:lstStyle>
            <a:lvl1pPr algn="r" eaLnBrk="1" latinLnBrk="0" hangingPunct="1">
              <a:defRPr kumimoji="0" sz="1051">
                <a:solidFill>
                  <a:schemeClr val="tx2"/>
                </a:solidFill>
              </a:defRPr>
            </a:lvl1pPr>
          </a:lstStyle>
          <a:p>
            <a:pPr>
              <a:defRPr/>
            </a:pPr>
            <a:endParaRPr lang="es-CL"/>
          </a:p>
        </p:txBody>
      </p:sp>
      <p:sp>
        <p:nvSpPr>
          <p:cNvPr id="7" name="6 Rectángulo">
            <a:extLst>
              <a:ext uri="{FF2B5EF4-FFF2-40B4-BE49-F238E27FC236}">
                <a16:creationId xmlns:a16="http://schemas.microsoft.com/office/drawing/2014/main" id="{F54BE6AA-51C4-0D42-85A7-77453297B511}"/>
              </a:ext>
            </a:extLst>
          </p:cNvPr>
          <p:cNvSpPr/>
          <p:nvPr/>
        </p:nvSpPr>
        <p:spPr bwMode="white">
          <a:xfrm>
            <a:off x="0" y="1235075"/>
            <a:ext cx="9144000" cy="31908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351"/>
          </a:p>
        </p:txBody>
      </p:sp>
      <p:sp>
        <p:nvSpPr>
          <p:cNvPr id="8" name="7 Rectángulo">
            <a:extLst>
              <a:ext uri="{FF2B5EF4-FFF2-40B4-BE49-F238E27FC236}">
                <a16:creationId xmlns:a16="http://schemas.microsoft.com/office/drawing/2014/main" id="{C8F9D254-26B0-8E44-803A-9B1181C8E3EA}"/>
              </a:ext>
            </a:extLst>
          </p:cNvPr>
          <p:cNvSpPr/>
          <p:nvPr/>
        </p:nvSpPr>
        <p:spPr>
          <a:xfrm>
            <a:off x="0" y="1279525"/>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351"/>
          </a:p>
        </p:txBody>
      </p:sp>
      <p:sp>
        <p:nvSpPr>
          <p:cNvPr id="9" name="8 Rectángulo">
            <a:extLst>
              <a:ext uri="{FF2B5EF4-FFF2-40B4-BE49-F238E27FC236}">
                <a16:creationId xmlns:a16="http://schemas.microsoft.com/office/drawing/2014/main" id="{A56416B8-E6CB-6440-B3D5-582DDD563F5B}"/>
              </a:ext>
            </a:extLst>
          </p:cNvPr>
          <p:cNvSpPr/>
          <p:nvPr/>
        </p:nvSpPr>
        <p:spPr>
          <a:xfrm>
            <a:off x="590550" y="1279525"/>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351"/>
          </a:p>
        </p:txBody>
      </p:sp>
      <p:sp>
        <p:nvSpPr>
          <p:cNvPr id="23" name="22 Marcador de número de diapositiva">
            <a:extLst>
              <a:ext uri="{FF2B5EF4-FFF2-40B4-BE49-F238E27FC236}">
                <a16:creationId xmlns:a16="http://schemas.microsoft.com/office/drawing/2014/main" id="{880DE83D-BB9E-0449-BEAC-1A84B9A163C1}"/>
              </a:ext>
            </a:extLst>
          </p:cNvPr>
          <p:cNvSpPr>
            <a:spLocks noGrp="1"/>
          </p:cNvSpPr>
          <p:nvPr>
            <p:ph type="sldNum" sz="quarter" idx="4"/>
          </p:nvPr>
        </p:nvSpPr>
        <p:spPr>
          <a:xfrm>
            <a:off x="0" y="1271588"/>
            <a:ext cx="533400" cy="244475"/>
          </a:xfrm>
          <a:prstGeom prst="rect">
            <a:avLst/>
          </a:prstGeom>
        </p:spPr>
        <p:txBody>
          <a:bodyPr vert="horz" anchor="ctr" anchorCtr="0">
            <a:normAutofit/>
          </a:bodyPr>
          <a:lstStyle>
            <a:lvl1pPr algn="ctr" eaLnBrk="1" latinLnBrk="0" hangingPunct="1">
              <a:defRPr kumimoji="0" sz="1051" b="1" smtClean="0">
                <a:solidFill>
                  <a:srgbClr val="FFFFFF"/>
                </a:solidFill>
              </a:defRPr>
            </a:lvl1pPr>
          </a:lstStyle>
          <a:p>
            <a:pPr>
              <a:defRPr/>
            </a:pPr>
            <a:fld id="{4BCD9B67-B8BB-D842-A4FA-D389DB5CE043}" type="slidenum">
              <a:rPr lang="es-CL"/>
              <a:pPr>
                <a:defRPr/>
              </a:pPr>
              <a:t>‹Nº›</a:t>
            </a:fld>
            <a:endParaRPr lang="es-CL"/>
          </a:p>
        </p:txBody>
      </p:sp>
    </p:spTree>
  </p:cSld>
  <p:clrMap bg1="lt1" tx1="dk1" bg2="lt2" tx2="dk2" accent1="accent1" accent2="accent2" accent3="accent3" accent4="accent4" accent5="accent5" accent6="accent6" hlink="hlink" folHlink="folHlink"/>
  <p:sldLayoutIdLst>
    <p:sldLayoutId id="2147483714" r:id="rId1"/>
    <p:sldLayoutId id="2147483710" r:id="rId2"/>
    <p:sldLayoutId id="2147483715" r:id="rId3"/>
    <p:sldLayoutId id="2147483716" r:id="rId4"/>
    <p:sldLayoutId id="2147483717" r:id="rId5"/>
    <p:sldLayoutId id="2147483711" r:id="rId6"/>
    <p:sldLayoutId id="2147483718" r:id="rId7"/>
    <p:sldLayoutId id="2147483712" r:id="rId8"/>
    <p:sldLayoutId id="2147483719" r:id="rId9"/>
    <p:sldLayoutId id="2147483713" r:id="rId10"/>
    <p:sldLayoutId id="2147483720" r:id="rId11"/>
  </p:sldLayoutIdLst>
  <p:txStyles>
    <p:titleStyle>
      <a:lvl1pPr algn="l" rtl="0" fontAlgn="base">
        <a:spcBef>
          <a:spcPct val="0"/>
        </a:spcBef>
        <a:spcAft>
          <a:spcPct val="0"/>
        </a:spcAft>
        <a:defRPr sz="3300" kern="1200">
          <a:solidFill>
            <a:schemeClr val="tx2"/>
          </a:solidFill>
          <a:latin typeface="+mj-lt"/>
          <a:ea typeface="+mj-ea"/>
          <a:cs typeface="+mj-cs"/>
        </a:defRPr>
      </a:lvl1pPr>
      <a:lvl2pPr algn="l" rtl="0" fontAlgn="base">
        <a:spcBef>
          <a:spcPct val="0"/>
        </a:spcBef>
        <a:spcAft>
          <a:spcPct val="0"/>
        </a:spcAft>
        <a:defRPr sz="3300">
          <a:solidFill>
            <a:schemeClr val="tx2"/>
          </a:solidFill>
          <a:latin typeface="Tw Cen MT" panose="020B0602020104020603" pitchFamily="34" charset="77"/>
        </a:defRPr>
      </a:lvl2pPr>
      <a:lvl3pPr algn="l" rtl="0" fontAlgn="base">
        <a:spcBef>
          <a:spcPct val="0"/>
        </a:spcBef>
        <a:spcAft>
          <a:spcPct val="0"/>
        </a:spcAft>
        <a:defRPr sz="3300">
          <a:solidFill>
            <a:schemeClr val="tx2"/>
          </a:solidFill>
          <a:latin typeface="Tw Cen MT" panose="020B0602020104020603" pitchFamily="34" charset="77"/>
        </a:defRPr>
      </a:lvl3pPr>
      <a:lvl4pPr algn="l" rtl="0" fontAlgn="base">
        <a:spcBef>
          <a:spcPct val="0"/>
        </a:spcBef>
        <a:spcAft>
          <a:spcPct val="0"/>
        </a:spcAft>
        <a:defRPr sz="3300">
          <a:solidFill>
            <a:schemeClr val="tx2"/>
          </a:solidFill>
          <a:latin typeface="Tw Cen MT" panose="020B0602020104020603" pitchFamily="34" charset="77"/>
        </a:defRPr>
      </a:lvl4pPr>
      <a:lvl5pPr algn="l" rtl="0" fontAlgn="base">
        <a:spcBef>
          <a:spcPct val="0"/>
        </a:spcBef>
        <a:spcAft>
          <a:spcPct val="0"/>
        </a:spcAft>
        <a:defRPr sz="3300">
          <a:solidFill>
            <a:schemeClr val="tx2"/>
          </a:solidFill>
          <a:latin typeface="Tw Cen MT" panose="020B0602020104020603" pitchFamily="34" charset="77"/>
        </a:defRPr>
      </a:lvl5pPr>
      <a:lvl6pPr marL="457200" algn="l" rtl="0" fontAlgn="base">
        <a:spcBef>
          <a:spcPct val="0"/>
        </a:spcBef>
        <a:spcAft>
          <a:spcPct val="0"/>
        </a:spcAft>
        <a:defRPr sz="3300">
          <a:solidFill>
            <a:schemeClr val="tx2"/>
          </a:solidFill>
          <a:latin typeface="Tw Cen MT" panose="020B0602020104020603" pitchFamily="34" charset="77"/>
        </a:defRPr>
      </a:lvl6pPr>
      <a:lvl7pPr marL="914400" algn="l" rtl="0" fontAlgn="base">
        <a:spcBef>
          <a:spcPct val="0"/>
        </a:spcBef>
        <a:spcAft>
          <a:spcPct val="0"/>
        </a:spcAft>
        <a:defRPr sz="3300">
          <a:solidFill>
            <a:schemeClr val="tx2"/>
          </a:solidFill>
          <a:latin typeface="Tw Cen MT" panose="020B0602020104020603" pitchFamily="34" charset="77"/>
        </a:defRPr>
      </a:lvl7pPr>
      <a:lvl8pPr marL="1371600" algn="l" rtl="0" fontAlgn="base">
        <a:spcBef>
          <a:spcPct val="0"/>
        </a:spcBef>
        <a:spcAft>
          <a:spcPct val="0"/>
        </a:spcAft>
        <a:defRPr sz="3300">
          <a:solidFill>
            <a:schemeClr val="tx2"/>
          </a:solidFill>
          <a:latin typeface="Tw Cen MT" panose="020B0602020104020603" pitchFamily="34" charset="77"/>
        </a:defRPr>
      </a:lvl8pPr>
      <a:lvl9pPr marL="1828800" algn="l" rtl="0" fontAlgn="base">
        <a:spcBef>
          <a:spcPct val="0"/>
        </a:spcBef>
        <a:spcAft>
          <a:spcPct val="0"/>
        </a:spcAft>
        <a:defRPr sz="3300">
          <a:solidFill>
            <a:schemeClr val="tx2"/>
          </a:solidFill>
          <a:latin typeface="Tw Cen MT" panose="020B0602020104020603" pitchFamily="34" charset="77"/>
        </a:defRPr>
      </a:lvl9pPr>
    </p:titleStyle>
    <p:bodyStyle>
      <a:lvl1pPr marL="239713" indent="-239713" algn="l" rtl="0" fontAlgn="base">
        <a:spcBef>
          <a:spcPts val="525"/>
        </a:spcBef>
        <a:spcAft>
          <a:spcPct val="0"/>
        </a:spcAft>
        <a:buClr>
          <a:schemeClr val="accent2"/>
        </a:buClr>
        <a:buSzPct val="60000"/>
        <a:buFont typeface="Wingdings" pitchFamily="2" charset="2"/>
        <a:buChar char=""/>
        <a:defRPr sz="2100" kern="1200">
          <a:solidFill>
            <a:schemeClr val="tx1"/>
          </a:solidFill>
          <a:latin typeface="+mn-lt"/>
          <a:ea typeface="+mn-ea"/>
          <a:cs typeface="+mn-cs"/>
        </a:defRPr>
      </a:lvl1pPr>
      <a:lvl2pPr marL="479425" indent="-204788" algn="l" rtl="0" fontAlgn="base">
        <a:spcBef>
          <a:spcPts val="413"/>
        </a:spcBef>
        <a:spcAft>
          <a:spcPct val="0"/>
        </a:spcAft>
        <a:buClr>
          <a:schemeClr val="accent1"/>
        </a:buClr>
        <a:buSzPct val="70000"/>
        <a:buFont typeface="Wingdings 2" pitchFamily="2" charset="2"/>
        <a:buChar char=""/>
        <a:defRPr sz="1900" kern="1200">
          <a:solidFill>
            <a:schemeClr val="tx1"/>
          </a:solidFill>
          <a:latin typeface="+mn-lt"/>
          <a:ea typeface="+mn-ea"/>
          <a:cs typeface="+mn-cs"/>
        </a:defRPr>
      </a:lvl2pPr>
      <a:lvl3pPr marL="684213" indent="-169863" algn="l" rtl="0" fontAlgn="base">
        <a:spcBef>
          <a:spcPts val="375"/>
        </a:spcBef>
        <a:spcAft>
          <a:spcPct val="0"/>
        </a:spcAft>
        <a:buClr>
          <a:schemeClr val="accent2"/>
        </a:buClr>
        <a:buSzPct val="75000"/>
        <a:buFont typeface="Wingdings" pitchFamily="2" charset="2"/>
        <a:buChar char=""/>
        <a:defRPr sz="1700" kern="1200">
          <a:solidFill>
            <a:schemeClr val="tx1"/>
          </a:solidFill>
          <a:latin typeface="+mn-lt"/>
          <a:ea typeface="+mn-ea"/>
          <a:cs typeface="+mn-cs"/>
        </a:defRPr>
      </a:lvl3pPr>
      <a:lvl4pPr marL="1027113" indent="-169863" algn="l" rtl="0" fontAlgn="base">
        <a:spcBef>
          <a:spcPts val="300"/>
        </a:spcBef>
        <a:spcAft>
          <a:spcPct val="0"/>
        </a:spcAft>
        <a:buClr>
          <a:srgbClr val="A5AB81"/>
        </a:buClr>
        <a:buSzPct val="75000"/>
        <a:buFont typeface="Wingdings" pitchFamily="2" charset="2"/>
        <a:buChar char=""/>
        <a:defRPr sz="1500" kern="1200">
          <a:solidFill>
            <a:schemeClr val="tx1"/>
          </a:solidFill>
          <a:latin typeface="+mn-lt"/>
          <a:ea typeface="+mn-ea"/>
          <a:cs typeface="+mn-cs"/>
        </a:defRPr>
      </a:lvl4pPr>
      <a:lvl5pPr marL="1370013" indent="-169863" algn="l" rtl="0" fontAlgn="base">
        <a:spcBef>
          <a:spcPts val="300"/>
        </a:spcBef>
        <a:spcAft>
          <a:spcPct val="0"/>
        </a:spcAft>
        <a:buClr>
          <a:srgbClr val="D8B25C"/>
        </a:buClr>
        <a:buSzPct val="65000"/>
        <a:buFont typeface="Wingdings" pitchFamily="2" charset="2"/>
        <a:buChar char=""/>
        <a:defRPr sz="1500" kern="1200">
          <a:solidFill>
            <a:schemeClr val="tx1"/>
          </a:solidFill>
          <a:latin typeface="+mn-lt"/>
          <a:ea typeface="+mn-ea"/>
          <a:cs typeface="+mn-cs"/>
        </a:defRPr>
      </a:lvl5pPr>
      <a:lvl6pPr marL="1577301" indent="-171446" algn="l" rtl="0" eaLnBrk="1" latinLnBrk="0" hangingPunct="1">
        <a:spcBef>
          <a:spcPct val="20000"/>
        </a:spcBef>
        <a:buClr>
          <a:schemeClr val="accent1"/>
        </a:buClr>
        <a:buFont typeface="Wingdings"/>
        <a:buChar char="§"/>
        <a:defRPr kumimoji="0" sz="1351" kern="1200" baseline="0">
          <a:solidFill>
            <a:schemeClr val="tx1"/>
          </a:solidFill>
          <a:latin typeface="+mn-lt"/>
          <a:ea typeface="+mn-ea"/>
          <a:cs typeface="+mn-cs"/>
        </a:defRPr>
      </a:lvl6pPr>
      <a:lvl7pPr marL="1783035" indent="-171446" algn="l" rtl="0" eaLnBrk="1" latinLnBrk="0" hangingPunct="1">
        <a:spcBef>
          <a:spcPct val="20000"/>
        </a:spcBef>
        <a:buClr>
          <a:schemeClr val="accent2"/>
        </a:buClr>
        <a:buFont typeface="Wingdings"/>
        <a:buChar char="§"/>
        <a:defRPr kumimoji="0" sz="1351" kern="1200" baseline="0">
          <a:solidFill>
            <a:schemeClr val="tx1"/>
          </a:solidFill>
          <a:latin typeface="+mn-lt"/>
          <a:ea typeface="+mn-ea"/>
          <a:cs typeface="+mn-cs"/>
        </a:defRPr>
      </a:lvl7pPr>
      <a:lvl8pPr marL="1988770" indent="-171446" algn="l" rtl="0" eaLnBrk="1" latinLnBrk="0" hangingPunct="1">
        <a:spcBef>
          <a:spcPct val="20000"/>
        </a:spcBef>
        <a:buClr>
          <a:schemeClr val="accent3"/>
        </a:buClr>
        <a:buFont typeface="Wingdings"/>
        <a:buChar char="§"/>
        <a:defRPr kumimoji="0" sz="1351" kern="1200" baseline="0">
          <a:solidFill>
            <a:schemeClr val="tx1"/>
          </a:solidFill>
          <a:latin typeface="+mn-lt"/>
          <a:ea typeface="+mn-ea"/>
          <a:cs typeface="+mn-cs"/>
        </a:defRPr>
      </a:lvl8pPr>
      <a:lvl9pPr marL="2194505" indent="-171446" algn="l" rtl="0" eaLnBrk="1" latinLnBrk="0" hangingPunct="1">
        <a:spcBef>
          <a:spcPct val="20000"/>
        </a:spcBef>
        <a:buClr>
          <a:schemeClr val="accent4"/>
        </a:buClr>
        <a:buFont typeface="Wingdings"/>
        <a:buChar char="§"/>
        <a:defRPr kumimoji="0" sz="1351"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342891" algn="l" rtl="0" eaLnBrk="1" latinLnBrk="0" hangingPunct="1">
        <a:defRPr kumimoji="0" kern="1200">
          <a:solidFill>
            <a:schemeClr val="tx1"/>
          </a:solidFill>
          <a:latin typeface="+mn-lt"/>
          <a:ea typeface="+mn-ea"/>
          <a:cs typeface="+mn-cs"/>
        </a:defRPr>
      </a:lvl2pPr>
      <a:lvl3pPr marL="685783" algn="l" rtl="0" eaLnBrk="1" latinLnBrk="0" hangingPunct="1">
        <a:defRPr kumimoji="0" kern="1200">
          <a:solidFill>
            <a:schemeClr val="tx1"/>
          </a:solidFill>
          <a:latin typeface="+mn-lt"/>
          <a:ea typeface="+mn-ea"/>
          <a:cs typeface="+mn-cs"/>
        </a:defRPr>
      </a:lvl3pPr>
      <a:lvl4pPr marL="1028674" algn="l" rtl="0" eaLnBrk="1" latinLnBrk="0" hangingPunct="1">
        <a:defRPr kumimoji="0" kern="1200">
          <a:solidFill>
            <a:schemeClr val="tx1"/>
          </a:solidFill>
          <a:latin typeface="+mn-lt"/>
          <a:ea typeface="+mn-ea"/>
          <a:cs typeface="+mn-cs"/>
        </a:defRPr>
      </a:lvl4pPr>
      <a:lvl5pPr marL="1371566" algn="l" rtl="0" eaLnBrk="1" latinLnBrk="0" hangingPunct="1">
        <a:defRPr kumimoji="0" kern="1200">
          <a:solidFill>
            <a:schemeClr val="tx1"/>
          </a:solidFill>
          <a:latin typeface="+mn-lt"/>
          <a:ea typeface="+mn-ea"/>
          <a:cs typeface="+mn-cs"/>
        </a:defRPr>
      </a:lvl5pPr>
      <a:lvl6pPr marL="1714457" algn="l" rtl="0" eaLnBrk="1" latinLnBrk="0" hangingPunct="1">
        <a:defRPr kumimoji="0" kern="1200">
          <a:solidFill>
            <a:schemeClr val="tx1"/>
          </a:solidFill>
          <a:latin typeface="+mn-lt"/>
          <a:ea typeface="+mn-ea"/>
          <a:cs typeface="+mn-cs"/>
        </a:defRPr>
      </a:lvl6pPr>
      <a:lvl7pPr marL="2057349" algn="l" rtl="0" eaLnBrk="1" latinLnBrk="0" hangingPunct="1">
        <a:defRPr kumimoji="0" kern="1200">
          <a:solidFill>
            <a:schemeClr val="tx1"/>
          </a:solidFill>
          <a:latin typeface="+mn-lt"/>
          <a:ea typeface="+mn-ea"/>
          <a:cs typeface="+mn-cs"/>
        </a:defRPr>
      </a:lvl7pPr>
      <a:lvl8pPr marL="2400240" algn="l" rtl="0" eaLnBrk="1" latinLnBrk="0" hangingPunct="1">
        <a:defRPr kumimoji="0" kern="1200">
          <a:solidFill>
            <a:schemeClr val="tx1"/>
          </a:solidFill>
          <a:latin typeface="+mn-lt"/>
          <a:ea typeface="+mn-ea"/>
          <a:cs typeface="+mn-cs"/>
        </a:defRPr>
      </a:lvl8pPr>
      <a:lvl9pPr marL="2743131"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Layout" Target="../slideLayouts/slideLayout1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00.png"/></Relationships>
</file>

<file path=ppt/slides/_rels/slide7.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oleObject" Target="../embeddings/oleObject1.bin"/><Relationship Id="rId1" Type="http://schemas.openxmlformats.org/officeDocument/2006/relationships/slideLayout" Target="../slideLayouts/slideLayout12.xml"/><Relationship Id="rId6" Type="http://schemas.openxmlformats.org/officeDocument/2006/relationships/image" Target="../media/image13.png"/><Relationship Id="rId5" Type="http://schemas.openxmlformats.org/officeDocument/2006/relationships/image" Target="../media/image120.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notesSlide" Target="../notesSlides/notesSlide2.xml"/><Relationship Id="rId1" Type="http://schemas.openxmlformats.org/officeDocument/2006/relationships/slideLayout" Target="../slideLayouts/slideLayout4.xml"/><Relationship Id="rId5" Type="http://schemas.openxmlformats.org/officeDocument/2006/relationships/image" Target="../media/image15.png"/><Relationship Id="rId4" Type="http://schemas.openxmlformats.org/officeDocument/2006/relationships/image" Target="../media/image14.emf"/></Relationships>
</file>

<file path=ppt/slides/_rels/slide9.xml.rels><?xml version="1.0" encoding="UTF-8" standalone="yes"?>
<Relationships xmlns="http://schemas.openxmlformats.org/package/2006/relationships"><Relationship Id="rId8" Type="http://schemas.openxmlformats.org/officeDocument/2006/relationships/oleObject" Target="../embeddings/oleObject5.bin"/><Relationship Id="rId3" Type="http://schemas.openxmlformats.org/officeDocument/2006/relationships/oleObject" Target="../embeddings/oleObject3.bin"/><Relationship Id="rId7"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16.emf"/><Relationship Id="rId11" Type="http://schemas.openxmlformats.org/officeDocument/2006/relationships/image" Target="../media/image20.png"/><Relationship Id="rId5" Type="http://schemas.openxmlformats.org/officeDocument/2006/relationships/oleObject" Target="../embeddings/oleObject4.bin"/><Relationship Id="rId10" Type="http://schemas.openxmlformats.org/officeDocument/2006/relationships/image" Target="../media/image19.png"/><Relationship Id="rId4" Type="http://schemas.openxmlformats.org/officeDocument/2006/relationships/image" Target="../media/image15.emf"/><Relationship Id="rId9" Type="http://schemas.openxmlformats.org/officeDocument/2006/relationships/image" Target="../media/image17.emf"/></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25.emf"/><Relationship Id="rId4" Type="http://schemas.openxmlformats.org/officeDocument/2006/relationships/oleObject" Target="../embeddings/oleObject6.bin"/></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7.emf"/></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image" Target="../media/image34.png"/><Relationship Id="rId13" Type="http://schemas.openxmlformats.org/officeDocument/2006/relationships/image" Target="../media/image39.svg"/><Relationship Id="rId18" Type="http://schemas.openxmlformats.org/officeDocument/2006/relationships/image" Target="../media/image44.png"/><Relationship Id="rId3" Type="http://schemas.openxmlformats.org/officeDocument/2006/relationships/image" Target="../media/image29.svg"/><Relationship Id="rId21" Type="http://schemas.openxmlformats.org/officeDocument/2006/relationships/image" Target="../media/image47.svg"/><Relationship Id="rId7" Type="http://schemas.openxmlformats.org/officeDocument/2006/relationships/image" Target="../media/image33.svg"/><Relationship Id="rId12" Type="http://schemas.openxmlformats.org/officeDocument/2006/relationships/image" Target="../media/image38.png"/><Relationship Id="rId17" Type="http://schemas.openxmlformats.org/officeDocument/2006/relationships/image" Target="../media/image43.svg"/><Relationship Id="rId2" Type="http://schemas.openxmlformats.org/officeDocument/2006/relationships/image" Target="../media/image28.png"/><Relationship Id="rId16" Type="http://schemas.openxmlformats.org/officeDocument/2006/relationships/image" Target="../media/image42.png"/><Relationship Id="rId20" Type="http://schemas.openxmlformats.org/officeDocument/2006/relationships/image" Target="../media/image46.png"/><Relationship Id="rId1" Type="http://schemas.openxmlformats.org/officeDocument/2006/relationships/slideLayout" Target="../slideLayouts/slideLayout2.xml"/><Relationship Id="rId6" Type="http://schemas.openxmlformats.org/officeDocument/2006/relationships/image" Target="../media/image32.png"/><Relationship Id="rId11" Type="http://schemas.openxmlformats.org/officeDocument/2006/relationships/image" Target="../media/image37.svg"/><Relationship Id="rId24" Type="http://schemas.openxmlformats.org/officeDocument/2006/relationships/image" Target="../media/image50.png"/><Relationship Id="rId5" Type="http://schemas.openxmlformats.org/officeDocument/2006/relationships/image" Target="../media/image31.svg"/><Relationship Id="rId15" Type="http://schemas.openxmlformats.org/officeDocument/2006/relationships/image" Target="../media/image41.svg"/><Relationship Id="rId23" Type="http://schemas.openxmlformats.org/officeDocument/2006/relationships/image" Target="../media/image49.svg"/><Relationship Id="rId10" Type="http://schemas.openxmlformats.org/officeDocument/2006/relationships/image" Target="../media/image36.png"/><Relationship Id="rId19" Type="http://schemas.openxmlformats.org/officeDocument/2006/relationships/image" Target="../media/image45.svg"/><Relationship Id="rId4" Type="http://schemas.openxmlformats.org/officeDocument/2006/relationships/image" Target="../media/image30.png"/><Relationship Id="rId9" Type="http://schemas.openxmlformats.org/officeDocument/2006/relationships/image" Target="../media/image35.svg"/><Relationship Id="rId14" Type="http://schemas.openxmlformats.org/officeDocument/2006/relationships/image" Target="../media/image40.png"/><Relationship Id="rId22" Type="http://schemas.openxmlformats.org/officeDocument/2006/relationships/image" Target="../media/image48.png"/></Relationships>
</file>

<file path=ppt/slides/_rels/slide18.xml.rels><?xml version="1.0" encoding="UTF-8" standalone="yes"?>
<Relationships xmlns="http://schemas.openxmlformats.org/package/2006/relationships"><Relationship Id="rId3" Type="http://schemas.openxmlformats.org/officeDocument/2006/relationships/image" Target="../media/image51.emf"/><Relationship Id="rId2" Type="http://schemas.openxmlformats.org/officeDocument/2006/relationships/oleObject" Target="../embeddings/oleObject8.bin"/><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52.emf"/><Relationship Id="rId2" Type="http://schemas.openxmlformats.org/officeDocument/2006/relationships/oleObject" Target="../embeddings/oleObject9.bin"/><Relationship Id="rId1" Type="http://schemas.openxmlformats.org/officeDocument/2006/relationships/slideLayout" Target="../slideLayouts/slideLayout15.xml"/><Relationship Id="rId5" Type="http://schemas.openxmlformats.org/officeDocument/2006/relationships/image" Target="../media/image53.emf"/><Relationship Id="rId4" Type="http://schemas.openxmlformats.org/officeDocument/2006/relationships/oleObject" Target="../embeddings/oleObject10.bin"/></Relationships>
</file>

<file path=ppt/slides/_rels/slide2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0.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0.png"/><Relationship Id="rId1" Type="http://schemas.openxmlformats.org/officeDocument/2006/relationships/slideLayout" Target="../slideLayouts/slideLayout14.xml"/><Relationship Id="rId5" Type="http://schemas.openxmlformats.org/officeDocument/2006/relationships/image" Target="../media/image37.png"/><Relationship Id="rId4" Type="http://schemas.openxmlformats.org/officeDocument/2006/relationships/image" Target="../media/image360.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4 CuadroTexto">
            <a:extLst>
              <a:ext uri="{FF2B5EF4-FFF2-40B4-BE49-F238E27FC236}">
                <a16:creationId xmlns:a16="http://schemas.microsoft.com/office/drawing/2014/main" id="{CBE4D589-EA5E-294A-9E2F-5FFA7A3BEFC8}"/>
              </a:ext>
            </a:extLst>
          </p:cNvPr>
          <p:cNvSpPr txBox="1">
            <a:spLocks noChangeArrowheads="1"/>
          </p:cNvSpPr>
          <p:nvPr/>
        </p:nvSpPr>
        <p:spPr bwMode="auto">
          <a:xfrm>
            <a:off x="1017588" y="2874963"/>
            <a:ext cx="7108825"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a:solidFill>
                  <a:schemeClr val="tx1"/>
                </a:solidFill>
                <a:latin typeface="Arial" panose="020B0604020202020204" pitchFamily="34" charset="0"/>
                <a:cs typeface="Arial" panose="020B0604020202020204" pitchFamily="34" charset="0"/>
              </a:defRPr>
            </a:lvl1pPr>
            <a:lvl2pPr marL="742950" indent="-285750" defTabSz="684213">
              <a:defRPr>
                <a:solidFill>
                  <a:schemeClr val="tx1"/>
                </a:solidFill>
                <a:latin typeface="Arial" panose="020B0604020202020204" pitchFamily="34" charset="0"/>
                <a:cs typeface="Arial" panose="020B0604020202020204" pitchFamily="34" charset="0"/>
              </a:defRPr>
            </a:lvl2pPr>
            <a:lvl3pPr marL="1143000" indent="-228600" defTabSz="684213">
              <a:defRPr>
                <a:solidFill>
                  <a:schemeClr val="tx1"/>
                </a:solidFill>
                <a:latin typeface="Arial" panose="020B0604020202020204" pitchFamily="34" charset="0"/>
                <a:cs typeface="Arial" panose="020B0604020202020204" pitchFamily="34" charset="0"/>
              </a:defRPr>
            </a:lvl3pPr>
            <a:lvl4pPr marL="1600200" indent="-228600" defTabSz="684213">
              <a:defRPr>
                <a:solidFill>
                  <a:schemeClr val="tx1"/>
                </a:solidFill>
                <a:latin typeface="Arial" panose="020B0604020202020204" pitchFamily="34" charset="0"/>
                <a:cs typeface="Arial" panose="020B0604020202020204" pitchFamily="34" charset="0"/>
              </a:defRPr>
            </a:lvl4pPr>
            <a:lvl5pPr marL="2057400" indent="-228600" defTabSz="684213">
              <a:defRPr>
                <a:solidFill>
                  <a:schemeClr val="tx1"/>
                </a:solidFill>
                <a:latin typeface="Arial" panose="020B0604020202020204"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s-CL" altLang="es-CL" sz="3300">
                <a:solidFill>
                  <a:srgbClr val="293555"/>
                </a:solidFill>
                <a:latin typeface="CMU Serif Roman" panose="02000603000000000000" pitchFamily="2" charset="0"/>
              </a:rPr>
              <a:t>UNIDAD 2: Cinemática y dinámica de traslación </a:t>
            </a:r>
          </a:p>
        </p:txBody>
      </p:sp>
      <p:pic>
        <p:nvPicPr>
          <p:cNvPr id="50178" name="Imagen 3">
            <a:extLst>
              <a:ext uri="{FF2B5EF4-FFF2-40B4-BE49-F238E27FC236}">
                <a16:creationId xmlns:a16="http://schemas.microsoft.com/office/drawing/2014/main" id="{EF6756F6-8879-4D4C-B8F6-81F5B5615AF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49700" y="1198563"/>
            <a:ext cx="1244600" cy="143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179" name="CuadroTexto 7">
            <a:extLst>
              <a:ext uri="{FF2B5EF4-FFF2-40B4-BE49-F238E27FC236}">
                <a16:creationId xmlns:a16="http://schemas.microsoft.com/office/drawing/2014/main" id="{F4D3C795-10AD-4F44-9205-0161771AD0DD}"/>
              </a:ext>
            </a:extLst>
          </p:cNvPr>
          <p:cNvSpPr txBox="1">
            <a:spLocks noChangeArrowheads="1"/>
          </p:cNvSpPr>
          <p:nvPr/>
        </p:nvSpPr>
        <p:spPr bwMode="auto">
          <a:xfrm>
            <a:off x="117475" y="6237288"/>
            <a:ext cx="20066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a:solidFill>
                  <a:schemeClr val="tx1"/>
                </a:solidFill>
                <a:latin typeface="Arial" panose="020B0604020202020204" pitchFamily="34" charset="0"/>
                <a:cs typeface="Arial" panose="020B0604020202020204" pitchFamily="34" charset="0"/>
              </a:defRPr>
            </a:lvl1pPr>
            <a:lvl2pPr marL="742950" indent="-285750" defTabSz="684213">
              <a:defRPr>
                <a:solidFill>
                  <a:schemeClr val="tx1"/>
                </a:solidFill>
                <a:latin typeface="Arial" panose="020B0604020202020204" pitchFamily="34" charset="0"/>
                <a:cs typeface="Arial" panose="020B0604020202020204" pitchFamily="34" charset="0"/>
              </a:defRPr>
            </a:lvl2pPr>
            <a:lvl3pPr marL="1143000" indent="-228600" defTabSz="684213">
              <a:defRPr>
                <a:solidFill>
                  <a:schemeClr val="tx1"/>
                </a:solidFill>
                <a:latin typeface="Arial" panose="020B0604020202020204" pitchFamily="34" charset="0"/>
                <a:cs typeface="Arial" panose="020B0604020202020204" pitchFamily="34" charset="0"/>
              </a:defRPr>
            </a:lvl3pPr>
            <a:lvl4pPr marL="1600200" indent="-228600" defTabSz="684213">
              <a:defRPr>
                <a:solidFill>
                  <a:schemeClr val="tx1"/>
                </a:solidFill>
                <a:latin typeface="Arial" panose="020B0604020202020204" pitchFamily="34" charset="0"/>
                <a:cs typeface="Arial" panose="020B0604020202020204" pitchFamily="34" charset="0"/>
              </a:defRPr>
            </a:lvl4pPr>
            <a:lvl5pPr marL="2057400" indent="-228600" defTabSz="684213">
              <a:defRPr>
                <a:solidFill>
                  <a:schemeClr val="tx1"/>
                </a:solidFill>
                <a:latin typeface="Arial" panose="020B0604020202020204"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s-CL" altLang="es-CL" sz="2000" dirty="0">
                <a:latin typeface="CMU Serif Roman" panose="02000603000000000000" pitchFamily="2" charset="0"/>
              </a:rPr>
              <a:t>2º año</a:t>
            </a:r>
          </a:p>
        </p:txBody>
      </p:sp>
      <p:sp>
        <p:nvSpPr>
          <p:cNvPr id="50181" name="CuadroTexto 9">
            <a:extLst>
              <a:ext uri="{FF2B5EF4-FFF2-40B4-BE49-F238E27FC236}">
                <a16:creationId xmlns:a16="http://schemas.microsoft.com/office/drawing/2014/main" id="{503F9FAA-EC5F-B045-9990-C154C136AEF0}"/>
              </a:ext>
            </a:extLst>
          </p:cNvPr>
          <p:cNvSpPr txBox="1">
            <a:spLocks noChangeArrowheads="1"/>
          </p:cNvSpPr>
          <p:nvPr/>
        </p:nvSpPr>
        <p:spPr bwMode="auto">
          <a:xfrm>
            <a:off x="522288" y="5464175"/>
            <a:ext cx="1511300" cy="41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a:solidFill>
                  <a:schemeClr val="tx1"/>
                </a:solidFill>
                <a:latin typeface="Arial" panose="020B0604020202020204" pitchFamily="34" charset="0"/>
                <a:cs typeface="Arial" panose="020B0604020202020204" pitchFamily="34" charset="0"/>
              </a:defRPr>
            </a:lvl1pPr>
            <a:lvl2pPr marL="742950" indent="-285750" defTabSz="684213">
              <a:defRPr>
                <a:solidFill>
                  <a:schemeClr val="tx1"/>
                </a:solidFill>
                <a:latin typeface="Arial" panose="020B0604020202020204" pitchFamily="34" charset="0"/>
                <a:cs typeface="Arial" panose="020B0604020202020204" pitchFamily="34" charset="0"/>
              </a:defRPr>
            </a:lvl2pPr>
            <a:lvl3pPr marL="1143000" indent="-228600" defTabSz="684213">
              <a:defRPr>
                <a:solidFill>
                  <a:schemeClr val="tx1"/>
                </a:solidFill>
                <a:latin typeface="Arial" panose="020B0604020202020204" pitchFamily="34" charset="0"/>
                <a:cs typeface="Arial" panose="020B0604020202020204" pitchFamily="34" charset="0"/>
              </a:defRPr>
            </a:lvl3pPr>
            <a:lvl4pPr marL="1600200" indent="-228600" defTabSz="684213">
              <a:defRPr>
                <a:solidFill>
                  <a:schemeClr val="tx1"/>
                </a:solidFill>
                <a:latin typeface="Arial" panose="020B0604020202020204" pitchFamily="34" charset="0"/>
                <a:cs typeface="Arial" panose="020B0604020202020204" pitchFamily="34" charset="0"/>
              </a:defRPr>
            </a:lvl4pPr>
            <a:lvl5pPr marL="2057400" indent="-228600" defTabSz="684213">
              <a:defRPr>
                <a:solidFill>
                  <a:schemeClr val="tx1"/>
                </a:solidFill>
                <a:latin typeface="Arial" panose="020B0604020202020204"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s-CL" altLang="es-CL" sz="2100">
                <a:solidFill>
                  <a:srgbClr val="FFFFFF"/>
                </a:solidFill>
                <a:latin typeface="CMU Serif Roman" panose="02000603000000000000" pitchFamily="2" charset="0"/>
              </a:rPr>
              <a:t>Física II</a:t>
            </a:r>
          </a:p>
        </p:txBody>
      </p:sp>
      <p:sp>
        <p:nvSpPr>
          <p:cNvPr id="50182" name="CuadroTexto 6">
            <a:extLst>
              <a:ext uri="{FF2B5EF4-FFF2-40B4-BE49-F238E27FC236}">
                <a16:creationId xmlns:a16="http://schemas.microsoft.com/office/drawing/2014/main" id="{61BEECFA-33DF-6D44-B2C3-AD28831A5355}"/>
              </a:ext>
            </a:extLst>
          </p:cNvPr>
          <p:cNvSpPr txBox="1">
            <a:spLocks noChangeArrowheads="1"/>
          </p:cNvSpPr>
          <p:nvPr/>
        </p:nvSpPr>
        <p:spPr bwMode="auto">
          <a:xfrm>
            <a:off x="2470150" y="6237288"/>
            <a:ext cx="21685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a:solidFill>
                  <a:schemeClr val="tx1"/>
                </a:solidFill>
                <a:latin typeface="Arial" panose="020B0604020202020204" pitchFamily="34" charset="0"/>
                <a:cs typeface="Arial" panose="020B0604020202020204" pitchFamily="34" charset="0"/>
              </a:defRPr>
            </a:lvl1pPr>
            <a:lvl2pPr marL="742950" indent="-285750" defTabSz="684213">
              <a:defRPr>
                <a:solidFill>
                  <a:schemeClr val="tx1"/>
                </a:solidFill>
                <a:latin typeface="Arial" panose="020B0604020202020204" pitchFamily="34" charset="0"/>
                <a:cs typeface="Arial" panose="020B0604020202020204" pitchFamily="34" charset="0"/>
              </a:defRPr>
            </a:lvl2pPr>
            <a:lvl3pPr marL="1143000" indent="-228600" defTabSz="684213">
              <a:defRPr>
                <a:solidFill>
                  <a:schemeClr val="tx1"/>
                </a:solidFill>
                <a:latin typeface="Arial" panose="020B0604020202020204" pitchFamily="34" charset="0"/>
                <a:cs typeface="Arial" panose="020B0604020202020204" pitchFamily="34" charset="0"/>
              </a:defRPr>
            </a:lvl3pPr>
            <a:lvl4pPr marL="1600200" indent="-228600" defTabSz="684213">
              <a:defRPr>
                <a:solidFill>
                  <a:schemeClr val="tx1"/>
                </a:solidFill>
                <a:latin typeface="Arial" panose="020B0604020202020204" pitchFamily="34" charset="0"/>
                <a:cs typeface="Arial" panose="020B0604020202020204" pitchFamily="34" charset="0"/>
              </a:defRPr>
            </a:lvl4pPr>
            <a:lvl5pPr marL="2057400" indent="-228600" defTabSz="684213">
              <a:defRPr>
                <a:solidFill>
                  <a:schemeClr val="tx1"/>
                </a:solidFill>
                <a:latin typeface="Arial" panose="020B0604020202020204"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s-CL" altLang="es-CL" sz="2000">
                <a:solidFill>
                  <a:srgbClr val="293555"/>
                </a:solidFill>
                <a:latin typeface="CMU Serif Roman" panose="02000603000000000000" pitchFamily="2" charset="0"/>
              </a:rPr>
              <a:t>Cátedra de Física</a:t>
            </a:r>
          </a:p>
        </p:txBody>
      </p:sp>
    </p:spTree>
  </p:cSld>
  <p:clrMapOvr>
    <a:masterClrMapping/>
  </p:clrMapOvr>
  <p:transition spd="slow"/>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9458" name="1 Título">
            <a:extLst>
              <a:ext uri="{FF2B5EF4-FFF2-40B4-BE49-F238E27FC236}">
                <a16:creationId xmlns:a16="http://schemas.microsoft.com/office/drawing/2014/main" id="{A36858A8-1536-9846-A3E3-E7E5B3397020}"/>
              </a:ext>
            </a:extLst>
          </p:cNvPr>
          <p:cNvSpPr>
            <a:spLocks noGrp="1"/>
          </p:cNvSpPr>
          <p:nvPr>
            <p:ph type="title"/>
          </p:nvPr>
        </p:nvSpPr>
        <p:spPr>
          <a:xfrm>
            <a:off x="457200" y="115888"/>
            <a:ext cx="8229600" cy="1143000"/>
          </a:xfrm>
        </p:spPr>
        <p:txBody>
          <a:bodyPr/>
          <a:lstStyle/>
          <a:p>
            <a:r>
              <a:rPr lang="es-CL" altLang="es-ES_tradnl" sz="4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Cinemática de Traslación</a:t>
            </a:r>
          </a:p>
        </p:txBody>
      </p:sp>
      <p:sp>
        <p:nvSpPr>
          <p:cNvPr id="19459" name="2 Marcador de contenido">
            <a:extLst>
              <a:ext uri="{FF2B5EF4-FFF2-40B4-BE49-F238E27FC236}">
                <a16:creationId xmlns:a16="http://schemas.microsoft.com/office/drawing/2014/main" id="{ADED7F38-4696-FB4C-A928-4431BB03D4CF}"/>
              </a:ext>
            </a:extLst>
          </p:cNvPr>
          <p:cNvSpPr>
            <a:spLocks noGrp="1"/>
          </p:cNvSpPr>
          <p:nvPr>
            <p:ph idx="1"/>
          </p:nvPr>
        </p:nvSpPr>
        <p:spPr>
          <a:xfrm>
            <a:off x="323850" y="908050"/>
            <a:ext cx="8229600" cy="5715000"/>
          </a:xfrm>
        </p:spPr>
        <p:txBody>
          <a:bodyPr/>
          <a:lstStyle/>
          <a:p>
            <a:pPr algn="just">
              <a:buFont typeface="Arial" panose="020B0604020202020204" pitchFamily="34" charset="0"/>
              <a:buNone/>
            </a:pPr>
            <a:r>
              <a:rPr lang="es-CL" altLang="es-ES_tradnl" dirty="0">
                <a:solidFill>
                  <a:schemeClr val="bg1"/>
                </a:solidFill>
              </a:rPr>
              <a:t>	</a:t>
            </a:r>
          </a:p>
          <a:p>
            <a:pPr algn="just">
              <a:lnSpc>
                <a:spcPct val="150000"/>
              </a:lnSpc>
              <a:spcBef>
                <a:spcPts val="0"/>
              </a:spcBef>
              <a:buFont typeface="Arial" panose="020B0604020202020204" pitchFamily="34" charset="0"/>
              <a:buNone/>
            </a:pPr>
            <a:r>
              <a:rPr lang="es-CL" altLang="es-ES_tradnl" sz="2800" dirty="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	</a:t>
            </a:r>
            <a:r>
              <a:rPr lang="es-CL" altLang="es-ES_tradnl" sz="2600" dirty="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Cuando se estudia la cinemática de traslación se tratan de describir los movimientos sin preocuparse de sus causas. Por ejemplo, al analizar el desplazamiento de un automóvil, diremos que se mueve en forma recta, que su rapidez es de 60 km/h y que luego aumenta a 80 km/h, que describe una curva, etc., pero no trataremos de explicar las causas de cada uno de estos hechos. </a:t>
            </a:r>
          </a:p>
        </p:txBody>
      </p:sp>
    </p:spTree>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0482" name="1 Título">
            <a:extLst>
              <a:ext uri="{FF2B5EF4-FFF2-40B4-BE49-F238E27FC236}">
                <a16:creationId xmlns:a16="http://schemas.microsoft.com/office/drawing/2014/main" id="{24F43ADA-237E-9C47-AC73-D72E7165C844}"/>
              </a:ext>
            </a:extLst>
          </p:cNvPr>
          <p:cNvSpPr>
            <a:spLocks noGrp="1"/>
          </p:cNvSpPr>
          <p:nvPr>
            <p:ph type="title"/>
          </p:nvPr>
        </p:nvSpPr>
        <p:spPr/>
        <p:txBody>
          <a:bodyPr/>
          <a:lstStyle/>
          <a:p>
            <a:r>
              <a:rPr lang="es-CL" altLang="es-ES_tradnl">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¿Qué es una partícula?</a:t>
            </a:r>
          </a:p>
        </p:txBody>
      </p:sp>
      <p:sp>
        <p:nvSpPr>
          <p:cNvPr id="20483" name="2 Marcador de contenido">
            <a:extLst>
              <a:ext uri="{FF2B5EF4-FFF2-40B4-BE49-F238E27FC236}">
                <a16:creationId xmlns:a16="http://schemas.microsoft.com/office/drawing/2014/main" id="{3143A9CE-AD36-FA47-93E6-87CF398E6F61}"/>
              </a:ext>
            </a:extLst>
          </p:cNvPr>
          <p:cNvSpPr>
            <a:spLocks noGrp="1"/>
          </p:cNvSpPr>
          <p:nvPr>
            <p:ph idx="1"/>
          </p:nvPr>
        </p:nvSpPr>
        <p:spPr>
          <a:xfrm>
            <a:off x="422692" y="1166019"/>
            <a:ext cx="8229600" cy="3127078"/>
          </a:xfrm>
        </p:spPr>
        <p:txBody>
          <a:bodyPr/>
          <a:lstStyle/>
          <a:p>
            <a:pPr algn="just">
              <a:lnSpc>
                <a:spcPct val="150000"/>
              </a:lnSpc>
              <a:spcBef>
                <a:spcPts val="0"/>
              </a:spcBef>
              <a:buFont typeface="Arial" panose="020B0604020202020204" pitchFamily="34" charset="0"/>
              <a:buNone/>
            </a:pPr>
            <a:r>
              <a:rPr lang="es-CL" altLang="es-ES_tradnl" dirty="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	“Se dice que un cuerpo es una partícula cuando sus dimensiones son muy pequeñas en comparación con las demás dimensiones que participan en el fenómeno”.</a:t>
            </a:r>
          </a:p>
          <a:p>
            <a:endParaRPr lang="es-CL" altLang="es-ES_tradnl" dirty="0"/>
          </a:p>
        </p:txBody>
      </p:sp>
      <p:grpSp>
        <p:nvGrpSpPr>
          <p:cNvPr id="7" name="Grupo 6">
            <a:extLst>
              <a:ext uri="{FF2B5EF4-FFF2-40B4-BE49-F238E27FC236}">
                <a16:creationId xmlns:a16="http://schemas.microsoft.com/office/drawing/2014/main" id="{AEB7FFD7-4E06-67A3-EA38-6F3384ED1159}"/>
              </a:ext>
            </a:extLst>
          </p:cNvPr>
          <p:cNvGrpSpPr/>
          <p:nvPr/>
        </p:nvGrpSpPr>
        <p:grpSpPr>
          <a:xfrm>
            <a:off x="611560" y="4293096"/>
            <a:ext cx="2880320" cy="2315676"/>
            <a:chOff x="755576" y="4369096"/>
            <a:chExt cx="2880320" cy="2315676"/>
          </a:xfrm>
        </p:grpSpPr>
        <p:pic>
          <p:nvPicPr>
            <p:cNvPr id="3" name="Imagen 2" descr="Imagen que contiene Forma&#10;&#10;Descripción generada automáticamente">
              <a:extLst>
                <a:ext uri="{FF2B5EF4-FFF2-40B4-BE49-F238E27FC236}">
                  <a16:creationId xmlns:a16="http://schemas.microsoft.com/office/drawing/2014/main" id="{9C816718-F3F4-28B8-2B31-2FE8E29FD9D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1600" y="4369096"/>
              <a:ext cx="1465946" cy="1487584"/>
            </a:xfrm>
            <a:prstGeom prst="rect">
              <a:avLst/>
            </a:prstGeom>
          </p:spPr>
        </p:pic>
        <p:sp>
          <p:nvSpPr>
            <p:cNvPr id="5" name="Paralelogramo 4">
              <a:extLst>
                <a:ext uri="{FF2B5EF4-FFF2-40B4-BE49-F238E27FC236}">
                  <a16:creationId xmlns:a16="http://schemas.microsoft.com/office/drawing/2014/main" id="{2A7E2A6F-37AF-CF2C-E744-A8F6B299BC6C}"/>
                </a:ext>
              </a:extLst>
            </p:cNvPr>
            <p:cNvSpPr/>
            <p:nvPr/>
          </p:nvSpPr>
          <p:spPr>
            <a:xfrm>
              <a:off x="755576" y="5820676"/>
              <a:ext cx="2880320" cy="864096"/>
            </a:xfrm>
            <a:prstGeom prst="parallelogram">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 name="Elipse 5">
              <a:extLst>
                <a:ext uri="{FF2B5EF4-FFF2-40B4-BE49-F238E27FC236}">
                  <a16:creationId xmlns:a16="http://schemas.microsoft.com/office/drawing/2014/main" id="{D5145D60-197E-442E-B614-F3067643A73B}"/>
                </a:ext>
              </a:extLst>
            </p:cNvPr>
            <p:cNvSpPr/>
            <p:nvPr/>
          </p:nvSpPr>
          <p:spPr>
            <a:xfrm>
              <a:off x="2843808" y="5877272"/>
              <a:ext cx="72008" cy="72008"/>
            </a:xfrm>
            <a:prstGeom prst="ellipse">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sp>
        <p:nvSpPr>
          <p:cNvPr id="8" name="CuadroTexto 7">
            <a:extLst>
              <a:ext uri="{FF2B5EF4-FFF2-40B4-BE49-F238E27FC236}">
                <a16:creationId xmlns:a16="http://schemas.microsoft.com/office/drawing/2014/main" id="{D45F550A-E12A-F794-A7FE-C6DB42B43A11}"/>
              </a:ext>
            </a:extLst>
          </p:cNvPr>
          <p:cNvSpPr txBox="1"/>
          <p:nvPr/>
        </p:nvSpPr>
        <p:spPr>
          <a:xfrm>
            <a:off x="700624" y="4114643"/>
            <a:ext cx="3600400" cy="369332"/>
          </a:xfrm>
          <a:prstGeom prst="rect">
            <a:avLst/>
          </a:prstGeom>
          <a:noFill/>
        </p:spPr>
        <p:txBody>
          <a:bodyPr wrap="square" rtlCol="0">
            <a:spAutoFit/>
          </a:bodyPr>
          <a:lstStyle/>
          <a:p>
            <a:r>
              <a:rPr lang="es-CL" dirty="0">
                <a:solidFill>
                  <a:schemeClr val="bg1"/>
                </a:solidFill>
              </a:rPr>
              <a:t>¿Es esto una partícula?</a:t>
            </a:r>
          </a:p>
        </p:txBody>
      </p:sp>
      <p:grpSp>
        <p:nvGrpSpPr>
          <p:cNvPr id="14" name="Grupo 13">
            <a:extLst>
              <a:ext uri="{FF2B5EF4-FFF2-40B4-BE49-F238E27FC236}">
                <a16:creationId xmlns:a16="http://schemas.microsoft.com/office/drawing/2014/main" id="{1D3806D2-7FE0-D4E5-4735-4D79124CE516}"/>
              </a:ext>
            </a:extLst>
          </p:cNvPr>
          <p:cNvGrpSpPr/>
          <p:nvPr/>
        </p:nvGrpSpPr>
        <p:grpSpPr>
          <a:xfrm>
            <a:off x="4542869" y="4424754"/>
            <a:ext cx="4419767" cy="2307908"/>
            <a:chOff x="4542869" y="4424754"/>
            <a:chExt cx="4419767" cy="2307908"/>
          </a:xfrm>
        </p:grpSpPr>
        <p:pic>
          <p:nvPicPr>
            <p:cNvPr id="10" name="Imagen 9" descr="Dibujo en blanco y negro&#10;&#10;Descripción generada automáticamente con confianza media">
              <a:extLst>
                <a:ext uri="{FF2B5EF4-FFF2-40B4-BE49-F238E27FC236}">
                  <a16:creationId xmlns:a16="http://schemas.microsoft.com/office/drawing/2014/main" id="{7FDE973F-0CA2-CEB6-1642-353562F29D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42869" y="4436384"/>
              <a:ext cx="1085686" cy="2186043"/>
            </a:xfrm>
            <a:prstGeom prst="rect">
              <a:avLst/>
            </a:prstGeom>
          </p:spPr>
        </p:pic>
        <p:pic>
          <p:nvPicPr>
            <p:cNvPr id="11" name="Imagen 10" descr="Dibujo en blanco y negro&#10;&#10;Descripción generada automáticamente con confianza media">
              <a:extLst>
                <a:ext uri="{FF2B5EF4-FFF2-40B4-BE49-F238E27FC236}">
                  <a16:creationId xmlns:a16="http://schemas.microsoft.com/office/drawing/2014/main" id="{4018CE45-EED9-7018-E27E-49CB2BF79D5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7923187" y="4614837"/>
              <a:ext cx="1039449" cy="2092945"/>
            </a:xfrm>
            <a:prstGeom prst="rect">
              <a:avLst/>
            </a:prstGeom>
          </p:spPr>
        </p:pic>
        <p:pic>
          <p:nvPicPr>
            <p:cNvPr id="12" name="Imagen 11">
              <a:extLst>
                <a:ext uri="{FF2B5EF4-FFF2-40B4-BE49-F238E27FC236}">
                  <a16:creationId xmlns:a16="http://schemas.microsoft.com/office/drawing/2014/main" id="{0BFBDF01-F438-E868-B641-2EC76DA04239}"/>
                </a:ext>
              </a:extLst>
            </p:cNvPr>
            <p:cNvPicPr>
              <a:picLocks noChangeAspect="1"/>
            </p:cNvPicPr>
            <p:nvPr/>
          </p:nvPicPr>
          <p:blipFill>
            <a:blip r:embed="rId4"/>
            <a:stretch>
              <a:fillRect/>
            </a:stretch>
          </p:blipFill>
          <p:spPr>
            <a:xfrm>
              <a:off x="5788852" y="4424754"/>
              <a:ext cx="1871970" cy="2307908"/>
            </a:xfrm>
            <a:prstGeom prst="rect">
              <a:avLst/>
            </a:prstGeom>
          </p:spPr>
        </p:pic>
      </p:grpSp>
      <p:sp>
        <p:nvSpPr>
          <p:cNvPr id="13" name="CuadroTexto 12">
            <a:extLst>
              <a:ext uri="{FF2B5EF4-FFF2-40B4-BE49-F238E27FC236}">
                <a16:creationId xmlns:a16="http://schemas.microsoft.com/office/drawing/2014/main" id="{AC0F739D-16BC-BC83-0880-9D0DDFDEE2BC}"/>
              </a:ext>
            </a:extLst>
          </p:cNvPr>
          <p:cNvSpPr txBox="1"/>
          <p:nvPr/>
        </p:nvSpPr>
        <p:spPr>
          <a:xfrm>
            <a:off x="5329824" y="4055422"/>
            <a:ext cx="3600400" cy="369332"/>
          </a:xfrm>
          <a:prstGeom prst="rect">
            <a:avLst/>
          </a:prstGeom>
          <a:noFill/>
        </p:spPr>
        <p:txBody>
          <a:bodyPr wrap="square" rtlCol="0">
            <a:spAutoFit/>
          </a:bodyPr>
          <a:lstStyle/>
          <a:p>
            <a:r>
              <a:rPr lang="es-CL" dirty="0">
                <a:solidFill>
                  <a:schemeClr val="bg1"/>
                </a:solidFill>
              </a:rPr>
              <a:t>¿y esto puede ser una partícula?</a:t>
            </a:r>
          </a:p>
        </p:txBody>
      </p:sp>
    </p:spTree>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483">
                                            <p:txEl>
                                              <p:pRg st="0" end="0"/>
                                            </p:txEl>
                                          </p:spTgt>
                                        </p:tgtEl>
                                        <p:attrNameLst>
                                          <p:attrName>style.visibility</p:attrName>
                                        </p:attrNameLst>
                                      </p:cBhvr>
                                      <p:to>
                                        <p:strVal val="visible"/>
                                      </p:to>
                                    </p:set>
                                    <p:anim calcmode="lin" valueType="num">
                                      <p:cBhvr additive="base">
                                        <p:cTn id="7" dur="2000" fill="hold"/>
                                        <p:tgtEl>
                                          <p:spTgt spid="2048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2048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1" nodeType="clickEffect">
                                  <p:stCondLst>
                                    <p:cond delay="0"/>
                                  </p:stCondLst>
                                  <p:childTnLst>
                                    <p:set>
                                      <p:cBhvr>
                                        <p:cTn id="12" dur="1" fill="hold">
                                          <p:stCondLst>
                                            <p:cond delay="0"/>
                                          </p:stCondLst>
                                        </p:cTn>
                                        <p:tgtEl>
                                          <p:spTgt spid="20483">
                                            <p:txEl>
                                              <p:pRg st="0" end="0"/>
                                            </p:txEl>
                                          </p:spTgt>
                                        </p:tgtEl>
                                        <p:attrNameLst>
                                          <p:attrName>style.visibility</p:attrName>
                                        </p:attrNameLst>
                                      </p:cBhvr>
                                      <p:to>
                                        <p:strVal val="visible"/>
                                      </p:to>
                                    </p:set>
                                    <p:anim calcmode="lin" valueType="num">
                                      <p:cBhvr additive="base">
                                        <p:cTn id="13" dur="500"/>
                                        <p:tgtEl>
                                          <p:spTgt spid="20483">
                                            <p:txEl>
                                              <p:pRg st="0" end="0"/>
                                            </p:txEl>
                                          </p:spTgt>
                                        </p:tgtEl>
                                        <p:attrNameLst>
                                          <p:attrName>ppt_y</p:attrName>
                                        </p:attrNameLst>
                                      </p:cBhvr>
                                      <p:tavLst>
                                        <p:tav tm="0">
                                          <p:val>
                                            <p:strVal val="#ppt_y+#ppt_h*1.125000"/>
                                          </p:val>
                                        </p:tav>
                                        <p:tav tm="100000">
                                          <p:val>
                                            <p:strVal val="#ppt_y"/>
                                          </p:val>
                                        </p:tav>
                                      </p:tavLst>
                                    </p:anim>
                                    <p:animEffect transition="in" filter="wipe(up)">
                                      <p:cBhvr>
                                        <p:cTn id="14" dur="500"/>
                                        <p:tgtEl>
                                          <p:spTgt spid="2048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ppt_x"/>
                                          </p:val>
                                        </p:tav>
                                        <p:tav tm="100000">
                                          <p:val>
                                            <p:strVal val="#ppt_x"/>
                                          </p:val>
                                        </p:tav>
                                      </p:tavLst>
                                    </p:anim>
                                    <p:anim calcmode="lin" valueType="num">
                                      <p:cBhvr additive="base">
                                        <p:cTn id="3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1" nodeType="click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500" fill="hold"/>
                                        <p:tgtEl>
                                          <p:spTgt spid="13"/>
                                        </p:tgtEl>
                                        <p:attrNameLst>
                                          <p:attrName>ppt_x</p:attrName>
                                        </p:attrNameLst>
                                      </p:cBhvr>
                                      <p:tavLst>
                                        <p:tav tm="0">
                                          <p:val>
                                            <p:strVal val="#ppt_x"/>
                                          </p:val>
                                        </p:tav>
                                        <p:tav tm="100000">
                                          <p:val>
                                            <p:strVal val="#ppt_x"/>
                                          </p:val>
                                        </p:tav>
                                      </p:tavLst>
                                    </p:anim>
                                    <p:anim calcmode="lin" valueType="num">
                                      <p:cBhvr additive="base">
                                        <p:cTn id="3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fill="hold"/>
                                        <p:tgtEl>
                                          <p:spTgt spid="14"/>
                                        </p:tgtEl>
                                        <p:attrNameLst>
                                          <p:attrName>ppt_x</p:attrName>
                                        </p:attrNameLst>
                                      </p:cBhvr>
                                      <p:tavLst>
                                        <p:tav tm="0">
                                          <p:val>
                                            <p:strVal val="#ppt_x"/>
                                          </p:val>
                                        </p:tav>
                                        <p:tav tm="100000">
                                          <p:val>
                                            <p:strVal val="#ppt_x"/>
                                          </p:val>
                                        </p:tav>
                                      </p:tavLst>
                                    </p:anim>
                                    <p:anim calcmode="lin" valueType="num">
                                      <p:cBhvr additive="base">
                                        <p:cTn id="4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build="p"/>
      <p:bldP spid="20483" grpId="1" build="p"/>
      <p:bldP spid="8" grpId="0"/>
      <p:bldP spid="13" grpId="0"/>
      <p:bldP spid="13" grpId="1"/>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1506" name="1 Título">
            <a:extLst>
              <a:ext uri="{FF2B5EF4-FFF2-40B4-BE49-F238E27FC236}">
                <a16:creationId xmlns:a16="http://schemas.microsoft.com/office/drawing/2014/main" id="{EB90553D-CBA9-684F-9BF8-32CBBB98BED8}"/>
              </a:ext>
            </a:extLst>
          </p:cNvPr>
          <p:cNvSpPr>
            <a:spLocks noGrp="1"/>
          </p:cNvSpPr>
          <p:nvPr>
            <p:ph type="title"/>
          </p:nvPr>
        </p:nvSpPr>
        <p:spPr>
          <a:xfrm>
            <a:off x="457200" y="274638"/>
            <a:ext cx="8686800" cy="1143000"/>
          </a:xfrm>
        </p:spPr>
        <p:txBody>
          <a:bodyPr/>
          <a:lstStyle/>
          <a:p>
            <a:pPr eaLnBrk="1" hangingPunct="1"/>
            <a:r>
              <a:rPr lang="es-CL" altLang="es-ES_tradnl">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Marcos y Sistemas de Referencia</a:t>
            </a:r>
          </a:p>
        </p:txBody>
      </p:sp>
      <p:sp>
        <p:nvSpPr>
          <p:cNvPr id="21507" name="2 Marcador de contenido">
            <a:extLst>
              <a:ext uri="{FF2B5EF4-FFF2-40B4-BE49-F238E27FC236}">
                <a16:creationId xmlns:a16="http://schemas.microsoft.com/office/drawing/2014/main" id="{6D3CB2E0-4A29-8441-ADE2-4E01A59CDFB4}"/>
              </a:ext>
            </a:extLst>
          </p:cNvPr>
          <p:cNvSpPr>
            <a:spLocks noGrp="1"/>
          </p:cNvSpPr>
          <p:nvPr>
            <p:ph idx="1"/>
          </p:nvPr>
        </p:nvSpPr>
        <p:spPr/>
        <p:txBody>
          <a:bodyPr/>
          <a:lstStyle/>
          <a:p>
            <a:pPr algn="just" eaLnBrk="1" hangingPunct="1">
              <a:buFont typeface="Arial" panose="020B0604020202020204" pitchFamily="34" charset="0"/>
              <a:buNone/>
            </a:pPr>
            <a:r>
              <a:rPr lang="es-CL" altLang="es-ES_tradnl">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   Antes de describir el movimiento Ud. debe establecer un sistema de referencia espacial y temporal. Definir un origen y una dirección positiva.</a:t>
            </a:r>
          </a:p>
          <a:p>
            <a:pPr eaLnBrk="1" hangingPunct="1">
              <a:buFont typeface="Arial" panose="020B0604020202020204" pitchFamily="34" charset="0"/>
              <a:buNone/>
            </a:pPr>
            <a:endParaRPr lang="es-CL" altLang="es-ES_tradnl"/>
          </a:p>
        </p:txBody>
      </p:sp>
      <p:pic>
        <p:nvPicPr>
          <p:cNvPr id="5" name="Picture 3">
            <a:extLst>
              <a:ext uri="{FF2B5EF4-FFF2-40B4-BE49-F238E27FC236}">
                <a16:creationId xmlns:a16="http://schemas.microsoft.com/office/drawing/2014/main" id="{C186E60A-9FDE-234F-B178-AC01AEFF426D}"/>
              </a:ext>
            </a:extLst>
          </p:cNvPr>
          <p:cNvPicPr>
            <a:picLocks noChangeAspect="1" noChangeArrowheads="1"/>
          </p:cNvPicPr>
          <p:nvPr/>
        </p:nvPicPr>
        <p:blipFill>
          <a:blip r:embed="rId2">
            <a:lum bright="-20000" contrast="40000"/>
            <a:extLst>
              <a:ext uri="{28A0092B-C50C-407E-A947-70E740481C1C}">
                <a14:useLocalDpi xmlns:a14="http://schemas.microsoft.com/office/drawing/2010/main" val="0"/>
              </a:ext>
            </a:extLst>
          </a:blip>
          <a:srcRect/>
          <a:stretch>
            <a:fillRect/>
          </a:stretch>
        </p:blipFill>
        <p:spPr bwMode="auto">
          <a:xfrm>
            <a:off x="500063" y="3571875"/>
            <a:ext cx="8001000" cy="267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5"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66AF58AE-FAA9-AE4B-8A8A-C03C4A2E0B18}"/>
              </a:ext>
            </a:extLst>
          </p:cNvPr>
          <p:cNvSpPr>
            <a:spLocks noGrp="1"/>
          </p:cNvSpPr>
          <p:nvPr>
            <p:ph type="title"/>
          </p:nvPr>
        </p:nvSpPr>
        <p:spPr/>
        <p:txBody>
          <a:bodyPr/>
          <a:lstStyle/>
          <a:p>
            <a:pPr eaLnBrk="1" hangingPunct="1"/>
            <a:r>
              <a:rPr lang="es-CL" altLang="es-ES_tradnl">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Relatividad del Movimiento</a:t>
            </a:r>
            <a:endParaRPr lang="es-ES" altLang="es-ES_tradnl">
              <a:solidFill>
                <a:schemeClr val="bg1"/>
              </a:solidFill>
              <a:latin typeface="CMU Serif Roman" panose="02000603000000000000" pitchFamily="2" charset="0"/>
              <a:ea typeface="CMU Serif Roman" panose="02000603000000000000" pitchFamily="2" charset="0"/>
              <a:cs typeface="CMU Serif Roman" panose="02000603000000000000" pitchFamily="2" charset="0"/>
            </a:endParaRPr>
          </a:p>
        </p:txBody>
      </p:sp>
      <p:sp>
        <p:nvSpPr>
          <p:cNvPr id="22531" name="Rectangle 3">
            <a:extLst>
              <a:ext uri="{FF2B5EF4-FFF2-40B4-BE49-F238E27FC236}">
                <a16:creationId xmlns:a16="http://schemas.microsoft.com/office/drawing/2014/main" id="{752EC0A2-2873-1948-BE3E-140C5FAAF224}"/>
              </a:ext>
            </a:extLst>
          </p:cNvPr>
          <p:cNvSpPr>
            <a:spLocks noGrp="1"/>
          </p:cNvSpPr>
          <p:nvPr>
            <p:ph type="body" sz="half" idx="1"/>
          </p:nvPr>
        </p:nvSpPr>
        <p:spPr>
          <a:xfrm>
            <a:off x="468313" y="1341438"/>
            <a:ext cx="8435975" cy="1036637"/>
          </a:xfrm>
        </p:spPr>
        <p:txBody>
          <a:bodyPr/>
          <a:lstStyle/>
          <a:p>
            <a:pPr eaLnBrk="1" hangingPunct="1">
              <a:buFont typeface="Arial" panose="020B0604020202020204" pitchFamily="34" charset="0"/>
              <a:buNone/>
            </a:pPr>
            <a:r>
              <a:rPr lang="es-CL" altLang="es-ES_tradnl" sz="2800"/>
              <a:t>	</a:t>
            </a:r>
            <a:r>
              <a:rPr lang="es-CL" altLang="es-ES_tradnl" sz="2400">
                <a:solidFill>
                  <a:schemeClr val="bg2"/>
                </a:solidFill>
                <a:latin typeface="Britannic Bold" panose="020B0903060703020204" pitchFamily="34" charset="77"/>
              </a:rPr>
              <a:t>La descripci</a:t>
            </a:r>
            <a:r>
              <a:rPr lang="es-CL" altLang="es-ES_tradnl" sz="2400">
                <a:solidFill>
                  <a:schemeClr val="bg2"/>
                </a:solidFill>
              </a:rPr>
              <a:t>ó</a:t>
            </a:r>
            <a:r>
              <a:rPr lang="es-CL" altLang="es-ES_tradnl" sz="2400">
                <a:solidFill>
                  <a:schemeClr val="bg2"/>
                </a:solidFill>
                <a:latin typeface="Britannic Bold" panose="020B0903060703020204" pitchFamily="34" charset="77"/>
              </a:rPr>
              <a:t>n del movimiento de un cuerpo depender</a:t>
            </a:r>
            <a:r>
              <a:rPr lang="es-CL" altLang="es-ES_tradnl" sz="2400">
                <a:solidFill>
                  <a:schemeClr val="bg2"/>
                </a:solidFill>
              </a:rPr>
              <a:t>á</a:t>
            </a:r>
            <a:r>
              <a:rPr lang="es-CL" altLang="es-ES_tradnl" sz="2400">
                <a:solidFill>
                  <a:schemeClr val="bg2"/>
                </a:solidFill>
                <a:latin typeface="Britannic Bold" panose="020B0903060703020204" pitchFamily="34" charset="77"/>
              </a:rPr>
              <a:t> del punto de referencia del observador.</a:t>
            </a:r>
            <a:endParaRPr lang="es-ES" altLang="es-ES_tradnl" sz="2400">
              <a:solidFill>
                <a:schemeClr val="bg2"/>
              </a:solidFill>
              <a:latin typeface="Britannic Bold" panose="020B0903060703020204" pitchFamily="34" charset="77"/>
            </a:endParaRPr>
          </a:p>
        </p:txBody>
      </p:sp>
      <p:graphicFrame>
        <p:nvGraphicFramePr>
          <p:cNvPr id="35884" name="Group 44">
            <a:extLst>
              <a:ext uri="{FF2B5EF4-FFF2-40B4-BE49-F238E27FC236}">
                <a16:creationId xmlns:a16="http://schemas.microsoft.com/office/drawing/2014/main" id="{246A9C51-CDCA-4647-8106-7FD9B1C59322}"/>
              </a:ext>
            </a:extLst>
          </p:cNvPr>
          <p:cNvGraphicFramePr>
            <a:graphicFrameLocks noGrp="1"/>
          </p:cNvGraphicFramePr>
          <p:nvPr>
            <p:ph sz="half" idx="2"/>
          </p:nvPr>
        </p:nvGraphicFramePr>
        <p:xfrm>
          <a:off x="1258888" y="2349500"/>
          <a:ext cx="6337300" cy="4508500"/>
        </p:xfrm>
        <a:graphic>
          <a:graphicData uri="http://schemas.openxmlformats.org/drawingml/2006/table">
            <a:tbl>
              <a:tblPr/>
              <a:tblGrid>
                <a:gridCol w="230505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4508500">
                <a:tc>
                  <a:txBody>
                    <a:bodyPr/>
                    <a:lstStyle>
                      <a:lvl1pPr>
                        <a:spcBef>
                          <a:spcPct val="20000"/>
                        </a:spcBef>
                        <a:buFont typeface="Arial" panose="020B0604020202020204" pitchFamily="34" charset="0"/>
                        <a:defRPr sz="2800">
                          <a:solidFill>
                            <a:schemeClr val="tx1"/>
                          </a:solidFill>
                          <a:latin typeface="Calibri" panose="020F0502020204030204" pitchFamily="34" charset="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tabLst/>
                      </a:pPr>
                      <a:endParaRPr kumimoji="0" lang="es-ES" altLang="es-ES_tradnl" sz="2800" b="0" i="0" u="none" strike="noStrike" cap="none" normalizeH="0" baseline="0">
                        <a:ln>
                          <a:noFill/>
                        </a:ln>
                        <a:solidFill>
                          <a:schemeClr val="tx1"/>
                        </a:solidFill>
                        <a:effectLst/>
                        <a:latin typeface="Calibri" panose="020F0502020204030204" pitchFamily="34" charset="0"/>
                        <a:cs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bg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tabLst/>
                      </a:pPr>
                      <a:endParaRPr kumimoji="0" lang="es-ES" altLang="es-ES_tradnl" sz="2800" b="0" i="0" u="none" strike="noStrike" cap="none" normalizeH="0" baseline="0" dirty="0">
                        <a:ln>
                          <a:noFill/>
                        </a:ln>
                        <a:solidFill>
                          <a:schemeClr val="tx1"/>
                        </a:solidFill>
                        <a:effectLst/>
                        <a:latin typeface="Calibri" panose="020F0502020204030204" pitchFamily="34" charset="0"/>
                        <a:cs typeface="Arial" panose="020B0604020202020204" pitchFamily="34" charset="0"/>
                      </a:endParaRPr>
                    </a:p>
                  </a:txBody>
                  <a:tcPr horzOverflow="overflow">
                    <a:lnL w="12700" cap="flat" cmpd="sng" algn="ctr">
                      <a:solidFill>
                        <a:schemeClr val="bg1"/>
                      </a:solidFill>
                      <a:prstDash val="solid"/>
                      <a:round/>
                      <a:headEnd type="none" w="med" len="med"/>
                      <a:tailEnd type="none" w="med" len="med"/>
                    </a:lnL>
                    <a:lnR>
                      <a:noFill/>
                    </a:lnR>
                    <a:lnT w="28575" cap="flat" cmpd="sng" algn="ctr">
                      <a:solidFill>
                        <a:schemeClr val="tx1"/>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10000"/>
                  </a:ext>
                </a:extLst>
              </a:tr>
            </a:tbl>
          </a:graphicData>
        </a:graphic>
      </p:graphicFrame>
      <p:pic>
        <p:nvPicPr>
          <p:cNvPr id="22538" name="Picture 40" descr="rel1">
            <a:extLst>
              <a:ext uri="{FF2B5EF4-FFF2-40B4-BE49-F238E27FC236}">
                <a16:creationId xmlns:a16="http://schemas.microsoft.com/office/drawing/2014/main" id="{12C056BE-9AAF-2243-BF7A-A2BCDD6164D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565400"/>
            <a:ext cx="3543300" cy="346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9" name="Picture 41" descr="rel2">
            <a:extLst>
              <a:ext uri="{FF2B5EF4-FFF2-40B4-BE49-F238E27FC236}">
                <a16:creationId xmlns:a16="http://schemas.microsoft.com/office/drawing/2014/main" id="{5962E476-46BE-1A46-A234-0E7CC02B802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63938" y="2492375"/>
            <a:ext cx="5580062" cy="379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2538"/>
                                        </p:tgtEl>
                                        <p:attrNameLst>
                                          <p:attrName>style.visibility</p:attrName>
                                        </p:attrNameLst>
                                      </p:cBhvr>
                                      <p:to>
                                        <p:strVal val="visible"/>
                                      </p:to>
                                    </p:set>
                                    <p:anim calcmode="lin" valueType="num">
                                      <p:cBhvr additive="base">
                                        <p:cTn id="7" dur="500" fill="hold"/>
                                        <p:tgtEl>
                                          <p:spTgt spid="22538"/>
                                        </p:tgtEl>
                                        <p:attrNameLst>
                                          <p:attrName>ppt_x</p:attrName>
                                        </p:attrNameLst>
                                      </p:cBhvr>
                                      <p:tavLst>
                                        <p:tav tm="0">
                                          <p:val>
                                            <p:strVal val="#ppt_x"/>
                                          </p:val>
                                        </p:tav>
                                        <p:tav tm="100000">
                                          <p:val>
                                            <p:strVal val="#ppt_x"/>
                                          </p:val>
                                        </p:tav>
                                      </p:tavLst>
                                    </p:anim>
                                    <p:anim calcmode="lin" valueType="num">
                                      <p:cBhvr additive="base">
                                        <p:cTn id="8" dur="500" fill="hold"/>
                                        <p:tgtEl>
                                          <p:spTgt spid="2253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2539"/>
                                        </p:tgtEl>
                                        <p:attrNameLst>
                                          <p:attrName>style.visibility</p:attrName>
                                        </p:attrNameLst>
                                      </p:cBhvr>
                                      <p:to>
                                        <p:strVal val="visible"/>
                                      </p:to>
                                    </p:set>
                                    <p:anim calcmode="lin" valueType="num">
                                      <p:cBhvr additive="base">
                                        <p:cTn id="13" dur="500" fill="hold"/>
                                        <p:tgtEl>
                                          <p:spTgt spid="22539"/>
                                        </p:tgtEl>
                                        <p:attrNameLst>
                                          <p:attrName>ppt_x</p:attrName>
                                        </p:attrNameLst>
                                      </p:cBhvr>
                                      <p:tavLst>
                                        <p:tav tm="0">
                                          <p:val>
                                            <p:strVal val="#ppt_x"/>
                                          </p:val>
                                        </p:tav>
                                        <p:tav tm="100000">
                                          <p:val>
                                            <p:strVal val="#ppt_x"/>
                                          </p:val>
                                        </p:tav>
                                      </p:tavLst>
                                    </p:anim>
                                    <p:anim calcmode="lin" valueType="num">
                                      <p:cBhvr additive="base">
                                        <p:cTn id="14" dur="500" fill="hold"/>
                                        <p:tgtEl>
                                          <p:spTgt spid="225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3554" name="5 Marcador de número de diapositiva">
            <a:extLst>
              <a:ext uri="{FF2B5EF4-FFF2-40B4-BE49-F238E27FC236}">
                <a16:creationId xmlns:a16="http://schemas.microsoft.com/office/drawing/2014/main" id="{C9D775EC-F608-AF4D-9107-52E65AA47ADC}"/>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1363" indent="-284163">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1413" indent="-227013">
              <a:spcBef>
                <a:spcPct val="20000"/>
              </a:spcBef>
              <a:buFont typeface="Arial" panose="020B0604020202020204" pitchFamily="34" charset="0"/>
              <a:buChar char="•"/>
              <a:defRPr sz="2400">
                <a:solidFill>
                  <a:schemeClr val="tx1"/>
                </a:solidFill>
                <a:latin typeface="Calibri" panose="020F0502020204030204" pitchFamily="34" charset="0"/>
              </a:defRPr>
            </a:lvl3pPr>
            <a:lvl4pPr marL="1598613" indent="-227013">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5813" indent="-227013">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30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02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74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46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24E64464-4413-DB46-AD17-C779718E6643}" type="slidenum">
              <a:rPr lang="es-CL" altLang="es-ES_tradnl" sz="1200" smtClean="0">
                <a:solidFill>
                  <a:srgbClr val="FFFFFF"/>
                </a:solidFill>
              </a:rPr>
              <a:pPr>
                <a:spcBef>
                  <a:spcPct val="0"/>
                </a:spcBef>
                <a:buFontTx/>
                <a:buNone/>
              </a:pPr>
              <a:t>6</a:t>
            </a:fld>
            <a:endParaRPr lang="es-CL" altLang="es-ES_tradnl" sz="1200">
              <a:solidFill>
                <a:srgbClr val="FFFFFF"/>
              </a:solidFill>
            </a:endParaRPr>
          </a:p>
        </p:txBody>
      </p:sp>
      <p:sp>
        <p:nvSpPr>
          <p:cNvPr id="23555" name="Rectangle 1">
            <a:extLst>
              <a:ext uri="{FF2B5EF4-FFF2-40B4-BE49-F238E27FC236}">
                <a16:creationId xmlns:a16="http://schemas.microsoft.com/office/drawing/2014/main" id="{4C14E6D4-C013-7A48-AEE9-71EF9ECF3DA1}"/>
              </a:ext>
            </a:extLst>
          </p:cNvPr>
          <p:cNvSpPr>
            <a:spLocks noGrp="1"/>
          </p:cNvSpPr>
          <p:nvPr>
            <p:ph type="title"/>
          </p:nvPr>
        </p:nvSpPr>
        <p:spPr>
          <a:xfrm>
            <a:off x="457200" y="273050"/>
            <a:ext cx="8228013" cy="1146175"/>
          </a:xfrm>
        </p:spPr>
        <p:txBody>
          <a:bodyPr tIns="35203"/>
          <a:lstStyle/>
          <a:p>
            <a:pPr eaLnBrk="1" hangingPunct="1">
              <a:tabLst>
                <a:tab pos="654050" algn="l"/>
                <a:tab pos="1311275" algn="l"/>
                <a:tab pos="1966913" algn="l"/>
                <a:tab pos="2624138" algn="l"/>
                <a:tab pos="3281363" algn="l"/>
                <a:tab pos="3937000" algn="l"/>
                <a:tab pos="4594225" algn="l"/>
                <a:tab pos="5251450" algn="l"/>
                <a:tab pos="5907088" algn="l"/>
                <a:tab pos="6564313" algn="l"/>
                <a:tab pos="7221538" algn="l"/>
                <a:tab pos="7877175" algn="l"/>
              </a:tabLst>
            </a:pPr>
            <a:r>
              <a:rPr lang="es-CL" altLang="es-ES_tradnl" b="1"/>
              <a:t>Vector vposición</a:t>
            </a:r>
          </a:p>
        </p:txBody>
      </p:sp>
      <p:sp>
        <p:nvSpPr>
          <p:cNvPr id="4098" name="Text Box 2">
            <a:extLst>
              <a:ext uri="{FF2B5EF4-FFF2-40B4-BE49-F238E27FC236}">
                <a16:creationId xmlns:a16="http://schemas.microsoft.com/office/drawing/2014/main" id="{A6666D1A-C840-7046-A6B1-41A16BA4596C}"/>
              </a:ext>
            </a:extLst>
          </p:cNvPr>
          <p:cNvSpPr txBox="1">
            <a:spLocks noChangeArrowheads="1"/>
          </p:cNvSpPr>
          <p:nvPr/>
        </p:nvSpPr>
        <p:spPr bwMode="auto">
          <a:xfrm>
            <a:off x="357188" y="1143000"/>
            <a:ext cx="8358187" cy="1571625"/>
          </a:xfrm>
          <a:prstGeom prst="rect">
            <a:avLst/>
          </a:prstGeom>
          <a:noFill/>
          <a:ln w="9525">
            <a:noFill/>
            <a:round/>
            <a:headEnd/>
            <a:tailEnd/>
          </a:ln>
          <a:effectLst/>
        </p:spPr>
        <p:txBody>
          <a:bodyPr lIns="81639" tIns="40820" rIns="81639" bIns="40820"/>
          <a:lstStyle>
            <a:lvl1pPr>
              <a:tabLst>
                <a:tab pos="655638" algn="l"/>
                <a:tab pos="1312863" algn="l"/>
                <a:tab pos="1968500" algn="l"/>
                <a:tab pos="2625725" algn="l"/>
                <a:tab pos="3282950" algn="l"/>
                <a:tab pos="3938588" algn="l"/>
                <a:tab pos="4595813" algn="l"/>
                <a:tab pos="5253038" algn="l"/>
                <a:tab pos="5908675" algn="l"/>
              </a:tabLst>
              <a:defRPr>
                <a:solidFill>
                  <a:schemeClr val="tx1"/>
                </a:solidFill>
                <a:latin typeface="Arial" panose="020B0604020202020204" pitchFamily="34" charset="0"/>
                <a:cs typeface="Arial" panose="020B0604020202020204" pitchFamily="34" charset="0"/>
              </a:defRPr>
            </a:lvl1pPr>
            <a:lvl2pPr marL="742950" indent="-285750">
              <a:tabLst>
                <a:tab pos="655638" algn="l"/>
                <a:tab pos="1312863" algn="l"/>
                <a:tab pos="1968500" algn="l"/>
                <a:tab pos="2625725" algn="l"/>
                <a:tab pos="3282950" algn="l"/>
                <a:tab pos="3938588" algn="l"/>
                <a:tab pos="4595813" algn="l"/>
                <a:tab pos="5253038" algn="l"/>
                <a:tab pos="5908675" algn="l"/>
              </a:tabLst>
              <a:defRPr>
                <a:solidFill>
                  <a:schemeClr val="tx1"/>
                </a:solidFill>
                <a:latin typeface="Arial" panose="020B0604020202020204" pitchFamily="34" charset="0"/>
                <a:cs typeface="Arial" panose="020B0604020202020204" pitchFamily="34" charset="0"/>
              </a:defRPr>
            </a:lvl2pPr>
            <a:lvl3pPr marL="1143000" indent="-228600">
              <a:tabLst>
                <a:tab pos="655638" algn="l"/>
                <a:tab pos="1312863" algn="l"/>
                <a:tab pos="1968500" algn="l"/>
                <a:tab pos="2625725" algn="l"/>
                <a:tab pos="3282950" algn="l"/>
                <a:tab pos="3938588" algn="l"/>
                <a:tab pos="4595813" algn="l"/>
                <a:tab pos="5253038" algn="l"/>
                <a:tab pos="5908675" algn="l"/>
              </a:tabLst>
              <a:defRPr>
                <a:solidFill>
                  <a:schemeClr val="tx1"/>
                </a:solidFill>
                <a:latin typeface="Arial" panose="020B0604020202020204" pitchFamily="34" charset="0"/>
                <a:cs typeface="Arial" panose="020B0604020202020204" pitchFamily="34" charset="0"/>
              </a:defRPr>
            </a:lvl3pPr>
            <a:lvl4pPr marL="1600200" indent="-228600">
              <a:tabLst>
                <a:tab pos="655638" algn="l"/>
                <a:tab pos="1312863" algn="l"/>
                <a:tab pos="1968500" algn="l"/>
                <a:tab pos="2625725" algn="l"/>
                <a:tab pos="3282950" algn="l"/>
                <a:tab pos="3938588" algn="l"/>
                <a:tab pos="4595813" algn="l"/>
                <a:tab pos="5253038" algn="l"/>
                <a:tab pos="5908675" algn="l"/>
              </a:tabLst>
              <a:defRPr>
                <a:solidFill>
                  <a:schemeClr val="tx1"/>
                </a:solidFill>
                <a:latin typeface="Arial" panose="020B0604020202020204" pitchFamily="34" charset="0"/>
                <a:cs typeface="Arial" panose="020B0604020202020204" pitchFamily="34" charset="0"/>
              </a:defRPr>
            </a:lvl4pPr>
            <a:lvl5pPr marL="2057400" indent="-228600">
              <a:tabLst>
                <a:tab pos="655638" algn="l"/>
                <a:tab pos="1312863" algn="l"/>
                <a:tab pos="1968500" algn="l"/>
                <a:tab pos="2625725" algn="l"/>
                <a:tab pos="3282950" algn="l"/>
                <a:tab pos="3938588" algn="l"/>
                <a:tab pos="4595813" algn="l"/>
                <a:tab pos="5253038" algn="l"/>
                <a:tab pos="5908675" algn="l"/>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tabLst>
                <a:tab pos="655638" algn="l"/>
                <a:tab pos="1312863" algn="l"/>
                <a:tab pos="1968500" algn="l"/>
                <a:tab pos="2625725" algn="l"/>
                <a:tab pos="3282950" algn="l"/>
                <a:tab pos="3938588" algn="l"/>
                <a:tab pos="4595813" algn="l"/>
                <a:tab pos="5253038" algn="l"/>
                <a:tab pos="5908675" algn="l"/>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tabLst>
                <a:tab pos="655638" algn="l"/>
                <a:tab pos="1312863" algn="l"/>
                <a:tab pos="1968500" algn="l"/>
                <a:tab pos="2625725" algn="l"/>
                <a:tab pos="3282950" algn="l"/>
                <a:tab pos="3938588" algn="l"/>
                <a:tab pos="4595813" algn="l"/>
                <a:tab pos="5253038" algn="l"/>
                <a:tab pos="5908675" algn="l"/>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tabLst>
                <a:tab pos="655638" algn="l"/>
                <a:tab pos="1312863" algn="l"/>
                <a:tab pos="1968500" algn="l"/>
                <a:tab pos="2625725" algn="l"/>
                <a:tab pos="3282950" algn="l"/>
                <a:tab pos="3938588" algn="l"/>
                <a:tab pos="4595813" algn="l"/>
                <a:tab pos="5253038" algn="l"/>
                <a:tab pos="5908675" algn="l"/>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tabLst>
                <a:tab pos="655638" algn="l"/>
                <a:tab pos="1312863" algn="l"/>
                <a:tab pos="1968500" algn="l"/>
                <a:tab pos="2625725" algn="l"/>
                <a:tab pos="3282950" algn="l"/>
                <a:tab pos="3938588" algn="l"/>
                <a:tab pos="4595813" algn="l"/>
                <a:tab pos="5253038" algn="l"/>
                <a:tab pos="5908675" algn="l"/>
              </a:tabLst>
              <a:defRPr>
                <a:solidFill>
                  <a:schemeClr val="tx1"/>
                </a:solidFill>
                <a:latin typeface="Arial" panose="020B0604020202020204" pitchFamily="34" charset="0"/>
                <a:cs typeface="Arial" panose="020B0604020202020204" pitchFamily="34" charset="0"/>
              </a:defRPr>
            </a:lvl9pPr>
          </a:lstStyle>
          <a:p>
            <a:pPr algn="just" eaLnBrk="1" hangingPunct="1">
              <a:lnSpc>
                <a:spcPct val="117000"/>
              </a:lnSpc>
              <a:defRPr/>
            </a:pPr>
            <a:r>
              <a:rPr lang="es-CL" altLang="es-CL" sz="2800" dirty="0">
                <a:solidFill>
                  <a:srgbClr val="000000"/>
                </a:solidFill>
                <a:latin typeface="CMU Serif Roman" panose="02000603000000000000" pitchFamily="2" charset="0"/>
                <a:ea typeface="CMU Serif Roman" panose="02000603000000000000" pitchFamily="2" charset="0"/>
                <a:cs typeface="CMU Serif Roman" panose="02000603000000000000" pitchFamily="2" charset="0"/>
              </a:rPr>
              <a:t>El </a:t>
            </a:r>
            <a:r>
              <a:rPr lang="es-CL" altLang="es-CL" sz="2800" dirty="0">
                <a:solidFill>
                  <a:srgbClr val="FF3366"/>
                </a:solidFill>
                <a:effectLst>
                  <a:outerShdw blurRad="38100" dist="38100" dir="2700000" algn="tl">
                    <a:srgbClr val="C0C0C0"/>
                  </a:outerShdw>
                </a:effectLst>
                <a:latin typeface="CMU Serif Roman" panose="02000603000000000000" pitchFamily="2" charset="0"/>
                <a:ea typeface="CMU Serif Roman" panose="02000603000000000000" pitchFamily="2" charset="0"/>
                <a:cs typeface="CMU Serif Roman" panose="02000603000000000000" pitchFamily="2" charset="0"/>
              </a:rPr>
              <a:t>vector posición</a:t>
            </a:r>
            <a:r>
              <a:rPr lang="es-CL" altLang="es-CL" sz="2800" dirty="0">
                <a:solidFill>
                  <a:srgbClr val="000000"/>
                </a:solidFill>
                <a:latin typeface="CMU Serif Roman" panose="02000603000000000000" pitchFamily="2" charset="0"/>
                <a:ea typeface="CMU Serif Roman" panose="02000603000000000000" pitchFamily="2" charset="0"/>
                <a:cs typeface="CMU Serif Roman" panose="02000603000000000000" pitchFamily="2" charset="0"/>
              </a:rPr>
              <a:t> de una partícula es un vector trazado desde el origen de un sistema de referencia a la posición </a:t>
            </a:r>
            <a:r>
              <a:rPr lang="es-CL" altLang="es-CL" sz="2800" dirty="0">
                <a:solidFill>
                  <a:srgbClr val="FF3366"/>
                </a:solidFill>
                <a:effectLst>
                  <a:outerShdw blurRad="38100" dist="38100" dir="2700000" algn="tl">
                    <a:srgbClr val="C0C0C0"/>
                  </a:outerShdw>
                </a:effectLst>
                <a:latin typeface="CMU Serif Roman" panose="02000603000000000000" pitchFamily="2" charset="0"/>
                <a:ea typeface="CMU Serif Roman" panose="02000603000000000000" pitchFamily="2" charset="0"/>
                <a:cs typeface="CMU Serif Roman" panose="02000603000000000000" pitchFamily="2" charset="0"/>
              </a:rPr>
              <a:t>P(x,y,z)</a:t>
            </a:r>
            <a:r>
              <a:rPr lang="es-CL" altLang="es-CL" sz="2800" dirty="0">
                <a:solidFill>
                  <a:srgbClr val="000000"/>
                </a:solidFill>
                <a:latin typeface="CMU Serif Roman" panose="02000603000000000000" pitchFamily="2" charset="0"/>
                <a:ea typeface="CMU Serif Roman" panose="02000603000000000000" pitchFamily="2" charset="0"/>
                <a:cs typeface="CMU Serif Roman" panose="02000603000000000000" pitchFamily="2" charset="0"/>
              </a:rPr>
              <a:t> de la partícula.</a:t>
            </a:r>
            <a:endParaRPr lang="es-CL" altLang="es-CL" sz="2000" dirty="0">
              <a:solidFill>
                <a:srgbClr val="000000"/>
              </a:solidFill>
              <a:latin typeface="CMU Serif Roman" panose="02000603000000000000" pitchFamily="2" charset="0"/>
              <a:ea typeface="CMU Serif Roman" panose="02000603000000000000" pitchFamily="2" charset="0"/>
              <a:cs typeface="CMU Serif Roman" panose="02000603000000000000" pitchFamily="2" charset="0"/>
            </a:endParaRPr>
          </a:p>
          <a:p>
            <a:pPr algn="just" eaLnBrk="1" hangingPunct="1">
              <a:lnSpc>
                <a:spcPct val="117000"/>
              </a:lnSpc>
              <a:defRPr/>
            </a:pPr>
            <a:r>
              <a:rPr lang="es-CL" altLang="es-CL" sz="2800" dirty="0">
                <a:solidFill>
                  <a:srgbClr val="000000"/>
                </a:solidFill>
                <a:latin typeface="CMU Serif Roman" panose="02000603000000000000" pitchFamily="2" charset="0"/>
                <a:ea typeface="CMU Serif Roman" panose="02000603000000000000" pitchFamily="2" charset="0"/>
                <a:cs typeface="CMU Serif Roman" panose="02000603000000000000" pitchFamily="2" charset="0"/>
              </a:rPr>
              <a:t>Para una partícula en el punto </a:t>
            </a:r>
            <a:r>
              <a:rPr lang="es-CL" altLang="es-CL" sz="2800" dirty="0">
                <a:solidFill>
                  <a:srgbClr val="FF3366"/>
                </a:solidFill>
                <a:effectLst>
                  <a:outerShdw blurRad="38100" dist="38100" dir="2700000" algn="tl">
                    <a:srgbClr val="C0C0C0"/>
                  </a:outerShdw>
                </a:effectLst>
                <a:latin typeface="CMU Serif Roman" panose="02000603000000000000" pitchFamily="2" charset="0"/>
                <a:ea typeface="CMU Serif Roman" panose="02000603000000000000" pitchFamily="2" charset="0"/>
                <a:cs typeface="CMU Serif Roman" panose="02000603000000000000" pitchFamily="2" charset="0"/>
              </a:rPr>
              <a:t>P(x,y,z)</a:t>
            </a:r>
            <a:r>
              <a:rPr lang="es-CL" altLang="es-CL" sz="2800" dirty="0">
                <a:solidFill>
                  <a:srgbClr val="000000"/>
                </a:solidFill>
                <a:latin typeface="CMU Serif Roman" panose="02000603000000000000" pitchFamily="2" charset="0"/>
                <a:ea typeface="CMU Serif Roman" panose="02000603000000000000" pitchFamily="2" charset="0"/>
                <a:cs typeface="CMU Serif Roman" panose="02000603000000000000" pitchFamily="2" charset="0"/>
              </a:rPr>
              <a:t> su vector posición es </a:t>
            </a:r>
          </a:p>
        </p:txBody>
      </p:sp>
      <p:sp>
        <p:nvSpPr>
          <p:cNvPr id="23557" name="1 Título">
            <a:extLst>
              <a:ext uri="{FF2B5EF4-FFF2-40B4-BE49-F238E27FC236}">
                <a16:creationId xmlns:a16="http://schemas.microsoft.com/office/drawing/2014/main" id="{A438F58F-5CA0-A442-BC4E-9863F649956E}"/>
              </a:ext>
            </a:extLst>
          </p:cNvPr>
          <p:cNvSpPr txBox="1">
            <a:spLocks noChangeArrowheads="1"/>
          </p:cNvSpPr>
          <p:nvPr/>
        </p:nvSpPr>
        <p:spPr bwMode="auto">
          <a:xfrm>
            <a:off x="309563" y="117475"/>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s-CL" altLang="es-CL" sz="48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Recordemos…</a:t>
            </a:r>
            <a:endParaRPr lang="es-CL" altLang="es-CL" sz="4000">
              <a:solidFill>
                <a:schemeClr val="bg1"/>
              </a:solidFill>
              <a:latin typeface="CMU Serif Roman" panose="02000603000000000000" pitchFamily="2" charset="0"/>
              <a:ea typeface="CMU Serif Roman" panose="02000603000000000000" pitchFamily="2" charset="0"/>
              <a:cs typeface="CMU Serif Roman" panose="02000603000000000000" pitchFamily="2" charset="0"/>
            </a:endParaRPr>
          </a:p>
        </p:txBody>
      </p:sp>
      <p:sp>
        <p:nvSpPr>
          <p:cNvPr id="23558" name="Rectangle 6">
            <a:extLst>
              <a:ext uri="{FF2B5EF4-FFF2-40B4-BE49-F238E27FC236}">
                <a16:creationId xmlns:a16="http://schemas.microsoft.com/office/drawing/2014/main" id="{C0560D99-E464-2242-9FAF-F2D3E8F32620}"/>
              </a:ext>
            </a:extLst>
          </p:cNvPr>
          <p:cNvSpPr>
            <a:spLocks noChangeArrowheads="1"/>
          </p:cNvSpPr>
          <p:nvPr/>
        </p:nvSpPr>
        <p:spPr bwMode="auto">
          <a:xfrm>
            <a:off x="0" y="44450"/>
            <a:ext cx="1841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ES" altLang="es-ES_tradnl" sz="1800"/>
          </a:p>
        </p:txBody>
      </p:sp>
      <p:sp>
        <p:nvSpPr>
          <p:cNvPr id="23559" name="Rectangle 7">
            <a:extLst>
              <a:ext uri="{FF2B5EF4-FFF2-40B4-BE49-F238E27FC236}">
                <a16:creationId xmlns:a16="http://schemas.microsoft.com/office/drawing/2014/main" id="{33F58D92-C466-AA42-ACA8-C022AB813AB5}"/>
              </a:ext>
            </a:extLst>
          </p:cNvPr>
          <p:cNvSpPr>
            <a:spLocks noChangeArrowheads="1"/>
          </p:cNvSpPr>
          <p:nvPr/>
        </p:nvSpPr>
        <p:spPr bwMode="auto">
          <a:xfrm>
            <a:off x="0" y="517525"/>
            <a:ext cx="217488"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s-ES" altLang="es-ES_tradnl" sz="1100">
                <a:cs typeface="Times New Roman" panose="02020603050405020304" pitchFamily="18" charset="0"/>
              </a:rPr>
              <a:t> </a:t>
            </a:r>
            <a:endParaRPr lang="es-ES" altLang="es-ES_tradnl" sz="1800">
              <a:latin typeface="Arial" panose="020B0604020202020204" pitchFamily="34" charset="0"/>
            </a:endParaRPr>
          </a:p>
        </p:txBody>
      </p:sp>
      <p:sp>
        <p:nvSpPr>
          <p:cNvPr id="23560" name="Rectangle 8">
            <a:extLst>
              <a:ext uri="{FF2B5EF4-FFF2-40B4-BE49-F238E27FC236}">
                <a16:creationId xmlns:a16="http://schemas.microsoft.com/office/drawing/2014/main" id="{26332EFF-A7F4-6145-8354-1C9977BD4310}"/>
              </a:ext>
            </a:extLst>
          </p:cNvPr>
          <p:cNvSpPr>
            <a:spLocks noChangeArrowheads="1"/>
          </p:cNvSpPr>
          <p:nvPr/>
        </p:nvSpPr>
        <p:spPr bwMode="auto">
          <a:xfrm>
            <a:off x="0" y="708025"/>
            <a:ext cx="3746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s-ES" altLang="es-ES_tradnl" sz="1100">
                <a:cs typeface="Times New Roman" panose="02020603050405020304" pitchFamily="18" charset="0"/>
              </a:rPr>
              <a:t> + z</a:t>
            </a:r>
            <a:endParaRPr lang="es-ES" altLang="es-ES_tradnl" sz="1800">
              <a:latin typeface="Arial" panose="020B0604020202020204" pitchFamily="34" charset="0"/>
            </a:endParaRPr>
          </a:p>
        </p:txBody>
      </p:sp>
      <p:sp>
        <p:nvSpPr>
          <p:cNvPr id="23561" name="Rectangle 12">
            <a:extLst>
              <a:ext uri="{FF2B5EF4-FFF2-40B4-BE49-F238E27FC236}">
                <a16:creationId xmlns:a16="http://schemas.microsoft.com/office/drawing/2014/main" id="{7A7A4A9E-93FA-1548-8DD2-3847D977852A}"/>
              </a:ext>
            </a:extLst>
          </p:cNvPr>
          <p:cNvSpPr>
            <a:spLocks noChangeArrowheads="1"/>
          </p:cNvSpPr>
          <p:nvPr/>
        </p:nvSpPr>
        <p:spPr bwMode="auto">
          <a:xfrm>
            <a:off x="0" y="44450"/>
            <a:ext cx="1841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ES" altLang="es-ES_tradnl" sz="1800"/>
          </a:p>
        </p:txBody>
      </p:sp>
      <p:sp>
        <p:nvSpPr>
          <p:cNvPr id="23562" name="Rectangle 13">
            <a:extLst>
              <a:ext uri="{FF2B5EF4-FFF2-40B4-BE49-F238E27FC236}">
                <a16:creationId xmlns:a16="http://schemas.microsoft.com/office/drawing/2014/main" id="{6C66C59B-3A71-6E40-A7A2-9ADE4C138F1E}"/>
              </a:ext>
            </a:extLst>
          </p:cNvPr>
          <p:cNvSpPr>
            <a:spLocks noChangeArrowheads="1"/>
          </p:cNvSpPr>
          <p:nvPr/>
        </p:nvSpPr>
        <p:spPr bwMode="auto">
          <a:xfrm>
            <a:off x="0" y="517525"/>
            <a:ext cx="217488"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s-ES" altLang="es-ES_tradnl" sz="1100">
                <a:cs typeface="Times New Roman" panose="02020603050405020304" pitchFamily="18" charset="0"/>
              </a:rPr>
              <a:t> </a:t>
            </a:r>
            <a:endParaRPr lang="es-ES" altLang="es-ES_tradnl" sz="1800">
              <a:latin typeface="Arial" panose="020B0604020202020204" pitchFamily="34" charset="0"/>
            </a:endParaRPr>
          </a:p>
        </p:txBody>
      </p:sp>
      <p:sp>
        <p:nvSpPr>
          <p:cNvPr id="23563" name="Rectangle 14">
            <a:extLst>
              <a:ext uri="{FF2B5EF4-FFF2-40B4-BE49-F238E27FC236}">
                <a16:creationId xmlns:a16="http://schemas.microsoft.com/office/drawing/2014/main" id="{CE0BF066-D4DD-354E-BCD7-CC142DA15416}"/>
              </a:ext>
            </a:extLst>
          </p:cNvPr>
          <p:cNvSpPr>
            <a:spLocks noChangeArrowheads="1"/>
          </p:cNvSpPr>
          <p:nvPr/>
        </p:nvSpPr>
        <p:spPr bwMode="auto">
          <a:xfrm>
            <a:off x="0" y="708025"/>
            <a:ext cx="3746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s-ES" altLang="es-ES_tradnl" sz="1100">
                <a:cs typeface="Times New Roman" panose="02020603050405020304" pitchFamily="18" charset="0"/>
              </a:rPr>
              <a:t> + z</a:t>
            </a:r>
            <a:endParaRPr lang="es-ES" altLang="es-ES_tradnl" sz="1800">
              <a:latin typeface="Arial" panose="020B0604020202020204" pitchFamily="34" charset="0"/>
            </a:endParaRPr>
          </a:p>
        </p:txBody>
      </p:sp>
      <p:sp>
        <p:nvSpPr>
          <p:cNvPr id="23564" name="Rectangle 18">
            <a:extLst>
              <a:ext uri="{FF2B5EF4-FFF2-40B4-BE49-F238E27FC236}">
                <a16:creationId xmlns:a16="http://schemas.microsoft.com/office/drawing/2014/main" id="{297C495C-CB29-5948-8649-BE03399E81EB}"/>
              </a:ext>
            </a:extLst>
          </p:cNvPr>
          <p:cNvSpPr>
            <a:spLocks noChangeArrowheads="1"/>
          </p:cNvSpPr>
          <p:nvPr/>
        </p:nvSpPr>
        <p:spPr bwMode="auto">
          <a:xfrm>
            <a:off x="0" y="44450"/>
            <a:ext cx="1841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ES" altLang="es-ES_tradnl" sz="1800"/>
          </a:p>
        </p:txBody>
      </p:sp>
      <p:sp>
        <p:nvSpPr>
          <p:cNvPr id="23565" name="Rectangle 19">
            <a:extLst>
              <a:ext uri="{FF2B5EF4-FFF2-40B4-BE49-F238E27FC236}">
                <a16:creationId xmlns:a16="http://schemas.microsoft.com/office/drawing/2014/main" id="{9C456938-755A-934D-93DB-0A9D750C6694}"/>
              </a:ext>
            </a:extLst>
          </p:cNvPr>
          <p:cNvSpPr>
            <a:spLocks noChangeArrowheads="1"/>
          </p:cNvSpPr>
          <p:nvPr/>
        </p:nvSpPr>
        <p:spPr bwMode="auto">
          <a:xfrm>
            <a:off x="0" y="490538"/>
            <a:ext cx="217488"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s-ES" altLang="es-ES_tradnl" sz="1100">
                <a:cs typeface="Times New Roman" panose="02020603050405020304" pitchFamily="18" charset="0"/>
              </a:rPr>
              <a:t> </a:t>
            </a:r>
            <a:endParaRPr lang="es-ES" altLang="es-ES_tradnl" sz="1800">
              <a:latin typeface="Arial" panose="020B0604020202020204" pitchFamily="34" charset="0"/>
            </a:endParaRPr>
          </a:p>
        </p:txBody>
      </p:sp>
      <p:sp>
        <p:nvSpPr>
          <p:cNvPr id="23566" name="Rectangle 20">
            <a:extLst>
              <a:ext uri="{FF2B5EF4-FFF2-40B4-BE49-F238E27FC236}">
                <a16:creationId xmlns:a16="http://schemas.microsoft.com/office/drawing/2014/main" id="{A75F03B6-6389-1646-880C-692B23B37DEA}"/>
              </a:ext>
            </a:extLst>
          </p:cNvPr>
          <p:cNvSpPr>
            <a:spLocks noChangeArrowheads="1"/>
          </p:cNvSpPr>
          <p:nvPr/>
        </p:nvSpPr>
        <p:spPr bwMode="auto">
          <a:xfrm>
            <a:off x="0" y="706438"/>
            <a:ext cx="3746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s-ES" altLang="es-ES_tradnl" sz="1100">
                <a:cs typeface="Times New Roman" panose="02020603050405020304" pitchFamily="18" charset="0"/>
              </a:rPr>
              <a:t> + z</a:t>
            </a:r>
            <a:endParaRPr lang="es-ES" altLang="es-ES_tradnl" sz="1800">
              <a:latin typeface="Arial" panose="020B0604020202020204" pitchFamily="34" charset="0"/>
            </a:endParaRPr>
          </a:p>
        </p:txBody>
      </p:sp>
      <p:grpSp>
        <p:nvGrpSpPr>
          <p:cNvPr id="23567" name="34 Grupo">
            <a:extLst>
              <a:ext uri="{FF2B5EF4-FFF2-40B4-BE49-F238E27FC236}">
                <a16:creationId xmlns:a16="http://schemas.microsoft.com/office/drawing/2014/main" id="{C2EFAD5E-0802-C74B-B80D-80DAB59A4CB6}"/>
              </a:ext>
            </a:extLst>
          </p:cNvPr>
          <p:cNvGrpSpPr>
            <a:grpSpLocks/>
          </p:cNvGrpSpPr>
          <p:nvPr/>
        </p:nvGrpSpPr>
        <p:grpSpPr bwMode="auto">
          <a:xfrm>
            <a:off x="928688" y="4500563"/>
            <a:ext cx="3419475" cy="1428750"/>
            <a:chOff x="1800225" y="3432175"/>
            <a:chExt cx="3419475" cy="1428750"/>
          </a:xfrm>
        </p:grpSpPr>
        <p:sp>
          <p:nvSpPr>
            <p:cNvPr id="36" name="Text Box 5">
              <a:extLst>
                <a:ext uri="{FF2B5EF4-FFF2-40B4-BE49-F238E27FC236}">
                  <a16:creationId xmlns:a16="http://schemas.microsoft.com/office/drawing/2014/main" id="{FC192271-E129-ED4E-B0F7-E443503A72B5}"/>
                </a:ext>
              </a:extLst>
            </p:cNvPr>
            <p:cNvSpPr txBox="1">
              <a:spLocks noChangeArrowheads="1"/>
            </p:cNvSpPr>
            <p:nvPr/>
          </p:nvSpPr>
          <p:spPr bwMode="auto">
            <a:xfrm>
              <a:off x="2160587" y="3432175"/>
              <a:ext cx="935038" cy="420687"/>
            </a:xfrm>
            <a:prstGeom prst="rect">
              <a:avLst/>
            </a:prstGeom>
            <a:noFill/>
            <a:ln w="9525">
              <a:noFill/>
              <a:round/>
              <a:headEnd/>
              <a:tailEnd/>
            </a:ln>
            <a:effectLst/>
          </p:spPr>
          <p:txBody>
            <a:bodyPr lIns="90000" tIns="60876" rIns="90000" bIns="45000"/>
            <a:lstStyle/>
            <a:p>
              <a:pPr eaLnBrk="1" fontAlgn="auto" hangingPunct="1">
                <a:spcBef>
                  <a:spcPts val="0"/>
                </a:spcBef>
                <a:spcAft>
                  <a:spcPts val="0"/>
                </a:spcAft>
                <a:tabLst>
                  <a:tab pos="723882" algn="l"/>
                </a:tabLst>
                <a:defRPr/>
              </a:pPr>
              <a:r>
                <a:rPr lang="es-CL" dirty="0">
                  <a:solidFill>
                    <a:srgbClr val="FF3366"/>
                  </a:solidFill>
                  <a:effectLst>
                    <a:outerShdw blurRad="38100" dist="38100" dir="2700000" algn="tl">
                      <a:srgbClr val="C0C0C0"/>
                    </a:outerShdw>
                  </a:effectLst>
                  <a:latin typeface="+mn-lt"/>
                  <a:cs typeface="+mn-cs"/>
                </a:rPr>
                <a:t>P</a:t>
              </a:r>
              <a:r>
                <a:rPr lang="es-CL" baseline="-33000" dirty="0">
                  <a:solidFill>
                    <a:srgbClr val="FF3366"/>
                  </a:solidFill>
                  <a:effectLst>
                    <a:outerShdw blurRad="38100" dist="38100" dir="2700000" algn="tl">
                      <a:srgbClr val="C0C0C0"/>
                    </a:outerShdw>
                  </a:effectLst>
                  <a:latin typeface="+mn-lt"/>
                  <a:cs typeface="+mn-cs"/>
                </a:rPr>
                <a:t>1</a:t>
              </a:r>
              <a:r>
                <a:rPr lang="es-CL" dirty="0">
                  <a:solidFill>
                    <a:srgbClr val="FF3366"/>
                  </a:solidFill>
                  <a:effectLst>
                    <a:outerShdw blurRad="38100" dist="38100" dir="2700000" algn="tl">
                      <a:srgbClr val="C0C0C0"/>
                    </a:outerShdw>
                  </a:effectLst>
                  <a:latin typeface="+mn-lt"/>
                  <a:cs typeface="+mn-cs"/>
                </a:rPr>
                <a:t>(</a:t>
              </a:r>
              <a:r>
                <a:rPr lang="es-CL" dirty="0" err="1">
                  <a:solidFill>
                    <a:srgbClr val="FF3366"/>
                  </a:solidFill>
                  <a:effectLst>
                    <a:outerShdw blurRad="38100" dist="38100" dir="2700000" algn="tl">
                      <a:srgbClr val="C0C0C0"/>
                    </a:outerShdw>
                  </a:effectLst>
                  <a:latin typeface="+mn-lt"/>
                  <a:cs typeface="+mn-cs"/>
                </a:rPr>
                <a:t>x,y</a:t>
              </a:r>
              <a:r>
                <a:rPr lang="es-CL" dirty="0">
                  <a:solidFill>
                    <a:srgbClr val="FF3366"/>
                  </a:solidFill>
                  <a:effectLst>
                    <a:outerShdw blurRad="38100" dist="38100" dir="2700000" algn="tl">
                      <a:srgbClr val="C0C0C0"/>
                    </a:outerShdw>
                  </a:effectLst>
                  <a:latin typeface="+mn-lt"/>
                  <a:cs typeface="+mn-cs"/>
                </a:rPr>
                <a:t>)c</a:t>
              </a:r>
            </a:p>
          </p:txBody>
        </p:sp>
        <p:sp>
          <p:nvSpPr>
            <p:cNvPr id="23571" name="Line 6">
              <a:extLst>
                <a:ext uri="{FF2B5EF4-FFF2-40B4-BE49-F238E27FC236}">
                  <a16:creationId xmlns:a16="http://schemas.microsoft.com/office/drawing/2014/main" id="{F2B306AA-7DC7-844D-BDD8-DF0B3BF8DFB6}"/>
                </a:ext>
              </a:extLst>
            </p:cNvPr>
            <p:cNvSpPr>
              <a:spLocks noChangeShapeType="1"/>
            </p:cNvSpPr>
            <p:nvPr/>
          </p:nvSpPr>
          <p:spPr bwMode="auto">
            <a:xfrm flipV="1">
              <a:off x="1800225" y="4318000"/>
              <a:ext cx="2339975" cy="542925"/>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38" name="Text Box 7">
              <a:extLst>
                <a:ext uri="{FF2B5EF4-FFF2-40B4-BE49-F238E27FC236}">
                  <a16:creationId xmlns:a16="http://schemas.microsoft.com/office/drawing/2014/main" id="{9A9B1F09-BCB3-0D47-A025-EF7DF79097DA}"/>
                </a:ext>
              </a:extLst>
            </p:cNvPr>
            <p:cNvSpPr txBox="1">
              <a:spLocks noChangeArrowheads="1"/>
            </p:cNvSpPr>
            <p:nvPr/>
          </p:nvSpPr>
          <p:spPr bwMode="auto">
            <a:xfrm>
              <a:off x="4284662" y="4319587"/>
              <a:ext cx="935038" cy="420688"/>
            </a:xfrm>
            <a:prstGeom prst="rect">
              <a:avLst/>
            </a:prstGeom>
            <a:noFill/>
            <a:ln w="9525">
              <a:noFill/>
              <a:round/>
              <a:headEnd/>
              <a:tailEnd/>
            </a:ln>
            <a:effectLst/>
          </p:spPr>
          <p:txBody>
            <a:bodyPr lIns="90000" tIns="60876" rIns="90000" bIns="45000"/>
            <a:lstStyle/>
            <a:p>
              <a:pPr eaLnBrk="1" fontAlgn="auto" hangingPunct="1">
                <a:spcBef>
                  <a:spcPts val="0"/>
                </a:spcBef>
                <a:spcAft>
                  <a:spcPts val="0"/>
                </a:spcAft>
                <a:tabLst>
                  <a:tab pos="723882" algn="l"/>
                </a:tabLst>
                <a:defRPr/>
              </a:pPr>
              <a:r>
                <a:rPr lang="es-CL" dirty="0">
                  <a:solidFill>
                    <a:srgbClr val="FF3366"/>
                  </a:solidFill>
                  <a:effectLst>
                    <a:outerShdw blurRad="38100" dist="38100" dir="2700000" algn="tl">
                      <a:srgbClr val="C0C0C0"/>
                    </a:outerShdw>
                  </a:effectLst>
                  <a:latin typeface="+mn-lt"/>
                  <a:cs typeface="+mn-cs"/>
                </a:rPr>
                <a:t>P</a:t>
              </a:r>
              <a:r>
                <a:rPr lang="es-CL" baseline="-33000" dirty="0">
                  <a:solidFill>
                    <a:srgbClr val="FF3366"/>
                  </a:solidFill>
                  <a:effectLst>
                    <a:outerShdw blurRad="38100" dist="38100" dir="2700000" algn="tl">
                      <a:srgbClr val="C0C0C0"/>
                    </a:outerShdw>
                  </a:effectLst>
                  <a:latin typeface="+mn-lt"/>
                  <a:cs typeface="+mn-cs"/>
                </a:rPr>
                <a:t>2</a:t>
              </a:r>
              <a:r>
                <a:rPr lang="es-CL" dirty="0">
                  <a:solidFill>
                    <a:srgbClr val="FF3366"/>
                  </a:solidFill>
                  <a:effectLst>
                    <a:outerShdw blurRad="38100" dist="38100" dir="2700000" algn="tl">
                      <a:srgbClr val="C0C0C0"/>
                    </a:outerShdw>
                  </a:effectLst>
                  <a:latin typeface="+mn-lt"/>
                  <a:cs typeface="+mn-cs"/>
                </a:rPr>
                <a:t>(</a:t>
              </a:r>
              <a:r>
                <a:rPr lang="es-CL" dirty="0" err="1">
                  <a:solidFill>
                    <a:srgbClr val="FF3366"/>
                  </a:solidFill>
                  <a:effectLst>
                    <a:outerShdw blurRad="38100" dist="38100" dir="2700000" algn="tl">
                      <a:srgbClr val="C0C0C0"/>
                    </a:outerShdw>
                  </a:effectLst>
                  <a:latin typeface="+mn-lt"/>
                  <a:cs typeface="+mn-cs"/>
                </a:rPr>
                <a:t>x,y</a:t>
              </a:r>
              <a:r>
                <a:rPr lang="es-CL" dirty="0">
                  <a:solidFill>
                    <a:srgbClr val="FF3366"/>
                  </a:solidFill>
                  <a:effectLst>
                    <a:outerShdw blurRad="38100" dist="38100" dir="2700000" algn="tl">
                      <a:srgbClr val="C0C0C0"/>
                    </a:outerShdw>
                  </a:effectLst>
                  <a:latin typeface="+mn-lt"/>
                  <a:cs typeface="+mn-cs"/>
                </a:rPr>
                <a:t>)</a:t>
              </a:r>
            </a:p>
          </p:txBody>
        </p:sp>
        <p:sp>
          <p:nvSpPr>
            <p:cNvPr id="23573" name="Oval 8">
              <a:extLst>
                <a:ext uri="{FF2B5EF4-FFF2-40B4-BE49-F238E27FC236}">
                  <a16:creationId xmlns:a16="http://schemas.microsoft.com/office/drawing/2014/main" id="{339775EA-BEDC-304F-8DD2-B6EDA3C6F5E9}"/>
                </a:ext>
              </a:extLst>
            </p:cNvPr>
            <p:cNvSpPr>
              <a:spLocks noChangeArrowheads="1"/>
            </p:cNvSpPr>
            <p:nvPr/>
          </p:nvSpPr>
          <p:spPr bwMode="auto">
            <a:xfrm>
              <a:off x="4103688" y="4211638"/>
              <a:ext cx="179387" cy="179387"/>
            </a:xfrm>
            <a:prstGeom prst="ellipse">
              <a:avLst/>
            </a:prstGeom>
            <a:solidFill>
              <a:srgbClr val="99CCFF"/>
            </a:solidFill>
            <a:ln w="9525">
              <a:solidFill>
                <a:srgbClr val="000000"/>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ES" altLang="es-ES_tradnl" sz="1800"/>
            </a:p>
          </p:txBody>
        </p:sp>
        <p:sp>
          <p:nvSpPr>
            <p:cNvPr id="23574" name="Oval 9">
              <a:extLst>
                <a:ext uri="{FF2B5EF4-FFF2-40B4-BE49-F238E27FC236}">
                  <a16:creationId xmlns:a16="http://schemas.microsoft.com/office/drawing/2014/main" id="{CA78460F-7D8C-794B-8F71-838CF0FAC9DA}"/>
                </a:ext>
              </a:extLst>
            </p:cNvPr>
            <p:cNvSpPr>
              <a:spLocks noChangeArrowheads="1"/>
            </p:cNvSpPr>
            <p:nvPr/>
          </p:nvSpPr>
          <p:spPr bwMode="auto">
            <a:xfrm>
              <a:off x="2411413" y="3779838"/>
              <a:ext cx="179387" cy="179387"/>
            </a:xfrm>
            <a:prstGeom prst="ellipse">
              <a:avLst/>
            </a:prstGeom>
            <a:solidFill>
              <a:srgbClr val="99CCFF"/>
            </a:solidFill>
            <a:ln w="9525">
              <a:solidFill>
                <a:srgbClr val="000000"/>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ES" altLang="es-ES_tradnl" sz="1800"/>
            </a:p>
          </p:txBody>
        </p:sp>
        <p:sp>
          <p:nvSpPr>
            <p:cNvPr id="23575" name="Freeform 10">
              <a:extLst>
                <a:ext uri="{FF2B5EF4-FFF2-40B4-BE49-F238E27FC236}">
                  <a16:creationId xmlns:a16="http://schemas.microsoft.com/office/drawing/2014/main" id="{A2800922-177C-F349-96B8-E22DCB94703C}"/>
                </a:ext>
              </a:extLst>
            </p:cNvPr>
            <p:cNvSpPr>
              <a:spLocks noChangeArrowheads="1"/>
            </p:cNvSpPr>
            <p:nvPr/>
          </p:nvSpPr>
          <p:spPr bwMode="auto">
            <a:xfrm>
              <a:off x="2506663" y="3771900"/>
              <a:ext cx="2003425" cy="1019175"/>
            </a:xfrm>
            <a:custGeom>
              <a:avLst/>
              <a:gdLst>
                <a:gd name="T0" fmla="*/ 0 w 5565"/>
                <a:gd name="T1" fmla="*/ 2147483646 h 2832"/>
                <a:gd name="T2" fmla="*/ 2147483646 w 5565"/>
                <a:gd name="T3" fmla="*/ 2147483646 h 2832"/>
                <a:gd name="T4" fmla="*/ 2147483646 w 5565"/>
                <a:gd name="T5" fmla="*/ 2147483646 h 2832"/>
                <a:gd name="T6" fmla="*/ 2147483646 w 5565"/>
                <a:gd name="T7" fmla="*/ 2147483646 h 2832"/>
                <a:gd name="T8" fmla="*/ 2147483646 w 5565"/>
                <a:gd name="T9" fmla="*/ 2147483646 h 2832"/>
                <a:gd name="T10" fmla="*/ 2147483646 w 5565"/>
                <a:gd name="T11" fmla="*/ 2147483646 h 2832"/>
                <a:gd name="T12" fmla="*/ 2147483646 w 5565"/>
                <a:gd name="T13" fmla="*/ 2147483646 h 2832"/>
                <a:gd name="T14" fmla="*/ 2147483646 w 5565"/>
                <a:gd name="T15" fmla="*/ 2147483646 h 2832"/>
                <a:gd name="T16" fmla="*/ 0 60000 65536"/>
                <a:gd name="T17" fmla="*/ 0 60000 65536"/>
                <a:gd name="T18" fmla="*/ 0 60000 65536"/>
                <a:gd name="T19" fmla="*/ 0 60000 65536"/>
                <a:gd name="T20" fmla="*/ 0 60000 65536"/>
                <a:gd name="T21" fmla="*/ 0 60000 65536"/>
                <a:gd name="T22" fmla="*/ 0 60000 65536"/>
                <a:gd name="T23" fmla="*/ 0 60000 65536"/>
                <a:gd name="T24" fmla="*/ 0 w 5565"/>
                <a:gd name="T25" fmla="*/ 0 h 2832"/>
                <a:gd name="T26" fmla="*/ 5565 w 5565"/>
                <a:gd name="T27" fmla="*/ 2832 h 28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565" h="2832">
                  <a:moveTo>
                    <a:pt x="0" y="302"/>
                  </a:moveTo>
                  <a:cubicBezTo>
                    <a:pt x="404" y="174"/>
                    <a:pt x="925" y="0"/>
                    <a:pt x="1245" y="263"/>
                  </a:cubicBezTo>
                  <a:cubicBezTo>
                    <a:pt x="1617" y="568"/>
                    <a:pt x="1963" y="804"/>
                    <a:pt x="2412" y="691"/>
                  </a:cubicBezTo>
                  <a:cubicBezTo>
                    <a:pt x="2814" y="590"/>
                    <a:pt x="3192" y="374"/>
                    <a:pt x="3619" y="496"/>
                  </a:cubicBezTo>
                  <a:cubicBezTo>
                    <a:pt x="4059" y="621"/>
                    <a:pt x="4525" y="832"/>
                    <a:pt x="4747" y="1274"/>
                  </a:cubicBezTo>
                  <a:cubicBezTo>
                    <a:pt x="4939" y="1657"/>
                    <a:pt x="4804" y="2160"/>
                    <a:pt x="5214" y="2441"/>
                  </a:cubicBezTo>
                  <a:lnTo>
                    <a:pt x="5564" y="2831"/>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grpSp>
      <p:pic>
        <p:nvPicPr>
          <p:cNvPr id="23568" name="Picture 4">
            <a:extLst>
              <a:ext uri="{FF2B5EF4-FFF2-40B4-BE49-F238E27FC236}">
                <a16:creationId xmlns:a16="http://schemas.microsoft.com/office/drawing/2014/main" id="{AAE224BE-F926-5B4E-88B3-233C4A86FD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4213" y="4149725"/>
            <a:ext cx="2543175" cy="214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mc:AlternateContent xmlns:mc="http://schemas.openxmlformats.org/markup-compatibility/2006" xmlns:a14="http://schemas.microsoft.com/office/drawing/2010/main">
        <mc:Choice Requires="a14">
          <p:sp>
            <p:nvSpPr>
              <p:cNvPr id="2" name="CuadroTexto 1">
                <a:extLst>
                  <a:ext uri="{FF2B5EF4-FFF2-40B4-BE49-F238E27FC236}">
                    <a16:creationId xmlns:a16="http://schemas.microsoft.com/office/drawing/2014/main" id="{8FC950A2-B0CB-4659-46FF-094D1E6F9D66}"/>
                  </a:ext>
                </a:extLst>
              </p:cNvPr>
              <p:cNvSpPr txBox="1"/>
              <p:nvPr/>
            </p:nvSpPr>
            <p:spPr>
              <a:xfrm>
                <a:off x="4139952" y="3706904"/>
                <a:ext cx="2676630" cy="45384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acc>
                        <m:accPr>
                          <m:chr m:val="⃗"/>
                          <m:ctrlPr>
                            <a:rPr lang="es-CL" sz="2800" b="1" i="1" smtClean="0">
                              <a:solidFill>
                                <a:schemeClr val="bg1"/>
                              </a:solidFill>
                              <a:latin typeface="Cambria Math" panose="02040503050406030204" pitchFamily="18" charset="0"/>
                            </a:rPr>
                          </m:ctrlPr>
                        </m:accPr>
                        <m:e>
                          <m:r>
                            <a:rPr lang="es-ES" sz="2800" b="1" i="1" smtClean="0">
                              <a:solidFill>
                                <a:schemeClr val="bg1"/>
                              </a:solidFill>
                              <a:latin typeface="Cambria Math" panose="02040503050406030204" pitchFamily="18" charset="0"/>
                            </a:rPr>
                            <m:t>𝒓</m:t>
                          </m:r>
                        </m:e>
                      </m:acc>
                      <m:r>
                        <a:rPr lang="es-ES" sz="2800" b="0" i="1" smtClean="0">
                          <a:solidFill>
                            <a:schemeClr val="bg1"/>
                          </a:solidFill>
                          <a:latin typeface="Cambria Math" panose="02040503050406030204" pitchFamily="18" charset="0"/>
                        </a:rPr>
                        <m:t>=</m:t>
                      </m:r>
                      <m:r>
                        <a:rPr lang="es-ES" sz="2800" b="0" i="1" smtClean="0">
                          <a:solidFill>
                            <a:schemeClr val="bg1"/>
                          </a:solidFill>
                          <a:latin typeface="Cambria Math" panose="02040503050406030204" pitchFamily="18" charset="0"/>
                        </a:rPr>
                        <m:t>𝑥</m:t>
                      </m:r>
                      <m:acc>
                        <m:accPr>
                          <m:chr m:val="̂"/>
                          <m:ctrlPr>
                            <a:rPr lang="es-ES" sz="2800" b="1" i="1" smtClean="0">
                              <a:solidFill>
                                <a:schemeClr val="bg1"/>
                              </a:solidFill>
                              <a:latin typeface="Cambria Math" panose="02040503050406030204" pitchFamily="18" charset="0"/>
                            </a:rPr>
                          </m:ctrlPr>
                        </m:accPr>
                        <m:e>
                          <m:r>
                            <a:rPr lang="es-ES" sz="2800" b="1" i="1" smtClean="0">
                              <a:solidFill>
                                <a:schemeClr val="bg1"/>
                              </a:solidFill>
                              <a:latin typeface="Cambria Math" panose="02040503050406030204" pitchFamily="18" charset="0"/>
                            </a:rPr>
                            <m:t>𝒊</m:t>
                          </m:r>
                        </m:e>
                      </m:acc>
                      <m:r>
                        <a:rPr lang="es-ES" sz="2800" b="0" i="1" smtClean="0">
                          <a:solidFill>
                            <a:schemeClr val="bg1"/>
                          </a:solidFill>
                          <a:latin typeface="Cambria Math" panose="02040503050406030204" pitchFamily="18" charset="0"/>
                        </a:rPr>
                        <m:t>+</m:t>
                      </m:r>
                      <m:r>
                        <a:rPr lang="es-ES" sz="2800" b="0" i="1" smtClean="0">
                          <a:solidFill>
                            <a:schemeClr val="bg1"/>
                          </a:solidFill>
                          <a:latin typeface="Cambria Math" panose="02040503050406030204" pitchFamily="18" charset="0"/>
                        </a:rPr>
                        <m:t>𝑦</m:t>
                      </m:r>
                      <m:acc>
                        <m:accPr>
                          <m:chr m:val="̂"/>
                          <m:ctrlPr>
                            <a:rPr lang="es-ES" sz="2800" b="1" i="1" smtClean="0">
                              <a:solidFill>
                                <a:schemeClr val="bg1"/>
                              </a:solidFill>
                              <a:latin typeface="Cambria Math" panose="02040503050406030204" pitchFamily="18" charset="0"/>
                            </a:rPr>
                          </m:ctrlPr>
                        </m:accPr>
                        <m:e>
                          <m:r>
                            <a:rPr lang="es-ES" sz="2800" b="1" i="1" smtClean="0">
                              <a:solidFill>
                                <a:schemeClr val="bg1"/>
                              </a:solidFill>
                              <a:latin typeface="Cambria Math" panose="02040503050406030204" pitchFamily="18" charset="0"/>
                            </a:rPr>
                            <m:t>𝒋</m:t>
                          </m:r>
                        </m:e>
                      </m:acc>
                      <m:r>
                        <a:rPr lang="es-ES" sz="2800" b="0" i="1" smtClean="0">
                          <a:solidFill>
                            <a:schemeClr val="bg1"/>
                          </a:solidFill>
                          <a:latin typeface="Cambria Math" panose="02040503050406030204" pitchFamily="18" charset="0"/>
                        </a:rPr>
                        <m:t>+</m:t>
                      </m:r>
                      <m:r>
                        <a:rPr lang="es-ES" sz="2800" b="0" i="1" smtClean="0">
                          <a:solidFill>
                            <a:schemeClr val="bg1"/>
                          </a:solidFill>
                          <a:latin typeface="Cambria Math" panose="02040503050406030204" pitchFamily="18" charset="0"/>
                        </a:rPr>
                        <m:t>𝑧</m:t>
                      </m:r>
                      <m:acc>
                        <m:accPr>
                          <m:chr m:val="̂"/>
                          <m:ctrlPr>
                            <a:rPr lang="es-ES" sz="2800" b="1" i="1" smtClean="0">
                              <a:solidFill>
                                <a:schemeClr val="bg1"/>
                              </a:solidFill>
                              <a:latin typeface="Cambria Math" panose="02040503050406030204" pitchFamily="18" charset="0"/>
                            </a:rPr>
                          </m:ctrlPr>
                        </m:accPr>
                        <m:e>
                          <m:r>
                            <a:rPr lang="es-ES" sz="2800" b="1" i="1" smtClean="0">
                              <a:solidFill>
                                <a:schemeClr val="bg1"/>
                              </a:solidFill>
                              <a:latin typeface="Cambria Math" panose="02040503050406030204" pitchFamily="18" charset="0"/>
                            </a:rPr>
                            <m:t>𝒌</m:t>
                          </m:r>
                        </m:e>
                      </m:acc>
                    </m:oMath>
                  </m:oMathPara>
                </a14:m>
                <a:endParaRPr lang="es-CL" sz="2800" b="1" dirty="0"/>
              </a:p>
            </p:txBody>
          </p:sp>
        </mc:Choice>
        <mc:Fallback xmlns="">
          <p:sp>
            <p:nvSpPr>
              <p:cNvPr id="2" name="CuadroTexto 1">
                <a:extLst>
                  <a:ext uri="{FF2B5EF4-FFF2-40B4-BE49-F238E27FC236}">
                    <a16:creationId xmlns:a16="http://schemas.microsoft.com/office/drawing/2014/main" id="{8FC950A2-B0CB-4659-46FF-094D1E6F9D66}"/>
                  </a:ext>
                </a:extLst>
              </p:cNvPr>
              <p:cNvSpPr txBox="1">
                <a:spLocks noRot="1" noChangeAspect="1" noMove="1" noResize="1" noEditPoints="1" noAdjustHandles="1" noChangeArrowheads="1" noChangeShapeType="1" noTextEdit="1"/>
              </p:cNvSpPr>
              <p:nvPr/>
            </p:nvSpPr>
            <p:spPr>
              <a:xfrm>
                <a:off x="4139952" y="3706904"/>
                <a:ext cx="2676630" cy="453842"/>
              </a:xfrm>
              <a:prstGeom prst="rect">
                <a:avLst/>
              </a:prstGeom>
              <a:blipFill>
                <a:blip r:embed="rId4"/>
                <a:stretch>
                  <a:fillRect l="-943" t="-16216" r="-2830" b="-24324"/>
                </a:stretch>
              </a:blipFill>
            </p:spPr>
            <p:txBody>
              <a:bodyPr/>
              <a:lstStyle/>
              <a:p>
                <a:r>
                  <a:rPr lang="es-CL">
                    <a:noFill/>
                  </a:rPr>
                  <a:t> </a:t>
                </a:r>
              </a:p>
            </p:txBody>
          </p:sp>
        </mc:Fallback>
      </mc:AlternateContent>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additive="base">
                                        <p:cTn id="7" dur="2000" fill="hold"/>
                                        <p:tgtEl>
                                          <p:spTgt spid="4098"/>
                                        </p:tgtEl>
                                        <p:attrNameLst>
                                          <p:attrName>ppt_x</p:attrName>
                                        </p:attrNameLst>
                                      </p:cBhvr>
                                      <p:tavLst>
                                        <p:tav tm="0">
                                          <p:val>
                                            <p:strVal val="#ppt_x"/>
                                          </p:val>
                                        </p:tav>
                                        <p:tav tm="100000">
                                          <p:val>
                                            <p:strVal val="#ppt_x"/>
                                          </p:val>
                                        </p:tav>
                                      </p:tavLst>
                                    </p:anim>
                                    <p:anim calcmode="lin" valueType="num">
                                      <p:cBhvr additive="base">
                                        <p:cTn id="8" dur="2000" fill="hold"/>
                                        <p:tgtEl>
                                          <p:spTgt spid="409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3568"/>
                                        </p:tgtEl>
                                        <p:attrNameLst>
                                          <p:attrName>style.visibility</p:attrName>
                                        </p:attrNameLst>
                                      </p:cBhvr>
                                      <p:to>
                                        <p:strVal val="visible"/>
                                      </p:to>
                                    </p:set>
                                    <p:anim calcmode="lin" valueType="num">
                                      <p:cBhvr additive="base">
                                        <p:cTn id="19" dur="2000" fill="hold"/>
                                        <p:tgtEl>
                                          <p:spTgt spid="23568"/>
                                        </p:tgtEl>
                                        <p:attrNameLst>
                                          <p:attrName>ppt_x</p:attrName>
                                        </p:attrNameLst>
                                      </p:cBhvr>
                                      <p:tavLst>
                                        <p:tav tm="0">
                                          <p:val>
                                            <p:strVal val="#ppt_x"/>
                                          </p:val>
                                        </p:tav>
                                        <p:tav tm="100000">
                                          <p:val>
                                            <p:strVal val="#ppt_x"/>
                                          </p:val>
                                        </p:tav>
                                      </p:tavLst>
                                    </p:anim>
                                    <p:anim calcmode="lin" valueType="num">
                                      <p:cBhvr additive="base">
                                        <p:cTn id="20" dur="2000" fill="hold"/>
                                        <p:tgtEl>
                                          <p:spTgt spid="23568"/>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23567"/>
                                        </p:tgtEl>
                                        <p:attrNameLst>
                                          <p:attrName>style.visibility</p:attrName>
                                        </p:attrNameLst>
                                      </p:cBhvr>
                                      <p:to>
                                        <p:strVal val="visible"/>
                                      </p:to>
                                    </p:set>
                                    <p:anim calcmode="lin" valueType="num">
                                      <p:cBhvr additive="base">
                                        <p:cTn id="23" dur="2000" fill="hold"/>
                                        <p:tgtEl>
                                          <p:spTgt spid="23567"/>
                                        </p:tgtEl>
                                        <p:attrNameLst>
                                          <p:attrName>ppt_x</p:attrName>
                                        </p:attrNameLst>
                                      </p:cBhvr>
                                      <p:tavLst>
                                        <p:tav tm="0">
                                          <p:val>
                                            <p:strVal val="#ppt_x"/>
                                          </p:val>
                                        </p:tav>
                                        <p:tav tm="100000">
                                          <p:val>
                                            <p:strVal val="#ppt_x"/>
                                          </p:val>
                                        </p:tav>
                                      </p:tavLst>
                                    </p:anim>
                                    <p:anim calcmode="lin" valueType="num">
                                      <p:cBhvr additive="base">
                                        <p:cTn id="24" dur="2000" fill="hold"/>
                                        <p:tgtEl>
                                          <p:spTgt spid="2356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bg>
      <p:bgPr>
        <a:solidFill>
          <a:schemeClr val="tx1"/>
        </a:solidFill>
        <a:effectLst/>
      </p:bgPr>
    </p:bg>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id="{B66A829E-9967-5547-A1F0-773C69383C6E}"/>
              </a:ext>
            </a:extLst>
          </p:cNvPr>
          <p:cNvSpPr>
            <a:spLocks noGrp="1"/>
          </p:cNvSpPr>
          <p:nvPr>
            <p:ph type="title"/>
          </p:nvPr>
        </p:nvSpPr>
        <p:spPr/>
        <p:txBody>
          <a:bodyPr/>
          <a:lstStyle/>
          <a:p>
            <a:pPr algn="l" eaLnBrk="1" hangingPunct="1"/>
            <a:r>
              <a:rPr lang="es-CL" altLang="es-ES_tradnl" sz="4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Vector Desplazamiento</a:t>
            </a:r>
            <a:endParaRPr lang="es-ES" altLang="es-ES_tradnl" sz="4000">
              <a:solidFill>
                <a:schemeClr val="bg1"/>
              </a:solidFill>
              <a:latin typeface="CMU Serif Roman" panose="02000603000000000000" pitchFamily="2" charset="0"/>
              <a:ea typeface="CMU Serif Roman" panose="02000603000000000000" pitchFamily="2" charset="0"/>
              <a:cs typeface="CMU Serif Roman" panose="02000603000000000000" pitchFamily="2" charset="0"/>
            </a:endParaRPr>
          </a:p>
        </p:txBody>
      </p:sp>
      <p:sp>
        <p:nvSpPr>
          <p:cNvPr id="24581" name="Text Box 5">
            <a:extLst>
              <a:ext uri="{FF2B5EF4-FFF2-40B4-BE49-F238E27FC236}">
                <a16:creationId xmlns:a16="http://schemas.microsoft.com/office/drawing/2014/main" id="{14B4114C-3586-5D48-8C25-E7892BD7F7FF}"/>
              </a:ext>
            </a:extLst>
          </p:cNvPr>
          <p:cNvSpPr txBox="1">
            <a:spLocks noChangeArrowheads="1"/>
          </p:cNvSpPr>
          <p:nvPr/>
        </p:nvSpPr>
        <p:spPr bwMode="auto">
          <a:xfrm>
            <a:off x="611188" y="1557338"/>
            <a:ext cx="7920037" cy="1370012"/>
          </a:xfrm>
          <a:prstGeom prst="rect">
            <a:avLst/>
          </a:prstGeom>
          <a:noFill/>
          <a:ln w="9525">
            <a:noFill/>
            <a:round/>
            <a:headEnd/>
            <a:tailEnd/>
          </a:ln>
          <a:effectLst/>
        </p:spPr>
        <p:txBody>
          <a:bodyPr lIns="90000" tIns="45000" rIns="90000" bIns="45000"/>
          <a:lstStyle/>
          <a:p>
            <a:pPr algn="just" defTabSz="449251" eaLnBrk="1">
              <a:lnSpc>
                <a:spcPct val="117000"/>
              </a:lnSpc>
              <a:buClr>
                <a:srgbClr val="000000"/>
              </a:buClr>
              <a:buSzPct val="100000"/>
              <a:tabLst>
                <a:tab pos="723882" algn="l"/>
                <a:tab pos="1447764" algn="l"/>
                <a:tab pos="2171646" algn="l"/>
                <a:tab pos="2895528" algn="l"/>
                <a:tab pos="3619410" algn="l"/>
                <a:tab pos="4343291" algn="l"/>
                <a:tab pos="5067173" algn="l"/>
                <a:tab pos="5791055" algn="l"/>
                <a:tab pos="6514937" algn="l"/>
                <a:tab pos="7238819" algn="l"/>
              </a:tabLst>
              <a:defRPr/>
            </a:pPr>
            <a:r>
              <a:rPr lang="es-CL" dirty="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El </a:t>
            </a:r>
            <a:r>
              <a:rPr lang="es-CL" dirty="0">
                <a:solidFill>
                  <a:schemeClr val="bg1"/>
                </a:solidFill>
                <a:effectLst>
                  <a:outerShdw blurRad="38100" dist="38100" dir="2700000" algn="tl">
                    <a:srgbClr val="C0C0C0"/>
                  </a:outerShdw>
                </a:effectLst>
                <a:latin typeface="CMU Serif Roman" panose="02000603000000000000" pitchFamily="2" charset="0"/>
                <a:ea typeface="CMU Serif Roman" panose="02000603000000000000" pitchFamily="2" charset="0"/>
                <a:cs typeface="CMU Serif Roman" panose="02000603000000000000" pitchFamily="2" charset="0"/>
              </a:rPr>
              <a:t>desplazamiento</a:t>
            </a:r>
            <a:r>
              <a:rPr lang="es-CL" dirty="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 es el vector que apunta desde la posición inicial hasta la posición final del objeto en movimiento. L</a:t>
            </a:r>
            <a:r>
              <a:rPr lang="es-CL" i="1" dirty="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a longitud o magnitud del vector desplazamiento es igual a la distancia más corta entre estos dos puntos</a:t>
            </a:r>
            <a:r>
              <a:rPr lang="es-CL" dirty="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  </a:t>
            </a:r>
          </a:p>
        </p:txBody>
      </p:sp>
      <p:sp>
        <p:nvSpPr>
          <p:cNvPr id="24584" name="Text Box 8">
            <a:extLst>
              <a:ext uri="{FF2B5EF4-FFF2-40B4-BE49-F238E27FC236}">
                <a16:creationId xmlns:a16="http://schemas.microsoft.com/office/drawing/2014/main" id="{15B03AC1-AFB7-D148-8A06-87481C45F754}"/>
              </a:ext>
            </a:extLst>
          </p:cNvPr>
          <p:cNvSpPr txBox="1">
            <a:spLocks noChangeArrowheads="1"/>
          </p:cNvSpPr>
          <p:nvPr/>
        </p:nvSpPr>
        <p:spPr bwMode="auto">
          <a:xfrm>
            <a:off x="1476375" y="3500438"/>
            <a:ext cx="935038" cy="420687"/>
          </a:xfrm>
          <a:prstGeom prst="rect">
            <a:avLst/>
          </a:prstGeom>
          <a:noFill/>
          <a:ln w="9525">
            <a:noFill/>
            <a:round/>
            <a:headEnd/>
            <a:tailEnd/>
          </a:ln>
          <a:effectLst/>
        </p:spPr>
        <p:txBody>
          <a:bodyPr lIns="90000" tIns="60876" rIns="90000" bIns="45000"/>
          <a:lstStyle/>
          <a:p>
            <a:pPr defTabSz="449251" eaLnBrk="1">
              <a:lnSpc>
                <a:spcPct val="93000"/>
              </a:lnSpc>
              <a:buClr>
                <a:srgbClr val="000000"/>
              </a:buClr>
              <a:buSzPct val="100000"/>
              <a:tabLst>
                <a:tab pos="723882" algn="l"/>
              </a:tabLst>
              <a:defRPr/>
            </a:pPr>
            <a:r>
              <a:rPr lang="es-CL">
                <a:solidFill>
                  <a:srgbClr val="FF3366"/>
                </a:solidFill>
                <a:effectLst>
                  <a:outerShdw blurRad="38100" dist="38100" dir="2700000" algn="tl">
                    <a:srgbClr val="C0C0C0"/>
                  </a:outerShdw>
                </a:effectLst>
              </a:rPr>
              <a:t>P</a:t>
            </a:r>
            <a:r>
              <a:rPr lang="es-CL" baseline="-33000">
                <a:solidFill>
                  <a:srgbClr val="FF3366"/>
                </a:solidFill>
                <a:effectLst>
                  <a:outerShdw blurRad="38100" dist="38100" dir="2700000" algn="tl">
                    <a:srgbClr val="C0C0C0"/>
                  </a:outerShdw>
                </a:effectLst>
              </a:rPr>
              <a:t>1</a:t>
            </a:r>
            <a:r>
              <a:rPr lang="es-CL">
                <a:solidFill>
                  <a:srgbClr val="FF3366"/>
                </a:solidFill>
                <a:effectLst>
                  <a:outerShdw blurRad="38100" dist="38100" dir="2700000" algn="tl">
                    <a:srgbClr val="C0C0C0"/>
                  </a:outerShdw>
                </a:effectLst>
              </a:rPr>
              <a:t>(x,y)</a:t>
            </a:r>
          </a:p>
        </p:txBody>
      </p:sp>
      <p:sp>
        <p:nvSpPr>
          <p:cNvPr id="25608" name="Line 9">
            <a:extLst>
              <a:ext uri="{FF2B5EF4-FFF2-40B4-BE49-F238E27FC236}">
                <a16:creationId xmlns:a16="http://schemas.microsoft.com/office/drawing/2014/main" id="{910EC5A4-F832-5841-9F83-7614462A5863}"/>
              </a:ext>
            </a:extLst>
          </p:cNvPr>
          <p:cNvSpPr>
            <a:spLocks noChangeShapeType="1"/>
          </p:cNvSpPr>
          <p:nvPr/>
        </p:nvSpPr>
        <p:spPr bwMode="auto">
          <a:xfrm flipV="1">
            <a:off x="1116013" y="4543425"/>
            <a:ext cx="2339975" cy="542925"/>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24586" name="Text Box 10">
            <a:extLst>
              <a:ext uri="{FF2B5EF4-FFF2-40B4-BE49-F238E27FC236}">
                <a16:creationId xmlns:a16="http://schemas.microsoft.com/office/drawing/2014/main" id="{FABDA7CD-D03A-D74B-9946-024B538D8173}"/>
              </a:ext>
            </a:extLst>
          </p:cNvPr>
          <p:cNvSpPr txBox="1">
            <a:spLocks noChangeArrowheads="1"/>
          </p:cNvSpPr>
          <p:nvPr/>
        </p:nvSpPr>
        <p:spPr bwMode="auto">
          <a:xfrm>
            <a:off x="3600450" y="4545013"/>
            <a:ext cx="935038" cy="420687"/>
          </a:xfrm>
          <a:prstGeom prst="rect">
            <a:avLst/>
          </a:prstGeom>
          <a:noFill/>
          <a:ln w="9525">
            <a:noFill/>
            <a:round/>
            <a:headEnd/>
            <a:tailEnd/>
          </a:ln>
          <a:effectLst/>
        </p:spPr>
        <p:txBody>
          <a:bodyPr lIns="90000" tIns="60876" rIns="90000" bIns="45000"/>
          <a:lstStyle/>
          <a:p>
            <a:pPr defTabSz="449251" eaLnBrk="1">
              <a:lnSpc>
                <a:spcPct val="93000"/>
              </a:lnSpc>
              <a:buClr>
                <a:srgbClr val="000000"/>
              </a:buClr>
              <a:buSzPct val="100000"/>
              <a:tabLst>
                <a:tab pos="723882" algn="l"/>
              </a:tabLst>
              <a:defRPr/>
            </a:pPr>
            <a:r>
              <a:rPr lang="es-CL">
                <a:solidFill>
                  <a:srgbClr val="FF3366"/>
                </a:solidFill>
                <a:effectLst>
                  <a:outerShdw blurRad="38100" dist="38100" dir="2700000" algn="tl">
                    <a:srgbClr val="C0C0C0"/>
                  </a:outerShdw>
                </a:effectLst>
              </a:rPr>
              <a:t>P</a:t>
            </a:r>
            <a:r>
              <a:rPr lang="es-CL" baseline="-33000">
                <a:solidFill>
                  <a:srgbClr val="FF3366"/>
                </a:solidFill>
                <a:effectLst>
                  <a:outerShdw blurRad="38100" dist="38100" dir="2700000" algn="tl">
                    <a:srgbClr val="C0C0C0"/>
                  </a:outerShdw>
                </a:effectLst>
              </a:rPr>
              <a:t>2</a:t>
            </a:r>
            <a:r>
              <a:rPr lang="es-CL">
                <a:solidFill>
                  <a:srgbClr val="FF3366"/>
                </a:solidFill>
                <a:effectLst>
                  <a:outerShdw blurRad="38100" dist="38100" dir="2700000" algn="tl">
                    <a:srgbClr val="C0C0C0"/>
                  </a:outerShdw>
                </a:effectLst>
              </a:rPr>
              <a:t>(x,y)</a:t>
            </a:r>
          </a:p>
        </p:txBody>
      </p:sp>
      <p:sp>
        <p:nvSpPr>
          <p:cNvPr id="25610" name="Oval 11">
            <a:extLst>
              <a:ext uri="{FF2B5EF4-FFF2-40B4-BE49-F238E27FC236}">
                <a16:creationId xmlns:a16="http://schemas.microsoft.com/office/drawing/2014/main" id="{69D09F3D-2F63-C24D-82FD-93B4E09804AC}"/>
              </a:ext>
            </a:extLst>
          </p:cNvPr>
          <p:cNvSpPr>
            <a:spLocks noChangeArrowheads="1"/>
          </p:cNvSpPr>
          <p:nvPr/>
        </p:nvSpPr>
        <p:spPr bwMode="auto">
          <a:xfrm>
            <a:off x="3419475" y="4437063"/>
            <a:ext cx="179388" cy="179387"/>
          </a:xfrm>
          <a:prstGeom prst="ellipse">
            <a:avLst/>
          </a:prstGeom>
          <a:solidFill>
            <a:srgbClr val="99CCFF"/>
          </a:solidFill>
          <a:ln w="9525">
            <a:solidFill>
              <a:srgbClr val="000000"/>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CL" altLang="es-ES_tradnl" sz="1800">
              <a:latin typeface="Arial" panose="020B0604020202020204" pitchFamily="34" charset="0"/>
            </a:endParaRPr>
          </a:p>
        </p:txBody>
      </p:sp>
      <p:sp>
        <p:nvSpPr>
          <p:cNvPr id="25611" name="Oval 12">
            <a:extLst>
              <a:ext uri="{FF2B5EF4-FFF2-40B4-BE49-F238E27FC236}">
                <a16:creationId xmlns:a16="http://schemas.microsoft.com/office/drawing/2014/main" id="{D9FA63BB-4CD1-1946-84FA-91291FB1F709}"/>
              </a:ext>
            </a:extLst>
          </p:cNvPr>
          <p:cNvSpPr>
            <a:spLocks noChangeArrowheads="1"/>
          </p:cNvSpPr>
          <p:nvPr/>
        </p:nvSpPr>
        <p:spPr bwMode="auto">
          <a:xfrm>
            <a:off x="1728788" y="4005263"/>
            <a:ext cx="179387" cy="179387"/>
          </a:xfrm>
          <a:prstGeom prst="ellipse">
            <a:avLst/>
          </a:prstGeom>
          <a:solidFill>
            <a:srgbClr val="99CCFF"/>
          </a:solidFill>
          <a:ln w="9525">
            <a:solidFill>
              <a:srgbClr val="000000"/>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CL" altLang="es-ES_tradnl" sz="1800">
              <a:latin typeface="Arial" panose="020B0604020202020204" pitchFamily="34" charset="0"/>
            </a:endParaRPr>
          </a:p>
        </p:txBody>
      </p:sp>
      <p:sp>
        <p:nvSpPr>
          <p:cNvPr id="25612" name="Freeform 13">
            <a:extLst>
              <a:ext uri="{FF2B5EF4-FFF2-40B4-BE49-F238E27FC236}">
                <a16:creationId xmlns:a16="http://schemas.microsoft.com/office/drawing/2014/main" id="{83201CB3-36D9-8C46-869F-C27D781DA548}"/>
              </a:ext>
            </a:extLst>
          </p:cNvPr>
          <p:cNvSpPr>
            <a:spLocks noChangeArrowheads="1"/>
          </p:cNvSpPr>
          <p:nvPr/>
        </p:nvSpPr>
        <p:spPr bwMode="auto">
          <a:xfrm>
            <a:off x="1824038" y="3997325"/>
            <a:ext cx="2003425" cy="1019175"/>
          </a:xfrm>
          <a:custGeom>
            <a:avLst/>
            <a:gdLst>
              <a:gd name="T0" fmla="*/ 0 w 5565"/>
              <a:gd name="T1" fmla="*/ 2147483646 h 2832"/>
              <a:gd name="T2" fmla="*/ 2147483646 w 5565"/>
              <a:gd name="T3" fmla="*/ 2147483646 h 2832"/>
              <a:gd name="T4" fmla="*/ 2147483646 w 5565"/>
              <a:gd name="T5" fmla="*/ 2147483646 h 2832"/>
              <a:gd name="T6" fmla="*/ 2147483646 w 5565"/>
              <a:gd name="T7" fmla="*/ 2147483646 h 2832"/>
              <a:gd name="T8" fmla="*/ 2147483646 w 5565"/>
              <a:gd name="T9" fmla="*/ 2147483646 h 2832"/>
              <a:gd name="T10" fmla="*/ 2147483646 w 5565"/>
              <a:gd name="T11" fmla="*/ 2147483646 h 2832"/>
              <a:gd name="T12" fmla="*/ 2147483646 w 5565"/>
              <a:gd name="T13" fmla="*/ 2147483646 h 2832"/>
              <a:gd name="T14" fmla="*/ 2147483646 w 5565"/>
              <a:gd name="T15" fmla="*/ 2147483646 h 2832"/>
              <a:gd name="T16" fmla="*/ 0 60000 65536"/>
              <a:gd name="T17" fmla="*/ 0 60000 65536"/>
              <a:gd name="T18" fmla="*/ 0 60000 65536"/>
              <a:gd name="T19" fmla="*/ 0 60000 65536"/>
              <a:gd name="T20" fmla="*/ 0 60000 65536"/>
              <a:gd name="T21" fmla="*/ 0 60000 65536"/>
              <a:gd name="T22" fmla="*/ 0 60000 65536"/>
              <a:gd name="T23" fmla="*/ 0 60000 65536"/>
              <a:gd name="T24" fmla="*/ 0 w 5565"/>
              <a:gd name="T25" fmla="*/ 0 h 2832"/>
              <a:gd name="T26" fmla="*/ 5565 w 5565"/>
              <a:gd name="T27" fmla="*/ 2832 h 28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565" h="2832">
                <a:moveTo>
                  <a:pt x="0" y="302"/>
                </a:moveTo>
                <a:cubicBezTo>
                  <a:pt x="404" y="174"/>
                  <a:pt x="925" y="0"/>
                  <a:pt x="1245" y="263"/>
                </a:cubicBezTo>
                <a:cubicBezTo>
                  <a:pt x="1617" y="568"/>
                  <a:pt x="1963" y="804"/>
                  <a:pt x="2412" y="691"/>
                </a:cubicBezTo>
                <a:cubicBezTo>
                  <a:pt x="2814" y="590"/>
                  <a:pt x="3192" y="374"/>
                  <a:pt x="3619" y="496"/>
                </a:cubicBezTo>
                <a:cubicBezTo>
                  <a:pt x="4059" y="621"/>
                  <a:pt x="4525" y="832"/>
                  <a:pt x="4747" y="1274"/>
                </a:cubicBezTo>
                <a:cubicBezTo>
                  <a:pt x="4939" y="1657"/>
                  <a:pt x="4804" y="2160"/>
                  <a:pt x="5214" y="2441"/>
                </a:cubicBezTo>
                <a:lnTo>
                  <a:pt x="5564" y="2831"/>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25613" name="Freeform 14">
            <a:extLst>
              <a:ext uri="{FF2B5EF4-FFF2-40B4-BE49-F238E27FC236}">
                <a16:creationId xmlns:a16="http://schemas.microsoft.com/office/drawing/2014/main" id="{1A55B325-90B7-A449-971D-4BD13D2E83DE}"/>
              </a:ext>
            </a:extLst>
          </p:cNvPr>
          <p:cNvSpPr>
            <a:spLocks/>
          </p:cNvSpPr>
          <p:nvPr/>
        </p:nvSpPr>
        <p:spPr bwMode="auto">
          <a:xfrm>
            <a:off x="1836738" y="4184650"/>
            <a:ext cx="1620837" cy="360363"/>
          </a:xfrm>
          <a:custGeom>
            <a:avLst/>
            <a:gdLst>
              <a:gd name="T0" fmla="*/ 0 w 4501"/>
              <a:gd name="T1" fmla="*/ 0 h 1001"/>
              <a:gd name="T2" fmla="*/ 2147483646 w 4501"/>
              <a:gd name="T3" fmla="*/ 2147483646 h 1001"/>
              <a:gd name="T4" fmla="*/ 0 60000 65536"/>
              <a:gd name="T5" fmla="*/ 0 60000 65536"/>
              <a:gd name="T6" fmla="*/ 0 w 4501"/>
              <a:gd name="T7" fmla="*/ 0 h 1001"/>
              <a:gd name="T8" fmla="*/ 4501 w 4501"/>
              <a:gd name="T9" fmla="*/ 1001 h 1001"/>
            </a:gdLst>
            <a:ahLst/>
            <a:cxnLst>
              <a:cxn ang="T4">
                <a:pos x="T0" y="T1"/>
              </a:cxn>
              <a:cxn ang="T5">
                <a:pos x="T2" y="T3"/>
              </a:cxn>
            </a:cxnLst>
            <a:rect l="T6" t="T7" r="T8" b="T9"/>
            <a:pathLst>
              <a:path w="4501" h="1001">
                <a:moveTo>
                  <a:pt x="0" y="0"/>
                </a:moveTo>
                <a:lnTo>
                  <a:pt x="4500" y="1000"/>
                </a:lnTo>
              </a:path>
            </a:pathLst>
          </a:custGeom>
          <a:noFill/>
          <a:ln w="36000">
            <a:solidFill>
              <a:srgbClr val="0000FF"/>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24603" name="Text Box 27">
            <a:extLst>
              <a:ext uri="{FF2B5EF4-FFF2-40B4-BE49-F238E27FC236}">
                <a16:creationId xmlns:a16="http://schemas.microsoft.com/office/drawing/2014/main" id="{2CFB19C4-6F44-DC43-ACD5-86061BE13B80}"/>
              </a:ext>
            </a:extLst>
          </p:cNvPr>
          <p:cNvSpPr txBox="1">
            <a:spLocks noChangeArrowheads="1"/>
          </p:cNvSpPr>
          <p:nvPr/>
        </p:nvSpPr>
        <p:spPr bwMode="auto">
          <a:xfrm>
            <a:off x="4427538" y="3141663"/>
            <a:ext cx="424815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lvl1pPr defTabSz="449263">
              <a:spcBef>
                <a:spcPct val="20000"/>
              </a:spcBef>
              <a:buFont typeface="Arial" panose="020B0604020202020204" pitchFamily="34" charset="0"/>
              <a:buChar char="•"/>
              <a:tabLst>
                <a:tab pos="723900" algn="l"/>
                <a:tab pos="1447800" algn="l"/>
                <a:tab pos="2171700" algn="l"/>
                <a:tab pos="2895600" algn="l"/>
                <a:tab pos="3619500" algn="l"/>
              </a:tabLst>
              <a:defRPr sz="3200">
                <a:solidFill>
                  <a:schemeClr val="tx1"/>
                </a:solidFill>
                <a:latin typeface="Calibri" panose="020F0502020204030204" pitchFamily="34" charset="0"/>
              </a:defRPr>
            </a:lvl1pPr>
            <a:lvl2pPr marL="742950" indent="-285750" defTabSz="449263">
              <a:spcBef>
                <a:spcPct val="20000"/>
              </a:spcBef>
              <a:buFont typeface="Arial" panose="020B0604020202020204" pitchFamily="34" charset="0"/>
              <a:buChar char="–"/>
              <a:tabLst>
                <a:tab pos="723900" algn="l"/>
                <a:tab pos="1447800" algn="l"/>
                <a:tab pos="2171700" algn="l"/>
                <a:tab pos="2895600" algn="l"/>
                <a:tab pos="3619500" algn="l"/>
              </a:tabLst>
              <a:defRPr sz="2800">
                <a:solidFill>
                  <a:schemeClr val="tx1"/>
                </a:solidFill>
                <a:latin typeface="Calibri" panose="020F0502020204030204" pitchFamily="34" charset="0"/>
              </a:defRPr>
            </a:lvl2pPr>
            <a:lvl3pPr marL="1143000" indent="-228600" defTabSz="449263">
              <a:spcBef>
                <a:spcPct val="20000"/>
              </a:spcBef>
              <a:buFont typeface="Arial" panose="020B0604020202020204" pitchFamily="34" charset="0"/>
              <a:buChar char="•"/>
              <a:tabLst>
                <a:tab pos="723900" algn="l"/>
                <a:tab pos="1447800" algn="l"/>
                <a:tab pos="2171700" algn="l"/>
                <a:tab pos="2895600" algn="l"/>
                <a:tab pos="3619500" algn="l"/>
              </a:tabLst>
              <a:defRPr sz="2400">
                <a:solidFill>
                  <a:schemeClr val="tx1"/>
                </a:solidFill>
                <a:latin typeface="Calibri" panose="020F0502020204030204" pitchFamily="34" charset="0"/>
              </a:defRPr>
            </a:lvl3pPr>
            <a:lvl4pPr marL="1600200" indent="-228600" defTabSz="449263">
              <a:spcBef>
                <a:spcPct val="20000"/>
              </a:spcBef>
              <a:buFont typeface="Arial" panose="020B0604020202020204" pitchFamily="34" charset="0"/>
              <a:buChar char="–"/>
              <a:tabLst>
                <a:tab pos="723900" algn="l"/>
                <a:tab pos="1447800" algn="l"/>
                <a:tab pos="2171700" algn="l"/>
                <a:tab pos="2895600" algn="l"/>
                <a:tab pos="3619500" algn="l"/>
              </a:tabLst>
              <a:defRPr sz="2000">
                <a:solidFill>
                  <a:schemeClr val="tx1"/>
                </a:solidFill>
                <a:latin typeface="Calibri" panose="020F0502020204030204" pitchFamily="34" charset="0"/>
              </a:defRPr>
            </a:lvl4pPr>
            <a:lvl5pPr marL="2057400" indent="-228600" defTabSz="449263">
              <a:spcBef>
                <a:spcPct val="20000"/>
              </a:spcBef>
              <a:buFont typeface="Arial" panose="020B0604020202020204" pitchFamily="34" charset="0"/>
              <a:buChar char="»"/>
              <a:tabLst>
                <a:tab pos="723900" algn="l"/>
                <a:tab pos="1447800" algn="l"/>
                <a:tab pos="2171700" algn="l"/>
                <a:tab pos="2895600" algn="l"/>
                <a:tab pos="3619500" algn="l"/>
              </a:tabLst>
              <a:defRPr sz="2000">
                <a:solidFill>
                  <a:schemeClr val="tx1"/>
                </a:solidFill>
                <a:latin typeface="Calibri" panose="020F0502020204030204" pitchFamily="34" charset="0"/>
              </a:defRPr>
            </a:lvl5pPr>
            <a:lvl6pPr marL="2514600" indent="-228600" defTabSz="449263" eaLnBrk="0" fontAlgn="base" hangingPunct="0">
              <a:spcBef>
                <a:spcPct val="20000"/>
              </a:spcBef>
              <a:spcAft>
                <a:spcPct val="0"/>
              </a:spcAft>
              <a:buFont typeface="Arial" panose="020B0604020202020204" pitchFamily="34" charset="0"/>
              <a:buChar char="»"/>
              <a:tabLst>
                <a:tab pos="723900" algn="l"/>
                <a:tab pos="1447800" algn="l"/>
                <a:tab pos="2171700" algn="l"/>
                <a:tab pos="2895600" algn="l"/>
                <a:tab pos="3619500" algn="l"/>
              </a:tabLst>
              <a:defRPr sz="2000">
                <a:solidFill>
                  <a:schemeClr val="tx1"/>
                </a:solidFill>
                <a:latin typeface="Calibri" panose="020F0502020204030204" pitchFamily="34" charset="0"/>
              </a:defRPr>
            </a:lvl6pPr>
            <a:lvl7pPr marL="2971800" indent="-228600" defTabSz="449263" eaLnBrk="0" fontAlgn="base" hangingPunct="0">
              <a:spcBef>
                <a:spcPct val="20000"/>
              </a:spcBef>
              <a:spcAft>
                <a:spcPct val="0"/>
              </a:spcAft>
              <a:buFont typeface="Arial" panose="020B0604020202020204" pitchFamily="34" charset="0"/>
              <a:buChar char="»"/>
              <a:tabLst>
                <a:tab pos="723900" algn="l"/>
                <a:tab pos="1447800" algn="l"/>
                <a:tab pos="2171700" algn="l"/>
                <a:tab pos="2895600" algn="l"/>
                <a:tab pos="3619500" algn="l"/>
              </a:tabLst>
              <a:defRPr sz="2000">
                <a:solidFill>
                  <a:schemeClr val="tx1"/>
                </a:solidFill>
                <a:latin typeface="Calibri" panose="020F0502020204030204" pitchFamily="34" charset="0"/>
              </a:defRPr>
            </a:lvl7pPr>
            <a:lvl8pPr marL="3429000" indent="-228600" defTabSz="449263" eaLnBrk="0" fontAlgn="base" hangingPunct="0">
              <a:spcBef>
                <a:spcPct val="20000"/>
              </a:spcBef>
              <a:spcAft>
                <a:spcPct val="0"/>
              </a:spcAft>
              <a:buFont typeface="Arial" panose="020B0604020202020204" pitchFamily="34" charset="0"/>
              <a:buChar char="»"/>
              <a:tabLst>
                <a:tab pos="723900" algn="l"/>
                <a:tab pos="1447800" algn="l"/>
                <a:tab pos="2171700" algn="l"/>
                <a:tab pos="2895600" algn="l"/>
                <a:tab pos="3619500" algn="l"/>
              </a:tabLst>
              <a:defRPr sz="2000">
                <a:solidFill>
                  <a:schemeClr val="tx1"/>
                </a:solidFill>
                <a:latin typeface="Calibri" panose="020F0502020204030204" pitchFamily="34" charset="0"/>
              </a:defRPr>
            </a:lvl8pPr>
            <a:lvl9pPr marL="3886200" indent="-228600" defTabSz="449263" eaLnBrk="0" fontAlgn="base" hangingPunct="0">
              <a:spcBef>
                <a:spcPct val="20000"/>
              </a:spcBef>
              <a:spcAft>
                <a:spcPct val="0"/>
              </a:spcAft>
              <a:buFont typeface="Arial" panose="020B0604020202020204" pitchFamily="34" charset="0"/>
              <a:buChar char="»"/>
              <a:tabLst>
                <a:tab pos="723900" algn="l"/>
                <a:tab pos="1447800" algn="l"/>
                <a:tab pos="2171700" algn="l"/>
                <a:tab pos="2895600" algn="l"/>
                <a:tab pos="3619500" algn="l"/>
              </a:tabLst>
              <a:defRPr sz="2000">
                <a:solidFill>
                  <a:schemeClr val="tx1"/>
                </a:solidFill>
                <a:latin typeface="Calibri" panose="020F0502020204030204" pitchFamily="34" charset="0"/>
              </a:defRPr>
            </a:lvl9pPr>
          </a:lstStyle>
          <a:p>
            <a:pPr algn="just" eaLnBrk="1">
              <a:lnSpc>
                <a:spcPct val="117000"/>
              </a:lnSpc>
              <a:spcBef>
                <a:spcPct val="0"/>
              </a:spcBef>
              <a:buClr>
                <a:srgbClr val="000000"/>
              </a:buClr>
              <a:buFont typeface="Times New Roman" panose="02020603050405020304" pitchFamily="18" charset="0"/>
              <a:buNone/>
            </a:pPr>
            <a:r>
              <a:rPr lang="es-CL" altLang="es-ES_tradnl" sz="1700" dirty="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La magnitud del desplazamiento , en general, no es igual a la longitud del camino recorrido </a:t>
            </a:r>
          </a:p>
        </p:txBody>
      </p:sp>
      <p:sp>
        <p:nvSpPr>
          <p:cNvPr id="24604" name="Text Box 28">
            <a:extLst>
              <a:ext uri="{FF2B5EF4-FFF2-40B4-BE49-F238E27FC236}">
                <a16:creationId xmlns:a16="http://schemas.microsoft.com/office/drawing/2014/main" id="{9CB84DE1-D913-924F-A8E4-304248390FC4}"/>
              </a:ext>
            </a:extLst>
          </p:cNvPr>
          <p:cNvSpPr txBox="1">
            <a:spLocks noChangeArrowheads="1"/>
          </p:cNvSpPr>
          <p:nvPr/>
        </p:nvSpPr>
        <p:spPr bwMode="auto">
          <a:xfrm>
            <a:off x="2411413" y="5516563"/>
            <a:ext cx="6300787" cy="1050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lvl1pPr defTabSz="449263">
              <a:spcBef>
                <a:spcPct val="200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Lst>
              <a:defRPr sz="3200">
                <a:solidFill>
                  <a:schemeClr val="tx1"/>
                </a:solidFill>
                <a:latin typeface="Calibri" panose="020F0502020204030204" pitchFamily="34" charset="0"/>
              </a:defRPr>
            </a:lvl1pPr>
            <a:lvl2pPr marL="742950" indent="-285750" defTabSz="449263">
              <a:spcBef>
                <a:spcPct val="200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Lst>
              <a:defRPr sz="2800">
                <a:solidFill>
                  <a:schemeClr val="tx1"/>
                </a:solidFill>
                <a:latin typeface="Calibri" panose="020F0502020204030204" pitchFamily="34" charset="0"/>
              </a:defRPr>
            </a:lvl2pPr>
            <a:lvl3pPr marL="1143000" indent="-228600" defTabSz="449263">
              <a:spcBef>
                <a:spcPct val="200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Lst>
              <a:defRPr sz="2400">
                <a:solidFill>
                  <a:schemeClr val="tx1"/>
                </a:solidFill>
                <a:latin typeface="Calibri" panose="020F0502020204030204" pitchFamily="34" charset="0"/>
              </a:defRPr>
            </a:lvl3pPr>
            <a:lvl4pPr marL="1600200" indent="-228600" defTabSz="449263">
              <a:spcBef>
                <a:spcPct val="200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Lst>
              <a:defRPr sz="2000">
                <a:solidFill>
                  <a:schemeClr val="tx1"/>
                </a:solidFill>
                <a:latin typeface="Calibri" panose="020F0502020204030204" pitchFamily="34" charset="0"/>
              </a:defRPr>
            </a:lvl4pPr>
            <a:lvl5pPr marL="2057400" indent="-228600" defTabSz="449263">
              <a:spcBef>
                <a:spcPct val="200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Lst>
              <a:defRPr sz="2000">
                <a:solidFill>
                  <a:schemeClr val="tx1"/>
                </a:solidFill>
                <a:latin typeface="Calibri" panose="020F0502020204030204" pitchFamily="34" charset="0"/>
              </a:defRPr>
            </a:lvl5pPr>
            <a:lvl6pPr marL="2514600" indent="-228600" defTabSz="449263" eaLnBrk="0" fontAlgn="base" hangingPunct="0">
              <a:spcBef>
                <a:spcPct val="200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Lst>
              <a:defRPr sz="2000">
                <a:solidFill>
                  <a:schemeClr val="tx1"/>
                </a:solidFill>
                <a:latin typeface="Calibri" panose="020F0502020204030204" pitchFamily="34" charset="0"/>
              </a:defRPr>
            </a:lvl6pPr>
            <a:lvl7pPr marL="2971800" indent="-228600" defTabSz="449263" eaLnBrk="0" fontAlgn="base" hangingPunct="0">
              <a:spcBef>
                <a:spcPct val="200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Lst>
              <a:defRPr sz="2000">
                <a:solidFill>
                  <a:schemeClr val="tx1"/>
                </a:solidFill>
                <a:latin typeface="Calibri" panose="020F0502020204030204" pitchFamily="34" charset="0"/>
              </a:defRPr>
            </a:lvl7pPr>
            <a:lvl8pPr marL="3429000" indent="-228600" defTabSz="449263" eaLnBrk="0" fontAlgn="base" hangingPunct="0">
              <a:spcBef>
                <a:spcPct val="200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Lst>
              <a:defRPr sz="2000">
                <a:solidFill>
                  <a:schemeClr val="tx1"/>
                </a:solidFill>
                <a:latin typeface="Calibri" panose="020F0502020204030204" pitchFamily="34" charset="0"/>
              </a:defRPr>
            </a:lvl8pPr>
            <a:lvl9pPr marL="3886200" indent="-228600" defTabSz="449263" eaLnBrk="0" fontAlgn="base" hangingPunct="0">
              <a:spcBef>
                <a:spcPct val="200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Lst>
              <a:defRPr sz="2000">
                <a:solidFill>
                  <a:schemeClr val="tx1"/>
                </a:solidFill>
                <a:latin typeface="Calibri" panose="020F0502020204030204" pitchFamily="34" charset="0"/>
              </a:defRPr>
            </a:lvl9pPr>
          </a:lstStyle>
          <a:p>
            <a:pPr algn="just" eaLnBrk="1">
              <a:lnSpc>
                <a:spcPct val="117000"/>
              </a:lnSpc>
              <a:spcBef>
                <a:spcPct val="0"/>
              </a:spcBef>
              <a:buClr>
                <a:srgbClr val="000000"/>
              </a:buClr>
              <a:buFont typeface="Times New Roman" panose="02020603050405020304" pitchFamily="18" charset="0"/>
              <a:buNone/>
            </a:pPr>
            <a:r>
              <a:rPr lang="es-CL" altLang="es-ES_tradnl" sz="1800" dirty="0">
                <a:solidFill>
                  <a:srgbClr val="000000"/>
                </a:solidFill>
                <a:latin typeface="CMU Serif Roman" panose="02000603000000000000" pitchFamily="2" charset="0"/>
                <a:ea typeface="CMU Serif Roman" panose="02000603000000000000" pitchFamily="2" charset="0"/>
                <a:cs typeface="CMU Serif Roman" panose="02000603000000000000" pitchFamily="2" charset="0"/>
              </a:rPr>
              <a:t>La magnitud del desplazamiento es inferior a la distancia recorrida a lo largo de la curva a menos que la partícula se mueva en línea recta.</a:t>
            </a:r>
          </a:p>
        </p:txBody>
      </p:sp>
      <p:graphicFrame>
        <p:nvGraphicFramePr>
          <p:cNvPr id="24605" name="Object 29">
            <a:extLst>
              <a:ext uri="{FF2B5EF4-FFF2-40B4-BE49-F238E27FC236}">
                <a16:creationId xmlns:a16="http://schemas.microsoft.com/office/drawing/2014/main" id="{66D858B9-0096-4E48-88BC-F122EB2A15AB}"/>
              </a:ext>
            </a:extLst>
          </p:cNvPr>
          <p:cNvGraphicFramePr>
            <a:graphicFrameLocks noGrp="1" noChangeAspect="1"/>
          </p:cNvGraphicFramePr>
          <p:nvPr>
            <p:ph sz="quarter" idx="3"/>
          </p:nvPr>
        </p:nvGraphicFramePr>
        <p:xfrm>
          <a:off x="5076825" y="4365625"/>
          <a:ext cx="1511300" cy="693738"/>
        </p:xfrm>
        <a:graphic>
          <a:graphicData uri="http://schemas.openxmlformats.org/presentationml/2006/ole">
            <mc:AlternateContent xmlns:mc="http://schemas.openxmlformats.org/markup-compatibility/2006">
              <mc:Choice xmlns:v="urn:schemas-microsoft-com:vml" Requires="v">
                <p:oleObj name="Ecuación" r:id="rId2" imgW="10820400" imgH="4978400" progId="Equation.3">
                  <p:embed/>
                </p:oleObj>
              </mc:Choice>
              <mc:Fallback>
                <p:oleObj name="Ecuación" r:id="rId2" imgW="10820400" imgH="4978400" progId="Equation.3">
                  <p:embed/>
                  <p:pic>
                    <p:nvPicPr>
                      <p:cNvPr id="0" name="Object 2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6825" y="4365625"/>
                        <a:ext cx="1511300" cy="6937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6" name="Picture 4">
            <a:extLst>
              <a:ext uri="{FF2B5EF4-FFF2-40B4-BE49-F238E27FC236}">
                <a16:creationId xmlns:a16="http://schemas.microsoft.com/office/drawing/2014/main" id="{CD702506-3955-46BD-CE62-52C12CEE5B8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8415" y="3293268"/>
            <a:ext cx="2543175" cy="214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mc:AlternateContent xmlns:mc="http://schemas.openxmlformats.org/markup-compatibility/2006" xmlns:a14="http://schemas.microsoft.com/office/drawing/2010/main">
        <mc:Choice Requires="a14">
          <p:sp>
            <p:nvSpPr>
              <p:cNvPr id="8" name="CuadroTexto 7">
                <a:extLst>
                  <a:ext uri="{FF2B5EF4-FFF2-40B4-BE49-F238E27FC236}">
                    <a16:creationId xmlns:a16="http://schemas.microsoft.com/office/drawing/2014/main" id="{69083993-C340-A96F-048E-22A33E0C3B38}"/>
                  </a:ext>
                </a:extLst>
              </p:cNvPr>
              <p:cNvSpPr txBox="1"/>
              <p:nvPr/>
            </p:nvSpPr>
            <p:spPr>
              <a:xfrm>
                <a:off x="1681341" y="4463255"/>
                <a:ext cx="298095"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s-CL" b="1" i="1" smtClean="0">
                              <a:solidFill>
                                <a:schemeClr val="bg1"/>
                              </a:solidFill>
                              <a:latin typeface="Cambria Math" panose="02040503050406030204" pitchFamily="18" charset="0"/>
                            </a:rPr>
                          </m:ctrlPr>
                        </m:sSubPr>
                        <m:e>
                          <m:acc>
                            <m:accPr>
                              <m:chr m:val="⃗"/>
                              <m:ctrlPr>
                                <a:rPr lang="es-CL" b="1" i="1" smtClean="0">
                                  <a:solidFill>
                                    <a:schemeClr val="bg1"/>
                                  </a:solidFill>
                                  <a:latin typeface="Cambria Math" panose="02040503050406030204" pitchFamily="18" charset="0"/>
                                </a:rPr>
                              </m:ctrlPr>
                            </m:accPr>
                            <m:e>
                              <m:r>
                                <a:rPr lang="es-ES" b="1" i="1" smtClean="0">
                                  <a:solidFill>
                                    <a:schemeClr val="bg1"/>
                                  </a:solidFill>
                                  <a:latin typeface="Cambria Math" panose="02040503050406030204" pitchFamily="18" charset="0"/>
                                </a:rPr>
                                <m:t>𝒓</m:t>
                              </m:r>
                            </m:e>
                          </m:acc>
                        </m:e>
                        <m:sub>
                          <m:r>
                            <a:rPr lang="es-ES" b="1" i="1" smtClean="0">
                              <a:solidFill>
                                <a:schemeClr val="bg1"/>
                              </a:solidFill>
                              <a:latin typeface="Cambria Math" panose="02040503050406030204" pitchFamily="18" charset="0"/>
                            </a:rPr>
                            <m:t>𝟏</m:t>
                          </m:r>
                        </m:sub>
                      </m:sSub>
                    </m:oMath>
                  </m:oMathPara>
                </a14:m>
                <a:endParaRPr lang="es-CL" b="1" dirty="0"/>
              </a:p>
            </p:txBody>
          </p:sp>
        </mc:Choice>
        <mc:Fallback xmlns="">
          <p:sp>
            <p:nvSpPr>
              <p:cNvPr id="8" name="CuadroTexto 7">
                <a:extLst>
                  <a:ext uri="{FF2B5EF4-FFF2-40B4-BE49-F238E27FC236}">
                    <a16:creationId xmlns:a16="http://schemas.microsoft.com/office/drawing/2014/main" id="{69083993-C340-A96F-048E-22A33E0C3B38}"/>
                  </a:ext>
                </a:extLst>
              </p:cNvPr>
              <p:cNvSpPr txBox="1">
                <a:spLocks noRot="1" noChangeAspect="1" noMove="1" noResize="1" noEditPoints="1" noAdjustHandles="1" noChangeArrowheads="1" noChangeShapeType="1" noTextEdit="1"/>
              </p:cNvSpPr>
              <p:nvPr/>
            </p:nvSpPr>
            <p:spPr>
              <a:xfrm>
                <a:off x="1681341" y="4463255"/>
                <a:ext cx="298095" cy="276999"/>
              </a:xfrm>
              <a:prstGeom prst="rect">
                <a:avLst/>
              </a:prstGeom>
              <a:blipFill>
                <a:blip r:embed="rId5"/>
                <a:stretch>
                  <a:fillRect l="-8333" r="-4167" b="-17391"/>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0" name="CuadroTexto 9">
                <a:extLst>
                  <a:ext uri="{FF2B5EF4-FFF2-40B4-BE49-F238E27FC236}">
                    <a16:creationId xmlns:a16="http://schemas.microsoft.com/office/drawing/2014/main" id="{52F7AD2C-34A2-C56F-FCCB-13102D5F0CCE}"/>
                  </a:ext>
                </a:extLst>
              </p:cNvPr>
              <p:cNvSpPr txBox="1"/>
              <p:nvPr/>
            </p:nvSpPr>
            <p:spPr>
              <a:xfrm>
                <a:off x="2567296" y="4723226"/>
                <a:ext cx="298094"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s-CL" b="1" i="1" smtClean="0">
                              <a:solidFill>
                                <a:schemeClr val="bg1"/>
                              </a:solidFill>
                              <a:latin typeface="Cambria Math" panose="02040503050406030204" pitchFamily="18" charset="0"/>
                            </a:rPr>
                          </m:ctrlPr>
                        </m:sSubPr>
                        <m:e>
                          <m:acc>
                            <m:accPr>
                              <m:chr m:val="⃗"/>
                              <m:ctrlPr>
                                <a:rPr lang="es-CL" b="1" i="1" smtClean="0">
                                  <a:solidFill>
                                    <a:schemeClr val="bg1"/>
                                  </a:solidFill>
                                  <a:latin typeface="Cambria Math" panose="02040503050406030204" pitchFamily="18" charset="0"/>
                                </a:rPr>
                              </m:ctrlPr>
                            </m:accPr>
                            <m:e>
                              <m:r>
                                <a:rPr lang="es-ES" b="1" i="1" smtClean="0">
                                  <a:solidFill>
                                    <a:schemeClr val="bg1"/>
                                  </a:solidFill>
                                  <a:latin typeface="Cambria Math" panose="02040503050406030204" pitchFamily="18" charset="0"/>
                                </a:rPr>
                                <m:t>𝒓</m:t>
                              </m:r>
                            </m:e>
                          </m:acc>
                        </m:e>
                        <m:sub>
                          <m:r>
                            <a:rPr lang="es-ES" b="1" i="1" smtClean="0">
                              <a:solidFill>
                                <a:schemeClr val="bg1"/>
                              </a:solidFill>
                              <a:latin typeface="Cambria Math" panose="02040503050406030204" pitchFamily="18" charset="0"/>
                            </a:rPr>
                            <m:t>𝟐</m:t>
                          </m:r>
                        </m:sub>
                      </m:sSub>
                    </m:oMath>
                  </m:oMathPara>
                </a14:m>
                <a:endParaRPr lang="es-CL" b="1" dirty="0"/>
              </a:p>
            </p:txBody>
          </p:sp>
        </mc:Choice>
        <mc:Fallback xmlns="">
          <p:sp>
            <p:nvSpPr>
              <p:cNvPr id="10" name="CuadroTexto 9">
                <a:extLst>
                  <a:ext uri="{FF2B5EF4-FFF2-40B4-BE49-F238E27FC236}">
                    <a16:creationId xmlns:a16="http://schemas.microsoft.com/office/drawing/2014/main" id="{52F7AD2C-34A2-C56F-FCCB-13102D5F0CCE}"/>
                  </a:ext>
                </a:extLst>
              </p:cNvPr>
              <p:cNvSpPr txBox="1">
                <a:spLocks noRot="1" noChangeAspect="1" noMove="1" noResize="1" noEditPoints="1" noAdjustHandles="1" noChangeArrowheads="1" noChangeShapeType="1" noTextEdit="1"/>
              </p:cNvSpPr>
              <p:nvPr/>
            </p:nvSpPr>
            <p:spPr>
              <a:xfrm>
                <a:off x="2567296" y="4723226"/>
                <a:ext cx="298094" cy="276999"/>
              </a:xfrm>
              <a:prstGeom prst="rect">
                <a:avLst/>
              </a:prstGeom>
              <a:blipFill>
                <a:blip r:embed="rId6"/>
                <a:stretch>
                  <a:fillRect l="-8333" r="-8333" b="-22727"/>
                </a:stretch>
              </a:blipFill>
            </p:spPr>
            <p:txBody>
              <a:bodyPr/>
              <a:lstStyle/>
              <a:p>
                <a:r>
                  <a:rPr lang="es-CL">
                    <a:noFill/>
                  </a:rPr>
                  <a:t> </a:t>
                </a:r>
              </a:p>
            </p:txBody>
          </p:sp>
        </mc:Fallback>
      </mc:AlternateContent>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2460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2460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54" presetClass="entr" presetSubtype="0" accel="100000" fill="hold" nodeType="clickEffect">
                                  <p:stCondLst>
                                    <p:cond delay="0"/>
                                  </p:stCondLst>
                                  <p:childTnLst>
                                    <p:set>
                                      <p:cBhvr>
                                        <p:cTn id="14" dur="1" fill="hold">
                                          <p:stCondLst>
                                            <p:cond delay="0"/>
                                          </p:stCondLst>
                                        </p:cTn>
                                        <p:tgtEl>
                                          <p:spTgt spid="24605"/>
                                        </p:tgtEl>
                                        <p:attrNameLst>
                                          <p:attrName>style.visibility</p:attrName>
                                        </p:attrNameLst>
                                      </p:cBhvr>
                                      <p:to>
                                        <p:strVal val="visible"/>
                                      </p:to>
                                    </p:set>
                                    <p:anim calcmode="lin" valueType="num">
                                      <p:cBhvr>
                                        <p:cTn id="15" dur="500" fill="hold"/>
                                        <p:tgtEl>
                                          <p:spTgt spid="24605"/>
                                        </p:tgtEl>
                                        <p:attrNameLst>
                                          <p:attrName>ppt_w</p:attrName>
                                        </p:attrNameLst>
                                      </p:cBhvr>
                                      <p:tavLst>
                                        <p:tav tm="0">
                                          <p:val>
                                            <p:strVal val="#ppt_w*0.05"/>
                                          </p:val>
                                        </p:tav>
                                        <p:tav tm="100000">
                                          <p:val>
                                            <p:strVal val="#ppt_w"/>
                                          </p:val>
                                        </p:tav>
                                      </p:tavLst>
                                    </p:anim>
                                    <p:anim calcmode="lin" valueType="num">
                                      <p:cBhvr>
                                        <p:cTn id="16" dur="500" fill="hold"/>
                                        <p:tgtEl>
                                          <p:spTgt spid="24605"/>
                                        </p:tgtEl>
                                        <p:attrNameLst>
                                          <p:attrName>ppt_h</p:attrName>
                                        </p:attrNameLst>
                                      </p:cBhvr>
                                      <p:tavLst>
                                        <p:tav tm="0">
                                          <p:val>
                                            <p:strVal val="#ppt_h"/>
                                          </p:val>
                                        </p:tav>
                                        <p:tav tm="100000">
                                          <p:val>
                                            <p:strVal val="#ppt_h"/>
                                          </p:val>
                                        </p:tav>
                                      </p:tavLst>
                                    </p:anim>
                                    <p:anim calcmode="lin" valueType="num">
                                      <p:cBhvr>
                                        <p:cTn id="17" dur="500" fill="hold"/>
                                        <p:tgtEl>
                                          <p:spTgt spid="24605"/>
                                        </p:tgtEl>
                                        <p:attrNameLst>
                                          <p:attrName>ppt_x</p:attrName>
                                        </p:attrNameLst>
                                      </p:cBhvr>
                                      <p:tavLst>
                                        <p:tav tm="0">
                                          <p:val>
                                            <p:strVal val="#ppt_x-.2"/>
                                          </p:val>
                                        </p:tav>
                                        <p:tav tm="100000">
                                          <p:val>
                                            <p:strVal val="#ppt_x"/>
                                          </p:val>
                                        </p:tav>
                                      </p:tavLst>
                                    </p:anim>
                                    <p:anim calcmode="lin" valueType="num">
                                      <p:cBhvr>
                                        <p:cTn id="18" dur="500" fill="hold"/>
                                        <p:tgtEl>
                                          <p:spTgt spid="24605"/>
                                        </p:tgtEl>
                                        <p:attrNameLst>
                                          <p:attrName>ppt_y</p:attrName>
                                        </p:attrNameLst>
                                      </p:cBhvr>
                                      <p:tavLst>
                                        <p:tav tm="0">
                                          <p:val>
                                            <p:strVal val="#ppt_y"/>
                                          </p:val>
                                        </p:tav>
                                        <p:tav tm="100000">
                                          <p:val>
                                            <p:strVal val="#ppt_y"/>
                                          </p:val>
                                        </p:tav>
                                      </p:tavLst>
                                    </p:anim>
                                    <p:animEffect transition="in" filter="fade">
                                      <p:cBhvr>
                                        <p:cTn id="19" dur="500"/>
                                        <p:tgtEl>
                                          <p:spTgt spid="24605"/>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2000" fill="hold"/>
                                        <p:tgtEl>
                                          <p:spTgt spid="6"/>
                                        </p:tgtEl>
                                        <p:attrNameLst>
                                          <p:attrName>ppt_x</p:attrName>
                                        </p:attrNameLst>
                                      </p:cBhvr>
                                      <p:tavLst>
                                        <p:tav tm="0">
                                          <p:val>
                                            <p:strVal val="#ppt_x"/>
                                          </p:val>
                                        </p:tav>
                                        <p:tav tm="100000">
                                          <p:val>
                                            <p:strVal val="#ppt_x"/>
                                          </p:val>
                                        </p:tav>
                                      </p:tavLst>
                                    </p:anim>
                                    <p:anim calcmode="lin" valueType="num">
                                      <p:cBhvr additive="base">
                                        <p:cTn id="25" dur="20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24584"/>
                                        </p:tgtEl>
                                        <p:attrNameLst>
                                          <p:attrName>style.visibility</p:attrName>
                                        </p:attrNameLst>
                                      </p:cBhvr>
                                      <p:to>
                                        <p:strVal val="visible"/>
                                      </p:to>
                                    </p:set>
                                    <p:anim calcmode="lin" valueType="num">
                                      <p:cBhvr additive="base">
                                        <p:cTn id="30" dur="2000" fill="hold"/>
                                        <p:tgtEl>
                                          <p:spTgt spid="24584"/>
                                        </p:tgtEl>
                                        <p:attrNameLst>
                                          <p:attrName>ppt_x</p:attrName>
                                        </p:attrNameLst>
                                      </p:cBhvr>
                                      <p:tavLst>
                                        <p:tav tm="0">
                                          <p:val>
                                            <p:strVal val="#ppt_x"/>
                                          </p:val>
                                        </p:tav>
                                        <p:tav tm="100000">
                                          <p:val>
                                            <p:strVal val="#ppt_x"/>
                                          </p:val>
                                        </p:tav>
                                      </p:tavLst>
                                    </p:anim>
                                    <p:anim calcmode="lin" valueType="num">
                                      <p:cBhvr additive="base">
                                        <p:cTn id="31" dur="2000" fill="hold"/>
                                        <p:tgtEl>
                                          <p:spTgt spid="24584"/>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25608"/>
                                        </p:tgtEl>
                                        <p:attrNameLst>
                                          <p:attrName>style.visibility</p:attrName>
                                        </p:attrNameLst>
                                      </p:cBhvr>
                                      <p:to>
                                        <p:strVal val="visible"/>
                                      </p:to>
                                    </p:set>
                                    <p:anim calcmode="lin" valueType="num">
                                      <p:cBhvr additive="base">
                                        <p:cTn id="34" dur="2000" fill="hold"/>
                                        <p:tgtEl>
                                          <p:spTgt spid="25608"/>
                                        </p:tgtEl>
                                        <p:attrNameLst>
                                          <p:attrName>ppt_x</p:attrName>
                                        </p:attrNameLst>
                                      </p:cBhvr>
                                      <p:tavLst>
                                        <p:tav tm="0">
                                          <p:val>
                                            <p:strVal val="#ppt_x"/>
                                          </p:val>
                                        </p:tav>
                                        <p:tav tm="100000">
                                          <p:val>
                                            <p:strVal val="#ppt_x"/>
                                          </p:val>
                                        </p:tav>
                                      </p:tavLst>
                                    </p:anim>
                                    <p:anim calcmode="lin" valueType="num">
                                      <p:cBhvr additive="base">
                                        <p:cTn id="35" dur="2000" fill="hold"/>
                                        <p:tgtEl>
                                          <p:spTgt spid="25608"/>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24586"/>
                                        </p:tgtEl>
                                        <p:attrNameLst>
                                          <p:attrName>style.visibility</p:attrName>
                                        </p:attrNameLst>
                                      </p:cBhvr>
                                      <p:to>
                                        <p:strVal val="visible"/>
                                      </p:to>
                                    </p:set>
                                    <p:anim calcmode="lin" valueType="num">
                                      <p:cBhvr additive="base">
                                        <p:cTn id="38" dur="2000" fill="hold"/>
                                        <p:tgtEl>
                                          <p:spTgt spid="24586"/>
                                        </p:tgtEl>
                                        <p:attrNameLst>
                                          <p:attrName>ppt_x</p:attrName>
                                        </p:attrNameLst>
                                      </p:cBhvr>
                                      <p:tavLst>
                                        <p:tav tm="0">
                                          <p:val>
                                            <p:strVal val="#ppt_x"/>
                                          </p:val>
                                        </p:tav>
                                        <p:tav tm="100000">
                                          <p:val>
                                            <p:strVal val="#ppt_x"/>
                                          </p:val>
                                        </p:tav>
                                      </p:tavLst>
                                    </p:anim>
                                    <p:anim calcmode="lin" valueType="num">
                                      <p:cBhvr additive="base">
                                        <p:cTn id="39" dur="2000" fill="hold"/>
                                        <p:tgtEl>
                                          <p:spTgt spid="24586"/>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25610"/>
                                        </p:tgtEl>
                                        <p:attrNameLst>
                                          <p:attrName>style.visibility</p:attrName>
                                        </p:attrNameLst>
                                      </p:cBhvr>
                                      <p:to>
                                        <p:strVal val="visible"/>
                                      </p:to>
                                    </p:set>
                                    <p:anim calcmode="lin" valueType="num">
                                      <p:cBhvr additive="base">
                                        <p:cTn id="42" dur="2000" fill="hold"/>
                                        <p:tgtEl>
                                          <p:spTgt spid="25610"/>
                                        </p:tgtEl>
                                        <p:attrNameLst>
                                          <p:attrName>ppt_x</p:attrName>
                                        </p:attrNameLst>
                                      </p:cBhvr>
                                      <p:tavLst>
                                        <p:tav tm="0">
                                          <p:val>
                                            <p:strVal val="#ppt_x"/>
                                          </p:val>
                                        </p:tav>
                                        <p:tav tm="100000">
                                          <p:val>
                                            <p:strVal val="#ppt_x"/>
                                          </p:val>
                                        </p:tav>
                                      </p:tavLst>
                                    </p:anim>
                                    <p:anim calcmode="lin" valueType="num">
                                      <p:cBhvr additive="base">
                                        <p:cTn id="43" dur="2000" fill="hold"/>
                                        <p:tgtEl>
                                          <p:spTgt spid="25610"/>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25611"/>
                                        </p:tgtEl>
                                        <p:attrNameLst>
                                          <p:attrName>style.visibility</p:attrName>
                                        </p:attrNameLst>
                                      </p:cBhvr>
                                      <p:to>
                                        <p:strVal val="visible"/>
                                      </p:to>
                                    </p:set>
                                    <p:anim calcmode="lin" valueType="num">
                                      <p:cBhvr additive="base">
                                        <p:cTn id="46" dur="2000" fill="hold"/>
                                        <p:tgtEl>
                                          <p:spTgt spid="25611"/>
                                        </p:tgtEl>
                                        <p:attrNameLst>
                                          <p:attrName>ppt_x</p:attrName>
                                        </p:attrNameLst>
                                      </p:cBhvr>
                                      <p:tavLst>
                                        <p:tav tm="0">
                                          <p:val>
                                            <p:strVal val="#ppt_x"/>
                                          </p:val>
                                        </p:tav>
                                        <p:tav tm="100000">
                                          <p:val>
                                            <p:strVal val="#ppt_x"/>
                                          </p:val>
                                        </p:tav>
                                      </p:tavLst>
                                    </p:anim>
                                    <p:anim calcmode="lin" valueType="num">
                                      <p:cBhvr additive="base">
                                        <p:cTn id="47" dur="2000" fill="hold"/>
                                        <p:tgtEl>
                                          <p:spTgt spid="25611"/>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25612"/>
                                        </p:tgtEl>
                                        <p:attrNameLst>
                                          <p:attrName>style.visibility</p:attrName>
                                        </p:attrNameLst>
                                      </p:cBhvr>
                                      <p:to>
                                        <p:strVal val="visible"/>
                                      </p:to>
                                    </p:set>
                                    <p:anim calcmode="lin" valueType="num">
                                      <p:cBhvr additive="base">
                                        <p:cTn id="50" dur="2000" fill="hold"/>
                                        <p:tgtEl>
                                          <p:spTgt spid="25612"/>
                                        </p:tgtEl>
                                        <p:attrNameLst>
                                          <p:attrName>ppt_x</p:attrName>
                                        </p:attrNameLst>
                                      </p:cBhvr>
                                      <p:tavLst>
                                        <p:tav tm="0">
                                          <p:val>
                                            <p:strVal val="#ppt_x"/>
                                          </p:val>
                                        </p:tav>
                                        <p:tav tm="100000">
                                          <p:val>
                                            <p:strVal val="#ppt_x"/>
                                          </p:val>
                                        </p:tav>
                                      </p:tavLst>
                                    </p:anim>
                                    <p:anim calcmode="lin" valueType="num">
                                      <p:cBhvr additive="base">
                                        <p:cTn id="51" dur="2000" fill="hold"/>
                                        <p:tgtEl>
                                          <p:spTgt spid="25612"/>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25613"/>
                                        </p:tgtEl>
                                        <p:attrNameLst>
                                          <p:attrName>style.visibility</p:attrName>
                                        </p:attrNameLst>
                                      </p:cBhvr>
                                      <p:to>
                                        <p:strVal val="visible"/>
                                      </p:to>
                                    </p:set>
                                    <p:anim calcmode="lin" valueType="num">
                                      <p:cBhvr additive="base">
                                        <p:cTn id="54" dur="2000" fill="hold"/>
                                        <p:tgtEl>
                                          <p:spTgt spid="25613"/>
                                        </p:tgtEl>
                                        <p:attrNameLst>
                                          <p:attrName>ppt_x</p:attrName>
                                        </p:attrNameLst>
                                      </p:cBhvr>
                                      <p:tavLst>
                                        <p:tav tm="0">
                                          <p:val>
                                            <p:strVal val="#ppt_x"/>
                                          </p:val>
                                        </p:tav>
                                        <p:tav tm="100000">
                                          <p:val>
                                            <p:strVal val="#ppt_x"/>
                                          </p:val>
                                        </p:tav>
                                      </p:tavLst>
                                    </p:anim>
                                    <p:anim calcmode="lin" valueType="num">
                                      <p:cBhvr additive="base">
                                        <p:cTn id="55" dur="2000" fill="hold"/>
                                        <p:tgtEl>
                                          <p:spTgt spid="25613"/>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2000" fill="hold"/>
                                        <p:tgtEl>
                                          <p:spTgt spid="6"/>
                                        </p:tgtEl>
                                        <p:attrNameLst>
                                          <p:attrName>ppt_x</p:attrName>
                                        </p:attrNameLst>
                                      </p:cBhvr>
                                      <p:tavLst>
                                        <p:tav tm="0">
                                          <p:val>
                                            <p:strVal val="#ppt_x"/>
                                          </p:val>
                                        </p:tav>
                                        <p:tav tm="100000">
                                          <p:val>
                                            <p:strVal val="#ppt_x"/>
                                          </p:val>
                                        </p:tav>
                                      </p:tavLst>
                                    </p:anim>
                                    <p:anim calcmode="lin" valueType="num">
                                      <p:cBhvr additive="base">
                                        <p:cTn id="59" dur="2000" fill="hold"/>
                                        <p:tgtEl>
                                          <p:spTgt spid="6"/>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additive="base">
                                        <p:cTn id="62" dur="2000" fill="hold"/>
                                        <p:tgtEl>
                                          <p:spTgt spid="8"/>
                                        </p:tgtEl>
                                        <p:attrNameLst>
                                          <p:attrName>ppt_x</p:attrName>
                                        </p:attrNameLst>
                                      </p:cBhvr>
                                      <p:tavLst>
                                        <p:tav tm="0">
                                          <p:val>
                                            <p:strVal val="#ppt_x"/>
                                          </p:val>
                                        </p:tav>
                                        <p:tav tm="100000">
                                          <p:val>
                                            <p:strVal val="#ppt_x"/>
                                          </p:val>
                                        </p:tav>
                                      </p:tavLst>
                                    </p:anim>
                                    <p:anim calcmode="lin" valueType="num">
                                      <p:cBhvr additive="base">
                                        <p:cTn id="63" dur="2000" fill="hold"/>
                                        <p:tgtEl>
                                          <p:spTgt spid="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additive="base">
                                        <p:cTn id="66" dur="2000" fill="hold"/>
                                        <p:tgtEl>
                                          <p:spTgt spid="10"/>
                                        </p:tgtEl>
                                        <p:attrNameLst>
                                          <p:attrName>ppt_x</p:attrName>
                                        </p:attrNameLst>
                                      </p:cBhvr>
                                      <p:tavLst>
                                        <p:tav tm="0">
                                          <p:val>
                                            <p:strVal val="#ppt_x"/>
                                          </p:val>
                                        </p:tav>
                                        <p:tav tm="100000">
                                          <p:val>
                                            <p:strVal val="#ppt_x"/>
                                          </p:val>
                                        </p:tav>
                                      </p:tavLst>
                                    </p:anim>
                                    <p:anim calcmode="lin" valueType="num">
                                      <p:cBhvr additive="base">
                                        <p:cTn id="67" dur="20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4" grpId="0"/>
      <p:bldP spid="25608" grpId="0" animBg="1"/>
      <p:bldP spid="24586" grpId="0"/>
      <p:bldP spid="25610" grpId="0" animBg="1"/>
      <p:bldP spid="25611" grpId="0" animBg="1"/>
      <p:bldP spid="25612" grpId="0" animBg="1"/>
      <p:bldP spid="25613" grpId="0" animBg="1"/>
      <p:bldP spid="8"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6626" name="5 Marcador de número de diapositiva">
            <a:extLst>
              <a:ext uri="{FF2B5EF4-FFF2-40B4-BE49-F238E27FC236}">
                <a16:creationId xmlns:a16="http://schemas.microsoft.com/office/drawing/2014/main" id="{03A5C001-D4DA-0A40-911A-36379DE84E04}"/>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1363" indent="-284163">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1413" indent="-227013">
              <a:spcBef>
                <a:spcPct val="20000"/>
              </a:spcBef>
              <a:buFont typeface="Arial" panose="020B0604020202020204" pitchFamily="34" charset="0"/>
              <a:buChar char="•"/>
              <a:defRPr sz="2400">
                <a:solidFill>
                  <a:schemeClr val="tx1"/>
                </a:solidFill>
                <a:latin typeface="Calibri" panose="020F0502020204030204" pitchFamily="34" charset="0"/>
              </a:defRPr>
            </a:lvl3pPr>
            <a:lvl4pPr marL="1598613" indent="-227013">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5813" indent="-227013">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30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02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74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46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7E49F12F-8048-E34B-996C-514F9891F97B}" type="slidenum">
              <a:rPr lang="en-US" altLang="es-ES_tradnl" sz="1200" smtClean="0">
                <a:solidFill>
                  <a:srgbClr val="FFFFFF"/>
                </a:solidFill>
              </a:rPr>
              <a:pPr>
                <a:spcBef>
                  <a:spcPct val="0"/>
                </a:spcBef>
                <a:buFontTx/>
                <a:buNone/>
              </a:pPr>
              <a:t>8</a:t>
            </a:fld>
            <a:endParaRPr lang="en-US" altLang="es-ES_tradnl" sz="1200">
              <a:solidFill>
                <a:srgbClr val="FFFFFF"/>
              </a:solidFill>
            </a:endParaRPr>
          </a:p>
        </p:txBody>
      </p:sp>
      <p:sp>
        <p:nvSpPr>
          <p:cNvPr id="26627" name="Rectangle 2">
            <a:extLst>
              <a:ext uri="{FF2B5EF4-FFF2-40B4-BE49-F238E27FC236}">
                <a16:creationId xmlns:a16="http://schemas.microsoft.com/office/drawing/2014/main" id="{2DBC28D2-B868-C74E-8A1A-B725AC989130}"/>
              </a:ext>
            </a:extLst>
          </p:cNvPr>
          <p:cNvSpPr>
            <a:spLocks noGrp="1"/>
          </p:cNvSpPr>
          <p:nvPr>
            <p:ph type="title"/>
          </p:nvPr>
        </p:nvSpPr>
        <p:spPr>
          <a:xfrm>
            <a:off x="468313" y="260350"/>
            <a:ext cx="8229600" cy="1143000"/>
          </a:xfrm>
        </p:spPr>
        <p:txBody>
          <a:bodyPr lIns="0" tIns="35203" rIns="0" bIns="0"/>
          <a:lstStyle/>
          <a:p>
            <a:pPr defTabSz="447675" eaLnBrk="1" hangingPunct="1">
              <a:tabLst>
                <a:tab pos="722313" algn="l"/>
                <a:tab pos="1446213" algn="l"/>
                <a:tab pos="2170113" algn="l"/>
                <a:tab pos="2894013" algn="l"/>
                <a:tab pos="3617913" algn="l"/>
                <a:tab pos="4341813" algn="l"/>
                <a:tab pos="5065713" algn="l"/>
                <a:tab pos="5789613" algn="l"/>
                <a:tab pos="6513513" algn="l"/>
                <a:tab pos="7237413" algn="l"/>
                <a:tab pos="7961313" algn="l"/>
                <a:tab pos="8685213" algn="l"/>
              </a:tabLst>
            </a:pPr>
            <a:r>
              <a:rPr lang="es-CL" altLang="es-ES_tradnl">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Velocidad media</a:t>
            </a:r>
          </a:p>
        </p:txBody>
      </p:sp>
      <p:graphicFrame>
        <p:nvGraphicFramePr>
          <p:cNvPr id="52247" name="Object 23">
            <a:extLst>
              <a:ext uri="{FF2B5EF4-FFF2-40B4-BE49-F238E27FC236}">
                <a16:creationId xmlns:a16="http://schemas.microsoft.com/office/drawing/2014/main" id="{A6AC90EA-78AE-7A4D-BD62-E6FEE4527361}"/>
              </a:ext>
            </a:extLst>
          </p:cNvPr>
          <p:cNvGraphicFramePr>
            <a:graphicFrameLocks noGrp="1" noChangeAspect="1"/>
          </p:cNvGraphicFramePr>
          <p:nvPr>
            <p:ph sz="half" idx="1"/>
          </p:nvPr>
        </p:nvGraphicFramePr>
        <p:xfrm>
          <a:off x="4148138" y="2270125"/>
          <a:ext cx="2232025" cy="792163"/>
        </p:xfrm>
        <a:graphic>
          <a:graphicData uri="http://schemas.openxmlformats.org/presentationml/2006/ole">
            <mc:AlternateContent xmlns:mc="http://schemas.openxmlformats.org/markup-compatibility/2006">
              <mc:Choice xmlns:v="urn:schemas-microsoft-com:vml" Requires="v">
                <p:oleObj name="Ecuación" r:id="rId3" imgW="27203400" imgH="9652000" progId="Equation.3">
                  <p:embed/>
                </p:oleObj>
              </mc:Choice>
              <mc:Fallback>
                <p:oleObj name="Ecuación" r:id="rId3" imgW="27203400" imgH="9652000" progId="Equation.3">
                  <p:embed/>
                  <p:pic>
                    <p:nvPicPr>
                      <p:cNvPr id="0" name="Object 2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48138" y="2270125"/>
                        <a:ext cx="2232025" cy="7921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6629" name="Text Box 3">
            <a:extLst>
              <a:ext uri="{FF2B5EF4-FFF2-40B4-BE49-F238E27FC236}">
                <a16:creationId xmlns:a16="http://schemas.microsoft.com/office/drawing/2014/main" id="{8DFCF3D5-CBF6-B742-80C9-1E8EAF7A39F4}"/>
              </a:ext>
            </a:extLst>
          </p:cNvPr>
          <p:cNvSpPr txBox="1">
            <a:spLocks noChangeArrowheads="1"/>
          </p:cNvSpPr>
          <p:nvPr/>
        </p:nvSpPr>
        <p:spPr bwMode="auto">
          <a:xfrm>
            <a:off x="468313" y="908050"/>
            <a:ext cx="8267700"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81639" tIns="40820" rIns="81639" bIns="40820"/>
          <a:lstStyle>
            <a:lvl1pPr defTabSz="407988">
              <a:spcBef>
                <a:spcPct val="20000"/>
              </a:spcBef>
              <a:buFont typeface="Arial" panose="020B0604020202020204" pitchFamily="34" charset="0"/>
              <a:buChar char="•"/>
              <a:tabLst>
                <a:tab pos="657225" algn="l"/>
                <a:tab pos="1312863" algn="l"/>
                <a:tab pos="1970088" algn="l"/>
                <a:tab pos="2627313" algn="l"/>
                <a:tab pos="3282950" algn="l"/>
                <a:tab pos="3940175" algn="l"/>
                <a:tab pos="4595813" algn="l"/>
                <a:tab pos="5253038" algn="l"/>
                <a:tab pos="5910263" algn="l"/>
                <a:tab pos="6565900" algn="l"/>
                <a:tab pos="7223125" algn="l"/>
                <a:tab pos="7880350" algn="l"/>
                <a:tab pos="8535988" algn="l"/>
              </a:tabLst>
              <a:defRPr sz="3200">
                <a:solidFill>
                  <a:schemeClr val="tx1"/>
                </a:solidFill>
                <a:latin typeface="Calibri" panose="020F0502020204030204" pitchFamily="34" charset="0"/>
              </a:defRPr>
            </a:lvl1pPr>
            <a:lvl2pPr marL="742950" indent="-285750" defTabSz="407988">
              <a:spcBef>
                <a:spcPct val="20000"/>
              </a:spcBef>
              <a:buFont typeface="Arial" panose="020B0604020202020204" pitchFamily="34" charset="0"/>
              <a:buChar char="–"/>
              <a:tabLst>
                <a:tab pos="657225" algn="l"/>
                <a:tab pos="1312863" algn="l"/>
                <a:tab pos="1970088" algn="l"/>
                <a:tab pos="2627313" algn="l"/>
                <a:tab pos="3282950" algn="l"/>
                <a:tab pos="3940175" algn="l"/>
                <a:tab pos="4595813" algn="l"/>
                <a:tab pos="5253038" algn="l"/>
                <a:tab pos="5910263" algn="l"/>
                <a:tab pos="6565900" algn="l"/>
                <a:tab pos="7223125" algn="l"/>
                <a:tab pos="7880350" algn="l"/>
                <a:tab pos="8535988" algn="l"/>
              </a:tabLst>
              <a:defRPr sz="2800">
                <a:solidFill>
                  <a:schemeClr val="tx1"/>
                </a:solidFill>
                <a:latin typeface="Calibri" panose="020F0502020204030204" pitchFamily="34" charset="0"/>
              </a:defRPr>
            </a:lvl2pPr>
            <a:lvl3pPr marL="1143000" indent="-228600" defTabSz="407988">
              <a:spcBef>
                <a:spcPct val="20000"/>
              </a:spcBef>
              <a:buFont typeface="Arial" panose="020B0604020202020204" pitchFamily="34" charset="0"/>
              <a:buChar char="•"/>
              <a:tabLst>
                <a:tab pos="657225" algn="l"/>
                <a:tab pos="1312863" algn="l"/>
                <a:tab pos="1970088" algn="l"/>
                <a:tab pos="2627313" algn="l"/>
                <a:tab pos="3282950" algn="l"/>
                <a:tab pos="3940175" algn="l"/>
                <a:tab pos="4595813" algn="l"/>
                <a:tab pos="5253038" algn="l"/>
                <a:tab pos="5910263" algn="l"/>
                <a:tab pos="6565900" algn="l"/>
                <a:tab pos="7223125" algn="l"/>
                <a:tab pos="7880350" algn="l"/>
                <a:tab pos="8535988" algn="l"/>
              </a:tabLst>
              <a:defRPr sz="2400">
                <a:solidFill>
                  <a:schemeClr val="tx1"/>
                </a:solidFill>
                <a:latin typeface="Calibri" panose="020F0502020204030204" pitchFamily="34" charset="0"/>
              </a:defRPr>
            </a:lvl3pPr>
            <a:lvl4pPr marL="1600200" indent="-228600" defTabSz="407988">
              <a:spcBef>
                <a:spcPct val="20000"/>
              </a:spcBef>
              <a:buFont typeface="Arial" panose="020B0604020202020204" pitchFamily="34" charset="0"/>
              <a:buChar char="–"/>
              <a:tabLst>
                <a:tab pos="657225" algn="l"/>
                <a:tab pos="1312863" algn="l"/>
                <a:tab pos="1970088" algn="l"/>
                <a:tab pos="2627313" algn="l"/>
                <a:tab pos="3282950" algn="l"/>
                <a:tab pos="3940175" algn="l"/>
                <a:tab pos="4595813" algn="l"/>
                <a:tab pos="5253038" algn="l"/>
                <a:tab pos="5910263" algn="l"/>
                <a:tab pos="6565900" algn="l"/>
                <a:tab pos="7223125" algn="l"/>
                <a:tab pos="7880350" algn="l"/>
                <a:tab pos="8535988" algn="l"/>
              </a:tabLst>
              <a:defRPr sz="2000">
                <a:solidFill>
                  <a:schemeClr val="tx1"/>
                </a:solidFill>
                <a:latin typeface="Calibri" panose="020F0502020204030204" pitchFamily="34" charset="0"/>
              </a:defRPr>
            </a:lvl4pPr>
            <a:lvl5pPr marL="2057400" indent="-228600" defTabSz="407988">
              <a:spcBef>
                <a:spcPct val="20000"/>
              </a:spcBef>
              <a:buFont typeface="Arial" panose="020B0604020202020204" pitchFamily="34" charset="0"/>
              <a:buChar char="»"/>
              <a:tabLst>
                <a:tab pos="657225" algn="l"/>
                <a:tab pos="1312863" algn="l"/>
                <a:tab pos="1970088" algn="l"/>
                <a:tab pos="2627313" algn="l"/>
                <a:tab pos="3282950" algn="l"/>
                <a:tab pos="3940175" algn="l"/>
                <a:tab pos="4595813" algn="l"/>
                <a:tab pos="5253038" algn="l"/>
                <a:tab pos="5910263" algn="l"/>
                <a:tab pos="6565900" algn="l"/>
                <a:tab pos="7223125" algn="l"/>
                <a:tab pos="7880350" algn="l"/>
                <a:tab pos="8535988" algn="l"/>
              </a:tabLst>
              <a:defRPr sz="2000">
                <a:solidFill>
                  <a:schemeClr val="tx1"/>
                </a:solidFill>
                <a:latin typeface="Calibri" panose="020F0502020204030204" pitchFamily="34" charset="0"/>
              </a:defRPr>
            </a:lvl5pPr>
            <a:lvl6pPr marL="25146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 pos="4595813" algn="l"/>
                <a:tab pos="5253038" algn="l"/>
                <a:tab pos="5910263" algn="l"/>
                <a:tab pos="6565900" algn="l"/>
                <a:tab pos="7223125" algn="l"/>
                <a:tab pos="7880350" algn="l"/>
                <a:tab pos="8535988" algn="l"/>
              </a:tabLst>
              <a:defRPr sz="2000">
                <a:solidFill>
                  <a:schemeClr val="tx1"/>
                </a:solidFill>
                <a:latin typeface="Calibri" panose="020F0502020204030204" pitchFamily="34" charset="0"/>
              </a:defRPr>
            </a:lvl6pPr>
            <a:lvl7pPr marL="29718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 pos="4595813" algn="l"/>
                <a:tab pos="5253038" algn="l"/>
                <a:tab pos="5910263" algn="l"/>
                <a:tab pos="6565900" algn="l"/>
                <a:tab pos="7223125" algn="l"/>
                <a:tab pos="7880350" algn="l"/>
                <a:tab pos="8535988" algn="l"/>
              </a:tabLst>
              <a:defRPr sz="2000">
                <a:solidFill>
                  <a:schemeClr val="tx1"/>
                </a:solidFill>
                <a:latin typeface="Calibri" panose="020F0502020204030204" pitchFamily="34" charset="0"/>
              </a:defRPr>
            </a:lvl7pPr>
            <a:lvl8pPr marL="34290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 pos="4595813" algn="l"/>
                <a:tab pos="5253038" algn="l"/>
                <a:tab pos="5910263" algn="l"/>
                <a:tab pos="6565900" algn="l"/>
                <a:tab pos="7223125" algn="l"/>
                <a:tab pos="7880350" algn="l"/>
                <a:tab pos="8535988" algn="l"/>
              </a:tabLst>
              <a:defRPr sz="2000">
                <a:solidFill>
                  <a:schemeClr val="tx1"/>
                </a:solidFill>
                <a:latin typeface="Calibri" panose="020F0502020204030204" pitchFamily="34" charset="0"/>
              </a:defRPr>
            </a:lvl8pPr>
            <a:lvl9pPr marL="38862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 pos="4595813" algn="l"/>
                <a:tab pos="5253038" algn="l"/>
                <a:tab pos="5910263" algn="l"/>
                <a:tab pos="6565900" algn="l"/>
                <a:tab pos="7223125" algn="l"/>
                <a:tab pos="7880350" algn="l"/>
                <a:tab pos="8535988" algn="l"/>
              </a:tabLst>
              <a:defRPr sz="2000">
                <a:solidFill>
                  <a:schemeClr val="tx1"/>
                </a:solidFill>
                <a:latin typeface="Calibri" panose="020F0502020204030204" pitchFamily="34" charset="0"/>
              </a:defRPr>
            </a:lvl9pPr>
          </a:lstStyle>
          <a:p>
            <a:pPr algn="just" eaLnBrk="1" hangingPunct="1">
              <a:lnSpc>
                <a:spcPct val="117000"/>
              </a:lnSpc>
              <a:spcBef>
                <a:spcPts val="1363"/>
              </a:spcBef>
              <a:buClr>
                <a:srgbClr val="000000"/>
              </a:buClr>
              <a:buFont typeface="Arial" panose="020B0604020202020204" pitchFamily="34" charset="0"/>
              <a:buNone/>
            </a:pPr>
            <a:endParaRPr lang="en-US" altLang="es-ES_tradnl" sz="1800" dirty="0">
              <a:solidFill>
                <a:srgbClr val="000000"/>
              </a:solidFill>
              <a:latin typeface="Comic Sans MS" panose="030F0902030302020204" pitchFamily="66" charset="0"/>
            </a:endParaRPr>
          </a:p>
          <a:p>
            <a:pPr algn="just" eaLnBrk="1" hangingPunct="1">
              <a:lnSpc>
                <a:spcPct val="117000"/>
              </a:lnSpc>
              <a:spcBef>
                <a:spcPts val="1363"/>
              </a:spcBef>
              <a:buClr>
                <a:srgbClr val="000000"/>
              </a:buClr>
              <a:buFont typeface="Arial" panose="020B0604020202020204" pitchFamily="34" charset="0"/>
              <a:buNone/>
            </a:pPr>
            <a:r>
              <a:rPr lang="en-US" altLang="es-ES_tradnl" sz="1800" dirty="0">
                <a:solidFill>
                  <a:srgbClr val="0000FF"/>
                </a:solidFill>
                <a:latin typeface="CMU Serif Roman" panose="02000603000000000000" pitchFamily="2" charset="0"/>
                <a:ea typeface="CMU Serif Roman" panose="02000603000000000000" pitchFamily="2" charset="0"/>
                <a:cs typeface="CMU Serif Roman" panose="02000603000000000000" pitchFamily="2" charset="0"/>
              </a:rPr>
              <a:t>Describe </a:t>
            </a:r>
            <a:r>
              <a:rPr lang="en-US" altLang="es-ES_tradnl" sz="1800" dirty="0" err="1">
                <a:solidFill>
                  <a:srgbClr val="0000FF"/>
                </a:solidFill>
                <a:latin typeface="CMU Serif Roman" panose="02000603000000000000" pitchFamily="2" charset="0"/>
                <a:ea typeface="CMU Serif Roman" panose="02000603000000000000" pitchFamily="2" charset="0"/>
                <a:cs typeface="CMU Serif Roman" panose="02000603000000000000" pitchFamily="2" charset="0"/>
              </a:rPr>
              <a:t>como</a:t>
            </a:r>
            <a:r>
              <a:rPr lang="en-US" altLang="es-ES_tradnl" sz="1800" dirty="0">
                <a:solidFill>
                  <a:srgbClr val="0000FF"/>
                </a:solidFill>
                <a:latin typeface="CMU Serif Roman" panose="02000603000000000000" pitchFamily="2" charset="0"/>
                <a:ea typeface="CMU Serif Roman" panose="02000603000000000000" pitchFamily="2" charset="0"/>
                <a:cs typeface="CMU Serif Roman" panose="02000603000000000000" pitchFamily="2" charset="0"/>
              </a:rPr>
              <a:t> cambia la </a:t>
            </a:r>
            <a:r>
              <a:rPr lang="en-US" altLang="es-ES_tradnl" sz="1800" dirty="0" err="1">
                <a:solidFill>
                  <a:srgbClr val="0000FF"/>
                </a:solidFill>
                <a:latin typeface="CMU Serif Roman" panose="02000603000000000000" pitchFamily="2" charset="0"/>
                <a:ea typeface="CMU Serif Roman" panose="02000603000000000000" pitchFamily="2" charset="0"/>
                <a:cs typeface="CMU Serif Roman" panose="02000603000000000000" pitchFamily="2" charset="0"/>
              </a:rPr>
              <a:t>posición</a:t>
            </a:r>
            <a:r>
              <a:rPr lang="en-US" altLang="es-ES_tradnl" sz="1800" dirty="0">
                <a:solidFill>
                  <a:srgbClr val="0000FF"/>
                </a:solidFill>
                <a:latin typeface="CMU Serif Roman" panose="02000603000000000000" pitchFamily="2" charset="0"/>
                <a:ea typeface="CMU Serif Roman" panose="02000603000000000000" pitchFamily="2" charset="0"/>
                <a:cs typeface="CMU Serif Roman" panose="02000603000000000000" pitchFamily="2" charset="0"/>
              </a:rPr>
              <a:t> de un </a:t>
            </a:r>
            <a:r>
              <a:rPr lang="en-US" altLang="es-ES_tradnl" sz="1800" dirty="0" err="1">
                <a:solidFill>
                  <a:srgbClr val="0000FF"/>
                </a:solidFill>
                <a:latin typeface="CMU Serif Roman" panose="02000603000000000000" pitchFamily="2" charset="0"/>
                <a:ea typeface="CMU Serif Roman" panose="02000603000000000000" pitchFamily="2" charset="0"/>
                <a:cs typeface="CMU Serif Roman" panose="02000603000000000000" pitchFamily="2" charset="0"/>
              </a:rPr>
              <a:t>objeto</a:t>
            </a:r>
            <a:r>
              <a:rPr lang="en-US" altLang="es-ES_tradnl" sz="1800" dirty="0">
                <a:solidFill>
                  <a:srgbClr val="0000FF"/>
                </a:solidFill>
                <a:latin typeface="CMU Serif Roman" panose="02000603000000000000" pitchFamily="2" charset="0"/>
                <a:ea typeface="CMU Serif Roman" panose="02000603000000000000" pitchFamily="2" charset="0"/>
                <a:cs typeface="CMU Serif Roman" panose="02000603000000000000" pitchFamily="2" charset="0"/>
              </a:rPr>
              <a:t> </a:t>
            </a:r>
            <a:r>
              <a:rPr lang="en-US" altLang="es-ES_tradnl" sz="1800" dirty="0" err="1">
                <a:solidFill>
                  <a:srgbClr val="0000FF"/>
                </a:solidFill>
                <a:latin typeface="CMU Serif Roman" panose="02000603000000000000" pitchFamily="2" charset="0"/>
                <a:ea typeface="CMU Serif Roman" panose="02000603000000000000" pitchFamily="2" charset="0"/>
                <a:cs typeface="CMU Serif Roman" panose="02000603000000000000" pitchFamily="2" charset="0"/>
              </a:rPr>
              <a:t>en</a:t>
            </a:r>
            <a:r>
              <a:rPr lang="en-US" altLang="es-ES_tradnl" sz="1800" dirty="0">
                <a:solidFill>
                  <a:srgbClr val="0000FF"/>
                </a:solidFill>
                <a:latin typeface="CMU Serif Roman" panose="02000603000000000000" pitchFamily="2" charset="0"/>
                <a:ea typeface="CMU Serif Roman" panose="02000603000000000000" pitchFamily="2" charset="0"/>
                <a:cs typeface="CMU Serif Roman" panose="02000603000000000000" pitchFamily="2" charset="0"/>
              </a:rPr>
              <a:t> </a:t>
            </a:r>
            <a:r>
              <a:rPr lang="en-US" altLang="es-ES_tradnl" sz="1800" dirty="0" err="1">
                <a:solidFill>
                  <a:srgbClr val="0000FF"/>
                </a:solidFill>
                <a:latin typeface="CMU Serif Roman" panose="02000603000000000000" pitchFamily="2" charset="0"/>
                <a:ea typeface="CMU Serif Roman" panose="02000603000000000000" pitchFamily="2" charset="0"/>
                <a:cs typeface="CMU Serif Roman" panose="02000603000000000000" pitchFamily="2" charset="0"/>
              </a:rPr>
              <a:t>el</a:t>
            </a:r>
            <a:r>
              <a:rPr lang="en-US" altLang="es-ES_tradnl" sz="1800" dirty="0">
                <a:solidFill>
                  <a:srgbClr val="0000FF"/>
                </a:solidFill>
                <a:latin typeface="CMU Serif Roman" panose="02000603000000000000" pitchFamily="2" charset="0"/>
                <a:ea typeface="CMU Serif Roman" panose="02000603000000000000" pitchFamily="2" charset="0"/>
                <a:cs typeface="CMU Serif Roman" panose="02000603000000000000" pitchFamily="2" charset="0"/>
              </a:rPr>
              <a:t> </a:t>
            </a:r>
            <a:r>
              <a:rPr lang="en-US" altLang="es-ES_tradnl" sz="1800" dirty="0" err="1">
                <a:solidFill>
                  <a:srgbClr val="0000FF"/>
                </a:solidFill>
                <a:latin typeface="CMU Serif Roman" panose="02000603000000000000" pitchFamily="2" charset="0"/>
                <a:ea typeface="CMU Serif Roman" panose="02000603000000000000" pitchFamily="2" charset="0"/>
                <a:cs typeface="CMU Serif Roman" panose="02000603000000000000" pitchFamily="2" charset="0"/>
              </a:rPr>
              <a:t>tiempo</a:t>
            </a:r>
            <a:r>
              <a:rPr lang="en-US" altLang="es-ES_tradnl" sz="1800" dirty="0">
                <a:solidFill>
                  <a:srgbClr val="0000FF"/>
                </a:solidFill>
                <a:latin typeface="CMU Serif Roman" panose="02000603000000000000" pitchFamily="2" charset="0"/>
                <a:ea typeface="CMU Serif Roman" panose="02000603000000000000" pitchFamily="2" charset="0"/>
                <a:cs typeface="CMU Serif Roman" panose="02000603000000000000" pitchFamily="2" charset="0"/>
              </a:rPr>
              <a:t>.</a:t>
            </a:r>
          </a:p>
        </p:txBody>
      </p:sp>
      <p:sp>
        <p:nvSpPr>
          <p:cNvPr id="26630" name="Text Box 25">
            <a:extLst>
              <a:ext uri="{FF2B5EF4-FFF2-40B4-BE49-F238E27FC236}">
                <a16:creationId xmlns:a16="http://schemas.microsoft.com/office/drawing/2014/main" id="{BF5234A5-A9D0-A148-B46F-95EBDEC78C97}"/>
              </a:ext>
            </a:extLst>
          </p:cNvPr>
          <p:cNvSpPr txBox="1">
            <a:spLocks noChangeArrowheads="1"/>
          </p:cNvSpPr>
          <p:nvPr/>
        </p:nvSpPr>
        <p:spPr bwMode="auto">
          <a:xfrm>
            <a:off x="2197100" y="2411413"/>
            <a:ext cx="23749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dirty="0">
                <a:solidFill>
                  <a:schemeClr val="bg1"/>
                </a:solidFill>
                <a:latin typeface="Arial" panose="020B0604020202020204" pitchFamily="34" charset="0"/>
              </a:rPr>
              <a:t>Velocidad media</a:t>
            </a:r>
            <a:endParaRPr lang="es-ES" altLang="es-ES_tradnl" sz="1800" dirty="0">
              <a:solidFill>
                <a:schemeClr val="bg1"/>
              </a:solidFill>
              <a:latin typeface="Arial" panose="020B0604020202020204" pitchFamily="34" charset="0"/>
            </a:endParaRPr>
          </a:p>
        </p:txBody>
      </p:sp>
      <p:sp>
        <p:nvSpPr>
          <p:cNvPr id="52253" name="Text Box 29">
            <a:extLst>
              <a:ext uri="{FF2B5EF4-FFF2-40B4-BE49-F238E27FC236}">
                <a16:creationId xmlns:a16="http://schemas.microsoft.com/office/drawing/2014/main" id="{846FC399-E483-DA4B-BD68-43B8832F3302}"/>
              </a:ext>
            </a:extLst>
          </p:cNvPr>
          <p:cNvSpPr txBox="1">
            <a:spLocks noChangeArrowheads="1"/>
          </p:cNvSpPr>
          <p:nvPr/>
        </p:nvSpPr>
        <p:spPr bwMode="auto">
          <a:xfrm>
            <a:off x="539750" y="5157788"/>
            <a:ext cx="7848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b="1">
                <a:solidFill>
                  <a:schemeClr val="folHlink"/>
                </a:solidFill>
                <a:latin typeface="Arial" panose="020B0604020202020204" pitchFamily="34" charset="0"/>
              </a:rPr>
              <a:t>¡¡¡¡¡ES UNA CANTIDAD VECTORIAL!!!!!</a:t>
            </a:r>
            <a:endParaRPr lang="es-ES" altLang="es-ES_tradnl" b="1">
              <a:solidFill>
                <a:schemeClr val="folHlink"/>
              </a:solidFill>
              <a:latin typeface="Arial" panose="020B0604020202020204" pitchFamily="34" charset="0"/>
            </a:endParaRPr>
          </a:p>
        </p:txBody>
      </p:sp>
      <mc:AlternateContent xmlns:mc="http://schemas.openxmlformats.org/markup-compatibility/2006" xmlns:a14="http://schemas.microsoft.com/office/drawing/2010/main">
        <mc:Choice Requires="a14">
          <p:sp>
            <p:nvSpPr>
              <p:cNvPr id="2" name="CuadroTexto 1">
                <a:extLst>
                  <a:ext uri="{FF2B5EF4-FFF2-40B4-BE49-F238E27FC236}">
                    <a16:creationId xmlns:a16="http://schemas.microsoft.com/office/drawing/2014/main" id="{A0D3BC16-0F74-E867-BC87-E91396B8DFAF}"/>
                  </a:ext>
                </a:extLst>
              </p:cNvPr>
              <p:cNvSpPr txBox="1"/>
              <p:nvPr/>
            </p:nvSpPr>
            <p:spPr>
              <a:xfrm>
                <a:off x="3575765" y="3498850"/>
                <a:ext cx="1017330" cy="73334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acc>
                        <m:accPr>
                          <m:chr m:val="⃗"/>
                          <m:ctrlPr>
                            <a:rPr lang="es-CL" sz="2400" b="1" i="1" smtClean="0">
                              <a:solidFill>
                                <a:schemeClr val="bg1"/>
                              </a:solidFill>
                              <a:latin typeface="Cambria Math" panose="02040503050406030204" pitchFamily="18" charset="0"/>
                            </a:rPr>
                          </m:ctrlPr>
                        </m:accPr>
                        <m:e>
                          <m:r>
                            <a:rPr lang="es-ES" sz="2400" b="1" i="1" smtClean="0">
                              <a:solidFill>
                                <a:schemeClr val="bg1"/>
                              </a:solidFill>
                              <a:latin typeface="Cambria Math" panose="02040503050406030204" pitchFamily="18" charset="0"/>
                            </a:rPr>
                            <m:t>𝒗</m:t>
                          </m:r>
                        </m:e>
                      </m:acc>
                      <m:r>
                        <a:rPr lang="es-ES" sz="2400" b="0" i="1" smtClean="0">
                          <a:solidFill>
                            <a:schemeClr val="bg1"/>
                          </a:solidFill>
                          <a:latin typeface="Cambria Math" panose="02040503050406030204" pitchFamily="18" charset="0"/>
                        </a:rPr>
                        <m:t>=</m:t>
                      </m:r>
                      <m:f>
                        <m:fPr>
                          <m:ctrlPr>
                            <a:rPr lang="es-ES" sz="2400" b="0" i="1" smtClean="0">
                              <a:solidFill>
                                <a:schemeClr val="bg1"/>
                              </a:solidFill>
                              <a:latin typeface="Cambria Math" panose="02040503050406030204" pitchFamily="18" charset="0"/>
                            </a:rPr>
                          </m:ctrlPr>
                        </m:fPr>
                        <m:num>
                          <m:r>
                            <a:rPr lang="es-ES" sz="2400" b="0" i="1" smtClean="0">
                              <a:solidFill>
                                <a:schemeClr val="bg1"/>
                              </a:solidFill>
                              <a:latin typeface="Cambria Math" panose="02040503050406030204" pitchFamily="18" charset="0"/>
                              <a:ea typeface="Cambria Math" panose="02040503050406030204" pitchFamily="18" charset="0"/>
                            </a:rPr>
                            <m:t>∆</m:t>
                          </m:r>
                          <m:acc>
                            <m:accPr>
                              <m:chr m:val="⃗"/>
                              <m:ctrlPr>
                                <a:rPr lang="es-ES" sz="2400" b="1" i="1" smtClean="0">
                                  <a:solidFill>
                                    <a:schemeClr val="bg1"/>
                                  </a:solidFill>
                                  <a:latin typeface="Cambria Math" panose="02040503050406030204" pitchFamily="18" charset="0"/>
                                  <a:ea typeface="Cambria Math" panose="02040503050406030204" pitchFamily="18" charset="0"/>
                                </a:rPr>
                              </m:ctrlPr>
                            </m:accPr>
                            <m:e>
                              <m:r>
                                <a:rPr lang="es-ES" sz="2400" b="1" i="1" smtClean="0">
                                  <a:solidFill>
                                    <a:schemeClr val="bg1"/>
                                  </a:solidFill>
                                  <a:latin typeface="Cambria Math" panose="02040503050406030204" pitchFamily="18" charset="0"/>
                                  <a:ea typeface="Cambria Math" panose="02040503050406030204" pitchFamily="18" charset="0"/>
                                </a:rPr>
                                <m:t>𝒓</m:t>
                              </m:r>
                            </m:e>
                          </m:acc>
                        </m:num>
                        <m:den>
                          <m:r>
                            <a:rPr lang="es-ES" sz="2400" b="0" i="1" smtClean="0">
                              <a:solidFill>
                                <a:schemeClr val="bg1"/>
                              </a:solidFill>
                              <a:latin typeface="Cambria Math" panose="02040503050406030204" pitchFamily="18" charset="0"/>
                              <a:ea typeface="Cambria Math" panose="02040503050406030204" pitchFamily="18" charset="0"/>
                            </a:rPr>
                            <m:t>∆</m:t>
                          </m:r>
                          <m:r>
                            <a:rPr lang="es-ES" sz="2400" b="0" i="1" smtClean="0">
                              <a:solidFill>
                                <a:schemeClr val="bg1"/>
                              </a:solidFill>
                              <a:latin typeface="Cambria Math" panose="02040503050406030204" pitchFamily="18" charset="0"/>
                              <a:ea typeface="Cambria Math" panose="02040503050406030204" pitchFamily="18" charset="0"/>
                            </a:rPr>
                            <m:t>𝑡</m:t>
                          </m:r>
                        </m:den>
                      </m:f>
                    </m:oMath>
                  </m:oMathPara>
                </a14:m>
                <a:endParaRPr lang="es-CL" sz="2400" dirty="0"/>
              </a:p>
            </p:txBody>
          </p:sp>
        </mc:Choice>
        <mc:Fallback xmlns="">
          <p:sp>
            <p:nvSpPr>
              <p:cNvPr id="2" name="CuadroTexto 1">
                <a:extLst>
                  <a:ext uri="{FF2B5EF4-FFF2-40B4-BE49-F238E27FC236}">
                    <a16:creationId xmlns:a16="http://schemas.microsoft.com/office/drawing/2014/main" id="{A0D3BC16-0F74-E867-BC87-E91396B8DFAF}"/>
                  </a:ext>
                </a:extLst>
              </p:cNvPr>
              <p:cNvSpPr txBox="1">
                <a:spLocks noRot="1" noChangeAspect="1" noMove="1" noResize="1" noEditPoints="1" noAdjustHandles="1" noChangeArrowheads="1" noChangeShapeType="1" noTextEdit="1"/>
              </p:cNvSpPr>
              <p:nvPr/>
            </p:nvSpPr>
            <p:spPr>
              <a:xfrm>
                <a:off x="3575765" y="3498850"/>
                <a:ext cx="1017330" cy="733342"/>
              </a:xfrm>
              <a:prstGeom prst="rect">
                <a:avLst/>
              </a:prstGeom>
              <a:blipFill>
                <a:blip r:embed="rId5"/>
                <a:stretch>
                  <a:fillRect l="-3704" r="-3704" b="-11864"/>
                </a:stretch>
              </a:blipFill>
            </p:spPr>
            <p:txBody>
              <a:bodyPr/>
              <a:lstStyle/>
              <a:p>
                <a:r>
                  <a:rPr lang="es-CL">
                    <a:noFill/>
                  </a:rPr>
                  <a:t> </a:t>
                </a:r>
              </a:p>
            </p:txBody>
          </p:sp>
        </mc:Fallback>
      </mc:AlternateContent>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6629"/>
                                        </p:tgtEl>
                                        <p:attrNameLst>
                                          <p:attrName>style.visibility</p:attrName>
                                        </p:attrNameLst>
                                      </p:cBhvr>
                                      <p:to>
                                        <p:strVal val="visible"/>
                                      </p:to>
                                    </p:set>
                                    <p:anim calcmode="lin" valueType="num">
                                      <p:cBhvr additive="base">
                                        <p:cTn id="7" dur="500" fill="hold"/>
                                        <p:tgtEl>
                                          <p:spTgt spid="26629"/>
                                        </p:tgtEl>
                                        <p:attrNameLst>
                                          <p:attrName>ppt_x</p:attrName>
                                        </p:attrNameLst>
                                      </p:cBhvr>
                                      <p:tavLst>
                                        <p:tav tm="0">
                                          <p:val>
                                            <p:strVal val="#ppt_x"/>
                                          </p:val>
                                        </p:tav>
                                        <p:tav tm="100000">
                                          <p:val>
                                            <p:strVal val="#ppt_x"/>
                                          </p:val>
                                        </p:tav>
                                      </p:tavLst>
                                    </p:anim>
                                    <p:anim calcmode="lin" valueType="num">
                                      <p:cBhvr additive="base">
                                        <p:cTn id="8" dur="500" fill="hold"/>
                                        <p:tgtEl>
                                          <p:spTgt spid="2662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6630"/>
                                        </p:tgtEl>
                                        <p:attrNameLst>
                                          <p:attrName>style.visibility</p:attrName>
                                        </p:attrNameLst>
                                      </p:cBhvr>
                                      <p:to>
                                        <p:strVal val="visible"/>
                                      </p:to>
                                    </p:set>
                                    <p:anim calcmode="lin" valueType="num">
                                      <p:cBhvr additive="base">
                                        <p:cTn id="13" dur="500" fill="hold"/>
                                        <p:tgtEl>
                                          <p:spTgt spid="26630"/>
                                        </p:tgtEl>
                                        <p:attrNameLst>
                                          <p:attrName>ppt_x</p:attrName>
                                        </p:attrNameLst>
                                      </p:cBhvr>
                                      <p:tavLst>
                                        <p:tav tm="0">
                                          <p:val>
                                            <p:strVal val="#ppt_x"/>
                                          </p:val>
                                        </p:tav>
                                        <p:tav tm="100000">
                                          <p:val>
                                            <p:strVal val="#ppt_x"/>
                                          </p:val>
                                        </p:tav>
                                      </p:tavLst>
                                    </p:anim>
                                    <p:anim calcmode="lin" valueType="num">
                                      <p:cBhvr additive="base">
                                        <p:cTn id="14" dur="500" fill="hold"/>
                                        <p:tgtEl>
                                          <p:spTgt spid="2663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 presetClass="entr" presetSubtype="16" fill="hold" nodeType="clickEffect">
                                  <p:stCondLst>
                                    <p:cond delay="0"/>
                                  </p:stCondLst>
                                  <p:childTnLst>
                                    <p:set>
                                      <p:cBhvr>
                                        <p:cTn id="18" dur="1" fill="hold">
                                          <p:stCondLst>
                                            <p:cond delay="0"/>
                                          </p:stCondLst>
                                        </p:cTn>
                                        <p:tgtEl>
                                          <p:spTgt spid="52247"/>
                                        </p:tgtEl>
                                        <p:attrNameLst>
                                          <p:attrName>style.visibility</p:attrName>
                                        </p:attrNameLst>
                                      </p:cBhvr>
                                      <p:to>
                                        <p:strVal val="visible"/>
                                      </p:to>
                                    </p:set>
                                    <p:animEffect transition="in" filter="box(in)">
                                      <p:cBhvr>
                                        <p:cTn id="19" dur="500"/>
                                        <p:tgtEl>
                                          <p:spTgt spid="52247"/>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2"/>
                                        </p:tgtEl>
                                        <p:attrNameLst>
                                          <p:attrName>style.visibility</p:attrName>
                                        </p:attrNameLst>
                                      </p:cBhvr>
                                      <p:to>
                                        <p:strVal val="visible"/>
                                      </p:to>
                                    </p:set>
                                    <p:anim calcmode="lin" valueType="num">
                                      <p:cBhvr additive="base">
                                        <p:cTn id="24" dur="500" fill="hold"/>
                                        <p:tgtEl>
                                          <p:spTgt spid="2"/>
                                        </p:tgtEl>
                                        <p:attrNameLst>
                                          <p:attrName>ppt_x</p:attrName>
                                        </p:attrNameLst>
                                      </p:cBhvr>
                                      <p:tavLst>
                                        <p:tav tm="0">
                                          <p:val>
                                            <p:strVal val="#ppt_x"/>
                                          </p:val>
                                        </p:tav>
                                        <p:tav tm="100000">
                                          <p:val>
                                            <p:strVal val="#ppt_x"/>
                                          </p:val>
                                        </p:tav>
                                      </p:tavLst>
                                    </p:anim>
                                    <p:anim calcmode="lin" valueType="num">
                                      <p:cBhvr additive="base">
                                        <p:cTn id="25"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5" presetClass="entr" presetSubtype="10" fill="hold" grpId="0" nodeType="clickEffect">
                                  <p:stCondLst>
                                    <p:cond delay="0"/>
                                  </p:stCondLst>
                                  <p:childTnLst>
                                    <p:set>
                                      <p:cBhvr>
                                        <p:cTn id="29" dur="1" fill="hold">
                                          <p:stCondLst>
                                            <p:cond delay="0"/>
                                          </p:stCondLst>
                                        </p:cTn>
                                        <p:tgtEl>
                                          <p:spTgt spid="52253"/>
                                        </p:tgtEl>
                                        <p:attrNameLst>
                                          <p:attrName>style.visibility</p:attrName>
                                        </p:attrNameLst>
                                      </p:cBhvr>
                                      <p:to>
                                        <p:strVal val="visible"/>
                                      </p:to>
                                    </p:set>
                                    <p:animEffect transition="in" filter="checkerboard(across)">
                                      <p:cBhvr>
                                        <p:cTn id="30" dur="500"/>
                                        <p:tgtEl>
                                          <p:spTgt spid="52253"/>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6" presetClass="emph" presetSubtype="0" fill="hold" grpId="1" nodeType="clickEffect">
                                  <p:stCondLst>
                                    <p:cond delay="0"/>
                                  </p:stCondLst>
                                  <p:childTnLst>
                                    <p:animScale>
                                      <p:cBhvr>
                                        <p:cTn id="34" dur="2000" fill="hold"/>
                                        <p:tgtEl>
                                          <p:spTgt spid="52253"/>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9" grpId="0"/>
      <p:bldP spid="26630" grpId="0"/>
      <p:bldP spid="52253" grpId="0"/>
      <p:bldP spid="52253" grpId="1"/>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8674" name="8 Marcador de número de diapositiva">
            <a:extLst>
              <a:ext uri="{FF2B5EF4-FFF2-40B4-BE49-F238E27FC236}">
                <a16:creationId xmlns:a16="http://schemas.microsoft.com/office/drawing/2014/main" id="{BC3FB0BE-3D59-2841-87DD-F5A69C77737E}"/>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1363" indent="-284163">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1413" indent="-227013">
              <a:spcBef>
                <a:spcPct val="20000"/>
              </a:spcBef>
              <a:buFont typeface="Arial" panose="020B0604020202020204" pitchFamily="34" charset="0"/>
              <a:buChar char="•"/>
              <a:defRPr sz="2400">
                <a:solidFill>
                  <a:schemeClr val="tx1"/>
                </a:solidFill>
                <a:latin typeface="Calibri" panose="020F0502020204030204" pitchFamily="34" charset="0"/>
              </a:defRPr>
            </a:lvl3pPr>
            <a:lvl4pPr marL="1598613" indent="-227013">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5813" indent="-227013">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30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02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74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46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44FAEB2-C416-AF4C-B709-CC2D3B589DB8}" type="slidenum">
              <a:rPr lang="en-US" altLang="es-ES_tradnl" sz="1200" smtClean="0">
                <a:solidFill>
                  <a:srgbClr val="FFFFFF"/>
                </a:solidFill>
              </a:rPr>
              <a:pPr>
                <a:spcBef>
                  <a:spcPct val="0"/>
                </a:spcBef>
                <a:buFontTx/>
                <a:buNone/>
              </a:pPr>
              <a:t>9</a:t>
            </a:fld>
            <a:endParaRPr lang="en-US" altLang="es-ES_tradnl" sz="1200">
              <a:solidFill>
                <a:srgbClr val="FFFFFF"/>
              </a:solidFill>
            </a:endParaRPr>
          </a:p>
        </p:txBody>
      </p:sp>
      <p:sp>
        <p:nvSpPr>
          <p:cNvPr id="28675" name="Rectangle 2">
            <a:extLst>
              <a:ext uri="{FF2B5EF4-FFF2-40B4-BE49-F238E27FC236}">
                <a16:creationId xmlns:a16="http://schemas.microsoft.com/office/drawing/2014/main" id="{D261D2F0-9E2B-9A4D-8900-353891B4556F}"/>
              </a:ext>
            </a:extLst>
          </p:cNvPr>
          <p:cNvSpPr>
            <a:spLocks noGrp="1"/>
          </p:cNvSpPr>
          <p:nvPr>
            <p:ph type="title" sz="quarter"/>
          </p:nvPr>
        </p:nvSpPr>
        <p:spPr>
          <a:noFill/>
        </p:spPr>
        <p:txBody>
          <a:bodyPr lIns="0" tIns="35203" rIns="0" bIns="0"/>
          <a:lstStyle/>
          <a:p>
            <a:pPr defTabSz="447675" eaLnBrk="1" hangingPunct="1">
              <a:tabLst>
                <a:tab pos="722313" algn="l"/>
                <a:tab pos="1446213" algn="l"/>
                <a:tab pos="2170113" algn="l"/>
                <a:tab pos="2894013" algn="l"/>
                <a:tab pos="3617913" algn="l"/>
                <a:tab pos="4341813" algn="l"/>
                <a:tab pos="5065713" algn="l"/>
                <a:tab pos="5789613" algn="l"/>
                <a:tab pos="6513513" algn="l"/>
                <a:tab pos="7237413" algn="l"/>
                <a:tab pos="7961313" algn="l"/>
                <a:tab pos="8685213" algn="l"/>
              </a:tabLst>
            </a:pPr>
            <a:r>
              <a:rPr lang="es-CL" altLang="es-ES_tradnl">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Velocidad Media</a:t>
            </a:r>
          </a:p>
        </p:txBody>
      </p:sp>
      <p:graphicFrame>
        <p:nvGraphicFramePr>
          <p:cNvPr id="28677" name="Object 26">
            <a:extLst>
              <a:ext uri="{FF2B5EF4-FFF2-40B4-BE49-F238E27FC236}">
                <a16:creationId xmlns:a16="http://schemas.microsoft.com/office/drawing/2014/main" id="{B76A88EB-6CD0-AA40-879D-0BD0660200EA}"/>
              </a:ext>
            </a:extLst>
          </p:cNvPr>
          <p:cNvGraphicFramePr>
            <a:graphicFrameLocks noGrp="1" noChangeAspect="1"/>
          </p:cNvGraphicFramePr>
          <p:nvPr>
            <p:ph sz="quarter" idx="2"/>
          </p:nvPr>
        </p:nvGraphicFramePr>
        <p:xfrm>
          <a:off x="4859338" y="4868863"/>
          <a:ext cx="422275" cy="719137"/>
        </p:xfrm>
        <a:graphic>
          <a:graphicData uri="http://schemas.openxmlformats.org/presentationml/2006/ole">
            <mc:AlternateContent xmlns:mc="http://schemas.openxmlformats.org/markup-compatibility/2006">
              <mc:Choice xmlns:v="urn:schemas-microsoft-com:vml" Requires="v">
                <p:oleObj name="Ecuación" r:id="rId3" imgW="2921000" imgH="4978400" progId="Equation.3">
                  <p:embed/>
                </p:oleObj>
              </mc:Choice>
              <mc:Fallback>
                <p:oleObj name="Ecuación" r:id="rId3" imgW="2921000" imgH="4978400" progId="Equation.3">
                  <p:embed/>
                  <p:pic>
                    <p:nvPicPr>
                      <p:cNvPr id="0" name="Object 2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59338" y="4868863"/>
                        <a:ext cx="422275" cy="7191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8678" name="Object 28">
            <a:extLst>
              <a:ext uri="{FF2B5EF4-FFF2-40B4-BE49-F238E27FC236}">
                <a16:creationId xmlns:a16="http://schemas.microsoft.com/office/drawing/2014/main" id="{4BC738B1-0872-9546-8955-C6F8291B8807}"/>
              </a:ext>
            </a:extLst>
          </p:cNvPr>
          <p:cNvGraphicFramePr>
            <a:graphicFrameLocks noGrp="1" noChangeAspect="1"/>
          </p:cNvGraphicFramePr>
          <p:nvPr>
            <p:ph sz="quarter" idx="3"/>
          </p:nvPr>
        </p:nvGraphicFramePr>
        <p:xfrm>
          <a:off x="5795963" y="5373688"/>
          <a:ext cx="325437" cy="503237"/>
        </p:xfrm>
        <a:graphic>
          <a:graphicData uri="http://schemas.openxmlformats.org/presentationml/2006/ole">
            <mc:AlternateContent xmlns:mc="http://schemas.openxmlformats.org/markup-compatibility/2006">
              <mc:Choice xmlns:v="urn:schemas-microsoft-com:vml" Requires="v">
                <p:oleObj name="Ecuación" r:id="rId5" imgW="3213100" imgH="4978400" progId="Equation.3">
                  <p:embed/>
                </p:oleObj>
              </mc:Choice>
              <mc:Fallback>
                <p:oleObj name="Ecuación" r:id="rId5" imgW="3213100" imgH="4978400" progId="Equation.3">
                  <p:embed/>
                  <p:pic>
                    <p:nvPicPr>
                      <p:cNvPr id="0" name="Object 2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95963" y="5373688"/>
                        <a:ext cx="325437" cy="5032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55302" name="Text Box 6">
            <a:extLst>
              <a:ext uri="{FF2B5EF4-FFF2-40B4-BE49-F238E27FC236}">
                <a16:creationId xmlns:a16="http://schemas.microsoft.com/office/drawing/2014/main" id="{41CA5DBA-8A88-BC41-B930-21D94AEBA3C3}"/>
              </a:ext>
            </a:extLst>
          </p:cNvPr>
          <p:cNvSpPr txBox="1">
            <a:spLocks noChangeArrowheads="1"/>
          </p:cNvSpPr>
          <p:nvPr/>
        </p:nvSpPr>
        <p:spPr bwMode="auto">
          <a:xfrm>
            <a:off x="2938463" y="3638550"/>
            <a:ext cx="490537" cy="931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81639" tIns="93623" rIns="81639" bIns="40820"/>
          <a:lstStyle>
            <a:lvl1pPr defTabSz="828675">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828675">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828675">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828675">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828675">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82867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82867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82867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82867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a:lnSpc>
                <a:spcPct val="93000"/>
              </a:lnSpc>
              <a:spcBef>
                <a:spcPct val="0"/>
              </a:spcBef>
              <a:buClr>
                <a:srgbClr val="000000"/>
              </a:buClr>
              <a:buFont typeface="Times New Roman" panose="02020603050405020304" pitchFamily="18" charset="0"/>
              <a:buNone/>
            </a:pPr>
            <a:r>
              <a:rPr lang="es-CL" altLang="es-ES_tradnl" sz="6000">
                <a:solidFill>
                  <a:srgbClr val="DC2300"/>
                </a:solidFill>
                <a:latin typeface="Arial" panose="020B0604020202020204" pitchFamily="34" charset="0"/>
              </a:rPr>
              <a:t>!</a:t>
            </a:r>
          </a:p>
        </p:txBody>
      </p:sp>
      <p:sp>
        <p:nvSpPr>
          <p:cNvPr id="55303" name="Text Box 7">
            <a:extLst>
              <a:ext uri="{FF2B5EF4-FFF2-40B4-BE49-F238E27FC236}">
                <a16:creationId xmlns:a16="http://schemas.microsoft.com/office/drawing/2014/main" id="{A2C75CF7-D692-D040-BF53-CD9933222B0D}"/>
              </a:ext>
            </a:extLst>
          </p:cNvPr>
          <p:cNvSpPr txBox="1">
            <a:spLocks noChangeArrowheads="1"/>
          </p:cNvSpPr>
          <p:nvPr/>
        </p:nvSpPr>
        <p:spPr bwMode="auto">
          <a:xfrm>
            <a:off x="488950" y="3892550"/>
            <a:ext cx="2613025" cy="56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81639" tIns="40820" rIns="81639" bIns="40820"/>
          <a:lstStyle>
            <a:lvl1pPr defTabSz="407988">
              <a:spcBef>
                <a:spcPct val="20000"/>
              </a:spcBef>
              <a:buFont typeface="Arial" panose="020B0604020202020204" pitchFamily="34" charset="0"/>
              <a:buChar char="•"/>
              <a:tabLst>
                <a:tab pos="657225" algn="l"/>
                <a:tab pos="1312863" algn="l"/>
                <a:tab pos="1970088" algn="l"/>
              </a:tabLst>
              <a:defRPr sz="3200">
                <a:solidFill>
                  <a:schemeClr val="tx1"/>
                </a:solidFill>
                <a:latin typeface="Calibri" panose="020F0502020204030204" pitchFamily="34" charset="0"/>
              </a:defRPr>
            </a:lvl1pPr>
            <a:lvl2pPr marL="742950" indent="-285750" defTabSz="407988">
              <a:spcBef>
                <a:spcPct val="20000"/>
              </a:spcBef>
              <a:buFont typeface="Arial" panose="020B0604020202020204" pitchFamily="34" charset="0"/>
              <a:buChar char="–"/>
              <a:tabLst>
                <a:tab pos="657225" algn="l"/>
                <a:tab pos="1312863" algn="l"/>
                <a:tab pos="1970088" algn="l"/>
              </a:tabLst>
              <a:defRPr sz="2800">
                <a:solidFill>
                  <a:schemeClr val="tx1"/>
                </a:solidFill>
                <a:latin typeface="Calibri" panose="020F0502020204030204" pitchFamily="34" charset="0"/>
              </a:defRPr>
            </a:lvl2pPr>
            <a:lvl3pPr marL="1143000" indent="-228600" defTabSz="407988">
              <a:spcBef>
                <a:spcPct val="20000"/>
              </a:spcBef>
              <a:buFont typeface="Arial" panose="020B0604020202020204" pitchFamily="34" charset="0"/>
              <a:buChar char="•"/>
              <a:tabLst>
                <a:tab pos="657225" algn="l"/>
                <a:tab pos="1312863" algn="l"/>
                <a:tab pos="1970088" algn="l"/>
              </a:tabLst>
              <a:defRPr sz="2400">
                <a:solidFill>
                  <a:schemeClr val="tx1"/>
                </a:solidFill>
                <a:latin typeface="Calibri" panose="020F0502020204030204" pitchFamily="34" charset="0"/>
              </a:defRPr>
            </a:lvl3pPr>
            <a:lvl4pPr marL="1600200" indent="-228600" defTabSz="407988">
              <a:spcBef>
                <a:spcPct val="20000"/>
              </a:spcBef>
              <a:buFont typeface="Arial" panose="020B0604020202020204" pitchFamily="34" charset="0"/>
              <a:buChar char="–"/>
              <a:tabLst>
                <a:tab pos="657225" algn="l"/>
                <a:tab pos="1312863" algn="l"/>
                <a:tab pos="1970088" algn="l"/>
              </a:tabLst>
              <a:defRPr sz="2000">
                <a:solidFill>
                  <a:schemeClr val="tx1"/>
                </a:solidFill>
                <a:latin typeface="Calibri" panose="020F0502020204030204" pitchFamily="34" charset="0"/>
              </a:defRPr>
            </a:lvl4pPr>
            <a:lvl5pPr marL="2057400" indent="-228600" defTabSz="407988">
              <a:spcBef>
                <a:spcPct val="20000"/>
              </a:spcBef>
              <a:buFont typeface="Arial" panose="020B0604020202020204" pitchFamily="34" charset="0"/>
              <a:buChar char="»"/>
              <a:tabLst>
                <a:tab pos="657225" algn="l"/>
                <a:tab pos="1312863" algn="l"/>
                <a:tab pos="1970088" algn="l"/>
              </a:tabLst>
              <a:defRPr sz="2000">
                <a:solidFill>
                  <a:schemeClr val="tx1"/>
                </a:solidFill>
                <a:latin typeface="Calibri" panose="020F0502020204030204" pitchFamily="34" charset="0"/>
              </a:defRPr>
            </a:lvl5pPr>
            <a:lvl6pPr marL="25146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Lst>
              <a:defRPr sz="2000">
                <a:solidFill>
                  <a:schemeClr val="tx1"/>
                </a:solidFill>
                <a:latin typeface="Calibri" panose="020F0502020204030204" pitchFamily="34" charset="0"/>
              </a:defRPr>
            </a:lvl6pPr>
            <a:lvl7pPr marL="29718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Lst>
              <a:defRPr sz="2000">
                <a:solidFill>
                  <a:schemeClr val="tx1"/>
                </a:solidFill>
                <a:latin typeface="Calibri" panose="020F0502020204030204" pitchFamily="34" charset="0"/>
              </a:defRPr>
            </a:lvl7pPr>
            <a:lvl8pPr marL="34290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Lst>
              <a:defRPr sz="2000">
                <a:solidFill>
                  <a:schemeClr val="tx1"/>
                </a:solidFill>
                <a:latin typeface="Calibri" panose="020F0502020204030204" pitchFamily="34" charset="0"/>
              </a:defRPr>
            </a:lvl8pPr>
            <a:lvl9pPr marL="38862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Lst>
              <a:defRPr sz="2000">
                <a:solidFill>
                  <a:schemeClr val="tx1"/>
                </a:solidFill>
                <a:latin typeface="Calibri" panose="020F0502020204030204" pitchFamily="34" charset="0"/>
              </a:defRPr>
            </a:lvl9pPr>
          </a:lstStyle>
          <a:p>
            <a:pPr eaLnBrk="1">
              <a:lnSpc>
                <a:spcPct val="117000"/>
              </a:lnSpc>
              <a:spcBef>
                <a:spcPct val="0"/>
              </a:spcBef>
              <a:buClr>
                <a:srgbClr val="000000"/>
              </a:buClr>
              <a:buFont typeface="Times New Roman" panose="02020603050405020304" pitchFamily="18" charset="0"/>
              <a:buNone/>
            </a:pPr>
            <a:r>
              <a:rPr lang="es-CL" altLang="es-ES_tradnl" sz="1400" dirty="0">
                <a:solidFill>
                  <a:srgbClr val="DC2300"/>
                </a:solidFill>
                <a:latin typeface="CMU Serif Roman" panose="02000603000000000000" pitchFamily="2" charset="0"/>
                <a:ea typeface="CMU Serif Roman" panose="02000603000000000000" pitchFamily="2" charset="0"/>
                <a:cs typeface="CMU Serif Roman" panose="02000603000000000000" pitchFamily="2" charset="0"/>
              </a:rPr>
              <a:t>Este vector apunta en la dirección del desplazamiento </a:t>
            </a:r>
          </a:p>
        </p:txBody>
      </p:sp>
      <p:pic>
        <p:nvPicPr>
          <p:cNvPr id="28681" name="Picture 8">
            <a:extLst>
              <a:ext uri="{FF2B5EF4-FFF2-40B4-BE49-F238E27FC236}">
                <a16:creationId xmlns:a16="http://schemas.microsoft.com/office/drawing/2014/main" id="{52E96049-6544-AE49-BB80-B591CAC90E3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356100" y="4005263"/>
            <a:ext cx="2306638" cy="1944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55305" name="Text Box 9">
            <a:extLst>
              <a:ext uri="{FF2B5EF4-FFF2-40B4-BE49-F238E27FC236}">
                <a16:creationId xmlns:a16="http://schemas.microsoft.com/office/drawing/2014/main" id="{A1426344-1C9A-B044-88F1-A3D2C095E99E}"/>
              </a:ext>
            </a:extLst>
          </p:cNvPr>
          <p:cNvSpPr txBox="1">
            <a:spLocks noChangeArrowheads="1"/>
          </p:cNvSpPr>
          <p:nvPr/>
        </p:nvSpPr>
        <p:spPr bwMode="auto">
          <a:xfrm>
            <a:off x="4595813" y="4041775"/>
            <a:ext cx="847725" cy="682625"/>
          </a:xfrm>
          <a:prstGeom prst="rect">
            <a:avLst/>
          </a:prstGeom>
          <a:noFill/>
          <a:ln w="9525">
            <a:noFill/>
            <a:round/>
            <a:headEnd/>
            <a:tailEnd/>
          </a:ln>
          <a:effectLst/>
        </p:spPr>
        <p:txBody>
          <a:bodyPr lIns="81639" tIns="55221" rIns="81639" bIns="40820"/>
          <a:lstStyle/>
          <a:p>
            <a:pPr defTabSz="407978" eaLnBrk="1">
              <a:lnSpc>
                <a:spcPct val="93000"/>
              </a:lnSpc>
              <a:buClr>
                <a:srgbClr val="000000"/>
              </a:buClr>
              <a:buSzPct val="100000"/>
              <a:tabLst>
                <a:tab pos="657209" algn="l"/>
              </a:tabLst>
              <a:defRPr/>
            </a:pPr>
            <a:r>
              <a:rPr lang="es-CL" sz="1600">
                <a:solidFill>
                  <a:srgbClr val="FF3366"/>
                </a:solidFill>
                <a:effectLst>
                  <a:outerShdw blurRad="38100" dist="38100" dir="2700000" algn="tl">
                    <a:srgbClr val="C0C0C0"/>
                  </a:outerShdw>
                </a:effectLst>
              </a:rPr>
              <a:t>P</a:t>
            </a:r>
            <a:r>
              <a:rPr lang="es-CL" sz="1600" baseline="-33000">
                <a:solidFill>
                  <a:srgbClr val="FF3366"/>
                </a:solidFill>
                <a:effectLst>
                  <a:outerShdw blurRad="38100" dist="38100" dir="2700000" algn="tl">
                    <a:srgbClr val="C0C0C0"/>
                  </a:outerShdw>
                </a:effectLst>
              </a:rPr>
              <a:t>1</a:t>
            </a:r>
            <a:r>
              <a:rPr lang="es-CL" sz="1600">
                <a:solidFill>
                  <a:srgbClr val="FF3366"/>
                </a:solidFill>
                <a:effectLst>
                  <a:outerShdw blurRad="38100" dist="38100" dir="2700000" algn="tl">
                    <a:srgbClr val="C0C0C0"/>
                  </a:outerShdw>
                </a:effectLst>
              </a:rPr>
              <a:t>(x,y) en t</a:t>
            </a:r>
            <a:r>
              <a:rPr lang="es-CL" sz="1600" baseline="-33000">
                <a:solidFill>
                  <a:srgbClr val="FF3366"/>
                </a:solidFill>
                <a:effectLst>
                  <a:outerShdw blurRad="38100" dist="38100" dir="2700000" algn="tl">
                    <a:srgbClr val="C0C0C0"/>
                  </a:outerShdw>
                </a:effectLst>
              </a:rPr>
              <a:t>1</a:t>
            </a:r>
          </a:p>
        </p:txBody>
      </p:sp>
      <p:sp>
        <p:nvSpPr>
          <p:cNvPr id="28683" name="Line 10">
            <a:extLst>
              <a:ext uri="{FF2B5EF4-FFF2-40B4-BE49-F238E27FC236}">
                <a16:creationId xmlns:a16="http://schemas.microsoft.com/office/drawing/2014/main" id="{CCA7F16F-90C2-C848-B114-FD2A9F0F3497}"/>
              </a:ext>
            </a:extLst>
          </p:cNvPr>
          <p:cNvSpPr>
            <a:spLocks noChangeShapeType="1"/>
          </p:cNvSpPr>
          <p:nvPr/>
        </p:nvSpPr>
        <p:spPr bwMode="auto">
          <a:xfrm flipV="1">
            <a:off x="4506913" y="5159375"/>
            <a:ext cx="2122487" cy="492125"/>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55307" name="Text Box 11">
            <a:extLst>
              <a:ext uri="{FF2B5EF4-FFF2-40B4-BE49-F238E27FC236}">
                <a16:creationId xmlns:a16="http://schemas.microsoft.com/office/drawing/2014/main" id="{29804E0E-34F4-794C-B488-B9AE82216333}"/>
              </a:ext>
            </a:extLst>
          </p:cNvPr>
          <p:cNvSpPr txBox="1">
            <a:spLocks noChangeArrowheads="1"/>
          </p:cNvSpPr>
          <p:nvPr/>
        </p:nvSpPr>
        <p:spPr bwMode="auto">
          <a:xfrm>
            <a:off x="6988175" y="5033963"/>
            <a:ext cx="847725" cy="682625"/>
          </a:xfrm>
          <a:prstGeom prst="rect">
            <a:avLst/>
          </a:prstGeom>
          <a:noFill/>
          <a:ln w="9525">
            <a:noFill/>
            <a:round/>
            <a:headEnd/>
            <a:tailEnd/>
          </a:ln>
          <a:effectLst/>
        </p:spPr>
        <p:txBody>
          <a:bodyPr lIns="81639" tIns="55221" rIns="81639" bIns="40820"/>
          <a:lstStyle/>
          <a:p>
            <a:pPr defTabSz="407978" eaLnBrk="1">
              <a:lnSpc>
                <a:spcPct val="93000"/>
              </a:lnSpc>
              <a:buClr>
                <a:srgbClr val="000000"/>
              </a:buClr>
              <a:buSzPct val="100000"/>
              <a:tabLst>
                <a:tab pos="657209" algn="l"/>
              </a:tabLst>
              <a:defRPr/>
            </a:pPr>
            <a:r>
              <a:rPr lang="es-CL" sz="1600" dirty="0">
                <a:solidFill>
                  <a:srgbClr val="FF3366"/>
                </a:solidFill>
                <a:effectLst>
                  <a:outerShdw blurRad="38100" dist="38100" dir="2700000" algn="tl">
                    <a:srgbClr val="C0C0C0"/>
                  </a:outerShdw>
                </a:effectLst>
              </a:rPr>
              <a:t>P</a:t>
            </a:r>
            <a:r>
              <a:rPr lang="es-CL" sz="1600" baseline="-33000" dirty="0">
                <a:solidFill>
                  <a:srgbClr val="FF3366"/>
                </a:solidFill>
                <a:effectLst>
                  <a:outerShdw blurRad="38100" dist="38100" dir="2700000" algn="tl">
                    <a:srgbClr val="C0C0C0"/>
                  </a:outerShdw>
                </a:effectLst>
              </a:rPr>
              <a:t>2</a:t>
            </a:r>
            <a:r>
              <a:rPr lang="es-CL" sz="1600" dirty="0">
                <a:solidFill>
                  <a:srgbClr val="FF3366"/>
                </a:solidFill>
                <a:effectLst>
                  <a:outerShdw blurRad="38100" dist="38100" dir="2700000" algn="tl">
                    <a:srgbClr val="C0C0C0"/>
                  </a:outerShdw>
                </a:effectLst>
              </a:rPr>
              <a:t>(x,y) en t</a:t>
            </a:r>
            <a:r>
              <a:rPr lang="es-CL" sz="1600" baseline="-33000" dirty="0">
                <a:solidFill>
                  <a:srgbClr val="FF3366"/>
                </a:solidFill>
                <a:effectLst>
                  <a:outerShdw blurRad="38100" dist="38100" dir="2700000" algn="tl">
                    <a:srgbClr val="C0C0C0"/>
                  </a:outerShdw>
                </a:effectLst>
              </a:rPr>
              <a:t>2</a:t>
            </a:r>
          </a:p>
        </p:txBody>
      </p:sp>
      <p:sp>
        <p:nvSpPr>
          <p:cNvPr id="28685" name="Oval 12">
            <a:extLst>
              <a:ext uri="{FF2B5EF4-FFF2-40B4-BE49-F238E27FC236}">
                <a16:creationId xmlns:a16="http://schemas.microsoft.com/office/drawing/2014/main" id="{B64CFCA3-CFDE-FD42-8DBD-245E2256F391}"/>
              </a:ext>
            </a:extLst>
          </p:cNvPr>
          <p:cNvSpPr>
            <a:spLocks noChangeArrowheads="1"/>
          </p:cNvSpPr>
          <p:nvPr/>
        </p:nvSpPr>
        <p:spPr bwMode="auto">
          <a:xfrm>
            <a:off x="6596063" y="5062538"/>
            <a:ext cx="163512" cy="161925"/>
          </a:xfrm>
          <a:prstGeom prst="ellipse">
            <a:avLst/>
          </a:prstGeom>
          <a:solidFill>
            <a:srgbClr val="99CCFF"/>
          </a:solidFill>
          <a:ln w="9525">
            <a:solidFill>
              <a:srgbClr val="000000"/>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CL" altLang="es-ES_tradnl" sz="1800">
              <a:latin typeface="Arial" panose="020B0604020202020204" pitchFamily="34" charset="0"/>
            </a:endParaRPr>
          </a:p>
        </p:txBody>
      </p:sp>
      <p:sp>
        <p:nvSpPr>
          <p:cNvPr id="28686" name="Oval 13">
            <a:extLst>
              <a:ext uri="{FF2B5EF4-FFF2-40B4-BE49-F238E27FC236}">
                <a16:creationId xmlns:a16="http://schemas.microsoft.com/office/drawing/2014/main" id="{D4B06992-D6D5-0D4D-B965-29EC1BBF6B5C}"/>
              </a:ext>
            </a:extLst>
          </p:cNvPr>
          <p:cNvSpPr>
            <a:spLocks noChangeArrowheads="1"/>
          </p:cNvSpPr>
          <p:nvPr/>
        </p:nvSpPr>
        <p:spPr bwMode="auto">
          <a:xfrm>
            <a:off x="5060950" y="4670425"/>
            <a:ext cx="163513" cy="163513"/>
          </a:xfrm>
          <a:prstGeom prst="ellipse">
            <a:avLst/>
          </a:prstGeom>
          <a:solidFill>
            <a:srgbClr val="99CCFF"/>
          </a:solidFill>
          <a:ln w="9525">
            <a:solidFill>
              <a:srgbClr val="000000"/>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CL" altLang="es-ES_tradnl" sz="1800">
              <a:latin typeface="Arial" panose="020B0604020202020204" pitchFamily="34" charset="0"/>
            </a:endParaRPr>
          </a:p>
        </p:txBody>
      </p:sp>
      <p:sp>
        <p:nvSpPr>
          <p:cNvPr id="28687" name="Freeform 14">
            <a:extLst>
              <a:ext uri="{FF2B5EF4-FFF2-40B4-BE49-F238E27FC236}">
                <a16:creationId xmlns:a16="http://schemas.microsoft.com/office/drawing/2014/main" id="{7891AAC0-E7E8-A940-8979-1EBAC5E82C26}"/>
              </a:ext>
            </a:extLst>
          </p:cNvPr>
          <p:cNvSpPr>
            <a:spLocks noChangeArrowheads="1"/>
          </p:cNvSpPr>
          <p:nvPr/>
        </p:nvSpPr>
        <p:spPr bwMode="auto">
          <a:xfrm>
            <a:off x="5149850" y="4662488"/>
            <a:ext cx="1816100" cy="923925"/>
          </a:xfrm>
          <a:custGeom>
            <a:avLst/>
            <a:gdLst>
              <a:gd name="T0" fmla="*/ 0 w 5565"/>
              <a:gd name="T1" fmla="*/ 2147483646 h 2832"/>
              <a:gd name="T2" fmla="*/ 2147483646 w 5565"/>
              <a:gd name="T3" fmla="*/ 2147483646 h 2832"/>
              <a:gd name="T4" fmla="*/ 2147483646 w 5565"/>
              <a:gd name="T5" fmla="*/ 2147483646 h 2832"/>
              <a:gd name="T6" fmla="*/ 2147483646 w 5565"/>
              <a:gd name="T7" fmla="*/ 2147483646 h 2832"/>
              <a:gd name="T8" fmla="*/ 2147483646 w 5565"/>
              <a:gd name="T9" fmla="*/ 2147483646 h 2832"/>
              <a:gd name="T10" fmla="*/ 2147483646 w 5565"/>
              <a:gd name="T11" fmla="*/ 2147483646 h 2832"/>
              <a:gd name="T12" fmla="*/ 2147483646 w 5565"/>
              <a:gd name="T13" fmla="*/ 2147483646 h 2832"/>
              <a:gd name="T14" fmla="*/ 2147483646 w 5565"/>
              <a:gd name="T15" fmla="*/ 2147483646 h 2832"/>
              <a:gd name="T16" fmla="*/ 0 60000 65536"/>
              <a:gd name="T17" fmla="*/ 0 60000 65536"/>
              <a:gd name="T18" fmla="*/ 0 60000 65536"/>
              <a:gd name="T19" fmla="*/ 0 60000 65536"/>
              <a:gd name="T20" fmla="*/ 0 60000 65536"/>
              <a:gd name="T21" fmla="*/ 0 60000 65536"/>
              <a:gd name="T22" fmla="*/ 0 60000 65536"/>
              <a:gd name="T23" fmla="*/ 0 60000 65536"/>
              <a:gd name="T24" fmla="*/ 0 w 5565"/>
              <a:gd name="T25" fmla="*/ 0 h 2832"/>
              <a:gd name="T26" fmla="*/ 5565 w 5565"/>
              <a:gd name="T27" fmla="*/ 2832 h 28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565" h="2832">
                <a:moveTo>
                  <a:pt x="0" y="302"/>
                </a:moveTo>
                <a:cubicBezTo>
                  <a:pt x="404" y="174"/>
                  <a:pt x="925" y="0"/>
                  <a:pt x="1245" y="263"/>
                </a:cubicBezTo>
                <a:cubicBezTo>
                  <a:pt x="1617" y="568"/>
                  <a:pt x="1963" y="804"/>
                  <a:pt x="2412" y="691"/>
                </a:cubicBezTo>
                <a:cubicBezTo>
                  <a:pt x="2814" y="590"/>
                  <a:pt x="3192" y="374"/>
                  <a:pt x="3619" y="496"/>
                </a:cubicBezTo>
                <a:cubicBezTo>
                  <a:pt x="4059" y="621"/>
                  <a:pt x="4525" y="832"/>
                  <a:pt x="4747" y="1274"/>
                </a:cubicBezTo>
                <a:cubicBezTo>
                  <a:pt x="4939" y="1657"/>
                  <a:pt x="4804" y="2160"/>
                  <a:pt x="5214" y="2441"/>
                </a:cubicBezTo>
                <a:lnTo>
                  <a:pt x="5564" y="2831"/>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28688" name="Line 15">
            <a:extLst>
              <a:ext uri="{FF2B5EF4-FFF2-40B4-BE49-F238E27FC236}">
                <a16:creationId xmlns:a16="http://schemas.microsoft.com/office/drawing/2014/main" id="{7C0DD3FF-64D2-A94D-A2AD-3E2575ECB70C}"/>
              </a:ext>
            </a:extLst>
          </p:cNvPr>
          <p:cNvSpPr>
            <a:spLocks noChangeShapeType="1"/>
          </p:cNvSpPr>
          <p:nvPr/>
        </p:nvSpPr>
        <p:spPr bwMode="auto">
          <a:xfrm>
            <a:off x="5159375" y="4833938"/>
            <a:ext cx="1468438" cy="325437"/>
          </a:xfrm>
          <a:prstGeom prst="line">
            <a:avLst/>
          </a:prstGeom>
          <a:noFill/>
          <a:ln w="36000">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55312" name="Freeform 16">
            <a:extLst>
              <a:ext uri="{FF2B5EF4-FFF2-40B4-BE49-F238E27FC236}">
                <a16:creationId xmlns:a16="http://schemas.microsoft.com/office/drawing/2014/main" id="{52386484-591B-E14D-B55B-F33F5CA755E1}"/>
              </a:ext>
            </a:extLst>
          </p:cNvPr>
          <p:cNvSpPr>
            <a:spLocks/>
          </p:cNvSpPr>
          <p:nvPr/>
        </p:nvSpPr>
        <p:spPr bwMode="auto">
          <a:xfrm>
            <a:off x="5159375" y="4833938"/>
            <a:ext cx="554038" cy="123825"/>
          </a:xfrm>
          <a:custGeom>
            <a:avLst/>
            <a:gdLst>
              <a:gd name="T0" fmla="*/ 0 w 1699"/>
              <a:gd name="T1" fmla="*/ 0 h 378"/>
              <a:gd name="T2" fmla="*/ 2147483646 w 1699"/>
              <a:gd name="T3" fmla="*/ 2147483646 h 378"/>
              <a:gd name="T4" fmla="*/ 0 60000 65536"/>
              <a:gd name="T5" fmla="*/ 0 60000 65536"/>
              <a:gd name="T6" fmla="*/ 0 w 1699"/>
              <a:gd name="T7" fmla="*/ 0 h 378"/>
              <a:gd name="T8" fmla="*/ 1699 w 1699"/>
              <a:gd name="T9" fmla="*/ 378 h 378"/>
            </a:gdLst>
            <a:ahLst/>
            <a:cxnLst>
              <a:cxn ang="T4">
                <a:pos x="T0" y="T1"/>
              </a:cxn>
              <a:cxn ang="T5">
                <a:pos x="T2" y="T3"/>
              </a:cxn>
            </a:cxnLst>
            <a:rect l="T6" t="T7" r="T8" b="T9"/>
            <a:pathLst>
              <a:path w="1699" h="378">
                <a:moveTo>
                  <a:pt x="0" y="0"/>
                </a:moveTo>
                <a:lnTo>
                  <a:pt x="1698" y="377"/>
                </a:lnTo>
              </a:path>
            </a:pathLst>
          </a:custGeom>
          <a:noFill/>
          <a:ln w="36000">
            <a:solidFill>
              <a:srgbClr val="5C8526"/>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55313" name="Freeform 17">
            <a:extLst>
              <a:ext uri="{FF2B5EF4-FFF2-40B4-BE49-F238E27FC236}">
                <a16:creationId xmlns:a16="http://schemas.microsoft.com/office/drawing/2014/main" id="{BAD91AF5-F224-A04A-861D-8CE08738057D}"/>
              </a:ext>
            </a:extLst>
          </p:cNvPr>
          <p:cNvSpPr>
            <a:spLocks/>
          </p:cNvSpPr>
          <p:nvPr/>
        </p:nvSpPr>
        <p:spPr bwMode="auto">
          <a:xfrm>
            <a:off x="3240088" y="3214688"/>
            <a:ext cx="2863850" cy="1601787"/>
          </a:xfrm>
          <a:custGeom>
            <a:avLst/>
            <a:gdLst>
              <a:gd name="T0" fmla="*/ 0 w 8770"/>
              <a:gd name="T1" fmla="*/ 0 h 4903"/>
              <a:gd name="T2" fmla="*/ 2147483646 w 8770"/>
              <a:gd name="T3" fmla="*/ 2147483646 h 4903"/>
              <a:gd name="T4" fmla="*/ 2147483646 w 8770"/>
              <a:gd name="T5" fmla="*/ 2147483646 h 4903"/>
              <a:gd name="T6" fmla="*/ 2147483646 w 8770"/>
              <a:gd name="T7" fmla="*/ 2147483646 h 4903"/>
              <a:gd name="T8" fmla="*/ 2147483646 w 8770"/>
              <a:gd name="T9" fmla="*/ 2147483646 h 4903"/>
              <a:gd name="T10" fmla="*/ 2147483646 w 8770"/>
              <a:gd name="T11" fmla="*/ 2147483646 h 4903"/>
              <a:gd name="T12" fmla="*/ 2147483646 w 8770"/>
              <a:gd name="T13" fmla="*/ 2147483646 h 4903"/>
              <a:gd name="T14" fmla="*/ 2147483646 w 8770"/>
              <a:gd name="T15" fmla="*/ 2147483646 h 4903"/>
              <a:gd name="T16" fmla="*/ 2147483646 w 8770"/>
              <a:gd name="T17" fmla="*/ 2147483646 h 490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770"/>
              <a:gd name="T28" fmla="*/ 0 h 4903"/>
              <a:gd name="T29" fmla="*/ 8770 w 8770"/>
              <a:gd name="T30" fmla="*/ 4903 h 490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770" h="4903">
                <a:moveTo>
                  <a:pt x="0" y="0"/>
                </a:moveTo>
                <a:cubicBezTo>
                  <a:pt x="565" y="412"/>
                  <a:pt x="1273" y="455"/>
                  <a:pt x="1908" y="699"/>
                </a:cubicBezTo>
                <a:cubicBezTo>
                  <a:pt x="2607" y="970"/>
                  <a:pt x="3356" y="1042"/>
                  <a:pt x="4086" y="1205"/>
                </a:cubicBezTo>
                <a:cubicBezTo>
                  <a:pt x="4657" y="1333"/>
                  <a:pt x="5215" y="1470"/>
                  <a:pt x="5759" y="1673"/>
                </a:cubicBezTo>
                <a:cubicBezTo>
                  <a:pt x="6267" y="1862"/>
                  <a:pt x="6812" y="1992"/>
                  <a:pt x="7237" y="2334"/>
                </a:cubicBezTo>
                <a:cubicBezTo>
                  <a:pt x="7642" y="2659"/>
                  <a:pt x="8088" y="2835"/>
                  <a:pt x="8443" y="3307"/>
                </a:cubicBezTo>
                <a:cubicBezTo>
                  <a:pt x="8769" y="3740"/>
                  <a:pt x="8583" y="4169"/>
                  <a:pt x="8171" y="4357"/>
                </a:cubicBezTo>
                <a:cubicBezTo>
                  <a:pt x="7772" y="4540"/>
                  <a:pt x="7394" y="4724"/>
                  <a:pt x="7004" y="4902"/>
                </a:cubicBezTo>
              </a:path>
            </a:pathLst>
          </a:custGeom>
          <a:noFill/>
          <a:ln w="36000">
            <a:solidFill>
              <a:srgbClr val="0099FF"/>
            </a:solidFill>
            <a:prstDash val="sysDot"/>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55314" name="Text Box 18">
            <a:extLst>
              <a:ext uri="{FF2B5EF4-FFF2-40B4-BE49-F238E27FC236}">
                <a16:creationId xmlns:a16="http://schemas.microsoft.com/office/drawing/2014/main" id="{E90626FD-0818-5A44-93BC-BE85340473CC}"/>
              </a:ext>
            </a:extLst>
          </p:cNvPr>
          <p:cNvSpPr txBox="1">
            <a:spLocks noChangeArrowheads="1"/>
          </p:cNvSpPr>
          <p:nvPr/>
        </p:nvSpPr>
        <p:spPr bwMode="auto">
          <a:xfrm>
            <a:off x="176213" y="6042025"/>
            <a:ext cx="4884737" cy="693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81639" tIns="40820" rIns="81639" bIns="40820"/>
          <a:lstStyle>
            <a:lvl1pPr defTabSz="407988">
              <a:spcBef>
                <a:spcPct val="20000"/>
              </a:spcBef>
              <a:buFont typeface="Arial" panose="020B0604020202020204" pitchFamily="34" charset="0"/>
              <a:buChar char="•"/>
              <a:tabLst>
                <a:tab pos="657225" algn="l"/>
                <a:tab pos="1312863" algn="l"/>
                <a:tab pos="1970088" algn="l"/>
                <a:tab pos="2627313" algn="l"/>
                <a:tab pos="3282950" algn="l"/>
              </a:tabLst>
              <a:defRPr sz="3200">
                <a:solidFill>
                  <a:schemeClr val="tx1"/>
                </a:solidFill>
                <a:latin typeface="Calibri" panose="020F0502020204030204" pitchFamily="34" charset="0"/>
              </a:defRPr>
            </a:lvl1pPr>
            <a:lvl2pPr marL="742950" indent="-285750" defTabSz="407988">
              <a:spcBef>
                <a:spcPct val="20000"/>
              </a:spcBef>
              <a:buFont typeface="Arial" panose="020B0604020202020204" pitchFamily="34" charset="0"/>
              <a:buChar char="–"/>
              <a:tabLst>
                <a:tab pos="657225" algn="l"/>
                <a:tab pos="1312863" algn="l"/>
                <a:tab pos="1970088" algn="l"/>
                <a:tab pos="2627313" algn="l"/>
                <a:tab pos="3282950" algn="l"/>
              </a:tabLst>
              <a:defRPr sz="2800">
                <a:solidFill>
                  <a:schemeClr val="tx1"/>
                </a:solidFill>
                <a:latin typeface="Calibri" panose="020F0502020204030204" pitchFamily="34" charset="0"/>
              </a:defRPr>
            </a:lvl2pPr>
            <a:lvl3pPr marL="1143000" indent="-228600" defTabSz="407988">
              <a:spcBef>
                <a:spcPct val="20000"/>
              </a:spcBef>
              <a:buFont typeface="Arial" panose="020B0604020202020204" pitchFamily="34" charset="0"/>
              <a:buChar char="•"/>
              <a:tabLst>
                <a:tab pos="657225" algn="l"/>
                <a:tab pos="1312863" algn="l"/>
                <a:tab pos="1970088" algn="l"/>
                <a:tab pos="2627313" algn="l"/>
                <a:tab pos="3282950" algn="l"/>
              </a:tabLst>
              <a:defRPr sz="2400">
                <a:solidFill>
                  <a:schemeClr val="tx1"/>
                </a:solidFill>
                <a:latin typeface="Calibri" panose="020F0502020204030204" pitchFamily="34" charset="0"/>
              </a:defRPr>
            </a:lvl3pPr>
            <a:lvl4pPr marL="1600200" indent="-228600" defTabSz="407988">
              <a:spcBef>
                <a:spcPct val="20000"/>
              </a:spcBef>
              <a:buFont typeface="Arial" panose="020B0604020202020204" pitchFamily="34" charset="0"/>
              <a:buChar char="–"/>
              <a:tabLst>
                <a:tab pos="657225" algn="l"/>
                <a:tab pos="1312863" algn="l"/>
                <a:tab pos="1970088" algn="l"/>
                <a:tab pos="2627313" algn="l"/>
                <a:tab pos="3282950" algn="l"/>
              </a:tabLst>
              <a:defRPr sz="2000">
                <a:solidFill>
                  <a:schemeClr val="tx1"/>
                </a:solidFill>
                <a:latin typeface="Calibri" panose="020F0502020204030204" pitchFamily="34" charset="0"/>
              </a:defRPr>
            </a:lvl4pPr>
            <a:lvl5pPr marL="2057400" indent="-228600" defTabSz="407988">
              <a:spcBef>
                <a:spcPct val="20000"/>
              </a:spcBef>
              <a:buFont typeface="Arial" panose="020B0604020202020204" pitchFamily="34" charset="0"/>
              <a:buChar char="»"/>
              <a:tabLst>
                <a:tab pos="657225" algn="l"/>
                <a:tab pos="1312863" algn="l"/>
                <a:tab pos="1970088" algn="l"/>
                <a:tab pos="2627313" algn="l"/>
                <a:tab pos="3282950" algn="l"/>
              </a:tabLst>
              <a:defRPr sz="2000">
                <a:solidFill>
                  <a:schemeClr val="tx1"/>
                </a:solidFill>
                <a:latin typeface="Calibri" panose="020F0502020204030204" pitchFamily="34" charset="0"/>
              </a:defRPr>
            </a:lvl5pPr>
            <a:lvl6pPr marL="25146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Lst>
              <a:defRPr sz="2000">
                <a:solidFill>
                  <a:schemeClr val="tx1"/>
                </a:solidFill>
                <a:latin typeface="Calibri" panose="020F0502020204030204" pitchFamily="34" charset="0"/>
              </a:defRPr>
            </a:lvl6pPr>
            <a:lvl7pPr marL="29718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Lst>
              <a:defRPr sz="2000">
                <a:solidFill>
                  <a:schemeClr val="tx1"/>
                </a:solidFill>
                <a:latin typeface="Calibri" panose="020F0502020204030204" pitchFamily="34" charset="0"/>
              </a:defRPr>
            </a:lvl7pPr>
            <a:lvl8pPr marL="34290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Lst>
              <a:defRPr sz="2000">
                <a:solidFill>
                  <a:schemeClr val="tx1"/>
                </a:solidFill>
                <a:latin typeface="Calibri" panose="020F0502020204030204" pitchFamily="34" charset="0"/>
              </a:defRPr>
            </a:lvl8pPr>
            <a:lvl9pPr marL="38862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Lst>
              <a:defRPr sz="2000">
                <a:solidFill>
                  <a:schemeClr val="tx1"/>
                </a:solidFill>
                <a:latin typeface="Calibri" panose="020F0502020204030204" pitchFamily="34" charset="0"/>
              </a:defRPr>
            </a:lvl9pPr>
          </a:lstStyle>
          <a:p>
            <a:pPr eaLnBrk="1">
              <a:lnSpc>
                <a:spcPct val="117000"/>
              </a:lnSpc>
              <a:spcBef>
                <a:spcPct val="0"/>
              </a:spcBef>
              <a:buClr>
                <a:srgbClr val="000000"/>
              </a:buClr>
              <a:buFont typeface="Times New Roman" panose="02020603050405020304" pitchFamily="18" charset="0"/>
              <a:buNone/>
            </a:pPr>
            <a:r>
              <a:rPr lang="es-CL" altLang="es-ES_tradnl" sz="1600">
                <a:solidFill>
                  <a:srgbClr val="000080"/>
                </a:solidFill>
                <a:latin typeface="CMU Serif Roman" panose="02000603000000000000" pitchFamily="2" charset="0"/>
                <a:ea typeface="CMU Serif Roman" panose="02000603000000000000" pitchFamily="2" charset="0"/>
                <a:cs typeface="CMU Serif Roman" panose="02000603000000000000" pitchFamily="2" charset="0"/>
              </a:rPr>
              <a:t>La unidad de velocidad medida en el SI es el [m/s]</a:t>
            </a:r>
          </a:p>
          <a:p>
            <a:pPr eaLnBrk="1">
              <a:lnSpc>
                <a:spcPct val="117000"/>
              </a:lnSpc>
              <a:spcBef>
                <a:spcPct val="0"/>
              </a:spcBef>
              <a:buClr>
                <a:srgbClr val="000000"/>
              </a:buClr>
              <a:buFont typeface="Times New Roman" panose="02020603050405020304" pitchFamily="18" charset="0"/>
              <a:buNone/>
            </a:pPr>
            <a:r>
              <a:rPr lang="es-CL" altLang="es-ES_tradnl" sz="1600">
                <a:solidFill>
                  <a:srgbClr val="000000"/>
                </a:solidFill>
                <a:latin typeface="Comic Sans MS" panose="030F0902030302020204" pitchFamily="66" charset="0"/>
              </a:rPr>
              <a:t> 		</a:t>
            </a:r>
            <a:r>
              <a:rPr lang="es-CL" altLang="es-ES_tradnl" sz="1800">
                <a:solidFill>
                  <a:srgbClr val="000000"/>
                </a:solidFill>
                <a:latin typeface="Comic Sans MS" panose="030F0902030302020204" pitchFamily="66" charset="0"/>
              </a:rPr>
              <a:t>	</a:t>
            </a:r>
            <a:endParaRPr lang="es-CL" altLang="es-ES_tradnl" sz="1800" b="1">
              <a:solidFill>
                <a:srgbClr val="000080"/>
              </a:solidFill>
              <a:latin typeface="Comic Sans MS" panose="030F0902030302020204" pitchFamily="66" charset="0"/>
            </a:endParaRPr>
          </a:p>
        </p:txBody>
      </p:sp>
      <p:sp>
        <p:nvSpPr>
          <p:cNvPr id="28692" name="Text Box 25">
            <a:extLst>
              <a:ext uri="{FF2B5EF4-FFF2-40B4-BE49-F238E27FC236}">
                <a16:creationId xmlns:a16="http://schemas.microsoft.com/office/drawing/2014/main" id="{3908A7C1-6203-B94E-AFF6-F1EE769C6388}"/>
              </a:ext>
            </a:extLst>
          </p:cNvPr>
          <p:cNvSpPr txBox="1">
            <a:spLocks noChangeArrowheads="1"/>
          </p:cNvSpPr>
          <p:nvPr/>
        </p:nvSpPr>
        <p:spPr bwMode="auto">
          <a:xfrm>
            <a:off x="4572000" y="1844675"/>
            <a:ext cx="2879725"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60876" rIns="90000" bIns="45000"/>
          <a:lstStyle>
            <a:lvl1pPr defTabSz="449263">
              <a:spcBef>
                <a:spcPct val="20000"/>
              </a:spcBef>
              <a:buFont typeface="Arial" panose="020B0604020202020204" pitchFamily="34" charset="0"/>
              <a:buChar char="•"/>
              <a:tabLst>
                <a:tab pos="723900" algn="l"/>
                <a:tab pos="1447800" algn="l"/>
                <a:tab pos="2171700" algn="l"/>
              </a:tabLst>
              <a:defRPr sz="3200">
                <a:solidFill>
                  <a:schemeClr val="tx1"/>
                </a:solidFill>
                <a:latin typeface="Calibri" panose="020F0502020204030204" pitchFamily="34" charset="0"/>
              </a:defRPr>
            </a:lvl1pPr>
            <a:lvl2pPr marL="742950" indent="-285750" defTabSz="449263">
              <a:spcBef>
                <a:spcPct val="20000"/>
              </a:spcBef>
              <a:buFont typeface="Arial" panose="020B0604020202020204" pitchFamily="34" charset="0"/>
              <a:buChar char="–"/>
              <a:tabLst>
                <a:tab pos="723900" algn="l"/>
                <a:tab pos="1447800" algn="l"/>
                <a:tab pos="2171700" algn="l"/>
              </a:tabLst>
              <a:defRPr sz="2800">
                <a:solidFill>
                  <a:schemeClr val="tx1"/>
                </a:solidFill>
                <a:latin typeface="Calibri" panose="020F0502020204030204" pitchFamily="34" charset="0"/>
              </a:defRPr>
            </a:lvl2pPr>
            <a:lvl3pPr marL="1143000" indent="-228600" defTabSz="449263">
              <a:spcBef>
                <a:spcPct val="20000"/>
              </a:spcBef>
              <a:buFont typeface="Arial" panose="020B0604020202020204" pitchFamily="34" charset="0"/>
              <a:buChar char="•"/>
              <a:tabLst>
                <a:tab pos="723900" algn="l"/>
                <a:tab pos="1447800" algn="l"/>
                <a:tab pos="2171700" algn="l"/>
              </a:tabLst>
              <a:defRPr sz="2400">
                <a:solidFill>
                  <a:schemeClr val="tx1"/>
                </a:solidFill>
                <a:latin typeface="Calibri" panose="020F0502020204030204" pitchFamily="34" charset="0"/>
              </a:defRPr>
            </a:lvl3pPr>
            <a:lvl4pPr marL="1600200" indent="-228600" defTabSz="449263">
              <a:spcBef>
                <a:spcPct val="20000"/>
              </a:spcBef>
              <a:buFont typeface="Arial" panose="020B0604020202020204" pitchFamily="34" charset="0"/>
              <a:buChar char="–"/>
              <a:tabLst>
                <a:tab pos="723900" algn="l"/>
                <a:tab pos="1447800" algn="l"/>
                <a:tab pos="2171700" algn="l"/>
              </a:tabLst>
              <a:defRPr sz="2000">
                <a:solidFill>
                  <a:schemeClr val="tx1"/>
                </a:solidFill>
                <a:latin typeface="Calibri" panose="020F0502020204030204" pitchFamily="34" charset="0"/>
              </a:defRPr>
            </a:lvl4pPr>
            <a:lvl5pPr marL="2057400" indent="-228600" defTabSz="449263">
              <a:spcBef>
                <a:spcPct val="20000"/>
              </a:spcBef>
              <a:buFont typeface="Arial" panose="020B0604020202020204" pitchFamily="34" charset="0"/>
              <a:buChar char="»"/>
              <a:tabLst>
                <a:tab pos="723900" algn="l"/>
                <a:tab pos="1447800" algn="l"/>
                <a:tab pos="2171700" algn="l"/>
              </a:tabLst>
              <a:defRPr sz="2000">
                <a:solidFill>
                  <a:schemeClr val="tx1"/>
                </a:solidFill>
                <a:latin typeface="Calibri" panose="020F0502020204030204" pitchFamily="34" charset="0"/>
              </a:defRPr>
            </a:lvl5pPr>
            <a:lvl6pPr marL="2514600" indent="-228600" defTabSz="449263" eaLnBrk="0" fontAlgn="base" hangingPunct="0">
              <a:spcBef>
                <a:spcPct val="20000"/>
              </a:spcBef>
              <a:spcAft>
                <a:spcPct val="0"/>
              </a:spcAft>
              <a:buFont typeface="Arial" panose="020B0604020202020204" pitchFamily="34" charset="0"/>
              <a:buChar char="»"/>
              <a:tabLst>
                <a:tab pos="723900" algn="l"/>
                <a:tab pos="1447800" algn="l"/>
                <a:tab pos="2171700" algn="l"/>
              </a:tabLst>
              <a:defRPr sz="2000">
                <a:solidFill>
                  <a:schemeClr val="tx1"/>
                </a:solidFill>
                <a:latin typeface="Calibri" panose="020F0502020204030204" pitchFamily="34" charset="0"/>
              </a:defRPr>
            </a:lvl6pPr>
            <a:lvl7pPr marL="2971800" indent="-228600" defTabSz="449263" eaLnBrk="0" fontAlgn="base" hangingPunct="0">
              <a:spcBef>
                <a:spcPct val="20000"/>
              </a:spcBef>
              <a:spcAft>
                <a:spcPct val="0"/>
              </a:spcAft>
              <a:buFont typeface="Arial" panose="020B0604020202020204" pitchFamily="34" charset="0"/>
              <a:buChar char="»"/>
              <a:tabLst>
                <a:tab pos="723900" algn="l"/>
                <a:tab pos="1447800" algn="l"/>
                <a:tab pos="2171700" algn="l"/>
              </a:tabLst>
              <a:defRPr sz="2000">
                <a:solidFill>
                  <a:schemeClr val="tx1"/>
                </a:solidFill>
                <a:latin typeface="Calibri" panose="020F0502020204030204" pitchFamily="34" charset="0"/>
              </a:defRPr>
            </a:lvl7pPr>
            <a:lvl8pPr marL="3429000" indent="-228600" defTabSz="449263" eaLnBrk="0" fontAlgn="base" hangingPunct="0">
              <a:spcBef>
                <a:spcPct val="20000"/>
              </a:spcBef>
              <a:spcAft>
                <a:spcPct val="0"/>
              </a:spcAft>
              <a:buFont typeface="Arial" panose="020B0604020202020204" pitchFamily="34" charset="0"/>
              <a:buChar char="»"/>
              <a:tabLst>
                <a:tab pos="723900" algn="l"/>
                <a:tab pos="1447800" algn="l"/>
                <a:tab pos="2171700" algn="l"/>
              </a:tabLst>
              <a:defRPr sz="2000">
                <a:solidFill>
                  <a:schemeClr val="tx1"/>
                </a:solidFill>
                <a:latin typeface="Calibri" panose="020F0502020204030204" pitchFamily="34" charset="0"/>
              </a:defRPr>
            </a:lvl8pPr>
            <a:lvl9pPr marL="3886200" indent="-228600" defTabSz="449263" eaLnBrk="0" fontAlgn="base" hangingPunct="0">
              <a:spcBef>
                <a:spcPct val="20000"/>
              </a:spcBef>
              <a:spcAft>
                <a:spcPct val="0"/>
              </a:spcAft>
              <a:buFont typeface="Arial" panose="020B0604020202020204" pitchFamily="34" charset="0"/>
              <a:buChar char="»"/>
              <a:tabLst>
                <a:tab pos="723900" algn="l"/>
                <a:tab pos="1447800" algn="l"/>
                <a:tab pos="2171700" algn="l"/>
              </a:tabLst>
              <a:defRPr sz="2000">
                <a:solidFill>
                  <a:schemeClr val="tx1"/>
                </a:solidFill>
                <a:latin typeface="Calibri" panose="020F0502020204030204" pitchFamily="34" charset="0"/>
              </a:defRPr>
            </a:lvl9pPr>
          </a:lstStyle>
          <a:p>
            <a:pPr eaLnBrk="1">
              <a:lnSpc>
                <a:spcPct val="93000"/>
              </a:lnSpc>
              <a:spcBef>
                <a:spcPct val="0"/>
              </a:spcBef>
              <a:buClr>
                <a:srgbClr val="000000"/>
              </a:buClr>
              <a:buFont typeface="Times New Roman" panose="02020603050405020304" pitchFamily="18" charset="0"/>
              <a:buNone/>
            </a:pPr>
            <a:r>
              <a:rPr lang="es-CL" altLang="es-ES_tradnl" sz="1800" b="1">
                <a:solidFill>
                  <a:schemeClr val="bg2"/>
                </a:solidFill>
                <a:latin typeface="Arial" panose="020B0604020202020204" pitchFamily="34" charset="0"/>
              </a:rPr>
              <a:t>Donde Δt = t</a:t>
            </a:r>
            <a:r>
              <a:rPr lang="es-CL" altLang="es-ES_tradnl" sz="1800" b="1" baseline="-33000">
                <a:solidFill>
                  <a:schemeClr val="bg2"/>
                </a:solidFill>
                <a:latin typeface="Arial" panose="020B0604020202020204" pitchFamily="34" charset="0"/>
              </a:rPr>
              <a:t>2</a:t>
            </a:r>
            <a:r>
              <a:rPr lang="es-CL" altLang="es-ES_tradnl" sz="1800" b="1">
                <a:solidFill>
                  <a:schemeClr val="bg2"/>
                </a:solidFill>
                <a:latin typeface="Arial" panose="020B0604020202020204" pitchFamily="34" charset="0"/>
              </a:rPr>
              <a:t>- t</a:t>
            </a:r>
            <a:r>
              <a:rPr lang="es-CL" altLang="es-ES_tradnl" sz="1800" b="1" baseline="-33000">
                <a:solidFill>
                  <a:schemeClr val="bg2"/>
                </a:solidFill>
                <a:latin typeface="Arial" panose="020B0604020202020204" pitchFamily="34" charset="0"/>
              </a:rPr>
              <a:t>1</a:t>
            </a:r>
          </a:p>
        </p:txBody>
      </p:sp>
      <p:graphicFrame>
        <p:nvGraphicFramePr>
          <p:cNvPr id="28693" name="Object 30">
            <a:extLst>
              <a:ext uri="{FF2B5EF4-FFF2-40B4-BE49-F238E27FC236}">
                <a16:creationId xmlns:a16="http://schemas.microsoft.com/office/drawing/2014/main" id="{FE2813B5-E58B-F542-87B3-C6E8CD4553D1}"/>
              </a:ext>
            </a:extLst>
          </p:cNvPr>
          <p:cNvGraphicFramePr>
            <a:graphicFrameLocks noGrp="1" noChangeAspect="1"/>
          </p:cNvGraphicFramePr>
          <p:nvPr>
            <p:ph sz="quarter" idx="4"/>
          </p:nvPr>
        </p:nvGraphicFramePr>
        <p:xfrm>
          <a:off x="5508625" y="5013325"/>
          <a:ext cx="360363" cy="276225"/>
        </p:xfrm>
        <a:graphic>
          <a:graphicData uri="http://schemas.openxmlformats.org/presentationml/2006/ole">
            <mc:AlternateContent xmlns:mc="http://schemas.openxmlformats.org/markup-compatibility/2006">
              <mc:Choice xmlns:v="urn:schemas-microsoft-com:vml" Requires="v">
                <p:oleObj name="Ecuación" r:id="rId8" imgW="4978400" imgH="3797300" progId="Equation.3">
                  <p:embed/>
                </p:oleObj>
              </mc:Choice>
              <mc:Fallback>
                <p:oleObj name="Ecuación" r:id="rId8" imgW="4978400" imgH="3797300" progId="Equation.3">
                  <p:embed/>
                  <p:pic>
                    <p:nvPicPr>
                      <p:cNvPr id="0" name="Object 30"/>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508625" y="5013325"/>
                        <a:ext cx="360363" cy="2762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8695" name="AutoShape 33">
            <a:extLst>
              <a:ext uri="{FF2B5EF4-FFF2-40B4-BE49-F238E27FC236}">
                <a16:creationId xmlns:a16="http://schemas.microsoft.com/office/drawing/2014/main" id="{544ACB5F-1A25-7742-BC20-D954201F7BCA}"/>
              </a:ext>
            </a:extLst>
          </p:cNvPr>
          <p:cNvSpPr>
            <a:spLocks noChangeArrowheads="1"/>
          </p:cNvSpPr>
          <p:nvPr/>
        </p:nvSpPr>
        <p:spPr bwMode="auto">
          <a:xfrm>
            <a:off x="2916238" y="2492375"/>
            <a:ext cx="1150937" cy="504825"/>
          </a:xfrm>
          <a:custGeom>
            <a:avLst/>
            <a:gdLst>
              <a:gd name="T0" fmla="*/ 2147483646 w 21600"/>
              <a:gd name="T1" fmla="*/ 0 h 21600"/>
              <a:gd name="T2" fmla="*/ 0 w 21600"/>
              <a:gd name="T3" fmla="*/ 2147483646 h 21600"/>
              <a:gd name="T4" fmla="*/ 2147483646 w 21600"/>
              <a:gd name="T5" fmla="*/ 2147483646 h 21600"/>
              <a:gd name="T6" fmla="*/ 2147483646 w 21600"/>
              <a:gd name="T7" fmla="*/ 2147483646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p:spPr>
        <p:txBody>
          <a:bodyPr wrap="none" anchor="ctr"/>
          <a:lstStyle/>
          <a:p>
            <a:endParaRPr lang="es-CL"/>
          </a:p>
        </p:txBody>
      </p:sp>
      <mc:AlternateContent xmlns:mc="http://schemas.openxmlformats.org/markup-compatibility/2006" xmlns:a14="http://schemas.microsoft.com/office/drawing/2010/main">
        <mc:Choice Requires="a14">
          <p:sp>
            <p:nvSpPr>
              <p:cNvPr id="4" name="CuadroTexto 3">
                <a:extLst>
                  <a:ext uri="{FF2B5EF4-FFF2-40B4-BE49-F238E27FC236}">
                    <a16:creationId xmlns:a16="http://schemas.microsoft.com/office/drawing/2014/main" id="{94BD3C14-3058-DC4D-9642-BB6D1602B68D}"/>
                  </a:ext>
                </a:extLst>
              </p:cNvPr>
              <p:cNvSpPr txBox="1"/>
              <p:nvPr/>
            </p:nvSpPr>
            <p:spPr>
              <a:xfrm>
                <a:off x="1361507" y="2481346"/>
                <a:ext cx="1017330" cy="73334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acc>
                        <m:accPr>
                          <m:chr m:val="⃗"/>
                          <m:ctrlPr>
                            <a:rPr lang="es-CL" sz="2400" b="1" i="1" smtClean="0">
                              <a:solidFill>
                                <a:schemeClr val="bg1"/>
                              </a:solidFill>
                              <a:latin typeface="Cambria Math" panose="02040503050406030204" pitchFamily="18" charset="0"/>
                            </a:rPr>
                          </m:ctrlPr>
                        </m:accPr>
                        <m:e>
                          <m:r>
                            <a:rPr lang="es-ES" sz="2400" b="1" i="1" smtClean="0">
                              <a:solidFill>
                                <a:schemeClr val="bg1"/>
                              </a:solidFill>
                              <a:latin typeface="Cambria Math" panose="02040503050406030204" pitchFamily="18" charset="0"/>
                            </a:rPr>
                            <m:t>𝒗</m:t>
                          </m:r>
                        </m:e>
                      </m:acc>
                      <m:r>
                        <a:rPr lang="es-ES" sz="2400" b="0" i="1" smtClean="0">
                          <a:solidFill>
                            <a:schemeClr val="bg1"/>
                          </a:solidFill>
                          <a:latin typeface="Cambria Math" panose="02040503050406030204" pitchFamily="18" charset="0"/>
                        </a:rPr>
                        <m:t>=</m:t>
                      </m:r>
                      <m:f>
                        <m:fPr>
                          <m:ctrlPr>
                            <a:rPr lang="es-ES" sz="2400" b="0" i="1" smtClean="0">
                              <a:solidFill>
                                <a:schemeClr val="bg1"/>
                              </a:solidFill>
                              <a:latin typeface="Cambria Math" panose="02040503050406030204" pitchFamily="18" charset="0"/>
                            </a:rPr>
                          </m:ctrlPr>
                        </m:fPr>
                        <m:num>
                          <m:r>
                            <a:rPr lang="es-ES" sz="2400" b="0" i="1" smtClean="0">
                              <a:solidFill>
                                <a:schemeClr val="bg1"/>
                              </a:solidFill>
                              <a:latin typeface="Cambria Math" panose="02040503050406030204" pitchFamily="18" charset="0"/>
                              <a:ea typeface="Cambria Math" panose="02040503050406030204" pitchFamily="18" charset="0"/>
                            </a:rPr>
                            <m:t>∆</m:t>
                          </m:r>
                          <m:acc>
                            <m:accPr>
                              <m:chr m:val="⃗"/>
                              <m:ctrlPr>
                                <a:rPr lang="es-ES" sz="2400" b="1" i="1" smtClean="0">
                                  <a:solidFill>
                                    <a:schemeClr val="bg1"/>
                                  </a:solidFill>
                                  <a:latin typeface="Cambria Math" panose="02040503050406030204" pitchFamily="18" charset="0"/>
                                  <a:ea typeface="Cambria Math" panose="02040503050406030204" pitchFamily="18" charset="0"/>
                                </a:rPr>
                              </m:ctrlPr>
                            </m:accPr>
                            <m:e>
                              <m:r>
                                <a:rPr lang="es-ES" sz="2400" b="1" i="1" smtClean="0">
                                  <a:solidFill>
                                    <a:schemeClr val="bg1"/>
                                  </a:solidFill>
                                  <a:latin typeface="Cambria Math" panose="02040503050406030204" pitchFamily="18" charset="0"/>
                                  <a:ea typeface="Cambria Math" panose="02040503050406030204" pitchFamily="18" charset="0"/>
                                </a:rPr>
                                <m:t>𝒓</m:t>
                              </m:r>
                            </m:e>
                          </m:acc>
                        </m:num>
                        <m:den>
                          <m:r>
                            <a:rPr lang="es-ES" sz="2400" b="0" i="1" smtClean="0">
                              <a:solidFill>
                                <a:schemeClr val="bg1"/>
                              </a:solidFill>
                              <a:latin typeface="Cambria Math" panose="02040503050406030204" pitchFamily="18" charset="0"/>
                              <a:ea typeface="Cambria Math" panose="02040503050406030204" pitchFamily="18" charset="0"/>
                            </a:rPr>
                            <m:t>∆</m:t>
                          </m:r>
                          <m:r>
                            <a:rPr lang="es-ES" sz="2400" b="0" i="1" smtClean="0">
                              <a:solidFill>
                                <a:schemeClr val="bg1"/>
                              </a:solidFill>
                              <a:latin typeface="Cambria Math" panose="02040503050406030204" pitchFamily="18" charset="0"/>
                              <a:ea typeface="Cambria Math" panose="02040503050406030204" pitchFamily="18" charset="0"/>
                            </a:rPr>
                            <m:t>𝑡</m:t>
                          </m:r>
                        </m:den>
                      </m:f>
                    </m:oMath>
                  </m:oMathPara>
                </a14:m>
                <a:endParaRPr lang="es-CL" sz="2400" dirty="0"/>
              </a:p>
            </p:txBody>
          </p:sp>
        </mc:Choice>
        <mc:Fallback xmlns="">
          <p:sp>
            <p:nvSpPr>
              <p:cNvPr id="4" name="CuadroTexto 3">
                <a:extLst>
                  <a:ext uri="{FF2B5EF4-FFF2-40B4-BE49-F238E27FC236}">
                    <a16:creationId xmlns:a16="http://schemas.microsoft.com/office/drawing/2014/main" id="{94BD3C14-3058-DC4D-9642-BB6D1602B68D}"/>
                  </a:ext>
                </a:extLst>
              </p:cNvPr>
              <p:cNvSpPr txBox="1">
                <a:spLocks noRot="1" noChangeAspect="1" noMove="1" noResize="1" noEditPoints="1" noAdjustHandles="1" noChangeArrowheads="1" noChangeShapeType="1" noTextEdit="1"/>
              </p:cNvSpPr>
              <p:nvPr/>
            </p:nvSpPr>
            <p:spPr>
              <a:xfrm>
                <a:off x="1361507" y="2481346"/>
                <a:ext cx="1017330" cy="733342"/>
              </a:xfrm>
              <a:prstGeom prst="rect">
                <a:avLst/>
              </a:prstGeom>
              <a:blipFill>
                <a:blip r:embed="rId10"/>
                <a:stretch>
                  <a:fillRect l="-3704" r="-2469" b="-13793"/>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5" name="CuadroTexto 4">
                <a:extLst>
                  <a:ext uri="{FF2B5EF4-FFF2-40B4-BE49-F238E27FC236}">
                    <a16:creationId xmlns:a16="http://schemas.microsoft.com/office/drawing/2014/main" id="{FBB79B59-FA3D-E6CC-25C9-110907D45E30}"/>
                  </a:ext>
                </a:extLst>
              </p:cNvPr>
              <p:cNvSpPr txBox="1"/>
              <p:nvPr/>
            </p:nvSpPr>
            <p:spPr>
              <a:xfrm>
                <a:off x="4604576" y="2356614"/>
                <a:ext cx="3123804" cy="69384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acc>
                        <m:accPr>
                          <m:chr m:val="⃗"/>
                          <m:ctrlPr>
                            <a:rPr lang="es-CL" sz="2400" b="1" i="1" smtClean="0">
                              <a:solidFill>
                                <a:schemeClr val="bg1"/>
                              </a:solidFill>
                              <a:latin typeface="Cambria Math" panose="02040503050406030204" pitchFamily="18" charset="0"/>
                            </a:rPr>
                          </m:ctrlPr>
                        </m:accPr>
                        <m:e>
                          <m:r>
                            <a:rPr lang="es-ES" sz="2400" b="1" i="1" smtClean="0">
                              <a:solidFill>
                                <a:schemeClr val="bg1"/>
                              </a:solidFill>
                              <a:latin typeface="Cambria Math" panose="02040503050406030204" pitchFamily="18" charset="0"/>
                            </a:rPr>
                            <m:t>𝒗</m:t>
                          </m:r>
                        </m:e>
                      </m:acc>
                      <m:r>
                        <a:rPr lang="es-ES" sz="2400" b="0" i="1" smtClean="0">
                          <a:solidFill>
                            <a:schemeClr val="bg1"/>
                          </a:solidFill>
                          <a:latin typeface="Cambria Math" panose="02040503050406030204" pitchFamily="18" charset="0"/>
                        </a:rPr>
                        <m:t>=</m:t>
                      </m:r>
                      <m:f>
                        <m:fPr>
                          <m:ctrlPr>
                            <a:rPr lang="es-ES" sz="2400" b="0" i="1" smtClean="0">
                              <a:solidFill>
                                <a:schemeClr val="bg1"/>
                              </a:solidFill>
                              <a:latin typeface="Cambria Math" panose="02040503050406030204" pitchFamily="18" charset="0"/>
                            </a:rPr>
                          </m:ctrlPr>
                        </m:fPr>
                        <m:num>
                          <m:r>
                            <a:rPr lang="es-ES" sz="2400" b="0" i="1" smtClean="0">
                              <a:solidFill>
                                <a:schemeClr val="bg1"/>
                              </a:solidFill>
                              <a:latin typeface="Cambria Math" panose="02040503050406030204" pitchFamily="18" charset="0"/>
                              <a:ea typeface="Cambria Math" panose="02040503050406030204" pitchFamily="18" charset="0"/>
                            </a:rPr>
                            <m:t>∆</m:t>
                          </m:r>
                          <m:r>
                            <a:rPr lang="es-ES" sz="2400" b="0" i="1" smtClean="0">
                              <a:solidFill>
                                <a:schemeClr val="bg1"/>
                              </a:solidFill>
                              <a:latin typeface="Cambria Math" panose="02040503050406030204" pitchFamily="18" charset="0"/>
                              <a:ea typeface="Cambria Math" panose="02040503050406030204" pitchFamily="18" charset="0"/>
                            </a:rPr>
                            <m:t>𝑥</m:t>
                          </m:r>
                        </m:num>
                        <m:den>
                          <m:r>
                            <a:rPr lang="es-ES" sz="2400" b="0" i="1" smtClean="0">
                              <a:solidFill>
                                <a:schemeClr val="bg1"/>
                              </a:solidFill>
                              <a:latin typeface="Cambria Math" panose="02040503050406030204" pitchFamily="18" charset="0"/>
                              <a:ea typeface="Cambria Math" panose="02040503050406030204" pitchFamily="18" charset="0"/>
                            </a:rPr>
                            <m:t>∆</m:t>
                          </m:r>
                          <m:r>
                            <a:rPr lang="es-ES" sz="2400" b="0" i="1" smtClean="0">
                              <a:solidFill>
                                <a:schemeClr val="bg1"/>
                              </a:solidFill>
                              <a:latin typeface="Cambria Math" panose="02040503050406030204" pitchFamily="18" charset="0"/>
                              <a:ea typeface="Cambria Math" panose="02040503050406030204" pitchFamily="18" charset="0"/>
                            </a:rPr>
                            <m:t>𝑡</m:t>
                          </m:r>
                        </m:den>
                      </m:f>
                      <m:acc>
                        <m:accPr>
                          <m:chr m:val="̂"/>
                          <m:ctrlPr>
                            <a:rPr lang="es-ES" sz="2400" b="0" i="1" smtClean="0">
                              <a:solidFill>
                                <a:schemeClr val="bg1"/>
                              </a:solidFill>
                              <a:latin typeface="Cambria Math" panose="02040503050406030204" pitchFamily="18" charset="0"/>
                            </a:rPr>
                          </m:ctrlPr>
                        </m:accPr>
                        <m:e>
                          <m:r>
                            <a:rPr lang="es-ES" sz="2400" b="1" i="1" smtClean="0">
                              <a:solidFill>
                                <a:schemeClr val="bg1"/>
                              </a:solidFill>
                              <a:latin typeface="Cambria Math" panose="02040503050406030204" pitchFamily="18" charset="0"/>
                            </a:rPr>
                            <m:t>𝒊</m:t>
                          </m:r>
                        </m:e>
                      </m:acc>
                      <m:r>
                        <a:rPr lang="es-ES" sz="2400" b="1" i="1" smtClean="0">
                          <a:solidFill>
                            <a:schemeClr val="bg1"/>
                          </a:solidFill>
                          <a:latin typeface="Cambria Math" panose="02040503050406030204" pitchFamily="18" charset="0"/>
                        </a:rPr>
                        <m:t>+</m:t>
                      </m:r>
                      <m:f>
                        <m:fPr>
                          <m:ctrlPr>
                            <a:rPr lang="es-ES" sz="2400" i="1">
                              <a:solidFill>
                                <a:schemeClr val="bg1"/>
                              </a:solidFill>
                              <a:latin typeface="Cambria Math" panose="02040503050406030204" pitchFamily="18" charset="0"/>
                            </a:rPr>
                          </m:ctrlPr>
                        </m:fPr>
                        <m:num>
                          <m:r>
                            <a:rPr lang="es-ES" sz="2400" i="1">
                              <a:solidFill>
                                <a:schemeClr val="bg1"/>
                              </a:solidFill>
                              <a:latin typeface="Cambria Math" panose="02040503050406030204" pitchFamily="18" charset="0"/>
                              <a:ea typeface="Cambria Math" panose="02040503050406030204" pitchFamily="18" charset="0"/>
                            </a:rPr>
                            <m:t>∆</m:t>
                          </m:r>
                          <m:r>
                            <a:rPr lang="es-ES" sz="2400" b="0" i="1" smtClean="0">
                              <a:solidFill>
                                <a:schemeClr val="bg1"/>
                              </a:solidFill>
                              <a:latin typeface="Cambria Math" panose="02040503050406030204" pitchFamily="18" charset="0"/>
                              <a:ea typeface="Cambria Math" panose="02040503050406030204" pitchFamily="18" charset="0"/>
                            </a:rPr>
                            <m:t>𝑦</m:t>
                          </m:r>
                        </m:num>
                        <m:den>
                          <m:r>
                            <a:rPr lang="es-ES" sz="2400" i="1">
                              <a:solidFill>
                                <a:schemeClr val="bg1"/>
                              </a:solidFill>
                              <a:latin typeface="Cambria Math" panose="02040503050406030204" pitchFamily="18" charset="0"/>
                              <a:ea typeface="Cambria Math" panose="02040503050406030204" pitchFamily="18" charset="0"/>
                            </a:rPr>
                            <m:t>∆</m:t>
                          </m:r>
                          <m:r>
                            <a:rPr lang="es-ES" sz="2400" i="1">
                              <a:solidFill>
                                <a:schemeClr val="bg1"/>
                              </a:solidFill>
                              <a:latin typeface="Cambria Math" panose="02040503050406030204" pitchFamily="18" charset="0"/>
                              <a:ea typeface="Cambria Math" panose="02040503050406030204" pitchFamily="18" charset="0"/>
                            </a:rPr>
                            <m:t>𝑡</m:t>
                          </m:r>
                        </m:den>
                      </m:f>
                      <m:acc>
                        <m:accPr>
                          <m:chr m:val="̂"/>
                          <m:ctrlPr>
                            <a:rPr lang="es-ES" sz="2400" b="1" i="1" smtClean="0">
                              <a:solidFill>
                                <a:schemeClr val="bg1"/>
                              </a:solidFill>
                              <a:latin typeface="Cambria Math" panose="02040503050406030204" pitchFamily="18" charset="0"/>
                              <a:ea typeface="Cambria Math" panose="02040503050406030204" pitchFamily="18" charset="0"/>
                            </a:rPr>
                          </m:ctrlPr>
                        </m:accPr>
                        <m:e>
                          <m:r>
                            <a:rPr lang="es-ES" sz="2400" b="1" i="1" smtClean="0">
                              <a:solidFill>
                                <a:schemeClr val="bg1"/>
                              </a:solidFill>
                              <a:latin typeface="Cambria Math" panose="02040503050406030204" pitchFamily="18" charset="0"/>
                              <a:ea typeface="Cambria Math" panose="02040503050406030204" pitchFamily="18" charset="0"/>
                            </a:rPr>
                            <m:t>𝒋</m:t>
                          </m:r>
                        </m:e>
                      </m:acc>
                      <m:r>
                        <a:rPr lang="es-ES" sz="2400" b="0" i="1" smtClean="0">
                          <a:solidFill>
                            <a:schemeClr val="bg1"/>
                          </a:solidFill>
                          <a:latin typeface="Cambria Math" panose="02040503050406030204" pitchFamily="18" charset="0"/>
                        </a:rPr>
                        <m:t>+</m:t>
                      </m:r>
                      <m:f>
                        <m:fPr>
                          <m:ctrlPr>
                            <a:rPr lang="es-ES" sz="2400" i="1">
                              <a:solidFill>
                                <a:schemeClr val="bg1"/>
                              </a:solidFill>
                              <a:latin typeface="Cambria Math" panose="02040503050406030204" pitchFamily="18" charset="0"/>
                            </a:rPr>
                          </m:ctrlPr>
                        </m:fPr>
                        <m:num>
                          <m:r>
                            <a:rPr lang="es-ES" sz="2400" i="1">
                              <a:solidFill>
                                <a:schemeClr val="bg1"/>
                              </a:solidFill>
                              <a:latin typeface="Cambria Math" panose="02040503050406030204" pitchFamily="18" charset="0"/>
                              <a:ea typeface="Cambria Math" panose="02040503050406030204" pitchFamily="18" charset="0"/>
                            </a:rPr>
                            <m:t>∆</m:t>
                          </m:r>
                          <m:r>
                            <a:rPr lang="es-ES" sz="2400" b="0" i="1" smtClean="0">
                              <a:solidFill>
                                <a:schemeClr val="bg1"/>
                              </a:solidFill>
                              <a:latin typeface="Cambria Math" panose="02040503050406030204" pitchFamily="18" charset="0"/>
                              <a:ea typeface="Cambria Math" panose="02040503050406030204" pitchFamily="18" charset="0"/>
                            </a:rPr>
                            <m:t>𝑧</m:t>
                          </m:r>
                        </m:num>
                        <m:den>
                          <m:r>
                            <a:rPr lang="es-ES" sz="2400" i="1">
                              <a:solidFill>
                                <a:schemeClr val="bg1"/>
                              </a:solidFill>
                              <a:latin typeface="Cambria Math" panose="02040503050406030204" pitchFamily="18" charset="0"/>
                              <a:ea typeface="Cambria Math" panose="02040503050406030204" pitchFamily="18" charset="0"/>
                            </a:rPr>
                            <m:t>∆</m:t>
                          </m:r>
                          <m:r>
                            <a:rPr lang="es-ES" sz="2400" i="1">
                              <a:solidFill>
                                <a:schemeClr val="bg1"/>
                              </a:solidFill>
                              <a:latin typeface="Cambria Math" panose="02040503050406030204" pitchFamily="18" charset="0"/>
                              <a:ea typeface="Cambria Math" panose="02040503050406030204" pitchFamily="18" charset="0"/>
                            </a:rPr>
                            <m:t>𝑡</m:t>
                          </m:r>
                        </m:den>
                      </m:f>
                      <m:acc>
                        <m:accPr>
                          <m:chr m:val="̂"/>
                          <m:ctrlPr>
                            <a:rPr lang="es-ES" sz="2400" b="1" i="1" smtClean="0">
                              <a:solidFill>
                                <a:schemeClr val="bg1"/>
                              </a:solidFill>
                              <a:latin typeface="Cambria Math" panose="02040503050406030204" pitchFamily="18" charset="0"/>
                              <a:ea typeface="Cambria Math" panose="02040503050406030204" pitchFamily="18" charset="0"/>
                            </a:rPr>
                          </m:ctrlPr>
                        </m:accPr>
                        <m:e>
                          <m:r>
                            <a:rPr lang="es-ES" sz="2400" b="1" i="1" smtClean="0">
                              <a:solidFill>
                                <a:schemeClr val="bg1"/>
                              </a:solidFill>
                              <a:latin typeface="Cambria Math" panose="02040503050406030204" pitchFamily="18" charset="0"/>
                              <a:ea typeface="Cambria Math" panose="02040503050406030204" pitchFamily="18" charset="0"/>
                            </a:rPr>
                            <m:t>𝒌</m:t>
                          </m:r>
                        </m:e>
                      </m:acc>
                    </m:oMath>
                  </m:oMathPara>
                </a14:m>
                <a:endParaRPr lang="es-CL" sz="2400" dirty="0"/>
              </a:p>
            </p:txBody>
          </p:sp>
        </mc:Choice>
        <mc:Fallback xmlns="">
          <p:sp>
            <p:nvSpPr>
              <p:cNvPr id="5" name="CuadroTexto 4">
                <a:extLst>
                  <a:ext uri="{FF2B5EF4-FFF2-40B4-BE49-F238E27FC236}">
                    <a16:creationId xmlns:a16="http://schemas.microsoft.com/office/drawing/2014/main" id="{FBB79B59-FA3D-E6CC-25C9-110907D45E30}"/>
                  </a:ext>
                </a:extLst>
              </p:cNvPr>
              <p:cNvSpPr txBox="1">
                <a:spLocks noRot="1" noChangeAspect="1" noMove="1" noResize="1" noEditPoints="1" noAdjustHandles="1" noChangeArrowheads="1" noChangeShapeType="1" noTextEdit="1"/>
              </p:cNvSpPr>
              <p:nvPr/>
            </p:nvSpPr>
            <p:spPr>
              <a:xfrm>
                <a:off x="4604576" y="2356614"/>
                <a:ext cx="3123804" cy="693844"/>
              </a:xfrm>
              <a:prstGeom prst="rect">
                <a:avLst/>
              </a:prstGeom>
              <a:blipFill>
                <a:blip r:embed="rId11"/>
                <a:stretch>
                  <a:fillRect r="-405" b="-12500"/>
                </a:stretch>
              </a:blipFill>
            </p:spPr>
            <p:txBody>
              <a:bodyPr/>
              <a:lstStyle/>
              <a:p>
                <a:r>
                  <a:rPr lang="es-CL">
                    <a:noFill/>
                  </a:rPr>
                  <a:t> </a:t>
                </a:r>
              </a:p>
            </p:txBody>
          </p:sp>
        </mc:Fallback>
      </mc:AlternateContent>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5530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additive="repl">
                                        <p:cTn id="10" dur="1" fill="hold">
                                          <p:stCondLst>
                                            <p:cond delay="0"/>
                                          </p:stCondLst>
                                        </p:cTn>
                                        <p:tgtEl>
                                          <p:spTgt spid="55302"/>
                                        </p:tgtEl>
                                        <p:attrNameLst>
                                          <p:attrName>style.visibility</p:attrName>
                                        </p:attrNameLst>
                                      </p:cBhvr>
                                      <p:to>
                                        <p:strVal val="visible"/>
                                      </p:to>
                                    </p:set>
                                    <p:anim calcmode="lin" valueType="num">
                                      <p:cBhvr additive="repl">
                                        <p:cTn id="11" dur="500" fill="hold"/>
                                        <p:tgtEl>
                                          <p:spTgt spid="55302"/>
                                        </p:tgtEl>
                                        <p:attrNameLst>
                                          <p:attrName>ppt_x</p:attrName>
                                        </p:attrNameLst>
                                      </p:cBhvr>
                                      <p:tavLst>
                                        <p:tav tm="100000">
                                          <p:val>
                                            <p:strVal val="#ppt_x"/>
                                          </p:val>
                                        </p:tav>
                                        <p:tav>
                                          <p:val>
                                            <p:strVal val="#ppt_x"/>
                                          </p:val>
                                        </p:tav>
                                      </p:tavLst>
                                    </p:anim>
                                    <p:anim calcmode="lin" valueType="num">
                                      <p:cBhvr additive="repl">
                                        <p:cTn id="12" dur="500" fill="hold"/>
                                        <p:tgtEl>
                                          <p:spTgt spid="55302"/>
                                        </p:tgtEl>
                                        <p:attrNameLst>
                                          <p:attrName>ppt_y</p:attrName>
                                        </p:attrNameLst>
                                      </p:cBhvr>
                                      <p:tavLst>
                                        <p:tav tm="100000">
                                          <p:val>
                                            <p:strVal val="1+#ppt_h/2"/>
                                          </p:val>
                                        </p:tav>
                                        <p:tav>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fill="hold" nodeType="clickEffect">
                                  <p:stCondLst>
                                    <p:cond delay="0"/>
                                  </p:stCondLst>
                                  <p:childTnLst>
                                    <p:set>
                                      <p:cBhvr additive="repl">
                                        <p:cTn id="16" dur="1" fill="hold">
                                          <p:stCondLst>
                                            <p:cond delay="0"/>
                                          </p:stCondLst>
                                        </p:cTn>
                                        <p:tgtEl>
                                          <p:spTgt spid="55303"/>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500" fill="hold"/>
                                        <p:tgtEl>
                                          <p:spTgt spid="4"/>
                                        </p:tgtEl>
                                        <p:attrNameLst>
                                          <p:attrName>ppt_x</p:attrName>
                                        </p:attrNameLst>
                                      </p:cBhvr>
                                      <p:tavLst>
                                        <p:tav tm="0">
                                          <p:val>
                                            <p:strVal val="#ppt_x"/>
                                          </p:val>
                                        </p:tav>
                                        <p:tav tm="100000">
                                          <p:val>
                                            <p:strVal val="#ppt_x"/>
                                          </p:val>
                                        </p:tav>
                                      </p:tavLst>
                                    </p:anim>
                                    <p:anim calcmode="lin" valueType="num">
                                      <p:cBhvr additive="base">
                                        <p:cTn id="2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28695"/>
                                        </p:tgtEl>
                                        <p:attrNameLst>
                                          <p:attrName>style.visibility</p:attrName>
                                        </p:attrNameLst>
                                      </p:cBhvr>
                                      <p:to>
                                        <p:strVal val="visible"/>
                                      </p:to>
                                    </p:set>
                                    <p:anim calcmode="lin" valueType="num">
                                      <p:cBhvr additive="base">
                                        <p:cTn id="27" dur="500" fill="hold"/>
                                        <p:tgtEl>
                                          <p:spTgt spid="28695"/>
                                        </p:tgtEl>
                                        <p:attrNameLst>
                                          <p:attrName>ppt_x</p:attrName>
                                        </p:attrNameLst>
                                      </p:cBhvr>
                                      <p:tavLst>
                                        <p:tav tm="0">
                                          <p:val>
                                            <p:strVal val="#ppt_x"/>
                                          </p:val>
                                        </p:tav>
                                        <p:tav tm="100000">
                                          <p:val>
                                            <p:strVal val="#ppt_x"/>
                                          </p:val>
                                        </p:tav>
                                      </p:tavLst>
                                    </p:anim>
                                    <p:anim calcmode="lin" valueType="num">
                                      <p:cBhvr additive="base">
                                        <p:cTn id="28" dur="500" fill="hold"/>
                                        <p:tgtEl>
                                          <p:spTgt spid="28695"/>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500" fill="hold"/>
                                        <p:tgtEl>
                                          <p:spTgt spid="5"/>
                                        </p:tgtEl>
                                        <p:attrNameLst>
                                          <p:attrName>ppt_x</p:attrName>
                                        </p:attrNameLst>
                                      </p:cBhvr>
                                      <p:tavLst>
                                        <p:tav tm="0">
                                          <p:val>
                                            <p:strVal val="#ppt_x"/>
                                          </p:val>
                                        </p:tav>
                                        <p:tav tm="100000">
                                          <p:val>
                                            <p:strVal val="#ppt_x"/>
                                          </p:val>
                                        </p:tav>
                                      </p:tavLst>
                                    </p:anim>
                                    <p:anim calcmode="lin" valueType="num">
                                      <p:cBhvr additive="base">
                                        <p:cTn id="3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1" presetClass="entr" fill="hold" nodeType="clickEffect">
                                  <p:stCondLst>
                                    <p:cond delay="0"/>
                                  </p:stCondLst>
                                  <p:childTnLst>
                                    <p:set>
                                      <p:cBhvr additive="repl">
                                        <p:cTn id="38" dur="1" fill="hold">
                                          <p:stCondLst>
                                            <p:cond delay="0"/>
                                          </p:stCondLst>
                                        </p:cTn>
                                        <p:tgtEl>
                                          <p:spTgt spid="55313"/>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fill="hold" nodeType="clickEffect">
                                  <p:stCondLst>
                                    <p:cond delay="0"/>
                                  </p:stCondLst>
                                  <p:childTnLst>
                                    <p:set>
                                      <p:cBhvr additive="repl">
                                        <p:cTn id="42" dur="1" fill="hold">
                                          <p:stCondLst>
                                            <p:cond delay="0"/>
                                          </p:stCondLst>
                                        </p:cTn>
                                        <p:tgtEl>
                                          <p:spTgt spid="55314"/>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28677"/>
                                        </p:tgtEl>
                                        <p:attrNameLst>
                                          <p:attrName>style.visibility</p:attrName>
                                        </p:attrNameLst>
                                      </p:cBhvr>
                                      <p:to>
                                        <p:strVal val="visible"/>
                                      </p:to>
                                    </p:set>
                                    <p:anim calcmode="lin" valueType="num">
                                      <p:cBhvr additive="base">
                                        <p:cTn id="47" dur="500" fill="hold"/>
                                        <p:tgtEl>
                                          <p:spTgt spid="28677"/>
                                        </p:tgtEl>
                                        <p:attrNameLst>
                                          <p:attrName>ppt_x</p:attrName>
                                        </p:attrNameLst>
                                      </p:cBhvr>
                                      <p:tavLst>
                                        <p:tav tm="0">
                                          <p:val>
                                            <p:strVal val="#ppt_x"/>
                                          </p:val>
                                        </p:tav>
                                        <p:tav tm="100000">
                                          <p:val>
                                            <p:strVal val="#ppt_x"/>
                                          </p:val>
                                        </p:tav>
                                      </p:tavLst>
                                    </p:anim>
                                    <p:anim calcmode="lin" valueType="num">
                                      <p:cBhvr additive="base">
                                        <p:cTn id="48" dur="500" fill="hold"/>
                                        <p:tgtEl>
                                          <p:spTgt spid="28677"/>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28678"/>
                                        </p:tgtEl>
                                        <p:attrNameLst>
                                          <p:attrName>style.visibility</p:attrName>
                                        </p:attrNameLst>
                                      </p:cBhvr>
                                      <p:to>
                                        <p:strVal val="visible"/>
                                      </p:to>
                                    </p:set>
                                    <p:anim calcmode="lin" valueType="num">
                                      <p:cBhvr additive="base">
                                        <p:cTn id="51" dur="500" fill="hold"/>
                                        <p:tgtEl>
                                          <p:spTgt spid="28678"/>
                                        </p:tgtEl>
                                        <p:attrNameLst>
                                          <p:attrName>ppt_x</p:attrName>
                                        </p:attrNameLst>
                                      </p:cBhvr>
                                      <p:tavLst>
                                        <p:tav tm="0">
                                          <p:val>
                                            <p:strVal val="#ppt_x"/>
                                          </p:val>
                                        </p:tav>
                                        <p:tav tm="100000">
                                          <p:val>
                                            <p:strVal val="#ppt_x"/>
                                          </p:val>
                                        </p:tav>
                                      </p:tavLst>
                                    </p:anim>
                                    <p:anim calcmode="lin" valueType="num">
                                      <p:cBhvr additive="base">
                                        <p:cTn id="52" dur="500" fill="hold"/>
                                        <p:tgtEl>
                                          <p:spTgt spid="28678"/>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28681"/>
                                        </p:tgtEl>
                                        <p:attrNameLst>
                                          <p:attrName>style.visibility</p:attrName>
                                        </p:attrNameLst>
                                      </p:cBhvr>
                                      <p:to>
                                        <p:strVal val="visible"/>
                                      </p:to>
                                    </p:set>
                                    <p:anim calcmode="lin" valueType="num">
                                      <p:cBhvr additive="base">
                                        <p:cTn id="55" dur="500" fill="hold"/>
                                        <p:tgtEl>
                                          <p:spTgt spid="28681"/>
                                        </p:tgtEl>
                                        <p:attrNameLst>
                                          <p:attrName>ppt_x</p:attrName>
                                        </p:attrNameLst>
                                      </p:cBhvr>
                                      <p:tavLst>
                                        <p:tav tm="0">
                                          <p:val>
                                            <p:strVal val="#ppt_x"/>
                                          </p:val>
                                        </p:tav>
                                        <p:tav tm="100000">
                                          <p:val>
                                            <p:strVal val="#ppt_x"/>
                                          </p:val>
                                        </p:tav>
                                      </p:tavLst>
                                    </p:anim>
                                    <p:anim calcmode="lin" valueType="num">
                                      <p:cBhvr additive="base">
                                        <p:cTn id="56" dur="500" fill="hold"/>
                                        <p:tgtEl>
                                          <p:spTgt spid="28681"/>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55305"/>
                                        </p:tgtEl>
                                        <p:attrNameLst>
                                          <p:attrName>style.visibility</p:attrName>
                                        </p:attrNameLst>
                                      </p:cBhvr>
                                      <p:to>
                                        <p:strVal val="visible"/>
                                      </p:to>
                                    </p:set>
                                    <p:anim calcmode="lin" valueType="num">
                                      <p:cBhvr additive="base">
                                        <p:cTn id="59" dur="500" fill="hold"/>
                                        <p:tgtEl>
                                          <p:spTgt spid="55305"/>
                                        </p:tgtEl>
                                        <p:attrNameLst>
                                          <p:attrName>ppt_x</p:attrName>
                                        </p:attrNameLst>
                                      </p:cBhvr>
                                      <p:tavLst>
                                        <p:tav tm="0">
                                          <p:val>
                                            <p:strVal val="#ppt_x"/>
                                          </p:val>
                                        </p:tav>
                                        <p:tav tm="100000">
                                          <p:val>
                                            <p:strVal val="#ppt_x"/>
                                          </p:val>
                                        </p:tav>
                                      </p:tavLst>
                                    </p:anim>
                                    <p:anim calcmode="lin" valueType="num">
                                      <p:cBhvr additive="base">
                                        <p:cTn id="60" dur="500" fill="hold"/>
                                        <p:tgtEl>
                                          <p:spTgt spid="55305"/>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28683"/>
                                        </p:tgtEl>
                                        <p:attrNameLst>
                                          <p:attrName>style.visibility</p:attrName>
                                        </p:attrNameLst>
                                      </p:cBhvr>
                                      <p:to>
                                        <p:strVal val="visible"/>
                                      </p:to>
                                    </p:set>
                                    <p:anim calcmode="lin" valueType="num">
                                      <p:cBhvr additive="base">
                                        <p:cTn id="63" dur="500" fill="hold"/>
                                        <p:tgtEl>
                                          <p:spTgt spid="28683"/>
                                        </p:tgtEl>
                                        <p:attrNameLst>
                                          <p:attrName>ppt_x</p:attrName>
                                        </p:attrNameLst>
                                      </p:cBhvr>
                                      <p:tavLst>
                                        <p:tav tm="0">
                                          <p:val>
                                            <p:strVal val="#ppt_x"/>
                                          </p:val>
                                        </p:tav>
                                        <p:tav tm="100000">
                                          <p:val>
                                            <p:strVal val="#ppt_x"/>
                                          </p:val>
                                        </p:tav>
                                      </p:tavLst>
                                    </p:anim>
                                    <p:anim calcmode="lin" valueType="num">
                                      <p:cBhvr additive="base">
                                        <p:cTn id="64" dur="500" fill="hold"/>
                                        <p:tgtEl>
                                          <p:spTgt spid="28683"/>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55307"/>
                                        </p:tgtEl>
                                        <p:attrNameLst>
                                          <p:attrName>style.visibility</p:attrName>
                                        </p:attrNameLst>
                                      </p:cBhvr>
                                      <p:to>
                                        <p:strVal val="visible"/>
                                      </p:to>
                                    </p:set>
                                    <p:anim calcmode="lin" valueType="num">
                                      <p:cBhvr additive="base">
                                        <p:cTn id="67" dur="500" fill="hold"/>
                                        <p:tgtEl>
                                          <p:spTgt spid="55307"/>
                                        </p:tgtEl>
                                        <p:attrNameLst>
                                          <p:attrName>ppt_x</p:attrName>
                                        </p:attrNameLst>
                                      </p:cBhvr>
                                      <p:tavLst>
                                        <p:tav tm="0">
                                          <p:val>
                                            <p:strVal val="#ppt_x"/>
                                          </p:val>
                                        </p:tav>
                                        <p:tav tm="100000">
                                          <p:val>
                                            <p:strVal val="#ppt_x"/>
                                          </p:val>
                                        </p:tav>
                                      </p:tavLst>
                                    </p:anim>
                                    <p:anim calcmode="lin" valueType="num">
                                      <p:cBhvr additive="base">
                                        <p:cTn id="68" dur="500" fill="hold"/>
                                        <p:tgtEl>
                                          <p:spTgt spid="55307"/>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1" presetClass="entr" fill="hold" nodeType="clickEffect">
                                  <p:stCondLst>
                                    <p:cond delay="0"/>
                                  </p:stCondLst>
                                  <p:childTnLst>
                                    <p:set>
                                      <p:cBhvr additive="repl">
                                        <p:cTn id="72" dur="1" fill="hold">
                                          <p:stCondLst>
                                            <p:cond delay="0"/>
                                          </p:stCondLst>
                                        </p:cTn>
                                        <p:tgtEl>
                                          <p:spTgt spid="55312"/>
                                        </p:tgtEl>
                                        <p:attrNameLst>
                                          <p:attrName>style.visibility</p:attrName>
                                        </p:attrNameLst>
                                      </p:cBhvr>
                                      <p:to>
                                        <p:strVal val="visible"/>
                                      </p:to>
                                    </p:set>
                                  </p:childTnLst>
                                </p:cTn>
                              </p:par>
                              <p:par>
                                <p:cTn id="73" presetID="2" presetClass="entr" presetSubtype="4" fill="hold" grpId="0" nodeType="withEffect">
                                  <p:stCondLst>
                                    <p:cond delay="0"/>
                                  </p:stCondLst>
                                  <p:childTnLst>
                                    <p:set>
                                      <p:cBhvr>
                                        <p:cTn id="74" dur="1" fill="hold">
                                          <p:stCondLst>
                                            <p:cond delay="0"/>
                                          </p:stCondLst>
                                        </p:cTn>
                                        <p:tgtEl>
                                          <p:spTgt spid="28685"/>
                                        </p:tgtEl>
                                        <p:attrNameLst>
                                          <p:attrName>style.visibility</p:attrName>
                                        </p:attrNameLst>
                                      </p:cBhvr>
                                      <p:to>
                                        <p:strVal val="visible"/>
                                      </p:to>
                                    </p:set>
                                    <p:anim calcmode="lin" valueType="num">
                                      <p:cBhvr additive="base">
                                        <p:cTn id="75" dur="500" fill="hold"/>
                                        <p:tgtEl>
                                          <p:spTgt spid="28685"/>
                                        </p:tgtEl>
                                        <p:attrNameLst>
                                          <p:attrName>ppt_x</p:attrName>
                                        </p:attrNameLst>
                                      </p:cBhvr>
                                      <p:tavLst>
                                        <p:tav tm="0">
                                          <p:val>
                                            <p:strVal val="#ppt_x"/>
                                          </p:val>
                                        </p:tav>
                                        <p:tav tm="100000">
                                          <p:val>
                                            <p:strVal val="#ppt_x"/>
                                          </p:val>
                                        </p:tav>
                                      </p:tavLst>
                                    </p:anim>
                                    <p:anim calcmode="lin" valueType="num">
                                      <p:cBhvr additive="base">
                                        <p:cTn id="76" dur="500" fill="hold"/>
                                        <p:tgtEl>
                                          <p:spTgt spid="28685"/>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28686"/>
                                        </p:tgtEl>
                                        <p:attrNameLst>
                                          <p:attrName>style.visibility</p:attrName>
                                        </p:attrNameLst>
                                      </p:cBhvr>
                                      <p:to>
                                        <p:strVal val="visible"/>
                                      </p:to>
                                    </p:set>
                                    <p:anim calcmode="lin" valueType="num">
                                      <p:cBhvr additive="base">
                                        <p:cTn id="79" dur="500" fill="hold"/>
                                        <p:tgtEl>
                                          <p:spTgt spid="28686"/>
                                        </p:tgtEl>
                                        <p:attrNameLst>
                                          <p:attrName>ppt_x</p:attrName>
                                        </p:attrNameLst>
                                      </p:cBhvr>
                                      <p:tavLst>
                                        <p:tav tm="0">
                                          <p:val>
                                            <p:strVal val="#ppt_x"/>
                                          </p:val>
                                        </p:tav>
                                        <p:tav tm="100000">
                                          <p:val>
                                            <p:strVal val="#ppt_x"/>
                                          </p:val>
                                        </p:tav>
                                      </p:tavLst>
                                    </p:anim>
                                    <p:anim calcmode="lin" valueType="num">
                                      <p:cBhvr additive="base">
                                        <p:cTn id="80" dur="500" fill="hold"/>
                                        <p:tgtEl>
                                          <p:spTgt spid="28686"/>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28687"/>
                                        </p:tgtEl>
                                        <p:attrNameLst>
                                          <p:attrName>style.visibility</p:attrName>
                                        </p:attrNameLst>
                                      </p:cBhvr>
                                      <p:to>
                                        <p:strVal val="visible"/>
                                      </p:to>
                                    </p:set>
                                    <p:anim calcmode="lin" valueType="num">
                                      <p:cBhvr additive="base">
                                        <p:cTn id="83" dur="500" fill="hold"/>
                                        <p:tgtEl>
                                          <p:spTgt spid="28687"/>
                                        </p:tgtEl>
                                        <p:attrNameLst>
                                          <p:attrName>ppt_x</p:attrName>
                                        </p:attrNameLst>
                                      </p:cBhvr>
                                      <p:tavLst>
                                        <p:tav tm="0">
                                          <p:val>
                                            <p:strVal val="#ppt_x"/>
                                          </p:val>
                                        </p:tav>
                                        <p:tav tm="100000">
                                          <p:val>
                                            <p:strVal val="#ppt_x"/>
                                          </p:val>
                                        </p:tav>
                                      </p:tavLst>
                                    </p:anim>
                                    <p:anim calcmode="lin" valueType="num">
                                      <p:cBhvr additive="base">
                                        <p:cTn id="84" dur="500" fill="hold"/>
                                        <p:tgtEl>
                                          <p:spTgt spid="28687"/>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28688"/>
                                        </p:tgtEl>
                                        <p:attrNameLst>
                                          <p:attrName>style.visibility</p:attrName>
                                        </p:attrNameLst>
                                      </p:cBhvr>
                                      <p:to>
                                        <p:strVal val="visible"/>
                                      </p:to>
                                    </p:set>
                                    <p:anim calcmode="lin" valueType="num">
                                      <p:cBhvr additive="base">
                                        <p:cTn id="87" dur="500" fill="hold"/>
                                        <p:tgtEl>
                                          <p:spTgt spid="28688"/>
                                        </p:tgtEl>
                                        <p:attrNameLst>
                                          <p:attrName>ppt_x</p:attrName>
                                        </p:attrNameLst>
                                      </p:cBhvr>
                                      <p:tavLst>
                                        <p:tav tm="0">
                                          <p:val>
                                            <p:strVal val="#ppt_x"/>
                                          </p:val>
                                        </p:tav>
                                        <p:tav tm="100000">
                                          <p:val>
                                            <p:strVal val="#ppt_x"/>
                                          </p:val>
                                        </p:tav>
                                      </p:tavLst>
                                    </p:anim>
                                    <p:anim calcmode="lin" valueType="num">
                                      <p:cBhvr additive="base">
                                        <p:cTn id="88" dur="500" fill="hold"/>
                                        <p:tgtEl>
                                          <p:spTgt spid="28688"/>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55312"/>
                                        </p:tgtEl>
                                        <p:attrNameLst>
                                          <p:attrName>style.visibility</p:attrName>
                                        </p:attrNameLst>
                                      </p:cBhvr>
                                      <p:to>
                                        <p:strVal val="visible"/>
                                      </p:to>
                                    </p:set>
                                    <p:anim calcmode="lin" valueType="num">
                                      <p:cBhvr additive="base">
                                        <p:cTn id="91" dur="500" fill="hold"/>
                                        <p:tgtEl>
                                          <p:spTgt spid="55312"/>
                                        </p:tgtEl>
                                        <p:attrNameLst>
                                          <p:attrName>ppt_x</p:attrName>
                                        </p:attrNameLst>
                                      </p:cBhvr>
                                      <p:tavLst>
                                        <p:tav tm="0">
                                          <p:val>
                                            <p:strVal val="#ppt_x"/>
                                          </p:val>
                                        </p:tav>
                                        <p:tav tm="100000">
                                          <p:val>
                                            <p:strVal val="#ppt_x"/>
                                          </p:val>
                                        </p:tav>
                                      </p:tavLst>
                                    </p:anim>
                                    <p:anim calcmode="lin" valueType="num">
                                      <p:cBhvr additive="base">
                                        <p:cTn id="92" dur="500" fill="hold"/>
                                        <p:tgtEl>
                                          <p:spTgt spid="55312"/>
                                        </p:tgtEl>
                                        <p:attrNameLst>
                                          <p:attrName>ppt_y</p:attrName>
                                        </p:attrNameLst>
                                      </p:cBhvr>
                                      <p:tavLst>
                                        <p:tav tm="0">
                                          <p:val>
                                            <p:strVal val="1+#ppt_h/2"/>
                                          </p:val>
                                        </p:tav>
                                        <p:tav tm="100000">
                                          <p:val>
                                            <p:strVal val="#ppt_y"/>
                                          </p:val>
                                        </p:tav>
                                      </p:tavLst>
                                    </p:anim>
                                  </p:childTnLst>
                                </p:cTn>
                              </p:par>
                              <p:par>
                                <p:cTn id="93" presetID="2" presetClass="entr" presetSubtype="4" fill="hold" nodeType="withEffect">
                                  <p:stCondLst>
                                    <p:cond delay="0"/>
                                  </p:stCondLst>
                                  <p:childTnLst>
                                    <p:set>
                                      <p:cBhvr>
                                        <p:cTn id="94" dur="1" fill="hold">
                                          <p:stCondLst>
                                            <p:cond delay="0"/>
                                          </p:stCondLst>
                                        </p:cTn>
                                        <p:tgtEl>
                                          <p:spTgt spid="28693"/>
                                        </p:tgtEl>
                                        <p:attrNameLst>
                                          <p:attrName>style.visibility</p:attrName>
                                        </p:attrNameLst>
                                      </p:cBhvr>
                                      <p:to>
                                        <p:strVal val="visible"/>
                                      </p:to>
                                    </p:set>
                                    <p:anim calcmode="lin" valueType="num">
                                      <p:cBhvr additive="base">
                                        <p:cTn id="95" dur="500" fill="hold"/>
                                        <p:tgtEl>
                                          <p:spTgt spid="28693"/>
                                        </p:tgtEl>
                                        <p:attrNameLst>
                                          <p:attrName>ppt_x</p:attrName>
                                        </p:attrNameLst>
                                      </p:cBhvr>
                                      <p:tavLst>
                                        <p:tav tm="0">
                                          <p:val>
                                            <p:strVal val="#ppt_x"/>
                                          </p:val>
                                        </p:tav>
                                        <p:tav tm="100000">
                                          <p:val>
                                            <p:strVal val="#ppt_x"/>
                                          </p:val>
                                        </p:tav>
                                      </p:tavLst>
                                    </p:anim>
                                    <p:anim calcmode="lin" valueType="num">
                                      <p:cBhvr additive="base">
                                        <p:cTn id="96" dur="500" fill="hold"/>
                                        <p:tgtEl>
                                          <p:spTgt spid="2869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305" grpId="0"/>
      <p:bldP spid="28683" grpId="0" animBg="1"/>
      <p:bldP spid="55307" grpId="0"/>
      <p:bldP spid="28685" grpId="0" animBg="1"/>
      <p:bldP spid="28686" grpId="0" animBg="1"/>
      <p:bldP spid="28687" grpId="0" animBg="1"/>
      <p:bldP spid="28688" grpId="0" animBg="1"/>
      <p:bldP spid="55312" grpId="0" animBg="1"/>
      <p:bldP spid="28695" grpId="0" animBg="1"/>
      <p:bldP spid="4"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 name="4 Marcador de pie de página">
            <a:extLst>
              <a:ext uri="{FF2B5EF4-FFF2-40B4-BE49-F238E27FC236}">
                <a16:creationId xmlns:a16="http://schemas.microsoft.com/office/drawing/2014/main" id="{D35BFBA1-6D1C-B241-BB26-77599139020C}"/>
              </a:ext>
            </a:extLst>
          </p:cNvPr>
          <p:cNvSpPr>
            <a:spLocks noGrp="1"/>
          </p:cNvSpPr>
          <p:nvPr>
            <p:ph type="ftr" sz="quarter" idx="11"/>
          </p:nvPr>
        </p:nvSpPr>
        <p:spPr/>
        <p:txBody>
          <a:bodyPr/>
          <a:lstStyle/>
          <a:p>
            <a:pPr>
              <a:defRPr/>
            </a:pPr>
            <a:r>
              <a:rPr lang="en-US"/>
              <a:t>Escuela Naval Arturo Prat                                    Cátedra de Física y Mecánica Técnica.</a:t>
            </a:r>
            <a:endParaRPr lang="en-US" dirty="0"/>
          </a:p>
        </p:txBody>
      </p:sp>
      <p:sp>
        <p:nvSpPr>
          <p:cNvPr id="30723" name="5 Marcador de número de diapositiva">
            <a:extLst>
              <a:ext uri="{FF2B5EF4-FFF2-40B4-BE49-F238E27FC236}">
                <a16:creationId xmlns:a16="http://schemas.microsoft.com/office/drawing/2014/main" id="{445CE13C-E0DD-724C-9116-1FBDD07DB314}"/>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1363" indent="-284163">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1413" indent="-227013">
              <a:spcBef>
                <a:spcPct val="20000"/>
              </a:spcBef>
              <a:buFont typeface="Arial" panose="020B0604020202020204" pitchFamily="34" charset="0"/>
              <a:buChar char="•"/>
              <a:defRPr sz="2400">
                <a:solidFill>
                  <a:schemeClr val="tx1"/>
                </a:solidFill>
                <a:latin typeface="Calibri" panose="020F0502020204030204" pitchFamily="34" charset="0"/>
              </a:defRPr>
            </a:lvl3pPr>
            <a:lvl4pPr marL="1598613" indent="-227013">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5813" indent="-227013">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30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02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74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46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A1A5F292-8025-A44D-A8EE-B5DC88BFB2E7}" type="slidenum">
              <a:rPr lang="en-US" altLang="es-ES_tradnl" sz="1200" smtClean="0">
                <a:solidFill>
                  <a:srgbClr val="FFFFFF"/>
                </a:solidFill>
              </a:rPr>
              <a:pPr>
                <a:spcBef>
                  <a:spcPct val="0"/>
                </a:spcBef>
                <a:buFontTx/>
                <a:buNone/>
              </a:pPr>
              <a:t>10</a:t>
            </a:fld>
            <a:endParaRPr lang="en-US" altLang="es-ES_tradnl" sz="1200">
              <a:solidFill>
                <a:srgbClr val="FFFFFF"/>
              </a:solidFill>
            </a:endParaRPr>
          </a:p>
        </p:txBody>
      </p:sp>
      <p:sp>
        <p:nvSpPr>
          <p:cNvPr id="30724" name="Rectangle 2">
            <a:extLst>
              <a:ext uri="{FF2B5EF4-FFF2-40B4-BE49-F238E27FC236}">
                <a16:creationId xmlns:a16="http://schemas.microsoft.com/office/drawing/2014/main" id="{7056C450-B333-D248-B3F6-E4CFFFA3851E}"/>
              </a:ext>
            </a:extLst>
          </p:cNvPr>
          <p:cNvSpPr>
            <a:spLocks noGrp="1"/>
          </p:cNvSpPr>
          <p:nvPr>
            <p:ph type="title"/>
          </p:nvPr>
        </p:nvSpPr>
        <p:spPr>
          <a:xfrm>
            <a:off x="163513" y="161925"/>
            <a:ext cx="4081462" cy="1144588"/>
          </a:xfrm>
        </p:spPr>
        <p:txBody>
          <a:bodyPr lIns="0" tIns="35203" rIns="0" bIns="0"/>
          <a:lstStyle/>
          <a:p>
            <a:pPr defTabSz="447675" eaLnBrk="1" hangingPunct="1">
              <a:tabLst>
                <a:tab pos="722313" algn="l"/>
                <a:tab pos="1446213" algn="l"/>
                <a:tab pos="2170113" algn="l"/>
                <a:tab pos="2894013" algn="l"/>
                <a:tab pos="3617913" algn="l"/>
                <a:tab pos="4341813" algn="l"/>
              </a:tabLst>
            </a:pPr>
            <a:r>
              <a:rPr lang="es-CL" altLang="es-ES_tradnl">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Ejemplo</a:t>
            </a:r>
          </a:p>
        </p:txBody>
      </p:sp>
      <p:sp>
        <p:nvSpPr>
          <p:cNvPr id="30725" name="Text Box 3">
            <a:extLst>
              <a:ext uri="{FF2B5EF4-FFF2-40B4-BE49-F238E27FC236}">
                <a16:creationId xmlns:a16="http://schemas.microsoft.com/office/drawing/2014/main" id="{AD474B99-EF16-134D-B42B-6CE9588E239E}"/>
              </a:ext>
            </a:extLst>
          </p:cNvPr>
          <p:cNvSpPr txBox="1">
            <a:spLocks noChangeArrowheads="1"/>
          </p:cNvSpPr>
          <p:nvPr/>
        </p:nvSpPr>
        <p:spPr bwMode="auto">
          <a:xfrm>
            <a:off x="0" y="1341438"/>
            <a:ext cx="3756025" cy="351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81639" tIns="40820" rIns="81639" bIns="40820"/>
          <a:lstStyle>
            <a:lvl1pPr marL="342900" indent="-342900" defTabSz="407988">
              <a:spcBef>
                <a:spcPct val="20000"/>
              </a:spcBef>
              <a:buFont typeface="Arial" panose="020B0604020202020204" pitchFamily="34" charset="0"/>
              <a:buChar char="•"/>
              <a:tabLst>
                <a:tab pos="657225" algn="l"/>
                <a:tab pos="1312863" algn="l"/>
                <a:tab pos="1970088" algn="l"/>
                <a:tab pos="2627313" algn="l"/>
              </a:tabLst>
              <a:defRPr sz="3200">
                <a:solidFill>
                  <a:schemeClr val="tx1"/>
                </a:solidFill>
                <a:latin typeface="Calibri" panose="020F0502020204030204" pitchFamily="34" charset="0"/>
              </a:defRPr>
            </a:lvl1pPr>
            <a:lvl2pPr marL="742950" indent="-285750" defTabSz="407988">
              <a:spcBef>
                <a:spcPct val="20000"/>
              </a:spcBef>
              <a:buFont typeface="Arial" panose="020B0604020202020204" pitchFamily="34" charset="0"/>
              <a:buChar char="–"/>
              <a:tabLst>
                <a:tab pos="657225" algn="l"/>
                <a:tab pos="1312863" algn="l"/>
                <a:tab pos="1970088" algn="l"/>
                <a:tab pos="2627313" algn="l"/>
              </a:tabLst>
              <a:defRPr sz="2800">
                <a:solidFill>
                  <a:schemeClr val="tx1"/>
                </a:solidFill>
                <a:latin typeface="Calibri" panose="020F0502020204030204" pitchFamily="34" charset="0"/>
              </a:defRPr>
            </a:lvl2pPr>
            <a:lvl3pPr marL="1143000" indent="-228600" defTabSz="407988">
              <a:spcBef>
                <a:spcPct val="20000"/>
              </a:spcBef>
              <a:buFont typeface="Arial" panose="020B0604020202020204" pitchFamily="34" charset="0"/>
              <a:buChar char="•"/>
              <a:tabLst>
                <a:tab pos="657225" algn="l"/>
                <a:tab pos="1312863" algn="l"/>
                <a:tab pos="1970088" algn="l"/>
                <a:tab pos="2627313" algn="l"/>
              </a:tabLst>
              <a:defRPr sz="2400">
                <a:solidFill>
                  <a:schemeClr val="tx1"/>
                </a:solidFill>
                <a:latin typeface="Calibri" panose="020F0502020204030204" pitchFamily="34" charset="0"/>
              </a:defRPr>
            </a:lvl3pPr>
            <a:lvl4pPr marL="1600200" indent="-228600" defTabSz="407988">
              <a:spcBef>
                <a:spcPct val="20000"/>
              </a:spcBef>
              <a:buFont typeface="Arial" panose="020B0604020202020204" pitchFamily="34" charset="0"/>
              <a:buChar char="–"/>
              <a:tabLst>
                <a:tab pos="657225" algn="l"/>
                <a:tab pos="1312863" algn="l"/>
                <a:tab pos="1970088" algn="l"/>
                <a:tab pos="2627313" algn="l"/>
              </a:tabLst>
              <a:defRPr sz="2000">
                <a:solidFill>
                  <a:schemeClr val="tx1"/>
                </a:solidFill>
                <a:latin typeface="Calibri" panose="020F0502020204030204" pitchFamily="34" charset="0"/>
              </a:defRPr>
            </a:lvl4pPr>
            <a:lvl5pPr marL="2057400" indent="-228600" defTabSz="407988">
              <a:spcBef>
                <a:spcPct val="20000"/>
              </a:spcBef>
              <a:buFont typeface="Arial" panose="020B0604020202020204" pitchFamily="34" charset="0"/>
              <a:buChar char="»"/>
              <a:tabLst>
                <a:tab pos="657225" algn="l"/>
                <a:tab pos="1312863" algn="l"/>
                <a:tab pos="1970088" algn="l"/>
                <a:tab pos="2627313" algn="l"/>
              </a:tabLst>
              <a:defRPr sz="2000">
                <a:solidFill>
                  <a:schemeClr val="tx1"/>
                </a:solidFill>
                <a:latin typeface="Calibri" panose="020F0502020204030204" pitchFamily="34" charset="0"/>
              </a:defRPr>
            </a:lvl5pPr>
            <a:lvl6pPr marL="25146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Lst>
              <a:defRPr sz="2000">
                <a:solidFill>
                  <a:schemeClr val="tx1"/>
                </a:solidFill>
                <a:latin typeface="Calibri" panose="020F0502020204030204" pitchFamily="34" charset="0"/>
              </a:defRPr>
            </a:lvl6pPr>
            <a:lvl7pPr marL="29718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Lst>
              <a:defRPr sz="2000">
                <a:solidFill>
                  <a:schemeClr val="tx1"/>
                </a:solidFill>
                <a:latin typeface="Calibri" panose="020F0502020204030204" pitchFamily="34" charset="0"/>
              </a:defRPr>
            </a:lvl7pPr>
            <a:lvl8pPr marL="34290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Lst>
              <a:defRPr sz="2000">
                <a:solidFill>
                  <a:schemeClr val="tx1"/>
                </a:solidFill>
                <a:latin typeface="Calibri" panose="020F0502020204030204" pitchFamily="34" charset="0"/>
              </a:defRPr>
            </a:lvl8pPr>
            <a:lvl9pPr marL="38862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Lst>
              <a:defRPr sz="2000">
                <a:solidFill>
                  <a:schemeClr val="tx1"/>
                </a:solidFill>
                <a:latin typeface="Calibri" panose="020F0502020204030204" pitchFamily="34" charset="0"/>
              </a:defRPr>
            </a:lvl9pPr>
          </a:lstStyle>
          <a:p>
            <a:pPr algn="just" eaLnBrk="1">
              <a:lnSpc>
                <a:spcPct val="117000"/>
              </a:lnSpc>
              <a:spcBef>
                <a:spcPct val="0"/>
              </a:spcBef>
              <a:buClr>
                <a:srgbClr val="000000"/>
              </a:buClr>
              <a:buFont typeface="Times New Roman" panose="02020603050405020304" pitchFamily="18" charset="0"/>
              <a:buNone/>
            </a:pPr>
            <a:r>
              <a:rPr lang="es-CL" altLang="es-ES_tradnl" sz="2000" b="1">
                <a:solidFill>
                  <a:srgbClr val="280099"/>
                </a:solidFill>
                <a:latin typeface="Britannic Bold" panose="020B0903060703020204" pitchFamily="34" charset="77"/>
              </a:rPr>
              <a:t>       </a:t>
            </a:r>
            <a:r>
              <a:rPr lang="es-CL" altLang="es-ES_tradnl" sz="2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Un velero tiene las coordenadas (x</a:t>
            </a:r>
            <a:r>
              <a:rPr lang="es-CL" altLang="es-ES_tradnl" sz="2000" baseline="-33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1</a:t>
            </a:r>
            <a:r>
              <a:rPr lang="es-CL" altLang="es-ES_tradnl" sz="2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,y</a:t>
            </a:r>
            <a:r>
              <a:rPr lang="es-CL" altLang="es-ES_tradnl" sz="2000" baseline="-33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1</a:t>
            </a:r>
            <a:r>
              <a:rPr lang="es-CL" altLang="es-ES_tradnl" sz="2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 = (110; 218) [m] en el instante t</a:t>
            </a:r>
            <a:r>
              <a:rPr lang="es-CL" altLang="es-ES_tradnl" sz="2000" baseline="-33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1</a:t>
            </a:r>
            <a:r>
              <a:rPr lang="es-CL" altLang="es-ES_tradnl" sz="2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 60 [s]. Dos minutos más tarde, en el instante t</a:t>
            </a:r>
            <a:r>
              <a:rPr lang="es-CL" altLang="es-ES_tradnl" sz="2000" baseline="-33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2 </a:t>
            </a:r>
            <a:r>
              <a:rPr lang="es-CL" altLang="es-ES_tradnl" sz="2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sus coordenadas son   (x</a:t>
            </a:r>
            <a:r>
              <a:rPr lang="es-CL" altLang="es-ES_tradnl" sz="2000" baseline="-33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2</a:t>
            </a:r>
            <a:r>
              <a:rPr lang="es-CL" altLang="es-ES_tradnl" sz="2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,y</a:t>
            </a:r>
            <a:r>
              <a:rPr lang="es-CL" altLang="es-ES_tradnl" sz="2000" baseline="-33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2</a:t>
            </a:r>
            <a:r>
              <a:rPr lang="es-CL" altLang="es-ES_tradnl" sz="2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 = (130; 205)[m] </a:t>
            </a:r>
          </a:p>
          <a:p>
            <a:pPr algn="just" eaLnBrk="1">
              <a:lnSpc>
                <a:spcPct val="117000"/>
              </a:lnSpc>
              <a:spcBef>
                <a:spcPct val="0"/>
              </a:spcBef>
              <a:buClr>
                <a:srgbClr val="000000"/>
              </a:buClr>
              <a:buFont typeface="Times New Roman" panose="02020603050405020304" pitchFamily="18" charset="0"/>
              <a:buNone/>
            </a:pPr>
            <a:r>
              <a:rPr lang="es-CL" altLang="es-ES_tradnl" sz="2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	Determinar la velocidad media en este intervalo de dos minutos. </a:t>
            </a:r>
          </a:p>
          <a:p>
            <a:pPr algn="just" eaLnBrk="1">
              <a:lnSpc>
                <a:spcPct val="117000"/>
              </a:lnSpc>
              <a:spcBef>
                <a:spcPct val="0"/>
              </a:spcBef>
              <a:buClr>
                <a:srgbClr val="000000"/>
              </a:buClr>
              <a:buFont typeface="Times New Roman" panose="02020603050405020304" pitchFamily="18" charset="0"/>
              <a:buNone/>
            </a:pPr>
            <a:endParaRPr lang="es-CL" altLang="es-ES_tradnl" sz="2000" b="1">
              <a:solidFill>
                <a:srgbClr val="5C8526"/>
              </a:solidFill>
              <a:latin typeface="Britannic Bold" panose="020B0903060703020204" pitchFamily="34" charset="77"/>
            </a:endParaRPr>
          </a:p>
        </p:txBody>
      </p:sp>
      <p:pic>
        <p:nvPicPr>
          <p:cNvPr id="64516" name="Picture 4">
            <a:extLst>
              <a:ext uri="{FF2B5EF4-FFF2-40B4-BE49-F238E27FC236}">
                <a16:creationId xmlns:a16="http://schemas.microsoft.com/office/drawing/2014/main" id="{0F052D3D-31B4-014B-9647-8950136FFD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83050" y="1306513"/>
            <a:ext cx="4025900" cy="234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64517" name="Picture 5">
            <a:extLst>
              <a:ext uri="{FF2B5EF4-FFF2-40B4-BE49-F238E27FC236}">
                <a16:creationId xmlns:a16="http://schemas.microsoft.com/office/drawing/2014/main" id="{00C0DA78-C58A-E54D-A803-6451C9D04B6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67175" y="1341438"/>
            <a:ext cx="3878263" cy="2255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64520" name="Freeform 8">
            <a:extLst>
              <a:ext uri="{FF2B5EF4-FFF2-40B4-BE49-F238E27FC236}">
                <a16:creationId xmlns:a16="http://schemas.microsoft.com/office/drawing/2014/main" id="{16DA3EB0-03E6-CC4B-95FF-B0BBE9C3FBB2}"/>
              </a:ext>
            </a:extLst>
          </p:cNvPr>
          <p:cNvSpPr>
            <a:spLocks/>
          </p:cNvSpPr>
          <p:nvPr/>
        </p:nvSpPr>
        <p:spPr bwMode="auto">
          <a:xfrm>
            <a:off x="4408488" y="1960563"/>
            <a:ext cx="815975" cy="1470025"/>
          </a:xfrm>
          <a:custGeom>
            <a:avLst/>
            <a:gdLst>
              <a:gd name="T0" fmla="*/ 0 w 2501"/>
              <a:gd name="T1" fmla="*/ 2147483646 h 4501"/>
              <a:gd name="T2" fmla="*/ 2147483646 w 2501"/>
              <a:gd name="T3" fmla="*/ 0 h 4501"/>
              <a:gd name="T4" fmla="*/ 0 60000 65536"/>
              <a:gd name="T5" fmla="*/ 0 60000 65536"/>
              <a:gd name="T6" fmla="*/ 0 w 2501"/>
              <a:gd name="T7" fmla="*/ 0 h 4501"/>
              <a:gd name="T8" fmla="*/ 2501 w 2501"/>
              <a:gd name="T9" fmla="*/ 4501 h 4501"/>
            </a:gdLst>
            <a:ahLst/>
            <a:cxnLst>
              <a:cxn ang="T4">
                <a:pos x="T0" y="T1"/>
              </a:cxn>
              <a:cxn ang="T5">
                <a:pos x="T2" y="T3"/>
              </a:cxn>
            </a:cxnLst>
            <a:rect l="T6" t="T7" r="T8" b="T9"/>
            <a:pathLst>
              <a:path w="2501" h="4501">
                <a:moveTo>
                  <a:pt x="0" y="4500"/>
                </a:moveTo>
                <a:lnTo>
                  <a:pt x="2500" y="0"/>
                </a:lnTo>
              </a:path>
            </a:pathLst>
          </a:custGeom>
          <a:noFill/>
          <a:ln w="9525">
            <a:solidFill>
              <a:srgbClr val="000000"/>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64521" name="Freeform 9">
            <a:extLst>
              <a:ext uri="{FF2B5EF4-FFF2-40B4-BE49-F238E27FC236}">
                <a16:creationId xmlns:a16="http://schemas.microsoft.com/office/drawing/2014/main" id="{942FA4E9-C5CC-D34B-BA22-507F806F58EB}"/>
              </a:ext>
            </a:extLst>
          </p:cNvPr>
          <p:cNvSpPr>
            <a:spLocks/>
          </p:cNvSpPr>
          <p:nvPr/>
        </p:nvSpPr>
        <p:spPr bwMode="auto">
          <a:xfrm>
            <a:off x="4473575" y="2940050"/>
            <a:ext cx="2384425" cy="390525"/>
          </a:xfrm>
          <a:custGeom>
            <a:avLst/>
            <a:gdLst>
              <a:gd name="T0" fmla="*/ 0 w 7301"/>
              <a:gd name="T1" fmla="*/ 2147483646 h 1201"/>
              <a:gd name="T2" fmla="*/ 2147483646 w 7301"/>
              <a:gd name="T3" fmla="*/ 0 h 1201"/>
              <a:gd name="T4" fmla="*/ 0 60000 65536"/>
              <a:gd name="T5" fmla="*/ 0 60000 65536"/>
              <a:gd name="T6" fmla="*/ 0 w 7301"/>
              <a:gd name="T7" fmla="*/ 0 h 1201"/>
              <a:gd name="T8" fmla="*/ 7301 w 7301"/>
              <a:gd name="T9" fmla="*/ 1201 h 1201"/>
            </a:gdLst>
            <a:ahLst/>
            <a:cxnLst>
              <a:cxn ang="T4">
                <a:pos x="T0" y="T1"/>
              </a:cxn>
              <a:cxn ang="T5">
                <a:pos x="T2" y="T3"/>
              </a:cxn>
            </a:cxnLst>
            <a:rect l="T6" t="T7" r="T8" b="T9"/>
            <a:pathLst>
              <a:path w="7301" h="1201">
                <a:moveTo>
                  <a:pt x="0" y="1200"/>
                </a:moveTo>
                <a:lnTo>
                  <a:pt x="7300" y="0"/>
                </a:lnTo>
              </a:path>
            </a:pathLst>
          </a:custGeom>
          <a:noFill/>
          <a:ln w="9525">
            <a:solidFill>
              <a:srgbClr val="000000"/>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64526" name="Freeform 14">
            <a:extLst>
              <a:ext uri="{FF2B5EF4-FFF2-40B4-BE49-F238E27FC236}">
                <a16:creationId xmlns:a16="http://schemas.microsoft.com/office/drawing/2014/main" id="{CFBAD336-7D1F-B949-93A4-876C1DE8A3DD}"/>
              </a:ext>
            </a:extLst>
          </p:cNvPr>
          <p:cNvSpPr>
            <a:spLocks/>
          </p:cNvSpPr>
          <p:nvPr/>
        </p:nvSpPr>
        <p:spPr bwMode="auto">
          <a:xfrm>
            <a:off x="5224463" y="1960563"/>
            <a:ext cx="1633537" cy="979487"/>
          </a:xfrm>
          <a:custGeom>
            <a:avLst/>
            <a:gdLst>
              <a:gd name="T0" fmla="*/ 0 w 5001"/>
              <a:gd name="T1" fmla="*/ 0 h 3001"/>
              <a:gd name="T2" fmla="*/ 2147483646 w 5001"/>
              <a:gd name="T3" fmla="*/ 2147483646 h 3001"/>
              <a:gd name="T4" fmla="*/ 0 60000 65536"/>
              <a:gd name="T5" fmla="*/ 0 60000 65536"/>
              <a:gd name="T6" fmla="*/ 0 w 5001"/>
              <a:gd name="T7" fmla="*/ 0 h 3001"/>
              <a:gd name="T8" fmla="*/ 5001 w 5001"/>
              <a:gd name="T9" fmla="*/ 3001 h 3001"/>
            </a:gdLst>
            <a:ahLst/>
            <a:cxnLst>
              <a:cxn ang="T4">
                <a:pos x="T0" y="T1"/>
              </a:cxn>
              <a:cxn ang="T5">
                <a:pos x="T2" y="T3"/>
              </a:cxn>
            </a:cxnLst>
            <a:rect l="T6" t="T7" r="T8" b="T9"/>
            <a:pathLst>
              <a:path w="5001" h="3001">
                <a:moveTo>
                  <a:pt x="0" y="0"/>
                </a:moveTo>
                <a:lnTo>
                  <a:pt x="5000" y="3000"/>
                </a:lnTo>
              </a:path>
            </a:pathLst>
          </a:custGeom>
          <a:noFill/>
          <a:ln w="36000">
            <a:solidFill>
              <a:srgbClr val="0000FF"/>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64529" name="Freeform 17">
            <a:extLst>
              <a:ext uri="{FF2B5EF4-FFF2-40B4-BE49-F238E27FC236}">
                <a16:creationId xmlns:a16="http://schemas.microsoft.com/office/drawing/2014/main" id="{ABDF579E-927D-A94C-AD1C-ABFC92182C8E}"/>
              </a:ext>
            </a:extLst>
          </p:cNvPr>
          <p:cNvSpPr>
            <a:spLocks/>
          </p:cNvSpPr>
          <p:nvPr/>
        </p:nvSpPr>
        <p:spPr bwMode="auto">
          <a:xfrm>
            <a:off x="5224463" y="1960563"/>
            <a:ext cx="327025" cy="163512"/>
          </a:xfrm>
          <a:custGeom>
            <a:avLst/>
            <a:gdLst>
              <a:gd name="T0" fmla="*/ 0 w 1001"/>
              <a:gd name="T1" fmla="*/ 0 h 501"/>
              <a:gd name="T2" fmla="*/ 2147483646 w 1001"/>
              <a:gd name="T3" fmla="*/ 2147483646 h 501"/>
              <a:gd name="T4" fmla="*/ 0 60000 65536"/>
              <a:gd name="T5" fmla="*/ 0 60000 65536"/>
              <a:gd name="T6" fmla="*/ 0 w 1001"/>
              <a:gd name="T7" fmla="*/ 0 h 501"/>
              <a:gd name="T8" fmla="*/ 1001 w 1001"/>
              <a:gd name="T9" fmla="*/ 501 h 501"/>
            </a:gdLst>
            <a:ahLst/>
            <a:cxnLst>
              <a:cxn ang="T4">
                <a:pos x="T0" y="T1"/>
              </a:cxn>
              <a:cxn ang="T5">
                <a:pos x="T2" y="T3"/>
              </a:cxn>
            </a:cxnLst>
            <a:rect l="T6" t="T7" r="T8" b="T9"/>
            <a:pathLst>
              <a:path w="1001" h="501">
                <a:moveTo>
                  <a:pt x="0" y="0"/>
                </a:moveTo>
                <a:lnTo>
                  <a:pt x="1000" y="500"/>
                </a:lnTo>
              </a:path>
            </a:pathLst>
          </a:custGeom>
          <a:noFill/>
          <a:ln w="54000">
            <a:solidFill>
              <a:srgbClr val="008000"/>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s-CL"/>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6451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6451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nodeType="clickEffect">
                                  <p:stCondLst>
                                    <p:cond delay="0"/>
                                  </p:stCondLst>
                                  <p:childTnLst>
                                    <p:set>
                                      <p:cBhvr additive="repl">
                                        <p:cTn id="14" dur="1" fill="hold">
                                          <p:stCondLst>
                                            <p:cond delay="0"/>
                                          </p:stCondLst>
                                        </p:cTn>
                                        <p:tgtEl>
                                          <p:spTgt spid="64520"/>
                                        </p:tgtEl>
                                        <p:attrNameLst>
                                          <p:attrName>style.visibility</p:attrName>
                                        </p:attrNameLst>
                                      </p:cBhvr>
                                      <p:to>
                                        <p:strVal val="visible"/>
                                      </p:to>
                                    </p:set>
                                  </p:childTnLst>
                                </p:cTn>
                              </p:par>
                              <p:par>
                                <p:cTn id="15" presetID="1" presetClass="entr" fill="hold" nodeType="withEffect">
                                  <p:stCondLst>
                                    <p:cond delay="0"/>
                                  </p:stCondLst>
                                  <p:childTnLst>
                                    <p:set>
                                      <p:cBhvr additive="repl">
                                        <p:cTn id="16" dur="1" fill="hold">
                                          <p:stCondLst>
                                            <p:cond delay="0"/>
                                          </p:stCondLst>
                                        </p:cTn>
                                        <p:tgtEl>
                                          <p:spTgt spid="64521"/>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fill="hold" nodeType="clickEffect">
                                  <p:stCondLst>
                                    <p:cond delay="0"/>
                                  </p:stCondLst>
                                  <p:childTnLst>
                                    <p:set>
                                      <p:cBhvr additive="repl">
                                        <p:cTn id="20" dur="1" fill="hold">
                                          <p:stCondLst>
                                            <p:cond delay="0"/>
                                          </p:stCondLst>
                                        </p:cTn>
                                        <p:tgtEl>
                                          <p:spTgt spid="64520"/>
                                        </p:tgtEl>
                                        <p:attrNameLst>
                                          <p:attrName>style.visibility</p:attrName>
                                        </p:attrNameLst>
                                      </p:cBhvr>
                                      <p:to>
                                        <p:strVal val="visible"/>
                                      </p:to>
                                    </p:set>
                                  </p:childTnLst>
                                </p:cTn>
                              </p:par>
                              <p:par>
                                <p:cTn id="21" presetID="1" presetClass="entr" fill="hold" nodeType="withEffect">
                                  <p:stCondLst>
                                    <p:cond delay="0"/>
                                  </p:stCondLst>
                                  <p:childTnLst>
                                    <p:set>
                                      <p:cBhvr additive="repl">
                                        <p:cTn id="22" dur="1" fill="hold">
                                          <p:stCondLst>
                                            <p:cond delay="0"/>
                                          </p:stCondLst>
                                        </p:cTn>
                                        <p:tgtEl>
                                          <p:spTgt spid="64521"/>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fill="hold" nodeType="clickEffect">
                                  <p:stCondLst>
                                    <p:cond delay="0"/>
                                  </p:stCondLst>
                                  <p:childTnLst>
                                    <p:set>
                                      <p:cBhvr additive="repl">
                                        <p:cTn id="26" dur="1" fill="hold">
                                          <p:stCondLst>
                                            <p:cond delay="0"/>
                                          </p:stCondLst>
                                        </p:cTn>
                                        <p:tgtEl>
                                          <p:spTgt spid="64526"/>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fill="hold" nodeType="clickEffect">
                                  <p:stCondLst>
                                    <p:cond delay="0"/>
                                  </p:stCondLst>
                                  <p:childTnLst>
                                    <p:set>
                                      <p:cBhvr additive="repl">
                                        <p:cTn id="30" dur="1" fill="hold">
                                          <p:stCondLst>
                                            <p:cond delay="0"/>
                                          </p:stCondLst>
                                        </p:cTn>
                                        <p:tgtEl>
                                          <p:spTgt spid="645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2771" name="5 Marcador de número de diapositiva">
            <a:extLst>
              <a:ext uri="{FF2B5EF4-FFF2-40B4-BE49-F238E27FC236}">
                <a16:creationId xmlns:a16="http://schemas.microsoft.com/office/drawing/2014/main" id="{6380C5B6-0FD2-9047-9C68-DB43960C3EDF}"/>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1363" indent="-284163">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1413" indent="-227013">
              <a:spcBef>
                <a:spcPct val="20000"/>
              </a:spcBef>
              <a:buFont typeface="Arial" panose="020B0604020202020204" pitchFamily="34" charset="0"/>
              <a:buChar char="•"/>
              <a:defRPr sz="2400">
                <a:solidFill>
                  <a:schemeClr val="tx1"/>
                </a:solidFill>
                <a:latin typeface="Calibri" panose="020F0502020204030204" pitchFamily="34" charset="0"/>
              </a:defRPr>
            </a:lvl3pPr>
            <a:lvl4pPr marL="1598613" indent="-227013">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5813" indent="-227013">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30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02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74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46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7AD34C41-4E7E-B74C-8A4F-BB9230071D11}" type="slidenum">
              <a:rPr lang="en-US" altLang="es-ES_tradnl" sz="1200" smtClean="0">
                <a:solidFill>
                  <a:srgbClr val="FFFFFF"/>
                </a:solidFill>
              </a:rPr>
              <a:pPr>
                <a:spcBef>
                  <a:spcPct val="0"/>
                </a:spcBef>
                <a:buFontTx/>
                <a:buNone/>
              </a:pPr>
              <a:t>11</a:t>
            </a:fld>
            <a:endParaRPr lang="en-US" altLang="es-ES_tradnl" sz="1200" dirty="0">
              <a:solidFill>
                <a:srgbClr val="FFFFFF"/>
              </a:solidFill>
            </a:endParaRPr>
          </a:p>
        </p:txBody>
      </p:sp>
      <p:sp>
        <p:nvSpPr>
          <p:cNvPr id="32772" name="Rectangle 2">
            <a:extLst>
              <a:ext uri="{FF2B5EF4-FFF2-40B4-BE49-F238E27FC236}">
                <a16:creationId xmlns:a16="http://schemas.microsoft.com/office/drawing/2014/main" id="{5C909C82-8DF1-7648-AC58-C9D35DF453DF}"/>
              </a:ext>
            </a:extLst>
          </p:cNvPr>
          <p:cNvSpPr>
            <a:spLocks noGrp="1"/>
          </p:cNvSpPr>
          <p:nvPr>
            <p:ph type="title"/>
          </p:nvPr>
        </p:nvSpPr>
        <p:spPr/>
        <p:txBody>
          <a:bodyPr lIns="0" tIns="0" rIns="0" bIns="0"/>
          <a:lstStyle/>
          <a:p>
            <a:pPr defTabSz="447675" eaLnBrk="1" hangingPunct="1">
              <a:lnSpc>
                <a:spcPct val="117000"/>
              </a:lnSpc>
              <a:tabLst>
                <a:tab pos="722313" algn="l"/>
                <a:tab pos="1446213" algn="l"/>
                <a:tab pos="2170113" algn="l"/>
                <a:tab pos="2894013" algn="l"/>
                <a:tab pos="3617913" algn="l"/>
                <a:tab pos="4341813" algn="l"/>
                <a:tab pos="5065713" algn="l"/>
                <a:tab pos="5789613" algn="l"/>
                <a:tab pos="6513513" algn="l"/>
                <a:tab pos="7237413" algn="l"/>
                <a:tab pos="7961313" algn="l"/>
                <a:tab pos="8685213" algn="l"/>
              </a:tabLst>
            </a:pPr>
            <a:r>
              <a:rPr lang="es-CL" altLang="es-ES_tradnl">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Rapidez media</a:t>
            </a:r>
          </a:p>
        </p:txBody>
      </p:sp>
      <p:sp>
        <p:nvSpPr>
          <p:cNvPr id="66563" name="Text Box 3">
            <a:extLst>
              <a:ext uri="{FF2B5EF4-FFF2-40B4-BE49-F238E27FC236}">
                <a16:creationId xmlns:a16="http://schemas.microsoft.com/office/drawing/2014/main" id="{293176EC-08E1-C344-B862-85B3E7146B0B}"/>
              </a:ext>
            </a:extLst>
          </p:cNvPr>
          <p:cNvSpPr txBox="1">
            <a:spLocks noChangeArrowheads="1"/>
          </p:cNvSpPr>
          <p:nvPr/>
        </p:nvSpPr>
        <p:spPr bwMode="auto">
          <a:xfrm>
            <a:off x="323850" y="1412875"/>
            <a:ext cx="8351838" cy="792163"/>
          </a:xfrm>
          <a:prstGeom prst="rect">
            <a:avLst/>
          </a:prstGeom>
          <a:noFill/>
          <a:ln w="9525">
            <a:noFill/>
            <a:round/>
            <a:headEnd/>
            <a:tailEnd/>
          </a:ln>
          <a:effectLst/>
        </p:spPr>
        <p:txBody>
          <a:bodyPr lIns="81639" tIns="40820" rIns="81639" bIns="40820"/>
          <a:lstStyle/>
          <a:p>
            <a:pPr defTabSz="407978" eaLnBrk="1">
              <a:lnSpc>
                <a:spcPct val="117000"/>
              </a:lnSpc>
              <a:buClr>
                <a:srgbClr val="000000"/>
              </a:buClr>
              <a:buSzPct val="100000"/>
              <a:tabLst>
                <a:tab pos="657209" algn="l"/>
                <a:tab pos="1312830" algn="l"/>
                <a:tab pos="1970039" algn="l"/>
                <a:tab pos="2627248" algn="l"/>
                <a:tab pos="3282869" algn="l"/>
                <a:tab pos="3940076" algn="l"/>
                <a:tab pos="4595698" algn="l"/>
                <a:tab pos="5252907" algn="l"/>
                <a:tab pos="5910115" algn="l"/>
                <a:tab pos="6565736" algn="l"/>
                <a:tab pos="7222945" algn="l"/>
                <a:tab pos="7880154" algn="l"/>
              </a:tabLst>
              <a:defRPr/>
            </a:pPr>
            <a:r>
              <a:rPr lang="es-CL" dirty="0">
                <a:solidFill>
                  <a:srgbClr val="000000"/>
                </a:solidFill>
                <a:latin typeface="CMU Serif Roman" panose="02000603000000000000" pitchFamily="2" charset="0"/>
                <a:ea typeface="CMU Serif Roman" panose="02000603000000000000" pitchFamily="2" charset="0"/>
                <a:cs typeface="CMU Serif Roman" panose="02000603000000000000" pitchFamily="2" charset="0"/>
              </a:rPr>
              <a:t>Es común utilizar indistintamente los términos </a:t>
            </a:r>
            <a:r>
              <a:rPr lang="es-CL" b="1" dirty="0">
                <a:solidFill>
                  <a:srgbClr val="000000"/>
                </a:solidFill>
                <a:effectLst>
                  <a:outerShdw blurRad="38100" dist="38100" dir="2700000" algn="tl">
                    <a:srgbClr val="C0C0C0"/>
                  </a:outerShdw>
                </a:effectLst>
                <a:latin typeface="CMU Serif Roman" panose="02000603000000000000" pitchFamily="2" charset="0"/>
                <a:ea typeface="CMU Serif Roman" panose="02000603000000000000" pitchFamily="2" charset="0"/>
                <a:cs typeface="CMU Serif Roman" panose="02000603000000000000" pitchFamily="2" charset="0"/>
              </a:rPr>
              <a:t>rapidez</a:t>
            </a:r>
            <a:r>
              <a:rPr lang="es-CL" dirty="0">
                <a:solidFill>
                  <a:srgbClr val="000000"/>
                </a:solidFill>
                <a:latin typeface="CMU Serif Roman" panose="02000603000000000000" pitchFamily="2" charset="0"/>
                <a:ea typeface="CMU Serif Roman" panose="02000603000000000000" pitchFamily="2" charset="0"/>
                <a:cs typeface="CMU Serif Roman" panose="02000603000000000000" pitchFamily="2" charset="0"/>
              </a:rPr>
              <a:t> y </a:t>
            </a:r>
            <a:r>
              <a:rPr lang="es-CL" b="1" dirty="0">
                <a:solidFill>
                  <a:srgbClr val="000000"/>
                </a:solidFill>
                <a:effectLst>
                  <a:outerShdw blurRad="38100" dist="38100" dir="2700000" algn="tl">
                    <a:srgbClr val="C0C0C0"/>
                  </a:outerShdw>
                </a:effectLst>
                <a:latin typeface="CMU Serif Roman" panose="02000603000000000000" pitchFamily="2" charset="0"/>
                <a:ea typeface="CMU Serif Roman" panose="02000603000000000000" pitchFamily="2" charset="0"/>
                <a:cs typeface="CMU Serif Roman" panose="02000603000000000000" pitchFamily="2" charset="0"/>
              </a:rPr>
              <a:t>velocidad</a:t>
            </a:r>
            <a:r>
              <a:rPr lang="es-CL" b="1" dirty="0">
                <a:solidFill>
                  <a:srgbClr val="000000"/>
                </a:solidFill>
                <a:latin typeface="CMU Serif Roman" panose="02000603000000000000" pitchFamily="2" charset="0"/>
                <a:ea typeface="CMU Serif Roman" panose="02000603000000000000" pitchFamily="2" charset="0"/>
                <a:cs typeface="CMU Serif Roman" panose="02000603000000000000" pitchFamily="2" charset="0"/>
              </a:rPr>
              <a:t> </a:t>
            </a:r>
            <a:r>
              <a:rPr lang="es-CL" dirty="0">
                <a:solidFill>
                  <a:srgbClr val="000000"/>
                </a:solidFill>
                <a:latin typeface="CMU Serif Roman" panose="02000603000000000000" pitchFamily="2" charset="0"/>
                <a:ea typeface="CMU Serif Roman" panose="02000603000000000000" pitchFamily="2" charset="0"/>
                <a:cs typeface="CMU Serif Roman" panose="02000603000000000000" pitchFamily="2" charset="0"/>
              </a:rPr>
              <a:t>, pero en física, </a:t>
            </a:r>
            <a:r>
              <a:rPr lang="es-CL" b="1"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rPr>
              <a:t>existe una importante distinción  </a:t>
            </a:r>
          </a:p>
        </p:txBody>
      </p:sp>
      <p:sp>
        <p:nvSpPr>
          <p:cNvPr id="32774" name="Text Box 4">
            <a:extLst>
              <a:ext uri="{FF2B5EF4-FFF2-40B4-BE49-F238E27FC236}">
                <a16:creationId xmlns:a16="http://schemas.microsoft.com/office/drawing/2014/main" id="{14D3FBCF-C85B-0047-8BF7-B31708BD58A7}"/>
              </a:ext>
            </a:extLst>
          </p:cNvPr>
          <p:cNvSpPr txBox="1">
            <a:spLocks noChangeArrowheads="1"/>
          </p:cNvSpPr>
          <p:nvPr/>
        </p:nvSpPr>
        <p:spPr bwMode="auto">
          <a:xfrm>
            <a:off x="979488" y="2430463"/>
            <a:ext cx="3756025" cy="344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81639" tIns="56821" rIns="81639" bIns="40820"/>
          <a:lstStyle>
            <a:lvl1pPr defTabSz="407988">
              <a:spcBef>
                <a:spcPct val="20000"/>
              </a:spcBef>
              <a:buFont typeface="Arial" panose="020B0604020202020204" pitchFamily="34" charset="0"/>
              <a:buChar char="•"/>
              <a:tabLst>
                <a:tab pos="657225" algn="l"/>
                <a:tab pos="1312863" algn="l"/>
                <a:tab pos="1970088" algn="l"/>
                <a:tab pos="2627313" algn="l"/>
                <a:tab pos="3282950" algn="l"/>
              </a:tabLst>
              <a:defRPr sz="3200">
                <a:solidFill>
                  <a:schemeClr val="tx1"/>
                </a:solidFill>
                <a:latin typeface="Calibri" panose="020F0502020204030204" pitchFamily="34" charset="0"/>
              </a:defRPr>
            </a:lvl1pPr>
            <a:lvl2pPr marL="742950" indent="-285750" defTabSz="407988">
              <a:spcBef>
                <a:spcPct val="20000"/>
              </a:spcBef>
              <a:buFont typeface="Arial" panose="020B0604020202020204" pitchFamily="34" charset="0"/>
              <a:buChar char="–"/>
              <a:tabLst>
                <a:tab pos="657225" algn="l"/>
                <a:tab pos="1312863" algn="l"/>
                <a:tab pos="1970088" algn="l"/>
                <a:tab pos="2627313" algn="l"/>
                <a:tab pos="3282950" algn="l"/>
              </a:tabLst>
              <a:defRPr sz="2800">
                <a:solidFill>
                  <a:schemeClr val="tx1"/>
                </a:solidFill>
                <a:latin typeface="Calibri" panose="020F0502020204030204" pitchFamily="34" charset="0"/>
              </a:defRPr>
            </a:lvl2pPr>
            <a:lvl3pPr marL="1143000" indent="-228600" defTabSz="407988">
              <a:spcBef>
                <a:spcPct val="20000"/>
              </a:spcBef>
              <a:buFont typeface="Arial" panose="020B0604020202020204" pitchFamily="34" charset="0"/>
              <a:buChar char="•"/>
              <a:tabLst>
                <a:tab pos="657225" algn="l"/>
                <a:tab pos="1312863" algn="l"/>
                <a:tab pos="1970088" algn="l"/>
                <a:tab pos="2627313" algn="l"/>
                <a:tab pos="3282950" algn="l"/>
              </a:tabLst>
              <a:defRPr sz="2400">
                <a:solidFill>
                  <a:schemeClr val="tx1"/>
                </a:solidFill>
                <a:latin typeface="Calibri" panose="020F0502020204030204" pitchFamily="34" charset="0"/>
              </a:defRPr>
            </a:lvl3pPr>
            <a:lvl4pPr marL="1600200" indent="-228600" defTabSz="407988">
              <a:spcBef>
                <a:spcPct val="20000"/>
              </a:spcBef>
              <a:buFont typeface="Arial" panose="020B0604020202020204" pitchFamily="34" charset="0"/>
              <a:buChar char="–"/>
              <a:tabLst>
                <a:tab pos="657225" algn="l"/>
                <a:tab pos="1312863" algn="l"/>
                <a:tab pos="1970088" algn="l"/>
                <a:tab pos="2627313" algn="l"/>
                <a:tab pos="3282950" algn="l"/>
              </a:tabLst>
              <a:defRPr sz="2000">
                <a:solidFill>
                  <a:schemeClr val="tx1"/>
                </a:solidFill>
                <a:latin typeface="Calibri" panose="020F0502020204030204" pitchFamily="34" charset="0"/>
              </a:defRPr>
            </a:lvl4pPr>
            <a:lvl5pPr marL="2057400" indent="-228600" defTabSz="407988">
              <a:spcBef>
                <a:spcPct val="20000"/>
              </a:spcBef>
              <a:buFont typeface="Arial" panose="020B0604020202020204" pitchFamily="34" charset="0"/>
              <a:buChar char="»"/>
              <a:tabLst>
                <a:tab pos="657225" algn="l"/>
                <a:tab pos="1312863" algn="l"/>
                <a:tab pos="1970088" algn="l"/>
                <a:tab pos="2627313" algn="l"/>
                <a:tab pos="3282950" algn="l"/>
              </a:tabLst>
              <a:defRPr sz="2000">
                <a:solidFill>
                  <a:schemeClr val="tx1"/>
                </a:solidFill>
                <a:latin typeface="Calibri" panose="020F0502020204030204" pitchFamily="34" charset="0"/>
              </a:defRPr>
            </a:lvl5pPr>
            <a:lvl6pPr marL="25146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Lst>
              <a:defRPr sz="2000">
                <a:solidFill>
                  <a:schemeClr val="tx1"/>
                </a:solidFill>
                <a:latin typeface="Calibri" panose="020F0502020204030204" pitchFamily="34" charset="0"/>
              </a:defRPr>
            </a:lvl6pPr>
            <a:lvl7pPr marL="29718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Lst>
              <a:defRPr sz="2000">
                <a:solidFill>
                  <a:schemeClr val="tx1"/>
                </a:solidFill>
                <a:latin typeface="Calibri" panose="020F0502020204030204" pitchFamily="34" charset="0"/>
              </a:defRPr>
            </a:lvl7pPr>
            <a:lvl8pPr marL="34290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Lst>
              <a:defRPr sz="2000">
                <a:solidFill>
                  <a:schemeClr val="tx1"/>
                </a:solidFill>
                <a:latin typeface="Calibri" panose="020F0502020204030204" pitchFamily="34" charset="0"/>
              </a:defRPr>
            </a:lvl8pPr>
            <a:lvl9pPr marL="38862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Lst>
              <a:defRPr sz="2000">
                <a:solidFill>
                  <a:schemeClr val="tx1"/>
                </a:solidFill>
                <a:latin typeface="Calibri" panose="020F0502020204030204" pitchFamily="34" charset="0"/>
              </a:defRPr>
            </a:lvl9pPr>
          </a:lstStyle>
          <a:p>
            <a:pPr eaLnBrk="1">
              <a:lnSpc>
                <a:spcPct val="93000"/>
              </a:lnSpc>
              <a:spcBef>
                <a:spcPct val="0"/>
              </a:spcBef>
              <a:buClr>
                <a:srgbClr val="000000"/>
              </a:buClr>
              <a:buFont typeface="Times New Roman" panose="02020603050405020304" pitchFamily="18" charset="0"/>
              <a:buNone/>
            </a:pPr>
            <a:r>
              <a:rPr lang="es-CL" altLang="es-ES_tradnl" sz="1800" b="1"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rPr>
              <a:t>Velocidad es un vector</a:t>
            </a:r>
          </a:p>
        </p:txBody>
      </p:sp>
      <p:sp>
        <p:nvSpPr>
          <p:cNvPr id="66565" name="Text Box 5">
            <a:extLst>
              <a:ext uri="{FF2B5EF4-FFF2-40B4-BE49-F238E27FC236}">
                <a16:creationId xmlns:a16="http://schemas.microsoft.com/office/drawing/2014/main" id="{885B623F-75A3-6447-A560-4C3D36AE36FB}"/>
              </a:ext>
            </a:extLst>
          </p:cNvPr>
          <p:cNvSpPr txBox="1">
            <a:spLocks noChangeArrowheads="1"/>
          </p:cNvSpPr>
          <p:nvPr/>
        </p:nvSpPr>
        <p:spPr bwMode="auto">
          <a:xfrm>
            <a:off x="1306513" y="3108325"/>
            <a:ext cx="4081462" cy="32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81639" tIns="55221" rIns="81639" bIns="40820"/>
          <a:lstStyle>
            <a:lvl1pPr defTabSz="407988">
              <a:spcBef>
                <a:spcPct val="20000"/>
              </a:spcBef>
              <a:buFont typeface="Arial" panose="020B0604020202020204" pitchFamily="34" charset="0"/>
              <a:buChar char="•"/>
              <a:tabLst>
                <a:tab pos="657225" algn="l"/>
                <a:tab pos="1312863" algn="l"/>
                <a:tab pos="1970088" algn="l"/>
                <a:tab pos="2627313" algn="l"/>
                <a:tab pos="3282950" algn="l"/>
                <a:tab pos="3940175" algn="l"/>
              </a:tabLst>
              <a:defRPr sz="3200">
                <a:solidFill>
                  <a:schemeClr val="tx1"/>
                </a:solidFill>
                <a:latin typeface="Calibri" panose="020F0502020204030204" pitchFamily="34" charset="0"/>
              </a:defRPr>
            </a:lvl1pPr>
            <a:lvl2pPr marL="742950" indent="-285750" defTabSz="407988">
              <a:spcBef>
                <a:spcPct val="20000"/>
              </a:spcBef>
              <a:buFont typeface="Arial" panose="020B0604020202020204" pitchFamily="34" charset="0"/>
              <a:buChar char="–"/>
              <a:tabLst>
                <a:tab pos="657225" algn="l"/>
                <a:tab pos="1312863" algn="l"/>
                <a:tab pos="1970088" algn="l"/>
                <a:tab pos="2627313" algn="l"/>
                <a:tab pos="3282950" algn="l"/>
                <a:tab pos="3940175" algn="l"/>
              </a:tabLst>
              <a:defRPr sz="2800">
                <a:solidFill>
                  <a:schemeClr val="tx1"/>
                </a:solidFill>
                <a:latin typeface="Calibri" panose="020F0502020204030204" pitchFamily="34" charset="0"/>
              </a:defRPr>
            </a:lvl2pPr>
            <a:lvl3pPr marL="1143000" indent="-228600" defTabSz="407988">
              <a:spcBef>
                <a:spcPct val="20000"/>
              </a:spcBef>
              <a:buFont typeface="Arial" panose="020B0604020202020204" pitchFamily="34" charset="0"/>
              <a:buChar char="•"/>
              <a:tabLst>
                <a:tab pos="657225" algn="l"/>
                <a:tab pos="1312863" algn="l"/>
                <a:tab pos="1970088" algn="l"/>
                <a:tab pos="2627313" algn="l"/>
                <a:tab pos="3282950" algn="l"/>
                <a:tab pos="3940175" algn="l"/>
              </a:tabLst>
              <a:defRPr sz="2400">
                <a:solidFill>
                  <a:schemeClr val="tx1"/>
                </a:solidFill>
                <a:latin typeface="Calibri" panose="020F0502020204030204" pitchFamily="34" charset="0"/>
              </a:defRPr>
            </a:lvl3pPr>
            <a:lvl4pPr marL="1600200" indent="-228600" defTabSz="407988">
              <a:spcBef>
                <a:spcPct val="20000"/>
              </a:spcBef>
              <a:buFont typeface="Arial" panose="020B0604020202020204" pitchFamily="34" charset="0"/>
              <a:buChar char="–"/>
              <a:tabLst>
                <a:tab pos="657225" algn="l"/>
                <a:tab pos="1312863" algn="l"/>
                <a:tab pos="1970088" algn="l"/>
                <a:tab pos="2627313" algn="l"/>
                <a:tab pos="3282950" algn="l"/>
                <a:tab pos="3940175" algn="l"/>
              </a:tabLst>
              <a:defRPr sz="2000">
                <a:solidFill>
                  <a:schemeClr val="tx1"/>
                </a:solidFill>
                <a:latin typeface="Calibri" panose="020F0502020204030204" pitchFamily="34" charset="0"/>
              </a:defRPr>
            </a:lvl4pPr>
            <a:lvl5pPr marL="2057400" indent="-228600" defTabSz="407988">
              <a:spcBef>
                <a:spcPct val="20000"/>
              </a:spcBef>
              <a:buFont typeface="Arial" panose="020B0604020202020204" pitchFamily="34" charset="0"/>
              <a:buChar char="»"/>
              <a:tabLst>
                <a:tab pos="657225" algn="l"/>
                <a:tab pos="1312863" algn="l"/>
                <a:tab pos="1970088" algn="l"/>
                <a:tab pos="2627313" algn="l"/>
                <a:tab pos="3282950" algn="l"/>
                <a:tab pos="3940175" algn="l"/>
              </a:tabLst>
              <a:defRPr sz="2000">
                <a:solidFill>
                  <a:schemeClr val="tx1"/>
                </a:solidFill>
                <a:latin typeface="Calibri" panose="020F0502020204030204" pitchFamily="34" charset="0"/>
              </a:defRPr>
            </a:lvl5pPr>
            <a:lvl6pPr marL="25146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Lst>
              <a:defRPr sz="2000">
                <a:solidFill>
                  <a:schemeClr val="tx1"/>
                </a:solidFill>
                <a:latin typeface="Calibri" panose="020F0502020204030204" pitchFamily="34" charset="0"/>
              </a:defRPr>
            </a:lvl6pPr>
            <a:lvl7pPr marL="29718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Lst>
              <a:defRPr sz="2000">
                <a:solidFill>
                  <a:schemeClr val="tx1"/>
                </a:solidFill>
                <a:latin typeface="Calibri" panose="020F0502020204030204" pitchFamily="34" charset="0"/>
              </a:defRPr>
            </a:lvl7pPr>
            <a:lvl8pPr marL="34290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Lst>
              <a:defRPr sz="2000">
                <a:solidFill>
                  <a:schemeClr val="tx1"/>
                </a:solidFill>
                <a:latin typeface="Calibri" panose="020F0502020204030204" pitchFamily="34" charset="0"/>
              </a:defRPr>
            </a:lvl8pPr>
            <a:lvl9pPr marL="38862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Lst>
              <a:defRPr sz="2000">
                <a:solidFill>
                  <a:schemeClr val="tx1"/>
                </a:solidFill>
                <a:latin typeface="Calibri" panose="020F0502020204030204" pitchFamily="34" charset="0"/>
              </a:defRPr>
            </a:lvl9pPr>
          </a:lstStyle>
          <a:p>
            <a:pPr eaLnBrk="1">
              <a:lnSpc>
                <a:spcPct val="93000"/>
              </a:lnSpc>
              <a:spcBef>
                <a:spcPct val="0"/>
              </a:spcBef>
              <a:buClr>
                <a:srgbClr val="000000"/>
              </a:buClr>
              <a:buFont typeface="Times New Roman" panose="02020603050405020304" pitchFamily="18" charset="0"/>
              <a:buNone/>
            </a:pPr>
            <a:r>
              <a:rPr lang="es-CL" altLang="es-ES_tradnl" sz="1600" b="1" dirty="0">
                <a:solidFill>
                  <a:srgbClr val="004A4A"/>
                </a:solidFill>
                <a:latin typeface="CMU Serif Roman" panose="02000603000000000000" pitchFamily="2" charset="0"/>
                <a:ea typeface="CMU Serif Roman" panose="02000603000000000000" pitchFamily="2" charset="0"/>
                <a:cs typeface="CMU Serif Roman" panose="02000603000000000000" pitchFamily="2" charset="0"/>
              </a:rPr>
              <a:t>Rapidez es un escalar (solo magnitud) </a:t>
            </a:r>
          </a:p>
        </p:txBody>
      </p:sp>
      <p:sp>
        <p:nvSpPr>
          <p:cNvPr id="66566" name="Text Box 6">
            <a:extLst>
              <a:ext uri="{FF2B5EF4-FFF2-40B4-BE49-F238E27FC236}">
                <a16:creationId xmlns:a16="http://schemas.microsoft.com/office/drawing/2014/main" id="{239317E7-8C44-9F4E-B04B-544E02FA6D7E}"/>
              </a:ext>
            </a:extLst>
          </p:cNvPr>
          <p:cNvSpPr txBox="1">
            <a:spLocks noChangeArrowheads="1"/>
          </p:cNvSpPr>
          <p:nvPr/>
        </p:nvSpPr>
        <p:spPr bwMode="auto">
          <a:xfrm>
            <a:off x="539750" y="3716338"/>
            <a:ext cx="4735513" cy="1243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81639" tIns="40820" rIns="81639" bIns="40820"/>
          <a:lstStyle>
            <a:lvl1pPr defTabSz="407988">
              <a:spcBef>
                <a:spcPct val="20000"/>
              </a:spcBef>
              <a:buFont typeface="Arial" panose="020B0604020202020204" pitchFamily="34" charset="0"/>
              <a:buChar char="•"/>
              <a:tabLst>
                <a:tab pos="657225" algn="l"/>
                <a:tab pos="1312863" algn="l"/>
                <a:tab pos="1970088" algn="l"/>
                <a:tab pos="2627313" algn="l"/>
                <a:tab pos="3282950" algn="l"/>
                <a:tab pos="3940175" algn="l"/>
                <a:tab pos="4595813" algn="l"/>
              </a:tabLst>
              <a:defRPr sz="3200">
                <a:solidFill>
                  <a:schemeClr val="tx1"/>
                </a:solidFill>
                <a:latin typeface="Calibri" panose="020F0502020204030204" pitchFamily="34" charset="0"/>
              </a:defRPr>
            </a:lvl1pPr>
            <a:lvl2pPr marL="742950" indent="-285750" defTabSz="407988">
              <a:spcBef>
                <a:spcPct val="20000"/>
              </a:spcBef>
              <a:buFont typeface="Arial" panose="020B0604020202020204" pitchFamily="34" charset="0"/>
              <a:buChar char="–"/>
              <a:tabLst>
                <a:tab pos="657225" algn="l"/>
                <a:tab pos="1312863" algn="l"/>
                <a:tab pos="1970088" algn="l"/>
                <a:tab pos="2627313" algn="l"/>
                <a:tab pos="3282950" algn="l"/>
                <a:tab pos="3940175" algn="l"/>
                <a:tab pos="4595813" algn="l"/>
              </a:tabLst>
              <a:defRPr sz="2800">
                <a:solidFill>
                  <a:schemeClr val="tx1"/>
                </a:solidFill>
                <a:latin typeface="Calibri" panose="020F0502020204030204" pitchFamily="34" charset="0"/>
              </a:defRPr>
            </a:lvl2pPr>
            <a:lvl3pPr marL="1143000" indent="-228600" defTabSz="407988">
              <a:spcBef>
                <a:spcPct val="20000"/>
              </a:spcBef>
              <a:buFont typeface="Arial" panose="020B0604020202020204" pitchFamily="34" charset="0"/>
              <a:buChar char="•"/>
              <a:tabLst>
                <a:tab pos="657225" algn="l"/>
                <a:tab pos="1312863" algn="l"/>
                <a:tab pos="1970088" algn="l"/>
                <a:tab pos="2627313" algn="l"/>
                <a:tab pos="3282950" algn="l"/>
                <a:tab pos="3940175" algn="l"/>
                <a:tab pos="4595813" algn="l"/>
              </a:tabLst>
              <a:defRPr sz="2400">
                <a:solidFill>
                  <a:schemeClr val="tx1"/>
                </a:solidFill>
                <a:latin typeface="Calibri" panose="020F0502020204030204" pitchFamily="34" charset="0"/>
              </a:defRPr>
            </a:lvl3pPr>
            <a:lvl4pPr marL="1600200" indent="-228600" defTabSz="407988">
              <a:spcBef>
                <a:spcPct val="20000"/>
              </a:spcBef>
              <a:buFont typeface="Arial" panose="020B0604020202020204" pitchFamily="34" charset="0"/>
              <a:buChar char="–"/>
              <a:tabLst>
                <a:tab pos="657225" algn="l"/>
                <a:tab pos="1312863" algn="l"/>
                <a:tab pos="1970088" algn="l"/>
                <a:tab pos="2627313" algn="l"/>
                <a:tab pos="3282950" algn="l"/>
                <a:tab pos="3940175" algn="l"/>
                <a:tab pos="4595813" algn="l"/>
              </a:tabLst>
              <a:defRPr sz="2000">
                <a:solidFill>
                  <a:schemeClr val="tx1"/>
                </a:solidFill>
                <a:latin typeface="Calibri" panose="020F0502020204030204" pitchFamily="34" charset="0"/>
              </a:defRPr>
            </a:lvl4pPr>
            <a:lvl5pPr marL="2057400" indent="-228600" defTabSz="407988">
              <a:spcBef>
                <a:spcPct val="20000"/>
              </a:spcBef>
              <a:buFont typeface="Arial" panose="020B0604020202020204" pitchFamily="34" charset="0"/>
              <a:buChar char="»"/>
              <a:tabLst>
                <a:tab pos="657225" algn="l"/>
                <a:tab pos="1312863" algn="l"/>
                <a:tab pos="1970088" algn="l"/>
                <a:tab pos="2627313" algn="l"/>
                <a:tab pos="3282950" algn="l"/>
                <a:tab pos="3940175" algn="l"/>
                <a:tab pos="4595813" algn="l"/>
              </a:tabLst>
              <a:defRPr sz="2000">
                <a:solidFill>
                  <a:schemeClr val="tx1"/>
                </a:solidFill>
                <a:latin typeface="Calibri" panose="020F0502020204030204" pitchFamily="34" charset="0"/>
              </a:defRPr>
            </a:lvl5pPr>
            <a:lvl6pPr marL="25146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 pos="4595813" algn="l"/>
              </a:tabLst>
              <a:defRPr sz="2000">
                <a:solidFill>
                  <a:schemeClr val="tx1"/>
                </a:solidFill>
                <a:latin typeface="Calibri" panose="020F0502020204030204" pitchFamily="34" charset="0"/>
              </a:defRPr>
            </a:lvl6pPr>
            <a:lvl7pPr marL="29718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 pos="4595813" algn="l"/>
              </a:tabLst>
              <a:defRPr sz="2000">
                <a:solidFill>
                  <a:schemeClr val="tx1"/>
                </a:solidFill>
                <a:latin typeface="Calibri" panose="020F0502020204030204" pitchFamily="34" charset="0"/>
              </a:defRPr>
            </a:lvl7pPr>
            <a:lvl8pPr marL="34290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 pos="4595813" algn="l"/>
              </a:tabLst>
              <a:defRPr sz="2000">
                <a:solidFill>
                  <a:schemeClr val="tx1"/>
                </a:solidFill>
                <a:latin typeface="Calibri" panose="020F0502020204030204" pitchFamily="34" charset="0"/>
              </a:defRPr>
            </a:lvl8pPr>
            <a:lvl9pPr marL="38862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 pos="4595813" algn="l"/>
              </a:tabLst>
              <a:defRPr sz="2000">
                <a:solidFill>
                  <a:schemeClr val="tx1"/>
                </a:solidFill>
                <a:latin typeface="Calibri" panose="020F0502020204030204" pitchFamily="34" charset="0"/>
              </a:defRPr>
            </a:lvl9pPr>
          </a:lstStyle>
          <a:p>
            <a:pPr algn="just" eaLnBrk="1">
              <a:lnSpc>
                <a:spcPct val="117000"/>
              </a:lnSpc>
              <a:spcBef>
                <a:spcPct val="0"/>
              </a:spcBef>
              <a:buClr>
                <a:srgbClr val="000000"/>
              </a:buClr>
              <a:buFont typeface="Times New Roman" panose="02020603050405020304" pitchFamily="18" charset="0"/>
              <a:buNone/>
            </a:pPr>
            <a:r>
              <a:rPr lang="es-CL" altLang="es-ES_tradnl" sz="1800" dirty="0">
                <a:solidFill>
                  <a:srgbClr val="000000"/>
                </a:solidFill>
                <a:latin typeface="CMU Serif Roman" panose="02000603000000000000" pitchFamily="2" charset="0"/>
                <a:ea typeface="CMU Serif Roman" panose="02000603000000000000" pitchFamily="2" charset="0"/>
                <a:cs typeface="CMU Serif Roman" panose="02000603000000000000" pitchFamily="2" charset="0"/>
              </a:rPr>
              <a:t>La rapidez media de un objeto  es igual a la </a:t>
            </a:r>
            <a:r>
              <a:rPr lang="es-CL" altLang="es-ES_tradnl" sz="1800" b="1" dirty="0">
                <a:solidFill>
                  <a:srgbClr val="0047FF"/>
                </a:solidFill>
                <a:latin typeface="CMU Serif Roman" panose="02000603000000000000" pitchFamily="2" charset="0"/>
                <a:ea typeface="CMU Serif Roman" panose="02000603000000000000" pitchFamily="2" charset="0"/>
                <a:cs typeface="CMU Serif Roman" panose="02000603000000000000" pitchFamily="2" charset="0"/>
              </a:rPr>
              <a:t>longitud del camino recorrido</a:t>
            </a:r>
            <a:r>
              <a:rPr lang="es-CL" altLang="es-ES_tradnl" sz="1800" dirty="0">
                <a:solidFill>
                  <a:srgbClr val="000000"/>
                </a:solidFill>
                <a:latin typeface="CMU Serif Roman" panose="02000603000000000000" pitchFamily="2" charset="0"/>
                <a:ea typeface="CMU Serif Roman" panose="02000603000000000000" pitchFamily="2" charset="0"/>
                <a:cs typeface="CMU Serif Roman" panose="02000603000000000000" pitchFamily="2" charset="0"/>
              </a:rPr>
              <a:t> dividida por el </a:t>
            </a:r>
            <a:r>
              <a:rPr lang="es-CL" altLang="es-ES_tradnl" sz="1800" b="1" dirty="0">
                <a:solidFill>
                  <a:srgbClr val="DC2300"/>
                </a:solidFill>
                <a:latin typeface="CMU Serif Roman" panose="02000603000000000000" pitchFamily="2" charset="0"/>
                <a:ea typeface="CMU Serif Roman" panose="02000603000000000000" pitchFamily="2" charset="0"/>
                <a:cs typeface="CMU Serif Roman" panose="02000603000000000000" pitchFamily="2" charset="0"/>
              </a:rPr>
              <a:t>intervalo de tiempo que demoró en recorrerla</a:t>
            </a:r>
          </a:p>
        </p:txBody>
      </p:sp>
      <p:sp>
        <p:nvSpPr>
          <p:cNvPr id="66567" name="Freeform 7">
            <a:extLst>
              <a:ext uri="{FF2B5EF4-FFF2-40B4-BE49-F238E27FC236}">
                <a16:creationId xmlns:a16="http://schemas.microsoft.com/office/drawing/2014/main" id="{6A3F1587-EA03-464F-921E-D78EE68B7FC2}"/>
              </a:ext>
            </a:extLst>
          </p:cNvPr>
          <p:cNvSpPr>
            <a:spLocks/>
          </p:cNvSpPr>
          <p:nvPr/>
        </p:nvSpPr>
        <p:spPr bwMode="auto">
          <a:xfrm>
            <a:off x="3756025" y="2122488"/>
            <a:ext cx="1958975" cy="490537"/>
          </a:xfrm>
          <a:custGeom>
            <a:avLst/>
            <a:gdLst>
              <a:gd name="T0" fmla="*/ 0 w 6001"/>
              <a:gd name="T1" fmla="*/ 2147483646 h 1501"/>
              <a:gd name="T2" fmla="*/ 2147483646 w 6001"/>
              <a:gd name="T3" fmla="*/ 0 h 1501"/>
              <a:gd name="T4" fmla="*/ 0 60000 65536"/>
              <a:gd name="T5" fmla="*/ 0 60000 65536"/>
              <a:gd name="T6" fmla="*/ 0 w 6001"/>
              <a:gd name="T7" fmla="*/ 0 h 1501"/>
              <a:gd name="T8" fmla="*/ 6001 w 6001"/>
              <a:gd name="T9" fmla="*/ 1501 h 1501"/>
            </a:gdLst>
            <a:ahLst/>
            <a:cxnLst>
              <a:cxn ang="T4">
                <a:pos x="T0" y="T1"/>
              </a:cxn>
              <a:cxn ang="T5">
                <a:pos x="T2" y="T3"/>
              </a:cxn>
            </a:cxnLst>
            <a:rect l="T6" t="T7" r="T8" b="T9"/>
            <a:pathLst>
              <a:path w="6001" h="1501">
                <a:moveTo>
                  <a:pt x="0" y="1500"/>
                </a:moveTo>
                <a:lnTo>
                  <a:pt x="6000" y="0"/>
                </a:lnTo>
              </a:path>
            </a:pathLst>
          </a:custGeom>
          <a:noFill/>
          <a:ln w="72000">
            <a:solidFill>
              <a:srgbClr val="008000"/>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66569" name="Freeform 9">
            <a:extLst>
              <a:ext uri="{FF2B5EF4-FFF2-40B4-BE49-F238E27FC236}">
                <a16:creationId xmlns:a16="http://schemas.microsoft.com/office/drawing/2014/main" id="{1F3D7B14-2C9A-AF4A-98BB-D12DEA3C6545}"/>
              </a:ext>
            </a:extLst>
          </p:cNvPr>
          <p:cNvSpPr>
            <a:spLocks/>
          </p:cNvSpPr>
          <p:nvPr/>
        </p:nvSpPr>
        <p:spPr bwMode="auto">
          <a:xfrm>
            <a:off x="2359025" y="4408488"/>
            <a:ext cx="1306513" cy="1143000"/>
          </a:xfrm>
          <a:custGeom>
            <a:avLst/>
            <a:gdLst>
              <a:gd name="T0" fmla="*/ 0 w 4001"/>
              <a:gd name="T1" fmla="*/ 2147483646 h 3501"/>
              <a:gd name="T2" fmla="*/ 0 w 4001"/>
              <a:gd name="T3" fmla="*/ 0 h 3501"/>
              <a:gd name="T4" fmla="*/ 0 60000 65536"/>
              <a:gd name="T5" fmla="*/ 0 60000 65536"/>
              <a:gd name="T6" fmla="*/ 0 w 4001"/>
              <a:gd name="T7" fmla="*/ 0 h 3501"/>
              <a:gd name="T8" fmla="*/ 4001 w 4001"/>
              <a:gd name="T9" fmla="*/ 3501 h 3501"/>
            </a:gdLst>
            <a:ahLst/>
            <a:cxnLst>
              <a:cxn ang="T4">
                <a:pos x="T0" y="T1"/>
              </a:cxn>
              <a:cxn ang="T5">
                <a:pos x="T2" y="T3"/>
              </a:cxn>
            </a:cxnLst>
            <a:rect l="T6" t="T7" r="T8" b="T9"/>
            <a:pathLst>
              <a:path w="4001" h="3501">
                <a:moveTo>
                  <a:pt x="0" y="3500"/>
                </a:moveTo>
                <a:cubicBezTo>
                  <a:pt x="4000" y="2500"/>
                  <a:pt x="0" y="0"/>
                  <a:pt x="0" y="0"/>
                </a:cubicBezTo>
              </a:path>
            </a:pathLst>
          </a:custGeom>
          <a:noFill/>
          <a:ln w="36000">
            <a:solidFill>
              <a:srgbClr val="0099FF"/>
            </a:solidFill>
            <a:prstDash val="sysDot"/>
            <a:round/>
            <a:headEnd type="triangle" w="med" len="me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66570" name="Oval 10">
            <a:extLst>
              <a:ext uri="{FF2B5EF4-FFF2-40B4-BE49-F238E27FC236}">
                <a16:creationId xmlns:a16="http://schemas.microsoft.com/office/drawing/2014/main" id="{D44BDF18-6D03-634E-881D-227AA35082F3}"/>
              </a:ext>
            </a:extLst>
          </p:cNvPr>
          <p:cNvSpPr>
            <a:spLocks noChangeArrowheads="1"/>
          </p:cNvSpPr>
          <p:nvPr/>
        </p:nvSpPr>
        <p:spPr bwMode="auto">
          <a:xfrm>
            <a:off x="1795463" y="5224463"/>
            <a:ext cx="654050" cy="490537"/>
          </a:xfrm>
          <a:prstGeom prst="ellipse">
            <a:avLst/>
          </a:prstGeom>
          <a:noFill/>
          <a:ln w="36000">
            <a:solidFill>
              <a:srgbClr val="0099FF"/>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CL" altLang="es-ES_tradnl" sz="1800">
              <a:latin typeface="Arial" panose="020B0604020202020204" pitchFamily="34" charset="0"/>
            </a:endParaRPr>
          </a:p>
        </p:txBody>
      </p:sp>
      <p:sp>
        <p:nvSpPr>
          <p:cNvPr id="66571" name="Freeform 11">
            <a:extLst>
              <a:ext uri="{FF2B5EF4-FFF2-40B4-BE49-F238E27FC236}">
                <a16:creationId xmlns:a16="http://schemas.microsoft.com/office/drawing/2014/main" id="{93387547-2EF3-1E4F-8ED2-977E0C702249}"/>
              </a:ext>
            </a:extLst>
          </p:cNvPr>
          <p:cNvSpPr>
            <a:spLocks/>
          </p:cNvSpPr>
          <p:nvPr/>
        </p:nvSpPr>
        <p:spPr bwMode="auto">
          <a:xfrm>
            <a:off x="2376488" y="4572000"/>
            <a:ext cx="1379537" cy="1471613"/>
          </a:xfrm>
          <a:custGeom>
            <a:avLst/>
            <a:gdLst>
              <a:gd name="T0" fmla="*/ 0 w 4223"/>
              <a:gd name="T1" fmla="*/ 2147483646 h 4501"/>
              <a:gd name="T2" fmla="*/ 2147483646 w 4223"/>
              <a:gd name="T3" fmla="*/ 0 h 4501"/>
              <a:gd name="T4" fmla="*/ 0 60000 65536"/>
              <a:gd name="T5" fmla="*/ 0 60000 65536"/>
              <a:gd name="T6" fmla="*/ 0 w 4223"/>
              <a:gd name="T7" fmla="*/ 0 h 4501"/>
              <a:gd name="T8" fmla="*/ 4223 w 4223"/>
              <a:gd name="T9" fmla="*/ 4501 h 4501"/>
            </a:gdLst>
            <a:ahLst/>
            <a:cxnLst>
              <a:cxn ang="T4">
                <a:pos x="T0" y="T1"/>
              </a:cxn>
              <a:cxn ang="T5">
                <a:pos x="T2" y="T3"/>
              </a:cxn>
            </a:cxnLst>
            <a:rect l="T6" t="T7" r="T8" b="T9"/>
            <a:pathLst>
              <a:path w="4223" h="4501">
                <a:moveTo>
                  <a:pt x="0" y="4500"/>
                </a:moveTo>
                <a:cubicBezTo>
                  <a:pt x="4000" y="3500"/>
                  <a:pt x="4222" y="0"/>
                  <a:pt x="4222" y="0"/>
                </a:cubicBezTo>
              </a:path>
            </a:pathLst>
          </a:custGeom>
          <a:noFill/>
          <a:ln w="36000">
            <a:solidFill>
              <a:srgbClr val="DC2300"/>
            </a:solidFill>
            <a:prstDash val="sysDot"/>
            <a:round/>
            <a:headEnd type="triangle" w="med" len="me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66572" name="Oval 12">
            <a:extLst>
              <a:ext uri="{FF2B5EF4-FFF2-40B4-BE49-F238E27FC236}">
                <a16:creationId xmlns:a16="http://schemas.microsoft.com/office/drawing/2014/main" id="{42FD6E1F-9F47-314A-958E-C0DFDC15DFC3}"/>
              </a:ext>
            </a:extLst>
          </p:cNvPr>
          <p:cNvSpPr>
            <a:spLocks noChangeArrowheads="1"/>
          </p:cNvSpPr>
          <p:nvPr/>
        </p:nvSpPr>
        <p:spPr bwMode="auto">
          <a:xfrm>
            <a:off x="1795463" y="5716588"/>
            <a:ext cx="654050" cy="488950"/>
          </a:xfrm>
          <a:prstGeom prst="ellipse">
            <a:avLst/>
          </a:prstGeom>
          <a:noFill/>
          <a:ln w="36000">
            <a:solidFill>
              <a:srgbClr val="DC2300"/>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CL" altLang="es-ES_tradnl" sz="1800">
              <a:latin typeface="Arial" panose="020B0604020202020204" pitchFamily="34" charset="0"/>
            </a:endParaRPr>
          </a:p>
        </p:txBody>
      </p:sp>
      <p:sp>
        <p:nvSpPr>
          <p:cNvPr id="66573" name="Text Box 13">
            <a:extLst>
              <a:ext uri="{FF2B5EF4-FFF2-40B4-BE49-F238E27FC236}">
                <a16:creationId xmlns:a16="http://schemas.microsoft.com/office/drawing/2014/main" id="{547BD67F-9FB0-A043-9F75-1C810506C3B0}"/>
              </a:ext>
            </a:extLst>
          </p:cNvPr>
          <p:cNvSpPr txBox="1">
            <a:spLocks noChangeArrowheads="1"/>
          </p:cNvSpPr>
          <p:nvPr/>
        </p:nvSpPr>
        <p:spPr bwMode="auto">
          <a:xfrm>
            <a:off x="3854450" y="4999038"/>
            <a:ext cx="4800600" cy="661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81639" tIns="40820" rIns="81639" bIns="40820"/>
          <a:lstStyle>
            <a:lvl1pPr defTabSz="407988">
              <a:spcBef>
                <a:spcPct val="20000"/>
              </a:spcBef>
              <a:buFont typeface="Arial" panose="020B0604020202020204" pitchFamily="34" charset="0"/>
              <a:buChar char="•"/>
              <a:tabLst>
                <a:tab pos="657225" algn="l"/>
                <a:tab pos="1312863" algn="l"/>
                <a:tab pos="1970088" algn="l"/>
                <a:tab pos="2627313" algn="l"/>
                <a:tab pos="3282950" algn="l"/>
                <a:tab pos="3940175" algn="l"/>
              </a:tabLst>
              <a:defRPr sz="3200">
                <a:solidFill>
                  <a:schemeClr val="tx1"/>
                </a:solidFill>
                <a:latin typeface="Calibri" panose="020F0502020204030204" pitchFamily="34" charset="0"/>
              </a:defRPr>
            </a:lvl1pPr>
            <a:lvl2pPr marL="742950" indent="-285750" defTabSz="407988">
              <a:spcBef>
                <a:spcPct val="20000"/>
              </a:spcBef>
              <a:buFont typeface="Arial" panose="020B0604020202020204" pitchFamily="34" charset="0"/>
              <a:buChar char="–"/>
              <a:tabLst>
                <a:tab pos="657225" algn="l"/>
                <a:tab pos="1312863" algn="l"/>
                <a:tab pos="1970088" algn="l"/>
                <a:tab pos="2627313" algn="l"/>
                <a:tab pos="3282950" algn="l"/>
                <a:tab pos="3940175" algn="l"/>
              </a:tabLst>
              <a:defRPr sz="2800">
                <a:solidFill>
                  <a:schemeClr val="tx1"/>
                </a:solidFill>
                <a:latin typeface="Calibri" panose="020F0502020204030204" pitchFamily="34" charset="0"/>
              </a:defRPr>
            </a:lvl2pPr>
            <a:lvl3pPr marL="1143000" indent="-228600" defTabSz="407988">
              <a:spcBef>
                <a:spcPct val="20000"/>
              </a:spcBef>
              <a:buFont typeface="Arial" panose="020B0604020202020204" pitchFamily="34" charset="0"/>
              <a:buChar char="•"/>
              <a:tabLst>
                <a:tab pos="657225" algn="l"/>
                <a:tab pos="1312863" algn="l"/>
                <a:tab pos="1970088" algn="l"/>
                <a:tab pos="2627313" algn="l"/>
                <a:tab pos="3282950" algn="l"/>
                <a:tab pos="3940175" algn="l"/>
              </a:tabLst>
              <a:defRPr sz="2400">
                <a:solidFill>
                  <a:schemeClr val="tx1"/>
                </a:solidFill>
                <a:latin typeface="Calibri" panose="020F0502020204030204" pitchFamily="34" charset="0"/>
              </a:defRPr>
            </a:lvl3pPr>
            <a:lvl4pPr marL="1600200" indent="-228600" defTabSz="407988">
              <a:spcBef>
                <a:spcPct val="20000"/>
              </a:spcBef>
              <a:buFont typeface="Arial" panose="020B0604020202020204" pitchFamily="34" charset="0"/>
              <a:buChar char="–"/>
              <a:tabLst>
                <a:tab pos="657225" algn="l"/>
                <a:tab pos="1312863" algn="l"/>
                <a:tab pos="1970088" algn="l"/>
                <a:tab pos="2627313" algn="l"/>
                <a:tab pos="3282950" algn="l"/>
                <a:tab pos="3940175" algn="l"/>
              </a:tabLst>
              <a:defRPr sz="2000">
                <a:solidFill>
                  <a:schemeClr val="tx1"/>
                </a:solidFill>
                <a:latin typeface="Calibri" panose="020F0502020204030204" pitchFamily="34" charset="0"/>
              </a:defRPr>
            </a:lvl4pPr>
            <a:lvl5pPr marL="2057400" indent="-228600" defTabSz="407988">
              <a:spcBef>
                <a:spcPct val="20000"/>
              </a:spcBef>
              <a:buFont typeface="Arial" panose="020B0604020202020204" pitchFamily="34" charset="0"/>
              <a:buChar char="»"/>
              <a:tabLst>
                <a:tab pos="657225" algn="l"/>
                <a:tab pos="1312863" algn="l"/>
                <a:tab pos="1970088" algn="l"/>
                <a:tab pos="2627313" algn="l"/>
                <a:tab pos="3282950" algn="l"/>
                <a:tab pos="3940175" algn="l"/>
              </a:tabLst>
              <a:defRPr sz="2000">
                <a:solidFill>
                  <a:schemeClr val="tx1"/>
                </a:solidFill>
                <a:latin typeface="Calibri" panose="020F0502020204030204" pitchFamily="34" charset="0"/>
              </a:defRPr>
            </a:lvl5pPr>
            <a:lvl6pPr marL="25146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Lst>
              <a:defRPr sz="2000">
                <a:solidFill>
                  <a:schemeClr val="tx1"/>
                </a:solidFill>
                <a:latin typeface="Calibri" panose="020F0502020204030204" pitchFamily="34" charset="0"/>
              </a:defRPr>
            </a:lvl6pPr>
            <a:lvl7pPr marL="29718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Lst>
              <a:defRPr sz="2000">
                <a:solidFill>
                  <a:schemeClr val="tx1"/>
                </a:solidFill>
                <a:latin typeface="Calibri" panose="020F0502020204030204" pitchFamily="34" charset="0"/>
              </a:defRPr>
            </a:lvl7pPr>
            <a:lvl8pPr marL="34290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Lst>
              <a:defRPr sz="2000">
                <a:solidFill>
                  <a:schemeClr val="tx1"/>
                </a:solidFill>
                <a:latin typeface="Calibri" panose="020F0502020204030204" pitchFamily="34" charset="0"/>
              </a:defRPr>
            </a:lvl8pPr>
            <a:lvl9pPr marL="38862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Lst>
              <a:defRPr sz="2000">
                <a:solidFill>
                  <a:schemeClr val="tx1"/>
                </a:solidFill>
                <a:latin typeface="Calibri" panose="020F0502020204030204" pitchFamily="34" charset="0"/>
              </a:defRPr>
            </a:lvl9pPr>
          </a:lstStyle>
          <a:p>
            <a:pPr eaLnBrk="1">
              <a:lnSpc>
                <a:spcPct val="117000"/>
              </a:lnSpc>
              <a:spcBef>
                <a:spcPct val="0"/>
              </a:spcBef>
              <a:buClr>
                <a:srgbClr val="000000"/>
              </a:buClr>
              <a:buFont typeface="Times New Roman" panose="02020603050405020304" pitchFamily="18" charset="0"/>
              <a:buNone/>
            </a:pPr>
            <a:r>
              <a:rPr lang="es-CL" altLang="es-ES_tradnl" sz="1600" dirty="0">
                <a:solidFill>
                  <a:srgbClr val="2323DC"/>
                </a:solidFill>
                <a:latin typeface="CMU Serif Roman" panose="02000603000000000000" pitchFamily="2" charset="0"/>
                <a:ea typeface="CMU Serif Roman" panose="02000603000000000000" pitchFamily="2" charset="0"/>
                <a:cs typeface="CMU Serif Roman" panose="02000603000000000000" pitchFamily="2" charset="0"/>
              </a:rPr>
              <a:t>La unidad de rapidez media también es el [</a:t>
            </a:r>
            <a:r>
              <a:rPr lang="es-CL" altLang="es-ES_tradnl" sz="1600" b="1" dirty="0">
                <a:solidFill>
                  <a:srgbClr val="2323DC"/>
                </a:solidFill>
                <a:latin typeface="CMU Serif Roman" panose="02000603000000000000" pitchFamily="2" charset="0"/>
                <a:ea typeface="CMU Serif Roman" panose="02000603000000000000" pitchFamily="2" charset="0"/>
                <a:cs typeface="CMU Serif Roman" panose="02000603000000000000" pitchFamily="2" charset="0"/>
              </a:rPr>
              <a:t>m/s]</a:t>
            </a:r>
          </a:p>
        </p:txBody>
      </p:sp>
      <p:sp>
        <p:nvSpPr>
          <p:cNvPr id="66574" name="Text Box 14">
            <a:extLst>
              <a:ext uri="{FF2B5EF4-FFF2-40B4-BE49-F238E27FC236}">
                <a16:creationId xmlns:a16="http://schemas.microsoft.com/office/drawing/2014/main" id="{B3F92B56-280B-1C42-A187-EEAE21F7589E}"/>
              </a:ext>
            </a:extLst>
          </p:cNvPr>
          <p:cNvSpPr txBox="1">
            <a:spLocks noChangeArrowheads="1"/>
          </p:cNvSpPr>
          <p:nvPr/>
        </p:nvSpPr>
        <p:spPr bwMode="auto">
          <a:xfrm>
            <a:off x="8162925" y="4783138"/>
            <a:ext cx="490538" cy="931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81639" tIns="93623" rIns="81639" bIns="40820"/>
          <a:lstStyle>
            <a:lvl1pPr defTabSz="828675">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828675">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828675">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828675">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828675">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82867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82867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82867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82867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a:lnSpc>
                <a:spcPct val="93000"/>
              </a:lnSpc>
              <a:spcBef>
                <a:spcPct val="0"/>
              </a:spcBef>
              <a:buClr>
                <a:srgbClr val="000000"/>
              </a:buClr>
              <a:buFont typeface="Times New Roman" panose="02020603050405020304" pitchFamily="18" charset="0"/>
              <a:buNone/>
            </a:pPr>
            <a:r>
              <a:rPr lang="es-CL" altLang="es-ES_tradnl" sz="6000" dirty="0">
                <a:solidFill>
                  <a:srgbClr val="2323DC"/>
                </a:solidFill>
                <a:latin typeface="Arial" panose="020B0604020202020204" pitchFamily="34" charset="0"/>
              </a:rPr>
              <a:t>!</a:t>
            </a:r>
          </a:p>
        </p:txBody>
      </p:sp>
      <mc:AlternateContent xmlns:mc="http://schemas.openxmlformats.org/markup-compatibility/2006" xmlns:a14="http://schemas.microsoft.com/office/drawing/2010/main">
        <mc:Choice Requires="a14">
          <p:sp>
            <p:nvSpPr>
              <p:cNvPr id="4" name="CuadroTexto 3">
                <a:extLst>
                  <a:ext uri="{FF2B5EF4-FFF2-40B4-BE49-F238E27FC236}">
                    <a16:creationId xmlns:a16="http://schemas.microsoft.com/office/drawing/2014/main" id="{E6221B0E-E98F-B0DE-AD8F-1B585CB9F6B9}"/>
                  </a:ext>
                </a:extLst>
              </p:cNvPr>
              <p:cNvSpPr txBox="1"/>
              <p:nvPr/>
            </p:nvSpPr>
            <p:spPr>
              <a:xfrm>
                <a:off x="5387975" y="4107171"/>
                <a:ext cx="3104696" cy="57259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s-ES" b="0" i="1" smtClean="0">
                          <a:solidFill>
                            <a:schemeClr val="bg1"/>
                          </a:solidFill>
                          <a:latin typeface="Cambria Math" panose="02040503050406030204" pitchFamily="18" charset="0"/>
                        </a:rPr>
                        <m:t>𝑣</m:t>
                      </m:r>
                      <m:r>
                        <a:rPr lang="es-ES" b="0" i="1" smtClean="0">
                          <a:solidFill>
                            <a:schemeClr val="bg1"/>
                          </a:solidFill>
                          <a:latin typeface="Cambria Math" panose="02040503050406030204" pitchFamily="18" charset="0"/>
                        </a:rPr>
                        <m:t>=</m:t>
                      </m:r>
                      <m:f>
                        <m:fPr>
                          <m:ctrlPr>
                            <a:rPr lang="es-ES" b="0" i="1" smtClean="0">
                              <a:solidFill>
                                <a:schemeClr val="bg1"/>
                              </a:solidFill>
                              <a:latin typeface="Cambria Math" panose="02040503050406030204" pitchFamily="18" charset="0"/>
                            </a:rPr>
                          </m:ctrlPr>
                        </m:fPr>
                        <m:num>
                          <m:r>
                            <a:rPr lang="es-ES" b="0" i="1" smtClean="0">
                              <a:solidFill>
                                <a:schemeClr val="bg1"/>
                              </a:solidFill>
                              <a:latin typeface="Cambria Math" panose="02040503050406030204" pitchFamily="18" charset="0"/>
                            </a:rPr>
                            <m:t>𝑑𝑖𝑠𝑡𝑎𝑛𝑐𝑖𝑎</m:t>
                          </m:r>
                          <m:r>
                            <a:rPr lang="es-ES" b="0" i="1" smtClean="0">
                              <a:solidFill>
                                <a:schemeClr val="bg1"/>
                              </a:solidFill>
                              <a:latin typeface="Cambria Math" panose="02040503050406030204" pitchFamily="18" charset="0"/>
                            </a:rPr>
                            <m:t> </m:t>
                          </m:r>
                          <m:r>
                            <a:rPr lang="es-ES" b="0" i="1" smtClean="0">
                              <a:solidFill>
                                <a:schemeClr val="bg1"/>
                              </a:solidFill>
                              <a:latin typeface="Cambria Math" panose="02040503050406030204" pitchFamily="18" charset="0"/>
                            </a:rPr>
                            <m:t>𝑡𝑜𝑡𝑎𝑙</m:t>
                          </m:r>
                          <m:r>
                            <a:rPr lang="es-ES" b="0" i="1" smtClean="0">
                              <a:solidFill>
                                <a:schemeClr val="bg1"/>
                              </a:solidFill>
                              <a:latin typeface="Cambria Math" panose="02040503050406030204" pitchFamily="18" charset="0"/>
                            </a:rPr>
                            <m:t> </m:t>
                          </m:r>
                          <m:r>
                            <a:rPr lang="es-ES" b="0" i="1" smtClean="0">
                              <a:solidFill>
                                <a:schemeClr val="bg1"/>
                              </a:solidFill>
                              <a:latin typeface="Cambria Math" panose="02040503050406030204" pitchFamily="18" charset="0"/>
                            </a:rPr>
                            <m:t>𝑟𝑒𝑐𝑜𝑟𝑟𝑖𝑑𝑎</m:t>
                          </m:r>
                        </m:num>
                        <m:den>
                          <m:r>
                            <a:rPr lang="es-ES" b="0" i="1" smtClean="0">
                              <a:solidFill>
                                <a:schemeClr val="bg1"/>
                              </a:solidFill>
                              <a:latin typeface="Cambria Math" panose="02040503050406030204" pitchFamily="18" charset="0"/>
                            </a:rPr>
                            <m:t>𝑡𝑖𝑒𝑚𝑝𝑜</m:t>
                          </m:r>
                          <m:r>
                            <a:rPr lang="es-ES" b="0" i="1" smtClean="0">
                              <a:solidFill>
                                <a:schemeClr val="bg1"/>
                              </a:solidFill>
                              <a:latin typeface="Cambria Math" panose="02040503050406030204" pitchFamily="18" charset="0"/>
                            </a:rPr>
                            <m:t> </m:t>
                          </m:r>
                          <m:r>
                            <a:rPr lang="es-ES" b="0" i="1" smtClean="0">
                              <a:solidFill>
                                <a:schemeClr val="bg1"/>
                              </a:solidFill>
                              <a:latin typeface="Cambria Math" panose="02040503050406030204" pitchFamily="18" charset="0"/>
                            </a:rPr>
                            <m:t>𝑡𝑟𝑎𝑛𝑠𝑐𝑢𝑟𝑟𝑖𝑑𝑜</m:t>
                          </m:r>
                        </m:den>
                      </m:f>
                    </m:oMath>
                  </m:oMathPara>
                </a14:m>
                <a:endParaRPr lang="es-CL" dirty="0"/>
              </a:p>
            </p:txBody>
          </p:sp>
        </mc:Choice>
        <mc:Fallback xmlns="">
          <p:sp>
            <p:nvSpPr>
              <p:cNvPr id="4" name="CuadroTexto 3">
                <a:extLst>
                  <a:ext uri="{FF2B5EF4-FFF2-40B4-BE49-F238E27FC236}">
                    <a16:creationId xmlns:a16="http://schemas.microsoft.com/office/drawing/2014/main" id="{E6221B0E-E98F-B0DE-AD8F-1B585CB9F6B9}"/>
                  </a:ext>
                </a:extLst>
              </p:cNvPr>
              <p:cNvSpPr txBox="1">
                <a:spLocks noRot="1" noChangeAspect="1" noMove="1" noResize="1" noEditPoints="1" noAdjustHandles="1" noChangeArrowheads="1" noChangeShapeType="1" noTextEdit="1"/>
              </p:cNvSpPr>
              <p:nvPr/>
            </p:nvSpPr>
            <p:spPr>
              <a:xfrm>
                <a:off x="5387975" y="4107171"/>
                <a:ext cx="3104696" cy="572593"/>
              </a:xfrm>
              <a:prstGeom prst="rect">
                <a:avLst/>
              </a:prstGeom>
              <a:blipFill>
                <a:blip r:embed="rId3"/>
                <a:stretch>
                  <a:fillRect l="-408" t="-6522" r="-1224" b="-19565"/>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5" name="CuadroTexto 4">
                <a:extLst>
                  <a:ext uri="{FF2B5EF4-FFF2-40B4-BE49-F238E27FC236}">
                    <a16:creationId xmlns:a16="http://schemas.microsoft.com/office/drawing/2014/main" id="{49EF5E37-CEAB-90AD-2F70-761C330E2813}"/>
                  </a:ext>
                </a:extLst>
              </p:cNvPr>
              <p:cNvSpPr txBox="1"/>
              <p:nvPr/>
            </p:nvSpPr>
            <p:spPr>
              <a:xfrm>
                <a:off x="1350572" y="5345801"/>
                <a:ext cx="1410707" cy="70121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s-ES" sz="2400" b="0" i="1" smtClean="0">
                          <a:solidFill>
                            <a:schemeClr val="bg1"/>
                          </a:solidFill>
                          <a:latin typeface="Cambria Math" panose="02040503050406030204" pitchFamily="18" charset="0"/>
                        </a:rPr>
                        <m:t>𝑣</m:t>
                      </m:r>
                      <m:r>
                        <a:rPr lang="es-ES" sz="2400" b="0" i="1" smtClean="0">
                          <a:solidFill>
                            <a:schemeClr val="bg1"/>
                          </a:solidFill>
                          <a:latin typeface="Cambria Math" panose="02040503050406030204" pitchFamily="18" charset="0"/>
                        </a:rPr>
                        <m:t>=</m:t>
                      </m:r>
                      <m:f>
                        <m:fPr>
                          <m:ctrlPr>
                            <a:rPr lang="es-ES" sz="2400" b="0" i="1" smtClean="0">
                              <a:solidFill>
                                <a:schemeClr val="bg1"/>
                              </a:solidFill>
                              <a:latin typeface="Cambria Math" panose="02040503050406030204" pitchFamily="18" charset="0"/>
                            </a:rPr>
                          </m:ctrlPr>
                        </m:fPr>
                        <m:num>
                          <m:sSub>
                            <m:sSubPr>
                              <m:ctrlPr>
                                <a:rPr lang="es-ES" sz="2400" b="0" i="1" smtClean="0">
                                  <a:solidFill>
                                    <a:schemeClr val="bg1"/>
                                  </a:solidFill>
                                  <a:latin typeface="Cambria Math" panose="02040503050406030204" pitchFamily="18" charset="0"/>
                                </a:rPr>
                              </m:ctrlPr>
                            </m:sSubPr>
                            <m:e>
                              <m:r>
                                <a:rPr lang="es-ES" sz="2400" b="0" i="1" smtClean="0">
                                  <a:solidFill>
                                    <a:schemeClr val="bg1"/>
                                  </a:solidFill>
                                  <a:latin typeface="Cambria Math" panose="02040503050406030204" pitchFamily="18" charset="0"/>
                                </a:rPr>
                                <m:t>𝑑</m:t>
                              </m:r>
                            </m:e>
                            <m:sub>
                              <m:r>
                                <a:rPr lang="es-ES" sz="2400" b="0" i="1" smtClean="0">
                                  <a:solidFill>
                                    <a:schemeClr val="bg1"/>
                                  </a:solidFill>
                                  <a:latin typeface="Cambria Math" panose="02040503050406030204" pitchFamily="18" charset="0"/>
                                </a:rPr>
                                <m:t>𝑡𝑜𝑡𝑎𝑙</m:t>
                              </m:r>
                            </m:sub>
                          </m:sSub>
                        </m:num>
                        <m:den>
                          <m:r>
                            <a:rPr lang="es-ES" sz="2400" b="0" i="1" smtClean="0">
                              <a:solidFill>
                                <a:schemeClr val="bg1"/>
                              </a:solidFill>
                              <a:latin typeface="Cambria Math" panose="02040503050406030204" pitchFamily="18" charset="0"/>
                              <a:ea typeface="Cambria Math" panose="02040503050406030204" pitchFamily="18" charset="0"/>
                            </a:rPr>
                            <m:t>∆</m:t>
                          </m:r>
                          <m:r>
                            <a:rPr lang="es-ES" sz="2400" b="0" i="1" smtClean="0">
                              <a:solidFill>
                                <a:schemeClr val="bg1"/>
                              </a:solidFill>
                              <a:latin typeface="Cambria Math" panose="02040503050406030204" pitchFamily="18" charset="0"/>
                              <a:ea typeface="Cambria Math" panose="02040503050406030204" pitchFamily="18" charset="0"/>
                            </a:rPr>
                            <m:t>𝑡</m:t>
                          </m:r>
                        </m:den>
                      </m:f>
                    </m:oMath>
                  </m:oMathPara>
                </a14:m>
                <a:endParaRPr lang="es-CL" sz="2400" dirty="0"/>
              </a:p>
            </p:txBody>
          </p:sp>
        </mc:Choice>
        <mc:Fallback xmlns="">
          <p:sp>
            <p:nvSpPr>
              <p:cNvPr id="5" name="CuadroTexto 4">
                <a:extLst>
                  <a:ext uri="{FF2B5EF4-FFF2-40B4-BE49-F238E27FC236}">
                    <a16:creationId xmlns:a16="http://schemas.microsoft.com/office/drawing/2014/main" id="{49EF5E37-CEAB-90AD-2F70-761C330E2813}"/>
                  </a:ext>
                </a:extLst>
              </p:cNvPr>
              <p:cNvSpPr txBox="1">
                <a:spLocks noRot="1" noChangeAspect="1" noMove="1" noResize="1" noEditPoints="1" noAdjustHandles="1" noChangeArrowheads="1" noChangeShapeType="1" noTextEdit="1"/>
              </p:cNvSpPr>
              <p:nvPr/>
            </p:nvSpPr>
            <p:spPr>
              <a:xfrm>
                <a:off x="1350572" y="5345801"/>
                <a:ext cx="1410707" cy="701218"/>
              </a:xfrm>
              <a:prstGeom prst="rect">
                <a:avLst/>
              </a:prstGeom>
              <a:blipFill>
                <a:blip r:embed="rId4"/>
                <a:stretch>
                  <a:fillRect l="-1786" t="-1754" b="-12281"/>
                </a:stretch>
              </a:blipFill>
            </p:spPr>
            <p:txBody>
              <a:bodyPr/>
              <a:lstStyle/>
              <a:p>
                <a:r>
                  <a:rPr lang="es-CL">
                    <a:noFill/>
                  </a:rPr>
                  <a:t> </a:t>
                </a:r>
              </a:p>
            </p:txBody>
          </p:sp>
        </mc:Fallback>
      </mc:AlternateContent>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6563"/>
                                        </p:tgtEl>
                                        <p:attrNameLst>
                                          <p:attrName>style.visibility</p:attrName>
                                        </p:attrNameLst>
                                      </p:cBhvr>
                                      <p:to>
                                        <p:strVal val="visible"/>
                                      </p:to>
                                    </p:set>
                                    <p:anim calcmode="lin" valueType="num">
                                      <p:cBhvr additive="base">
                                        <p:cTn id="7" dur="500" fill="hold"/>
                                        <p:tgtEl>
                                          <p:spTgt spid="66563"/>
                                        </p:tgtEl>
                                        <p:attrNameLst>
                                          <p:attrName>ppt_x</p:attrName>
                                        </p:attrNameLst>
                                      </p:cBhvr>
                                      <p:tavLst>
                                        <p:tav tm="0">
                                          <p:val>
                                            <p:strVal val="#ppt_x"/>
                                          </p:val>
                                        </p:tav>
                                        <p:tav tm="100000">
                                          <p:val>
                                            <p:strVal val="#ppt_x"/>
                                          </p:val>
                                        </p:tav>
                                      </p:tavLst>
                                    </p:anim>
                                    <p:anim calcmode="lin" valueType="num">
                                      <p:cBhvr additive="base">
                                        <p:cTn id="8" dur="500" fill="hold"/>
                                        <p:tgtEl>
                                          <p:spTgt spid="6656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6565"/>
                                        </p:tgtEl>
                                        <p:attrNameLst>
                                          <p:attrName>style.visibility</p:attrName>
                                        </p:attrNameLst>
                                      </p:cBhvr>
                                      <p:to>
                                        <p:strVal val="visible"/>
                                      </p:to>
                                    </p:set>
                                    <p:anim calcmode="lin" valueType="num">
                                      <p:cBhvr additive="base">
                                        <p:cTn id="13" dur="500" fill="hold"/>
                                        <p:tgtEl>
                                          <p:spTgt spid="66565"/>
                                        </p:tgtEl>
                                        <p:attrNameLst>
                                          <p:attrName>ppt_x</p:attrName>
                                        </p:attrNameLst>
                                      </p:cBhvr>
                                      <p:tavLst>
                                        <p:tav tm="0">
                                          <p:val>
                                            <p:strVal val="#ppt_x"/>
                                          </p:val>
                                        </p:tav>
                                        <p:tav tm="100000">
                                          <p:val>
                                            <p:strVal val="#ppt_x"/>
                                          </p:val>
                                        </p:tav>
                                      </p:tavLst>
                                    </p:anim>
                                    <p:anim calcmode="lin" valueType="num">
                                      <p:cBhvr additive="base">
                                        <p:cTn id="14" dur="500" fill="hold"/>
                                        <p:tgtEl>
                                          <p:spTgt spid="6656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2774"/>
                                        </p:tgtEl>
                                        <p:attrNameLst>
                                          <p:attrName>style.visibility</p:attrName>
                                        </p:attrNameLst>
                                      </p:cBhvr>
                                      <p:to>
                                        <p:strVal val="visible"/>
                                      </p:to>
                                    </p:set>
                                    <p:anim calcmode="lin" valueType="num">
                                      <p:cBhvr additive="base">
                                        <p:cTn id="19" dur="500" fill="hold"/>
                                        <p:tgtEl>
                                          <p:spTgt spid="32774"/>
                                        </p:tgtEl>
                                        <p:attrNameLst>
                                          <p:attrName>ppt_x</p:attrName>
                                        </p:attrNameLst>
                                      </p:cBhvr>
                                      <p:tavLst>
                                        <p:tav tm="0">
                                          <p:val>
                                            <p:strVal val="#ppt_x"/>
                                          </p:val>
                                        </p:tav>
                                        <p:tav tm="100000">
                                          <p:val>
                                            <p:strVal val="#ppt_x"/>
                                          </p:val>
                                        </p:tav>
                                      </p:tavLst>
                                    </p:anim>
                                    <p:anim calcmode="lin" valueType="num">
                                      <p:cBhvr additive="base">
                                        <p:cTn id="20" dur="500" fill="hold"/>
                                        <p:tgtEl>
                                          <p:spTgt spid="32774"/>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6567"/>
                                        </p:tgtEl>
                                        <p:attrNameLst>
                                          <p:attrName>style.visibility</p:attrName>
                                        </p:attrNameLst>
                                      </p:cBhvr>
                                      <p:to>
                                        <p:strVal val="visible"/>
                                      </p:to>
                                    </p:set>
                                    <p:anim calcmode="lin" valueType="num">
                                      <p:cBhvr additive="base">
                                        <p:cTn id="23" dur="500" fill="hold"/>
                                        <p:tgtEl>
                                          <p:spTgt spid="66567"/>
                                        </p:tgtEl>
                                        <p:attrNameLst>
                                          <p:attrName>ppt_x</p:attrName>
                                        </p:attrNameLst>
                                      </p:cBhvr>
                                      <p:tavLst>
                                        <p:tav tm="0">
                                          <p:val>
                                            <p:strVal val="#ppt_x"/>
                                          </p:val>
                                        </p:tav>
                                        <p:tav tm="100000">
                                          <p:val>
                                            <p:strVal val="#ppt_x"/>
                                          </p:val>
                                        </p:tav>
                                      </p:tavLst>
                                    </p:anim>
                                    <p:anim calcmode="lin" valueType="num">
                                      <p:cBhvr additive="base">
                                        <p:cTn id="24" dur="500" fill="hold"/>
                                        <p:tgtEl>
                                          <p:spTgt spid="66567"/>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66566"/>
                                        </p:tgtEl>
                                        <p:attrNameLst>
                                          <p:attrName>style.visibility</p:attrName>
                                        </p:attrNameLst>
                                      </p:cBhvr>
                                      <p:to>
                                        <p:strVal val="visible"/>
                                      </p:to>
                                    </p:set>
                                    <p:anim calcmode="lin" valueType="num">
                                      <p:cBhvr additive="base">
                                        <p:cTn id="29" dur="500" fill="hold"/>
                                        <p:tgtEl>
                                          <p:spTgt spid="66566"/>
                                        </p:tgtEl>
                                        <p:attrNameLst>
                                          <p:attrName>ppt_x</p:attrName>
                                        </p:attrNameLst>
                                      </p:cBhvr>
                                      <p:tavLst>
                                        <p:tav tm="0">
                                          <p:val>
                                            <p:strVal val="#ppt_x"/>
                                          </p:val>
                                        </p:tav>
                                        <p:tav tm="100000">
                                          <p:val>
                                            <p:strVal val="#ppt_x"/>
                                          </p:val>
                                        </p:tav>
                                      </p:tavLst>
                                    </p:anim>
                                    <p:anim calcmode="lin" valueType="num">
                                      <p:cBhvr additive="base">
                                        <p:cTn id="30" dur="500" fill="hold"/>
                                        <p:tgtEl>
                                          <p:spTgt spid="66566"/>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additive="base">
                                        <p:cTn id="35" dur="500" fill="hold"/>
                                        <p:tgtEl>
                                          <p:spTgt spid="4"/>
                                        </p:tgtEl>
                                        <p:attrNameLst>
                                          <p:attrName>ppt_x</p:attrName>
                                        </p:attrNameLst>
                                      </p:cBhvr>
                                      <p:tavLst>
                                        <p:tav tm="0">
                                          <p:val>
                                            <p:strVal val="#ppt_x"/>
                                          </p:val>
                                        </p:tav>
                                        <p:tav tm="100000">
                                          <p:val>
                                            <p:strVal val="#ppt_x"/>
                                          </p:val>
                                        </p:tav>
                                      </p:tavLst>
                                    </p:anim>
                                    <p:anim calcmode="lin" valueType="num">
                                      <p:cBhvr additive="base">
                                        <p:cTn id="3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66569"/>
                                        </p:tgtEl>
                                        <p:attrNameLst>
                                          <p:attrName>style.visibility</p:attrName>
                                        </p:attrNameLst>
                                      </p:cBhvr>
                                      <p:to>
                                        <p:strVal val="visible"/>
                                      </p:to>
                                    </p:set>
                                    <p:anim calcmode="lin" valueType="num">
                                      <p:cBhvr additive="base">
                                        <p:cTn id="41" dur="500" fill="hold"/>
                                        <p:tgtEl>
                                          <p:spTgt spid="66569"/>
                                        </p:tgtEl>
                                        <p:attrNameLst>
                                          <p:attrName>ppt_x</p:attrName>
                                        </p:attrNameLst>
                                      </p:cBhvr>
                                      <p:tavLst>
                                        <p:tav tm="0">
                                          <p:val>
                                            <p:strVal val="#ppt_x"/>
                                          </p:val>
                                        </p:tav>
                                        <p:tav tm="100000">
                                          <p:val>
                                            <p:strVal val="#ppt_x"/>
                                          </p:val>
                                        </p:tav>
                                      </p:tavLst>
                                    </p:anim>
                                    <p:anim calcmode="lin" valueType="num">
                                      <p:cBhvr additive="base">
                                        <p:cTn id="42" dur="500" fill="hold"/>
                                        <p:tgtEl>
                                          <p:spTgt spid="66569"/>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66570"/>
                                        </p:tgtEl>
                                        <p:attrNameLst>
                                          <p:attrName>style.visibility</p:attrName>
                                        </p:attrNameLst>
                                      </p:cBhvr>
                                      <p:to>
                                        <p:strVal val="visible"/>
                                      </p:to>
                                    </p:set>
                                    <p:anim calcmode="lin" valueType="num">
                                      <p:cBhvr additive="base">
                                        <p:cTn id="45" dur="500" fill="hold"/>
                                        <p:tgtEl>
                                          <p:spTgt spid="66570"/>
                                        </p:tgtEl>
                                        <p:attrNameLst>
                                          <p:attrName>ppt_x</p:attrName>
                                        </p:attrNameLst>
                                      </p:cBhvr>
                                      <p:tavLst>
                                        <p:tav tm="0">
                                          <p:val>
                                            <p:strVal val="#ppt_x"/>
                                          </p:val>
                                        </p:tav>
                                        <p:tav tm="100000">
                                          <p:val>
                                            <p:strVal val="#ppt_x"/>
                                          </p:val>
                                        </p:tav>
                                      </p:tavLst>
                                    </p:anim>
                                    <p:anim calcmode="lin" valueType="num">
                                      <p:cBhvr additive="base">
                                        <p:cTn id="46" dur="500" fill="hold"/>
                                        <p:tgtEl>
                                          <p:spTgt spid="66570"/>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66572"/>
                                        </p:tgtEl>
                                        <p:attrNameLst>
                                          <p:attrName>style.visibility</p:attrName>
                                        </p:attrNameLst>
                                      </p:cBhvr>
                                      <p:to>
                                        <p:strVal val="visible"/>
                                      </p:to>
                                    </p:set>
                                    <p:anim calcmode="lin" valueType="num">
                                      <p:cBhvr additive="base">
                                        <p:cTn id="49" dur="500" fill="hold"/>
                                        <p:tgtEl>
                                          <p:spTgt spid="66572"/>
                                        </p:tgtEl>
                                        <p:attrNameLst>
                                          <p:attrName>ppt_x</p:attrName>
                                        </p:attrNameLst>
                                      </p:cBhvr>
                                      <p:tavLst>
                                        <p:tav tm="0">
                                          <p:val>
                                            <p:strVal val="#ppt_x"/>
                                          </p:val>
                                        </p:tav>
                                        <p:tav tm="100000">
                                          <p:val>
                                            <p:strVal val="#ppt_x"/>
                                          </p:val>
                                        </p:tav>
                                      </p:tavLst>
                                    </p:anim>
                                    <p:anim calcmode="lin" valueType="num">
                                      <p:cBhvr additive="base">
                                        <p:cTn id="50" dur="500" fill="hold"/>
                                        <p:tgtEl>
                                          <p:spTgt spid="66572"/>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66571"/>
                                        </p:tgtEl>
                                        <p:attrNameLst>
                                          <p:attrName>style.visibility</p:attrName>
                                        </p:attrNameLst>
                                      </p:cBhvr>
                                      <p:to>
                                        <p:strVal val="visible"/>
                                      </p:to>
                                    </p:set>
                                    <p:anim calcmode="lin" valueType="num">
                                      <p:cBhvr additive="base">
                                        <p:cTn id="53" dur="500" fill="hold"/>
                                        <p:tgtEl>
                                          <p:spTgt spid="66571"/>
                                        </p:tgtEl>
                                        <p:attrNameLst>
                                          <p:attrName>ppt_x</p:attrName>
                                        </p:attrNameLst>
                                      </p:cBhvr>
                                      <p:tavLst>
                                        <p:tav tm="0">
                                          <p:val>
                                            <p:strVal val="#ppt_x"/>
                                          </p:val>
                                        </p:tav>
                                        <p:tav tm="100000">
                                          <p:val>
                                            <p:strVal val="#ppt_x"/>
                                          </p:val>
                                        </p:tav>
                                      </p:tavLst>
                                    </p:anim>
                                    <p:anim calcmode="lin" valueType="num">
                                      <p:cBhvr additive="base">
                                        <p:cTn id="54" dur="500" fill="hold"/>
                                        <p:tgtEl>
                                          <p:spTgt spid="66571"/>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5"/>
                                        </p:tgtEl>
                                        <p:attrNameLst>
                                          <p:attrName>style.visibility</p:attrName>
                                        </p:attrNameLst>
                                      </p:cBhvr>
                                      <p:to>
                                        <p:strVal val="visible"/>
                                      </p:to>
                                    </p:set>
                                    <p:anim calcmode="lin" valueType="num">
                                      <p:cBhvr additive="base">
                                        <p:cTn id="57" dur="500" fill="hold"/>
                                        <p:tgtEl>
                                          <p:spTgt spid="5"/>
                                        </p:tgtEl>
                                        <p:attrNameLst>
                                          <p:attrName>ppt_x</p:attrName>
                                        </p:attrNameLst>
                                      </p:cBhvr>
                                      <p:tavLst>
                                        <p:tav tm="0">
                                          <p:val>
                                            <p:strVal val="#ppt_x"/>
                                          </p:val>
                                        </p:tav>
                                        <p:tav tm="100000">
                                          <p:val>
                                            <p:strVal val="#ppt_x"/>
                                          </p:val>
                                        </p:tav>
                                      </p:tavLst>
                                    </p:anim>
                                    <p:anim calcmode="lin" valueType="num">
                                      <p:cBhvr additive="base">
                                        <p:cTn id="5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grpId="0" nodeType="clickEffect">
                                  <p:stCondLst>
                                    <p:cond delay="0"/>
                                  </p:stCondLst>
                                  <p:childTnLst>
                                    <p:set>
                                      <p:cBhvr>
                                        <p:cTn id="62" dur="1" fill="hold">
                                          <p:stCondLst>
                                            <p:cond delay="0"/>
                                          </p:stCondLst>
                                        </p:cTn>
                                        <p:tgtEl>
                                          <p:spTgt spid="66573"/>
                                        </p:tgtEl>
                                        <p:attrNameLst>
                                          <p:attrName>style.visibility</p:attrName>
                                        </p:attrNameLst>
                                      </p:cBhvr>
                                      <p:to>
                                        <p:strVal val="visible"/>
                                      </p:to>
                                    </p:set>
                                    <p:anim calcmode="lin" valueType="num">
                                      <p:cBhvr additive="base">
                                        <p:cTn id="63" dur="500" fill="hold"/>
                                        <p:tgtEl>
                                          <p:spTgt spid="66573"/>
                                        </p:tgtEl>
                                        <p:attrNameLst>
                                          <p:attrName>ppt_x</p:attrName>
                                        </p:attrNameLst>
                                      </p:cBhvr>
                                      <p:tavLst>
                                        <p:tav tm="0">
                                          <p:val>
                                            <p:strVal val="#ppt_x"/>
                                          </p:val>
                                        </p:tav>
                                        <p:tav tm="100000">
                                          <p:val>
                                            <p:strVal val="#ppt_x"/>
                                          </p:val>
                                        </p:tav>
                                      </p:tavLst>
                                    </p:anim>
                                    <p:anim calcmode="lin" valueType="num">
                                      <p:cBhvr additive="base">
                                        <p:cTn id="64" dur="500" fill="hold"/>
                                        <p:tgtEl>
                                          <p:spTgt spid="66573"/>
                                        </p:tgtEl>
                                        <p:attrNameLst>
                                          <p:attrName>ppt_y</p:attrName>
                                        </p:attrNameLst>
                                      </p:cBhvr>
                                      <p:tavLst>
                                        <p:tav tm="0">
                                          <p:val>
                                            <p:strVal val="1+#ppt_h/2"/>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1" presetClass="entr" presetSubtype="0" fill="hold" grpId="0" nodeType="clickEffect">
                                  <p:stCondLst>
                                    <p:cond delay="0"/>
                                  </p:stCondLst>
                                  <p:childTnLst>
                                    <p:set>
                                      <p:cBhvr>
                                        <p:cTn id="68" dur="1" fill="hold">
                                          <p:stCondLst>
                                            <p:cond delay="0"/>
                                          </p:stCondLst>
                                        </p:cTn>
                                        <p:tgtEl>
                                          <p:spTgt spid="6657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3" grpId="0"/>
      <p:bldP spid="32774" grpId="0"/>
      <p:bldP spid="66565" grpId="0"/>
      <p:bldP spid="66566" grpId="0"/>
      <p:bldP spid="66567" grpId="0" animBg="1"/>
      <p:bldP spid="66569" grpId="0" animBg="1"/>
      <p:bldP spid="66570" grpId="0" animBg="1"/>
      <p:bldP spid="66571" grpId="0" animBg="1"/>
      <p:bldP spid="66572" grpId="0" animBg="1"/>
      <p:bldP spid="66573" grpId="0"/>
      <p:bldP spid="66574" grpId="0"/>
      <p:bldP spid="4" grpId="0"/>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5 Marcador de número de diapositiva">
            <a:extLst>
              <a:ext uri="{FF2B5EF4-FFF2-40B4-BE49-F238E27FC236}">
                <a16:creationId xmlns:a16="http://schemas.microsoft.com/office/drawing/2014/main" id="{262A41F6-4254-9940-86E6-F2D343F457E8}"/>
              </a:ext>
            </a:extLst>
          </p:cNvPr>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fld id="{39191631-5B5D-B042-932C-1EFF76E1750C}" type="slidenum">
              <a:rPr lang="es-ES" altLang="es-ES_tradnl" sz="1400"/>
              <a:pPr>
                <a:spcBef>
                  <a:spcPct val="0"/>
                </a:spcBef>
                <a:buFontTx/>
                <a:buNone/>
              </a:pPr>
              <a:t>12</a:t>
            </a:fld>
            <a:endParaRPr lang="es-ES" altLang="es-ES_tradnl" sz="1400"/>
          </a:p>
        </p:txBody>
      </p:sp>
      <p:sp>
        <p:nvSpPr>
          <p:cNvPr id="30723" name="Text Box 3">
            <a:extLst>
              <a:ext uri="{FF2B5EF4-FFF2-40B4-BE49-F238E27FC236}">
                <a16:creationId xmlns:a16="http://schemas.microsoft.com/office/drawing/2014/main" id="{F6F7AF0C-EC72-EC47-9EEE-D60BDF5A8B01}"/>
              </a:ext>
            </a:extLst>
          </p:cNvPr>
          <p:cNvSpPr txBox="1">
            <a:spLocks noChangeArrowheads="1"/>
          </p:cNvSpPr>
          <p:nvPr/>
        </p:nvSpPr>
        <p:spPr bwMode="auto">
          <a:xfrm>
            <a:off x="488950" y="1468438"/>
            <a:ext cx="5162550" cy="124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81639" tIns="55221" rIns="81639" bIns="40820"/>
          <a:lstStyle>
            <a:lvl1pPr defTabSz="407988">
              <a:spcBef>
                <a:spcPct val="20000"/>
              </a:spcBef>
              <a:buChar char="•"/>
              <a:tabLst>
                <a:tab pos="657225" algn="l"/>
                <a:tab pos="1312863" algn="l"/>
                <a:tab pos="1970088" algn="l"/>
                <a:tab pos="2627313" algn="l"/>
                <a:tab pos="3282950" algn="l"/>
                <a:tab pos="3940175" algn="l"/>
                <a:tab pos="4595813" algn="l"/>
              </a:tabLst>
              <a:defRPr sz="3200">
                <a:solidFill>
                  <a:schemeClr val="tx1"/>
                </a:solidFill>
                <a:latin typeface="Arial" panose="020B0604020202020204" pitchFamily="34" charset="0"/>
                <a:cs typeface="Arial" panose="020B0604020202020204" pitchFamily="34" charset="0"/>
              </a:defRPr>
            </a:lvl1pPr>
            <a:lvl2pPr marL="742950" indent="-285750" defTabSz="407988">
              <a:spcBef>
                <a:spcPct val="20000"/>
              </a:spcBef>
              <a:buChar char="–"/>
              <a:tabLst>
                <a:tab pos="657225" algn="l"/>
                <a:tab pos="1312863" algn="l"/>
                <a:tab pos="1970088" algn="l"/>
                <a:tab pos="2627313" algn="l"/>
                <a:tab pos="3282950" algn="l"/>
                <a:tab pos="3940175" algn="l"/>
                <a:tab pos="4595813" algn="l"/>
              </a:tabLst>
              <a:defRPr sz="2800">
                <a:solidFill>
                  <a:schemeClr val="tx1"/>
                </a:solidFill>
                <a:latin typeface="Arial" panose="020B0604020202020204" pitchFamily="34" charset="0"/>
                <a:cs typeface="Arial" panose="020B0604020202020204" pitchFamily="34" charset="0"/>
              </a:defRPr>
            </a:lvl2pPr>
            <a:lvl3pPr marL="1143000" indent="-228600" defTabSz="407988">
              <a:spcBef>
                <a:spcPct val="20000"/>
              </a:spcBef>
              <a:buChar char="•"/>
              <a:tabLst>
                <a:tab pos="657225" algn="l"/>
                <a:tab pos="1312863" algn="l"/>
                <a:tab pos="1970088" algn="l"/>
                <a:tab pos="2627313" algn="l"/>
                <a:tab pos="3282950" algn="l"/>
                <a:tab pos="3940175" algn="l"/>
                <a:tab pos="4595813" algn="l"/>
              </a:tabLst>
              <a:defRPr sz="2400">
                <a:solidFill>
                  <a:schemeClr val="tx1"/>
                </a:solidFill>
                <a:latin typeface="Arial" panose="020B0604020202020204" pitchFamily="34" charset="0"/>
                <a:cs typeface="Arial" panose="020B0604020202020204" pitchFamily="34" charset="0"/>
              </a:defRPr>
            </a:lvl3pPr>
            <a:lvl4pPr marL="1600200" indent="-228600" defTabSz="407988">
              <a:spcBef>
                <a:spcPct val="20000"/>
              </a:spcBef>
              <a:buChar char="–"/>
              <a:tabLst>
                <a:tab pos="657225" algn="l"/>
                <a:tab pos="1312863" algn="l"/>
                <a:tab pos="1970088" algn="l"/>
                <a:tab pos="2627313" algn="l"/>
                <a:tab pos="3282950" algn="l"/>
                <a:tab pos="3940175" algn="l"/>
                <a:tab pos="4595813" algn="l"/>
              </a:tabLst>
              <a:defRPr sz="2000">
                <a:solidFill>
                  <a:schemeClr val="tx1"/>
                </a:solidFill>
                <a:latin typeface="Arial" panose="020B0604020202020204" pitchFamily="34" charset="0"/>
                <a:cs typeface="Arial" panose="020B0604020202020204" pitchFamily="34" charset="0"/>
              </a:defRPr>
            </a:lvl4pPr>
            <a:lvl5pPr marL="2057400" indent="-228600" defTabSz="407988">
              <a:spcBef>
                <a:spcPct val="20000"/>
              </a:spcBef>
              <a:buChar char="»"/>
              <a:tabLst>
                <a:tab pos="657225" algn="l"/>
                <a:tab pos="1312863" algn="l"/>
                <a:tab pos="1970088" algn="l"/>
                <a:tab pos="2627313" algn="l"/>
                <a:tab pos="3282950" algn="l"/>
                <a:tab pos="3940175" algn="l"/>
                <a:tab pos="4595813" algn="l"/>
              </a:tabLst>
              <a:defRPr sz="2000">
                <a:solidFill>
                  <a:schemeClr val="tx1"/>
                </a:solidFill>
                <a:latin typeface="Arial" panose="020B0604020202020204" pitchFamily="34" charset="0"/>
                <a:cs typeface="Arial" panose="020B0604020202020204" pitchFamily="34" charset="0"/>
              </a:defRPr>
            </a:lvl5pPr>
            <a:lvl6pPr marL="2514600" indent="-228600" defTabSz="407988" eaLnBrk="0" fontAlgn="base" hangingPunct="0">
              <a:spcBef>
                <a:spcPct val="20000"/>
              </a:spcBef>
              <a:spcAft>
                <a:spcPct val="0"/>
              </a:spcAft>
              <a:buChar char="»"/>
              <a:tabLst>
                <a:tab pos="657225" algn="l"/>
                <a:tab pos="1312863" algn="l"/>
                <a:tab pos="1970088" algn="l"/>
                <a:tab pos="2627313" algn="l"/>
                <a:tab pos="3282950" algn="l"/>
                <a:tab pos="3940175" algn="l"/>
                <a:tab pos="4595813" algn="l"/>
              </a:tabLst>
              <a:defRPr sz="2000">
                <a:solidFill>
                  <a:schemeClr val="tx1"/>
                </a:solidFill>
                <a:latin typeface="Arial" panose="020B0604020202020204" pitchFamily="34" charset="0"/>
                <a:cs typeface="Arial" panose="020B0604020202020204" pitchFamily="34" charset="0"/>
              </a:defRPr>
            </a:lvl6pPr>
            <a:lvl7pPr marL="2971800" indent="-228600" defTabSz="407988" eaLnBrk="0" fontAlgn="base" hangingPunct="0">
              <a:spcBef>
                <a:spcPct val="20000"/>
              </a:spcBef>
              <a:spcAft>
                <a:spcPct val="0"/>
              </a:spcAft>
              <a:buChar char="»"/>
              <a:tabLst>
                <a:tab pos="657225" algn="l"/>
                <a:tab pos="1312863" algn="l"/>
                <a:tab pos="1970088" algn="l"/>
                <a:tab pos="2627313" algn="l"/>
                <a:tab pos="3282950" algn="l"/>
                <a:tab pos="3940175" algn="l"/>
                <a:tab pos="4595813" algn="l"/>
              </a:tabLst>
              <a:defRPr sz="2000">
                <a:solidFill>
                  <a:schemeClr val="tx1"/>
                </a:solidFill>
                <a:latin typeface="Arial" panose="020B0604020202020204" pitchFamily="34" charset="0"/>
                <a:cs typeface="Arial" panose="020B0604020202020204" pitchFamily="34" charset="0"/>
              </a:defRPr>
            </a:lvl7pPr>
            <a:lvl8pPr marL="3429000" indent="-228600" defTabSz="407988" eaLnBrk="0" fontAlgn="base" hangingPunct="0">
              <a:spcBef>
                <a:spcPct val="20000"/>
              </a:spcBef>
              <a:spcAft>
                <a:spcPct val="0"/>
              </a:spcAft>
              <a:buChar char="»"/>
              <a:tabLst>
                <a:tab pos="657225" algn="l"/>
                <a:tab pos="1312863" algn="l"/>
                <a:tab pos="1970088" algn="l"/>
                <a:tab pos="2627313" algn="l"/>
                <a:tab pos="3282950" algn="l"/>
                <a:tab pos="3940175" algn="l"/>
                <a:tab pos="4595813" algn="l"/>
              </a:tabLst>
              <a:defRPr sz="2000">
                <a:solidFill>
                  <a:schemeClr val="tx1"/>
                </a:solidFill>
                <a:latin typeface="Arial" panose="020B0604020202020204" pitchFamily="34" charset="0"/>
                <a:cs typeface="Arial" panose="020B0604020202020204" pitchFamily="34" charset="0"/>
              </a:defRPr>
            </a:lvl8pPr>
            <a:lvl9pPr marL="3886200" indent="-228600" defTabSz="407988" eaLnBrk="0" fontAlgn="base" hangingPunct="0">
              <a:spcBef>
                <a:spcPct val="20000"/>
              </a:spcBef>
              <a:spcAft>
                <a:spcPct val="0"/>
              </a:spcAft>
              <a:buChar char="»"/>
              <a:tabLst>
                <a:tab pos="657225" algn="l"/>
                <a:tab pos="1312863" algn="l"/>
                <a:tab pos="1970088" algn="l"/>
                <a:tab pos="2627313" algn="l"/>
                <a:tab pos="3282950" algn="l"/>
                <a:tab pos="3940175" algn="l"/>
                <a:tab pos="4595813" algn="l"/>
              </a:tabLst>
              <a:defRPr sz="2000">
                <a:solidFill>
                  <a:schemeClr val="tx1"/>
                </a:solidFill>
                <a:latin typeface="Arial" panose="020B0604020202020204" pitchFamily="34" charset="0"/>
                <a:cs typeface="Arial" panose="020B0604020202020204" pitchFamily="34" charset="0"/>
              </a:defRPr>
            </a:lvl9pPr>
          </a:lstStyle>
          <a:p>
            <a:pPr eaLnBrk="1">
              <a:lnSpc>
                <a:spcPct val="93000"/>
              </a:lnSpc>
              <a:spcBef>
                <a:spcPct val="0"/>
              </a:spcBef>
              <a:buClr>
                <a:srgbClr val="000000"/>
              </a:buClr>
              <a:buFont typeface="Times New Roman" panose="02020603050405020304" pitchFamily="18" charset="0"/>
              <a:buNone/>
            </a:pPr>
            <a:r>
              <a:rPr lang="es-CL" altLang="es-ES_tradnl" sz="1800" dirty="0">
                <a:solidFill>
                  <a:srgbClr val="000000"/>
                </a:solidFill>
              </a:rPr>
              <a:t>Si consideramos intervalos de tiempo cada vez más pequeños, la </a:t>
            </a:r>
            <a:r>
              <a:rPr lang="es-CL" altLang="es-ES_tradnl" sz="1800" dirty="0">
                <a:solidFill>
                  <a:srgbClr val="23B8DC"/>
                </a:solidFill>
              </a:rPr>
              <a:t>magnitud del desplazamiento</a:t>
            </a:r>
            <a:r>
              <a:rPr lang="es-CL" altLang="es-ES_tradnl" sz="1800" dirty="0">
                <a:solidFill>
                  <a:srgbClr val="000000"/>
                </a:solidFill>
              </a:rPr>
              <a:t> se aproxima a la </a:t>
            </a:r>
            <a:r>
              <a:rPr lang="es-CL" altLang="es-ES_tradnl" sz="1800" dirty="0">
                <a:solidFill>
                  <a:srgbClr val="0099FF"/>
                </a:solidFill>
              </a:rPr>
              <a:t>distancia real recorrida</a:t>
            </a:r>
            <a:r>
              <a:rPr lang="es-CL" altLang="es-ES_tradnl" sz="1800" dirty="0">
                <a:solidFill>
                  <a:srgbClr val="000000"/>
                </a:solidFill>
              </a:rPr>
              <a:t> y la dirección del desplazamiento se aproxima a la línea tangente a la curva en el comienzo del intervalo. </a:t>
            </a:r>
          </a:p>
        </p:txBody>
      </p:sp>
      <p:pic>
        <p:nvPicPr>
          <p:cNvPr id="28676" name="Picture 4">
            <a:extLst>
              <a:ext uri="{FF2B5EF4-FFF2-40B4-BE49-F238E27FC236}">
                <a16:creationId xmlns:a16="http://schemas.microsoft.com/office/drawing/2014/main" id="{3E552EE1-7C09-7344-A971-32044029C24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7400" y="1773238"/>
            <a:ext cx="2797175" cy="2597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28677" name="Text Box 5">
            <a:extLst>
              <a:ext uri="{FF2B5EF4-FFF2-40B4-BE49-F238E27FC236}">
                <a16:creationId xmlns:a16="http://schemas.microsoft.com/office/drawing/2014/main" id="{A6AD0622-B15F-5B4E-97F8-0FB31507FA97}"/>
              </a:ext>
            </a:extLst>
          </p:cNvPr>
          <p:cNvSpPr txBox="1">
            <a:spLocks noChangeArrowheads="1"/>
          </p:cNvSpPr>
          <p:nvPr/>
        </p:nvSpPr>
        <p:spPr bwMode="auto">
          <a:xfrm>
            <a:off x="468313" y="3500438"/>
            <a:ext cx="5472112" cy="777875"/>
          </a:xfrm>
          <a:prstGeom prst="rect">
            <a:avLst/>
          </a:prstGeom>
          <a:noFill/>
          <a:ln>
            <a:noFill/>
          </a:ln>
          <a:effectLst/>
        </p:spPr>
        <p:txBody>
          <a:bodyPr lIns="81639" tIns="55221" rIns="81639" bIns="40820"/>
          <a:lstStyle>
            <a:lvl1pPr defTabSz="407988">
              <a:spcBef>
                <a:spcPct val="20000"/>
              </a:spcBef>
              <a:buChar char="•"/>
              <a:tabLst>
                <a:tab pos="657225" algn="l"/>
                <a:tab pos="1312863" algn="l"/>
                <a:tab pos="1970088" algn="l"/>
                <a:tab pos="2627313" algn="l"/>
                <a:tab pos="3282950" algn="l"/>
                <a:tab pos="3940175" algn="l"/>
                <a:tab pos="4595813" algn="l"/>
              </a:tabLst>
              <a:defRPr sz="3200">
                <a:solidFill>
                  <a:schemeClr val="tx1"/>
                </a:solidFill>
                <a:latin typeface="Arial" panose="020B0604020202020204" pitchFamily="34" charset="0"/>
                <a:cs typeface="Arial" panose="020B0604020202020204" pitchFamily="34" charset="0"/>
              </a:defRPr>
            </a:lvl1pPr>
            <a:lvl2pPr marL="742950" indent="-285750" defTabSz="407988">
              <a:spcBef>
                <a:spcPct val="20000"/>
              </a:spcBef>
              <a:buChar char="–"/>
              <a:tabLst>
                <a:tab pos="657225" algn="l"/>
                <a:tab pos="1312863" algn="l"/>
                <a:tab pos="1970088" algn="l"/>
                <a:tab pos="2627313" algn="l"/>
                <a:tab pos="3282950" algn="l"/>
                <a:tab pos="3940175" algn="l"/>
                <a:tab pos="4595813" algn="l"/>
              </a:tabLst>
              <a:defRPr sz="2800">
                <a:solidFill>
                  <a:schemeClr val="tx1"/>
                </a:solidFill>
                <a:latin typeface="Arial" panose="020B0604020202020204" pitchFamily="34" charset="0"/>
                <a:cs typeface="Arial" panose="020B0604020202020204" pitchFamily="34" charset="0"/>
              </a:defRPr>
            </a:lvl2pPr>
            <a:lvl3pPr marL="1143000" indent="-228600" defTabSz="407988">
              <a:spcBef>
                <a:spcPct val="20000"/>
              </a:spcBef>
              <a:buChar char="•"/>
              <a:tabLst>
                <a:tab pos="657225" algn="l"/>
                <a:tab pos="1312863" algn="l"/>
                <a:tab pos="1970088" algn="l"/>
                <a:tab pos="2627313" algn="l"/>
                <a:tab pos="3282950" algn="l"/>
                <a:tab pos="3940175" algn="l"/>
                <a:tab pos="4595813" algn="l"/>
              </a:tabLst>
              <a:defRPr sz="2400">
                <a:solidFill>
                  <a:schemeClr val="tx1"/>
                </a:solidFill>
                <a:latin typeface="Arial" panose="020B0604020202020204" pitchFamily="34" charset="0"/>
                <a:cs typeface="Arial" panose="020B0604020202020204" pitchFamily="34" charset="0"/>
              </a:defRPr>
            </a:lvl3pPr>
            <a:lvl4pPr marL="1600200" indent="-228600" defTabSz="407988">
              <a:spcBef>
                <a:spcPct val="20000"/>
              </a:spcBef>
              <a:buChar char="–"/>
              <a:tabLst>
                <a:tab pos="657225" algn="l"/>
                <a:tab pos="1312863" algn="l"/>
                <a:tab pos="1970088" algn="l"/>
                <a:tab pos="2627313" algn="l"/>
                <a:tab pos="3282950" algn="l"/>
                <a:tab pos="3940175" algn="l"/>
                <a:tab pos="4595813" algn="l"/>
              </a:tabLst>
              <a:defRPr sz="2000">
                <a:solidFill>
                  <a:schemeClr val="tx1"/>
                </a:solidFill>
                <a:latin typeface="Arial" panose="020B0604020202020204" pitchFamily="34" charset="0"/>
                <a:cs typeface="Arial" panose="020B0604020202020204" pitchFamily="34" charset="0"/>
              </a:defRPr>
            </a:lvl4pPr>
            <a:lvl5pPr marL="2057400" indent="-228600" defTabSz="407988">
              <a:spcBef>
                <a:spcPct val="20000"/>
              </a:spcBef>
              <a:buChar char="»"/>
              <a:tabLst>
                <a:tab pos="657225" algn="l"/>
                <a:tab pos="1312863" algn="l"/>
                <a:tab pos="1970088" algn="l"/>
                <a:tab pos="2627313" algn="l"/>
                <a:tab pos="3282950" algn="l"/>
                <a:tab pos="3940175" algn="l"/>
                <a:tab pos="4595813" algn="l"/>
              </a:tabLst>
              <a:defRPr sz="2000">
                <a:solidFill>
                  <a:schemeClr val="tx1"/>
                </a:solidFill>
                <a:latin typeface="Arial" panose="020B0604020202020204" pitchFamily="34" charset="0"/>
                <a:cs typeface="Arial" panose="020B0604020202020204" pitchFamily="34" charset="0"/>
              </a:defRPr>
            </a:lvl5pPr>
            <a:lvl6pPr marL="2514600" indent="-228600" defTabSz="407988" eaLnBrk="0" fontAlgn="base" hangingPunct="0">
              <a:spcBef>
                <a:spcPct val="20000"/>
              </a:spcBef>
              <a:spcAft>
                <a:spcPct val="0"/>
              </a:spcAft>
              <a:buChar char="»"/>
              <a:tabLst>
                <a:tab pos="657225" algn="l"/>
                <a:tab pos="1312863" algn="l"/>
                <a:tab pos="1970088" algn="l"/>
                <a:tab pos="2627313" algn="l"/>
                <a:tab pos="3282950" algn="l"/>
                <a:tab pos="3940175" algn="l"/>
                <a:tab pos="4595813" algn="l"/>
              </a:tabLst>
              <a:defRPr sz="2000">
                <a:solidFill>
                  <a:schemeClr val="tx1"/>
                </a:solidFill>
                <a:latin typeface="Arial" panose="020B0604020202020204" pitchFamily="34" charset="0"/>
                <a:cs typeface="Arial" panose="020B0604020202020204" pitchFamily="34" charset="0"/>
              </a:defRPr>
            </a:lvl6pPr>
            <a:lvl7pPr marL="2971800" indent="-228600" defTabSz="407988" eaLnBrk="0" fontAlgn="base" hangingPunct="0">
              <a:spcBef>
                <a:spcPct val="20000"/>
              </a:spcBef>
              <a:spcAft>
                <a:spcPct val="0"/>
              </a:spcAft>
              <a:buChar char="»"/>
              <a:tabLst>
                <a:tab pos="657225" algn="l"/>
                <a:tab pos="1312863" algn="l"/>
                <a:tab pos="1970088" algn="l"/>
                <a:tab pos="2627313" algn="l"/>
                <a:tab pos="3282950" algn="l"/>
                <a:tab pos="3940175" algn="l"/>
                <a:tab pos="4595813" algn="l"/>
              </a:tabLst>
              <a:defRPr sz="2000">
                <a:solidFill>
                  <a:schemeClr val="tx1"/>
                </a:solidFill>
                <a:latin typeface="Arial" panose="020B0604020202020204" pitchFamily="34" charset="0"/>
                <a:cs typeface="Arial" panose="020B0604020202020204" pitchFamily="34" charset="0"/>
              </a:defRPr>
            </a:lvl7pPr>
            <a:lvl8pPr marL="3429000" indent="-228600" defTabSz="407988" eaLnBrk="0" fontAlgn="base" hangingPunct="0">
              <a:spcBef>
                <a:spcPct val="20000"/>
              </a:spcBef>
              <a:spcAft>
                <a:spcPct val="0"/>
              </a:spcAft>
              <a:buChar char="»"/>
              <a:tabLst>
                <a:tab pos="657225" algn="l"/>
                <a:tab pos="1312863" algn="l"/>
                <a:tab pos="1970088" algn="l"/>
                <a:tab pos="2627313" algn="l"/>
                <a:tab pos="3282950" algn="l"/>
                <a:tab pos="3940175" algn="l"/>
                <a:tab pos="4595813" algn="l"/>
              </a:tabLst>
              <a:defRPr sz="2000">
                <a:solidFill>
                  <a:schemeClr val="tx1"/>
                </a:solidFill>
                <a:latin typeface="Arial" panose="020B0604020202020204" pitchFamily="34" charset="0"/>
                <a:cs typeface="Arial" panose="020B0604020202020204" pitchFamily="34" charset="0"/>
              </a:defRPr>
            </a:lvl8pPr>
            <a:lvl9pPr marL="3886200" indent="-228600" defTabSz="407988" eaLnBrk="0" fontAlgn="base" hangingPunct="0">
              <a:spcBef>
                <a:spcPct val="20000"/>
              </a:spcBef>
              <a:spcAft>
                <a:spcPct val="0"/>
              </a:spcAft>
              <a:buChar char="»"/>
              <a:tabLst>
                <a:tab pos="657225" algn="l"/>
                <a:tab pos="1312863" algn="l"/>
                <a:tab pos="1970088" algn="l"/>
                <a:tab pos="2627313" algn="l"/>
                <a:tab pos="3282950" algn="l"/>
                <a:tab pos="3940175" algn="l"/>
                <a:tab pos="4595813" algn="l"/>
              </a:tabLst>
              <a:defRPr sz="2000">
                <a:solidFill>
                  <a:schemeClr val="tx1"/>
                </a:solidFill>
                <a:latin typeface="Arial" panose="020B0604020202020204" pitchFamily="34" charset="0"/>
                <a:cs typeface="Arial" panose="020B0604020202020204" pitchFamily="34" charset="0"/>
              </a:defRPr>
            </a:lvl9pPr>
          </a:lstStyle>
          <a:p>
            <a:pPr eaLnBrk="1">
              <a:lnSpc>
                <a:spcPct val="93000"/>
              </a:lnSpc>
              <a:spcBef>
                <a:spcPct val="0"/>
              </a:spcBef>
              <a:buClr>
                <a:srgbClr val="000000"/>
              </a:buClr>
              <a:buFont typeface="Times New Roman" panose="02020603050405020304" pitchFamily="18" charset="0"/>
              <a:buNone/>
              <a:defRPr/>
            </a:pPr>
            <a:r>
              <a:rPr lang="es-CL" altLang="es-ES_tradnl" sz="2000" dirty="0">
                <a:solidFill>
                  <a:srgbClr val="000000"/>
                </a:solidFill>
              </a:rPr>
              <a:t>Se define el </a:t>
            </a:r>
            <a:r>
              <a:rPr lang="es-CL" altLang="es-ES_tradnl" sz="2000" dirty="0">
                <a:solidFill>
                  <a:srgbClr val="FF3366"/>
                </a:solidFill>
                <a:effectLst>
                  <a:outerShdw blurRad="38100" dist="38100" dir="2700000" algn="tl">
                    <a:srgbClr val="C0C0C0"/>
                  </a:outerShdw>
                </a:effectLst>
              </a:rPr>
              <a:t>vector velocidad instantánea </a:t>
            </a:r>
            <a:r>
              <a:rPr lang="es-CL" altLang="es-ES_tradnl" sz="2000" dirty="0">
                <a:solidFill>
                  <a:srgbClr val="000000"/>
                </a:solidFill>
              </a:rPr>
              <a:t>como el límite del vector velocidad media cuando </a:t>
            </a:r>
            <a:r>
              <a:rPr lang="es-CL" altLang="es-ES_tradnl" sz="2000" dirty="0" err="1">
                <a:solidFill>
                  <a:srgbClr val="000000"/>
                </a:solidFill>
              </a:rPr>
              <a:t>Δt</a:t>
            </a:r>
            <a:r>
              <a:rPr lang="es-CL" altLang="es-ES_tradnl" sz="2000" dirty="0">
                <a:solidFill>
                  <a:srgbClr val="000000"/>
                </a:solidFill>
              </a:rPr>
              <a:t> tiende a cero</a:t>
            </a:r>
          </a:p>
        </p:txBody>
      </p:sp>
      <p:sp>
        <p:nvSpPr>
          <p:cNvPr id="28679" name="Text Box 7">
            <a:extLst>
              <a:ext uri="{FF2B5EF4-FFF2-40B4-BE49-F238E27FC236}">
                <a16:creationId xmlns:a16="http://schemas.microsoft.com/office/drawing/2014/main" id="{B4C808FD-170B-E146-80BF-24E2708924D5}"/>
              </a:ext>
            </a:extLst>
          </p:cNvPr>
          <p:cNvSpPr txBox="1">
            <a:spLocks noChangeArrowheads="1"/>
          </p:cNvSpPr>
          <p:nvPr/>
        </p:nvSpPr>
        <p:spPr bwMode="auto">
          <a:xfrm>
            <a:off x="755650" y="5516563"/>
            <a:ext cx="7242175" cy="26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81639" tIns="52019" rIns="81639" bIns="40820"/>
          <a:lstStyle>
            <a:lvl1pPr defTabSz="407988">
              <a:spcBef>
                <a:spcPct val="20000"/>
              </a:spcBef>
              <a:buChar char="•"/>
              <a:tabLst>
                <a:tab pos="657225" algn="l"/>
                <a:tab pos="1312863" algn="l"/>
                <a:tab pos="1970088" algn="l"/>
                <a:tab pos="2627313" algn="l"/>
                <a:tab pos="3282950" algn="l"/>
                <a:tab pos="3940175" algn="l"/>
                <a:tab pos="4595813" algn="l"/>
                <a:tab pos="5253038" algn="l"/>
                <a:tab pos="5910263" algn="l"/>
                <a:tab pos="6565900" algn="l"/>
                <a:tab pos="7223125" algn="l"/>
              </a:tabLst>
              <a:defRPr sz="3200">
                <a:solidFill>
                  <a:schemeClr val="tx1"/>
                </a:solidFill>
                <a:latin typeface="Arial" panose="020B0604020202020204" pitchFamily="34" charset="0"/>
                <a:cs typeface="Arial" panose="020B0604020202020204" pitchFamily="34" charset="0"/>
              </a:defRPr>
            </a:lvl1pPr>
            <a:lvl2pPr marL="742950" indent="-285750" defTabSz="407988">
              <a:spcBef>
                <a:spcPct val="20000"/>
              </a:spcBef>
              <a:buChar char="–"/>
              <a:tabLst>
                <a:tab pos="657225" algn="l"/>
                <a:tab pos="1312863" algn="l"/>
                <a:tab pos="1970088" algn="l"/>
                <a:tab pos="2627313" algn="l"/>
                <a:tab pos="3282950" algn="l"/>
                <a:tab pos="3940175" algn="l"/>
                <a:tab pos="4595813" algn="l"/>
                <a:tab pos="5253038" algn="l"/>
                <a:tab pos="5910263" algn="l"/>
                <a:tab pos="6565900" algn="l"/>
                <a:tab pos="7223125" algn="l"/>
              </a:tabLst>
              <a:defRPr sz="2800">
                <a:solidFill>
                  <a:schemeClr val="tx1"/>
                </a:solidFill>
                <a:latin typeface="Arial" panose="020B0604020202020204" pitchFamily="34" charset="0"/>
                <a:cs typeface="Arial" panose="020B0604020202020204" pitchFamily="34" charset="0"/>
              </a:defRPr>
            </a:lvl2pPr>
            <a:lvl3pPr marL="1143000" indent="-228600" defTabSz="407988">
              <a:spcBef>
                <a:spcPct val="20000"/>
              </a:spcBef>
              <a:buChar char="•"/>
              <a:tabLst>
                <a:tab pos="657225" algn="l"/>
                <a:tab pos="1312863" algn="l"/>
                <a:tab pos="1970088" algn="l"/>
                <a:tab pos="2627313" algn="l"/>
                <a:tab pos="3282950" algn="l"/>
                <a:tab pos="3940175" algn="l"/>
                <a:tab pos="4595813" algn="l"/>
                <a:tab pos="5253038" algn="l"/>
                <a:tab pos="5910263" algn="l"/>
                <a:tab pos="6565900" algn="l"/>
                <a:tab pos="7223125" algn="l"/>
              </a:tabLst>
              <a:defRPr sz="2400">
                <a:solidFill>
                  <a:schemeClr val="tx1"/>
                </a:solidFill>
                <a:latin typeface="Arial" panose="020B0604020202020204" pitchFamily="34" charset="0"/>
                <a:cs typeface="Arial" panose="020B0604020202020204" pitchFamily="34" charset="0"/>
              </a:defRPr>
            </a:lvl3pPr>
            <a:lvl4pPr marL="1600200" indent="-228600" defTabSz="407988">
              <a:spcBef>
                <a:spcPct val="20000"/>
              </a:spcBef>
              <a:buChar char="–"/>
              <a:tabLst>
                <a:tab pos="657225" algn="l"/>
                <a:tab pos="1312863" algn="l"/>
                <a:tab pos="1970088" algn="l"/>
                <a:tab pos="2627313" algn="l"/>
                <a:tab pos="3282950" algn="l"/>
                <a:tab pos="3940175" algn="l"/>
                <a:tab pos="4595813" algn="l"/>
                <a:tab pos="5253038" algn="l"/>
                <a:tab pos="5910263" algn="l"/>
                <a:tab pos="6565900" algn="l"/>
                <a:tab pos="7223125" algn="l"/>
              </a:tabLst>
              <a:defRPr sz="2000">
                <a:solidFill>
                  <a:schemeClr val="tx1"/>
                </a:solidFill>
                <a:latin typeface="Arial" panose="020B0604020202020204" pitchFamily="34" charset="0"/>
                <a:cs typeface="Arial" panose="020B0604020202020204" pitchFamily="34" charset="0"/>
              </a:defRPr>
            </a:lvl4pPr>
            <a:lvl5pPr marL="2057400" indent="-228600" defTabSz="407988">
              <a:spcBef>
                <a:spcPct val="20000"/>
              </a:spcBef>
              <a:buChar char="»"/>
              <a:tabLst>
                <a:tab pos="657225" algn="l"/>
                <a:tab pos="1312863" algn="l"/>
                <a:tab pos="1970088" algn="l"/>
                <a:tab pos="2627313" algn="l"/>
                <a:tab pos="3282950" algn="l"/>
                <a:tab pos="3940175" algn="l"/>
                <a:tab pos="4595813" algn="l"/>
                <a:tab pos="5253038" algn="l"/>
                <a:tab pos="5910263" algn="l"/>
                <a:tab pos="6565900" algn="l"/>
                <a:tab pos="7223125" algn="l"/>
              </a:tabLst>
              <a:defRPr sz="2000">
                <a:solidFill>
                  <a:schemeClr val="tx1"/>
                </a:solidFill>
                <a:latin typeface="Arial" panose="020B0604020202020204" pitchFamily="34" charset="0"/>
                <a:cs typeface="Arial" panose="020B0604020202020204" pitchFamily="34" charset="0"/>
              </a:defRPr>
            </a:lvl5pPr>
            <a:lvl6pPr marL="2514600" indent="-228600" defTabSz="407988" eaLnBrk="0" fontAlgn="base" hangingPunct="0">
              <a:spcBef>
                <a:spcPct val="20000"/>
              </a:spcBef>
              <a:spcAft>
                <a:spcPct val="0"/>
              </a:spcAft>
              <a:buChar char="»"/>
              <a:tabLst>
                <a:tab pos="657225" algn="l"/>
                <a:tab pos="1312863" algn="l"/>
                <a:tab pos="1970088" algn="l"/>
                <a:tab pos="2627313" algn="l"/>
                <a:tab pos="3282950" algn="l"/>
                <a:tab pos="3940175" algn="l"/>
                <a:tab pos="4595813" algn="l"/>
                <a:tab pos="5253038" algn="l"/>
                <a:tab pos="5910263" algn="l"/>
                <a:tab pos="6565900" algn="l"/>
                <a:tab pos="7223125" algn="l"/>
              </a:tabLst>
              <a:defRPr sz="2000">
                <a:solidFill>
                  <a:schemeClr val="tx1"/>
                </a:solidFill>
                <a:latin typeface="Arial" panose="020B0604020202020204" pitchFamily="34" charset="0"/>
                <a:cs typeface="Arial" panose="020B0604020202020204" pitchFamily="34" charset="0"/>
              </a:defRPr>
            </a:lvl6pPr>
            <a:lvl7pPr marL="2971800" indent="-228600" defTabSz="407988" eaLnBrk="0" fontAlgn="base" hangingPunct="0">
              <a:spcBef>
                <a:spcPct val="20000"/>
              </a:spcBef>
              <a:spcAft>
                <a:spcPct val="0"/>
              </a:spcAft>
              <a:buChar char="»"/>
              <a:tabLst>
                <a:tab pos="657225" algn="l"/>
                <a:tab pos="1312863" algn="l"/>
                <a:tab pos="1970088" algn="l"/>
                <a:tab pos="2627313" algn="l"/>
                <a:tab pos="3282950" algn="l"/>
                <a:tab pos="3940175" algn="l"/>
                <a:tab pos="4595813" algn="l"/>
                <a:tab pos="5253038" algn="l"/>
                <a:tab pos="5910263" algn="l"/>
                <a:tab pos="6565900" algn="l"/>
                <a:tab pos="7223125" algn="l"/>
              </a:tabLst>
              <a:defRPr sz="2000">
                <a:solidFill>
                  <a:schemeClr val="tx1"/>
                </a:solidFill>
                <a:latin typeface="Arial" panose="020B0604020202020204" pitchFamily="34" charset="0"/>
                <a:cs typeface="Arial" panose="020B0604020202020204" pitchFamily="34" charset="0"/>
              </a:defRPr>
            </a:lvl7pPr>
            <a:lvl8pPr marL="3429000" indent="-228600" defTabSz="407988" eaLnBrk="0" fontAlgn="base" hangingPunct="0">
              <a:spcBef>
                <a:spcPct val="20000"/>
              </a:spcBef>
              <a:spcAft>
                <a:spcPct val="0"/>
              </a:spcAft>
              <a:buChar char="»"/>
              <a:tabLst>
                <a:tab pos="657225" algn="l"/>
                <a:tab pos="1312863" algn="l"/>
                <a:tab pos="1970088" algn="l"/>
                <a:tab pos="2627313" algn="l"/>
                <a:tab pos="3282950" algn="l"/>
                <a:tab pos="3940175" algn="l"/>
                <a:tab pos="4595813" algn="l"/>
                <a:tab pos="5253038" algn="l"/>
                <a:tab pos="5910263" algn="l"/>
                <a:tab pos="6565900" algn="l"/>
                <a:tab pos="7223125" algn="l"/>
              </a:tabLst>
              <a:defRPr sz="2000">
                <a:solidFill>
                  <a:schemeClr val="tx1"/>
                </a:solidFill>
                <a:latin typeface="Arial" panose="020B0604020202020204" pitchFamily="34" charset="0"/>
                <a:cs typeface="Arial" panose="020B0604020202020204" pitchFamily="34" charset="0"/>
              </a:defRPr>
            </a:lvl8pPr>
            <a:lvl9pPr marL="3886200" indent="-228600" defTabSz="407988" eaLnBrk="0" fontAlgn="base" hangingPunct="0">
              <a:spcBef>
                <a:spcPct val="20000"/>
              </a:spcBef>
              <a:spcAft>
                <a:spcPct val="0"/>
              </a:spcAft>
              <a:buChar char="»"/>
              <a:tabLst>
                <a:tab pos="657225" algn="l"/>
                <a:tab pos="1312863" algn="l"/>
                <a:tab pos="1970088" algn="l"/>
                <a:tab pos="2627313" algn="l"/>
                <a:tab pos="3282950" algn="l"/>
                <a:tab pos="3940175" algn="l"/>
                <a:tab pos="4595813" algn="l"/>
                <a:tab pos="5253038" algn="l"/>
                <a:tab pos="5910263" algn="l"/>
                <a:tab pos="6565900" algn="l"/>
                <a:tab pos="7223125" algn="l"/>
              </a:tabLst>
              <a:defRPr sz="2000">
                <a:solidFill>
                  <a:schemeClr val="tx1"/>
                </a:solidFill>
                <a:latin typeface="Arial" panose="020B0604020202020204" pitchFamily="34" charset="0"/>
                <a:cs typeface="Arial" panose="020B0604020202020204" pitchFamily="34" charset="0"/>
              </a:defRPr>
            </a:lvl9pPr>
          </a:lstStyle>
          <a:p>
            <a:pPr algn="just" eaLnBrk="1">
              <a:lnSpc>
                <a:spcPct val="93000"/>
              </a:lnSpc>
              <a:spcBef>
                <a:spcPct val="0"/>
              </a:spcBef>
              <a:buClr>
                <a:srgbClr val="000000"/>
              </a:buClr>
              <a:buFont typeface="Times New Roman" panose="02020603050405020304" pitchFamily="18" charset="0"/>
              <a:buNone/>
            </a:pPr>
            <a:r>
              <a:rPr lang="es-CL" altLang="es-ES_tradnl" sz="1900" b="1" dirty="0">
                <a:solidFill>
                  <a:srgbClr val="FF0000"/>
                </a:solidFill>
              </a:rPr>
              <a:t>En este límite, la magnitud de la velocidad instantánea </a:t>
            </a:r>
            <a:r>
              <a:rPr lang="es-CL" altLang="es-ES_tradnl" sz="1900" b="1" dirty="0">
                <a:solidFill>
                  <a:srgbClr val="FF950E"/>
                </a:solidFill>
              </a:rPr>
              <a:t>coincide</a:t>
            </a:r>
            <a:r>
              <a:rPr lang="es-CL" altLang="es-ES_tradnl" sz="1900" b="1" dirty="0">
                <a:solidFill>
                  <a:srgbClr val="FF0000"/>
                </a:solidFill>
              </a:rPr>
              <a:t> con la rapidez instantánea</a:t>
            </a:r>
          </a:p>
        </p:txBody>
      </p:sp>
      <p:graphicFrame>
        <p:nvGraphicFramePr>
          <p:cNvPr id="28680" name="Object 8">
            <a:extLst>
              <a:ext uri="{FF2B5EF4-FFF2-40B4-BE49-F238E27FC236}">
                <a16:creationId xmlns:a16="http://schemas.microsoft.com/office/drawing/2014/main" id="{4EA10009-DB41-8E46-A398-58A857428D7A}"/>
              </a:ext>
            </a:extLst>
          </p:cNvPr>
          <p:cNvGraphicFramePr>
            <a:graphicFrameLocks noGrp="1" noChangeAspect="1"/>
          </p:cNvGraphicFramePr>
          <p:nvPr>
            <p:ph idx="1"/>
          </p:nvPr>
        </p:nvGraphicFramePr>
        <p:xfrm>
          <a:off x="3492500" y="4437063"/>
          <a:ext cx="2520950" cy="952500"/>
        </p:xfrm>
        <a:graphic>
          <a:graphicData uri="http://schemas.openxmlformats.org/presentationml/2006/ole">
            <mc:AlternateContent xmlns:mc="http://schemas.openxmlformats.org/markup-compatibility/2006">
              <mc:Choice xmlns:v="urn:schemas-microsoft-com:vml" Requires="v">
                <p:oleObj name="Ecuación" r:id="rId4" imgW="23990300" imgH="9067800" progId="Equation.3">
                  <p:embed/>
                </p:oleObj>
              </mc:Choice>
              <mc:Fallback>
                <p:oleObj name="Ecuación" r:id="rId4" imgW="23990300" imgH="9067800" progId="Equation.3">
                  <p:embed/>
                  <p:pic>
                    <p:nvPicPr>
                      <p:cNvPr id="28680" name="Object 8">
                        <a:extLst>
                          <a:ext uri="{FF2B5EF4-FFF2-40B4-BE49-F238E27FC236}">
                            <a16:creationId xmlns:a16="http://schemas.microsoft.com/office/drawing/2014/main" id="{4EA10009-DB41-8E46-A398-58A857428D7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92500" y="4437063"/>
                        <a:ext cx="2520950" cy="9525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 name="Título 1">
            <a:extLst>
              <a:ext uri="{FF2B5EF4-FFF2-40B4-BE49-F238E27FC236}">
                <a16:creationId xmlns:a16="http://schemas.microsoft.com/office/drawing/2014/main" id="{CC62DFF9-515E-144F-BB0A-685EB7E412BE}"/>
              </a:ext>
            </a:extLst>
          </p:cNvPr>
          <p:cNvSpPr>
            <a:spLocks noGrp="1"/>
          </p:cNvSpPr>
          <p:nvPr>
            <p:ph type="title"/>
          </p:nvPr>
        </p:nvSpPr>
        <p:spPr/>
        <p:txBody>
          <a:bodyPr/>
          <a:lstStyle/>
          <a:p>
            <a:endParaRPr lang="es-CL"/>
          </a:p>
        </p:txBody>
      </p:sp>
      <p:sp>
        <p:nvSpPr>
          <p:cNvPr id="10" name="Título 1">
            <a:extLst>
              <a:ext uri="{FF2B5EF4-FFF2-40B4-BE49-F238E27FC236}">
                <a16:creationId xmlns:a16="http://schemas.microsoft.com/office/drawing/2014/main" id="{EF9A9711-9DA6-F046-BF14-BF34FFBF950A}"/>
              </a:ext>
            </a:extLst>
          </p:cNvPr>
          <p:cNvSpPr txBox="1">
            <a:spLocks/>
          </p:cNvSpPr>
          <p:nvPr/>
        </p:nvSpPr>
        <p:spPr bwMode="auto">
          <a:xfrm>
            <a:off x="609600" y="4270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189" algn="ctr" rtl="0" fontAlgn="base">
              <a:spcBef>
                <a:spcPct val="0"/>
              </a:spcBef>
              <a:spcAft>
                <a:spcPct val="0"/>
              </a:spcAft>
              <a:defRPr sz="4400">
                <a:solidFill>
                  <a:schemeClr val="tx1"/>
                </a:solidFill>
                <a:latin typeface="Calibri" pitchFamily="34" charset="0"/>
              </a:defRPr>
            </a:lvl6pPr>
            <a:lvl7pPr marL="914377" algn="ctr" rtl="0" fontAlgn="base">
              <a:spcBef>
                <a:spcPct val="0"/>
              </a:spcBef>
              <a:spcAft>
                <a:spcPct val="0"/>
              </a:spcAft>
              <a:defRPr sz="4400">
                <a:solidFill>
                  <a:schemeClr val="tx1"/>
                </a:solidFill>
                <a:latin typeface="Calibri" pitchFamily="34" charset="0"/>
              </a:defRPr>
            </a:lvl7pPr>
            <a:lvl8pPr marL="1371566" algn="ctr" rtl="0" fontAlgn="base">
              <a:spcBef>
                <a:spcPct val="0"/>
              </a:spcBef>
              <a:spcAft>
                <a:spcPct val="0"/>
              </a:spcAft>
              <a:defRPr sz="4400">
                <a:solidFill>
                  <a:schemeClr val="tx1"/>
                </a:solidFill>
                <a:latin typeface="Calibri" pitchFamily="34" charset="0"/>
              </a:defRPr>
            </a:lvl8pPr>
            <a:lvl9pPr marL="1828754" algn="ctr" rtl="0" fontAlgn="base">
              <a:spcBef>
                <a:spcPct val="0"/>
              </a:spcBef>
              <a:spcAft>
                <a:spcPct val="0"/>
              </a:spcAft>
              <a:defRPr sz="4400">
                <a:solidFill>
                  <a:schemeClr val="tx1"/>
                </a:solidFill>
                <a:latin typeface="Calibri" pitchFamily="34" charset="0"/>
              </a:defRPr>
            </a:lvl9pPr>
          </a:lstStyle>
          <a:p>
            <a:r>
              <a:rPr lang="es-CL" b="1">
                <a:solidFill>
                  <a:schemeClr val="bg1"/>
                </a:solidFill>
              </a:rPr>
              <a:t>VELOCIDAD INSTANTÁNEA</a:t>
            </a:r>
            <a:endParaRPr lang="es-CL" b="1" dirty="0">
              <a:solidFill>
                <a:schemeClr val="bg1"/>
              </a:solidFill>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0723"/>
                                        </p:tgtEl>
                                        <p:attrNameLst>
                                          <p:attrName>style.visibility</p:attrName>
                                        </p:attrNameLst>
                                      </p:cBhvr>
                                      <p:to>
                                        <p:strVal val="visible"/>
                                      </p:to>
                                    </p:set>
                                    <p:anim calcmode="lin" valueType="num">
                                      <p:cBhvr additive="base">
                                        <p:cTn id="7" dur="500" fill="hold"/>
                                        <p:tgtEl>
                                          <p:spTgt spid="30723"/>
                                        </p:tgtEl>
                                        <p:attrNameLst>
                                          <p:attrName>ppt_x</p:attrName>
                                        </p:attrNameLst>
                                      </p:cBhvr>
                                      <p:tavLst>
                                        <p:tav tm="0">
                                          <p:val>
                                            <p:strVal val="#ppt_x"/>
                                          </p:val>
                                        </p:tav>
                                        <p:tav tm="100000">
                                          <p:val>
                                            <p:strVal val="#ppt_x"/>
                                          </p:val>
                                        </p:tav>
                                      </p:tavLst>
                                    </p:anim>
                                    <p:anim calcmode="lin" valueType="num">
                                      <p:cBhvr additive="base">
                                        <p:cTn id="8" dur="500" fill="hold"/>
                                        <p:tgtEl>
                                          <p:spTgt spid="3072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28676"/>
                                        </p:tgtEl>
                                        <p:attrNameLst>
                                          <p:attrName>style.visibility</p:attrName>
                                        </p:attrNameLst>
                                      </p:cBhvr>
                                      <p:to>
                                        <p:strVal val="visible"/>
                                      </p:to>
                                    </p:set>
                                    <p:animEffect transition="in" filter="barn(inVertical)">
                                      <p:cBhvr>
                                        <p:cTn id="13" dur="500"/>
                                        <p:tgtEl>
                                          <p:spTgt spid="28676"/>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28677"/>
                                        </p:tgtEl>
                                        <p:attrNameLst>
                                          <p:attrName>style.visibility</p:attrName>
                                        </p:attrNameLst>
                                      </p:cBhvr>
                                      <p:to>
                                        <p:strVal val="visible"/>
                                      </p:to>
                                    </p:set>
                                    <p:animEffect transition="in" filter="fade">
                                      <p:cBhvr>
                                        <p:cTn id="18" dur="1000"/>
                                        <p:tgtEl>
                                          <p:spTgt spid="28677"/>
                                        </p:tgtEl>
                                      </p:cBhvr>
                                    </p:animEffect>
                                    <p:anim calcmode="lin" valueType="num">
                                      <p:cBhvr>
                                        <p:cTn id="19" dur="1000" fill="hold"/>
                                        <p:tgtEl>
                                          <p:spTgt spid="28677"/>
                                        </p:tgtEl>
                                        <p:attrNameLst>
                                          <p:attrName>ppt_x</p:attrName>
                                        </p:attrNameLst>
                                      </p:cBhvr>
                                      <p:tavLst>
                                        <p:tav tm="0">
                                          <p:val>
                                            <p:strVal val="#ppt_x"/>
                                          </p:val>
                                        </p:tav>
                                        <p:tav tm="100000">
                                          <p:val>
                                            <p:strVal val="#ppt_x"/>
                                          </p:val>
                                        </p:tav>
                                      </p:tavLst>
                                    </p:anim>
                                    <p:anim calcmode="lin" valueType="num">
                                      <p:cBhvr>
                                        <p:cTn id="20" dur="1000" fill="hold"/>
                                        <p:tgtEl>
                                          <p:spTgt spid="28677"/>
                                        </p:tgtEl>
                                        <p:attrNameLst>
                                          <p:attrName>ppt_y</p:attrName>
                                        </p:attrNameLst>
                                      </p:cBhvr>
                                      <p:tavLst>
                                        <p:tav tm="0">
                                          <p:val>
                                            <p:strVal val="#ppt_y+.1"/>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6" presetClass="entr" presetSubtype="16" fill="hold" nodeType="clickEffect">
                                  <p:stCondLst>
                                    <p:cond delay="0"/>
                                  </p:stCondLst>
                                  <p:childTnLst>
                                    <p:set>
                                      <p:cBhvr>
                                        <p:cTn id="24" dur="1" fill="hold">
                                          <p:stCondLst>
                                            <p:cond delay="0"/>
                                          </p:stCondLst>
                                        </p:cTn>
                                        <p:tgtEl>
                                          <p:spTgt spid="28680"/>
                                        </p:tgtEl>
                                        <p:attrNameLst>
                                          <p:attrName>style.visibility</p:attrName>
                                        </p:attrNameLst>
                                      </p:cBhvr>
                                      <p:to>
                                        <p:strVal val="visible"/>
                                      </p:to>
                                    </p:set>
                                    <p:animEffect transition="in" filter="circle(in)">
                                      <p:cBhvr>
                                        <p:cTn id="25" dur="2000"/>
                                        <p:tgtEl>
                                          <p:spTgt spid="28680"/>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28679"/>
                                        </p:tgtEl>
                                        <p:attrNameLst>
                                          <p:attrName>style.visibility</p:attrName>
                                        </p:attrNameLst>
                                      </p:cBhvr>
                                      <p:to>
                                        <p:strVal val="visible"/>
                                      </p:to>
                                    </p:set>
                                    <p:anim calcmode="lin" valueType="num">
                                      <p:cBhvr additive="base">
                                        <p:cTn id="30" dur="500" fill="hold"/>
                                        <p:tgtEl>
                                          <p:spTgt spid="28679"/>
                                        </p:tgtEl>
                                        <p:attrNameLst>
                                          <p:attrName>ppt_x</p:attrName>
                                        </p:attrNameLst>
                                      </p:cBhvr>
                                      <p:tavLst>
                                        <p:tav tm="0">
                                          <p:val>
                                            <p:strVal val="#ppt_x"/>
                                          </p:val>
                                        </p:tav>
                                        <p:tav tm="100000">
                                          <p:val>
                                            <p:strVal val="#ppt_x"/>
                                          </p:val>
                                        </p:tav>
                                      </p:tavLst>
                                    </p:anim>
                                    <p:anim calcmode="lin" valueType="num">
                                      <p:cBhvr additive="base">
                                        <p:cTn id="31" dur="500" fill="hold"/>
                                        <p:tgtEl>
                                          <p:spTgt spid="2867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p:bldP spid="28677" grpId="0"/>
      <p:bldP spid="2867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5 Marcador de número de diapositiva">
            <a:extLst>
              <a:ext uri="{FF2B5EF4-FFF2-40B4-BE49-F238E27FC236}">
                <a16:creationId xmlns:a16="http://schemas.microsoft.com/office/drawing/2014/main" id="{93C74707-5A15-FB49-9214-E38233BF4EC6}"/>
              </a:ext>
            </a:extLst>
          </p:cNvPr>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fld id="{9E2BCF58-2E14-C24C-8F99-E4F5098E4BEB}" type="slidenum">
              <a:rPr lang="es-ES" altLang="es-ES_tradnl" sz="1400"/>
              <a:pPr>
                <a:spcBef>
                  <a:spcPct val="0"/>
                </a:spcBef>
                <a:buFontTx/>
                <a:buNone/>
              </a:pPr>
              <a:t>13</a:t>
            </a:fld>
            <a:endParaRPr lang="es-ES" altLang="es-ES_tradnl" sz="1400"/>
          </a:p>
        </p:txBody>
      </p:sp>
      <p:sp>
        <p:nvSpPr>
          <p:cNvPr id="32770" name="Rectangle 2">
            <a:extLst>
              <a:ext uri="{FF2B5EF4-FFF2-40B4-BE49-F238E27FC236}">
                <a16:creationId xmlns:a16="http://schemas.microsoft.com/office/drawing/2014/main" id="{1ACBD6BB-B40A-7C41-8D24-80041465B37D}"/>
              </a:ext>
            </a:extLst>
          </p:cNvPr>
          <p:cNvSpPr>
            <a:spLocks noGrp="1" noChangeArrowheads="1"/>
          </p:cNvSpPr>
          <p:nvPr>
            <p:ph type="title"/>
          </p:nvPr>
        </p:nvSpPr>
        <p:spPr>
          <a:xfrm>
            <a:off x="425450" y="163513"/>
            <a:ext cx="8228013" cy="652462"/>
          </a:xfrm>
        </p:spPr>
        <p:txBody>
          <a:bodyPr lIns="0" tIns="28802" rIns="0" bIns="0"/>
          <a:lstStyle/>
          <a:p>
            <a:pPr defTabSz="449263" eaLnBrk="1" hangingPunct="1">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s-CL" altLang="es-ES_tradnl" sz="3600">
                <a:solidFill>
                  <a:srgbClr val="4700B8"/>
                </a:solidFill>
              </a:rPr>
              <a:t>I</a:t>
            </a:r>
            <a:r>
              <a:rPr lang="es-CL" altLang="es-ES_tradnl" sz="3200">
                <a:solidFill>
                  <a:srgbClr val="4700B8"/>
                </a:solidFill>
              </a:rPr>
              <a:t>nterpretación gráfica de la velocidad instantánea</a:t>
            </a:r>
          </a:p>
        </p:txBody>
      </p:sp>
      <p:pic>
        <p:nvPicPr>
          <p:cNvPr id="32771" name="Picture 3">
            <a:extLst>
              <a:ext uri="{FF2B5EF4-FFF2-40B4-BE49-F238E27FC236}">
                <a16:creationId xmlns:a16="http://schemas.microsoft.com/office/drawing/2014/main" id="{B7CE347F-DF09-CB4C-B7C6-531E3969802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450" y="1773238"/>
            <a:ext cx="5686425" cy="4173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30724" name="Freeform 4">
            <a:extLst>
              <a:ext uri="{FF2B5EF4-FFF2-40B4-BE49-F238E27FC236}">
                <a16:creationId xmlns:a16="http://schemas.microsoft.com/office/drawing/2014/main" id="{2A3A84A8-D747-7A42-A197-3112B4262C18}"/>
              </a:ext>
            </a:extLst>
          </p:cNvPr>
          <p:cNvSpPr>
            <a:spLocks noChangeArrowheads="1"/>
          </p:cNvSpPr>
          <p:nvPr/>
        </p:nvSpPr>
        <p:spPr bwMode="auto">
          <a:xfrm>
            <a:off x="1992313" y="3070225"/>
            <a:ext cx="0" cy="2449513"/>
          </a:xfrm>
          <a:custGeom>
            <a:avLst/>
            <a:gdLst>
              <a:gd name="T0" fmla="*/ 0 w 1"/>
              <a:gd name="T1" fmla="*/ 0 h 7501"/>
              <a:gd name="T2" fmla="*/ 0 w 1"/>
              <a:gd name="T3" fmla="*/ 2147483646 h 7501"/>
              <a:gd name="T4" fmla="*/ 0 60000 65536"/>
              <a:gd name="T5" fmla="*/ 0 60000 65536"/>
              <a:gd name="T6" fmla="*/ 0 w 1"/>
              <a:gd name="T7" fmla="*/ 0 h 7501"/>
              <a:gd name="T8" fmla="*/ 0 w 1"/>
              <a:gd name="T9" fmla="*/ 7501 h 7501"/>
            </a:gdLst>
            <a:ahLst/>
            <a:cxnLst>
              <a:cxn ang="T4">
                <a:pos x="T0" y="T1"/>
              </a:cxn>
              <a:cxn ang="T5">
                <a:pos x="T2" y="T3"/>
              </a:cxn>
            </a:cxnLst>
            <a:rect l="T6" t="T7" r="T8" b="T9"/>
            <a:pathLst>
              <a:path w="1" h="7501">
                <a:moveTo>
                  <a:pt x="0" y="0"/>
                </a:moveTo>
                <a:lnTo>
                  <a:pt x="0" y="7500"/>
                </a:lnTo>
              </a:path>
            </a:pathLst>
          </a:custGeom>
          <a:noFill/>
          <a:ln w="36000">
            <a:solidFill>
              <a:srgbClr val="FFFF00"/>
            </a:solidFill>
            <a:prstDash val="sysDot"/>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30725" name="Freeform 5">
            <a:extLst>
              <a:ext uri="{FF2B5EF4-FFF2-40B4-BE49-F238E27FC236}">
                <a16:creationId xmlns:a16="http://schemas.microsoft.com/office/drawing/2014/main" id="{3D812B0C-07B1-C048-A4C8-FC2C032E570F}"/>
              </a:ext>
            </a:extLst>
          </p:cNvPr>
          <p:cNvSpPr>
            <a:spLocks noChangeArrowheads="1"/>
          </p:cNvSpPr>
          <p:nvPr/>
        </p:nvSpPr>
        <p:spPr bwMode="auto">
          <a:xfrm>
            <a:off x="2938463" y="3429000"/>
            <a:ext cx="1587" cy="2090738"/>
          </a:xfrm>
          <a:custGeom>
            <a:avLst/>
            <a:gdLst>
              <a:gd name="T0" fmla="*/ 0 w 1"/>
              <a:gd name="T1" fmla="*/ 0 h 6401"/>
              <a:gd name="T2" fmla="*/ 0 w 1"/>
              <a:gd name="T3" fmla="*/ 2147483646 h 6401"/>
              <a:gd name="T4" fmla="*/ 0 60000 65536"/>
              <a:gd name="T5" fmla="*/ 0 60000 65536"/>
              <a:gd name="T6" fmla="*/ 0 w 1"/>
              <a:gd name="T7" fmla="*/ 0 h 6401"/>
              <a:gd name="T8" fmla="*/ 1 w 1"/>
              <a:gd name="T9" fmla="*/ 6401 h 6401"/>
            </a:gdLst>
            <a:ahLst/>
            <a:cxnLst>
              <a:cxn ang="T4">
                <a:pos x="T0" y="T1"/>
              </a:cxn>
              <a:cxn ang="T5">
                <a:pos x="T2" y="T3"/>
              </a:cxn>
            </a:cxnLst>
            <a:rect l="T6" t="T7" r="T8" b="T9"/>
            <a:pathLst>
              <a:path w="1" h="6401">
                <a:moveTo>
                  <a:pt x="0" y="0"/>
                </a:moveTo>
                <a:lnTo>
                  <a:pt x="0" y="6400"/>
                </a:lnTo>
              </a:path>
            </a:pathLst>
          </a:custGeom>
          <a:noFill/>
          <a:ln w="36000">
            <a:solidFill>
              <a:srgbClr val="FFFF00"/>
            </a:solidFill>
            <a:prstDash val="sysDot"/>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30726" name="Freeform 6">
            <a:extLst>
              <a:ext uri="{FF2B5EF4-FFF2-40B4-BE49-F238E27FC236}">
                <a16:creationId xmlns:a16="http://schemas.microsoft.com/office/drawing/2014/main" id="{D4F487CD-FA34-BA46-946D-943EAD89BB92}"/>
              </a:ext>
            </a:extLst>
          </p:cNvPr>
          <p:cNvSpPr>
            <a:spLocks noChangeArrowheads="1"/>
          </p:cNvSpPr>
          <p:nvPr/>
        </p:nvSpPr>
        <p:spPr bwMode="auto">
          <a:xfrm>
            <a:off x="3886200" y="4083050"/>
            <a:ext cx="1588" cy="1470025"/>
          </a:xfrm>
          <a:custGeom>
            <a:avLst/>
            <a:gdLst>
              <a:gd name="T0" fmla="*/ 0 w 1"/>
              <a:gd name="T1" fmla="*/ 0 h 4501"/>
              <a:gd name="T2" fmla="*/ 0 w 1"/>
              <a:gd name="T3" fmla="*/ 2147483646 h 4501"/>
              <a:gd name="T4" fmla="*/ 0 60000 65536"/>
              <a:gd name="T5" fmla="*/ 0 60000 65536"/>
              <a:gd name="T6" fmla="*/ 0 w 1"/>
              <a:gd name="T7" fmla="*/ 0 h 4501"/>
              <a:gd name="T8" fmla="*/ 1 w 1"/>
              <a:gd name="T9" fmla="*/ 4501 h 4501"/>
            </a:gdLst>
            <a:ahLst/>
            <a:cxnLst>
              <a:cxn ang="T4">
                <a:pos x="T0" y="T1"/>
              </a:cxn>
              <a:cxn ang="T5">
                <a:pos x="T2" y="T3"/>
              </a:cxn>
            </a:cxnLst>
            <a:rect l="T6" t="T7" r="T8" b="T9"/>
            <a:pathLst>
              <a:path w="1" h="4501">
                <a:moveTo>
                  <a:pt x="0" y="0"/>
                </a:moveTo>
                <a:lnTo>
                  <a:pt x="0" y="4500"/>
                </a:lnTo>
              </a:path>
            </a:pathLst>
          </a:custGeom>
          <a:noFill/>
          <a:ln w="36000">
            <a:solidFill>
              <a:srgbClr val="FFFF00"/>
            </a:solidFill>
            <a:prstDash val="sysDot"/>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30727" name="Freeform 7">
            <a:extLst>
              <a:ext uri="{FF2B5EF4-FFF2-40B4-BE49-F238E27FC236}">
                <a16:creationId xmlns:a16="http://schemas.microsoft.com/office/drawing/2014/main" id="{2494B108-19C5-3749-AEA8-FA03C345594E}"/>
              </a:ext>
            </a:extLst>
          </p:cNvPr>
          <p:cNvSpPr>
            <a:spLocks noChangeArrowheads="1"/>
          </p:cNvSpPr>
          <p:nvPr/>
        </p:nvSpPr>
        <p:spPr bwMode="auto">
          <a:xfrm>
            <a:off x="1468438" y="2662238"/>
            <a:ext cx="1363662" cy="614362"/>
          </a:xfrm>
          <a:custGeom>
            <a:avLst/>
            <a:gdLst>
              <a:gd name="T0" fmla="*/ 0 w 4177"/>
              <a:gd name="T1" fmla="*/ 2147483646 h 1878"/>
              <a:gd name="T2" fmla="*/ 2147483646 w 4177"/>
              <a:gd name="T3" fmla="*/ 0 h 1878"/>
              <a:gd name="T4" fmla="*/ 0 60000 65536"/>
              <a:gd name="T5" fmla="*/ 0 60000 65536"/>
              <a:gd name="T6" fmla="*/ 0 w 4177"/>
              <a:gd name="T7" fmla="*/ 0 h 1878"/>
              <a:gd name="T8" fmla="*/ 4177 w 4177"/>
              <a:gd name="T9" fmla="*/ 1878 h 1878"/>
            </a:gdLst>
            <a:ahLst/>
            <a:cxnLst>
              <a:cxn ang="T4">
                <a:pos x="T0" y="T1"/>
              </a:cxn>
              <a:cxn ang="T5">
                <a:pos x="T2" y="T3"/>
              </a:cxn>
            </a:cxnLst>
            <a:rect l="T6" t="T7" r="T8" b="T9"/>
            <a:pathLst>
              <a:path w="4177" h="1878">
                <a:moveTo>
                  <a:pt x="0" y="1877"/>
                </a:moveTo>
                <a:lnTo>
                  <a:pt x="4176" y="0"/>
                </a:lnTo>
              </a:path>
            </a:pathLst>
          </a:custGeom>
          <a:noFill/>
          <a:ln w="36000">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30728" name="Freeform 8">
            <a:extLst>
              <a:ext uri="{FF2B5EF4-FFF2-40B4-BE49-F238E27FC236}">
                <a16:creationId xmlns:a16="http://schemas.microsoft.com/office/drawing/2014/main" id="{0E8CE06E-841F-D142-828E-3431D57F628C}"/>
              </a:ext>
            </a:extLst>
          </p:cNvPr>
          <p:cNvSpPr>
            <a:spLocks noChangeArrowheads="1"/>
          </p:cNvSpPr>
          <p:nvPr/>
        </p:nvSpPr>
        <p:spPr bwMode="auto">
          <a:xfrm>
            <a:off x="2547938" y="2906713"/>
            <a:ext cx="815975" cy="825500"/>
          </a:xfrm>
          <a:custGeom>
            <a:avLst/>
            <a:gdLst>
              <a:gd name="T0" fmla="*/ 0 w 2502"/>
              <a:gd name="T1" fmla="*/ 0 h 2529"/>
              <a:gd name="T2" fmla="*/ 2147483646 w 2502"/>
              <a:gd name="T3" fmla="*/ 2147483646 h 2529"/>
              <a:gd name="T4" fmla="*/ 0 60000 65536"/>
              <a:gd name="T5" fmla="*/ 0 60000 65536"/>
              <a:gd name="T6" fmla="*/ 0 w 2502"/>
              <a:gd name="T7" fmla="*/ 0 h 2529"/>
              <a:gd name="T8" fmla="*/ 2502 w 2502"/>
              <a:gd name="T9" fmla="*/ 2529 h 2529"/>
            </a:gdLst>
            <a:ahLst/>
            <a:cxnLst>
              <a:cxn ang="T4">
                <a:pos x="T0" y="T1"/>
              </a:cxn>
              <a:cxn ang="T5">
                <a:pos x="T2" y="T3"/>
              </a:cxn>
            </a:cxnLst>
            <a:rect l="T6" t="T7" r="T8" b="T9"/>
            <a:pathLst>
              <a:path w="2502" h="2529">
                <a:moveTo>
                  <a:pt x="0" y="0"/>
                </a:moveTo>
                <a:lnTo>
                  <a:pt x="2501" y="2528"/>
                </a:lnTo>
              </a:path>
            </a:pathLst>
          </a:custGeom>
          <a:noFill/>
          <a:ln w="36000">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30729" name="Freeform 9">
            <a:extLst>
              <a:ext uri="{FF2B5EF4-FFF2-40B4-BE49-F238E27FC236}">
                <a16:creationId xmlns:a16="http://schemas.microsoft.com/office/drawing/2014/main" id="{F2BBCAA5-BEEA-6F43-A021-F471710A7A4D}"/>
              </a:ext>
            </a:extLst>
          </p:cNvPr>
          <p:cNvSpPr>
            <a:spLocks noChangeArrowheads="1"/>
          </p:cNvSpPr>
          <p:nvPr/>
        </p:nvSpPr>
        <p:spPr bwMode="auto">
          <a:xfrm>
            <a:off x="3101975" y="3978275"/>
            <a:ext cx="1771650" cy="249238"/>
          </a:xfrm>
          <a:custGeom>
            <a:avLst/>
            <a:gdLst>
              <a:gd name="T0" fmla="*/ 0 w 5422"/>
              <a:gd name="T1" fmla="*/ 0 h 764"/>
              <a:gd name="T2" fmla="*/ 2147483646 w 5422"/>
              <a:gd name="T3" fmla="*/ 2147483646 h 764"/>
              <a:gd name="T4" fmla="*/ 0 60000 65536"/>
              <a:gd name="T5" fmla="*/ 0 60000 65536"/>
              <a:gd name="T6" fmla="*/ 0 w 5422"/>
              <a:gd name="T7" fmla="*/ 0 h 764"/>
              <a:gd name="T8" fmla="*/ 5422 w 5422"/>
              <a:gd name="T9" fmla="*/ 764 h 764"/>
            </a:gdLst>
            <a:ahLst/>
            <a:cxnLst>
              <a:cxn ang="T4">
                <a:pos x="T0" y="T1"/>
              </a:cxn>
              <a:cxn ang="T5">
                <a:pos x="T2" y="T3"/>
              </a:cxn>
            </a:cxnLst>
            <a:rect l="T6" t="T7" r="T8" b="T9"/>
            <a:pathLst>
              <a:path w="5422" h="764">
                <a:moveTo>
                  <a:pt x="0" y="0"/>
                </a:moveTo>
                <a:lnTo>
                  <a:pt x="5421" y="763"/>
                </a:lnTo>
              </a:path>
            </a:pathLst>
          </a:custGeom>
          <a:noFill/>
          <a:ln w="36000">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30730" name="Freeform 10">
            <a:extLst>
              <a:ext uri="{FF2B5EF4-FFF2-40B4-BE49-F238E27FC236}">
                <a16:creationId xmlns:a16="http://schemas.microsoft.com/office/drawing/2014/main" id="{313D6516-4CC1-E84A-8CB6-B4190EAE21DA}"/>
              </a:ext>
            </a:extLst>
          </p:cNvPr>
          <p:cNvSpPr>
            <a:spLocks/>
          </p:cNvSpPr>
          <p:nvPr/>
        </p:nvSpPr>
        <p:spPr bwMode="auto">
          <a:xfrm>
            <a:off x="3917950" y="2613025"/>
            <a:ext cx="2122488" cy="1387475"/>
          </a:xfrm>
          <a:custGeom>
            <a:avLst/>
            <a:gdLst>
              <a:gd name="T0" fmla="*/ 0 w 6501"/>
              <a:gd name="T1" fmla="*/ 2147483646 h 4253"/>
              <a:gd name="T2" fmla="*/ 2147483646 w 6501"/>
              <a:gd name="T3" fmla="*/ 0 h 4253"/>
              <a:gd name="T4" fmla="*/ 0 60000 65536"/>
              <a:gd name="T5" fmla="*/ 0 60000 65536"/>
              <a:gd name="T6" fmla="*/ 0 w 6501"/>
              <a:gd name="T7" fmla="*/ 0 h 4253"/>
              <a:gd name="T8" fmla="*/ 6501 w 6501"/>
              <a:gd name="T9" fmla="*/ 4253 h 4253"/>
            </a:gdLst>
            <a:ahLst/>
            <a:cxnLst>
              <a:cxn ang="T4">
                <a:pos x="T0" y="T1"/>
              </a:cxn>
              <a:cxn ang="T5">
                <a:pos x="T2" y="T3"/>
              </a:cxn>
            </a:cxnLst>
            <a:rect l="T6" t="T7" r="T8" b="T9"/>
            <a:pathLst>
              <a:path w="6501" h="4253">
                <a:moveTo>
                  <a:pt x="0" y="4252"/>
                </a:moveTo>
                <a:cubicBezTo>
                  <a:pt x="500" y="752"/>
                  <a:pt x="4500" y="0"/>
                  <a:pt x="6500" y="0"/>
                </a:cubicBezTo>
              </a:path>
            </a:pathLst>
          </a:custGeom>
          <a:noFill/>
          <a:ln w="36000">
            <a:solidFill>
              <a:srgbClr val="00AE00"/>
            </a:solidFill>
            <a:prstDash val="sysDot"/>
            <a:round/>
            <a:headEnd type="triangle" w="med" len="me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30731" name="Text Box 11">
            <a:extLst>
              <a:ext uri="{FF2B5EF4-FFF2-40B4-BE49-F238E27FC236}">
                <a16:creationId xmlns:a16="http://schemas.microsoft.com/office/drawing/2014/main" id="{4EB42464-DF27-7844-B10D-717068723FAD}"/>
              </a:ext>
            </a:extLst>
          </p:cNvPr>
          <p:cNvSpPr txBox="1">
            <a:spLocks noChangeArrowheads="1"/>
          </p:cNvSpPr>
          <p:nvPr/>
        </p:nvSpPr>
        <p:spPr bwMode="auto">
          <a:xfrm>
            <a:off x="4735513" y="2066925"/>
            <a:ext cx="4897437"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81639" tIns="55221" rIns="81639" bIns="40820"/>
          <a:lstStyle>
            <a:lvl1pPr defTabSz="407988">
              <a:spcBef>
                <a:spcPct val="20000"/>
              </a:spcBef>
              <a:buChar char="•"/>
              <a:tabLst>
                <a:tab pos="657225" algn="l"/>
                <a:tab pos="1312863" algn="l"/>
                <a:tab pos="1970088" algn="l"/>
                <a:tab pos="2627313" algn="l"/>
                <a:tab pos="3282950" algn="l"/>
                <a:tab pos="3940175" algn="l"/>
                <a:tab pos="4595813" algn="l"/>
              </a:tabLst>
              <a:defRPr sz="3200">
                <a:solidFill>
                  <a:schemeClr val="tx1"/>
                </a:solidFill>
                <a:latin typeface="Arial" panose="020B0604020202020204" pitchFamily="34" charset="0"/>
                <a:cs typeface="Arial" panose="020B0604020202020204" pitchFamily="34" charset="0"/>
              </a:defRPr>
            </a:lvl1pPr>
            <a:lvl2pPr marL="742950" indent="-285750" defTabSz="407988">
              <a:spcBef>
                <a:spcPct val="20000"/>
              </a:spcBef>
              <a:buChar char="–"/>
              <a:tabLst>
                <a:tab pos="657225" algn="l"/>
                <a:tab pos="1312863" algn="l"/>
                <a:tab pos="1970088" algn="l"/>
                <a:tab pos="2627313" algn="l"/>
                <a:tab pos="3282950" algn="l"/>
                <a:tab pos="3940175" algn="l"/>
                <a:tab pos="4595813" algn="l"/>
              </a:tabLst>
              <a:defRPr sz="2800">
                <a:solidFill>
                  <a:schemeClr val="tx1"/>
                </a:solidFill>
                <a:latin typeface="Arial" panose="020B0604020202020204" pitchFamily="34" charset="0"/>
                <a:cs typeface="Arial" panose="020B0604020202020204" pitchFamily="34" charset="0"/>
              </a:defRPr>
            </a:lvl2pPr>
            <a:lvl3pPr marL="1143000" indent="-228600" defTabSz="407988">
              <a:spcBef>
                <a:spcPct val="20000"/>
              </a:spcBef>
              <a:buChar char="•"/>
              <a:tabLst>
                <a:tab pos="657225" algn="l"/>
                <a:tab pos="1312863" algn="l"/>
                <a:tab pos="1970088" algn="l"/>
                <a:tab pos="2627313" algn="l"/>
                <a:tab pos="3282950" algn="l"/>
                <a:tab pos="3940175" algn="l"/>
                <a:tab pos="4595813" algn="l"/>
              </a:tabLst>
              <a:defRPr sz="2400">
                <a:solidFill>
                  <a:schemeClr val="tx1"/>
                </a:solidFill>
                <a:latin typeface="Arial" panose="020B0604020202020204" pitchFamily="34" charset="0"/>
                <a:cs typeface="Arial" panose="020B0604020202020204" pitchFamily="34" charset="0"/>
              </a:defRPr>
            </a:lvl3pPr>
            <a:lvl4pPr marL="1600200" indent="-228600" defTabSz="407988">
              <a:spcBef>
                <a:spcPct val="20000"/>
              </a:spcBef>
              <a:buChar char="–"/>
              <a:tabLst>
                <a:tab pos="657225" algn="l"/>
                <a:tab pos="1312863" algn="l"/>
                <a:tab pos="1970088" algn="l"/>
                <a:tab pos="2627313" algn="l"/>
                <a:tab pos="3282950" algn="l"/>
                <a:tab pos="3940175" algn="l"/>
                <a:tab pos="4595813" algn="l"/>
              </a:tabLst>
              <a:defRPr sz="2000">
                <a:solidFill>
                  <a:schemeClr val="tx1"/>
                </a:solidFill>
                <a:latin typeface="Arial" panose="020B0604020202020204" pitchFamily="34" charset="0"/>
                <a:cs typeface="Arial" panose="020B0604020202020204" pitchFamily="34" charset="0"/>
              </a:defRPr>
            </a:lvl4pPr>
            <a:lvl5pPr marL="2057400" indent="-228600" defTabSz="407988">
              <a:spcBef>
                <a:spcPct val="20000"/>
              </a:spcBef>
              <a:buChar char="»"/>
              <a:tabLst>
                <a:tab pos="657225" algn="l"/>
                <a:tab pos="1312863" algn="l"/>
                <a:tab pos="1970088" algn="l"/>
                <a:tab pos="2627313" algn="l"/>
                <a:tab pos="3282950" algn="l"/>
                <a:tab pos="3940175" algn="l"/>
                <a:tab pos="4595813" algn="l"/>
              </a:tabLst>
              <a:defRPr sz="2000">
                <a:solidFill>
                  <a:schemeClr val="tx1"/>
                </a:solidFill>
                <a:latin typeface="Arial" panose="020B0604020202020204" pitchFamily="34" charset="0"/>
                <a:cs typeface="Arial" panose="020B0604020202020204" pitchFamily="34" charset="0"/>
              </a:defRPr>
            </a:lvl5pPr>
            <a:lvl6pPr marL="2514600" indent="-228600" defTabSz="407988" eaLnBrk="0" fontAlgn="base" hangingPunct="0">
              <a:spcBef>
                <a:spcPct val="20000"/>
              </a:spcBef>
              <a:spcAft>
                <a:spcPct val="0"/>
              </a:spcAft>
              <a:buChar char="»"/>
              <a:tabLst>
                <a:tab pos="657225" algn="l"/>
                <a:tab pos="1312863" algn="l"/>
                <a:tab pos="1970088" algn="l"/>
                <a:tab pos="2627313" algn="l"/>
                <a:tab pos="3282950" algn="l"/>
                <a:tab pos="3940175" algn="l"/>
                <a:tab pos="4595813" algn="l"/>
              </a:tabLst>
              <a:defRPr sz="2000">
                <a:solidFill>
                  <a:schemeClr val="tx1"/>
                </a:solidFill>
                <a:latin typeface="Arial" panose="020B0604020202020204" pitchFamily="34" charset="0"/>
                <a:cs typeface="Arial" panose="020B0604020202020204" pitchFamily="34" charset="0"/>
              </a:defRPr>
            </a:lvl6pPr>
            <a:lvl7pPr marL="2971800" indent="-228600" defTabSz="407988" eaLnBrk="0" fontAlgn="base" hangingPunct="0">
              <a:spcBef>
                <a:spcPct val="20000"/>
              </a:spcBef>
              <a:spcAft>
                <a:spcPct val="0"/>
              </a:spcAft>
              <a:buChar char="»"/>
              <a:tabLst>
                <a:tab pos="657225" algn="l"/>
                <a:tab pos="1312863" algn="l"/>
                <a:tab pos="1970088" algn="l"/>
                <a:tab pos="2627313" algn="l"/>
                <a:tab pos="3282950" algn="l"/>
                <a:tab pos="3940175" algn="l"/>
                <a:tab pos="4595813" algn="l"/>
              </a:tabLst>
              <a:defRPr sz="2000">
                <a:solidFill>
                  <a:schemeClr val="tx1"/>
                </a:solidFill>
                <a:latin typeface="Arial" panose="020B0604020202020204" pitchFamily="34" charset="0"/>
                <a:cs typeface="Arial" panose="020B0604020202020204" pitchFamily="34" charset="0"/>
              </a:defRPr>
            </a:lvl7pPr>
            <a:lvl8pPr marL="3429000" indent="-228600" defTabSz="407988" eaLnBrk="0" fontAlgn="base" hangingPunct="0">
              <a:spcBef>
                <a:spcPct val="20000"/>
              </a:spcBef>
              <a:spcAft>
                <a:spcPct val="0"/>
              </a:spcAft>
              <a:buChar char="»"/>
              <a:tabLst>
                <a:tab pos="657225" algn="l"/>
                <a:tab pos="1312863" algn="l"/>
                <a:tab pos="1970088" algn="l"/>
                <a:tab pos="2627313" algn="l"/>
                <a:tab pos="3282950" algn="l"/>
                <a:tab pos="3940175" algn="l"/>
                <a:tab pos="4595813" algn="l"/>
              </a:tabLst>
              <a:defRPr sz="2000">
                <a:solidFill>
                  <a:schemeClr val="tx1"/>
                </a:solidFill>
                <a:latin typeface="Arial" panose="020B0604020202020204" pitchFamily="34" charset="0"/>
                <a:cs typeface="Arial" panose="020B0604020202020204" pitchFamily="34" charset="0"/>
              </a:defRPr>
            </a:lvl8pPr>
            <a:lvl9pPr marL="3886200" indent="-228600" defTabSz="407988" eaLnBrk="0" fontAlgn="base" hangingPunct="0">
              <a:spcBef>
                <a:spcPct val="20000"/>
              </a:spcBef>
              <a:spcAft>
                <a:spcPct val="0"/>
              </a:spcAft>
              <a:buChar char="»"/>
              <a:tabLst>
                <a:tab pos="657225" algn="l"/>
                <a:tab pos="1312863" algn="l"/>
                <a:tab pos="1970088" algn="l"/>
                <a:tab pos="2627313" algn="l"/>
                <a:tab pos="3282950" algn="l"/>
                <a:tab pos="3940175" algn="l"/>
                <a:tab pos="4595813" algn="l"/>
              </a:tabLst>
              <a:defRPr sz="2000">
                <a:solidFill>
                  <a:schemeClr val="tx1"/>
                </a:solidFill>
                <a:latin typeface="Arial" panose="020B0604020202020204" pitchFamily="34" charset="0"/>
                <a:cs typeface="Arial" panose="020B0604020202020204" pitchFamily="34" charset="0"/>
              </a:defRPr>
            </a:lvl9pPr>
          </a:lstStyle>
          <a:p>
            <a:pPr eaLnBrk="1">
              <a:lnSpc>
                <a:spcPct val="93000"/>
              </a:lnSpc>
              <a:spcBef>
                <a:spcPct val="0"/>
              </a:spcBef>
              <a:buClr>
                <a:srgbClr val="000000"/>
              </a:buClr>
              <a:buFont typeface="Times New Roman" panose="02020603050405020304" pitchFamily="18" charset="0"/>
              <a:buNone/>
            </a:pPr>
            <a:r>
              <a:rPr lang="es-CL" altLang="es-ES_tradnl" sz="1600">
                <a:solidFill>
                  <a:srgbClr val="000000"/>
                </a:solidFill>
              </a:rPr>
              <a:t>Pendiente de la curva x = x(t) en t = t</a:t>
            </a:r>
            <a:r>
              <a:rPr lang="es-CL" altLang="es-ES_tradnl" sz="1600" baseline="-33000">
                <a:solidFill>
                  <a:srgbClr val="000000"/>
                </a:solidFill>
              </a:rPr>
              <a:t>3</a:t>
            </a:r>
          </a:p>
        </p:txBody>
      </p:sp>
      <p:sp>
        <p:nvSpPr>
          <p:cNvPr id="30732" name="Text Box 12">
            <a:extLst>
              <a:ext uri="{FF2B5EF4-FFF2-40B4-BE49-F238E27FC236}">
                <a16:creationId xmlns:a16="http://schemas.microsoft.com/office/drawing/2014/main" id="{721F4135-D34F-A34E-95EC-00FB51082AE8}"/>
              </a:ext>
            </a:extLst>
          </p:cNvPr>
          <p:cNvSpPr txBox="1">
            <a:spLocks noChangeArrowheads="1"/>
          </p:cNvSpPr>
          <p:nvPr/>
        </p:nvSpPr>
        <p:spPr bwMode="auto">
          <a:xfrm>
            <a:off x="6205538" y="2411413"/>
            <a:ext cx="2774950"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81639" tIns="55221" rIns="81639" bIns="40820"/>
          <a:lstStyle>
            <a:lvl1pPr defTabSz="407988">
              <a:spcBef>
                <a:spcPct val="20000"/>
              </a:spcBef>
              <a:buChar char="•"/>
              <a:tabLst>
                <a:tab pos="657225" algn="l"/>
                <a:tab pos="1312863" algn="l"/>
                <a:tab pos="1970088" algn="l"/>
                <a:tab pos="2627313" algn="l"/>
              </a:tabLst>
              <a:defRPr sz="3200">
                <a:solidFill>
                  <a:schemeClr val="tx1"/>
                </a:solidFill>
                <a:latin typeface="Arial" panose="020B0604020202020204" pitchFamily="34" charset="0"/>
                <a:cs typeface="Arial" panose="020B0604020202020204" pitchFamily="34" charset="0"/>
              </a:defRPr>
            </a:lvl1pPr>
            <a:lvl2pPr marL="742950" indent="-285750" defTabSz="407988">
              <a:spcBef>
                <a:spcPct val="20000"/>
              </a:spcBef>
              <a:buChar char="–"/>
              <a:tabLst>
                <a:tab pos="657225" algn="l"/>
                <a:tab pos="1312863" algn="l"/>
                <a:tab pos="1970088" algn="l"/>
                <a:tab pos="2627313" algn="l"/>
              </a:tabLst>
              <a:defRPr sz="2800">
                <a:solidFill>
                  <a:schemeClr val="tx1"/>
                </a:solidFill>
                <a:latin typeface="Arial" panose="020B0604020202020204" pitchFamily="34" charset="0"/>
                <a:cs typeface="Arial" panose="020B0604020202020204" pitchFamily="34" charset="0"/>
              </a:defRPr>
            </a:lvl2pPr>
            <a:lvl3pPr marL="1143000" indent="-228600" defTabSz="407988">
              <a:spcBef>
                <a:spcPct val="20000"/>
              </a:spcBef>
              <a:buChar char="•"/>
              <a:tabLst>
                <a:tab pos="657225" algn="l"/>
                <a:tab pos="1312863" algn="l"/>
                <a:tab pos="1970088" algn="l"/>
                <a:tab pos="2627313" algn="l"/>
              </a:tabLst>
              <a:defRPr sz="2400">
                <a:solidFill>
                  <a:schemeClr val="tx1"/>
                </a:solidFill>
                <a:latin typeface="Arial" panose="020B0604020202020204" pitchFamily="34" charset="0"/>
                <a:cs typeface="Arial" panose="020B0604020202020204" pitchFamily="34" charset="0"/>
              </a:defRPr>
            </a:lvl3pPr>
            <a:lvl4pPr marL="1600200" indent="-228600" defTabSz="407988">
              <a:spcBef>
                <a:spcPct val="20000"/>
              </a:spcBef>
              <a:buChar char="–"/>
              <a:tabLst>
                <a:tab pos="657225" algn="l"/>
                <a:tab pos="1312863" algn="l"/>
                <a:tab pos="1970088" algn="l"/>
                <a:tab pos="2627313" algn="l"/>
              </a:tabLst>
              <a:defRPr sz="2000">
                <a:solidFill>
                  <a:schemeClr val="tx1"/>
                </a:solidFill>
                <a:latin typeface="Arial" panose="020B0604020202020204" pitchFamily="34" charset="0"/>
                <a:cs typeface="Arial" panose="020B0604020202020204" pitchFamily="34" charset="0"/>
              </a:defRPr>
            </a:lvl4pPr>
            <a:lvl5pPr marL="2057400" indent="-228600" defTabSz="407988">
              <a:spcBef>
                <a:spcPct val="20000"/>
              </a:spcBef>
              <a:buChar char="»"/>
              <a:tabLst>
                <a:tab pos="657225" algn="l"/>
                <a:tab pos="1312863" algn="l"/>
                <a:tab pos="1970088" algn="l"/>
                <a:tab pos="2627313" algn="l"/>
              </a:tabLst>
              <a:defRPr sz="2000">
                <a:solidFill>
                  <a:schemeClr val="tx1"/>
                </a:solidFill>
                <a:latin typeface="Arial" panose="020B0604020202020204" pitchFamily="34" charset="0"/>
                <a:cs typeface="Arial" panose="020B0604020202020204" pitchFamily="34" charset="0"/>
              </a:defRPr>
            </a:lvl5pPr>
            <a:lvl6pPr marL="2514600" indent="-228600" defTabSz="407988" eaLnBrk="0" fontAlgn="base" hangingPunct="0">
              <a:spcBef>
                <a:spcPct val="20000"/>
              </a:spcBef>
              <a:spcAft>
                <a:spcPct val="0"/>
              </a:spcAft>
              <a:buChar char="»"/>
              <a:tabLst>
                <a:tab pos="657225" algn="l"/>
                <a:tab pos="1312863" algn="l"/>
                <a:tab pos="1970088" algn="l"/>
                <a:tab pos="2627313" algn="l"/>
              </a:tabLst>
              <a:defRPr sz="2000">
                <a:solidFill>
                  <a:schemeClr val="tx1"/>
                </a:solidFill>
                <a:latin typeface="Arial" panose="020B0604020202020204" pitchFamily="34" charset="0"/>
                <a:cs typeface="Arial" panose="020B0604020202020204" pitchFamily="34" charset="0"/>
              </a:defRPr>
            </a:lvl6pPr>
            <a:lvl7pPr marL="2971800" indent="-228600" defTabSz="407988" eaLnBrk="0" fontAlgn="base" hangingPunct="0">
              <a:spcBef>
                <a:spcPct val="20000"/>
              </a:spcBef>
              <a:spcAft>
                <a:spcPct val="0"/>
              </a:spcAft>
              <a:buChar char="»"/>
              <a:tabLst>
                <a:tab pos="657225" algn="l"/>
                <a:tab pos="1312863" algn="l"/>
                <a:tab pos="1970088" algn="l"/>
                <a:tab pos="2627313" algn="l"/>
              </a:tabLst>
              <a:defRPr sz="2000">
                <a:solidFill>
                  <a:schemeClr val="tx1"/>
                </a:solidFill>
                <a:latin typeface="Arial" panose="020B0604020202020204" pitchFamily="34" charset="0"/>
                <a:cs typeface="Arial" panose="020B0604020202020204" pitchFamily="34" charset="0"/>
              </a:defRPr>
            </a:lvl7pPr>
            <a:lvl8pPr marL="3429000" indent="-228600" defTabSz="407988" eaLnBrk="0" fontAlgn="base" hangingPunct="0">
              <a:spcBef>
                <a:spcPct val="20000"/>
              </a:spcBef>
              <a:spcAft>
                <a:spcPct val="0"/>
              </a:spcAft>
              <a:buChar char="»"/>
              <a:tabLst>
                <a:tab pos="657225" algn="l"/>
                <a:tab pos="1312863" algn="l"/>
                <a:tab pos="1970088" algn="l"/>
                <a:tab pos="2627313" algn="l"/>
              </a:tabLst>
              <a:defRPr sz="2000">
                <a:solidFill>
                  <a:schemeClr val="tx1"/>
                </a:solidFill>
                <a:latin typeface="Arial" panose="020B0604020202020204" pitchFamily="34" charset="0"/>
                <a:cs typeface="Arial" panose="020B0604020202020204" pitchFamily="34" charset="0"/>
              </a:defRPr>
            </a:lvl8pPr>
            <a:lvl9pPr marL="3886200" indent="-228600" defTabSz="407988" eaLnBrk="0" fontAlgn="base" hangingPunct="0">
              <a:spcBef>
                <a:spcPct val="20000"/>
              </a:spcBef>
              <a:spcAft>
                <a:spcPct val="0"/>
              </a:spcAft>
              <a:buChar char="»"/>
              <a:tabLst>
                <a:tab pos="657225" algn="l"/>
                <a:tab pos="1312863" algn="l"/>
                <a:tab pos="1970088" algn="l"/>
                <a:tab pos="2627313" algn="l"/>
              </a:tabLst>
              <a:defRPr sz="2000">
                <a:solidFill>
                  <a:schemeClr val="tx1"/>
                </a:solidFill>
                <a:latin typeface="Arial" panose="020B0604020202020204" pitchFamily="34" charset="0"/>
                <a:cs typeface="Arial" panose="020B0604020202020204" pitchFamily="34" charset="0"/>
              </a:defRPr>
            </a:lvl9pPr>
          </a:lstStyle>
          <a:p>
            <a:pPr eaLnBrk="1">
              <a:lnSpc>
                <a:spcPct val="93000"/>
              </a:lnSpc>
              <a:spcBef>
                <a:spcPct val="0"/>
              </a:spcBef>
              <a:buClr>
                <a:srgbClr val="000000"/>
              </a:buClr>
              <a:buFont typeface="Times New Roman" panose="02020603050405020304" pitchFamily="18" charset="0"/>
              <a:buNone/>
            </a:pPr>
            <a:r>
              <a:rPr lang="es-CL" altLang="es-ES_tradnl" sz="1600">
                <a:solidFill>
                  <a:srgbClr val="000000"/>
                </a:solidFill>
              </a:rPr>
              <a:t>Velocidad instantánea en t</a:t>
            </a:r>
            <a:r>
              <a:rPr lang="es-CL" altLang="es-ES_tradnl" sz="1600" baseline="-33000">
                <a:solidFill>
                  <a:srgbClr val="000000"/>
                </a:solidFill>
              </a:rPr>
              <a:t>3</a:t>
            </a:r>
          </a:p>
        </p:txBody>
      </p:sp>
      <p:sp>
        <p:nvSpPr>
          <p:cNvPr id="30733" name="Freeform 13">
            <a:extLst>
              <a:ext uri="{FF2B5EF4-FFF2-40B4-BE49-F238E27FC236}">
                <a16:creationId xmlns:a16="http://schemas.microsoft.com/office/drawing/2014/main" id="{EE692EBF-E140-7547-9E4D-92E3A1CC3896}"/>
              </a:ext>
            </a:extLst>
          </p:cNvPr>
          <p:cNvSpPr>
            <a:spLocks noChangeArrowheads="1"/>
          </p:cNvSpPr>
          <p:nvPr/>
        </p:nvSpPr>
        <p:spPr bwMode="auto">
          <a:xfrm>
            <a:off x="1992313" y="2951163"/>
            <a:ext cx="912812" cy="160337"/>
          </a:xfrm>
          <a:custGeom>
            <a:avLst/>
            <a:gdLst>
              <a:gd name="T0" fmla="*/ 0 w 2795"/>
              <a:gd name="T1" fmla="*/ 0 h 493"/>
              <a:gd name="T2" fmla="*/ 2147483646 w 2795"/>
              <a:gd name="T3" fmla="*/ 2147483646 h 493"/>
              <a:gd name="T4" fmla="*/ 0 60000 65536"/>
              <a:gd name="T5" fmla="*/ 0 60000 65536"/>
              <a:gd name="T6" fmla="*/ 0 w 2795"/>
              <a:gd name="T7" fmla="*/ 0 h 493"/>
              <a:gd name="T8" fmla="*/ 2795 w 2795"/>
              <a:gd name="T9" fmla="*/ 493 h 493"/>
            </a:gdLst>
            <a:ahLst/>
            <a:cxnLst>
              <a:cxn ang="T4">
                <a:pos x="T0" y="T1"/>
              </a:cxn>
              <a:cxn ang="T5">
                <a:pos x="T2" y="T3"/>
              </a:cxn>
            </a:cxnLst>
            <a:rect l="T6" t="T7" r="T8" b="T9"/>
            <a:pathLst>
              <a:path w="2795" h="493">
                <a:moveTo>
                  <a:pt x="0" y="0"/>
                </a:moveTo>
                <a:lnTo>
                  <a:pt x="2794" y="492"/>
                </a:lnTo>
              </a:path>
            </a:pathLst>
          </a:custGeom>
          <a:noFill/>
          <a:ln w="36000">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30734" name="Freeform 14">
            <a:extLst>
              <a:ext uri="{FF2B5EF4-FFF2-40B4-BE49-F238E27FC236}">
                <a16:creationId xmlns:a16="http://schemas.microsoft.com/office/drawing/2014/main" id="{C15E808A-B117-2A4A-A6CC-340A3780958F}"/>
              </a:ext>
            </a:extLst>
          </p:cNvPr>
          <p:cNvSpPr>
            <a:spLocks noChangeArrowheads="1"/>
          </p:cNvSpPr>
          <p:nvPr/>
        </p:nvSpPr>
        <p:spPr bwMode="auto">
          <a:xfrm>
            <a:off x="2416175" y="3070225"/>
            <a:ext cx="1588" cy="2449513"/>
          </a:xfrm>
          <a:custGeom>
            <a:avLst/>
            <a:gdLst>
              <a:gd name="T0" fmla="*/ 0 w 1"/>
              <a:gd name="T1" fmla="*/ 0 h 7501"/>
              <a:gd name="T2" fmla="*/ 0 w 1"/>
              <a:gd name="T3" fmla="*/ 2147483646 h 7501"/>
              <a:gd name="T4" fmla="*/ 0 60000 65536"/>
              <a:gd name="T5" fmla="*/ 0 60000 65536"/>
              <a:gd name="T6" fmla="*/ 0 w 1"/>
              <a:gd name="T7" fmla="*/ 0 h 7501"/>
              <a:gd name="T8" fmla="*/ 1 w 1"/>
              <a:gd name="T9" fmla="*/ 7501 h 7501"/>
            </a:gdLst>
            <a:ahLst/>
            <a:cxnLst>
              <a:cxn ang="T4">
                <a:pos x="T0" y="T1"/>
              </a:cxn>
              <a:cxn ang="T5">
                <a:pos x="T2" y="T3"/>
              </a:cxn>
            </a:cxnLst>
            <a:rect l="T6" t="T7" r="T8" b="T9"/>
            <a:pathLst>
              <a:path w="1" h="7501">
                <a:moveTo>
                  <a:pt x="0" y="0"/>
                </a:moveTo>
                <a:lnTo>
                  <a:pt x="0" y="7500"/>
                </a:lnTo>
              </a:path>
            </a:pathLst>
          </a:custGeom>
          <a:noFill/>
          <a:ln w="36000">
            <a:solidFill>
              <a:srgbClr val="FFFF00"/>
            </a:solidFill>
            <a:prstDash val="sysDot"/>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3072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3072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nodeType="clickEffect">
                                  <p:stCondLst>
                                    <p:cond delay="0"/>
                                  </p:stCondLst>
                                  <p:childTnLst>
                                    <p:set>
                                      <p:cBhvr additive="repl">
                                        <p:cTn id="14" dur="1" fill="hold">
                                          <p:stCondLst>
                                            <p:cond delay="0"/>
                                          </p:stCondLst>
                                        </p:cTn>
                                        <p:tgtEl>
                                          <p:spTgt spid="30733"/>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fill="hold" nodeType="clickEffect">
                                  <p:stCondLst>
                                    <p:cond delay="0"/>
                                  </p:stCondLst>
                                  <p:childTnLst>
                                    <p:set>
                                      <p:cBhvr additive="repl">
                                        <p:cTn id="18" dur="1" fill="hold">
                                          <p:stCondLst>
                                            <p:cond delay="0"/>
                                          </p:stCondLst>
                                        </p:cTn>
                                        <p:tgtEl>
                                          <p:spTgt spid="30734"/>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fill="hold" nodeType="clickEffect">
                                  <p:stCondLst>
                                    <p:cond delay="0"/>
                                  </p:stCondLst>
                                  <p:childTnLst>
                                    <p:set>
                                      <p:cBhvr additive="repl">
                                        <p:cTn id="22" dur="1" fill="hold">
                                          <p:stCondLst>
                                            <p:cond delay="0"/>
                                          </p:stCondLst>
                                        </p:cTn>
                                        <p:tgtEl>
                                          <p:spTgt spid="30728"/>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fill="hold" nodeType="clickEffect">
                                  <p:stCondLst>
                                    <p:cond delay="0"/>
                                  </p:stCondLst>
                                  <p:childTnLst>
                                    <p:set>
                                      <p:cBhvr additive="repl">
                                        <p:cTn id="26" dur="1" fill="hold">
                                          <p:stCondLst>
                                            <p:cond delay="0"/>
                                          </p:stCondLst>
                                        </p:cTn>
                                        <p:tgtEl>
                                          <p:spTgt spid="30725"/>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fill="hold" nodeType="clickEffect">
                                  <p:stCondLst>
                                    <p:cond delay="0"/>
                                  </p:stCondLst>
                                  <p:childTnLst>
                                    <p:set>
                                      <p:cBhvr additive="repl">
                                        <p:cTn id="30" dur="1" fill="hold">
                                          <p:stCondLst>
                                            <p:cond delay="0"/>
                                          </p:stCondLst>
                                        </p:cTn>
                                        <p:tgtEl>
                                          <p:spTgt spid="30729"/>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fill="hold" nodeType="clickEffect">
                                  <p:stCondLst>
                                    <p:cond delay="0"/>
                                  </p:stCondLst>
                                  <p:childTnLst>
                                    <p:set>
                                      <p:cBhvr additive="repl">
                                        <p:cTn id="34" dur="1" fill="hold">
                                          <p:stCondLst>
                                            <p:cond delay="0"/>
                                          </p:stCondLst>
                                        </p:cTn>
                                        <p:tgtEl>
                                          <p:spTgt spid="30726"/>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fill="hold" nodeType="clickEffect">
                                  <p:stCondLst>
                                    <p:cond delay="0"/>
                                  </p:stCondLst>
                                  <p:childTnLst>
                                    <p:set>
                                      <p:cBhvr additive="repl">
                                        <p:cTn id="38" dur="1" fill="hold">
                                          <p:stCondLst>
                                            <p:cond delay="0"/>
                                          </p:stCondLst>
                                        </p:cTn>
                                        <p:tgtEl>
                                          <p:spTgt spid="30726"/>
                                        </p:tgtEl>
                                        <p:attrNameLst>
                                          <p:attrName>style.visibility</p:attrName>
                                        </p:attrNameLst>
                                      </p:cBhvr>
                                      <p:to>
                                        <p:strVal val="visible"/>
                                      </p:to>
                                    </p:set>
                                  </p:childTnLst>
                                </p:cTn>
                              </p:par>
                              <p:par>
                                <p:cTn id="39" presetID="1" presetClass="entr" fill="hold" nodeType="withEffect">
                                  <p:stCondLst>
                                    <p:cond delay="0"/>
                                  </p:stCondLst>
                                  <p:childTnLst>
                                    <p:set>
                                      <p:cBhvr additive="repl">
                                        <p:cTn id="40" dur="1" fill="hold">
                                          <p:stCondLst>
                                            <p:cond delay="0"/>
                                          </p:stCondLst>
                                        </p:cTn>
                                        <p:tgtEl>
                                          <p:spTgt spid="30730"/>
                                        </p:tgtEl>
                                        <p:attrNameLst>
                                          <p:attrName>style.visibility</p:attrName>
                                        </p:attrNameLst>
                                      </p:cBhvr>
                                      <p:to>
                                        <p:strVal val="visible"/>
                                      </p:to>
                                    </p:set>
                                  </p:childTnLst>
                                </p:cTn>
                              </p:par>
                              <p:par>
                                <p:cTn id="41" presetID="1" presetClass="entr" fill="hold" nodeType="withEffect">
                                  <p:stCondLst>
                                    <p:cond delay="0"/>
                                  </p:stCondLst>
                                  <p:childTnLst>
                                    <p:set>
                                      <p:cBhvr additive="repl">
                                        <p:cTn id="42" dur="1" fill="hold">
                                          <p:stCondLst>
                                            <p:cond delay="0"/>
                                          </p:stCondLst>
                                        </p:cTn>
                                        <p:tgtEl>
                                          <p:spTgt spid="30731"/>
                                        </p:tgtEl>
                                        <p:attrNameLst>
                                          <p:attrName>style.visibility</p:attrName>
                                        </p:attrNameLst>
                                      </p:cBhvr>
                                      <p:to>
                                        <p:strVal val="visible"/>
                                      </p:to>
                                    </p:set>
                                  </p:childTnLst>
                                </p:cTn>
                              </p:par>
                              <p:par>
                                <p:cTn id="43" presetID="1" presetClass="entr" fill="hold" nodeType="withEffect">
                                  <p:stCondLst>
                                    <p:cond delay="0"/>
                                  </p:stCondLst>
                                  <p:childTnLst>
                                    <p:set>
                                      <p:cBhvr additive="repl">
                                        <p:cTn id="44" dur="1" fill="hold">
                                          <p:stCondLst>
                                            <p:cond delay="0"/>
                                          </p:stCondLst>
                                        </p:cTn>
                                        <p:tgtEl>
                                          <p:spTgt spid="307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5 Marcador de número de diapositiva">
            <a:extLst>
              <a:ext uri="{FF2B5EF4-FFF2-40B4-BE49-F238E27FC236}">
                <a16:creationId xmlns:a16="http://schemas.microsoft.com/office/drawing/2014/main" id="{CAFE2DA8-FC51-A149-9A3E-1AEC3E0B0AD5}"/>
              </a:ext>
            </a:extLst>
          </p:cNvPr>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fld id="{BA44B22C-9C3B-E941-8B08-281A50F7C3CF}" type="slidenum">
              <a:rPr lang="es-ES" altLang="es-ES_tradnl" sz="1400"/>
              <a:pPr>
                <a:spcBef>
                  <a:spcPct val="0"/>
                </a:spcBef>
                <a:buFontTx/>
                <a:buNone/>
              </a:pPr>
              <a:t>14</a:t>
            </a:fld>
            <a:endParaRPr lang="es-ES" altLang="es-ES_tradnl" sz="1400"/>
          </a:p>
        </p:txBody>
      </p:sp>
      <p:graphicFrame>
        <p:nvGraphicFramePr>
          <p:cNvPr id="34818" name="Object 2">
            <a:extLst>
              <a:ext uri="{FF2B5EF4-FFF2-40B4-BE49-F238E27FC236}">
                <a16:creationId xmlns:a16="http://schemas.microsoft.com/office/drawing/2014/main" id="{CB6E6F2B-5B7F-9E4E-A0BE-D156CFB873F1}"/>
              </a:ext>
            </a:extLst>
          </p:cNvPr>
          <p:cNvGraphicFramePr>
            <a:graphicFrameLocks noChangeAspect="1"/>
          </p:cNvGraphicFramePr>
          <p:nvPr/>
        </p:nvGraphicFramePr>
        <p:xfrm>
          <a:off x="684213" y="2781300"/>
          <a:ext cx="6696075" cy="3767138"/>
        </p:xfrm>
        <a:graphic>
          <a:graphicData uri="http://schemas.openxmlformats.org/presentationml/2006/ole">
            <mc:AlternateContent xmlns:mc="http://schemas.openxmlformats.org/markup-compatibility/2006">
              <mc:Choice xmlns:v="urn:schemas-microsoft-com:vml" Requires="v">
                <p:oleObj r:id="rId3" imgW="4800600" imgH="2705100" progId="">
                  <p:embed/>
                </p:oleObj>
              </mc:Choice>
              <mc:Fallback>
                <p:oleObj r:id="rId3" imgW="4800600" imgH="2705100" progId="">
                  <p:embed/>
                  <p:pic>
                    <p:nvPicPr>
                      <p:cNvPr id="34818" name="Object 2">
                        <a:extLst>
                          <a:ext uri="{FF2B5EF4-FFF2-40B4-BE49-F238E27FC236}">
                            <a16:creationId xmlns:a16="http://schemas.microsoft.com/office/drawing/2014/main" id="{CB6E6F2B-5B7F-9E4E-A0BE-D156CFB873F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4213" y="2781300"/>
                        <a:ext cx="6696075" cy="3767138"/>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
        <p:nvSpPr>
          <p:cNvPr id="32771" name="Text Box 3">
            <a:extLst>
              <a:ext uri="{FF2B5EF4-FFF2-40B4-BE49-F238E27FC236}">
                <a16:creationId xmlns:a16="http://schemas.microsoft.com/office/drawing/2014/main" id="{47C53F31-8DCF-4344-B37A-7C6F623D9185}"/>
              </a:ext>
            </a:extLst>
          </p:cNvPr>
          <p:cNvSpPr txBox="1">
            <a:spLocks noChangeArrowheads="1"/>
          </p:cNvSpPr>
          <p:nvPr/>
        </p:nvSpPr>
        <p:spPr bwMode="auto">
          <a:xfrm>
            <a:off x="327025" y="322263"/>
            <a:ext cx="8162925" cy="1851025"/>
          </a:xfrm>
          <a:prstGeom prst="rect">
            <a:avLst/>
          </a:prstGeom>
          <a:noFill/>
          <a:ln>
            <a:noFill/>
          </a:ln>
          <a:effectLst/>
        </p:spPr>
        <p:txBody>
          <a:bodyPr lIns="81639" tIns="40820" rIns="81639" bIns="40820"/>
          <a:lstStyle>
            <a:lvl1pPr defTabSz="407988">
              <a:tabLst>
                <a:tab pos="657225" algn="l"/>
                <a:tab pos="1312863" algn="l"/>
                <a:tab pos="1970088" algn="l"/>
                <a:tab pos="2627313" algn="l"/>
                <a:tab pos="3282950" algn="l"/>
                <a:tab pos="3940175" algn="l"/>
                <a:tab pos="4595813" algn="l"/>
                <a:tab pos="5253038" algn="l"/>
                <a:tab pos="5910263" algn="l"/>
                <a:tab pos="6565900" algn="l"/>
                <a:tab pos="7223125" algn="l"/>
                <a:tab pos="7880350" algn="l"/>
              </a:tabLst>
              <a:defRPr>
                <a:solidFill>
                  <a:schemeClr val="tx1"/>
                </a:solidFill>
                <a:latin typeface="Arial" charset="0"/>
                <a:cs typeface="Arial" charset="0"/>
              </a:defRPr>
            </a:lvl1pPr>
            <a:lvl2pPr marL="674688" indent="-260350" defTabSz="407988">
              <a:tabLst>
                <a:tab pos="657225" algn="l"/>
                <a:tab pos="1312863" algn="l"/>
                <a:tab pos="1970088" algn="l"/>
                <a:tab pos="2627313" algn="l"/>
                <a:tab pos="3282950" algn="l"/>
                <a:tab pos="3940175" algn="l"/>
                <a:tab pos="4595813" algn="l"/>
                <a:tab pos="5253038" algn="l"/>
                <a:tab pos="5910263" algn="l"/>
                <a:tab pos="6565900" algn="l"/>
                <a:tab pos="7223125" algn="l"/>
                <a:tab pos="7880350" algn="l"/>
              </a:tabLst>
              <a:defRPr>
                <a:solidFill>
                  <a:schemeClr val="tx1"/>
                </a:solidFill>
                <a:latin typeface="Arial" charset="0"/>
                <a:cs typeface="Arial" charset="0"/>
              </a:defRPr>
            </a:lvl2pPr>
            <a:lvl3pPr marL="1036638" indent="-207963" defTabSz="407988">
              <a:tabLst>
                <a:tab pos="657225" algn="l"/>
                <a:tab pos="1312863" algn="l"/>
                <a:tab pos="1970088" algn="l"/>
                <a:tab pos="2627313" algn="l"/>
                <a:tab pos="3282950" algn="l"/>
                <a:tab pos="3940175" algn="l"/>
                <a:tab pos="4595813" algn="l"/>
                <a:tab pos="5253038" algn="l"/>
                <a:tab pos="5910263" algn="l"/>
                <a:tab pos="6565900" algn="l"/>
                <a:tab pos="7223125" algn="l"/>
                <a:tab pos="7880350" algn="l"/>
              </a:tabLst>
              <a:defRPr>
                <a:solidFill>
                  <a:schemeClr val="tx1"/>
                </a:solidFill>
                <a:latin typeface="Arial" charset="0"/>
                <a:cs typeface="Arial" charset="0"/>
              </a:defRPr>
            </a:lvl3pPr>
            <a:lvl4pPr marL="1450975" indent="-206375" defTabSz="407988">
              <a:tabLst>
                <a:tab pos="657225" algn="l"/>
                <a:tab pos="1312863" algn="l"/>
                <a:tab pos="1970088" algn="l"/>
                <a:tab pos="2627313" algn="l"/>
                <a:tab pos="3282950" algn="l"/>
                <a:tab pos="3940175" algn="l"/>
                <a:tab pos="4595813" algn="l"/>
                <a:tab pos="5253038" algn="l"/>
                <a:tab pos="5910263" algn="l"/>
                <a:tab pos="6565900" algn="l"/>
                <a:tab pos="7223125" algn="l"/>
                <a:tab pos="7880350" algn="l"/>
              </a:tabLst>
              <a:defRPr>
                <a:solidFill>
                  <a:schemeClr val="tx1"/>
                </a:solidFill>
                <a:latin typeface="Arial" charset="0"/>
                <a:cs typeface="Arial" charset="0"/>
              </a:defRPr>
            </a:lvl4pPr>
            <a:lvl5pPr marL="1866900" indent="-207963" defTabSz="407988">
              <a:tabLst>
                <a:tab pos="657225" algn="l"/>
                <a:tab pos="1312863" algn="l"/>
                <a:tab pos="1970088" algn="l"/>
                <a:tab pos="2627313" algn="l"/>
                <a:tab pos="3282950" algn="l"/>
                <a:tab pos="3940175" algn="l"/>
                <a:tab pos="4595813" algn="l"/>
                <a:tab pos="5253038" algn="l"/>
                <a:tab pos="5910263" algn="l"/>
                <a:tab pos="6565900" algn="l"/>
                <a:tab pos="7223125" algn="l"/>
                <a:tab pos="7880350" algn="l"/>
              </a:tabLst>
              <a:defRPr>
                <a:solidFill>
                  <a:schemeClr val="tx1"/>
                </a:solidFill>
                <a:latin typeface="Arial" charset="0"/>
                <a:cs typeface="Arial" charset="0"/>
              </a:defRPr>
            </a:lvl5pPr>
            <a:lvl6pPr marL="2324100" indent="-207963" defTabSz="407988" fontAlgn="base">
              <a:spcBef>
                <a:spcPct val="0"/>
              </a:spcBef>
              <a:spcAft>
                <a:spcPct val="0"/>
              </a:spcAft>
              <a:tabLst>
                <a:tab pos="657225" algn="l"/>
                <a:tab pos="1312863" algn="l"/>
                <a:tab pos="1970088" algn="l"/>
                <a:tab pos="2627313" algn="l"/>
                <a:tab pos="3282950" algn="l"/>
                <a:tab pos="3940175" algn="l"/>
                <a:tab pos="4595813" algn="l"/>
                <a:tab pos="5253038" algn="l"/>
                <a:tab pos="5910263" algn="l"/>
                <a:tab pos="6565900" algn="l"/>
                <a:tab pos="7223125" algn="l"/>
                <a:tab pos="7880350" algn="l"/>
              </a:tabLst>
              <a:defRPr>
                <a:solidFill>
                  <a:schemeClr val="tx1"/>
                </a:solidFill>
                <a:latin typeface="Arial" charset="0"/>
                <a:cs typeface="Arial" charset="0"/>
              </a:defRPr>
            </a:lvl6pPr>
            <a:lvl7pPr marL="2781300" indent="-207963" defTabSz="407988" fontAlgn="base">
              <a:spcBef>
                <a:spcPct val="0"/>
              </a:spcBef>
              <a:spcAft>
                <a:spcPct val="0"/>
              </a:spcAft>
              <a:tabLst>
                <a:tab pos="657225" algn="l"/>
                <a:tab pos="1312863" algn="l"/>
                <a:tab pos="1970088" algn="l"/>
                <a:tab pos="2627313" algn="l"/>
                <a:tab pos="3282950" algn="l"/>
                <a:tab pos="3940175" algn="l"/>
                <a:tab pos="4595813" algn="l"/>
                <a:tab pos="5253038" algn="l"/>
                <a:tab pos="5910263" algn="l"/>
                <a:tab pos="6565900" algn="l"/>
                <a:tab pos="7223125" algn="l"/>
                <a:tab pos="7880350" algn="l"/>
              </a:tabLst>
              <a:defRPr>
                <a:solidFill>
                  <a:schemeClr val="tx1"/>
                </a:solidFill>
                <a:latin typeface="Arial" charset="0"/>
                <a:cs typeface="Arial" charset="0"/>
              </a:defRPr>
            </a:lvl7pPr>
            <a:lvl8pPr marL="3238500" indent="-207963" defTabSz="407988" fontAlgn="base">
              <a:spcBef>
                <a:spcPct val="0"/>
              </a:spcBef>
              <a:spcAft>
                <a:spcPct val="0"/>
              </a:spcAft>
              <a:tabLst>
                <a:tab pos="657225" algn="l"/>
                <a:tab pos="1312863" algn="l"/>
                <a:tab pos="1970088" algn="l"/>
                <a:tab pos="2627313" algn="l"/>
                <a:tab pos="3282950" algn="l"/>
                <a:tab pos="3940175" algn="l"/>
                <a:tab pos="4595813" algn="l"/>
                <a:tab pos="5253038" algn="l"/>
                <a:tab pos="5910263" algn="l"/>
                <a:tab pos="6565900" algn="l"/>
                <a:tab pos="7223125" algn="l"/>
                <a:tab pos="7880350" algn="l"/>
              </a:tabLst>
              <a:defRPr>
                <a:solidFill>
                  <a:schemeClr val="tx1"/>
                </a:solidFill>
                <a:latin typeface="Arial" charset="0"/>
                <a:cs typeface="Arial" charset="0"/>
              </a:defRPr>
            </a:lvl8pPr>
            <a:lvl9pPr marL="3695700" indent="-207963" defTabSz="407988" fontAlgn="base">
              <a:spcBef>
                <a:spcPct val="0"/>
              </a:spcBef>
              <a:spcAft>
                <a:spcPct val="0"/>
              </a:spcAft>
              <a:tabLst>
                <a:tab pos="657225" algn="l"/>
                <a:tab pos="1312863" algn="l"/>
                <a:tab pos="1970088" algn="l"/>
                <a:tab pos="2627313" algn="l"/>
                <a:tab pos="3282950" algn="l"/>
                <a:tab pos="3940175" algn="l"/>
                <a:tab pos="4595813" algn="l"/>
                <a:tab pos="5253038" algn="l"/>
                <a:tab pos="5910263" algn="l"/>
                <a:tab pos="6565900" algn="l"/>
                <a:tab pos="7223125" algn="l"/>
                <a:tab pos="7880350" algn="l"/>
              </a:tabLst>
              <a:defRPr>
                <a:solidFill>
                  <a:schemeClr val="tx1"/>
                </a:solidFill>
                <a:latin typeface="Arial" charset="0"/>
                <a:cs typeface="Arial" charset="0"/>
              </a:defRPr>
            </a:lvl9pPr>
          </a:lstStyle>
          <a:p>
            <a:pPr eaLnBrk="1">
              <a:lnSpc>
                <a:spcPct val="117000"/>
              </a:lnSpc>
              <a:buClr>
                <a:srgbClr val="000000"/>
              </a:buClr>
              <a:buSzPct val="100000"/>
              <a:buFont typeface="Times New Roman" pitchFamily="18" charset="0"/>
              <a:buNone/>
              <a:defRPr/>
            </a:pPr>
            <a:r>
              <a:rPr lang="es-CL" sz="2900" b="1">
                <a:solidFill>
                  <a:srgbClr val="000080"/>
                </a:solidFill>
                <a:effectLst>
                  <a:outerShdw blurRad="38100" dist="38100" dir="2700000" algn="tl">
                    <a:srgbClr val="C0C0C0"/>
                  </a:outerShdw>
                </a:effectLst>
                <a:latin typeface="Calibri" pitchFamily="34" charset="0"/>
              </a:rPr>
              <a:t>Ejemplo</a:t>
            </a:r>
          </a:p>
          <a:p>
            <a:pPr eaLnBrk="1">
              <a:lnSpc>
                <a:spcPct val="117000"/>
              </a:lnSpc>
              <a:buClr>
                <a:srgbClr val="000000"/>
              </a:buClr>
              <a:buSzPct val="100000"/>
              <a:buFont typeface="Times New Roman" pitchFamily="18" charset="0"/>
              <a:buNone/>
              <a:defRPr/>
            </a:pPr>
            <a:r>
              <a:rPr lang="es-CL">
                <a:solidFill>
                  <a:srgbClr val="004A4A"/>
                </a:solidFill>
                <a:latin typeface="Calibri" pitchFamily="34" charset="0"/>
              </a:rPr>
              <a:t>El gráfico muestra la posición de una partícula en función del tiempo.</a:t>
            </a:r>
            <a:r>
              <a:rPr lang="es-CL">
                <a:solidFill>
                  <a:srgbClr val="000000"/>
                </a:solidFill>
                <a:latin typeface="Calibri" pitchFamily="34" charset="0"/>
              </a:rPr>
              <a:t> </a:t>
            </a:r>
          </a:p>
          <a:p>
            <a:pPr eaLnBrk="1">
              <a:lnSpc>
                <a:spcPct val="117000"/>
              </a:lnSpc>
              <a:buClr>
                <a:srgbClr val="000000"/>
              </a:buClr>
              <a:buSzPct val="100000"/>
              <a:buFont typeface="Times New Roman" pitchFamily="18" charset="0"/>
              <a:buNone/>
              <a:defRPr/>
            </a:pPr>
            <a:r>
              <a:rPr lang="es-CL">
                <a:solidFill>
                  <a:srgbClr val="FF0000"/>
                </a:solidFill>
                <a:latin typeface="Calibri" pitchFamily="34" charset="0"/>
              </a:rPr>
              <a:t>(a)</a:t>
            </a:r>
            <a:r>
              <a:rPr lang="es-CL">
                <a:solidFill>
                  <a:srgbClr val="000000"/>
                </a:solidFill>
                <a:latin typeface="Calibri" pitchFamily="34" charset="0"/>
              </a:rPr>
              <a:t> </a:t>
            </a:r>
            <a:r>
              <a:rPr lang="es-CL">
                <a:solidFill>
                  <a:srgbClr val="000080"/>
                </a:solidFill>
                <a:latin typeface="Calibri" pitchFamily="34" charset="0"/>
              </a:rPr>
              <a:t>Describa el movimiento de la partícula </a:t>
            </a:r>
          </a:p>
          <a:p>
            <a:pPr eaLnBrk="1">
              <a:lnSpc>
                <a:spcPct val="117000"/>
              </a:lnSpc>
              <a:buClr>
                <a:srgbClr val="000000"/>
              </a:buClr>
              <a:buSzPct val="100000"/>
              <a:buFont typeface="Times New Roman" pitchFamily="18" charset="0"/>
              <a:buNone/>
              <a:defRPr/>
            </a:pPr>
            <a:r>
              <a:rPr lang="es-CL">
                <a:solidFill>
                  <a:srgbClr val="FF0000"/>
                </a:solidFill>
                <a:latin typeface="Calibri" pitchFamily="34" charset="0"/>
              </a:rPr>
              <a:t>(b)</a:t>
            </a:r>
            <a:r>
              <a:rPr lang="es-CL">
                <a:solidFill>
                  <a:srgbClr val="000000"/>
                </a:solidFill>
                <a:latin typeface="Calibri" pitchFamily="34" charset="0"/>
              </a:rPr>
              <a:t> </a:t>
            </a:r>
            <a:r>
              <a:rPr lang="es-CL">
                <a:solidFill>
                  <a:srgbClr val="000080"/>
                </a:solidFill>
                <a:latin typeface="Calibri" pitchFamily="34" charset="0"/>
              </a:rPr>
              <a:t>Encuentre la velocidad instantánea de la partícula a los 2,7[s]</a:t>
            </a:r>
          </a:p>
          <a:p>
            <a:pPr eaLnBrk="1">
              <a:lnSpc>
                <a:spcPct val="117000"/>
              </a:lnSpc>
              <a:buClr>
                <a:srgbClr val="000000"/>
              </a:buClr>
              <a:buSzPct val="100000"/>
              <a:buFont typeface="Times New Roman" pitchFamily="18" charset="0"/>
              <a:buNone/>
              <a:defRPr/>
            </a:pPr>
            <a:r>
              <a:rPr lang="es-CL">
                <a:solidFill>
                  <a:srgbClr val="FF0000"/>
                </a:solidFill>
                <a:latin typeface="Calibri" pitchFamily="34" charset="0"/>
              </a:rPr>
              <a:t>(c)</a:t>
            </a:r>
            <a:r>
              <a:rPr lang="es-CL">
                <a:solidFill>
                  <a:srgbClr val="000000"/>
                </a:solidFill>
                <a:latin typeface="Calibri" pitchFamily="34" charset="0"/>
              </a:rPr>
              <a:t> </a:t>
            </a:r>
            <a:r>
              <a:rPr lang="es-CL">
                <a:solidFill>
                  <a:srgbClr val="000080"/>
                </a:solidFill>
                <a:latin typeface="Calibri" pitchFamily="34" charset="0"/>
              </a:rPr>
              <a:t>¿Cuál es el desplazamiento y la distancia recorrida por la partícula, durante los primeros 3[s]?</a:t>
            </a:r>
          </a:p>
          <a:p>
            <a:pPr eaLnBrk="1">
              <a:lnSpc>
                <a:spcPct val="117000"/>
              </a:lnSpc>
              <a:buClr>
                <a:srgbClr val="000000"/>
              </a:buClr>
              <a:buSzPct val="100000"/>
              <a:buFont typeface="Times New Roman" pitchFamily="18" charset="0"/>
              <a:buNone/>
              <a:defRPr/>
            </a:pPr>
            <a:r>
              <a:rPr lang="es-CL">
                <a:solidFill>
                  <a:srgbClr val="FF0000"/>
                </a:solidFill>
                <a:latin typeface="Calibri" pitchFamily="34" charset="0"/>
              </a:rPr>
              <a:t>(d)</a:t>
            </a:r>
            <a:r>
              <a:rPr lang="es-CL">
                <a:solidFill>
                  <a:srgbClr val="000000"/>
                </a:solidFill>
                <a:latin typeface="Calibri" pitchFamily="34" charset="0"/>
              </a:rPr>
              <a:t> </a:t>
            </a:r>
            <a:r>
              <a:rPr lang="es-CL">
                <a:solidFill>
                  <a:srgbClr val="000080"/>
                </a:solidFill>
                <a:latin typeface="Calibri" pitchFamily="34" charset="0"/>
              </a:rPr>
              <a:t>Confeccione un gráfico </a:t>
            </a:r>
            <a:r>
              <a:rPr lang="es-CL" b="1">
                <a:solidFill>
                  <a:srgbClr val="4700B8"/>
                </a:solidFill>
                <a:effectLst>
                  <a:outerShdw blurRad="38100" dist="38100" dir="2700000" algn="tl">
                    <a:srgbClr val="C0C0C0"/>
                  </a:outerShdw>
                </a:effectLst>
                <a:latin typeface="Calibri" pitchFamily="34" charset="0"/>
              </a:rPr>
              <a:t>v</a:t>
            </a:r>
            <a:r>
              <a:rPr lang="es-CL" b="1" baseline="-33000">
                <a:solidFill>
                  <a:srgbClr val="4700B8"/>
                </a:solidFill>
                <a:effectLst>
                  <a:outerShdw blurRad="38100" dist="38100" dir="2700000" algn="tl">
                    <a:srgbClr val="C0C0C0"/>
                  </a:outerShdw>
                </a:effectLst>
                <a:latin typeface="Calibri" pitchFamily="34" charset="0"/>
              </a:rPr>
              <a:t>med</a:t>
            </a:r>
            <a:r>
              <a:rPr lang="es-CL" b="1">
                <a:solidFill>
                  <a:srgbClr val="4700B8"/>
                </a:solidFill>
                <a:effectLst>
                  <a:outerShdw blurRad="38100" dist="38100" dir="2700000" algn="tl">
                    <a:srgbClr val="C0C0C0"/>
                  </a:outerShdw>
                </a:effectLst>
                <a:latin typeface="Calibri" pitchFamily="34" charset="0"/>
              </a:rPr>
              <a:t> vs tiempo</a:t>
            </a: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FF00"/>
        </a:solidFill>
        <a:effectLst/>
      </p:bgPr>
    </p:bg>
    <p:spTree>
      <p:nvGrpSpPr>
        <p:cNvPr id="1" name=""/>
        <p:cNvGrpSpPr/>
        <p:nvPr/>
      </p:nvGrpSpPr>
      <p:grpSpPr>
        <a:xfrm>
          <a:off x="0" y="0"/>
          <a:ext cx="0" cy="0"/>
          <a:chOff x="0" y="0"/>
          <a:chExt cx="0" cy="0"/>
        </a:xfrm>
      </p:grpSpPr>
      <p:sp>
        <p:nvSpPr>
          <p:cNvPr id="34819" name="Rectangle 3">
            <a:extLst>
              <a:ext uri="{FF2B5EF4-FFF2-40B4-BE49-F238E27FC236}">
                <a16:creationId xmlns:a16="http://schemas.microsoft.com/office/drawing/2014/main" id="{0B11969F-7A84-B040-8DB6-22366AD5A913}"/>
              </a:ext>
            </a:extLst>
          </p:cNvPr>
          <p:cNvSpPr>
            <a:spLocks noGrp="1"/>
          </p:cNvSpPr>
          <p:nvPr>
            <p:ph type="body" idx="1"/>
          </p:nvPr>
        </p:nvSpPr>
        <p:spPr>
          <a:xfrm>
            <a:off x="611188" y="1628775"/>
            <a:ext cx="8229600" cy="4525963"/>
          </a:xfrm>
        </p:spPr>
        <p:txBody>
          <a:bodyPr/>
          <a:lstStyle/>
          <a:p>
            <a:pPr algn="ctr" eaLnBrk="1" hangingPunct="1">
              <a:lnSpc>
                <a:spcPct val="90000"/>
              </a:lnSpc>
              <a:buFont typeface="Arial" panose="020B0604020202020204" pitchFamily="34" charset="0"/>
              <a:buNone/>
            </a:pPr>
            <a:r>
              <a:rPr lang="es-CL" altLang="es-ES_tradnl" sz="6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MOVIMIENTO RECTILÍNEO UNIFORME</a:t>
            </a:r>
          </a:p>
          <a:p>
            <a:pPr algn="ctr" eaLnBrk="1" hangingPunct="1">
              <a:lnSpc>
                <a:spcPct val="90000"/>
              </a:lnSpc>
              <a:buFont typeface="Arial" panose="020B0604020202020204" pitchFamily="34" charset="0"/>
              <a:buNone/>
            </a:pPr>
            <a:r>
              <a:rPr lang="es-CL" altLang="es-ES_tradnl" sz="6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(MRU)</a:t>
            </a:r>
            <a:endParaRPr lang="es-ES" altLang="es-ES_tradnl" sz="5400">
              <a:solidFill>
                <a:schemeClr val="bg1"/>
              </a:solidFill>
              <a:latin typeface="CMU Serif Roman" panose="02000603000000000000" pitchFamily="2" charset="0"/>
              <a:ea typeface="CMU Serif Roman" panose="02000603000000000000" pitchFamily="2" charset="0"/>
              <a:cs typeface="CMU Serif Roman" panose="02000603000000000000" pitchFamily="2"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5842" name="1 Título">
            <a:extLst>
              <a:ext uri="{FF2B5EF4-FFF2-40B4-BE49-F238E27FC236}">
                <a16:creationId xmlns:a16="http://schemas.microsoft.com/office/drawing/2014/main" id="{02ED84AD-76E6-3344-A577-36B718A0C48A}"/>
              </a:ext>
            </a:extLst>
          </p:cNvPr>
          <p:cNvSpPr>
            <a:spLocks noGrp="1"/>
          </p:cNvSpPr>
          <p:nvPr>
            <p:ph type="title"/>
          </p:nvPr>
        </p:nvSpPr>
        <p:spPr/>
        <p:txBody>
          <a:bodyPr/>
          <a:lstStyle/>
          <a:p>
            <a:r>
              <a:rPr lang="es-CL" altLang="es-ES_tradnl">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Movimiento rectilíneo Uniforme</a:t>
            </a:r>
          </a:p>
        </p:txBody>
      </p:sp>
      <p:sp>
        <p:nvSpPr>
          <p:cNvPr id="20483" name="2 Marcador de contenido">
            <a:extLst>
              <a:ext uri="{FF2B5EF4-FFF2-40B4-BE49-F238E27FC236}">
                <a16:creationId xmlns:a16="http://schemas.microsoft.com/office/drawing/2014/main" id="{397D662D-745D-314B-BADB-6CA4525038C0}"/>
              </a:ext>
            </a:extLst>
          </p:cNvPr>
          <p:cNvSpPr>
            <a:spLocks noGrp="1"/>
          </p:cNvSpPr>
          <p:nvPr>
            <p:ph idx="1"/>
          </p:nvPr>
        </p:nvSpPr>
        <p:spPr/>
        <p:txBody>
          <a:bodyPr/>
          <a:lstStyle/>
          <a:p>
            <a:pPr marL="342891" indent="-342891">
              <a:buFont typeface="Arial" charset="0"/>
              <a:buNone/>
              <a:defRPr/>
            </a:pPr>
            <a:endParaRPr lang="es-CL" altLang="es-ES_tradnl" dirty="0"/>
          </a:p>
          <a:p>
            <a:pPr marL="342891" indent="-342891" algn="just">
              <a:buFont typeface="Arial" charset="0"/>
              <a:buNone/>
              <a:defRPr/>
            </a:pPr>
            <a:r>
              <a:rPr lang="es-CL" altLang="es-ES_tradnl" dirty="0">
                <a:latin typeface="CMU Serif Roman" panose="02000603000000000000" pitchFamily="2" charset="0"/>
                <a:ea typeface="CMU Serif Roman" panose="02000603000000000000" pitchFamily="2" charset="0"/>
                <a:cs typeface="CMU Serif Roman" panose="02000603000000000000" pitchFamily="2" charset="0"/>
              </a:rPr>
              <a:t>	</a:t>
            </a:r>
            <a:r>
              <a:rPr lang="es-CL" altLang="es-ES_tradnl" dirty="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“Cuando un cuerpo se desplaza a velocidad constante a lo largo de una trayectoria rectilínea, se dice que su movimiento es rectilíneo uniforme (la palabra “uniforme” indica que el valor de la velocidad permanece constante en el tiempo)”.</a:t>
            </a:r>
          </a:p>
          <a:p>
            <a:pPr marL="0" indent="0">
              <a:buFont typeface="Arial" panose="020B0604020202020204" pitchFamily="34" charset="0"/>
              <a:buNone/>
              <a:defRPr/>
            </a:pPr>
            <a:r>
              <a:rPr lang="es-CL" altLang="es-ES_tradnl" b="1" dirty="0"/>
              <a:t> </a:t>
            </a:r>
            <a:endParaRPr lang="es-CL" altLang="es-ES_tradnl" dirty="0"/>
          </a:p>
          <a:p>
            <a:pPr marL="342891" indent="-342891">
              <a:buFont typeface="Arial" charset="0"/>
              <a:buChar char="•"/>
              <a:defRPr/>
            </a:pPr>
            <a:endParaRPr lang="es-CL" altLang="es-ES_tradnl" dirty="0"/>
          </a:p>
        </p:txBody>
      </p:sp>
    </p:spTree>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483">
                                            <p:txEl>
                                              <p:pRg st="1" end="1"/>
                                            </p:txEl>
                                          </p:spTgt>
                                        </p:tgtEl>
                                        <p:attrNameLst>
                                          <p:attrName>style.visibility</p:attrName>
                                        </p:attrNameLst>
                                      </p:cBhvr>
                                      <p:to>
                                        <p:strVal val="visible"/>
                                      </p:to>
                                    </p:set>
                                    <p:anim calcmode="lin" valueType="num">
                                      <p:cBhvr additive="base">
                                        <p:cTn id="7" dur="2000" fill="hold"/>
                                        <p:tgtEl>
                                          <p:spTgt spid="20483">
                                            <p:txEl>
                                              <p:pRg st="1" end="1"/>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2048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0483">
                                            <p:txEl>
                                              <p:pRg st="2" end="2"/>
                                            </p:txEl>
                                          </p:spTgt>
                                        </p:tgtEl>
                                        <p:attrNameLst>
                                          <p:attrName>style.visibility</p:attrName>
                                        </p:attrNameLst>
                                      </p:cBhvr>
                                      <p:to>
                                        <p:strVal val="visible"/>
                                      </p:to>
                                    </p:set>
                                    <p:anim calcmode="lin" valueType="num">
                                      <p:cBhvr additive="base">
                                        <p:cTn id="13" dur="2000" fill="hold"/>
                                        <p:tgtEl>
                                          <p:spTgt spid="20483">
                                            <p:txEl>
                                              <p:pRg st="2" end="2"/>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2048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 name="Gráfico 43" descr="Inicio">
            <a:extLst>
              <a:ext uri="{FF2B5EF4-FFF2-40B4-BE49-F238E27FC236}">
                <a16:creationId xmlns:a16="http://schemas.microsoft.com/office/drawing/2014/main" id="{A41AB0DF-9DAF-FBCC-F904-E16A3BE8574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449400" y="2215664"/>
            <a:ext cx="2759400" cy="2759400"/>
          </a:xfrm>
          <a:prstGeom prst="rect">
            <a:avLst/>
          </a:prstGeom>
        </p:spPr>
      </p:pic>
      <p:pic>
        <p:nvPicPr>
          <p:cNvPr id="45" name="Gráfico 44" descr="Edificio">
            <a:extLst>
              <a:ext uri="{FF2B5EF4-FFF2-40B4-BE49-F238E27FC236}">
                <a16:creationId xmlns:a16="http://schemas.microsoft.com/office/drawing/2014/main" id="{644DE6E2-6961-33A0-AB91-7D865966F95D}"/>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829100" y="-131453"/>
            <a:ext cx="5410420" cy="5410420"/>
          </a:xfrm>
          <a:prstGeom prst="rect">
            <a:avLst/>
          </a:prstGeom>
        </p:spPr>
      </p:pic>
      <p:pic>
        <p:nvPicPr>
          <p:cNvPr id="46" name="Gráfico 45" descr="Árbol de hoja caduca">
            <a:extLst>
              <a:ext uri="{FF2B5EF4-FFF2-40B4-BE49-F238E27FC236}">
                <a16:creationId xmlns:a16="http://schemas.microsoft.com/office/drawing/2014/main" id="{FB30FF51-5884-D013-9FBA-8FD31619903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483600" y="1298146"/>
            <a:ext cx="3551760" cy="3551760"/>
          </a:xfrm>
          <a:prstGeom prst="rect">
            <a:avLst/>
          </a:prstGeom>
        </p:spPr>
      </p:pic>
      <p:pic>
        <p:nvPicPr>
          <p:cNvPr id="47" name="Gráfico 46" descr="Árbol de hoja caduca">
            <a:extLst>
              <a:ext uri="{FF2B5EF4-FFF2-40B4-BE49-F238E27FC236}">
                <a16:creationId xmlns:a16="http://schemas.microsoft.com/office/drawing/2014/main" id="{5378250D-E38C-699C-7769-B8BF21FF09E9}"/>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2025229" y="1828800"/>
            <a:ext cx="3071804" cy="3071804"/>
          </a:xfrm>
          <a:prstGeom prst="rect">
            <a:avLst/>
          </a:prstGeom>
        </p:spPr>
      </p:pic>
      <p:pic>
        <p:nvPicPr>
          <p:cNvPr id="33" name="Gráfico 32" descr="Casa">
            <a:extLst>
              <a:ext uri="{FF2B5EF4-FFF2-40B4-BE49-F238E27FC236}">
                <a16:creationId xmlns:a16="http://schemas.microsoft.com/office/drawing/2014/main" id="{455B22F3-5C8E-62DF-CDB0-86E0EFC9AE28}"/>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487630" y="1486998"/>
            <a:ext cx="3121520" cy="3121520"/>
          </a:xfrm>
          <a:prstGeom prst="rect">
            <a:avLst/>
          </a:prstGeom>
        </p:spPr>
      </p:pic>
      <p:pic>
        <p:nvPicPr>
          <p:cNvPr id="8" name="Gráfico 7" descr="Valla">
            <a:extLst>
              <a:ext uri="{FF2B5EF4-FFF2-40B4-BE49-F238E27FC236}">
                <a16:creationId xmlns:a16="http://schemas.microsoft.com/office/drawing/2014/main" id="{C35ED573-D3ED-C33C-065B-621900E168AB}"/>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1949920" y="3410564"/>
            <a:ext cx="1566240" cy="1566240"/>
          </a:xfrm>
          <a:prstGeom prst="rect">
            <a:avLst/>
          </a:prstGeom>
        </p:spPr>
      </p:pic>
      <p:pic>
        <p:nvPicPr>
          <p:cNvPr id="9" name="Gráfico 8" descr="Valla">
            <a:extLst>
              <a:ext uri="{FF2B5EF4-FFF2-40B4-BE49-F238E27FC236}">
                <a16:creationId xmlns:a16="http://schemas.microsoft.com/office/drawing/2014/main" id="{06A11B86-37C1-821B-4006-36D35004C3A3}"/>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3254800" y="3410564"/>
            <a:ext cx="1566240" cy="1566240"/>
          </a:xfrm>
          <a:prstGeom prst="rect">
            <a:avLst/>
          </a:prstGeom>
        </p:spPr>
      </p:pic>
      <p:pic>
        <p:nvPicPr>
          <p:cNvPr id="10" name="Gráfico 9" descr="Valla">
            <a:extLst>
              <a:ext uri="{FF2B5EF4-FFF2-40B4-BE49-F238E27FC236}">
                <a16:creationId xmlns:a16="http://schemas.microsoft.com/office/drawing/2014/main" id="{03F33D33-4142-4786-6DD1-1F2DA0F5FCE7}"/>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4554200" y="3416867"/>
            <a:ext cx="1566240" cy="1566240"/>
          </a:xfrm>
          <a:prstGeom prst="rect">
            <a:avLst/>
          </a:prstGeom>
        </p:spPr>
      </p:pic>
      <p:pic>
        <p:nvPicPr>
          <p:cNvPr id="11" name="Gráfico 10" descr="Árbol de hoja caduca">
            <a:extLst>
              <a:ext uri="{FF2B5EF4-FFF2-40B4-BE49-F238E27FC236}">
                <a16:creationId xmlns:a16="http://schemas.microsoft.com/office/drawing/2014/main" id="{B390CA4F-5206-88AC-7178-B74BEE06023D}"/>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8483600" y="1298146"/>
            <a:ext cx="3551760" cy="3551760"/>
          </a:xfrm>
          <a:prstGeom prst="rect">
            <a:avLst/>
          </a:prstGeom>
        </p:spPr>
      </p:pic>
      <p:graphicFrame>
        <p:nvGraphicFramePr>
          <p:cNvPr id="13" name="Tabla 10">
            <a:extLst>
              <a:ext uri="{FF2B5EF4-FFF2-40B4-BE49-F238E27FC236}">
                <a16:creationId xmlns:a16="http://schemas.microsoft.com/office/drawing/2014/main" id="{D1B463B8-2AB3-0767-B88A-46B9BFEB3256}"/>
              </a:ext>
            </a:extLst>
          </p:cNvPr>
          <p:cNvGraphicFramePr>
            <a:graphicFrameLocks noGrp="1"/>
          </p:cNvGraphicFramePr>
          <p:nvPr>
            <p:extLst>
              <p:ext uri="{D42A27DB-BD31-4B8C-83A1-F6EECF244321}">
                <p14:modId xmlns:p14="http://schemas.microsoft.com/office/powerpoint/2010/main" val="1983075279"/>
              </p:ext>
            </p:extLst>
          </p:nvPr>
        </p:nvGraphicFramePr>
        <p:xfrm>
          <a:off x="0" y="4642336"/>
          <a:ext cx="12192000" cy="558837"/>
        </p:xfrm>
        <a:graphic>
          <a:graphicData uri="http://schemas.openxmlformats.org/drawingml/2006/table">
            <a:tbl>
              <a:tblPr firstRow="1" bandRow="1">
                <a:tableStyleId>{073A0DAA-6AF3-43AB-8588-CEC1D06C72B9}</a:tableStyleId>
              </a:tblPr>
              <a:tblGrid>
                <a:gridCol w="1219200">
                  <a:extLst>
                    <a:ext uri="{9D8B030D-6E8A-4147-A177-3AD203B41FA5}">
                      <a16:colId xmlns:a16="http://schemas.microsoft.com/office/drawing/2014/main" val="1735099145"/>
                    </a:ext>
                  </a:extLst>
                </a:gridCol>
                <a:gridCol w="1219200">
                  <a:extLst>
                    <a:ext uri="{9D8B030D-6E8A-4147-A177-3AD203B41FA5}">
                      <a16:colId xmlns:a16="http://schemas.microsoft.com/office/drawing/2014/main" val="2749198592"/>
                    </a:ext>
                  </a:extLst>
                </a:gridCol>
                <a:gridCol w="1219200">
                  <a:extLst>
                    <a:ext uri="{9D8B030D-6E8A-4147-A177-3AD203B41FA5}">
                      <a16:colId xmlns:a16="http://schemas.microsoft.com/office/drawing/2014/main" val="2622820090"/>
                    </a:ext>
                  </a:extLst>
                </a:gridCol>
                <a:gridCol w="1219200">
                  <a:extLst>
                    <a:ext uri="{9D8B030D-6E8A-4147-A177-3AD203B41FA5}">
                      <a16:colId xmlns:a16="http://schemas.microsoft.com/office/drawing/2014/main" val="1671373195"/>
                    </a:ext>
                  </a:extLst>
                </a:gridCol>
                <a:gridCol w="1219200">
                  <a:extLst>
                    <a:ext uri="{9D8B030D-6E8A-4147-A177-3AD203B41FA5}">
                      <a16:colId xmlns:a16="http://schemas.microsoft.com/office/drawing/2014/main" val="1491059777"/>
                    </a:ext>
                  </a:extLst>
                </a:gridCol>
                <a:gridCol w="1219200">
                  <a:extLst>
                    <a:ext uri="{9D8B030D-6E8A-4147-A177-3AD203B41FA5}">
                      <a16:colId xmlns:a16="http://schemas.microsoft.com/office/drawing/2014/main" val="2592661527"/>
                    </a:ext>
                  </a:extLst>
                </a:gridCol>
                <a:gridCol w="1219200">
                  <a:extLst>
                    <a:ext uri="{9D8B030D-6E8A-4147-A177-3AD203B41FA5}">
                      <a16:colId xmlns:a16="http://schemas.microsoft.com/office/drawing/2014/main" val="672616692"/>
                    </a:ext>
                  </a:extLst>
                </a:gridCol>
                <a:gridCol w="1219200">
                  <a:extLst>
                    <a:ext uri="{9D8B030D-6E8A-4147-A177-3AD203B41FA5}">
                      <a16:colId xmlns:a16="http://schemas.microsoft.com/office/drawing/2014/main" val="2370515935"/>
                    </a:ext>
                  </a:extLst>
                </a:gridCol>
                <a:gridCol w="1219200">
                  <a:extLst>
                    <a:ext uri="{9D8B030D-6E8A-4147-A177-3AD203B41FA5}">
                      <a16:colId xmlns:a16="http://schemas.microsoft.com/office/drawing/2014/main" val="1099650527"/>
                    </a:ext>
                  </a:extLst>
                </a:gridCol>
                <a:gridCol w="1219200">
                  <a:extLst>
                    <a:ext uri="{9D8B030D-6E8A-4147-A177-3AD203B41FA5}">
                      <a16:colId xmlns:a16="http://schemas.microsoft.com/office/drawing/2014/main" val="2155292520"/>
                    </a:ext>
                  </a:extLst>
                </a:gridCol>
              </a:tblGrid>
              <a:tr h="558837">
                <a:tc>
                  <a:txBody>
                    <a:bodyPr/>
                    <a:lstStyle/>
                    <a:p>
                      <a:endParaRPr lang="es-ES"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s-E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s-E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s-E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s-E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s-E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s-E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s-E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s-E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s-E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67541286"/>
                  </a:ext>
                </a:extLst>
              </a:tr>
            </a:tbl>
          </a:graphicData>
        </a:graphic>
      </p:graphicFrame>
      <p:pic>
        <p:nvPicPr>
          <p:cNvPr id="14" name="Gráfico 13" descr="Sol">
            <a:extLst>
              <a:ext uri="{FF2B5EF4-FFF2-40B4-BE49-F238E27FC236}">
                <a16:creationId xmlns:a16="http://schemas.microsoft.com/office/drawing/2014/main" id="{CFEC4080-7AE4-8354-90FB-75CC0B1B2D11}"/>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457200" y="390227"/>
            <a:ext cx="914400" cy="914400"/>
          </a:xfrm>
          <a:prstGeom prst="rect">
            <a:avLst/>
          </a:prstGeom>
        </p:spPr>
      </p:pic>
      <p:pic>
        <p:nvPicPr>
          <p:cNvPr id="15" name="Gráfico 14" descr="Pterodáctilo">
            <a:extLst>
              <a:ext uri="{FF2B5EF4-FFF2-40B4-BE49-F238E27FC236}">
                <a16:creationId xmlns:a16="http://schemas.microsoft.com/office/drawing/2014/main" id="{F032BC94-0951-1938-B810-49E0C69A5FF3}"/>
              </a:ext>
            </a:extLst>
          </p:cNvPr>
          <p:cNvPicPr>
            <a:picLocks noChangeAspect="1"/>
          </p:cNvPicPr>
          <p:nvPr/>
        </p:nvPicPr>
        <p:blipFill>
          <a:blip r:embed="rId16" cstate="print">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2101511" y="802640"/>
            <a:ext cx="510570" cy="510570"/>
          </a:xfrm>
          <a:prstGeom prst="rect">
            <a:avLst/>
          </a:prstGeom>
        </p:spPr>
      </p:pic>
      <p:pic>
        <p:nvPicPr>
          <p:cNvPr id="16" name="Gráfico 15" descr="Nube">
            <a:extLst>
              <a:ext uri="{FF2B5EF4-FFF2-40B4-BE49-F238E27FC236}">
                <a16:creationId xmlns:a16="http://schemas.microsoft.com/office/drawing/2014/main" id="{03998C0D-8AB2-2972-E488-45D6E7DFAB8A}"/>
              </a:ext>
            </a:extLst>
          </p:cNvPr>
          <p:cNvPicPr>
            <a:picLocks noChangeAspect="1"/>
          </p:cNvPicPr>
          <p:nvPr/>
        </p:nvPicPr>
        <p:blipFill>
          <a:blip r:embed="rId18">
            <a:extLst>
              <a:ext uri="{28A0092B-C50C-407E-A947-70E740481C1C}">
                <a14:useLocalDpi xmlns:a14="http://schemas.microsoft.com/office/drawing/2010/main" val="0"/>
              </a:ext>
              <a:ext uri="{96DAC541-7B7A-43D3-8B79-37D633B846F1}">
                <asvg:svgBlip xmlns:asvg="http://schemas.microsoft.com/office/drawing/2016/SVG/main" r:embed="rId19"/>
              </a:ext>
            </a:extLst>
          </a:blip>
          <a:stretch>
            <a:fillRect/>
          </a:stretch>
        </p:blipFill>
        <p:spPr>
          <a:xfrm>
            <a:off x="824320" y="486626"/>
            <a:ext cx="1298720" cy="1298720"/>
          </a:xfrm>
          <a:prstGeom prst="rect">
            <a:avLst/>
          </a:prstGeom>
        </p:spPr>
      </p:pic>
      <p:pic>
        <p:nvPicPr>
          <p:cNvPr id="17" name="Gráfico 16" descr="Nube">
            <a:extLst>
              <a:ext uri="{FF2B5EF4-FFF2-40B4-BE49-F238E27FC236}">
                <a16:creationId xmlns:a16="http://schemas.microsoft.com/office/drawing/2014/main" id="{342B9756-0E2B-2EC7-0447-3E5CDF2EA35C}"/>
              </a:ext>
            </a:extLst>
          </p:cNvPr>
          <p:cNvPicPr>
            <a:picLocks noChangeAspect="1"/>
          </p:cNvPicPr>
          <p:nvPr/>
        </p:nvPicPr>
        <p:blipFill>
          <a:blip r:embed="rId18">
            <a:extLst>
              <a:ext uri="{28A0092B-C50C-407E-A947-70E740481C1C}">
                <a14:useLocalDpi xmlns:a14="http://schemas.microsoft.com/office/drawing/2010/main" val="0"/>
              </a:ext>
              <a:ext uri="{96DAC541-7B7A-43D3-8B79-37D633B846F1}">
                <asvg:svgBlip xmlns:asvg="http://schemas.microsoft.com/office/drawing/2016/SVG/main" r:embed="rId19"/>
              </a:ext>
            </a:extLst>
          </a:blip>
          <a:stretch>
            <a:fillRect/>
          </a:stretch>
        </p:blipFill>
        <p:spPr>
          <a:xfrm>
            <a:off x="3488400" y="486626"/>
            <a:ext cx="1298720" cy="1298720"/>
          </a:xfrm>
          <a:prstGeom prst="rect">
            <a:avLst/>
          </a:prstGeom>
        </p:spPr>
      </p:pic>
      <p:pic>
        <p:nvPicPr>
          <p:cNvPr id="18" name="Gráfico 17" descr="Nube">
            <a:extLst>
              <a:ext uri="{FF2B5EF4-FFF2-40B4-BE49-F238E27FC236}">
                <a16:creationId xmlns:a16="http://schemas.microsoft.com/office/drawing/2014/main" id="{125042BD-B502-AAEC-4563-754866C3E7F8}"/>
              </a:ext>
            </a:extLst>
          </p:cNvPr>
          <p:cNvPicPr>
            <a:picLocks noChangeAspect="1"/>
          </p:cNvPicPr>
          <p:nvPr/>
        </p:nvPicPr>
        <p:blipFill>
          <a:blip r:embed="rId20">
            <a:extLst>
              <a:ext uri="{28A0092B-C50C-407E-A947-70E740481C1C}">
                <a14:useLocalDpi xmlns:a14="http://schemas.microsoft.com/office/drawing/2010/main" val="0"/>
              </a:ext>
              <a:ext uri="{96DAC541-7B7A-43D3-8B79-37D633B846F1}">
                <asvg:svgBlip xmlns:asvg="http://schemas.microsoft.com/office/drawing/2016/SVG/main" r:embed="rId21"/>
              </a:ext>
            </a:extLst>
          </a:blip>
          <a:stretch>
            <a:fillRect/>
          </a:stretch>
        </p:blipFill>
        <p:spPr>
          <a:xfrm>
            <a:off x="10951360" y="3676344"/>
            <a:ext cx="1298720" cy="1298720"/>
          </a:xfrm>
          <a:prstGeom prst="rect">
            <a:avLst/>
          </a:prstGeom>
        </p:spPr>
      </p:pic>
      <p:pic>
        <p:nvPicPr>
          <p:cNvPr id="19" name="Gráfico 18" descr="Nube">
            <a:extLst>
              <a:ext uri="{FF2B5EF4-FFF2-40B4-BE49-F238E27FC236}">
                <a16:creationId xmlns:a16="http://schemas.microsoft.com/office/drawing/2014/main" id="{848B4ED9-77A2-578C-651C-FDF184E9223C}"/>
              </a:ext>
            </a:extLst>
          </p:cNvPr>
          <p:cNvPicPr>
            <a:picLocks noChangeAspect="1"/>
          </p:cNvPicPr>
          <p:nvPr/>
        </p:nvPicPr>
        <p:blipFill>
          <a:blip r:embed="rId18">
            <a:extLst>
              <a:ext uri="{28A0092B-C50C-407E-A947-70E740481C1C}">
                <a14:useLocalDpi xmlns:a14="http://schemas.microsoft.com/office/drawing/2010/main" val="0"/>
              </a:ext>
              <a:ext uri="{96DAC541-7B7A-43D3-8B79-37D633B846F1}">
                <asvg:svgBlip xmlns:asvg="http://schemas.microsoft.com/office/drawing/2016/SVG/main" r:embed="rId19"/>
              </a:ext>
            </a:extLst>
          </a:blip>
          <a:stretch>
            <a:fillRect/>
          </a:stretch>
        </p:blipFill>
        <p:spPr>
          <a:xfrm>
            <a:off x="5682542" y="99173"/>
            <a:ext cx="1298720" cy="1298720"/>
          </a:xfrm>
          <a:prstGeom prst="rect">
            <a:avLst/>
          </a:prstGeom>
        </p:spPr>
      </p:pic>
      <p:pic>
        <p:nvPicPr>
          <p:cNvPr id="20" name="Gráfico 19" descr="Pterodáctilo">
            <a:extLst>
              <a:ext uri="{FF2B5EF4-FFF2-40B4-BE49-F238E27FC236}">
                <a16:creationId xmlns:a16="http://schemas.microsoft.com/office/drawing/2014/main" id="{EB6D0D36-2B5C-E6AB-DA53-79899B5CA723}"/>
              </a:ext>
            </a:extLst>
          </p:cNvPr>
          <p:cNvPicPr>
            <a:picLocks noChangeAspect="1"/>
          </p:cNvPicPr>
          <p:nvPr/>
        </p:nvPicPr>
        <p:blipFill>
          <a:blip r:embed="rId16" cstate="print">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5542745" y="1390896"/>
            <a:ext cx="510570" cy="510570"/>
          </a:xfrm>
          <a:prstGeom prst="rect">
            <a:avLst/>
          </a:prstGeom>
        </p:spPr>
      </p:pic>
      <p:pic>
        <p:nvPicPr>
          <p:cNvPr id="21" name="Gráfico 20" descr="Ciclismo">
            <a:extLst>
              <a:ext uri="{FF2B5EF4-FFF2-40B4-BE49-F238E27FC236}">
                <a16:creationId xmlns:a16="http://schemas.microsoft.com/office/drawing/2014/main" id="{A929C6E9-4264-EE08-A8BF-FD6F194962A7}"/>
              </a:ext>
            </a:extLst>
          </p:cNvPr>
          <p:cNvPicPr>
            <a:picLocks noChangeAspect="1"/>
          </p:cNvPicPr>
          <p:nvPr/>
        </p:nvPicPr>
        <p:blipFill>
          <a:blip r:embed="rId22">
            <a:extLst>
              <a:ext uri="{28A0092B-C50C-407E-A947-70E740481C1C}">
                <a14:useLocalDpi xmlns:a14="http://schemas.microsoft.com/office/drawing/2010/main" val="0"/>
              </a:ext>
              <a:ext uri="{96DAC541-7B7A-43D3-8B79-37D633B846F1}">
                <asvg:svgBlip xmlns:asvg="http://schemas.microsoft.com/office/drawing/2016/SVG/main" r:embed="rId23"/>
              </a:ext>
            </a:extLst>
          </a:blip>
          <a:stretch>
            <a:fillRect/>
          </a:stretch>
        </p:blipFill>
        <p:spPr>
          <a:xfrm>
            <a:off x="-673500" y="3791124"/>
            <a:ext cx="914400" cy="914400"/>
          </a:xfrm>
          <a:prstGeom prst="rect">
            <a:avLst/>
          </a:prstGeom>
        </p:spPr>
      </p:pic>
      <p:grpSp>
        <p:nvGrpSpPr>
          <p:cNvPr id="22" name="41 Grupo">
            <a:extLst>
              <a:ext uri="{FF2B5EF4-FFF2-40B4-BE49-F238E27FC236}">
                <a16:creationId xmlns:a16="http://schemas.microsoft.com/office/drawing/2014/main" id="{E31F5B89-3666-5E2D-27D1-CF2E6C1BC773}"/>
              </a:ext>
            </a:extLst>
          </p:cNvPr>
          <p:cNvGrpSpPr/>
          <p:nvPr/>
        </p:nvGrpSpPr>
        <p:grpSpPr>
          <a:xfrm>
            <a:off x="1059543" y="5225142"/>
            <a:ext cx="10653486" cy="463675"/>
            <a:chOff x="1059543" y="5225142"/>
            <a:chExt cx="10653486" cy="463675"/>
          </a:xfrm>
        </p:grpSpPr>
        <p:sp>
          <p:nvSpPr>
            <p:cNvPr id="23" name="19 CuadroTexto">
              <a:extLst>
                <a:ext uri="{FF2B5EF4-FFF2-40B4-BE49-F238E27FC236}">
                  <a16:creationId xmlns:a16="http://schemas.microsoft.com/office/drawing/2014/main" id="{9EBFF6FE-1B99-73C2-8955-DEFD8855BCE1}"/>
                </a:ext>
              </a:extLst>
            </p:cNvPr>
            <p:cNvSpPr txBox="1"/>
            <p:nvPr/>
          </p:nvSpPr>
          <p:spPr>
            <a:xfrm>
              <a:off x="1059543" y="5225143"/>
              <a:ext cx="537028" cy="369332"/>
            </a:xfrm>
            <a:prstGeom prst="rect">
              <a:avLst/>
            </a:prstGeom>
            <a:noFill/>
          </p:spPr>
          <p:txBody>
            <a:bodyPr wrap="square" rtlCol="0">
              <a:spAutoFit/>
            </a:bodyPr>
            <a:lstStyle/>
            <a:p>
              <a:r>
                <a:rPr lang="es-CL" dirty="0"/>
                <a:t>0</a:t>
              </a:r>
            </a:p>
          </p:txBody>
        </p:sp>
        <p:sp>
          <p:nvSpPr>
            <p:cNvPr id="24" name="21 CuadroTexto">
              <a:extLst>
                <a:ext uri="{FF2B5EF4-FFF2-40B4-BE49-F238E27FC236}">
                  <a16:creationId xmlns:a16="http://schemas.microsoft.com/office/drawing/2014/main" id="{8151E4A8-9683-59A4-7B0D-E1D8443F334D}"/>
                </a:ext>
              </a:extLst>
            </p:cNvPr>
            <p:cNvSpPr txBox="1"/>
            <p:nvPr/>
          </p:nvSpPr>
          <p:spPr>
            <a:xfrm>
              <a:off x="2285998" y="5319485"/>
              <a:ext cx="537028" cy="369332"/>
            </a:xfrm>
            <a:prstGeom prst="rect">
              <a:avLst/>
            </a:prstGeom>
            <a:noFill/>
          </p:spPr>
          <p:txBody>
            <a:bodyPr wrap="square" rtlCol="0">
              <a:spAutoFit/>
            </a:bodyPr>
            <a:lstStyle/>
            <a:p>
              <a:r>
                <a:rPr lang="es-CL" dirty="0"/>
                <a:t>2</a:t>
              </a:r>
            </a:p>
          </p:txBody>
        </p:sp>
        <p:sp>
          <p:nvSpPr>
            <p:cNvPr id="25" name="26 CuadroTexto">
              <a:extLst>
                <a:ext uri="{FF2B5EF4-FFF2-40B4-BE49-F238E27FC236}">
                  <a16:creationId xmlns:a16="http://schemas.microsoft.com/office/drawing/2014/main" id="{F883D6F0-8171-84AA-3381-FEBB7E82C13F}"/>
                </a:ext>
              </a:extLst>
            </p:cNvPr>
            <p:cNvSpPr txBox="1"/>
            <p:nvPr/>
          </p:nvSpPr>
          <p:spPr>
            <a:xfrm>
              <a:off x="3468913" y="5297714"/>
              <a:ext cx="537028" cy="369332"/>
            </a:xfrm>
            <a:prstGeom prst="rect">
              <a:avLst/>
            </a:prstGeom>
            <a:noFill/>
          </p:spPr>
          <p:txBody>
            <a:bodyPr wrap="square" rtlCol="0">
              <a:spAutoFit/>
            </a:bodyPr>
            <a:lstStyle/>
            <a:p>
              <a:r>
                <a:rPr lang="es-CL" dirty="0"/>
                <a:t>4</a:t>
              </a:r>
            </a:p>
          </p:txBody>
        </p:sp>
        <p:sp>
          <p:nvSpPr>
            <p:cNvPr id="26" name="28 CuadroTexto">
              <a:extLst>
                <a:ext uri="{FF2B5EF4-FFF2-40B4-BE49-F238E27FC236}">
                  <a16:creationId xmlns:a16="http://schemas.microsoft.com/office/drawing/2014/main" id="{0545D06F-A93F-DFDC-94D8-9F2E18268B86}"/>
                </a:ext>
              </a:extLst>
            </p:cNvPr>
            <p:cNvSpPr txBox="1"/>
            <p:nvPr/>
          </p:nvSpPr>
          <p:spPr>
            <a:xfrm>
              <a:off x="4709884" y="5319485"/>
              <a:ext cx="537028" cy="369332"/>
            </a:xfrm>
            <a:prstGeom prst="rect">
              <a:avLst/>
            </a:prstGeom>
            <a:noFill/>
          </p:spPr>
          <p:txBody>
            <a:bodyPr wrap="square" rtlCol="0">
              <a:spAutoFit/>
            </a:bodyPr>
            <a:lstStyle/>
            <a:p>
              <a:r>
                <a:rPr lang="es-CL" dirty="0"/>
                <a:t>6</a:t>
              </a:r>
            </a:p>
          </p:txBody>
        </p:sp>
        <p:sp>
          <p:nvSpPr>
            <p:cNvPr id="27" name="30 CuadroTexto">
              <a:extLst>
                <a:ext uri="{FF2B5EF4-FFF2-40B4-BE49-F238E27FC236}">
                  <a16:creationId xmlns:a16="http://schemas.microsoft.com/office/drawing/2014/main" id="{0F0A607E-2B39-A4A3-4330-A812E1F9B27B}"/>
                </a:ext>
              </a:extLst>
            </p:cNvPr>
            <p:cNvSpPr txBox="1"/>
            <p:nvPr/>
          </p:nvSpPr>
          <p:spPr>
            <a:xfrm>
              <a:off x="5965369" y="5297713"/>
              <a:ext cx="537028" cy="369332"/>
            </a:xfrm>
            <a:prstGeom prst="rect">
              <a:avLst/>
            </a:prstGeom>
            <a:noFill/>
          </p:spPr>
          <p:txBody>
            <a:bodyPr wrap="square" rtlCol="0">
              <a:spAutoFit/>
            </a:bodyPr>
            <a:lstStyle/>
            <a:p>
              <a:r>
                <a:rPr lang="es-CL" dirty="0"/>
                <a:t>8</a:t>
              </a:r>
            </a:p>
          </p:txBody>
        </p:sp>
        <p:sp>
          <p:nvSpPr>
            <p:cNvPr id="28" name="33 CuadroTexto">
              <a:extLst>
                <a:ext uri="{FF2B5EF4-FFF2-40B4-BE49-F238E27FC236}">
                  <a16:creationId xmlns:a16="http://schemas.microsoft.com/office/drawing/2014/main" id="{6E01B703-D2F4-2AF6-534D-8FB32D1CEBAD}"/>
                </a:ext>
              </a:extLst>
            </p:cNvPr>
            <p:cNvSpPr txBox="1"/>
            <p:nvPr/>
          </p:nvSpPr>
          <p:spPr>
            <a:xfrm>
              <a:off x="7199083" y="5297713"/>
              <a:ext cx="537028" cy="369332"/>
            </a:xfrm>
            <a:prstGeom prst="rect">
              <a:avLst/>
            </a:prstGeom>
            <a:noFill/>
          </p:spPr>
          <p:txBody>
            <a:bodyPr wrap="square" rtlCol="0">
              <a:spAutoFit/>
            </a:bodyPr>
            <a:lstStyle/>
            <a:p>
              <a:r>
                <a:rPr lang="es-CL" dirty="0"/>
                <a:t>10</a:t>
              </a:r>
            </a:p>
          </p:txBody>
        </p:sp>
        <p:sp>
          <p:nvSpPr>
            <p:cNvPr id="29" name="37 CuadroTexto">
              <a:extLst>
                <a:ext uri="{FF2B5EF4-FFF2-40B4-BE49-F238E27FC236}">
                  <a16:creationId xmlns:a16="http://schemas.microsoft.com/office/drawing/2014/main" id="{30C943B5-DF77-4664-4264-1AD319481FCF}"/>
                </a:ext>
              </a:extLst>
            </p:cNvPr>
            <p:cNvSpPr txBox="1"/>
            <p:nvPr/>
          </p:nvSpPr>
          <p:spPr>
            <a:xfrm>
              <a:off x="8360226" y="5225142"/>
              <a:ext cx="537028" cy="369332"/>
            </a:xfrm>
            <a:prstGeom prst="rect">
              <a:avLst/>
            </a:prstGeom>
            <a:noFill/>
          </p:spPr>
          <p:txBody>
            <a:bodyPr wrap="square" rtlCol="0">
              <a:spAutoFit/>
            </a:bodyPr>
            <a:lstStyle/>
            <a:p>
              <a:r>
                <a:rPr lang="es-CL" dirty="0"/>
                <a:t>12</a:t>
              </a:r>
            </a:p>
          </p:txBody>
        </p:sp>
        <p:sp>
          <p:nvSpPr>
            <p:cNvPr id="30" name="39 CuadroTexto">
              <a:extLst>
                <a:ext uri="{FF2B5EF4-FFF2-40B4-BE49-F238E27FC236}">
                  <a16:creationId xmlns:a16="http://schemas.microsoft.com/office/drawing/2014/main" id="{07C6D25F-8C1F-77C0-6085-6D1F48A9DBF1}"/>
                </a:ext>
              </a:extLst>
            </p:cNvPr>
            <p:cNvSpPr txBox="1"/>
            <p:nvPr/>
          </p:nvSpPr>
          <p:spPr>
            <a:xfrm>
              <a:off x="9593939" y="5254171"/>
              <a:ext cx="537028" cy="369332"/>
            </a:xfrm>
            <a:prstGeom prst="rect">
              <a:avLst/>
            </a:prstGeom>
            <a:noFill/>
          </p:spPr>
          <p:txBody>
            <a:bodyPr wrap="square" rtlCol="0">
              <a:spAutoFit/>
            </a:bodyPr>
            <a:lstStyle/>
            <a:p>
              <a:r>
                <a:rPr lang="es-CL" dirty="0"/>
                <a:t>14</a:t>
              </a:r>
            </a:p>
          </p:txBody>
        </p:sp>
        <p:sp>
          <p:nvSpPr>
            <p:cNvPr id="31" name="40 CuadroTexto">
              <a:extLst>
                <a:ext uri="{FF2B5EF4-FFF2-40B4-BE49-F238E27FC236}">
                  <a16:creationId xmlns:a16="http://schemas.microsoft.com/office/drawing/2014/main" id="{1732066A-F3B0-0AFF-CDE0-26A8BAFF9145}"/>
                </a:ext>
              </a:extLst>
            </p:cNvPr>
            <p:cNvSpPr txBox="1"/>
            <p:nvPr/>
          </p:nvSpPr>
          <p:spPr>
            <a:xfrm>
              <a:off x="10798627" y="5297714"/>
              <a:ext cx="914402" cy="369332"/>
            </a:xfrm>
            <a:prstGeom prst="rect">
              <a:avLst/>
            </a:prstGeom>
            <a:noFill/>
          </p:spPr>
          <p:txBody>
            <a:bodyPr wrap="square" rtlCol="0">
              <a:spAutoFit/>
            </a:bodyPr>
            <a:lstStyle/>
            <a:p>
              <a:r>
                <a:rPr lang="es-CL" dirty="0"/>
                <a:t>16[m]</a:t>
              </a:r>
            </a:p>
          </p:txBody>
        </p:sp>
      </p:grpSp>
      <p:sp>
        <p:nvSpPr>
          <p:cNvPr id="32" name="44 Botón de acción: Hacia delante o Siguiente">
            <a:hlinkClick r:id="" action="ppaction://noaction" highlightClick="1"/>
            <a:extLst>
              <a:ext uri="{FF2B5EF4-FFF2-40B4-BE49-F238E27FC236}">
                <a16:creationId xmlns:a16="http://schemas.microsoft.com/office/drawing/2014/main" id="{1E1A9E5A-C8CB-C1EB-C50F-580B16E25FE0}"/>
              </a:ext>
            </a:extLst>
          </p:cNvPr>
          <p:cNvSpPr/>
          <p:nvPr/>
        </p:nvSpPr>
        <p:spPr>
          <a:xfrm>
            <a:off x="299543" y="5628293"/>
            <a:ext cx="977462" cy="977462"/>
          </a:xfrm>
          <a:prstGeom prst="actionButtonForwardNext">
            <a:avLst/>
          </a:prstGeom>
          <a:solidFill>
            <a:schemeClr val="tx1">
              <a:lumMod val="65000"/>
            </a:schemeClr>
          </a:solidFill>
          <a:ln>
            <a:solidFill>
              <a:schemeClr val="bg1">
                <a:lumMod val="6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CL"/>
          </a:p>
        </p:txBody>
      </p:sp>
      <p:grpSp>
        <p:nvGrpSpPr>
          <p:cNvPr id="34" name="41 Grupo">
            <a:extLst>
              <a:ext uri="{FF2B5EF4-FFF2-40B4-BE49-F238E27FC236}">
                <a16:creationId xmlns:a16="http://schemas.microsoft.com/office/drawing/2014/main" id="{719B1B68-D794-0A66-40AD-B83C7730C5EE}"/>
              </a:ext>
            </a:extLst>
          </p:cNvPr>
          <p:cNvGrpSpPr/>
          <p:nvPr/>
        </p:nvGrpSpPr>
        <p:grpSpPr>
          <a:xfrm>
            <a:off x="-23464" y="5214747"/>
            <a:ext cx="10282944" cy="394142"/>
            <a:chOff x="1035178" y="5254171"/>
            <a:chExt cx="10677851" cy="434646"/>
          </a:xfrm>
        </p:grpSpPr>
        <p:sp>
          <p:nvSpPr>
            <p:cNvPr id="35" name="19 CuadroTexto">
              <a:extLst>
                <a:ext uri="{FF2B5EF4-FFF2-40B4-BE49-F238E27FC236}">
                  <a16:creationId xmlns:a16="http://schemas.microsoft.com/office/drawing/2014/main" id="{104E7147-9E1D-646D-7E01-FFABFD7BF69E}"/>
                </a:ext>
              </a:extLst>
            </p:cNvPr>
            <p:cNvSpPr txBox="1"/>
            <p:nvPr/>
          </p:nvSpPr>
          <p:spPr>
            <a:xfrm>
              <a:off x="1035178" y="5310601"/>
              <a:ext cx="537028" cy="369332"/>
            </a:xfrm>
            <a:prstGeom prst="rect">
              <a:avLst/>
            </a:prstGeom>
            <a:noFill/>
          </p:spPr>
          <p:txBody>
            <a:bodyPr wrap="square" rtlCol="0">
              <a:spAutoFit/>
            </a:bodyPr>
            <a:lstStyle/>
            <a:p>
              <a:r>
                <a:rPr lang="es-CL" dirty="0">
                  <a:solidFill>
                    <a:schemeClr val="bg1"/>
                  </a:solidFill>
                </a:rPr>
                <a:t>0</a:t>
              </a:r>
            </a:p>
          </p:txBody>
        </p:sp>
        <p:sp>
          <p:nvSpPr>
            <p:cNvPr id="36" name="21 CuadroTexto">
              <a:extLst>
                <a:ext uri="{FF2B5EF4-FFF2-40B4-BE49-F238E27FC236}">
                  <a16:creationId xmlns:a16="http://schemas.microsoft.com/office/drawing/2014/main" id="{6E23A0FA-7B30-1207-F658-E1300FA9B017}"/>
                </a:ext>
              </a:extLst>
            </p:cNvPr>
            <p:cNvSpPr txBox="1"/>
            <p:nvPr/>
          </p:nvSpPr>
          <p:spPr>
            <a:xfrm>
              <a:off x="2285998" y="5319485"/>
              <a:ext cx="537028" cy="369332"/>
            </a:xfrm>
            <a:prstGeom prst="rect">
              <a:avLst/>
            </a:prstGeom>
            <a:noFill/>
          </p:spPr>
          <p:txBody>
            <a:bodyPr wrap="square" rtlCol="0">
              <a:spAutoFit/>
            </a:bodyPr>
            <a:lstStyle/>
            <a:p>
              <a:r>
                <a:rPr lang="es-CL" dirty="0">
                  <a:solidFill>
                    <a:schemeClr val="bg1"/>
                  </a:solidFill>
                </a:rPr>
                <a:t>2</a:t>
              </a:r>
            </a:p>
          </p:txBody>
        </p:sp>
        <p:sp>
          <p:nvSpPr>
            <p:cNvPr id="37" name="26 CuadroTexto">
              <a:extLst>
                <a:ext uri="{FF2B5EF4-FFF2-40B4-BE49-F238E27FC236}">
                  <a16:creationId xmlns:a16="http://schemas.microsoft.com/office/drawing/2014/main" id="{2F5A0841-D4E9-327D-0404-7A4360726126}"/>
                </a:ext>
              </a:extLst>
            </p:cNvPr>
            <p:cNvSpPr txBox="1"/>
            <p:nvPr/>
          </p:nvSpPr>
          <p:spPr>
            <a:xfrm>
              <a:off x="3468913" y="5297714"/>
              <a:ext cx="537028" cy="369332"/>
            </a:xfrm>
            <a:prstGeom prst="rect">
              <a:avLst/>
            </a:prstGeom>
            <a:noFill/>
          </p:spPr>
          <p:txBody>
            <a:bodyPr wrap="square" rtlCol="0">
              <a:spAutoFit/>
            </a:bodyPr>
            <a:lstStyle/>
            <a:p>
              <a:r>
                <a:rPr lang="es-CL" dirty="0">
                  <a:solidFill>
                    <a:schemeClr val="bg1"/>
                  </a:solidFill>
                </a:rPr>
                <a:t>4</a:t>
              </a:r>
            </a:p>
          </p:txBody>
        </p:sp>
        <p:sp>
          <p:nvSpPr>
            <p:cNvPr id="38" name="28 CuadroTexto">
              <a:extLst>
                <a:ext uri="{FF2B5EF4-FFF2-40B4-BE49-F238E27FC236}">
                  <a16:creationId xmlns:a16="http://schemas.microsoft.com/office/drawing/2014/main" id="{066593D7-D1B9-BEF8-951E-9719C3A8993D}"/>
                </a:ext>
              </a:extLst>
            </p:cNvPr>
            <p:cNvSpPr txBox="1"/>
            <p:nvPr/>
          </p:nvSpPr>
          <p:spPr>
            <a:xfrm>
              <a:off x="4709884" y="5319485"/>
              <a:ext cx="537028" cy="369332"/>
            </a:xfrm>
            <a:prstGeom prst="rect">
              <a:avLst/>
            </a:prstGeom>
            <a:noFill/>
          </p:spPr>
          <p:txBody>
            <a:bodyPr wrap="square" rtlCol="0">
              <a:spAutoFit/>
            </a:bodyPr>
            <a:lstStyle/>
            <a:p>
              <a:r>
                <a:rPr lang="es-CL" dirty="0">
                  <a:solidFill>
                    <a:schemeClr val="bg1"/>
                  </a:solidFill>
                </a:rPr>
                <a:t>6</a:t>
              </a:r>
            </a:p>
          </p:txBody>
        </p:sp>
        <p:sp>
          <p:nvSpPr>
            <p:cNvPr id="39" name="30 CuadroTexto">
              <a:extLst>
                <a:ext uri="{FF2B5EF4-FFF2-40B4-BE49-F238E27FC236}">
                  <a16:creationId xmlns:a16="http://schemas.microsoft.com/office/drawing/2014/main" id="{6D9CC54C-9146-2CB0-74E8-D817C2919A6D}"/>
                </a:ext>
              </a:extLst>
            </p:cNvPr>
            <p:cNvSpPr txBox="1"/>
            <p:nvPr/>
          </p:nvSpPr>
          <p:spPr>
            <a:xfrm>
              <a:off x="5965369" y="5297713"/>
              <a:ext cx="537028" cy="369332"/>
            </a:xfrm>
            <a:prstGeom prst="rect">
              <a:avLst/>
            </a:prstGeom>
            <a:noFill/>
          </p:spPr>
          <p:txBody>
            <a:bodyPr wrap="square" rtlCol="0">
              <a:spAutoFit/>
            </a:bodyPr>
            <a:lstStyle/>
            <a:p>
              <a:r>
                <a:rPr lang="es-CL" dirty="0">
                  <a:solidFill>
                    <a:schemeClr val="bg1"/>
                  </a:solidFill>
                </a:rPr>
                <a:t>8</a:t>
              </a:r>
            </a:p>
          </p:txBody>
        </p:sp>
        <p:sp>
          <p:nvSpPr>
            <p:cNvPr id="40" name="33 CuadroTexto">
              <a:extLst>
                <a:ext uri="{FF2B5EF4-FFF2-40B4-BE49-F238E27FC236}">
                  <a16:creationId xmlns:a16="http://schemas.microsoft.com/office/drawing/2014/main" id="{29961B4E-A32C-6662-F763-CA30CCFE184A}"/>
                </a:ext>
              </a:extLst>
            </p:cNvPr>
            <p:cNvSpPr txBox="1"/>
            <p:nvPr/>
          </p:nvSpPr>
          <p:spPr>
            <a:xfrm>
              <a:off x="7199083" y="5297713"/>
              <a:ext cx="537028" cy="369332"/>
            </a:xfrm>
            <a:prstGeom prst="rect">
              <a:avLst/>
            </a:prstGeom>
            <a:noFill/>
          </p:spPr>
          <p:txBody>
            <a:bodyPr wrap="square" rtlCol="0">
              <a:spAutoFit/>
            </a:bodyPr>
            <a:lstStyle/>
            <a:p>
              <a:r>
                <a:rPr lang="es-CL" dirty="0">
                  <a:solidFill>
                    <a:schemeClr val="bg1"/>
                  </a:solidFill>
                </a:rPr>
                <a:t>10</a:t>
              </a:r>
            </a:p>
          </p:txBody>
        </p:sp>
        <p:sp>
          <p:nvSpPr>
            <p:cNvPr id="41" name="37 CuadroTexto">
              <a:extLst>
                <a:ext uri="{FF2B5EF4-FFF2-40B4-BE49-F238E27FC236}">
                  <a16:creationId xmlns:a16="http://schemas.microsoft.com/office/drawing/2014/main" id="{F67E2C01-3EDC-4DB7-5750-2DB398DD3909}"/>
                </a:ext>
              </a:extLst>
            </p:cNvPr>
            <p:cNvSpPr txBox="1"/>
            <p:nvPr/>
          </p:nvSpPr>
          <p:spPr>
            <a:xfrm>
              <a:off x="8360226" y="5297816"/>
              <a:ext cx="537028" cy="369333"/>
            </a:xfrm>
            <a:prstGeom prst="rect">
              <a:avLst/>
            </a:prstGeom>
            <a:noFill/>
          </p:spPr>
          <p:txBody>
            <a:bodyPr wrap="square" rtlCol="0">
              <a:spAutoFit/>
            </a:bodyPr>
            <a:lstStyle/>
            <a:p>
              <a:r>
                <a:rPr lang="es-CL" dirty="0">
                  <a:solidFill>
                    <a:schemeClr val="bg1"/>
                  </a:solidFill>
                </a:rPr>
                <a:t>12</a:t>
              </a:r>
            </a:p>
          </p:txBody>
        </p:sp>
        <p:sp>
          <p:nvSpPr>
            <p:cNvPr id="42" name="39 CuadroTexto">
              <a:extLst>
                <a:ext uri="{FF2B5EF4-FFF2-40B4-BE49-F238E27FC236}">
                  <a16:creationId xmlns:a16="http://schemas.microsoft.com/office/drawing/2014/main" id="{3C4F9FD3-3059-0FAF-5D07-2B82C66FD09A}"/>
                </a:ext>
              </a:extLst>
            </p:cNvPr>
            <p:cNvSpPr txBox="1"/>
            <p:nvPr/>
          </p:nvSpPr>
          <p:spPr>
            <a:xfrm>
              <a:off x="9471023" y="5254171"/>
              <a:ext cx="734689" cy="407286"/>
            </a:xfrm>
            <a:prstGeom prst="rect">
              <a:avLst/>
            </a:prstGeom>
            <a:noFill/>
          </p:spPr>
          <p:txBody>
            <a:bodyPr wrap="square" rtlCol="0">
              <a:spAutoFit/>
            </a:bodyPr>
            <a:lstStyle/>
            <a:p>
              <a:r>
                <a:rPr lang="es-CL" dirty="0">
                  <a:solidFill>
                    <a:schemeClr val="bg1"/>
                  </a:solidFill>
                </a:rPr>
                <a:t>14 m</a:t>
              </a:r>
            </a:p>
          </p:txBody>
        </p:sp>
        <p:sp>
          <p:nvSpPr>
            <p:cNvPr id="43" name="40 CuadroTexto">
              <a:extLst>
                <a:ext uri="{FF2B5EF4-FFF2-40B4-BE49-F238E27FC236}">
                  <a16:creationId xmlns:a16="http://schemas.microsoft.com/office/drawing/2014/main" id="{255940F4-F24B-D60D-414C-61E49EB8746A}"/>
                </a:ext>
              </a:extLst>
            </p:cNvPr>
            <p:cNvSpPr txBox="1"/>
            <p:nvPr/>
          </p:nvSpPr>
          <p:spPr>
            <a:xfrm>
              <a:off x="10798627" y="5297714"/>
              <a:ext cx="914402" cy="369332"/>
            </a:xfrm>
            <a:prstGeom prst="rect">
              <a:avLst/>
            </a:prstGeom>
            <a:noFill/>
          </p:spPr>
          <p:txBody>
            <a:bodyPr wrap="square" rtlCol="0">
              <a:spAutoFit/>
            </a:bodyPr>
            <a:lstStyle/>
            <a:p>
              <a:r>
                <a:rPr lang="es-CL" dirty="0">
                  <a:solidFill>
                    <a:schemeClr val="bg1"/>
                  </a:solidFill>
                </a:rPr>
                <a:t>16[m]</a:t>
              </a:r>
            </a:p>
          </p:txBody>
        </p:sp>
      </p:grpSp>
      <p:pic>
        <p:nvPicPr>
          <p:cNvPr id="49" name="Imagen 48">
            <a:extLst>
              <a:ext uri="{FF2B5EF4-FFF2-40B4-BE49-F238E27FC236}">
                <a16:creationId xmlns:a16="http://schemas.microsoft.com/office/drawing/2014/main" id="{8632D274-A69C-2E26-6DA9-AA523969B52C}"/>
              </a:ext>
            </a:extLst>
          </p:cNvPr>
          <p:cNvPicPr>
            <a:picLocks noChangeAspect="1"/>
          </p:cNvPicPr>
          <p:nvPr/>
        </p:nvPicPr>
        <p:blipFill>
          <a:blip r:embed="rId24"/>
          <a:stretch>
            <a:fillRect/>
          </a:stretch>
        </p:blipFill>
        <p:spPr>
          <a:xfrm>
            <a:off x="874689" y="3502036"/>
            <a:ext cx="703436" cy="857313"/>
          </a:xfrm>
          <a:prstGeom prst="rect">
            <a:avLst/>
          </a:prstGeom>
        </p:spPr>
      </p:pic>
      <p:pic>
        <p:nvPicPr>
          <p:cNvPr id="50" name="Imagen 49">
            <a:extLst>
              <a:ext uri="{FF2B5EF4-FFF2-40B4-BE49-F238E27FC236}">
                <a16:creationId xmlns:a16="http://schemas.microsoft.com/office/drawing/2014/main" id="{C0B49FE8-BBB0-14EC-7B7A-11AEBBE3F733}"/>
              </a:ext>
            </a:extLst>
          </p:cNvPr>
          <p:cNvPicPr>
            <a:picLocks noChangeAspect="1"/>
          </p:cNvPicPr>
          <p:nvPr/>
        </p:nvPicPr>
        <p:blipFill>
          <a:blip r:embed="rId24"/>
          <a:stretch>
            <a:fillRect/>
          </a:stretch>
        </p:blipFill>
        <p:spPr>
          <a:xfrm>
            <a:off x="2123040" y="3502036"/>
            <a:ext cx="703436" cy="857313"/>
          </a:xfrm>
          <a:prstGeom prst="rect">
            <a:avLst/>
          </a:prstGeom>
        </p:spPr>
      </p:pic>
      <p:pic>
        <p:nvPicPr>
          <p:cNvPr id="51" name="Imagen 50">
            <a:extLst>
              <a:ext uri="{FF2B5EF4-FFF2-40B4-BE49-F238E27FC236}">
                <a16:creationId xmlns:a16="http://schemas.microsoft.com/office/drawing/2014/main" id="{BEAB4FEC-DF0F-93D1-B7CF-1254C52F17C4}"/>
              </a:ext>
            </a:extLst>
          </p:cNvPr>
          <p:cNvPicPr>
            <a:picLocks noChangeAspect="1"/>
          </p:cNvPicPr>
          <p:nvPr/>
        </p:nvPicPr>
        <p:blipFill>
          <a:blip r:embed="rId24"/>
          <a:stretch>
            <a:fillRect/>
          </a:stretch>
        </p:blipFill>
        <p:spPr>
          <a:xfrm>
            <a:off x="3320212" y="3502036"/>
            <a:ext cx="703436" cy="857313"/>
          </a:xfrm>
          <a:prstGeom prst="rect">
            <a:avLst/>
          </a:prstGeom>
        </p:spPr>
      </p:pic>
      <p:pic>
        <p:nvPicPr>
          <p:cNvPr id="52" name="Imagen 51">
            <a:extLst>
              <a:ext uri="{FF2B5EF4-FFF2-40B4-BE49-F238E27FC236}">
                <a16:creationId xmlns:a16="http://schemas.microsoft.com/office/drawing/2014/main" id="{35AEAB1B-98A3-517D-B0CF-B3F1AC526F52}"/>
              </a:ext>
            </a:extLst>
          </p:cNvPr>
          <p:cNvPicPr>
            <a:picLocks noChangeAspect="1"/>
          </p:cNvPicPr>
          <p:nvPr/>
        </p:nvPicPr>
        <p:blipFill>
          <a:blip r:embed="rId24"/>
          <a:stretch>
            <a:fillRect/>
          </a:stretch>
        </p:blipFill>
        <p:spPr>
          <a:xfrm>
            <a:off x="4554200" y="3502036"/>
            <a:ext cx="703436" cy="857313"/>
          </a:xfrm>
          <a:prstGeom prst="rect">
            <a:avLst/>
          </a:prstGeom>
        </p:spPr>
      </p:pic>
      <p:pic>
        <p:nvPicPr>
          <p:cNvPr id="53" name="Imagen 52">
            <a:extLst>
              <a:ext uri="{FF2B5EF4-FFF2-40B4-BE49-F238E27FC236}">
                <a16:creationId xmlns:a16="http://schemas.microsoft.com/office/drawing/2014/main" id="{6C9A36D1-4410-123E-17C4-BA7F5A4218CE}"/>
              </a:ext>
            </a:extLst>
          </p:cNvPr>
          <p:cNvPicPr>
            <a:picLocks noChangeAspect="1"/>
          </p:cNvPicPr>
          <p:nvPr/>
        </p:nvPicPr>
        <p:blipFill>
          <a:blip r:embed="rId24"/>
          <a:stretch>
            <a:fillRect/>
          </a:stretch>
        </p:blipFill>
        <p:spPr>
          <a:xfrm>
            <a:off x="5717943" y="3502036"/>
            <a:ext cx="703436" cy="857313"/>
          </a:xfrm>
          <a:prstGeom prst="rect">
            <a:avLst/>
          </a:prstGeom>
        </p:spPr>
      </p:pic>
      <p:pic>
        <p:nvPicPr>
          <p:cNvPr id="54" name="Imagen 53">
            <a:extLst>
              <a:ext uri="{FF2B5EF4-FFF2-40B4-BE49-F238E27FC236}">
                <a16:creationId xmlns:a16="http://schemas.microsoft.com/office/drawing/2014/main" id="{12218404-DF97-0D3E-5128-C65724FB31D3}"/>
              </a:ext>
            </a:extLst>
          </p:cNvPr>
          <p:cNvPicPr>
            <a:picLocks noChangeAspect="1"/>
          </p:cNvPicPr>
          <p:nvPr/>
        </p:nvPicPr>
        <p:blipFill>
          <a:blip r:embed="rId24"/>
          <a:stretch>
            <a:fillRect/>
          </a:stretch>
        </p:blipFill>
        <p:spPr>
          <a:xfrm>
            <a:off x="6937082" y="3502036"/>
            <a:ext cx="703436" cy="857313"/>
          </a:xfrm>
          <a:prstGeom prst="rect">
            <a:avLst/>
          </a:prstGeom>
        </p:spPr>
      </p:pic>
      <p:pic>
        <p:nvPicPr>
          <p:cNvPr id="55" name="Imagen 54">
            <a:extLst>
              <a:ext uri="{FF2B5EF4-FFF2-40B4-BE49-F238E27FC236}">
                <a16:creationId xmlns:a16="http://schemas.microsoft.com/office/drawing/2014/main" id="{C2CE370C-7E30-D0F4-1286-06F2E0EEDB67}"/>
              </a:ext>
            </a:extLst>
          </p:cNvPr>
          <p:cNvPicPr>
            <a:picLocks noChangeAspect="1"/>
          </p:cNvPicPr>
          <p:nvPr/>
        </p:nvPicPr>
        <p:blipFill>
          <a:blip r:embed="rId24"/>
          <a:stretch>
            <a:fillRect/>
          </a:stretch>
        </p:blipFill>
        <p:spPr>
          <a:xfrm>
            <a:off x="8185703" y="3502036"/>
            <a:ext cx="703436" cy="857313"/>
          </a:xfrm>
          <a:prstGeom prst="rect">
            <a:avLst/>
          </a:prstGeom>
        </p:spPr>
      </p:pic>
      <p:sp>
        <p:nvSpPr>
          <p:cNvPr id="56" name="CuadroTexto 55">
            <a:extLst>
              <a:ext uri="{FF2B5EF4-FFF2-40B4-BE49-F238E27FC236}">
                <a16:creationId xmlns:a16="http://schemas.microsoft.com/office/drawing/2014/main" id="{3C7B00A7-8213-DADF-1F68-E4C1413ABD1D}"/>
              </a:ext>
            </a:extLst>
          </p:cNvPr>
          <p:cNvSpPr txBox="1"/>
          <p:nvPr/>
        </p:nvSpPr>
        <p:spPr>
          <a:xfrm>
            <a:off x="971981" y="3868084"/>
            <a:ext cx="549615" cy="246221"/>
          </a:xfrm>
          <a:prstGeom prst="rect">
            <a:avLst/>
          </a:prstGeom>
          <a:noFill/>
        </p:spPr>
        <p:txBody>
          <a:bodyPr wrap="square" rtlCol="0">
            <a:spAutoFit/>
          </a:bodyPr>
          <a:lstStyle/>
          <a:p>
            <a:r>
              <a:rPr lang="es-CL" sz="1000" b="1" dirty="0">
                <a:solidFill>
                  <a:schemeClr val="bg1"/>
                </a:solidFill>
              </a:rPr>
              <a:t>3,98 s</a:t>
            </a:r>
          </a:p>
        </p:txBody>
      </p:sp>
      <p:sp>
        <p:nvSpPr>
          <p:cNvPr id="57" name="CuadroTexto 56">
            <a:extLst>
              <a:ext uri="{FF2B5EF4-FFF2-40B4-BE49-F238E27FC236}">
                <a16:creationId xmlns:a16="http://schemas.microsoft.com/office/drawing/2014/main" id="{11E167D0-34AB-4FAF-A2F0-38870A91F692}"/>
              </a:ext>
            </a:extLst>
          </p:cNvPr>
          <p:cNvSpPr txBox="1"/>
          <p:nvPr/>
        </p:nvSpPr>
        <p:spPr>
          <a:xfrm>
            <a:off x="2230514" y="3903340"/>
            <a:ext cx="549615" cy="246221"/>
          </a:xfrm>
          <a:prstGeom prst="rect">
            <a:avLst/>
          </a:prstGeom>
          <a:noFill/>
        </p:spPr>
        <p:txBody>
          <a:bodyPr wrap="square" rtlCol="0">
            <a:spAutoFit/>
          </a:bodyPr>
          <a:lstStyle/>
          <a:p>
            <a:r>
              <a:rPr lang="es-CL" sz="1000" b="1" dirty="0">
                <a:solidFill>
                  <a:schemeClr val="bg1"/>
                </a:solidFill>
              </a:rPr>
              <a:t>7,90 s</a:t>
            </a:r>
          </a:p>
        </p:txBody>
      </p:sp>
      <p:sp>
        <p:nvSpPr>
          <p:cNvPr id="58" name="CuadroTexto 57">
            <a:extLst>
              <a:ext uri="{FF2B5EF4-FFF2-40B4-BE49-F238E27FC236}">
                <a16:creationId xmlns:a16="http://schemas.microsoft.com/office/drawing/2014/main" id="{77F04AF5-BF24-C8AE-A2B2-2766151CE976}"/>
              </a:ext>
            </a:extLst>
          </p:cNvPr>
          <p:cNvSpPr txBox="1"/>
          <p:nvPr/>
        </p:nvSpPr>
        <p:spPr>
          <a:xfrm>
            <a:off x="3379793" y="3903339"/>
            <a:ext cx="643855" cy="246221"/>
          </a:xfrm>
          <a:prstGeom prst="rect">
            <a:avLst/>
          </a:prstGeom>
          <a:noFill/>
        </p:spPr>
        <p:txBody>
          <a:bodyPr wrap="square" rtlCol="0">
            <a:spAutoFit/>
          </a:bodyPr>
          <a:lstStyle/>
          <a:p>
            <a:r>
              <a:rPr lang="es-CL" sz="1000" b="1" dirty="0">
                <a:solidFill>
                  <a:schemeClr val="bg1"/>
                </a:solidFill>
              </a:rPr>
              <a:t>11,98 s</a:t>
            </a:r>
          </a:p>
        </p:txBody>
      </p:sp>
      <p:sp>
        <p:nvSpPr>
          <p:cNvPr id="59" name="CuadroTexto 58">
            <a:extLst>
              <a:ext uri="{FF2B5EF4-FFF2-40B4-BE49-F238E27FC236}">
                <a16:creationId xmlns:a16="http://schemas.microsoft.com/office/drawing/2014/main" id="{B71D8568-1DC9-5ADC-34D0-80A51067D071}"/>
              </a:ext>
            </a:extLst>
          </p:cNvPr>
          <p:cNvSpPr txBox="1"/>
          <p:nvPr/>
        </p:nvSpPr>
        <p:spPr>
          <a:xfrm>
            <a:off x="4585579" y="3903338"/>
            <a:ext cx="620562" cy="246221"/>
          </a:xfrm>
          <a:prstGeom prst="rect">
            <a:avLst/>
          </a:prstGeom>
          <a:noFill/>
        </p:spPr>
        <p:txBody>
          <a:bodyPr wrap="square" rtlCol="0">
            <a:spAutoFit/>
          </a:bodyPr>
          <a:lstStyle/>
          <a:p>
            <a:r>
              <a:rPr lang="es-CL" sz="1000" b="1" dirty="0">
                <a:solidFill>
                  <a:schemeClr val="bg1"/>
                </a:solidFill>
              </a:rPr>
              <a:t>15,90 s</a:t>
            </a:r>
          </a:p>
        </p:txBody>
      </p:sp>
      <p:sp>
        <p:nvSpPr>
          <p:cNvPr id="60" name="CuadroTexto 59">
            <a:extLst>
              <a:ext uri="{FF2B5EF4-FFF2-40B4-BE49-F238E27FC236}">
                <a16:creationId xmlns:a16="http://schemas.microsoft.com/office/drawing/2014/main" id="{80658021-A97F-1BB8-B03F-E91904054493}"/>
              </a:ext>
            </a:extLst>
          </p:cNvPr>
          <p:cNvSpPr txBox="1"/>
          <p:nvPr/>
        </p:nvSpPr>
        <p:spPr>
          <a:xfrm>
            <a:off x="5794433" y="3873837"/>
            <a:ext cx="635211" cy="246221"/>
          </a:xfrm>
          <a:prstGeom prst="rect">
            <a:avLst/>
          </a:prstGeom>
          <a:noFill/>
        </p:spPr>
        <p:txBody>
          <a:bodyPr wrap="square" rtlCol="0">
            <a:spAutoFit/>
          </a:bodyPr>
          <a:lstStyle/>
          <a:p>
            <a:r>
              <a:rPr lang="es-CL" sz="1000" b="1" dirty="0">
                <a:solidFill>
                  <a:schemeClr val="bg1"/>
                </a:solidFill>
              </a:rPr>
              <a:t>20,00 s</a:t>
            </a:r>
          </a:p>
        </p:txBody>
      </p:sp>
      <p:sp>
        <p:nvSpPr>
          <p:cNvPr id="61" name="CuadroTexto 60">
            <a:extLst>
              <a:ext uri="{FF2B5EF4-FFF2-40B4-BE49-F238E27FC236}">
                <a16:creationId xmlns:a16="http://schemas.microsoft.com/office/drawing/2014/main" id="{5E891466-179A-20E4-3DEC-0F89F6FC651E}"/>
              </a:ext>
            </a:extLst>
          </p:cNvPr>
          <p:cNvSpPr txBox="1"/>
          <p:nvPr/>
        </p:nvSpPr>
        <p:spPr>
          <a:xfrm>
            <a:off x="7011364" y="3872402"/>
            <a:ext cx="647706" cy="246221"/>
          </a:xfrm>
          <a:prstGeom prst="rect">
            <a:avLst/>
          </a:prstGeom>
          <a:noFill/>
        </p:spPr>
        <p:txBody>
          <a:bodyPr wrap="square" rtlCol="0">
            <a:spAutoFit/>
          </a:bodyPr>
          <a:lstStyle/>
          <a:p>
            <a:r>
              <a:rPr lang="es-CL" sz="1000" b="1" dirty="0">
                <a:solidFill>
                  <a:schemeClr val="bg1"/>
                </a:solidFill>
              </a:rPr>
              <a:t>23,97 s</a:t>
            </a:r>
          </a:p>
        </p:txBody>
      </p:sp>
      <p:sp>
        <p:nvSpPr>
          <p:cNvPr id="62" name="CuadroTexto 61">
            <a:extLst>
              <a:ext uri="{FF2B5EF4-FFF2-40B4-BE49-F238E27FC236}">
                <a16:creationId xmlns:a16="http://schemas.microsoft.com/office/drawing/2014/main" id="{5DC2B12D-E595-6F38-3339-812A1C7A04C9}"/>
              </a:ext>
            </a:extLst>
          </p:cNvPr>
          <p:cNvSpPr txBox="1"/>
          <p:nvPr/>
        </p:nvSpPr>
        <p:spPr>
          <a:xfrm>
            <a:off x="8233825" y="3898030"/>
            <a:ext cx="603335" cy="246221"/>
          </a:xfrm>
          <a:prstGeom prst="rect">
            <a:avLst/>
          </a:prstGeom>
          <a:noFill/>
        </p:spPr>
        <p:txBody>
          <a:bodyPr wrap="square" rtlCol="0">
            <a:spAutoFit/>
          </a:bodyPr>
          <a:lstStyle/>
          <a:p>
            <a:r>
              <a:rPr lang="es-CL" sz="1000" b="1" dirty="0">
                <a:solidFill>
                  <a:schemeClr val="bg1"/>
                </a:solidFill>
              </a:rPr>
              <a:t>27,96 s</a:t>
            </a:r>
          </a:p>
        </p:txBody>
      </p:sp>
    </p:spTree>
    <p:extLst>
      <p:ext uri="{BB962C8B-B14F-4D97-AF65-F5344CB8AC3E}">
        <p14:creationId xmlns:p14="http://schemas.microsoft.com/office/powerpoint/2010/main" val="385227563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2"/>
                    </p:tgtEl>
                  </p:cond>
                </p:stCondLst>
                <p:endSync evt="end" delay="0">
                  <p:rtn val="all"/>
                </p:endSync>
                <p:childTnLst>
                  <p:par>
                    <p:cTn id="3" fill="hold">
                      <p:stCondLst>
                        <p:cond delay="0"/>
                      </p:stCondLst>
                      <p:childTnLst>
                        <p:par>
                          <p:cTn id="4" fill="hold">
                            <p:stCondLst>
                              <p:cond delay="0"/>
                            </p:stCondLst>
                            <p:childTnLst>
                              <p:par>
                                <p:cTn id="5" presetID="63" presetClass="path" presetSubtype="0" fill="hold" nodeType="clickEffect">
                                  <p:stCondLst>
                                    <p:cond delay="0"/>
                                  </p:stCondLst>
                                  <p:childTnLst>
                                    <p:animMotion origin="layout" path="M -1.66667E-6 -4.44444E-6 L 1 -4.44444E-6 " pathEditMode="relative" rAng="0" ptsTypes="AA">
                                      <p:cBhvr>
                                        <p:cTn id="6" dur="7000" fill="hold"/>
                                        <p:tgtEl>
                                          <p:spTgt spid="21"/>
                                        </p:tgtEl>
                                        <p:attrNameLst>
                                          <p:attrName>ppt_x</p:attrName>
                                          <p:attrName>ppt_y</p:attrName>
                                        </p:attrNameLst>
                                      </p:cBhvr>
                                      <p:rCtr x="50000" y="0"/>
                                    </p:animMotion>
                                  </p:childTnLst>
                                </p:cTn>
                              </p:par>
                            </p:childTnLst>
                          </p:cTn>
                        </p:par>
                      </p:childTnLst>
                    </p:cTn>
                  </p:par>
                </p:childTnLst>
              </p:cTn>
              <p:nextCondLst>
                <p:cond evt="onClick" delay="0">
                  <p:tgtEl>
                    <p:spTgt spid="32"/>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243E9959-045C-5940-A6E3-423383EA1D71}"/>
              </a:ext>
            </a:extLst>
          </p:cNvPr>
          <p:cNvSpPr>
            <a:spLocks noGrp="1"/>
          </p:cNvSpPr>
          <p:nvPr>
            <p:ph type="title"/>
          </p:nvPr>
        </p:nvSpPr>
        <p:spPr/>
        <p:txBody>
          <a:bodyPr/>
          <a:lstStyle/>
          <a:p>
            <a:pPr eaLnBrk="1" hangingPunct="1"/>
            <a:r>
              <a:rPr lang="es-CL" altLang="es-ES_tradnl" dirty="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Movimiento Rectilíneo Uniforme</a:t>
            </a:r>
            <a:endParaRPr lang="es-ES" altLang="es-ES_tradnl" dirty="0">
              <a:solidFill>
                <a:schemeClr val="bg1"/>
              </a:solidFill>
              <a:latin typeface="CMU Serif Roman" panose="02000603000000000000" pitchFamily="2" charset="0"/>
              <a:ea typeface="CMU Serif Roman" panose="02000603000000000000" pitchFamily="2" charset="0"/>
              <a:cs typeface="CMU Serif Roman" panose="02000603000000000000" pitchFamily="2" charset="0"/>
            </a:endParaRPr>
          </a:p>
        </p:txBody>
      </p:sp>
      <p:sp>
        <p:nvSpPr>
          <p:cNvPr id="40963" name="Rectangle 3">
            <a:extLst>
              <a:ext uri="{FF2B5EF4-FFF2-40B4-BE49-F238E27FC236}">
                <a16:creationId xmlns:a16="http://schemas.microsoft.com/office/drawing/2014/main" id="{C157DD05-1EAB-2349-A47D-55E207CB3F5E}"/>
              </a:ext>
            </a:extLst>
          </p:cNvPr>
          <p:cNvSpPr>
            <a:spLocks noGrp="1"/>
          </p:cNvSpPr>
          <p:nvPr>
            <p:ph type="body" sz="half" idx="1"/>
          </p:nvPr>
        </p:nvSpPr>
        <p:spPr>
          <a:xfrm>
            <a:off x="539750" y="1557338"/>
            <a:ext cx="8218488" cy="4525962"/>
          </a:xfrm>
        </p:spPr>
        <p:txBody>
          <a:bodyPr/>
          <a:lstStyle/>
          <a:p>
            <a:pPr marL="608013" indent="-608013" eaLnBrk="1" hangingPunct="1"/>
            <a:r>
              <a:rPr lang="es-CL" altLang="es-ES_tradnl" sz="2800" dirty="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Podemos describir el movimiento de una partícula a través de un gráfico o de una ecuación matemática. Por ejemplo:</a:t>
            </a:r>
          </a:p>
          <a:p>
            <a:pPr marL="608013" indent="-608013" eaLnBrk="1" hangingPunct="1">
              <a:buFont typeface="Arial" panose="020B0604020202020204" pitchFamily="34" charset="0"/>
              <a:buNone/>
            </a:pPr>
            <a:r>
              <a:rPr lang="es-CL" altLang="es-ES_tradnl" sz="2400" dirty="0">
                <a:solidFill>
                  <a:srgbClr val="0000CC"/>
                </a:solidFill>
                <a:latin typeface="CMU Serif Roman" panose="02000603000000000000" pitchFamily="2" charset="0"/>
                <a:ea typeface="CMU Serif Roman" panose="02000603000000000000" pitchFamily="2" charset="0"/>
                <a:cs typeface="CMU Serif Roman" panose="02000603000000000000" pitchFamily="2" charset="0"/>
              </a:rPr>
              <a:t>a) Ningún movimiento en absoluto</a:t>
            </a:r>
          </a:p>
          <a:p>
            <a:pPr marL="608013" indent="-608013" eaLnBrk="1" hangingPunct="1">
              <a:buFont typeface="Arial" panose="020B0604020202020204" pitchFamily="34" charset="0"/>
              <a:buNone/>
            </a:pPr>
            <a:endParaRPr lang="es-ES" altLang="es-ES_tradnl" sz="2400" dirty="0">
              <a:solidFill>
                <a:srgbClr val="0000CC"/>
              </a:solidFill>
            </a:endParaRPr>
          </a:p>
        </p:txBody>
      </p:sp>
      <p:graphicFrame>
        <p:nvGraphicFramePr>
          <p:cNvPr id="40965" name="Object 5">
            <a:extLst>
              <a:ext uri="{FF2B5EF4-FFF2-40B4-BE49-F238E27FC236}">
                <a16:creationId xmlns:a16="http://schemas.microsoft.com/office/drawing/2014/main" id="{31843D08-D4EF-0A40-9A6C-AA210420AFD1}"/>
              </a:ext>
            </a:extLst>
          </p:cNvPr>
          <p:cNvGraphicFramePr>
            <a:graphicFrameLocks noGrp="1" noChangeAspect="1"/>
          </p:cNvGraphicFramePr>
          <p:nvPr>
            <p:ph sz="half" idx="2"/>
          </p:nvPr>
        </p:nvGraphicFramePr>
        <p:xfrm>
          <a:off x="5364163" y="4221163"/>
          <a:ext cx="1177925" cy="954087"/>
        </p:xfrm>
        <a:graphic>
          <a:graphicData uri="http://schemas.openxmlformats.org/presentationml/2006/ole">
            <mc:AlternateContent xmlns:mc="http://schemas.openxmlformats.org/markup-compatibility/2006">
              <mc:Choice xmlns:v="urn:schemas-microsoft-com:vml" Requires="v">
                <p:oleObj name="Ecuación" r:id="rId2" imgW="12293600" imgH="9944100" progId="Equation.3">
                  <p:embed/>
                </p:oleObj>
              </mc:Choice>
              <mc:Fallback>
                <p:oleObj name="Ecuación" r:id="rId2" imgW="12293600" imgH="9944100" progId="Equation.3">
                  <p:embed/>
                  <p:pic>
                    <p:nvPicPr>
                      <p:cNvPr id="0" name="Object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64163" y="4221163"/>
                        <a:ext cx="1177925" cy="9540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nvGrpSpPr>
          <p:cNvPr id="2" name="Group 17">
            <a:extLst>
              <a:ext uri="{FF2B5EF4-FFF2-40B4-BE49-F238E27FC236}">
                <a16:creationId xmlns:a16="http://schemas.microsoft.com/office/drawing/2014/main" id="{B3A0EB0B-1455-C944-ACAE-A2C16C1C4E1C}"/>
              </a:ext>
            </a:extLst>
          </p:cNvPr>
          <p:cNvGrpSpPr>
            <a:grpSpLocks/>
          </p:cNvGrpSpPr>
          <p:nvPr/>
        </p:nvGrpSpPr>
        <p:grpSpPr bwMode="auto">
          <a:xfrm>
            <a:off x="684213" y="3429000"/>
            <a:ext cx="3671887" cy="3095625"/>
            <a:chOff x="431" y="2160"/>
            <a:chExt cx="2313" cy="1950"/>
          </a:xfrm>
        </p:grpSpPr>
        <p:sp>
          <p:nvSpPr>
            <p:cNvPr id="36870" name="Rectangle 8">
              <a:extLst>
                <a:ext uri="{FF2B5EF4-FFF2-40B4-BE49-F238E27FC236}">
                  <a16:creationId xmlns:a16="http://schemas.microsoft.com/office/drawing/2014/main" id="{B4607990-FA0A-8549-AEE0-D0C9AB7BB073}"/>
                </a:ext>
              </a:extLst>
            </p:cNvPr>
            <p:cNvSpPr>
              <a:spLocks noChangeArrowheads="1"/>
            </p:cNvSpPr>
            <p:nvPr/>
          </p:nvSpPr>
          <p:spPr bwMode="auto">
            <a:xfrm>
              <a:off x="748" y="2886"/>
              <a:ext cx="213"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s-CL" altLang="es-ES_tradnl" sz="1800">
                  <a:latin typeface="Arial" panose="020B0604020202020204" pitchFamily="34" charset="0"/>
                </a:rPr>
                <a:t>A</a:t>
              </a:r>
              <a:endParaRPr lang="es-ES" altLang="es-ES_tradnl" sz="1800">
                <a:latin typeface="Arial" panose="020B0604020202020204" pitchFamily="34" charset="0"/>
              </a:endParaRPr>
            </a:p>
          </p:txBody>
        </p:sp>
        <p:sp>
          <p:nvSpPr>
            <p:cNvPr id="36871" name="Line 10">
              <a:extLst>
                <a:ext uri="{FF2B5EF4-FFF2-40B4-BE49-F238E27FC236}">
                  <a16:creationId xmlns:a16="http://schemas.microsoft.com/office/drawing/2014/main" id="{4E28DB35-C907-EA4D-89D4-50538E8EA817}"/>
                </a:ext>
              </a:extLst>
            </p:cNvPr>
            <p:cNvSpPr>
              <a:spLocks noChangeShapeType="1"/>
            </p:cNvSpPr>
            <p:nvPr/>
          </p:nvSpPr>
          <p:spPr bwMode="auto">
            <a:xfrm flipV="1">
              <a:off x="612" y="2387"/>
              <a:ext cx="0" cy="1723"/>
            </a:xfrm>
            <a:prstGeom prst="line">
              <a:avLst/>
            </a:prstGeom>
            <a:noFill/>
            <a:ln w="19050">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36872" name="Line 12">
              <a:extLst>
                <a:ext uri="{FF2B5EF4-FFF2-40B4-BE49-F238E27FC236}">
                  <a16:creationId xmlns:a16="http://schemas.microsoft.com/office/drawing/2014/main" id="{A9B14B4A-F3BE-644D-9131-6122E1CC7D0C}"/>
                </a:ext>
              </a:extLst>
            </p:cNvPr>
            <p:cNvSpPr>
              <a:spLocks noChangeShapeType="1"/>
            </p:cNvSpPr>
            <p:nvPr/>
          </p:nvSpPr>
          <p:spPr bwMode="auto">
            <a:xfrm>
              <a:off x="612" y="3702"/>
              <a:ext cx="1769" cy="0"/>
            </a:xfrm>
            <a:prstGeom prst="line">
              <a:avLst/>
            </a:prstGeom>
            <a:noFill/>
            <a:ln w="19050">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36873" name="Line 13">
              <a:extLst>
                <a:ext uri="{FF2B5EF4-FFF2-40B4-BE49-F238E27FC236}">
                  <a16:creationId xmlns:a16="http://schemas.microsoft.com/office/drawing/2014/main" id="{29794338-6F50-7741-AEF0-7805D3D2A2A5}"/>
                </a:ext>
              </a:extLst>
            </p:cNvPr>
            <p:cNvSpPr>
              <a:spLocks noChangeShapeType="1"/>
            </p:cNvSpPr>
            <p:nvPr/>
          </p:nvSpPr>
          <p:spPr bwMode="auto">
            <a:xfrm>
              <a:off x="612" y="3113"/>
              <a:ext cx="1633" cy="0"/>
            </a:xfrm>
            <a:prstGeom prst="line">
              <a:avLst/>
            </a:prstGeom>
            <a:noFill/>
            <a:ln w="38100">
              <a:solidFill>
                <a:srgbClr val="0000CC"/>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36874" name="Text Box 14">
              <a:extLst>
                <a:ext uri="{FF2B5EF4-FFF2-40B4-BE49-F238E27FC236}">
                  <a16:creationId xmlns:a16="http://schemas.microsoft.com/office/drawing/2014/main" id="{E989E45A-A086-6F47-837B-F8F69DE25204}"/>
                </a:ext>
              </a:extLst>
            </p:cNvPr>
            <p:cNvSpPr txBox="1">
              <a:spLocks noChangeArrowheads="1"/>
            </p:cNvSpPr>
            <p:nvPr/>
          </p:nvSpPr>
          <p:spPr bwMode="auto">
            <a:xfrm>
              <a:off x="521" y="2160"/>
              <a:ext cx="272" cy="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chemeClr val="bg1"/>
                  </a:solidFill>
                  <a:latin typeface="Arial" panose="020B0604020202020204" pitchFamily="34" charset="0"/>
                </a:rPr>
                <a:t>x</a:t>
              </a:r>
            </a:p>
            <a:p>
              <a:pPr eaLnBrk="1" hangingPunct="1">
                <a:spcBef>
                  <a:spcPct val="50000"/>
                </a:spcBef>
                <a:buFontTx/>
                <a:buNone/>
              </a:pPr>
              <a:endParaRPr lang="es-ES" altLang="es-ES_tradnl" sz="1800">
                <a:latin typeface="Arial" panose="020B0604020202020204" pitchFamily="34" charset="0"/>
              </a:endParaRPr>
            </a:p>
          </p:txBody>
        </p:sp>
        <p:sp>
          <p:nvSpPr>
            <p:cNvPr id="36875" name="Text Box 15">
              <a:extLst>
                <a:ext uri="{FF2B5EF4-FFF2-40B4-BE49-F238E27FC236}">
                  <a16:creationId xmlns:a16="http://schemas.microsoft.com/office/drawing/2014/main" id="{BAC0DD08-9F7D-B843-85F6-0C354943E56B}"/>
                </a:ext>
              </a:extLst>
            </p:cNvPr>
            <p:cNvSpPr txBox="1">
              <a:spLocks noChangeArrowheads="1"/>
            </p:cNvSpPr>
            <p:nvPr/>
          </p:nvSpPr>
          <p:spPr bwMode="auto">
            <a:xfrm>
              <a:off x="2426" y="3566"/>
              <a:ext cx="318"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chemeClr val="bg1"/>
                  </a:solidFill>
                  <a:latin typeface="Arial" panose="020B0604020202020204" pitchFamily="34" charset="0"/>
                </a:rPr>
                <a:t>t</a:t>
              </a:r>
              <a:endParaRPr lang="es-ES" altLang="es-ES_tradnl" sz="1800">
                <a:solidFill>
                  <a:schemeClr val="bg1"/>
                </a:solidFill>
                <a:latin typeface="Arial" panose="020B0604020202020204" pitchFamily="34" charset="0"/>
              </a:endParaRPr>
            </a:p>
          </p:txBody>
        </p:sp>
        <p:sp>
          <p:nvSpPr>
            <p:cNvPr id="36876" name="Text Box 16">
              <a:extLst>
                <a:ext uri="{FF2B5EF4-FFF2-40B4-BE49-F238E27FC236}">
                  <a16:creationId xmlns:a16="http://schemas.microsoft.com/office/drawing/2014/main" id="{35E3452E-DA9A-7040-845F-144C038404A9}"/>
                </a:ext>
              </a:extLst>
            </p:cNvPr>
            <p:cNvSpPr txBox="1">
              <a:spLocks noChangeArrowheads="1"/>
            </p:cNvSpPr>
            <p:nvPr/>
          </p:nvSpPr>
          <p:spPr bwMode="auto">
            <a:xfrm>
              <a:off x="431" y="2976"/>
              <a:ext cx="317"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chemeClr val="bg1"/>
                  </a:solidFill>
                  <a:latin typeface="Arial" panose="020B0604020202020204" pitchFamily="34" charset="0"/>
                </a:rPr>
                <a:t>A</a:t>
              </a:r>
              <a:endParaRPr lang="es-ES" altLang="es-ES_tradnl" sz="1800">
                <a:solidFill>
                  <a:schemeClr val="bg1"/>
                </a:solidFill>
                <a:latin typeface="Arial" panose="020B0604020202020204" pitchFamily="34"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40963">
                                            <p:txEl>
                                              <p:pRg st="1" end="1"/>
                                            </p:txEl>
                                          </p:spTgt>
                                        </p:tgtEl>
                                        <p:attrNameLst>
                                          <p:attrName>style.visibility</p:attrName>
                                        </p:attrNameLst>
                                      </p:cBhvr>
                                      <p:to>
                                        <p:strVal val="visible"/>
                                      </p:to>
                                    </p:set>
                                    <p:animEffect transition="in" filter="blinds(horizontal)">
                                      <p:cBhvr>
                                        <p:cTn id="7" dur="500"/>
                                        <p:tgtEl>
                                          <p:spTgt spid="40963">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18" presetClass="entr" presetSubtype="12" fill="hold" nodeType="clickEffect">
                                  <p:stCondLst>
                                    <p:cond delay="0"/>
                                  </p:stCondLst>
                                  <p:childTnLst>
                                    <p:set>
                                      <p:cBhvr>
                                        <p:cTn id="17" dur="1" fill="hold">
                                          <p:stCondLst>
                                            <p:cond delay="0"/>
                                          </p:stCondLst>
                                        </p:cTn>
                                        <p:tgtEl>
                                          <p:spTgt spid="40965"/>
                                        </p:tgtEl>
                                        <p:attrNameLst>
                                          <p:attrName>style.visibility</p:attrName>
                                        </p:attrNameLst>
                                      </p:cBhvr>
                                      <p:to>
                                        <p:strVal val="visible"/>
                                      </p:to>
                                    </p:set>
                                    <p:animEffect transition="in" filter="strips(downLeft)">
                                      <p:cBhvr>
                                        <p:cTn id="18" dur="500"/>
                                        <p:tgtEl>
                                          <p:spTgt spid="409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C2C5CF6D-8FD6-5B49-BBC2-60663D034907}"/>
              </a:ext>
            </a:extLst>
          </p:cNvPr>
          <p:cNvSpPr>
            <a:spLocks noGrp="1"/>
          </p:cNvSpPr>
          <p:nvPr>
            <p:ph type="title"/>
          </p:nvPr>
        </p:nvSpPr>
        <p:spPr/>
        <p:txBody>
          <a:bodyPr/>
          <a:lstStyle/>
          <a:p>
            <a:pPr eaLnBrk="1" hangingPunct="1"/>
            <a:r>
              <a:rPr lang="es-CL" altLang="es-ES_tradnl">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Movimiento Rectilíneo Uniforme</a:t>
            </a:r>
            <a:endParaRPr lang="es-ES" altLang="es-ES_tradnl">
              <a:solidFill>
                <a:schemeClr val="bg1"/>
              </a:solidFill>
              <a:latin typeface="CMU Serif Roman" panose="02000603000000000000" pitchFamily="2" charset="0"/>
              <a:ea typeface="CMU Serif Roman" panose="02000603000000000000" pitchFamily="2" charset="0"/>
              <a:cs typeface="CMU Serif Roman" panose="02000603000000000000" pitchFamily="2" charset="0"/>
            </a:endParaRPr>
          </a:p>
        </p:txBody>
      </p:sp>
      <p:sp>
        <p:nvSpPr>
          <p:cNvPr id="37891" name="Rectangle 3">
            <a:extLst>
              <a:ext uri="{FF2B5EF4-FFF2-40B4-BE49-F238E27FC236}">
                <a16:creationId xmlns:a16="http://schemas.microsoft.com/office/drawing/2014/main" id="{7E4F9540-C58A-DD42-B397-EAA51ED3072C}"/>
              </a:ext>
            </a:extLst>
          </p:cNvPr>
          <p:cNvSpPr>
            <a:spLocks noGrp="1"/>
          </p:cNvSpPr>
          <p:nvPr>
            <p:ph type="body" sz="half" idx="1"/>
          </p:nvPr>
        </p:nvSpPr>
        <p:spPr>
          <a:xfrm>
            <a:off x="468313" y="1557338"/>
            <a:ext cx="4038600" cy="4525962"/>
          </a:xfrm>
        </p:spPr>
        <p:txBody>
          <a:bodyPr/>
          <a:lstStyle/>
          <a:p>
            <a:pPr eaLnBrk="1" hangingPunct="1">
              <a:buFont typeface="Arial" panose="020B0604020202020204" pitchFamily="34" charset="0"/>
              <a:buNone/>
            </a:pPr>
            <a:r>
              <a:rPr lang="es-CL" altLang="es-ES_tradnl" sz="2800">
                <a:solidFill>
                  <a:srgbClr val="0000CC"/>
                </a:solidFill>
              </a:rPr>
              <a:t>b) </a:t>
            </a:r>
            <a:r>
              <a:rPr lang="es-CL" altLang="es-ES_tradnl" sz="2800">
                <a:solidFill>
                  <a:srgbClr val="0000CC"/>
                </a:solidFill>
                <a:latin typeface="CMU Serif Roman" panose="02000603000000000000" pitchFamily="2" charset="0"/>
                <a:ea typeface="CMU Serif Roman" panose="02000603000000000000" pitchFamily="2" charset="0"/>
                <a:cs typeface="CMU Serif Roman" panose="02000603000000000000" pitchFamily="2" charset="0"/>
              </a:rPr>
              <a:t>Movimiento con rapidez constante</a:t>
            </a:r>
            <a:endParaRPr lang="es-ES" altLang="es-ES_tradnl" sz="2800">
              <a:solidFill>
                <a:srgbClr val="0000CC"/>
              </a:solidFill>
              <a:latin typeface="CMU Serif Roman" panose="02000603000000000000" pitchFamily="2" charset="0"/>
              <a:ea typeface="CMU Serif Roman" panose="02000603000000000000" pitchFamily="2" charset="0"/>
              <a:cs typeface="CMU Serif Roman" panose="02000603000000000000" pitchFamily="2" charset="0"/>
            </a:endParaRPr>
          </a:p>
        </p:txBody>
      </p:sp>
      <p:graphicFrame>
        <p:nvGraphicFramePr>
          <p:cNvPr id="37892" name="Object 5">
            <a:extLst>
              <a:ext uri="{FF2B5EF4-FFF2-40B4-BE49-F238E27FC236}">
                <a16:creationId xmlns:a16="http://schemas.microsoft.com/office/drawing/2014/main" id="{A5D18DAD-1E22-BB45-977F-C46881788AB1}"/>
              </a:ext>
            </a:extLst>
          </p:cNvPr>
          <p:cNvGraphicFramePr>
            <a:graphicFrameLocks noGrp="1" noChangeAspect="1"/>
          </p:cNvGraphicFramePr>
          <p:nvPr>
            <p:ph sz="quarter" idx="2"/>
          </p:nvPr>
        </p:nvGraphicFramePr>
        <p:xfrm>
          <a:off x="6210300" y="2584450"/>
          <a:ext cx="914400" cy="215900"/>
        </p:xfrm>
        <a:graphic>
          <a:graphicData uri="http://schemas.openxmlformats.org/presentationml/2006/ole">
            <mc:AlternateContent xmlns:mc="http://schemas.openxmlformats.org/markup-compatibility/2006">
              <mc:Choice xmlns:v="urn:schemas-microsoft-com:vml" Requires="v">
                <p:oleObj name="Ecuación" r:id="rId2" imgW="2628900" imgH="4978400" progId="Equation.3">
                  <p:embed/>
                </p:oleObj>
              </mc:Choice>
              <mc:Fallback>
                <p:oleObj name="Ecuación" r:id="rId2" imgW="2628900" imgH="4978400" progId="Equation.3">
                  <p:embed/>
                  <p:pic>
                    <p:nvPicPr>
                      <p:cNvPr id="0" name="Object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10300" y="2584450"/>
                        <a:ext cx="914400" cy="2159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3015" name="Object 7">
            <a:extLst>
              <a:ext uri="{FF2B5EF4-FFF2-40B4-BE49-F238E27FC236}">
                <a16:creationId xmlns:a16="http://schemas.microsoft.com/office/drawing/2014/main" id="{0823F994-DAC3-A84A-B4EE-5D824C91ED20}"/>
              </a:ext>
            </a:extLst>
          </p:cNvPr>
          <p:cNvGraphicFramePr>
            <a:graphicFrameLocks noGrp="1" noChangeAspect="1"/>
          </p:cNvGraphicFramePr>
          <p:nvPr>
            <p:ph sz="quarter" idx="3"/>
          </p:nvPr>
        </p:nvGraphicFramePr>
        <p:xfrm>
          <a:off x="1187450" y="6092825"/>
          <a:ext cx="2143125" cy="527050"/>
        </p:xfrm>
        <a:graphic>
          <a:graphicData uri="http://schemas.openxmlformats.org/presentationml/2006/ole">
            <mc:AlternateContent xmlns:mc="http://schemas.openxmlformats.org/markup-compatibility/2006">
              <mc:Choice xmlns:v="urn:schemas-microsoft-com:vml" Requires="v">
                <p:oleObj name="Ecuación" r:id="rId4" imgW="19011900" imgH="4686300" progId="Equation.3">
                  <p:embed/>
                </p:oleObj>
              </mc:Choice>
              <mc:Fallback>
                <p:oleObj name="Ecuación" r:id="rId4" imgW="19011900" imgH="4686300" progId="Equation.3">
                  <p:embed/>
                  <p:pic>
                    <p:nvPicPr>
                      <p:cNvPr id="0" name="Object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87450" y="6092825"/>
                        <a:ext cx="2143125" cy="5270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43017" name="Text Box 9">
            <a:extLst>
              <a:ext uri="{FF2B5EF4-FFF2-40B4-BE49-F238E27FC236}">
                <a16:creationId xmlns:a16="http://schemas.microsoft.com/office/drawing/2014/main" id="{6B6D007A-E5A9-0B4A-91A1-532D6802A488}"/>
              </a:ext>
            </a:extLst>
          </p:cNvPr>
          <p:cNvSpPr txBox="1">
            <a:spLocks noChangeArrowheads="1"/>
          </p:cNvSpPr>
          <p:nvPr/>
        </p:nvSpPr>
        <p:spPr bwMode="auto">
          <a:xfrm>
            <a:off x="4572000" y="2708275"/>
            <a:ext cx="410527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rgbClr val="0000CC"/>
                </a:solidFill>
                <a:latin typeface="CMU Serif Roman" panose="02000603000000000000" pitchFamily="2" charset="0"/>
                <a:ea typeface="CMU Serif Roman" panose="02000603000000000000" pitchFamily="2" charset="0"/>
                <a:cs typeface="CMU Serif Roman" panose="02000603000000000000" pitchFamily="2" charset="0"/>
              </a:rPr>
              <a:t>La pendiente de una recta nos habla de su cantidad de cambio (de la posición)</a:t>
            </a:r>
            <a:endParaRPr lang="es-ES" altLang="es-ES_tradnl" sz="1800">
              <a:solidFill>
                <a:srgbClr val="0000CC"/>
              </a:solidFill>
              <a:latin typeface="CMU Serif Roman" panose="02000603000000000000" pitchFamily="2" charset="0"/>
              <a:ea typeface="CMU Serif Roman" panose="02000603000000000000" pitchFamily="2" charset="0"/>
              <a:cs typeface="CMU Serif Roman" panose="02000603000000000000" pitchFamily="2" charset="0"/>
            </a:endParaRPr>
          </a:p>
        </p:txBody>
      </p:sp>
      <p:sp>
        <p:nvSpPr>
          <p:cNvPr id="43018" name="Text Box 10">
            <a:extLst>
              <a:ext uri="{FF2B5EF4-FFF2-40B4-BE49-F238E27FC236}">
                <a16:creationId xmlns:a16="http://schemas.microsoft.com/office/drawing/2014/main" id="{CDACA7B3-C2A2-2F42-A5E9-30E4DD2072A0}"/>
              </a:ext>
            </a:extLst>
          </p:cNvPr>
          <p:cNvSpPr txBox="1">
            <a:spLocks noChangeArrowheads="1"/>
          </p:cNvSpPr>
          <p:nvPr/>
        </p:nvSpPr>
        <p:spPr bwMode="auto">
          <a:xfrm>
            <a:off x="4500563" y="4292600"/>
            <a:ext cx="4175125"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2800" dirty="0">
                <a:solidFill>
                  <a:srgbClr val="0000CC"/>
                </a:solidFill>
                <a:latin typeface="CMU Serif Roman" panose="02000603000000000000" pitchFamily="2" charset="0"/>
                <a:ea typeface="CMU Serif Roman" panose="02000603000000000000" pitchFamily="2" charset="0"/>
                <a:cs typeface="CMU Serif Roman" panose="02000603000000000000" pitchFamily="2" charset="0"/>
              </a:rPr>
              <a:t>Su velocidad media se mueve en dirección creciente de X.</a:t>
            </a:r>
            <a:endParaRPr lang="es-ES" altLang="es-ES_tradnl" sz="2800" dirty="0">
              <a:solidFill>
                <a:srgbClr val="0000CC"/>
              </a:solidFill>
              <a:latin typeface="CMU Serif Roman" panose="02000603000000000000" pitchFamily="2" charset="0"/>
              <a:ea typeface="CMU Serif Roman" panose="02000603000000000000" pitchFamily="2" charset="0"/>
              <a:cs typeface="CMU Serif Roman" panose="02000603000000000000" pitchFamily="2" charset="0"/>
            </a:endParaRPr>
          </a:p>
        </p:txBody>
      </p:sp>
      <p:grpSp>
        <p:nvGrpSpPr>
          <p:cNvPr id="37896" name="Group 21">
            <a:extLst>
              <a:ext uri="{FF2B5EF4-FFF2-40B4-BE49-F238E27FC236}">
                <a16:creationId xmlns:a16="http://schemas.microsoft.com/office/drawing/2014/main" id="{56C86BDE-412F-6A45-800E-5FB85CE43684}"/>
              </a:ext>
            </a:extLst>
          </p:cNvPr>
          <p:cNvGrpSpPr>
            <a:grpSpLocks/>
          </p:cNvGrpSpPr>
          <p:nvPr/>
        </p:nvGrpSpPr>
        <p:grpSpPr bwMode="auto">
          <a:xfrm>
            <a:off x="468313" y="2492375"/>
            <a:ext cx="3743325" cy="3311525"/>
            <a:chOff x="295" y="1570"/>
            <a:chExt cx="2358" cy="2086"/>
          </a:xfrm>
        </p:grpSpPr>
        <p:sp>
          <p:nvSpPr>
            <p:cNvPr id="37897" name="Line 11">
              <a:extLst>
                <a:ext uri="{FF2B5EF4-FFF2-40B4-BE49-F238E27FC236}">
                  <a16:creationId xmlns:a16="http://schemas.microsoft.com/office/drawing/2014/main" id="{B1729204-9E21-514A-9E3D-E8C752DBD4E1}"/>
                </a:ext>
              </a:extLst>
            </p:cNvPr>
            <p:cNvSpPr>
              <a:spLocks noChangeShapeType="1"/>
            </p:cNvSpPr>
            <p:nvPr/>
          </p:nvSpPr>
          <p:spPr bwMode="auto">
            <a:xfrm flipV="1">
              <a:off x="295" y="1570"/>
              <a:ext cx="0" cy="1724"/>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37898" name="Rectangle 14">
              <a:extLst>
                <a:ext uri="{FF2B5EF4-FFF2-40B4-BE49-F238E27FC236}">
                  <a16:creationId xmlns:a16="http://schemas.microsoft.com/office/drawing/2014/main" id="{1FB86334-BB1B-EC45-B209-9A77CC3FC4B5}"/>
                </a:ext>
              </a:extLst>
            </p:cNvPr>
            <p:cNvSpPr>
              <a:spLocks noChangeArrowheads="1"/>
            </p:cNvSpPr>
            <p:nvPr/>
          </p:nvSpPr>
          <p:spPr bwMode="auto">
            <a:xfrm>
              <a:off x="657" y="2432"/>
              <a:ext cx="213"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s-CL" altLang="es-ES_tradnl" sz="1800">
                  <a:latin typeface="Arial" panose="020B0604020202020204" pitchFamily="34" charset="0"/>
                </a:rPr>
                <a:t>A</a:t>
              </a:r>
              <a:endParaRPr lang="es-ES" altLang="es-ES_tradnl" sz="1800">
                <a:latin typeface="Arial" panose="020B0604020202020204" pitchFamily="34" charset="0"/>
              </a:endParaRPr>
            </a:p>
          </p:txBody>
        </p:sp>
        <p:sp>
          <p:nvSpPr>
            <p:cNvPr id="37899" name="Line 15">
              <a:extLst>
                <a:ext uri="{FF2B5EF4-FFF2-40B4-BE49-F238E27FC236}">
                  <a16:creationId xmlns:a16="http://schemas.microsoft.com/office/drawing/2014/main" id="{ACCBE899-D2BB-CE40-B65E-C90561A336BB}"/>
                </a:ext>
              </a:extLst>
            </p:cNvPr>
            <p:cNvSpPr>
              <a:spLocks noChangeShapeType="1"/>
            </p:cNvSpPr>
            <p:nvPr/>
          </p:nvSpPr>
          <p:spPr bwMode="auto">
            <a:xfrm flipV="1">
              <a:off x="521" y="1933"/>
              <a:ext cx="0" cy="1723"/>
            </a:xfrm>
            <a:prstGeom prst="line">
              <a:avLst/>
            </a:prstGeom>
            <a:noFill/>
            <a:ln w="19050">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37900" name="Line 16">
              <a:extLst>
                <a:ext uri="{FF2B5EF4-FFF2-40B4-BE49-F238E27FC236}">
                  <a16:creationId xmlns:a16="http://schemas.microsoft.com/office/drawing/2014/main" id="{607362CC-34F1-1D4E-8D6B-4940D5A51FA9}"/>
                </a:ext>
              </a:extLst>
            </p:cNvPr>
            <p:cNvSpPr>
              <a:spLocks noChangeShapeType="1"/>
            </p:cNvSpPr>
            <p:nvPr/>
          </p:nvSpPr>
          <p:spPr bwMode="auto">
            <a:xfrm>
              <a:off x="521" y="3248"/>
              <a:ext cx="1769" cy="0"/>
            </a:xfrm>
            <a:prstGeom prst="line">
              <a:avLst/>
            </a:prstGeom>
            <a:noFill/>
            <a:ln w="19050">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37901" name="Line 17">
              <a:extLst>
                <a:ext uri="{FF2B5EF4-FFF2-40B4-BE49-F238E27FC236}">
                  <a16:creationId xmlns:a16="http://schemas.microsoft.com/office/drawing/2014/main" id="{3037222D-AD18-1C4F-88B5-33010BE9CCE6}"/>
                </a:ext>
              </a:extLst>
            </p:cNvPr>
            <p:cNvSpPr>
              <a:spLocks noChangeShapeType="1"/>
            </p:cNvSpPr>
            <p:nvPr/>
          </p:nvSpPr>
          <p:spPr bwMode="auto">
            <a:xfrm flipV="1">
              <a:off x="521" y="2069"/>
              <a:ext cx="1543" cy="817"/>
            </a:xfrm>
            <a:prstGeom prst="line">
              <a:avLst/>
            </a:prstGeom>
            <a:noFill/>
            <a:ln w="38100">
              <a:solidFill>
                <a:srgbClr val="0000CC"/>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37902" name="Text Box 18">
              <a:extLst>
                <a:ext uri="{FF2B5EF4-FFF2-40B4-BE49-F238E27FC236}">
                  <a16:creationId xmlns:a16="http://schemas.microsoft.com/office/drawing/2014/main" id="{264B11ED-5837-6343-8706-FD12B21F6ED4}"/>
                </a:ext>
              </a:extLst>
            </p:cNvPr>
            <p:cNvSpPr txBox="1">
              <a:spLocks noChangeArrowheads="1"/>
            </p:cNvSpPr>
            <p:nvPr/>
          </p:nvSpPr>
          <p:spPr bwMode="auto">
            <a:xfrm>
              <a:off x="430" y="1706"/>
              <a:ext cx="272" cy="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chemeClr val="bg1"/>
                  </a:solidFill>
                  <a:latin typeface="Arial" panose="020B0604020202020204" pitchFamily="34" charset="0"/>
                </a:rPr>
                <a:t>x</a:t>
              </a:r>
            </a:p>
            <a:p>
              <a:pPr eaLnBrk="1" hangingPunct="1">
                <a:spcBef>
                  <a:spcPct val="50000"/>
                </a:spcBef>
                <a:buFontTx/>
                <a:buNone/>
              </a:pPr>
              <a:endParaRPr lang="es-ES" altLang="es-ES_tradnl" sz="1800">
                <a:latin typeface="Arial" panose="020B0604020202020204" pitchFamily="34" charset="0"/>
              </a:endParaRPr>
            </a:p>
          </p:txBody>
        </p:sp>
        <p:sp>
          <p:nvSpPr>
            <p:cNvPr id="37903" name="Text Box 19">
              <a:extLst>
                <a:ext uri="{FF2B5EF4-FFF2-40B4-BE49-F238E27FC236}">
                  <a16:creationId xmlns:a16="http://schemas.microsoft.com/office/drawing/2014/main" id="{64A4D7F9-B07C-6A4C-B735-41F1F4DC0FB3}"/>
                </a:ext>
              </a:extLst>
            </p:cNvPr>
            <p:cNvSpPr txBox="1">
              <a:spLocks noChangeArrowheads="1"/>
            </p:cNvSpPr>
            <p:nvPr/>
          </p:nvSpPr>
          <p:spPr bwMode="auto">
            <a:xfrm>
              <a:off x="2335" y="3112"/>
              <a:ext cx="318"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chemeClr val="bg1"/>
                  </a:solidFill>
                  <a:latin typeface="Arial" panose="020B0604020202020204" pitchFamily="34" charset="0"/>
                </a:rPr>
                <a:t>t</a:t>
              </a:r>
              <a:endParaRPr lang="es-ES" altLang="es-ES_tradnl" sz="1800">
                <a:solidFill>
                  <a:schemeClr val="bg1"/>
                </a:solidFill>
                <a:latin typeface="Arial" panose="020B0604020202020204" pitchFamily="34" charset="0"/>
              </a:endParaRPr>
            </a:p>
          </p:txBody>
        </p:sp>
        <p:sp>
          <p:nvSpPr>
            <p:cNvPr id="37904" name="Text Box 20">
              <a:extLst>
                <a:ext uri="{FF2B5EF4-FFF2-40B4-BE49-F238E27FC236}">
                  <a16:creationId xmlns:a16="http://schemas.microsoft.com/office/drawing/2014/main" id="{F0DEF75F-65C2-6247-B6FF-03DF13B7934F}"/>
                </a:ext>
              </a:extLst>
            </p:cNvPr>
            <p:cNvSpPr txBox="1">
              <a:spLocks noChangeArrowheads="1"/>
            </p:cNvSpPr>
            <p:nvPr/>
          </p:nvSpPr>
          <p:spPr bwMode="auto">
            <a:xfrm>
              <a:off x="340" y="2795"/>
              <a:ext cx="317"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chemeClr val="bg1"/>
                  </a:solidFill>
                  <a:latin typeface="Arial" panose="020B0604020202020204" pitchFamily="34" charset="0"/>
                </a:rPr>
                <a:t>A</a:t>
              </a:r>
              <a:endParaRPr lang="es-ES" altLang="es-ES_tradnl" sz="1800">
                <a:solidFill>
                  <a:schemeClr val="bg1"/>
                </a:solidFill>
                <a:latin typeface="Arial" panose="020B0604020202020204" pitchFamily="34"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nodeType="clickEffect">
                                  <p:stCondLst>
                                    <p:cond delay="0"/>
                                  </p:stCondLst>
                                  <p:childTnLst>
                                    <p:set>
                                      <p:cBhvr>
                                        <p:cTn id="6" dur="1" fill="hold">
                                          <p:stCondLst>
                                            <p:cond delay="0"/>
                                          </p:stCondLst>
                                        </p:cTn>
                                        <p:tgtEl>
                                          <p:spTgt spid="43015"/>
                                        </p:tgtEl>
                                        <p:attrNameLst>
                                          <p:attrName>style.visibility</p:attrName>
                                        </p:attrNameLst>
                                      </p:cBhvr>
                                      <p:to>
                                        <p:strVal val="visible"/>
                                      </p:to>
                                    </p:set>
                                    <p:animEffect transition="in" filter="diamond(in)">
                                      <p:cBhvr>
                                        <p:cTn id="7" dur="2000"/>
                                        <p:tgtEl>
                                          <p:spTgt spid="4301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3017"/>
                                        </p:tgtEl>
                                        <p:attrNameLst>
                                          <p:attrName>style.visibility</p:attrName>
                                        </p:attrNameLst>
                                      </p:cBhvr>
                                      <p:to>
                                        <p:strVal val="visible"/>
                                      </p:to>
                                    </p:set>
                                    <p:anim calcmode="lin" valueType="num">
                                      <p:cBhvr additive="base">
                                        <p:cTn id="12" dur="500" fill="hold"/>
                                        <p:tgtEl>
                                          <p:spTgt spid="43017"/>
                                        </p:tgtEl>
                                        <p:attrNameLst>
                                          <p:attrName>ppt_x</p:attrName>
                                        </p:attrNameLst>
                                      </p:cBhvr>
                                      <p:tavLst>
                                        <p:tav tm="0">
                                          <p:val>
                                            <p:strVal val="#ppt_x"/>
                                          </p:val>
                                        </p:tav>
                                        <p:tav tm="100000">
                                          <p:val>
                                            <p:strVal val="#ppt_x"/>
                                          </p:val>
                                        </p:tav>
                                      </p:tavLst>
                                    </p:anim>
                                    <p:anim calcmode="lin" valueType="num">
                                      <p:cBhvr additive="base">
                                        <p:cTn id="13" dur="500" fill="hold"/>
                                        <p:tgtEl>
                                          <p:spTgt spid="43017"/>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4" fill="hold" nodeType="clickEffect">
                                  <p:stCondLst>
                                    <p:cond delay="0"/>
                                  </p:stCondLst>
                                  <p:childTnLst>
                                    <p:set>
                                      <p:cBhvr>
                                        <p:cTn id="17" dur="1" fill="hold">
                                          <p:stCondLst>
                                            <p:cond delay="0"/>
                                          </p:stCondLst>
                                        </p:cTn>
                                        <p:tgtEl>
                                          <p:spTgt spid="43018">
                                            <p:txEl>
                                              <p:pRg st="0" end="0"/>
                                            </p:txEl>
                                          </p:spTgt>
                                        </p:tgtEl>
                                        <p:attrNameLst>
                                          <p:attrName>style.visibility</p:attrName>
                                        </p:attrNameLst>
                                      </p:cBhvr>
                                      <p:to>
                                        <p:strVal val="visible"/>
                                      </p:to>
                                    </p:set>
                                    <p:anim calcmode="lin" valueType="num">
                                      <p:cBhvr additive="base">
                                        <p:cTn id="18" dur="500" fill="hold"/>
                                        <p:tgtEl>
                                          <p:spTgt spid="43018">
                                            <p:txEl>
                                              <p:pRg st="0" end="0"/>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43018">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7"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4596190E-8EB2-3742-9E1B-D666B9970821}"/>
              </a:ext>
            </a:extLst>
          </p:cNvPr>
          <p:cNvSpPr>
            <a:spLocks noGrp="1"/>
          </p:cNvSpPr>
          <p:nvPr>
            <p:ph type="title"/>
          </p:nvPr>
        </p:nvSpPr>
        <p:spPr/>
        <p:txBody>
          <a:bodyPr/>
          <a:lstStyle/>
          <a:p>
            <a:pPr eaLnBrk="1" hangingPunct="1"/>
            <a:r>
              <a:rPr lang="es-CL" altLang="es-ES_tradnl" sz="36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Gráfico Posición versus Tiempo</a:t>
            </a:r>
            <a:endParaRPr lang="es-ES" altLang="es-ES_tradnl" sz="3600">
              <a:solidFill>
                <a:schemeClr val="bg1"/>
              </a:solidFill>
              <a:latin typeface="CMU Serif Roman" panose="02000603000000000000" pitchFamily="2" charset="0"/>
              <a:ea typeface="CMU Serif Roman" panose="02000603000000000000" pitchFamily="2" charset="0"/>
              <a:cs typeface="CMU Serif Roman" panose="02000603000000000000" pitchFamily="2" charset="0"/>
            </a:endParaRPr>
          </a:p>
        </p:txBody>
      </p:sp>
      <p:sp>
        <p:nvSpPr>
          <p:cNvPr id="46086" name="Text Box 6">
            <a:extLst>
              <a:ext uri="{FF2B5EF4-FFF2-40B4-BE49-F238E27FC236}">
                <a16:creationId xmlns:a16="http://schemas.microsoft.com/office/drawing/2014/main" id="{2A25C58D-9690-B640-B598-AD159A64DE6F}"/>
              </a:ext>
            </a:extLst>
          </p:cNvPr>
          <p:cNvSpPr txBox="1">
            <a:spLocks noChangeArrowheads="1"/>
          </p:cNvSpPr>
          <p:nvPr/>
        </p:nvSpPr>
        <p:spPr bwMode="auto">
          <a:xfrm>
            <a:off x="1042988" y="4292600"/>
            <a:ext cx="669766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dirty="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La pendiente del gráfico x = x(t), representa la rapidez media del cuerpo. </a:t>
            </a:r>
            <a:endParaRPr lang="es-ES" altLang="es-ES_tradnl" sz="1800" dirty="0">
              <a:solidFill>
                <a:schemeClr val="bg1"/>
              </a:solidFill>
              <a:latin typeface="CMU Serif Roman" panose="02000603000000000000" pitchFamily="2" charset="0"/>
              <a:ea typeface="CMU Serif Roman" panose="02000603000000000000" pitchFamily="2" charset="0"/>
              <a:cs typeface="CMU Serif Roman" panose="02000603000000000000" pitchFamily="2" charset="0"/>
            </a:endParaRPr>
          </a:p>
        </p:txBody>
      </p:sp>
      <p:sp>
        <p:nvSpPr>
          <p:cNvPr id="38918" name="Line 10">
            <a:extLst>
              <a:ext uri="{FF2B5EF4-FFF2-40B4-BE49-F238E27FC236}">
                <a16:creationId xmlns:a16="http://schemas.microsoft.com/office/drawing/2014/main" id="{FF0C9E13-3106-884E-ACAD-1D08A107389A}"/>
              </a:ext>
            </a:extLst>
          </p:cNvPr>
          <p:cNvSpPr>
            <a:spLocks noChangeShapeType="1"/>
          </p:cNvSpPr>
          <p:nvPr/>
        </p:nvSpPr>
        <p:spPr bwMode="auto">
          <a:xfrm flipH="1" flipV="1">
            <a:off x="611188" y="1412875"/>
            <a:ext cx="0" cy="2232025"/>
          </a:xfrm>
          <a:prstGeom prst="line">
            <a:avLst/>
          </a:prstGeom>
          <a:noFill/>
          <a:ln w="19050">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38919" name="Line 11">
            <a:extLst>
              <a:ext uri="{FF2B5EF4-FFF2-40B4-BE49-F238E27FC236}">
                <a16:creationId xmlns:a16="http://schemas.microsoft.com/office/drawing/2014/main" id="{3E23B765-F70F-CE41-9BC1-047DC4C5CED7}"/>
              </a:ext>
            </a:extLst>
          </p:cNvPr>
          <p:cNvSpPr>
            <a:spLocks noChangeShapeType="1"/>
          </p:cNvSpPr>
          <p:nvPr/>
        </p:nvSpPr>
        <p:spPr bwMode="auto">
          <a:xfrm>
            <a:off x="468313" y="3573463"/>
            <a:ext cx="2951162" cy="0"/>
          </a:xfrm>
          <a:prstGeom prst="line">
            <a:avLst/>
          </a:prstGeom>
          <a:noFill/>
          <a:ln w="19050">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38920" name="Text Box 12">
            <a:extLst>
              <a:ext uri="{FF2B5EF4-FFF2-40B4-BE49-F238E27FC236}">
                <a16:creationId xmlns:a16="http://schemas.microsoft.com/office/drawing/2014/main" id="{01F2FA44-EBF9-4D4E-959A-395C332535CD}"/>
              </a:ext>
            </a:extLst>
          </p:cNvPr>
          <p:cNvSpPr txBox="1">
            <a:spLocks noChangeArrowheads="1"/>
          </p:cNvSpPr>
          <p:nvPr/>
        </p:nvSpPr>
        <p:spPr bwMode="auto">
          <a:xfrm>
            <a:off x="468313" y="981075"/>
            <a:ext cx="7191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chemeClr val="bg1"/>
                </a:solidFill>
                <a:latin typeface="Arial" panose="020B0604020202020204" pitchFamily="34" charset="0"/>
              </a:rPr>
              <a:t>X [m]</a:t>
            </a:r>
            <a:endParaRPr lang="es-ES" altLang="es-ES_tradnl" sz="1800">
              <a:solidFill>
                <a:schemeClr val="bg1"/>
              </a:solidFill>
              <a:latin typeface="Arial" panose="020B0604020202020204" pitchFamily="34" charset="0"/>
            </a:endParaRPr>
          </a:p>
        </p:txBody>
      </p:sp>
      <p:sp>
        <p:nvSpPr>
          <p:cNvPr id="38921" name="Text Box 13">
            <a:extLst>
              <a:ext uri="{FF2B5EF4-FFF2-40B4-BE49-F238E27FC236}">
                <a16:creationId xmlns:a16="http://schemas.microsoft.com/office/drawing/2014/main" id="{35FB7AE8-18FD-BB4A-8AD9-162267D2606E}"/>
              </a:ext>
            </a:extLst>
          </p:cNvPr>
          <p:cNvSpPr txBox="1">
            <a:spLocks noChangeArrowheads="1"/>
          </p:cNvSpPr>
          <p:nvPr/>
        </p:nvSpPr>
        <p:spPr bwMode="auto">
          <a:xfrm>
            <a:off x="3419475" y="3429000"/>
            <a:ext cx="7191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chemeClr val="bg1"/>
                </a:solidFill>
                <a:latin typeface="Arial" panose="020B0604020202020204" pitchFamily="34" charset="0"/>
              </a:rPr>
              <a:t>t [s]</a:t>
            </a:r>
            <a:endParaRPr lang="es-ES" altLang="es-ES_tradnl" sz="1800">
              <a:solidFill>
                <a:schemeClr val="bg1"/>
              </a:solidFill>
              <a:latin typeface="Arial" panose="020B0604020202020204" pitchFamily="34" charset="0"/>
            </a:endParaRPr>
          </a:p>
        </p:txBody>
      </p:sp>
      <p:sp>
        <p:nvSpPr>
          <p:cNvPr id="38922" name="Line 14">
            <a:extLst>
              <a:ext uri="{FF2B5EF4-FFF2-40B4-BE49-F238E27FC236}">
                <a16:creationId xmlns:a16="http://schemas.microsoft.com/office/drawing/2014/main" id="{780FCDB0-B893-4C49-A34B-3437AB52ABCD}"/>
              </a:ext>
            </a:extLst>
          </p:cNvPr>
          <p:cNvSpPr>
            <a:spLocks noChangeShapeType="1"/>
          </p:cNvSpPr>
          <p:nvPr/>
        </p:nvSpPr>
        <p:spPr bwMode="auto">
          <a:xfrm flipV="1">
            <a:off x="900113" y="1773238"/>
            <a:ext cx="1943100" cy="1439862"/>
          </a:xfrm>
          <a:prstGeom prst="line">
            <a:avLst/>
          </a:prstGeom>
          <a:noFill/>
          <a:ln w="38100">
            <a:solidFill>
              <a:srgbClr val="990099"/>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38923" name="Text Box 15">
            <a:extLst>
              <a:ext uri="{FF2B5EF4-FFF2-40B4-BE49-F238E27FC236}">
                <a16:creationId xmlns:a16="http://schemas.microsoft.com/office/drawing/2014/main" id="{10BA41E9-AC74-FE47-8228-98155A5B39B2}"/>
              </a:ext>
            </a:extLst>
          </p:cNvPr>
          <p:cNvSpPr txBox="1">
            <a:spLocks noChangeArrowheads="1"/>
          </p:cNvSpPr>
          <p:nvPr/>
        </p:nvSpPr>
        <p:spPr bwMode="auto">
          <a:xfrm>
            <a:off x="900113" y="3716338"/>
            <a:ext cx="4318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dirty="0">
                <a:solidFill>
                  <a:schemeClr val="bg1"/>
                </a:solidFill>
                <a:latin typeface="Arial" panose="020B0604020202020204" pitchFamily="34" charset="0"/>
              </a:rPr>
              <a:t>t</a:t>
            </a:r>
            <a:r>
              <a:rPr lang="es-CL" altLang="es-ES_tradnl" sz="1800" baseline="-25000" dirty="0">
                <a:solidFill>
                  <a:schemeClr val="bg1"/>
                </a:solidFill>
                <a:latin typeface="Arial" panose="020B0604020202020204" pitchFamily="34" charset="0"/>
              </a:rPr>
              <a:t>1</a:t>
            </a:r>
            <a:endParaRPr lang="es-ES" altLang="es-ES_tradnl" sz="1800" baseline="-25000" dirty="0">
              <a:solidFill>
                <a:schemeClr val="bg1"/>
              </a:solidFill>
              <a:latin typeface="Arial" panose="020B0604020202020204" pitchFamily="34" charset="0"/>
            </a:endParaRPr>
          </a:p>
        </p:txBody>
      </p:sp>
      <p:sp>
        <p:nvSpPr>
          <p:cNvPr id="38924" name="Text Box 16">
            <a:extLst>
              <a:ext uri="{FF2B5EF4-FFF2-40B4-BE49-F238E27FC236}">
                <a16:creationId xmlns:a16="http://schemas.microsoft.com/office/drawing/2014/main" id="{8E764753-CB20-1A48-93E0-FDD56C59565D}"/>
              </a:ext>
            </a:extLst>
          </p:cNvPr>
          <p:cNvSpPr txBox="1">
            <a:spLocks noChangeArrowheads="1"/>
          </p:cNvSpPr>
          <p:nvPr/>
        </p:nvSpPr>
        <p:spPr bwMode="auto">
          <a:xfrm>
            <a:off x="2627313" y="3716338"/>
            <a:ext cx="4318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dirty="0">
                <a:solidFill>
                  <a:schemeClr val="bg1"/>
                </a:solidFill>
                <a:latin typeface="Arial" panose="020B0604020202020204" pitchFamily="34" charset="0"/>
              </a:rPr>
              <a:t>t</a:t>
            </a:r>
            <a:r>
              <a:rPr lang="es-CL" altLang="es-ES_tradnl" sz="1800" baseline="-25000" dirty="0">
                <a:solidFill>
                  <a:schemeClr val="bg1"/>
                </a:solidFill>
                <a:latin typeface="Arial" panose="020B0604020202020204" pitchFamily="34" charset="0"/>
              </a:rPr>
              <a:t>2</a:t>
            </a:r>
            <a:endParaRPr lang="es-ES" altLang="es-ES_tradnl" sz="1800" baseline="-25000" dirty="0">
              <a:solidFill>
                <a:schemeClr val="bg1"/>
              </a:solidFill>
              <a:latin typeface="Arial" panose="020B0604020202020204" pitchFamily="34" charset="0"/>
            </a:endParaRPr>
          </a:p>
        </p:txBody>
      </p:sp>
      <p:sp>
        <p:nvSpPr>
          <p:cNvPr id="38925" name="Line 17">
            <a:extLst>
              <a:ext uri="{FF2B5EF4-FFF2-40B4-BE49-F238E27FC236}">
                <a16:creationId xmlns:a16="http://schemas.microsoft.com/office/drawing/2014/main" id="{0D9D682A-126A-6F46-9795-269C2B5DF077}"/>
              </a:ext>
            </a:extLst>
          </p:cNvPr>
          <p:cNvSpPr>
            <a:spLocks noChangeShapeType="1"/>
          </p:cNvSpPr>
          <p:nvPr/>
        </p:nvSpPr>
        <p:spPr bwMode="auto">
          <a:xfrm flipV="1">
            <a:off x="1042988" y="3141663"/>
            <a:ext cx="0" cy="431800"/>
          </a:xfrm>
          <a:prstGeom prst="line">
            <a:avLst/>
          </a:prstGeom>
          <a:noFill/>
          <a:ln w="9525">
            <a:solidFill>
              <a:schemeClr val="accent1"/>
            </a:solidFill>
            <a:prstDash val="lgDash"/>
            <a:round/>
            <a:headEnd/>
            <a:tailEnd/>
          </a:ln>
          <a:extLst>
            <a:ext uri="{909E8E84-426E-40DD-AFC4-6F175D3DCCD1}">
              <a14:hiddenFill xmlns:a14="http://schemas.microsoft.com/office/drawing/2010/main">
                <a:noFill/>
              </a14:hiddenFill>
            </a:ext>
          </a:extLst>
        </p:spPr>
        <p:txBody>
          <a:bodyPr/>
          <a:lstStyle/>
          <a:p>
            <a:endParaRPr lang="es-CL"/>
          </a:p>
        </p:txBody>
      </p:sp>
      <p:sp>
        <p:nvSpPr>
          <p:cNvPr id="38926" name="Line 18">
            <a:extLst>
              <a:ext uri="{FF2B5EF4-FFF2-40B4-BE49-F238E27FC236}">
                <a16:creationId xmlns:a16="http://schemas.microsoft.com/office/drawing/2014/main" id="{9AFBC1F9-E793-0D4A-B3B6-5DADBC9E4A5C}"/>
              </a:ext>
            </a:extLst>
          </p:cNvPr>
          <p:cNvSpPr>
            <a:spLocks noChangeShapeType="1"/>
          </p:cNvSpPr>
          <p:nvPr/>
        </p:nvSpPr>
        <p:spPr bwMode="auto">
          <a:xfrm flipV="1">
            <a:off x="2771775" y="1916113"/>
            <a:ext cx="0" cy="1657350"/>
          </a:xfrm>
          <a:prstGeom prst="line">
            <a:avLst/>
          </a:prstGeom>
          <a:noFill/>
          <a:ln w="9525">
            <a:solidFill>
              <a:schemeClr val="accent1"/>
            </a:solidFill>
            <a:prstDash val="lgDash"/>
            <a:round/>
            <a:headEnd/>
            <a:tailEnd/>
          </a:ln>
          <a:extLst>
            <a:ext uri="{909E8E84-426E-40DD-AFC4-6F175D3DCCD1}">
              <a14:hiddenFill xmlns:a14="http://schemas.microsoft.com/office/drawing/2010/main">
                <a:noFill/>
              </a14:hiddenFill>
            </a:ext>
          </a:extLst>
        </p:spPr>
        <p:txBody>
          <a:bodyPr/>
          <a:lstStyle/>
          <a:p>
            <a:endParaRPr lang="es-CL"/>
          </a:p>
        </p:txBody>
      </p:sp>
      <p:sp>
        <p:nvSpPr>
          <p:cNvPr id="38927" name="Line 19">
            <a:extLst>
              <a:ext uri="{FF2B5EF4-FFF2-40B4-BE49-F238E27FC236}">
                <a16:creationId xmlns:a16="http://schemas.microsoft.com/office/drawing/2014/main" id="{DC993FDE-2BE7-DF4C-9BDF-7CC455B0210B}"/>
              </a:ext>
            </a:extLst>
          </p:cNvPr>
          <p:cNvSpPr>
            <a:spLocks noChangeShapeType="1"/>
          </p:cNvSpPr>
          <p:nvPr/>
        </p:nvSpPr>
        <p:spPr bwMode="auto">
          <a:xfrm flipH="1">
            <a:off x="611188" y="3141663"/>
            <a:ext cx="360362" cy="0"/>
          </a:xfrm>
          <a:prstGeom prst="line">
            <a:avLst/>
          </a:prstGeom>
          <a:noFill/>
          <a:ln w="9525">
            <a:solidFill>
              <a:schemeClr val="accent1"/>
            </a:solidFill>
            <a:prstDash val="lgDash"/>
            <a:round/>
            <a:headEnd/>
            <a:tailEnd/>
          </a:ln>
          <a:extLst>
            <a:ext uri="{909E8E84-426E-40DD-AFC4-6F175D3DCCD1}">
              <a14:hiddenFill xmlns:a14="http://schemas.microsoft.com/office/drawing/2010/main">
                <a:noFill/>
              </a14:hiddenFill>
            </a:ext>
          </a:extLst>
        </p:spPr>
        <p:txBody>
          <a:bodyPr/>
          <a:lstStyle/>
          <a:p>
            <a:endParaRPr lang="es-CL"/>
          </a:p>
        </p:txBody>
      </p:sp>
      <p:sp>
        <p:nvSpPr>
          <p:cNvPr id="38928" name="Line 20">
            <a:extLst>
              <a:ext uri="{FF2B5EF4-FFF2-40B4-BE49-F238E27FC236}">
                <a16:creationId xmlns:a16="http://schemas.microsoft.com/office/drawing/2014/main" id="{56CD82B9-B60F-2A40-9AD3-484D448789CC}"/>
              </a:ext>
            </a:extLst>
          </p:cNvPr>
          <p:cNvSpPr>
            <a:spLocks noChangeShapeType="1"/>
          </p:cNvSpPr>
          <p:nvPr/>
        </p:nvSpPr>
        <p:spPr bwMode="auto">
          <a:xfrm flipH="1" flipV="1">
            <a:off x="611188" y="1844675"/>
            <a:ext cx="2089150" cy="0"/>
          </a:xfrm>
          <a:prstGeom prst="line">
            <a:avLst/>
          </a:prstGeom>
          <a:noFill/>
          <a:ln w="9525">
            <a:solidFill>
              <a:schemeClr val="accent1"/>
            </a:solidFill>
            <a:prstDash val="lgDash"/>
            <a:round/>
            <a:headEnd/>
            <a:tailEnd/>
          </a:ln>
          <a:extLst>
            <a:ext uri="{909E8E84-426E-40DD-AFC4-6F175D3DCCD1}">
              <a14:hiddenFill xmlns:a14="http://schemas.microsoft.com/office/drawing/2010/main">
                <a:noFill/>
              </a14:hiddenFill>
            </a:ext>
          </a:extLst>
        </p:spPr>
        <p:txBody>
          <a:bodyPr/>
          <a:lstStyle/>
          <a:p>
            <a:endParaRPr lang="es-CL"/>
          </a:p>
        </p:txBody>
      </p:sp>
      <p:sp>
        <p:nvSpPr>
          <p:cNvPr id="38929" name="Text Box 21">
            <a:extLst>
              <a:ext uri="{FF2B5EF4-FFF2-40B4-BE49-F238E27FC236}">
                <a16:creationId xmlns:a16="http://schemas.microsoft.com/office/drawing/2014/main" id="{4C4D07D8-8167-D943-8605-A331B786E001}"/>
              </a:ext>
            </a:extLst>
          </p:cNvPr>
          <p:cNvSpPr txBox="1">
            <a:spLocks noChangeArrowheads="1"/>
          </p:cNvSpPr>
          <p:nvPr/>
        </p:nvSpPr>
        <p:spPr bwMode="auto">
          <a:xfrm>
            <a:off x="250825" y="2924175"/>
            <a:ext cx="4318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chemeClr val="bg1"/>
                </a:solidFill>
                <a:latin typeface="Arial" panose="020B0604020202020204" pitchFamily="34" charset="0"/>
              </a:rPr>
              <a:t>x</a:t>
            </a:r>
            <a:r>
              <a:rPr lang="es-CL" altLang="es-ES_tradnl" sz="1800" baseline="-25000">
                <a:solidFill>
                  <a:schemeClr val="bg1"/>
                </a:solidFill>
                <a:latin typeface="Arial" panose="020B0604020202020204" pitchFamily="34" charset="0"/>
              </a:rPr>
              <a:t>1</a:t>
            </a:r>
            <a:endParaRPr lang="es-ES" altLang="es-ES_tradnl" sz="1800" baseline="-25000">
              <a:solidFill>
                <a:schemeClr val="bg1"/>
              </a:solidFill>
              <a:latin typeface="Arial" panose="020B0604020202020204" pitchFamily="34" charset="0"/>
            </a:endParaRPr>
          </a:p>
        </p:txBody>
      </p:sp>
      <p:sp>
        <p:nvSpPr>
          <p:cNvPr id="38930" name="Text Box 22">
            <a:extLst>
              <a:ext uri="{FF2B5EF4-FFF2-40B4-BE49-F238E27FC236}">
                <a16:creationId xmlns:a16="http://schemas.microsoft.com/office/drawing/2014/main" id="{E75D2050-10C7-D442-AF2E-949D82D57FF1}"/>
              </a:ext>
            </a:extLst>
          </p:cNvPr>
          <p:cNvSpPr txBox="1">
            <a:spLocks noChangeArrowheads="1"/>
          </p:cNvSpPr>
          <p:nvPr/>
        </p:nvSpPr>
        <p:spPr bwMode="auto">
          <a:xfrm>
            <a:off x="323850" y="1700213"/>
            <a:ext cx="4318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chemeClr val="bg1"/>
                </a:solidFill>
                <a:latin typeface="Arial" panose="020B0604020202020204" pitchFamily="34" charset="0"/>
              </a:rPr>
              <a:t>x</a:t>
            </a:r>
            <a:r>
              <a:rPr lang="es-CL" altLang="es-ES_tradnl" sz="1800" baseline="-25000">
                <a:solidFill>
                  <a:schemeClr val="bg1"/>
                </a:solidFill>
                <a:latin typeface="Arial" panose="020B0604020202020204" pitchFamily="34" charset="0"/>
              </a:rPr>
              <a:t>2</a:t>
            </a:r>
            <a:endParaRPr lang="es-ES" altLang="es-ES_tradnl" sz="1800" baseline="-25000">
              <a:solidFill>
                <a:schemeClr val="bg1"/>
              </a:solidFill>
              <a:latin typeface="Arial" panose="020B0604020202020204" pitchFamily="34" charset="0"/>
            </a:endParaRPr>
          </a:p>
        </p:txBody>
      </p:sp>
      <p:sp>
        <p:nvSpPr>
          <p:cNvPr id="38931" name="Text Box 23">
            <a:extLst>
              <a:ext uri="{FF2B5EF4-FFF2-40B4-BE49-F238E27FC236}">
                <a16:creationId xmlns:a16="http://schemas.microsoft.com/office/drawing/2014/main" id="{35470416-6E27-3144-A6F9-EF8A598E8C7F}"/>
              </a:ext>
            </a:extLst>
          </p:cNvPr>
          <p:cNvSpPr txBox="1">
            <a:spLocks noChangeArrowheads="1"/>
          </p:cNvSpPr>
          <p:nvPr/>
        </p:nvSpPr>
        <p:spPr bwMode="auto">
          <a:xfrm>
            <a:off x="4932363" y="1766888"/>
            <a:ext cx="32400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La pendiente de la recta es</a:t>
            </a:r>
            <a:endParaRPr lang="es-ES" altLang="es-ES_tradnl" sz="1800">
              <a:solidFill>
                <a:schemeClr val="bg1"/>
              </a:solidFill>
              <a:latin typeface="CMU Serif Roman" panose="02000603000000000000" pitchFamily="2" charset="0"/>
              <a:ea typeface="CMU Serif Roman" panose="02000603000000000000" pitchFamily="2" charset="0"/>
              <a:cs typeface="CMU Serif Roman" panose="02000603000000000000" pitchFamily="2" charset="0"/>
            </a:endParaRPr>
          </a:p>
        </p:txBody>
      </p:sp>
      <mc:AlternateContent xmlns:mc="http://schemas.openxmlformats.org/markup-compatibility/2006" xmlns:a14="http://schemas.microsoft.com/office/drawing/2010/main">
        <mc:Choice Requires="a14">
          <p:sp>
            <p:nvSpPr>
              <p:cNvPr id="2" name="CuadroTexto 1">
                <a:extLst>
                  <a:ext uri="{FF2B5EF4-FFF2-40B4-BE49-F238E27FC236}">
                    <a16:creationId xmlns:a16="http://schemas.microsoft.com/office/drawing/2014/main" id="{A06E6D94-3398-D992-1956-274486353152}"/>
                  </a:ext>
                </a:extLst>
              </p:cNvPr>
              <p:cNvSpPr txBox="1"/>
              <p:nvPr/>
            </p:nvSpPr>
            <p:spPr>
              <a:xfrm>
                <a:off x="2879271" y="5550633"/>
                <a:ext cx="2643352" cy="77950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acc>
                        <m:accPr>
                          <m:chr m:val="̅"/>
                          <m:ctrlPr>
                            <a:rPr lang="es-CL" sz="2400" i="1" smtClean="0">
                              <a:solidFill>
                                <a:schemeClr val="bg1"/>
                              </a:solidFill>
                              <a:latin typeface="Cambria Math" panose="02040503050406030204" pitchFamily="18" charset="0"/>
                            </a:rPr>
                          </m:ctrlPr>
                        </m:accPr>
                        <m:e>
                          <m:r>
                            <a:rPr lang="es-ES" sz="2400" b="0" i="1" smtClean="0">
                              <a:solidFill>
                                <a:schemeClr val="bg1"/>
                              </a:solidFill>
                              <a:latin typeface="Cambria Math" panose="02040503050406030204" pitchFamily="18" charset="0"/>
                            </a:rPr>
                            <m:t>𝑣</m:t>
                          </m:r>
                        </m:e>
                      </m:acc>
                      <m:r>
                        <a:rPr lang="es-ES" sz="2400" b="0" i="1" smtClean="0">
                          <a:solidFill>
                            <a:schemeClr val="bg1"/>
                          </a:solidFill>
                          <a:latin typeface="Cambria Math" panose="02040503050406030204" pitchFamily="18" charset="0"/>
                        </a:rPr>
                        <m:t>=</m:t>
                      </m:r>
                      <m:f>
                        <m:fPr>
                          <m:ctrlPr>
                            <a:rPr lang="es-ES" sz="2400" b="0" i="1" smtClean="0">
                              <a:solidFill>
                                <a:schemeClr val="bg1"/>
                              </a:solidFill>
                              <a:latin typeface="Cambria Math" panose="02040503050406030204" pitchFamily="18" charset="0"/>
                            </a:rPr>
                          </m:ctrlPr>
                        </m:fPr>
                        <m:num>
                          <m:r>
                            <a:rPr lang="es-ES" sz="2400" b="0" i="1" smtClean="0">
                              <a:solidFill>
                                <a:schemeClr val="bg1"/>
                              </a:solidFill>
                              <a:latin typeface="Cambria Math" panose="02040503050406030204" pitchFamily="18" charset="0"/>
                              <a:ea typeface="Cambria Math" panose="02040503050406030204" pitchFamily="18" charset="0"/>
                            </a:rPr>
                            <m:t>∆</m:t>
                          </m:r>
                          <m:r>
                            <a:rPr lang="es-ES" sz="2400" b="0" i="1" smtClean="0">
                              <a:solidFill>
                                <a:schemeClr val="bg1"/>
                              </a:solidFill>
                              <a:latin typeface="Cambria Math" panose="02040503050406030204" pitchFamily="18" charset="0"/>
                              <a:ea typeface="Cambria Math" panose="02040503050406030204" pitchFamily="18" charset="0"/>
                            </a:rPr>
                            <m:t>𝑥</m:t>
                          </m:r>
                        </m:num>
                        <m:den>
                          <m:r>
                            <a:rPr lang="es-ES" sz="2400" b="0" i="1" smtClean="0">
                              <a:solidFill>
                                <a:schemeClr val="bg1"/>
                              </a:solidFill>
                              <a:latin typeface="Cambria Math" panose="02040503050406030204" pitchFamily="18" charset="0"/>
                              <a:ea typeface="Cambria Math" panose="02040503050406030204" pitchFamily="18" charset="0"/>
                            </a:rPr>
                            <m:t>∆</m:t>
                          </m:r>
                          <m:r>
                            <a:rPr lang="es-ES" sz="2400" b="0" i="1" smtClean="0">
                              <a:solidFill>
                                <a:schemeClr val="bg1"/>
                              </a:solidFill>
                              <a:latin typeface="Cambria Math" panose="02040503050406030204" pitchFamily="18" charset="0"/>
                              <a:ea typeface="Cambria Math" panose="02040503050406030204" pitchFamily="18" charset="0"/>
                            </a:rPr>
                            <m:t>𝑡</m:t>
                          </m:r>
                        </m:den>
                      </m:f>
                      <m:r>
                        <a:rPr lang="es-ES" sz="2400" b="0" i="1" smtClean="0">
                          <a:solidFill>
                            <a:schemeClr val="bg1"/>
                          </a:solidFill>
                          <a:latin typeface="Cambria Math" panose="02040503050406030204" pitchFamily="18" charset="0"/>
                        </a:rPr>
                        <m:t>=</m:t>
                      </m:r>
                      <m:f>
                        <m:fPr>
                          <m:ctrlPr>
                            <a:rPr lang="es-ES" sz="2400" b="0" i="1" smtClean="0">
                              <a:solidFill>
                                <a:schemeClr val="bg1"/>
                              </a:solidFill>
                              <a:latin typeface="Cambria Math" panose="02040503050406030204" pitchFamily="18" charset="0"/>
                            </a:rPr>
                          </m:ctrlPr>
                        </m:fPr>
                        <m:num>
                          <m:r>
                            <a:rPr lang="es-ES" sz="2400" b="0" i="1" smtClean="0">
                              <a:solidFill>
                                <a:schemeClr val="bg1"/>
                              </a:solidFill>
                              <a:latin typeface="Cambria Math" panose="02040503050406030204" pitchFamily="18" charset="0"/>
                            </a:rPr>
                            <m:t>𝑥</m:t>
                          </m:r>
                          <m:d>
                            <m:dPr>
                              <m:ctrlPr>
                                <a:rPr lang="es-ES" sz="2400" b="0" i="1" smtClean="0">
                                  <a:solidFill>
                                    <a:schemeClr val="bg1"/>
                                  </a:solidFill>
                                  <a:latin typeface="Cambria Math" panose="02040503050406030204" pitchFamily="18" charset="0"/>
                                </a:rPr>
                              </m:ctrlPr>
                            </m:dPr>
                            <m:e>
                              <m:r>
                                <a:rPr lang="es-ES" sz="2400" b="0" i="1" smtClean="0">
                                  <a:solidFill>
                                    <a:schemeClr val="bg1"/>
                                  </a:solidFill>
                                  <a:latin typeface="Cambria Math" panose="02040503050406030204" pitchFamily="18" charset="0"/>
                                </a:rPr>
                                <m:t>𝑡</m:t>
                              </m:r>
                            </m:e>
                          </m:d>
                          <m:r>
                            <a:rPr lang="es-ES" sz="2400" b="0" i="1" smtClean="0">
                              <a:solidFill>
                                <a:schemeClr val="bg1"/>
                              </a:solidFill>
                              <a:latin typeface="Cambria Math" panose="02040503050406030204" pitchFamily="18" charset="0"/>
                            </a:rPr>
                            <m:t>−</m:t>
                          </m:r>
                          <m:sSub>
                            <m:sSubPr>
                              <m:ctrlPr>
                                <a:rPr lang="es-ES" sz="2400" b="0" i="1" smtClean="0">
                                  <a:solidFill>
                                    <a:schemeClr val="bg1"/>
                                  </a:solidFill>
                                  <a:latin typeface="Cambria Math" panose="02040503050406030204" pitchFamily="18" charset="0"/>
                                </a:rPr>
                              </m:ctrlPr>
                            </m:sSubPr>
                            <m:e>
                              <m:r>
                                <a:rPr lang="es-ES" sz="2400" b="0" i="1" smtClean="0">
                                  <a:solidFill>
                                    <a:schemeClr val="bg1"/>
                                  </a:solidFill>
                                  <a:latin typeface="Cambria Math" panose="02040503050406030204" pitchFamily="18" charset="0"/>
                                </a:rPr>
                                <m:t>𝑥</m:t>
                              </m:r>
                            </m:e>
                            <m:sub>
                              <m:r>
                                <a:rPr lang="es-ES" sz="2400" b="0" i="1" smtClean="0">
                                  <a:solidFill>
                                    <a:schemeClr val="bg1"/>
                                  </a:solidFill>
                                  <a:latin typeface="Cambria Math" panose="02040503050406030204" pitchFamily="18" charset="0"/>
                                </a:rPr>
                                <m:t>0</m:t>
                              </m:r>
                            </m:sub>
                          </m:sSub>
                        </m:num>
                        <m:den>
                          <m:r>
                            <a:rPr lang="es-ES" sz="2400" b="0" i="1" smtClean="0">
                              <a:solidFill>
                                <a:schemeClr val="bg1"/>
                              </a:solidFill>
                              <a:latin typeface="Cambria Math" panose="02040503050406030204" pitchFamily="18" charset="0"/>
                            </a:rPr>
                            <m:t>𝑡</m:t>
                          </m:r>
                          <m:r>
                            <a:rPr lang="es-ES" sz="2400" b="0" i="1" smtClean="0">
                              <a:solidFill>
                                <a:schemeClr val="bg1"/>
                              </a:solidFill>
                              <a:latin typeface="Cambria Math" panose="02040503050406030204" pitchFamily="18" charset="0"/>
                            </a:rPr>
                            <m:t>−</m:t>
                          </m:r>
                          <m:sSub>
                            <m:sSubPr>
                              <m:ctrlPr>
                                <a:rPr lang="es-ES" sz="2400" b="0" i="1" smtClean="0">
                                  <a:solidFill>
                                    <a:schemeClr val="bg1"/>
                                  </a:solidFill>
                                  <a:latin typeface="Cambria Math" panose="02040503050406030204" pitchFamily="18" charset="0"/>
                                </a:rPr>
                              </m:ctrlPr>
                            </m:sSubPr>
                            <m:e>
                              <m:r>
                                <a:rPr lang="es-ES" sz="2400" b="0" i="1" smtClean="0">
                                  <a:solidFill>
                                    <a:schemeClr val="bg1"/>
                                  </a:solidFill>
                                  <a:latin typeface="Cambria Math" panose="02040503050406030204" pitchFamily="18" charset="0"/>
                                </a:rPr>
                                <m:t>𝑡</m:t>
                              </m:r>
                            </m:e>
                            <m:sub>
                              <m:r>
                                <a:rPr lang="es-ES" sz="2400" b="0" i="1" smtClean="0">
                                  <a:solidFill>
                                    <a:schemeClr val="bg1"/>
                                  </a:solidFill>
                                  <a:latin typeface="Cambria Math" panose="02040503050406030204" pitchFamily="18" charset="0"/>
                                </a:rPr>
                                <m:t>0</m:t>
                              </m:r>
                            </m:sub>
                          </m:sSub>
                        </m:den>
                      </m:f>
                    </m:oMath>
                  </m:oMathPara>
                </a14:m>
                <a:endParaRPr lang="es-CL" sz="2400" dirty="0"/>
              </a:p>
            </p:txBody>
          </p:sp>
        </mc:Choice>
        <mc:Fallback xmlns="">
          <p:sp>
            <p:nvSpPr>
              <p:cNvPr id="2" name="CuadroTexto 1">
                <a:extLst>
                  <a:ext uri="{FF2B5EF4-FFF2-40B4-BE49-F238E27FC236}">
                    <a16:creationId xmlns:a16="http://schemas.microsoft.com/office/drawing/2014/main" id="{A06E6D94-3398-D992-1956-274486353152}"/>
                  </a:ext>
                </a:extLst>
              </p:cNvPr>
              <p:cNvSpPr txBox="1">
                <a:spLocks noRot="1" noChangeAspect="1" noMove="1" noResize="1" noEditPoints="1" noAdjustHandles="1" noChangeArrowheads="1" noChangeShapeType="1" noTextEdit="1"/>
              </p:cNvSpPr>
              <p:nvPr/>
            </p:nvSpPr>
            <p:spPr>
              <a:xfrm>
                <a:off x="2879271" y="5550633"/>
                <a:ext cx="2643352" cy="779509"/>
              </a:xfrm>
              <a:prstGeom prst="rect">
                <a:avLst/>
              </a:prstGeom>
              <a:blipFill>
                <a:blip r:embed="rId2"/>
                <a:stretch>
                  <a:fillRect l="-478" r="-478" b="-8065"/>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5" name="CuadroTexto 4">
                <a:extLst>
                  <a:ext uri="{FF2B5EF4-FFF2-40B4-BE49-F238E27FC236}">
                    <a16:creationId xmlns:a16="http://schemas.microsoft.com/office/drawing/2014/main" id="{96CDEA2D-8B3F-E8C7-6127-B61D3D0AAFED}"/>
                  </a:ext>
                </a:extLst>
              </p:cNvPr>
              <p:cNvSpPr txBox="1"/>
              <p:nvPr/>
            </p:nvSpPr>
            <p:spPr>
              <a:xfrm>
                <a:off x="4925558" y="2534420"/>
                <a:ext cx="2730940" cy="77950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s-ES" sz="2400" b="0" i="1" smtClean="0">
                          <a:solidFill>
                            <a:schemeClr val="bg1"/>
                          </a:solidFill>
                          <a:latin typeface="Cambria Math" panose="02040503050406030204" pitchFamily="18" charset="0"/>
                        </a:rPr>
                        <m:t>𝑚</m:t>
                      </m:r>
                      <m:r>
                        <a:rPr lang="es-ES" sz="2400" b="0" i="1" smtClean="0">
                          <a:solidFill>
                            <a:schemeClr val="bg1"/>
                          </a:solidFill>
                          <a:latin typeface="Cambria Math" panose="02040503050406030204" pitchFamily="18" charset="0"/>
                        </a:rPr>
                        <m:t>=</m:t>
                      </m:r>
                      <m:f>
                        <m:fPr>
                          <m:ctrlPr>
                            <a:rPr lang="es-ES" sz="2400" b="0" i="1" smtClean="0">
                              <a:solidFill>
                                <a:schemeClr val="bg1"/>
                              </a:solidFill>
                              <a:latin typeface="Cambria Math" panose="02040503050406030204" pitchFamily="18" charset="0"/>
                            </a:rPr>
                          </m:ctrlPr>
                        </m:fPr>
                        <m:num>
                          <m:r>
                            <a:rPr lang="es-ES" sz="2400" b="0" i="1" smtClean="0">
                              <a:solidFill>
                                <a:schemeClr val="bg1"/>
                              </a:solidFill>
                              <a:latin typeface="Cambria Math" panose="02040503050406030204" pitchFamily="18" charset="0"/>
                              <a:ea typeface="Cambria Math" panose="02040503050406030204" pitchFamily="18" charset="0"/>
                            </a:rPr>
                            <m:t>∆</m:t>
                          </m:r>
                          <m:r>
                            <a:rPr lang="es-ES" sz="2400" b="0" i="1" smtClean="0">
                              <a:solidFill>
                                <a:schemeClr val="bg1"/>
                              </a:solidFill>
                              <a:latin typeface="Cambria Math" panose="02040503050406030204" pitchFamily="18" charset="0"/>
                              <a:ea typeface="Cambria Math" panose="02040503050406030204" pitchFamily="18" charset="0"/>
                            </a:rPr>
                            <m:t>𝑥</m:t>
                          </m:r>
                        </m:num>
                        <m:den>
                          <m:r>
                            <a:rPr lang="es-ES" sz="2400" b="0" i="1" smtClean="0">
                              <a:solidFill>
                                <a:schemeClr val="bg1"/>
                              </a:solidFill>
                              <a:latin typeface="Cambria Math" panose="02040503050406030204" pitchFamily="18" charset="0"/>
                              <a:ea typeface="Cambria Math" panose="02040503050406030204" pitchFamily="18" charset="0"/>
                            </a:rPr>
                            <m:t>∆</m:t>
                          </m:r>
                          <m:r>
                            <a:rPr lang="es-ES" sz="2400" b="0" i="1" smtClean="0">
                              <a:solidFill>
                                <a:schemeClr val="bg1"/>
                              </a:solidFill>
                              <a:latin typeface="Cambria Math" panose="02040503050406030204" pitchFamily="18" charset="0"/>
                              <a:ea typeface="Cambria Math" panose="02040503050406030204" pitchFamily="18" charset="0"/>
                            </a:rPr>
                            <m:t>𝑡</m:t>
                          </m:r>
                        </m:den>
                      </m:f>
                      <m:r>
                        <a:rPr lang="es-ES" sz="2400" b="0" i="1" smtClean="0">
                          <a:solidFill>
                            <a:schemeClr val="bg1"/>
                          </a:solidFill>
                          <a:latin typeface="Cambria Math" panose="02040503050406030204" pitchFamily="18" charset="0"/>
                        </a:rPr>
                        <m:t>=</m:t>
                      </m:r>
                      <m:f>
                        <m:fPr>
                          <m:ctrlPr>
                            <a:rPr lang="es-ES" sz="2400" b="0" i="1" smtClean="0">
                              <a:solidFill>
                                <a:schemeClr val="bg1"/>
                              </a:solidFill>
                              <a:latin typeface="Cambria Math" panose="02040503050406030204" pitchFamily="18" charset="0"/>
                            </a:rPr>
                          </m:ctrlPr>
                        </m:fPr>
                        <m:num>
                          <m:r>
                            <a:rPr lang="es-ES" sz="2400" b="0" i="1" smtClean="0">
                              <a:solidFill>
                                <a:schemeClr val="bg1"/>
                              </a:solidFill>
                              <a:latin typeface="Cambria Math" panose="02040503050406030204" pitchFamily="18" charset="0"/>
                            </a:rPr>
                            <m:t>𝑥</m:t>
                          </m:r>
                          <m:d>
                            <m:dPr>
                              <m:ctrlPr>
                                <a:rPr lang="es-ES" sz="2400" b="0" i="1" smtClean="0">
                                  <a:solidFill>
                                    <a:schemeClr val="bg1"/>
                                  </a:solidFill>
                                  <a:latin typeface="Cambria Math" panose="02040503050406030204" pitchFamily="18" charset="0"/>
                                </a:rPr>
                              </m:ctrlPr>
                            </m:dPr>
                            <m:e>
                              <m:r>
                                <a:rPr lang="es-ES" sz="2400" b="0" i="1" smtClean="0">
                                  <a:solidFill>
                                    <a:schemeClr val="bg1"/>
                                  </a:solidFill>
                                  <a:latin typeface="Cambria Math" panose="02040503050406030204" pitchFamily="18" charset="0"/>
                                </a:rPr>
                                <m:t>𝑡</m:t>
                              </m:r>
                            </m:e>
                          </m:d>
                          <m:r>
                            <a:rPr lang="es-ES" sz="2400" b="0" i="1" smtClean="0">
                              <a:solidFill>
                                <a:schemeClr val="bg1"/>
                              </a:solidFill>
                              <a:latin typeface="Cambria Math" panose="02040503050406030204" pitchFamily="18" charset="0"/>
                            </a:rPr>
                            <m:t>−</m:t>
                          </m:r>
                          <m:sSub>
                            <m:sSubPr>
                              <m:ctrlPr>
                                <a:rPr lang="es-ES" sz="2400" b="0" i="1" smtClean="0">
                                  <a:solidFill>
                                    <a:schemeClr val="bg1"/>
                                  </a:solidFill>
                                  <a:latin typeface="Cambria Math" panose="02040503050406030204" pitchFamily="18" charset="0"/>
                                </a:rPr>
                              </m:ctrlPr>
                            </m:sSubPr>
                            <m:e>
                              <m:r>
                                <a:rPr lang="es-ES" sz="2400" b="0" i="1" smtClean="0">
                                  <a:solidFill>
                                    <a:schemeClr val="bg1"/>
                                  </a:solidFill>
                                  <a:latin typeface="Cambria Math" panose="02040503050406030204" pitchFamily="18" charset="0"/>
                                </a:rPr>
                                <m:t>𝑥</m:t>
                              </m:r>
                            </m:e>
                            <m:sub>
                              <m:r>
                                <a:rPr lang="es-ES" sz="2400" b="0" i="1" smtClean="0">
                                  <a:solidFill>
                                    <a:schemeClr val="bg1"/>
                                  </a:solidFill>
                                  <a:latin typeface="Cambria Math" panose="02040503050406030204" pitchFamily="18" charset="0"/>
                                </a:rPr>
                                <m:t>0</m:t>
                              </m:r>
                            </m:sub>
                          </m:sSub>
                        </m:num>
                        <m:den>
                          <m:r>
                            <a:rPr lang="es-ES" sz="2400" b="0" i="1" smtClean="0">
                              <a:solidFill>
                                <a:schemeClr val="bg1"/>
                              </a:solidFill>
                              <a:latin typeface="Cambria Math" panose="02040503050406030204" pitchFamily="18" charset="0"/>
                            </a:rPr>
                            <m:t>𝑡</m:t>
                          </m:r>
                          <m:r>
                            <a:rPr lang="es-ES" sz="2400" b="0" i="1" smtClean="0">
                              <a:solidFill>
                                <a:schemeClr val="bg1"/>
                              </a:solidFill>
                              <a:latin typeface="Cambria Math" panose="02040503050406030204" pitchFamily="18" charset="0"/>
                            </a:rPr>
                            <m:t>−</m:t>
                          </m:r>
                          <m:sSub>
                            <m:sSubPr>
                              <m:ctrlPr>
                                <a:rPr lang="es-ES" sz="2400" b="0" i="1" smtClean="0">
                                  <a:solidFill>
                                    <a:schemeClr val="bg1"/>
                                  </a:solidFill>
                                  <a:latin typeface="Cambria Math" panose="02040503050406030204" pitchFamily="18" charset="0"/>
                                </a:rPr>
                              </m:ctrlPr>
                            </m:sSubPr>
                            <m:e>
                              <m:r>
                                <a:rPr lang="es-ES" sz="2400" b="0" i="1" smtClean="0">
                                  <a:solidFill>
                                    <a:schemeClr val="bg1"/>
                                  </a:solidFill>
                                  <a:latin typeface="Cambria Math" panose="02040503050406030204" pitchFamily="18" charset="0"/>
                                </a:rPr>
                                <m:t>𝑡</m:t>
                              </m:r>
                            </m:e>
                            <m:sub>
                              <m:r>
                                <a:rPr lang="es-ES" sz="2400" b="0" i="1" smtClean="0">
                                  <a:solidFill>
                                    <a:schemeClr val="bg1"/>
                                  </a:solidFill>
                                  <a:latin typeface="Cambria Math" panose="02040503050406030204" pitchFamily="18" charset="0"/>
                                </a:rPr>
                                <m:t>0</m:t>
                              </m:r>
                            </m:sub>
                          </m:sSub>
                        </m:den>
                      </m:f>
                    </m:oMath>
                  </m:oMathPara>
                </a14:m>
                <a:endParaRPr lang="es-CL" sz="2400" dirty="0"/>
              </a:p>
            </p:txBody>
          </p:sp>
        </mc:Choice>
        <mc:Fallback xmlns="">
          <p:sp>
            <p:nvSpPr>
              <p:cNvPr id="5" name="CuadroTexto 4">
                <a:extLst>
                  <a:ext uri="{FF2B5EF4-FFF2-40B4-BE49-F238E27FC236}">
                    <a16:creationId xmlns:a16="http://schemas.microsoft.com/office/drawing/2014/main" id="{96CDEA2D-8B3F-E8C7-6127-B61D3D0AAFED}"/>
                  </a:ext>
                </a:extLst>
              </p:cNvPr>
              <p:cNvSpPr txBox="1">
                <a:spLocks noRot="1" noChangeAspect="1" noMove="1" noResize="1" noEditPoints="1" noAdjustHandles="1" noChangeArrowheads="1" noChangeShapeType="1" noTextEdit="1"/>
              </p:cNvSpPr>
              <p:nvPr/>
            </p:nvSpPr>
            <p:spPr>
              <a:xfrm>
                <a:off x="4925558" y="2534420"/>
                <a:ext cx="2730940" cy="779509"/>
              </a:xfrm>
              <a:prstGeom prst="rect">
                <a:avLst/>
              </a:prstGeom>
              <a:blipFill>
                <a:blip r:embed="rId3"/>
                <a:stretch>
                  <a:fillRect l="-463" r="-463" b="-7937"/>
                </a:stretch>
              </a:blipFill>
            </p:spPr>
            <p:txBody>
              <a:bodyPr/>
              <a:lstStyle/>
              <a:p>
                <a:r>
                  <a:rPr lang="es-CL">
                    <a:noFill/>
                  </a:rPr>
                  <a:t> </a:t>
                </a:r>
              </a:p>
            </p:txBody>
          </p:sp>
        </mc:Fallback>
      </mc:AlternateContent>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8918"/>
                                        </p:tgtEl>
                                        <p:attrNameLst>
                                          <p:attrName>style.visibility</p:attrName>
                                        </p:attrNameLst>
                                      </p:cBhvr>
                                      <p:to>
                                        <p:strVal val="visible"/>
                                      </p:to>
                                    </p:set>
                                    <p:anim calcmode="lin" valueType="num">
                                      <p:cBhvr additive="base">
                                        <p:cTn id="7" dur="500" fill="hold"/>
                                        <p:tgtEl>
                                          <p:spTgt spid="38918"/>
                                        </p:tgtEl>
                                        <p:attrNameLst>
                                          <p:attrName>ppt_x</p:attrName>
                                        </p:attrNameLst>
                                      </p:cBhvr>
                                      <p:tavLst>
                                        <p:tav tm="0">
                                          <p:val>
                                            <p:strVal val="#ppt_x"/>
                                          </p:val>
                                        </p:tav>
                                        <p:tav tm="100000">
                                          <p:val>
                                            <p:strVal val="#ppt_x"/>
                                          </p:val>
                                        </p:tav>
                                      </p:tavLst>
                                    </p:anim>
                                    <p:anim calcmode="lin" valueType="num">
                                      <p:cBhvr additive="base">
                                        <p:cTn id="8" dur="500" fill="hold"/>
                                        <p:tgtEl>
                                          <p:spTgt spid="3891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8919"/>
                                        </p:tgtEl>
                                        <p:attrNameLst>
                                          <p:attrName>style.visibility</p:attrName>
                                        </p:attrNameLst>
                                      </p:cBhvr>
                                      <p:to>
                                        <p:strVal val="visible"/>
                                      </p:to>
                                    </p:set>
                                    <p:anim calcmode="lin" valueType="num">
                                      <p:cBhvr additive="base">
                                        <p:cTn id="11" dur="500" fill="hold"/>
                                        <p:tgtEl>
                                          <p:spTgt spid="38919"/>
                                        </p:tgtEl>
                                        <p:attrNameLst>
                                          <p:attrName>ppt_x</p:attrName>
                                        </p:attrNameLst>
                                      </p:cBhvr>
                                      <p:tavLst>
                                        <p:tav tm="0">
                                          <p:val>
                                            <p:strVal val="#ppt_x"/>
                                          </p:val>
                                        </p:tav>
                                        <p:tav tm="100000">
                                          <p:val>
                                            <p:strVal val="#ppt_x"/>
                                          </p:val>
                                        </p:tav>
                                      </p:tavLst>
                                    </p:anim>
                                    <p:anim calcmode="lin" valueType="num">
                                      <p:cBhvr additive="base">
                                        <p:cTn id="12" dur="500" fill="hold"/>
                                        <p:tgtEl>
                                          <p:spTgt spid="38919"/>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8920"/>
                                        </p:tgtEl>
                                        <p:attrNameLst>
                                          <p:attrName>style.visibility</p:attrName>
                                        </p:attrNameLst>
                                      </p:cBhvr>
                                      <p:to>
                                        <p:strVal val="visible"/>
                                      </p:to>
                                    </p:set>
                                    <p:anim calcmode="lin" valueType="num">
                                      <p:cBhvr additive="base">
                                        <p:cTn id="15" dur="500" fill="hold"/>
                                        <p:tgtEl>
                                          <p:spTgt spid="38920"/>
                                        </p:tgtEl>
                                        <p:attrNameLst>
                                          <p:attrName>ppt_x</p:attrName>
                                        </p:attrNameLst>
                                      </p:cBhvr>
                                      <p:tavLst>
                                        <p:tav tm="0">
                                          <p:val>
                                            <p:strVal val="#ppt_x"/>
                                          </p:val>
                                        </p:tav>
                                        <p:tav tm="100000">
                                          <p:val>
                                            <p:strVal val="#ppt_x"/>
                                          </p:val>
                                        </p:tav>
                                      </p:tavLst>
                                    </p:anim>
                                    <p:anim calcmode="lin" valueType="num">
                                      <p:cBhvr additive="base">
                                        <p:cTn id="16" dur="500" fill="hold"/>
                                        <p:tgtEl>
                                          <p:spTgt spid="38920"/>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8921"/>
                                        </p:tgtEl>
                                        <p:attrNameLst>
                                          <p:attrName>style.visibility</p:attrName>
                                        </p:attrNameLst>
                                      </p:cBhvr>
                                      <p:to>
                                        <p:strVal val="visible"/>
                                      </p:to>
                                    </p:set>
                                    <p:anim calcmode="lin" valueType="num">
                                      <p:cBhvr additive="base">
                                        <p:cTn id="19" dur="500" fill="hold"/>
                                        <p:tgtEl>
                                          <p:spTgt spid="38921"/>
                                        </p:tgtEl>
                                        <p:attrNameLst>
                                          <p:attrName>ppt_x</p:attrName>
                                        </p:attrNameLst>
                                      </p:cBhvr>
                                      <p:tavLst>
                                        <p:tav tm="0">
                                          <p:val>
                                            <p:strVal val="#ppt_x"/>
                                          </p:val>
                                        </p:tav>
                                        <p:tav tm="100000">
                                          <p:val>
                                            <p:strVal val="#ppt_x"/>
                                          </p:val>
                                        </p:tav>
                                      </p:tavLst>
                                    </p:anim>
                                    <p:anim calcmode="lin" valueType="num">
                                      <p:cBhvr additive="base">
                                        <p:cTn id="20" dur="500" fill="hold"/>
                                        <p:tgtEl>
                                          <p:spTgt spid="38921"/>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8922"/>
                                        </p:tgtEl>
                                        <p:attrNameLst>
                                          <p:attrName>style.visibility</p:attrName>
                                        </p:attrNameLst>
                                      </p:cBhvr>
                                      <p:to>
                                        <p:strVal val="visible"/>
                                      </p:to>
                                    </p:set>
                                    <p:anim calcmode="lin" valueType="num">
                                      <p:cBhvr additive="base">
                                        <p:cTn id="23" dur="500" fill="hold"/>
                                        <p:tgtEl>
                                          <p:spTgt spid="38922"/>
                                        </p:tgtEl>
                                        <p:attrNameLst>
                                          <p:attrName>ppt_x</p:attrName>
                                        </p:attrNameLst>
                                      </p:cBhvr>
                                      <p:tavLst>
                                        <p:tav tm="0">
                                          <p:val>
                                            <p:strVal val="#ppt_x"/>
                                          </p:val>
                                        </p:tav>
                                        <p:tav tm="100000">
                                          <p:val>
                                            <p:strVal val="#ppt_x"/>
                                          </p:val>
                                        </p:tav>
                                      </p:tavLst>
                                    </p:anim>
                                    <p:anim calcmode="lin" valueType="num">
                                      <p:cBhvr additive="base">
                                        <p:cTn id="24" dur="500" fill="hold"/>
                                        <p:tgtEl>
                                          <p:spTgt spid="38922"/>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8923"/>
                                        </p:tgtEl>
                                        <p:attrNameLst>
                                          <p:attrName>style.visibility</p:attrName>
                                        </p:attrNameLst>
                                      </p:cBhvr>
                                      <p:to>
                                        <p:strVal val="visible"/>
                                      </p:to>
                                    </p:set>
                                    <p:anim calcmode="lin" valueType="num">
                                      <p:cBhvr additive="base">
                                        <p:cTn id="27" dur="500" fill="hold"/>
                                        <p:tgtEl>
                                          <p:spTgt spid="38923"/>
                                        </p:tgtEl>
                                        <p:attrNameLst>
                                          <p:attrName>ppt_x</p:attrName>
                                        </p:attrNameLst>
                                      </p:cBhvr>
                                      <p:tavLst>
                                        <p:tav tm="0">
                                          <p:val>
                                            <p:strVal val="#ppt_x"/>
                                          </p:val>
                                        </p:tav>
                                        <p:tav tm="100000">
                                          <p:val>
                                            <p:strVal val="#ppt_x"/>
                                          </p:val>
                                        </p:tav>
                                      </p:tavLst>
                                    </p:anim>
                                    <p:anim calcmode="lin" valueType="num">
                                      <p:cBhvr additive="base">
                                        <p:cTn id="28" dur="500" fill="hold"/>
                                        <p:tgtEl>
                                          <p:spTgt spid="3892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38924"/>
                                        </p:tgtEl>
                                        <p:attrNameLst>
                                          <p:attrName>style.visibility</p:attrName>
                                        </p:attrNameLst>
                                      </p:cBhvr>
                                      <p:to>
                                        <p:strVal val="visible"/>
                                      </p:to>
                                    </p:set>
                                    <p:anim calcmode="lin" valueType="num">
                                      <p:cBhvr additive="base">
                                        <p:cTn id="31" dur="500" fill="hold"/>
                                        <p:tgtEl>
                                          <p:spTgt spid="38924"/>
                                        </p:tgtEl>
                                        <p:attrNameLst>
                                          <p:attrName>ppt_x</p:attrName>
                                        </p:attrNameLst>
                                      </p:cBhvr>
                                      <p:tavLst>
                                        <p:tav tm="0">
                                          <p:val>
                                            <p:strVal val="#ppt_x"/>
                                          </p:val>
                                        </p:tav>
                                        <p:tav tm="100000">
                                          <p:val>
                                            <p:strVal val="#ppt_x"/>
                                          </p:val>
                                        </p:tav>
                                      </p:tavLst>
                                    </p:anim>
                                    <p:anim calcmode="lin" valueType="num">
                                      <p:cBhvr additive="base">
                                        <p:cTn id="32" dur="500" fill="hold"/>
                                        <p:tgtEl>
                                          <p:spTgt spid="3892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38925"/>
                                        </p:tgtEl>
                                        <p:attrNameLst>
                                          <p:attrName>style.visibility</p:attrName>
                                        </p:attrNameLst>
                                      </p:cBhvr>
                                      <p:to>
                                        <p:strVal val="visible"/>
                                      </p:to>
                                    </p:set>
                                    <p:anim calcmode="lin" valueType="num">
                                      <p:cBhvr additive="base">
                                        <p:cTn id="35" dur="500" fill="hold"/>
                                        <p:tgtEl>
                                          <p:spTgt spid="38925"/>
                                        </p:tgtEl>
                                        <p:attrNameLst>
                                          <p:attrName>ppt_x</p:attrName>
                                        </p:attrNameLst>
                                      </p:cBhvr>
                                      <p:tavLst>
                                        <p:tav tm="0">
                                          <p:val>
                                            <p:strVal val="#ppt_x"/>
                                          </p:val>
                                        </p:tav>
                                        <p:tav tm="100000">
                                          <p:val>
                                            <p:strVal val="#ppt_x"/>
                                          </p:val>
                                        </p:tav>
                                      </p:tavLst>
                                    </p:anim>
                                    <p:anim calcmode="lin" valueType="num">
                                      <p:cBhvr additive="base">
                                        <p:cTn id="36" dur="500" fill="hold"/>
                                        <p:tgtEl>
                                          <p:spTgt spid="3892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38926"/>
                                        </p:tgtEl>
                                        <p:attrNameLst>
                                          <p:attrName>style.visibility</p:attrName>
                                        </p:attrNameLst>
                                      </p:cBhvr>
                                      <p:to>
                                        <p:strVal val="visible"/>
                                      </p:to>
                                    </p:set>
                                    <p:anim calcmode="lin" valueType="num">
                                      <p:cBhvr additive="base">
                                        <p:cTn id="39" dur="500" fill="hold"/>
                                        <p:tgtEl>
                                          <p:spTgt spid="38926"/>
                                        </p:tgtEl>
                                        <p:attrNameLst>
                                          <p:attrName>ppt_x</p:attrName>
                                        </p:attrNameLst>
                                      </p:cBhvr>
                                      <p:tavLst>
                                        <p:tav tm="0">
                                          <p:val>
                                            <p:strVal val="#ppt_x"/>
                                          </p:val>
                                        </p:tav>
                                        <p:tav tm="100000">
                                          <p:val>
                                            <p:strVal val="#ppt_x"/>
                                          </p:val>
                                        </p:tav>
                                      </p:tavLst>
                                    </p:anim>
                                    <p:anim calcmode="lin" valueType="num">
                                      <p:cBhvr additive="base">
                                        <p:cTn id="40" dur="500" fill="hold"/>
                                        <p:tgtEl>
                                          <p:spTgt spid="38926"/>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38927"/>
                                        </p:tgtEl>
                                        <p:attrNameLst>
                                          <p:attrName>style.visibility</p:attrName>
                                        </p:attrNameLst>
                                      </p:cBhvr>
                                      <p:to>
                                        <p:strVal val="visible"/>
                                      </p:to>
                                    </p:set>
                                    <p:anim calcmode="lin" valueType="num">
                                      <p:cBhvr additive="base">
                                        <p:cTn id="43" dur="500" fill="hold"/>
                                        <p:tgtEl>
                                          <p:spTgt spid="38927"/>
                                        </p:tgtEl>
                                        <p:attrNameLst>
                                          <p:attrName>ppt_x</p:attrName>
                                        </p:attrNameLst>
                                      </p:cBhvr>
                                      <p:tavLst>
                                        <p:tav tm="0">
                                          <p:val>
                                            <p:strVal val="#ppt_x"/>
                                          </p:val>
                                        </p:tav>
                                        <p:tav tm="100000">
                                          <p:val>
                                            <p:strVal val="#ppt_x"/>
                                          </p:val>
                                        </p:tav>
                                      </p:tavLst>
                                    </p:anim>
                                    <p:anim calcmode="lin" valueType="num">
                                      <p:cBhvr additive="base">
                                        <p:cTn id="44" dur="500" fill="hold"/>
                                        <p:tgtEl>
                                          <p:spTgt spid="38927"/>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38928"/>
                                        </p:tgtEl>
                                        <p:attrNameLst>
                                          <p:attrName>style.visibility</p:attrName>
                                        </p:attrNameLst>
                                      </p:cBhvr>
                                      <p:to>
                                        <p:strVal val="visible"/>
                                      </p:to>
                                    </p:set>
                                    <p:anim calcmode="lin" valueType="num">
                                      <p:cBhvr additive="base">
                                        <p:cTn id="47" dur="500" fill="hold"/>
                                        <p:tgtEl>
                                          <p:spTgt spid="38928"/>
                                        </p:tgtEl>
                                        <p:attrNameLst>
                                          <p:attrName>ppt_x</p:attrName>
                                        </p:attrNameLst>
                                      </p:cBhvr>
                                      <p:tavLst>
                                        <p:tav tm="0">
                                          <p:val>
                                            <p:strVal val="#ppt_x"/>
                                          </p:val>
                                        </p:tav>
                                        <p:tav tm="100000">
                                          <p:val>
                                            <p:strVal val="#ppt_x"/>
                                          </p:val>
                                        </p:tav>
                                      </p:tavLst>
                                    </p:anim>
                                    <p:anim calcmode="lin" valueType="num">
                                      <p:cBhvr additive="base">
                                        <p:cTn id="48" dur="500" fill="hold"/>
                                        <p:tgtEl>
                                          <p:spTgt spid="38928"/>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38929"/>
                                        </p:tgtEl>
                                        <p:attrNameLst>
                                          <p:attrName>style.visibility</p:attrName>
                                        </p:attrNameLst>
                                      </p:cBhvr>
                                      <p:to>
                                        <p:strVal val="visible"/>
                                      </p:to>
                                    </p:set>
                                    <p:anim calcmode="lin" valueType="num">
                                      <p:cBhvr additive="base">
                                        <p:cTn id="51" dur="500" fill="hold"/>
                                        <p:tgtEl>
                                          <p:spTgt spid="38929"/>
                                        </p:tgtEl>
                                        <p:attrNameLst>
                                          <p:attrName>ppt_x</p:attrName>
                                        </p:attrNameLst>
                                      </p:cBhvr>
                                      <p:tavLst>
                                        <p:tav tm="0">
                                          <p:val>
                                            <p:strVal val="#ppt_x"/>
                                          </p:val>
                                        </p:tav>
                                        <p:tav tm="100000">
                                          <p:val>
                                            <p:strVal val="#ppt_x"/>
                                          </p:val>
                                        </p:tav>
                                      </p:tavLst>
                                    </p:anim>
                                    <p:anim calcmode="lin" valueType="num">
                                      <p:cBhvr additive="base">
                                        <p:cTn id="52" dur="500" fill="hold"/>
                                        <p:tgtEl>
                                          <p:spTgt spid="38929"/>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38930"/>
                                        </p:tgtEl>
                                        <p:attrNameLst>
                                          <p:attrName>style.visibility</p:attrName>
                                        </p:attrNameLst>
                                      </p:cBhvr>
                                      <p:to>
                                        <p:strVal val="visible"/>
                                      </p:to>
                                    </p:set>
                                    <p:anim calcmode="lin" valueType="num">
                                      <p:cBhvr additive="base">
                                        <p:cTn id="55" dur="500" fill="hold"/>
                                        <p:tgtEl>
                                          <p:spTgt spid="38930"/>
                                        </p:tgtEl>
                                        <p:attrNameLst>
                                          <p:attrName>ppt_x</p:attrName>
                                        </p:attrNameLst>
                                      </p:cBhvr>
                                      <p:tavLst>
                                        <p:tav tm="0">
                                          <p:val>
                                            <p:strVal val="#ppt_x"/>
                                          </p:val>
                                        </p:tav>
                                        <p:tav tm="100000">
                                          <p:val>
                                            <p:strVal val="#ppt_x"/>
                                          </p:val>
                                        </p:tav>
                                      </p:tavLst>
                                    </p:anim>
                                    <p:anim calcmode="lin" valueType="num">
                                      <p:cBhvr additive="base">
                                        <p:cTn id="56" dur="500" fill="hold"/>
                                        <p:tgtEl>
                                          <p:spTgt spid="38930"/>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46086"/>
                                        </p:tgtEl>
                                        <p:attrNameLst>
                                          <p:attrName>style.visibility</p:attrName>
                                        </p:attrNameLst>
                                      </p:cBhvr>
                                      <p:to>
                                        <p:strVal val="visible"/>
                                      </p:to>
                                    </p:set>
                                    <p:anim calcmode="lin" valueType="num">
                                      <p:cBhvr additive="base">
                                        <p:cTn id="61" dur="500" fill="hold"/>
                                        <p:tgtEl>
                                          <p:spTgt spid="46086"/>
                                        </p:tgtEl>
                                        <p:attrNameLst>
                                          <p:attrName>ppt_x</p:attrName>
                                        </p:attrNameLst>
                                      </p:cBhvr>
                                      <p:tavLst>
                                        <p:tav tm="0">
                                          <p:val>
                                            <p:strVal val="#ppt_x"/>
                                          </p:val>
                                        </p:tav>
                                        <p:tav tm="100000">
                                          <p:val>
                                            <p:strVal val="#ppt_x"/>
                                          </p:val>
                                        </p:tav>
                                      </p:tavLst>
                                    </p:anim>
                                    <p:anim calcmode="lin" valueType="num">
                                      <p:cBhvr additive="base">
                                        <p:cTn id="62" dur="500" fill="hold"/>
                                        <p:tgtEl>
                                          <p:spTgt spid="46086"/>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5"/>
                                        </p:tgtEl>
                                        <p:attrNameLst>
                                          <p:attrName>style.visibility</p:attrName>
                                        </p:attrNameLst>
                                      </p:cBhvr>
                                      <p:to>
                                        <p:strVal val="visible"/>
                                      </p:to>
                                    </p:set>
                                    <p:anim calcmode="lin" valueType="num">
                                      <p:cBhvr additive="base">
                                        <p:cTn id="67" dur="500" fill="hold"/>
                                        <p:tgtEl>
                                          <p:spTgt spid="5"/>
                                        </p:tgtEl>
                                        <p:attrNameLst>
                                          <p:attrName>ppt_x</p:attrName>
                                        </p:attrNameLst>
                                      </p:cBhvr>
                                      <p:tavLst>
                                        <p:tav tm="0">
                                          <p:val>
                                            <p:strVal val="#ppt_x"/>
                                          </p:val>
                                        </p:tav>
                                        <p:tav tm="100000">
                                          <p:val>
                                            <p:strVal val="#ppt_x"/>
                                          </p:val>
                                        </p:tav>
                                      </p:tavLst>
                                    </p:anim>
                                    <p:anim calcmode="lin" valueType="num">
                                      <p:cBhvr additive="base">
                                        <p:cTn id="6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2"/>
                                        </p:tgtEl>
                                        <p:attrNameLst>
                                          <p:attrName>style.visibility</p:attrName>
                                        </p:attrNameLst>
                                      </p:cBhvr>
                                      <p:to>
                                        <p:strVal val="visible"/>
                                      </p:to>
                                    </p:set>
                                    <p:anim calcmode="lin" valueType="num">
                                      <p:cBhvr additive="base">
                                        <p:cTn id="73" dur="500" fill="hold"/>
                                        <p:tgtEl>
                                          <p:spTgt spid="2"/>
                                        </p:tgtEl>
                                        <p:attrNameLst>
                                          <p:attrName>ppt_x</p:attrName>
                                        </p:attrNameLst>
                                      </p:cBhvr>
                                      <p:tavLst>
                                        <p:tav tm="0">
                                          <p:val>
                                            <p:strVal val="#ppt_x"/>
                                          </p:val>
                                        </p:tav>
                                        <p:tav tm="100000">
                                          <p:val>
                                            <p:strVal val="#ppt_x"/>
                                          </p:val>
                                        </p:tav>
                                      </p:tavLst>
                                    </p:anim>
                                    <p:anim calcmode="lin" valueType="num">
                                      <p:cBhvr additive="base">
                                        <p:cTn id="7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6" grpId="0"/>
      <p:bldP spid="38918" grpId="0" animBg="1"/>
      <p:bldP spid="38919" grpId="0" animBg="1"/>
      <p:bldP spid="38920" grpId="0"/>
      <p:bldP spid="38921" grpId="0"/>
      <p:bldP spid="38922" grpId="0" animBg="1"/>
      <p:bldP spid="38923" grpId="0"/>
      <p:bldP spid="38924" grpId="0"/>
      <p:bldP spid="38925" grpId="0" animBg="1"/>
      <p:bldP spid="38926" grpId="0" animBg="1"/>
      <p:bldP spid="38927" grpId="0" animBg="1"/>
      <p:bldP spid="38928" grpId="0" animBg="1"/>
      <p:bldP spid="38929" grpId="0"/>
      <p:bldP spid="38930" grpId="0"/>
      <p:bldP spid="2" grpId="0"/>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9159" name="Text Box 7">
            <a:extLst>
              <a:ext uri="{FF2B5EF4-FFF2-40B4-BE49-F238E27FC236}">
                <a16:creationId xmlns:a16="http://schemas.microsoft.com/office/drawing/2014/main" id="{20DC6BBB-CE95-6C4D-90B6-AB5C2AF5409A}"/>
              </a:ext>
            </a:extLst>
          </p:cNvPr>
          <p:cNvSpPr txBox="1">
            <a:spLocks noChangeArrowheads="1"/>
          </p:cNvSpPr>
          <p:nvPr/>
        </p:nvSpPr>
        <p:spPr bwMode="auto">
          <a:xfrm>
            <a:off x="3348038" y="2349500"/>
            <a:ext cx="59769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chemeClr val="bg1"/>
                </a:solidFill>
                <a:latin typeface="Arial" panose="020B0604020202020204" pitchFamily="34" charset="0"/>
              </a:rPr>
              <a:t>Si t</a:t>
            </a:r>
            <a:r>
              <a:rPr lang="es-CL" altLang="es-ES_tradnl" sz="1800" baseline="-25000">
                <a:solidFill>
                  <a:schemeClr val="bg1"/>
                </a:solidFill>
                <a:latin typeface="Arial" panose="020B0604020202020204" pitchFamily="34" charset="0"/>
              </a:rPr>
              <a:t>i </a:t>
            </a:r>
            <a:r>
              <a:rPr lang="es-CL" altLang="es-ES_tradnl" sz="1800">
                <a:solidFill>
                  <a:schemeClr val="bg1"/>
                </a:solidFill>
                <a:latin typeface="Arial" panose="020B0604020202020204" pitchFamily="34" charset="0"/>
              </a:rPr>
              <a:t>= 0 [s]</a:t>
            </a:r>
            <a:endParaRPr lang="es-ES" altLang="es-ES_tradnl" sz="1800" baseline="-25000">
              <a:solidFill>
                <a:schemeClr val="bg1"/>
              </a:solidFill>
              <a:latin typeface="Arial" panose="020B0604020202020204" pitchFamily="34" charset="0"/>
            </a:endParaRPr>
          </a:p>
        </p:txBody>
      </p:sp>
      <p:sp>
        <p:nvSpPr>
          <p:cNvPr id="49169" name="AutoShape 17">
            <a:extLst>
              <a:ext uri="{FF2B5EF4-FFF2-40B4-BE49-F238E27FC236}">
                <a16:creationId xmlns:a16="http://schemas.microsoft.com/office/drawing/2014/main" id="{859FF0B1-7446-EF4B-BF16-138D7E5157B3}"/>
              </a:ext>
            </a:extLst>
          </p:cNvPr>
          <p:cNvSpPr>
            <a:spLocks noChangeArrowheads="1"/>
          </p:cNvSpPr>
          <p:nvPr/>
        </p:nvSpPr>
        <p:spPr bwMode="auto">
          <a:xfrm>
            <a:off x="4356100" y="3213100"/>
            <a:ext cx="1584325" cy="503238"/>
          </a:xfrm>
          <a:prstGeom prst="rightArrow">
            <a:avLst>
              <a:gd name="adj1" fmla="val 50000"/>
              <a:gd name="adj2" fmla="val 78707"/>
            </a:avLst>
          </a:prstGeom>
          <a:solidFill>
            <a:schemeClr val="accent1"/>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CL" altLang="es-ES_tradnl" sz="1800">
              <a:latin typeface="Arial" panose="020B0604020202020204" pitchFamily="34" charset="0"/>
            </a:endParaRPr>
          </a:p>
        </p:txBody>
      </p:sp>
      <mc:AlternateContent xmlns:mc="http://schemas.openxmlformats.org/markup-compatibility/2006" xmlns:a14="http://schemas.microsoft.com/office/drawing/2010/main">
        <mc:Choice Requires="a14">
          <p:sp>
            <p:nvSpPr>
              <p:cNvPr id="4" name="CuadroTexto 3">
                <a:extLst>
                  <a:ext uri="{FF2B5EF4-FFF2-40B4-BE49-F238E27FC236}">
                    <a16:creationId xmlns:a16="http://schemas.microsoft.com/office/drawing/2014/main" id="{299C324A-0FE3-F136-1909-F64222C634C9}"/>
                  </a:ext>
                </a:extLst>
              </p:cNvPr>
              <p:cNvSpPr txBox="1"/>
              <p:nvPr/>
            </p:nvSpPr>
            <p:spPr>
              <a:xfrm>
                <a:off x="2674062" y="933381"/>
                <a:ext cx="2643352" cy="77950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acc>
                        <m:accPr>
                          <m:chr m:val="̅"/>
                          <m:ctrlPr>
                            <a:rPr lang="es-CL" sz="2400" i="1" smtClean="0">
                              <a:solidFill>
                                <a:schemeClr val="bg1"/>
                              </a:solidFill>
                              <a:latin typeface="Cambria Math" panose="02040503050406030204" pitchFamily="18" charset="0"/>
                            </a:rPr>
                          </m:ctrlPr>
                        </m:accPr>
                        <m:e>
                          <m:r>
                            <a:rPr lang="es-ES" sz="2400" b="0" i="1" smtClean="0">
                              <a:solidFill>
                                <a:schemeClr val="bg1"/>
                              </a:solidFill>
                              <a:latin typeface="Cambria Math" panose="02040503050406030204" pitchFamily="18" charset="0"/>
                            </a:rPr>
                            <m:t>𝑣</m:t>
                          </m:r>
                        </m:e>
                      </m:acc>
                      <m:r>
                        <a:rPr lang="es-ES" sz="2400" b="0" i="1" smtClean="0">
                          <a:solidFill>
                            <a:schemeClr val="bg1"/>
                          </a:solidFill>
                          <a:latin typeface="Cambria Math" panose="02040503050406030204" pitchFamily="18" charset="0"/>
                        </a:rPr>
                        <m:t>=</m:t>
                      </m:r>
                      <m:f>
                        <m:fPr>
                          <m:ctrlPr>
                            <a:rPr lang="es-ES" sz="2400" b="0" i="1" smtClean="0">
                              <a:solidFill>
                                <a:schemeClr val="bg1"/>
                              </a:solidFill>
                              <a:latin typeface="Cambria Math" panose="02040503050406030204" pitchFamily="18" charset="0"/>
                            </a:rPr>
                          </m:ctrlPr>
                        </m:fPr>
                        <m:num>
                          <m:r>
                            <a:rPr lang="es-ES" sz="2400" b="0" i="1" smtClean="0">
                              <a:solidFill>
                                <a:schemeClr val="bg1"/>
                              </a:solidFill>
                              <a:latin typeface="Cambria Math" panose="02040503050406030204" pitchFamily="18" charset="0"/>
                              <a:ea typeface="Cambria Math" panose="02040503050406030204" pitchFamily="18" charset="0"/>
                            </a:rPr>
                            <m:t>∆</m:t>
                          </m:r>
                          <m:r>
                            <a:rPr lang="es-ES" sz="2400" b="0" i="1" smtClean="0">
                              <a:solidFill>
                                <a:schemeClr val="bg1"/>
                              </a:solidFill>
                              <a:latin typeface="Cambria Math" panose="02040503050406030204" pitchFamily="18" charset="0"/>
                              <a:ea typeface="Cambria Math" panose="02040503050406030204" pitchFamily="18" charset="0"/>
                            </a:rPr>
                            <m:t>𝑥</m:t>
                          </m:r>
                        </m:num>
                        <m:den>
                          <m:r>
                            <a:rPr lang="es-ES" sz="2400" b="0" i="1" smtClean="0">
                              <a:solidFill>
                                <a:schemeClr val="bg1"/>
                              </a:solidFill>
                              <a:latin typeface="Cambria Math" panose="02040503050406030204" pitchFamily="18" charset="0"/>
                              <a:ea typeface="Cambria Math" panose="02040503050406030204" pitchFamily="18" charset="0"/>
                            </a:rPr>
                            <m:t>∆</m:t>
                          </m:r>
                          <m:r>
                            <a:rPr lang="es-ES" sz="2400" b="0" i="1" smtClean="0">
                              <a:solidFill>
                                <a:schemeClr val="bg1"/>
                              </a:solidFill>
                              <a:latin typeface="Cambria Math" panose="02040503050406030204" pitchFamily="18" charset="0"/>
                              <a:ea typeface="Cambria Math" panose="02040503050406030204" pitchFamily="18" charset="0"/>
                            </a:rPr>
                            <m:t>𝑡</m:t>
                          </m:r>
                        </m:den>
                      </m:f>
                      <m:r>
                        <a:rPr lang="es-ES" sz="2400" b="0" i="1" smtClean="0">
                          <a:solidFill>
                            <a:schemeClr val="bg1"/>
                          </a:solidFill>
                          <a:latin typeface="Cambria Math" panose="02040503050406030204" pitchFamily="18" charset="0"/>
                        </a:rPr>
                        <m:t>=</m:t>
                      </m:r>
                      <m:f>
                        <m:fPr>
                          <m:ctrlPr>
                            <a:rPr lang="es-ES" sz="2400" b="0" i="1" smtClean="0">
                              <a:solidFill>
                                <a:schemeClr val="bg1"/>
                              </a:solidFill>
                              <a:latin typeface="Cambria Math" panose="02040503050406030204" pitchFamily="18" charset="0"/>
                            </a:rPr>
                          </m:ctrlPr>
                        </m:fPr>
                        <m:num>
                          <m:r>
                            <a:rPr lang="es-ES" sz="2400" b="0" i="1" smtClean="0">
                              <a:solidFill>
                                <a:schemeClr val="bg1"/>
                              </a:solidFill>
                              <a:latin typeface="Cambria Math" panose="02040503050406030204" pitchFamily="18" charset="0"/>
                            </a:rPr>
                            <m:t>𝑥</m:t>
                          </m:r>
                          <m:d>
                            <m:dPr>
                              <m:ctrlPr>
                                <a:rPr lang="es-ES" sz="2400" b="0" i="1" smtClean="0">
                                  <a:solidFill>
                                    <a:schemeClr val="bg1"/>
                                  </a:solidFill>
                                  <a:latin typeface="Cambria Math" panose="02040503050406030204" pitchFamily="18" charset="0"/>
                                </a:rPr>
                              </m:ctrlPr>
                            </m:dPr>
                            <m:e>
                              <m:r>
                                <a:rPr lang="es-ES" sz="2400" b="0" i="1" smtClean="0">
                                  <a:solidFill>
                                    <a:schemeClr val="bg1"/>
                                  </a:solidFill>
                                  <a:latin typeface="Cambria Math" panose="02040503050406030204" pitchFamily="18" charset="0"/>
                                </a:rPr>
                                <m:t>𝑡</m:t>
                              </m:r>
                            </m:e>
                          </m:d>
                          <m:r>
                            <a:rPr lang="es-ES" sz="2400" b="0" i="1" smtClean="0">
                              <a:solidFill>
                                <a:schemeClr val="bg1"/>
                              </a:solidFill>
                              <a:latin typeface="Cambria Math" panose="02040503050406030204" pitchFamily="18" charset="0"/>
                            </a:rPr>
                            <m:t>−</m:t>
                          </m:r>
                          <m:sSub>
                            <m:sSubPr>
                              <m:ctrlPr>
                                <a:rPr lang="es-ES" sz="2400" b="0" i="1" smtClean="0">
                                  <a:solidFill>
                                    <a:schemeClr val="bg1"/>
                                  </a:solidFill>
                                  <a:latin typeface="Cambria Math" panose="02040503050406030204" pitchFamily="18" charset="0"/>
                                </a:rPr>
                              </m:ctrlPr>
                            </m:sSubPr>
                            <m:e>
                              <m:r>
                                <a:rPr lang="es-ES" sz="2400" b="0" i="1" smtClean="0">
                                  <a:solidFill>
                                    <a:schemeClr val="bg1"/>
                                  </a:solidFill>
                                  <a:latin typeface="Cambria Math" panose="02040503050406030204" pitchFamily="18" charset="0"/>
                                </a:rPr>
                                <m:t>𝑥</m:t>
                              </m:r>
                            </m:e>
                            <m:sub>
                              <m:r>
                                <a:rPr lang="es-ES" sz="2400" b="0" i="1" smtClean="0">
                                  <a:solidFill>
                                    <a:schemeClr val="bg1"/>
                                  </a:solidFill>
                                  <a:latin typeface="Cambria Math" panose="02040503050406030204" pitchFamily="18" charset="0"/>
                                </a:rPr>
                                <m:t>0</m:t>
                              </m:r>
                            </m:sub>
                          </m:sSub>
                        </m:num>
                        <m:den>
                          <m:r>
                            <a:rPr lang="es-ES" sz="2400" b="0" i="1" smtClean="0">
                              <a:solidFill>
                                <a:schemeClr val="bg1"/>
                              </a:solidFill>
                              <a:latin typeface="Cambria Math" panose="02040503050406030204" pitchFamily="18" charset="0"/>
                            </a:rPr>
                            <m:t>𝑡</m:t>
                          </m:r>
                          <m:r>
                            <a:rPr lang="es-ES" sz="2400" b="0" i="1" smtClean="0">
                              <a:solidFill>
                                <a:schemeClr val="bg1"/>
                              </a:solidFill>
                              <a:latin typeface="Cambria Math" panose="02040503050406030204" pitchFamily="18" charset="0"/>
                            </a:rPr>
                            <m:t>−</m:t>
                          </m:r>
                          <m:sSub>
                            <m:sSubPr>
                              <m:ctrlPr>
                                <a:rPr lang="es-ES" sz="2400" b="0" i="1" smtClean="0">
                                  <a:solidFill>
                                    <a:schemeClr val="bg1"/>
                                  </a:solidFill>
                                  <a:latin typeface="Cambria Math" panose="02040503050406030204" pitchFamily="18" charset="0"/>
                                </a:rPr>
                              </m:ctrlPr>
                            </m:sSubPr>
                            <m:e>
                              <m:r>
                                <a:rPr lang="es-ES" sz="2400" b="0" i="1" smtClean="0">
                                  <a:solidFill>
                                    <a:schemeClr val="bg1"/>
                                  </a:solidFill>
                                  <a:latin typeface="Cambria Math" panose="02040503050406030204" pitchFamily="18" charset="0"/>
                                </a:rPr>
                                <m:t>𝑡</m:t>
                              </m:r>
                            </m:e>
                            <m:sub>
                              <m:r>
                                <a:rPr lang="es-ES" sz="2400" b="0" i="1" smtClean="0">
                                  <a:solidFill>
                                    <a:schemeClr val="bg1"/>
                                  </a:solidFill>
                                  <a:latin typeface="Cambria Math" panose="02040503050406030204" pitchFamily="18" charset="0"/>
                                </a:rPr>
                                <m:t>0</m:t>
                              </m:r>
                            </m:sub>
                          </m:sSub>
                        </m:den>
                      </m:f>
                    </m:oMath>
                  </m:oMathPara>
                </a14:m>
                <a:endParaRPr lang="es-CL" sz="2400" dirty="0"/>
              </a:p>
            </p:txBody>
          </p:sp>
        </mc:Choice>
        <mc:Fallback xmlns="">
          <p:sp>
            <p:nvSpPr>
              <p:cNvPr id="4" name="CuadroTexto 3">
                <a:extLst>
                  <a:ext uri="{FF2B5EF4-FFF2-40B4-BE49-F238E27FC236}">
                    <a16:creationId xmlns:a16="http://schemas.microsoft.com/office/drawing/2014/main" id="{299C324A-0FE3-F136-1909-F64222C634C9}"/>
                  </a:ext>
                </a:extLst>
              </p:cNvPr>
              <p:cNvSpPr txBox="1">
                <a:spLocks noRot="1" noChangeAspect="1" noMove="1" noResize="1" noEditPoints="1" noAdjustHandles="1" noChangeArrowheads="1" noChangeShapeType="1" noTextEdit="1"/>
              </p:cNvSpPr>
              <p:nvPr/>
            </p:nvSpPr>
            <p:spPr>
              <a:xfrm>
                <a:off x="2674062" y="933381"/>
                <a:ext cx="2643352" cy="779509"/>
              </a:xfrm>
              <a:prstGeom prst="rect">
                <a:avLst/>
              </a:prstGeom>
              <a:blipFill>
                <a:blip r:embed="rId2"/>
                <a:stretch>
                  <a:fillRect l="-478" r="-478" b="-9677"/>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7" name="CuadroTexto 6">
                <a:extLst>
                  <a:ext uri="{FF2B5EF4-FFF2-40B4-BE49-F238E27FC236}">
                    <a16:creationId xmlns:a16="http://schemas.microsoft.com/office/drawing/2014/main" id="{21A53B66-86DC-F6B2-971B-657160712BA8}"/>
                  </a:ext>
                </a:extLst>
              </p:cNvPr>
              <p:cNvSpPr txBox="1"/>
              <p:nvPr/>
            </p:nvSpPr>
            <p:spPr>
              <a:xfrm>
                <a:off x="1352386" y="3039245"/>
                <a:ext cx="1887632" cy="716735"/>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acc>
                        <m:accPr>
                          <m:chr m:val="̅"/>
                          <m:ctrlPr>
                            <a:rPr lang="es-CL" sz="2400" i="1" smtClean="0">
                              <a:solidFill>
                                <a:schemeClr val="bg1"/>
                              </a:solidFill>
                              <a:latin typeface="Cambria Math" panose="02040503050406030204" pitchFamily="18" charset="0"/>
                            </a:rPr>
                          </m:ctrlPr>
                        </m:accPr>
                        <m:e>
                          <m:r>
                            <a:rPr lang="es-ES" sz="2400" b="0" i="1" smtClean="0">
                              <a:solidFill>
                                <a:schemeClr val="bg1"/>
                              </a:solidFill>
                              <a:latin typeface="Cambria Math" panose="02040503050406030204" pitchFamily="18" charset="0"/>
                            </a:rPr>
                            <m:t>𝑣</m:t>
                          </m:r>
                        </m:e>
                      </m:acc>
                      <m:r>
                        <a:rPr lang="es-ES" sz="2400" b="0" i="1" smtClean="0">
                          <a:solidFill>
                            <a:schemeClr val="bg1"/>
                          </a:solidFill>
                          <a:latin typeface="Cambria Math" panose="02040503050406030204" pitchFamily="18" charset="0"/>
                        </a:rPr>
                        <m:t>=</m:t>
                      </m:r>
                      <m:f>
                        <m:fPr>
                          <m:ctrlPr>
                            <a:rPr lang="es-ES" sz="2400" b="0" i="1" smtClean="0">
                              <a:solidFill>
                                <a:schemeClr val="bg1"/>
                              </a:solidFill>
                              <a:latin typeface="Cambria Math" panose="02040503050406030204" pitchFamily="18" charset="0"/>
                            </a:rPr>
                          </m:ctrlPr>
                        </m:fPr>
                        <m:num>
                          <m:r>
                            <a:rPr lang="es-ES" sz="2400" b="0" i="1" smtClean="0">
                              <a:solidFill>
                                <a:schemeClr val="bg1"/>
                              </a:solidFill>
                              <a:latin typeface="Cambria Math" panose="02040503050406030204" pitchFamily="18" charset="0"/>
                            </a:rPr>
                            <m:t>𝑥</m:t>
                          </m:r>
                          <m:d>
                            <m:dPr>
                              <m:ctrlPr>
                                <a:rPr lang="es-ES" sz="2400" b="0" i="1" smtClean="0">
                                  <a:solidFill>
                                    <a:schemeClr val="bg1"/>
                                  </a:solidFill>
                                  <a:latin typeface="Cambria Math" panose="02040503050406030204" pitchFamily="18" charset="0"/>
                                </a:rPr>
                              </m:ctrlPr>
                            </m:dPr>
                            <m:e>
                              <m:r>
                                <a:rPr lang="es-ES" sz="2400" b="0" i="1" smtClean="0">
                                  <a:solidFill>
                                    <a:schemeClr val="bg1"/>
                                  </a:solidFill>
                                  <a:latin typeface="Cambria Math" panose="02040503050406030204" pitchFamily="18" charset="0"/>
                                </a:rPr>
                                <m:t>𝑡</m:t>
                              </m:r>
                            </m:e>
                          </m:d>
                          <m:r>
                            <a:rPr lang="es-ES" sz="2400" b="0" i="1" smtClean="0">
                              <a:solidFill>
                                <a:schemeClr val="bg1"/>
                              </a:solidFill>
                              <a:latin typeface="Cambria Math" panose="02040503050406030204" pitchFamily="18" charset="0"/>
                            </a:rPr>
                            <m:t>−</m:t>
                          </m:r>
                          <m:sSub>
                            <m:sSubPr>
                              <m:ctrlPr>
                                <a:rPr lang="es-ES" sz="2400" b="0" i="1" smtClean="0">
                                  <a:solidFill>
                                    <a:schemeClr val="bg1"/>
                                  </a:solidFill>
                                  <a:latin typeface="Cambria Math" panose="02040503050406030204" pitchFamily="18" charset="0"/>
                                </a:rPr>
                              </m:ctrlPr>
                            </m:sSubPr>
                            <m:e>
                              <m:r>
                                <a:rPr lang="es-ES" sz="2400" b="0" i="1" smtClean="0">
                                  <a:solidFill>
                                    <a:schemeClr val="bg1"/>
                                  </a:solidFill>
                                  <a:latin typeface="Cambria Math" panose="02040503050406030204" pitchFamily="18" charset="0"/>
                                </a:rPr>
                                <m:t>𝑥</m:t>
                              </m:r>
                            </m:e>
                            <m:sub>
                              <m:r>
                                <a:rPr lang="es-ES" sz="2400" b="0" i="1" smtClean="0">
                                  <a:solidFill>
                                    <a:schemeClr val="bg1"/>
                                  </a:solidFill>
                                  <a:latin typeface="Cambria Math" panose="02040503050406030204" pitchFamily="18" charset="0"/>
                                </a:rPr>
                                <m:t>0</m:t>
                              </m:r>
                            </m:sub>
                          </m:sSub>
                        </m:num>
                        <m:den>
                          <m:r>
                            <a:rPr lang="es-ES" sz="2400" b="0" i="1" smtClean="0">
                              <a:solidFill>
                                <a:schemeClr val="bg1"/>
                              </a:solidFill>
                              <a:latin typeface="Cambria Math" panose="02040503050406030204" pitchFamily="18" charset="0"/>
                            </a:rPr>
                            <m:t>𝑡</m:t>
                          </m:r>
                          <m:r>
                            <a:rPr lang="es-ES" sz="2400" b="0" i="1" smtClean="0">
                              <a:solidFill>
                                <a:schemeClr val="bg1"/>
                              </a:solidFill>
                              <a:latin typeface="Cambria Math" panose="02040503050406030204" pitchFamily="18" charset="0"/>
                            </a:rPr>
                            <m:t>−0</m:t>
                          </m:r>
                        </m:den>
                      </m:f>
                    </m:oMath>
                  </m:oMathPara>
                </a14:m>
                <a:endParaRPr lang="es-CL" sz="2400" dirty="0"/>
              </a:p>
            </p:txBody>
          </p:sp>
        </mc:Choice>
        <mc:Fallback xmlns="">
          <p:sp>
            <p:nvSpPr>
              <p:cNvPr id="7" name="CuadroTexto 6">
                <a:extLst>
                  <a:ext uri="{FF2B5EF4-FFF2-40B4-BE49-F238E27FC236}">
                    <a16:creationId xmlns:a16="http://schemas.microsoft.com/office/drawing/2014/main" id="{21A53B66-86DC-F6B2-971B-657160712BA8}"/>
                  </a:ext>
                </a:extLst>
              </p:cNvPr>
              <p:cNvSpPr txBox="1">
                <a:spLocks noRot="1" noChangeAspect="1" noMove="1" noResize="1" noEditPoints="1" noAdjustHandles="1" noChangeArrowheads="1" noChangeShapeType="1" noTextEdit="1"/>
              </p:cNvSpPr>
              <p:nvPr/>
            </p:nvSpPr>
            <p:spPr>
              <a:xfrm>
                <a:off x="1352386" y="3039245"/>
                <a:ext cx="1887632" cy="716735"/>
              </a:xfrm>
              <a:prstGeom prst="rect">
                <a:avLst/>
              </a:prstGeom>
              <a:blipFill>
                <a:blip r:embed="rId3"/>
                <a:stretch>
                  <a:fillRect l="-1342" r="-671" b="-14035"/>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0" name="CuadroTexto 9">
                <a:extLst>
                  <a:ext uri="{FF2B5EF4-FFF2-40B4-BE49-F238E27FC236}">
                    <a16:creationId xmlns:a16="http://schemas.microsoft.com/office/drawing/2014/main" id="{FD9D371E-BAAB-67FB-C728-0BA6F1557AA0}"/>
                  </a:ext>
                </a:extLst>
              </p:cNvPr>
              <p:cNvSpPr txBox="1"/>
              <p:nvPr/>
            </p:nvSpPr>
            <p:spPr>
              <a:xfrm>
                <a:off x="6112691" y="3106351"/>
                <a:ext cx="2016962" cy="36933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s-ES" sz="2400" i="1" smtClean="0">
                              <a:solidFill>
                                <a:schemeClr val="bg1"/>
                              </a:solidFill>
                              <a:latin typeface="Cambria Math" panose="02040503050406030204" pitchFamily="18" charset="0"/>
                            </a:rPr>
                          </m:ctrlPr>
                        </m:sSubPr>
                        <m:e>
                          <m:r>
                            <a:rPr lang="es-ES" sz="2400" i="1">
                              <a:solidFill>
                                <a:schemeClr val="bg1"/>
                              </a:solidFill>
                              <a:latin typeface="Cambria Math" panose="02040503050406030204" pitchFamily="18" charset="0"/>
                            </a:rPr>
                            <m:t>𝑥</m:t>
                          </m:r>
                        </m:e>
                        <m:sub>
                          <m:r>
                            <a:rPr lang="es-ES" sz="2400" i="1">
                              <a:solidFill>
                                <a:schemeClr val="bg1"/>
                              </a:solidFill>
                              <a:latin typeface="Cambria Math" panose="02040503050406030204" pitchFamily="18" charset="0"/>
                            </a:rPr>
                            <m:t>0</m:t>
                          </m:r>
                        </m:sub>
                      </m:sSub>
                      <m:r>
                        <a:rPr lang="es-ES" sz="2400" b="0" i="1" smtClean="0">
                          <a:solidFill>
                            <a:schemeClr val="bg1"/>
                          </a:solidFill>
                          <a:latin typeface="Cambria Math" panose="02040503050406030204" pitchFamily="18" charset="0"/>
                        </a:rPr>
                        <m:t>+</m:t>
                      </m:r>
                      <m:acc>
                        <m:accPr>
                          <m:chr m:val="̅"/>
                          <m:ctrlPr>
                            <a:rPr lang="es-CL" sz="2400" i="1" smtClean="0">
                              <a:solidFill>
                                <a:schemeClr val="bg1"/>
                              </a:solidFill>
                              <a:latin typeface="Cambria Math" panose="02040503050406030204" pitchFamily="18" charset="0"/>
                            </a:rPr>
                          </m:ctrlPr>
                        </m:accPr>
                        <m:e>
                          <m:r>
                            <a:rPr lang="es-ES" sz="2400" b="0" i="1" smtClean="0">
                              <a:solidFill>
                                <a:schemeClr val="bg1"/>
                              </a:solidFill>
                              <a:latin typeface="Cambria Math" panose="02040503050406030204" pitchFamily="18" charset="0"/>
                            </a:rPr>
                            <m:t>𝑣</m:t>
                          </m:r>
                        </m:e>
                      </m:acc>
                      <m:r>
                        <a:rPr lang="es-ES" sz="2400" b="0" i="1" smtClean="0">
                          <a:solidFill>
                            <a:schemeClr val="bg1"/>
                          </a:solidFill>
                          <a:latin typeface="Cambria Math" panose="02040503050406030204" pitchFamily="18" charset="0"/>
                        </a:rPr>
                        <m:t>𝑡</m:t>
                      </m:r>
                      <m:r>
                        <a:rPr lang="es-ES" sz="2400" b="0" i="1" smtClean="0">
                          <a:solidFill>
                            <a:schemeClr val="bg1"/>
                          </a:solidFill>
                          <a:latin typeface="Cambria Math" panose="02040503050406030204" pitchFamily="18" charset="0"/>
                        </a:rPr>
                        <m:t>=</m:t>
                      </m:r>
                      <m:r>
                        <a:rPr lang="es-ES" sz="2400" i="1">
                          <a:solidFill>
                            <a:schemeClr val="bg1"/>
                          </a:solidFill>
                          <a:latin typeface="Cambria Math" panose="02040503050406030204" pitchFamily="18" charset="0"/>
                        </a:rPr>
                        <m:t>𝑥</m:t>
                      </m:r>
                      <m:d>
                        <m:dPr>
                          <m:ctrlPr>
                            <a:rPr lang="es-ES" sz="2400" i="1">
                              <a:solidFill>
                                <a:schemeClr val="bg1"/>
                              </a:solidFill>
                              <a:latin typeface="Cambria Math" panose="02040503050406030204" pitchFamily="18" charset="0"/>
                            </a:rPr>
                          </m:ctrlPr>
                        </m:dPr>
                        <m:e>
                          <m:r>
                            <a:rPr lang="es-ES" sz="2400" i="1">
                              <a:solidFill>
                                <a:schemeClr val="bg1"/>
                              </a:solidFill>
                              <a:latin typeface="Cambria Math" panose="02040503050406030204" pitchFamily="18" charset="0"/>
                            </a:rPr>
                            <m:t>𝑡</m:t>
                          </m:r>
                        </m:e>
                      </m:d>
                    </m:oMath>
                  </m:oMathPara>
                </a14:m>
                <a:endParaRPr lang="es-CL" sz="2400" dirty="0"/>
              </a:p>
            </p:txBody>
          </p:sp>
        </mc:Choice>
        <mc:Fallback xmlns="">
          <p:sp>
            <p:nvSpPr>
              <p:cNvPr id="10" name="CuadroTexto 9">
                <a:extLst>
                  <a:ext uri="{FF2B5EF4-FFF2-40B4-BE49-F238E27FC236}">
                    <a16:creationId xmlns:a16="http://schemas.microsoft.com/office/drawing/2014/main" id="{FD9D371E-BAAB-67FB-C728-0BA6F1557AA0}"/>
                  </a:ext>
                </a:extLst>
              </p:cNvPr>
              <p:cNvSpPr txBox="1">
                <a:spLocks noRot="1" noChangeAspect="1" noMove="1" noResize="1" noEditPoints="1" noAdjustHandles="1" noChangeArrowheads="1" noChangeShapeType="1" noTextEdit="1"/>
              </p:cNvSpPr>
              <p:nvPr/>
            </p:nvSpPr>
            <p:spPr>
              <a:xfrm>
                <a:off x="6112691" y="3106351"/>
                <a:ext cx="2016962" cy="369332"/>
              </a:xfrm>
              <a:prstGeom prst="rect">
                <a:avLst/>
              </a:prstGeom>
              <a:blipFill>
                <a:blip r:embed="rId4"/>
                <a:stretch>
                  <a:fillRect l="-1250" b="-16667"/>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3" name="CuadroTexto 12">
                <a:extLst>
                  <a:ext uri="{FF2B5EF4-FFF2-40B4-BE49-F238E27FC236}">
                    <a16:creationId xmlns:a16="http://schemas.microsoft.com/office/drawing/2014/main" id="{3A0FAAC9-B6BF-4C0F-E6C3-0D98FCDA808A}"/>
                  </a:ext>
                </a:extLst>
              </p:cNvPr>
              <p:cNvSpPr txBox="1"/>
              <p:nvPr/>
            </p:nvSpPr>
            <p:spPr>
              <a:xfrm>
                <a:off x="3639721" y="4847717"/>
                <a:ext cx="2016962" cy="36933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s-ES" sz="2400" i="1">
                          <a:solidFill>
                            <a:schemeClr val="bg1"/>
                          </a:solidFill>
                          <a:latin typeface="Cambria Math" panose="02040503050406030204" pitchFamily="18" charset="0"/>
                        </a:rPr>
                        <m:t>𝑥</m:t>
                      </m:r>
                      <m:d>
                        <m:dPr>
                          <m:ctrlPr>
                            <a:rPr lang="es-ES" sz="2400" i="1">
                              <a:solidFill>
                                <a:schemeClr val="bg1"/>
                              </a:solidFill>
                              <a:latin typeface="Cambria Math" panose="02040503050406030204" pitchFamily="18" charset="0"/>
                            </a:rPr>
                          </m:ctrlPr>
                        </m:dPr>
                        <m:e>
                          <m:r>
                            <a:rPr lang="es-ES" sz="2400" i="1">
                              <a:solidFill>
                                <a:schemeClr val="bg1"/>
                              </a:solidFill>
                              <a:latin typeface="Cambria Math" panose="02040503050406030204" pitchFamily="18" charset="0"/>
                            </a:rPr>
                            <m:t>𝑡</m:t>
                          </m:r>
                        </m:e>
                      </m:d>
                      <m:r>
                        <a:rPr lang="es-ES" sz="2400" b="0" i="1" smtClean="0">
                          <a:solidFill>
                            <a:schemeClr val="bg1"/>
                          </a:solidFill>
                          <a:latin typeface="Cambria Math" panose="02040503050406030204" pitchFamily="18" charset="0"/>
                        </a:rPr>
                        <m:t>=</m:t>
                      </m:r>
                      <m:sSub>
                        <m:sSubPr>
                          <m:ctrlPr>
                            <a:rPr lang="es-ES" sz="2400" i="1">
                              <a:solidFill>
                                <a:schemeClr val="bg1"/>
                              </a:solidFill>
                              <a:latin typeface="Cambria Math" panose="02040503050406030204" pitchFamily="18" charset="0"/>
                            </a:rPr>
                          </m:ctrlPr>
                        </m:sSubPr>
                        <m:e>
                          <m:r>
                            <a:rPr lang="es-ES" sz="2400" i="1">
                              <a:solidFill>
                                <a:schemeClr val="bg1"/>
                              </a:solidFill>
                              <a:latin typeface="Cambria Math" panose="02040503050406030204" pitchFamily="18" charset="0"/>
                            </a:rPr>
                            <m:t>𝑥</m:t>
                          </m:r>
                        </m:e>
                        <m:sub>
                          <m:r>
                            <a:rPr lang="es-ES" sz="2400" i="1">
                              <a:solidFill>
                                <a:schemeClr val="bg1"/>
                              </a:solidFill>
                              <a:latin typeface="Cambria Math" panose="02040503050406030204" pitchFamily="18" charset="0"/>
                            </a:rPr>
                            <m:t>0</m:t>
                          </m:r>
                        </m:sub>
                      </m:sSub>
                      <m:r>
                        <a:rPr lang="es-ES" sz="2400" i="1">
                          <a:solidFill>
                            <a:schemeClr val="bg1"/>
                          </a:solidFill>
                          <a:latin typeface="Cambria Math" panose="02040503050406030204" pitchFamily="18" charset="0"/>
                        </a:rPr>
                        <m:t>+</m:t>
                      </m:r>
                      <m:acc>
                        <m:accPr>
                          <m:chr m:val="̅"/>
                          <m:ctrlPr>
                            <a:rPr lang="es-CL" sz="2400" i="1">
                              <a:solidFill>
                                <a:schemeClr val="bg1"/>
                              </a:solidFill>
                              <a:latin typeface="Cambria Math" panose="02040503050406030204" pitchFamily="18" charset="0"/>
                            </a:rPr>
                          </m:ctrlPr>
                        </m:accPr>
                        <m:e>
                          <m:r>
                            <a:rPr lang="es-ES" sz="2400" i="1">
                              <a:solidFill>
                                <a:schemeClr val="bg1"/>
                              </a:solidFill>
                              <a:latin typeface="Cambria Math" panose="02040503050406030204" pitchFamily="18" charset="0"/>
                            </a:rPr>
                            <m:t>𝑣</m:t>
                          </m:r>
                        </m:e>
                      </m:acc>
                      <m:r>
                        <a:rPr lang="es-ES" sz="2400" i="1">
                          <a:solidFill>
                            <a:schemeClr val="bg1"/>
                          </a:solidFill>
                          <a:latin typeface="Cambria Math" panose="02040503050406030204" pitchFamily="18" charset="0"/>
                        </a:rPr>
                        <m:t>𝑡</m:t>
                      </m:r>
                    </m:oMath>
                  </m:oMathPara>
                </a14:m>
                <a:endParaRPr lang="es-CL" sz="2400" dirty="0"/>
              </a:p>
            </p:txBody>
          </p:sp>
        </mc:Choice>
        <mc:Fallback xmlns="">
          <p:sp>
            <p:nvSpPr>
              <p:cNvPr id="13" name="CuadroTexto 12">
                <a:extLst>
                  <a:ext uri="{FF2B5EF4-FFF2-40B4-BE49-F238E27FC236}">
                    <a16:creationId xmlns:a16="http://schemas.microsoft.com/office/drawing/2014/main" id="{3A0FAAC9-B6BF-4C0F-E6C3-0D98FCDA808A}"/>
                  </a:ext>
                </a:extLst>
              </p:cNvPr>
              <p:cNvSpPr txBox="1">
                <a:spLocks noRot="1" noChangeAspect="1" noMove="1" noResize="1" noEditPoints="1" noAdjustHandles="1" noChangeArrowheads="1" noChangeShapeType="1" noTextEdit="1"/>
              </p:cNvSpPr>
              <p:nvPr/>
            </p:nvSpPr>
            <p:spPr>
              <a:xfrm>
                <a:off x="3639721" y="4847717"/>
                <a:ext cx="2016962" cy="369332"/>
              </a:xfrm>
              <a:prstGeom prst="rect">
                <a:avLst/>
              </a:prstGeom>
              <a:blipFill>
                <a:blip r:embed="rId5"/>
                <a:stretch>
                  <a:fillRect l="-625" r="-1250" b="-16667"/>
                </a:stretch>
              </a:blipFill>
            </p:spPr>
            <p:txBody>
              <a:bodyPr/>
              <a:lstStyle/>
              <a:p>
                <a:r>
                  <a:rPr lang="es-CL">
                    <a:noFill/>
                  </a:rPr>
                  <a:t> </a:t>
                </a:r>
              </a:p>
            </p:txBody>
          </p:sp>
        </mc:Fallback>
      </mc:AlternateContent>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grpId="0" nodeType="clickEffect">
                                  <p:stCondLst>
                                    <p:cond delay="0"/>
                                  </p:stCondLst>
                                  <p:childTnLst>
                                    <p:set>
                                      <p:cBhvr>
                                        <p:cTn id="12" dur="1" fill="hold">
                                          <p:stCondLst>
                                            <p:cond delay="0"/>
                                          </p:stCondLst>
                                        </p:cTn>
                                        <p:tgtEl>
                                          <p:spTgt spid="49159"/>
                                        </p:tgtEl>
                                        <p:attrNameLst>
                                          <p:attrName>style.visibility</p:attrName>
                                        </p:attrNameLst>
                                      </p:cBhvr>
                                      <p:to>
                                        <p:strVal val="visible"/>
                                      </p:to>
                                    </p:set>
                                    <p:animEffect transition="in" filter="box(in)">
                                      <p:cBhvr>
                                        <p:cTn id="13" dur="3000"/>
                                        <p:tgtEl>
                                          <p:spTgt spid="49159"/>
                                        </p:tgtEl>
                                      </p:cBhvr>
                                    </p:animEffect>
                                  </p:childTnLst>
                                </p:cTn>
                              </p:par>
                            </p:childTnLst>
                          </p:cTn>
                        </p:par>
                      </p:childTnLst>
                    </p:cTn>
                  </p:par>
                  <p:par>
                    <p:cTn id="14" fill="hold">
                      <p:stCondLst>
                        <p:cond delay="indefinite"/>
                      </p:stCondLst>
                      <p:childTnLst>
                        <p:par>
                          <p:cTn id="15" fill="hold">
                            <p:stCondLst>
                              <p:cond delay="0"/>
                            </p:stCondLst>
                            <p:childTnLst>
                              <p:par>
                                <p:cTn id="16" presetID="54" presetClass="entr" presetSubtype="0" accel="100000" fill="hold" grpId="0" nodeType="clickEffect">
                                  <p:stCondLst>
                                    <p:cond delay="0"/>
                                  </p:stCondLst>
                                  <p:childTnLst>
                                    <p:set>
                                      <p:cBhvr>
                                        <p:cTn id="17" dur="1" fill="hold">
                                          <p:stCondLst>
                                            <p:cond delay="0"/>
                                          </p:stCondLst>
                                        </p:cTn>
                                        <p:tgtEl>
                                          <p:spTgt spid="49169"/>
                                        </p:tgtEl>
                                        <p:attrNameLst>
                                          <p:attrName>style.visibility</p:attrName>
                                        </p:attrNameLst>
                                      </p:cBhvr>
                                      <p:to>
                                        <p:strVal val="visible"/>
                                      </p:to>
                                    </p:set>
                                    <p:anim calcmode="lin" valueType="num">
                                      <p:cBhvr>
                                        <p:cTn id="18" dur="500" fill="hold"/>
                                        <p:tgtEl>
                                          <p:spTgt spid="49169"/>
                                        </p:tgtEl>
                                        <p:attrNameLst>
                                          <p:attrName>ppt_w</p:attrName>
                                        </p:attrNameLst>
                                      </p:cBhvr>
                                      <p:tavLst>
                                        <p:tav tm="0">
                                          <p:val>
                                            <p:strVal val="#ppt_w*0.05"/>
                                          </p:val>
                                        </p:tav>
                                        <p:tav tm="100000">
                                          <p:val>
                                            <p:strVal val="#ppt_w"/>
                                          </p:val>
                                        </p:tav>
                                      </p:tavLst>
                                    </p:anim>
                                    <p:anim calcmode="lin" valueType="num">
                                      <p:cBhvr>
                                        <p:cTn id="19" dur="500" fill="hold"/>
                                        <p:tgtEl>
                                          <p:spTgt spid="49169"/>
                                        </p:tgtEl>
                                        <p:attrNameLst>
                                          <p:attrName>ppt_h</p:attrName>
                                        </p:attrNameLst>
                                      </p:cBhvr>
                                      <p:tavLst>
                                        <p:tav tm="0">
                                          <p:val>
                                            <p:strVal val="#ppt_h"/>
                                          </p:val>
                                        </p:tav>
                                        <p:tav tm="100000">
                                          <p:val>
                                            <p:strVal val="#ppt_h"/>
                                          </p:val>
                                        </p:tav>
                                      </p:tavLst>
                                    </p:anim>
                                    <p:anim calcmode="lin" valueType="num">
                                      <p:cBhvr>
                                        <p:cTn id="20" dur="500" fill="hold"/>
                                        <p:tgtEl>
                                          <p:spTgt spid="49169"/>
                                        </p:tgtEl>
                                        <p:attrNameLst>
                                          <p:attrName>ppt_x</p:attrName>
                                        </p:attrNameLst>
                                      </p:cBhvr>
                                      <p:tavLst>
                                        <p:tav tm="0">
                                          <p:val>
                                            <p:strVal val="#ppt_x-.2"/>
                                          </p:val>
                                        </p:tav>
                                        <p:tav tm="100000">
                                          <p:val>
                                            <p:strVal val="#ppt_x"/>
                                          </p:val>
                                        </p:tav>
                                      </p:tavLst>
                                    </p:anim>
                                    <p:anim calcmode="lin" valueType="num">
                                      <p:cBhvr>
                                        <p:cTn id="21" dur="500" fill="hold"/>
                                        <p:tgtEl>
                                          <p:spTgt spid="49169"/>
                                        </p:tgtEl>
                                        <p:attrNameLst>
                                          <p:attrName>ppt_y</p:attrName>
                                        </p:attrNameLst>
                                      </p:cBhvr>
                                      <p:tavLst>
                                        <p:tav tm="0">
                                          <p:val>
                                            <p:strVal val="#ppt_y"/>
                                          </p:val>
                                        </p:tav>
                                        <p:tav tm="100000">
                                          <p:val>
                                            <p:strVal val="#ppt_y"/>
                                          </p:val>
                                        </p:tav>
                                      </p:tavLst>
                                    </p:anim>
                                    <p:animEffect transition="in" filter="fade">
                                      <p:cBhvr>
                                        <p:cTn id="22" dur="500"/>
                                        <p:tgtEl>
                                          <p:spTgt spid="49169"/>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ppt_x"/>
                                          </p:val>
                                        </p:tav>
                                        <p:tav tm="100000">
                                          <p:val>
                                            <p:strVal val="#ppt_x"/>
                                          </p:val>
                                        </p:tav>
                                      </p:tavLst>
                                    </p:anim>
                                    <p:anim calcmode="lin" valueType="num">
                                      <p:cBhvr additive="base">
                                        <p:cTn id="2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500" fill="hold"/>
                                        <p:tgtEl>
                                          <p:spTgt spid="10"/>
                                        </p:tgtEl>
                                        <p:attrNameLst>
                                          <p:attrName>ppt_x</p:attrName>
                                        </p:attrNameLst>
                                      </p:cBhvr>
                                      <p:tavLst>
                                        <p:tav tm="0">
                                          <p:val>
                                            <p:strVal val="#ppt_x"/>
                                          </p:val>
                                        </p:tav>
                                        <p:tav tm="100000">
                                          <p:val>
                                            <p:strVal val="#ppt_x"/>
                                          </p:val>
                                        </p:tav>
                                      </p:tavLst>
                                    </p:anim>
                                    <p:anim calcmode="lin" valueType="num">
                                      <p:cBhvr additive="base">
                                        <p:cTn id="3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500" fill="hold"/>
                                        <p:tgtEl>
                                          <p:spTgt spid="13"/>
                                        </p:tgtEl>
                                        <p:attrNameLst>
                                          <p:attrName>ppt_x</p:attrName>
                                        </p:attrNameLst>
                                      </p:cBhvr>
                                      <p:tavLst>
                                        <p:tav tm="0">
                                          <p:val>
                                            <p:strVal val="#ppt_x"/>
                                          </p:val>
                                        </p:tav>
                                        <p:tav tm="100000">
                                          <p:val>
                                            <p:strVal val="#ppt_x"/>
                                          </p:val>
                                        </p:tav>
                                      </p:tavLst>
                                    </p:anim>
                                    <p:anim calcmode="lin" valueType="num">
                                      <p:cBhvr additive="base">
                                        <p:cTn id="4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9" grpId="0"/>
      <p:bldP spid="49169" grpId="0" animBg="1"/>
      <p:bldP spid="4" grpId="0"/>
      <p:bldP spid="7" grpId="0"/>
      <p:bldP spid="10" grpId="0"/>
      <p:bldP spid="1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Título 1">
            <a:extLst>
              <a:ext uri="{FF2B5EF4-FFF2-40B4-BE49-F238E27FC236}">
                <a16:creationId xmlns:a16="http://schemas.microsoft.com/office/drawing/2014/main" id="{569BDADC-7868-1143-824F-85801F191C75}"/>
              </a:ext>
            </a:extLst>
          </p:cNvPr>
          <p:cNvSpPr>
            <a:spLocks noGrp="1"/>
          </p:cNvSpPr>
          <p:nvPr>
            <p:ph type="title"/>
          </p:nvPr>
        </p:nvSpPr>
        <p:spPr/>
        <p:txBody>
          <a:bodyPr/>
          <a:lstStyle/>
          <a:p>
            <a:r>
              <a:rPr lang="es-CL" altLang="es-CL" sz="36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Estrategia de resolución de ejercicios de cinemática</a:t>
            </a:r>
          </a:p>
        </p:txBody>
      </p:sp>
      <p:sp>
        <p:nvSpPr>
          <p:cNvPr id="5" name="CuadroTexto 4">
            <a:extLst>
              <a:ext uri="{FF2B5EF4-FFF2-40B4-BE49-F238E27FC236}">
                <a16:creationId xmlns:a16="http://schemas.microsoft.com/office/drawing/2014/main" id="{2F645EC1-61D6-1048-B2A2-A276DC0F0154}"/>
              </a:ext>
            </a:extLst>
          </p:cNvPr>
          <p:cNvSpPr txBox="1"/>
          <p:nvPr/>
        </p:nvSpPr>
        <p:spPr>
          <a:xfrm>
            <a:off x="457200" y="2060575"/>
            <a:ext cx="8307388" cy="2216150"/>
          </a:xfrm>
          <a:prstGeom prst="rect">
            <a:avLst/>
          </a:prstGeom>
          <a:noFill/>
          <a:ln>
            <a:solidFill>
              <a:srgbClr val="C00000"/>
            </a:solidFill>
          </a:ln>
        </p:spPr>
        <p:txBody>
          <a:bodyPr>
            <a:spAutoFit/>
          </a:bodyPr>
          <a:lstStyle/>
          <a:p>
            <a:pPr marL="342900" indent="-342900">
              <a:lnSpc>
                <a:spcPct val="150000"/>
              </a:lnSpc>
              <a:buFontTx/>
              <a:buAutoNum type="arabicPeriod"/>
              <a:defRPr/>
            </a:pPr>
            <a:r>
              <a:rPr lang="es-CL" sz="2000" dirty="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Dibujo de la situación donde se identifique el o los cuerpos de estudio</a:t>
            </a:r>
          </a:p>
          <a:p>
            <a:pPr marL="342900" indent="-342900">
              <a:lnSpc>
                <a:spcPct val="150000"/>
              </a:lnSpc>
              <a:buFontTx/>
              <a:buAutoNum type="arabicPeriod"/>
              <a:defRPr/>
            </a:pPr>
            <a:r>
              <a:rPr lang="es-CL" sz="2000" dirty="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Definición de un sistema de referencia (donde se indique x=0 y t=0)</a:t>
            </a:r>
          </a:p>
          <a:p>
            <a:pPr marL="342900" indent="-342900">
              <a:lnSpc>
                <a:spcPct val="150000"/>
              </a:lnSpc>
              <a:buFontTx/>
              <a:buAutoNum type="arabicPeriod"/>
              <a:defRPr/>
            </a:pPr>
            <a:r>
              <a:rPr lang="es-CL" sz="2000" dirty="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Recopilación de información del enunciado</a:t>
            </a:r>
          </a:p>
          <a:p>
            <a:pPr marL="342900" indent="-342900">
              <a:lnSpc>
                <a:spcPct val="150000"/>
              </a:lnSpc>
              <a:buFontTx/>
              <a:buAutoNum type="arabicPeriod"/>
              <a:defRPr/>
            </a:pPr>
            <a:r>
              <a:rPr lang="es-CL" sz="2000" dirty="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Aplicación de la ecuación de MRU o análisis de gráfico.</a:t>
            </a:r>
          </a:p>
          <a:p>
            <a:pPr>
              <a:defRPr/>
            </a:pPr>
            <a:endParaRPr lang="es-CL"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0962" name="8 Marcador de contenido">
            <a:extLst>
              <a:ext uri="{FF2B5EF4-FFF2-40B4-BE49-F238E27FC236}">
                <a16:creationId xmlns:a16="http://schemas.microsoft.com/office/drawing/2014/main" id="{4F42C567-3DEC-4646-B666-7175F744D46A}"/>
              </a:ext>
            </a:extLst>
          </p:cNvPr>
          <p:cNvSpPr>
            <a:spLocks noGrp="1"/>
          </p:cNvSpPr>
          <p:nvPr>
            <p:ph idx="1"/>
          </p:nvPr>
        </p:nvSpPr>
        <p:spPr>
          <a:xfrm>
            <a:off x="500063" y="1285875"/>
            <a:ext cx="8229600" cy="5000625"/>
          </a:xfrm>
        </p:spPr>
        <p:txBody>
          <a:bodyPr/>
          <a:lstStyle/>
          <a:p>
            <a:pPr algn="just" eaLnBrk="1" hangingPunct="1">
              <a:buFont typeface="Arial" panose="020B0604020202020204" pitchFamily="34" charset="0"/>
              <a:buNone/>
            </a:pPr>
            <a:r>
              <a:rPr lang="es-CL" altLang="es-ES_tradnl" sz="2800">
                <a:solidFill>
                  <a:schemeClr val="bg1"/>
                </a:solidFill>
              </a:rPr>
              <a:t>	</a:t>
            </a:r>
            <a:r>
              <a:rPr lang="es-CL" altLang="es-ES_tradnl" sz="28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Por un canal, en un sector recto y muy largo, una lancha “A” viaja al Este a 30 [nudos]. Otra lancha “B” viaja a 25[nudos] en sentido opuesto (hacia el Oeste):</a:t>
            </a:r>
          </a:p>
          <a:p>
            <a:pPr algn="just" eaLnBrk="1" hangingPunct="1">
              <a:buFont typeface="Arial" panose="020B0604020202020204" pitchFamily="34" charset="0"/>
              <a:buNone/>
            </a:pPr>
            <a:r>
              <a:rPr lang="es-CL" altLang="es-ES_tradnl" sz="28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	Si inicialmente se encuentran separadas 5[millas] cuando se inicia el registro del tiempo, ¿A qué distancia del punto de partida de “A” se cruzan?</a:t>
            </a:r>
          </a:p>
          <a:p>
            <a:pPr eaLnBrk="1" hangingPunct="1"/>
            <a:endParaRPr lang="es-CL" altLang="es-ES_tradnl" sz="2800"/>
          </a:p>
        </p:txBody>
      </p:sp>
      <p:sp>
        <p:nvSpPr>
          <p:cNvPr id="40963" name="1 Título">
            <a:extLst>
              <a:ext uri="{FF2B5EF4-FFF2-40B4-BE49-F238E27FC236}">
                <a16:creationId xmlns:a16="http://schemas.microsoft.com/office/drawing/2014/main" id="{760E6D4A-F041-304F-A43A-9C20984C43F4}"/>
              </a:ext>
            </a:extLst>
          </p:cNvPr>
          <p:cNvSpPr>
            <a:spLocks noGrp="1"/>
          </p:cNvSpPr>
          <p:nvPr>
            <p:ph type="title"/>
          </p:nvPr>
        </p:nvSpPr>
        <p:spPr/>
        <p:txBody>
          <a:bodyPr/>
          <a:lstStyle/>
          <a:p>
            <a:pPr eaLnBrk="1" hangingPunct="1"/>
            <a:r>
              <a:rPr lang="es-CL" altLang="es-ES_tradnl">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Ejemplo</a:t>
            </a:r>
          </a:p>
        </p:txBody>
      </p:sp>
    </p:spTree>
  </p:cSld>
  <p:clrMapOvr>
    <a:masterClrMapping/>
  </p:clrMapOvr>
</p:sld>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ema de Office">
  <a:themeElements>
    <a:clrScheme name="Personalizados 3">
      <a:dk1>
        <a:srgbClr val="000000"/>
      </a:dk1>
      <a:lt1>
        <a:srgbClr val="FFFFFF"/>
      </a:lt1>
      <a:dk2>
        <a:srgbClr val="FFFFFF"/>
      </a:dk2>
      <a:lt2>
        <a:srgbClr val="EBDDC3"/>
      </a:lt2>
      <a:accent1>
        <a:srgbClr val="F4B637"/>
      </a:accent1>
      <a:accent2>
        <a:srgbClr val="293655"/>
      </a:accent2>
      <a:accent3>
        <a:srgbClr val="A5AB81"/>
      </a:accent3>
      <a:accent4>
        <a:srgbClr val="D8B25C"/>
      </a:accent4>
      <a:accent5>
        <a:srgbClr val="7BA79D"/>
      </a:accent5>
      <a:accent6>
        <a:srgbClr val="968C8C"/>
      </a:accent6>
      <a:hlink>
        <a:srgbClr val="FF9108"/>
      </a:hlink>
      <a:folHlink>
        <a:srgbClr val="704404"/>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Intermedio">
  <a:themeElements>
    <a:clrScheme name="Personalizados 3">
      <a:dk1>
        <a:srgbClr val="000000"/>
      </a:dk1>
      <a:lt1>
        <a:srgbClr val="FFFFFF"/>
      </a:lt1>
      <a:dk2>
        <a:srgbClr val="FFFFFF"/>
      </a:dk2>
      <a:lt2>
        <a:srgbClr val="EBDDC3"/>
      </a:lt2>
      <a:accent1>
        <a:srgbClr val="F4B637"/>
      </a:accent1>
      <a:accent2>
        <a:srgbClr val="293655"/>
      </a:accent2>
      <a:accent3>
        <a:srgbClr val="A5AB81"/>
      </a:accent3>
      <a:accent4>
        <a:srgbClr val="D8B25C"/>
      </a:accent4>
      <a:accent5>
        <a:srgbClr val="7BA79D"/>
      </a:accent5>
      <a:accent6>
        <a:srgbClr val="968C8C"/>
      </a:accent6>
      <a:hlink>
        <a:srgbClr val="FF9108"/>
      </a:hlink>
      <a:folHlink>
        <a:srgbClr val="704404"/>
      </a:folHlink>
    </a:clrScheme>
    <a:fontScheme name="Intermedio">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rmedio">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Personalizados 3">
    <a:dk1>
      <a:srgbClr val="000000"/>
    </a:dk1>
    <a:lt1>
      <a:srgbClr val="FFFFFF"/>
    </a:lt1>
    <a:dk2>
      <a:srgbClr val="FFFFFF"/>
    </a:dk2>
    <a:lt2>
      <a:srgbClr val="EBDDC3"/>
    </a:lt2>
    <a:accent1>
      <a:srgbClr val="F4B637"/>
    </a:accent1>
    <a:accent2>
      <a:srgbClr val="293655"/>
    </a:accent2>
    <a:accent3>
      <a:srgbClr val="A5AB81"/>
    </a:accent3>
    <a:accent4>
      <a:srgbClr val="D8B25C"/>
    </a:accent4>
    <a:accent5>
      <a:srgbClr val="7BA79D"/>
    </a:accent5>
    <a:accent6>
      <a:srgbClr val="968C8C"/>
    </a:accent6>
    <a:hlink>
      <a:srgbClr val="FF9108"/>
    </a:hlink>
    <a:folHlink>
      <a:srgbClr val="704404"/>
    </a:folHlink>
  </a:clrScheme>
</a:themeOverride>
</file>

<file path=docProps/app.xml><?xml version="1.0" encoding="utf-8"?>
<Properties xmlns="http://schemas.openxmlformats.org/officeDocument/2006/extended-properties" xmlns:vt="http://schemas.openxmlformats.org/officeDocument/2006/docPropsVTypes">
  <Template/>
  <TotalTime>862</TotalTime>
  <Words>1190</Words>
  <Application>Microsoft Macintosh PowerPoint</Application>
  <PresentationFormat>Presentación en pantalla (4:3)</PresentationFormat>
  <Paragraphs>160</Paragraphs>
  <Slides>23</Slides>
  <Notes>8</Notes>
  <HiddenSlides>0</HiddenSlides>
  <MMClips>0</MMClips>
  <ScaleCrop>false</ScaleCrop>
  <HeadingPairs>
    <vt:vector size="8" baseType="variant">
      <vt:variant>
        <vt:lpstr>Fuentes usadas</vt:lpstr>
      </vt:variant>
      <vt:variant>
        <vt:i4>10</vt:i4>
      </vt:variant>
      <vt:variant>
        <vt:lpstr>Tema</vt:lpstr>
      </vt:variant>
      <vt:variant>
        <vt:i4>2</vt:i4>
      </vt:variant>
      <vt:variant>
        <vt:lpstr>Servidores OLE incrustados</vt:lpstr>
      </vt:variant>
      <vt:variant>
        <vt:i4>1</vt:i4>
      </vt:variant>
      <vt:variant>
        <vt:lpstr>Títulos de diapositiva</vt:lpstr>
      </vt:variant>
      <vt:variant>
        <vt:i4>23</vt:i4>
      </vt:variant>
    </vt:vector>
  </HeadingPairs>
  <TitlesOfParts>
    <vt:vector size="36" baseType="lpstr">
      <vt:lpstr>Arial</vt:lpstr>
      <vt:lpstr>Britannic Bold</vt:lpstr>
      <vt:lpstr>Calibri</vt:lpstr>
      <vt:lpstr>Cambria Math</vt:lpstr>
      <vt:lpstr>CMU Serif Roman</vt:lpstr>
      <vt:lpstr>Comic Sans MS</vt:lpstr>
      <vt:lpstr>Times New Roman</vt:lpstr>
      <vt:lpstr>Tw Cen MT</vt:lpstr>
      <vt:lpstr>Wingdings</vt:lpstr>
      <vt:lpstr>Wingdings 2</vt:lpstr>
      <vt:lpstr>Tema de Office</vt:lpstr>
      <vt:lpstr>Intermedio</vt:lpstr>
      <vt:lpstr>Ecuación</vt:lpstr>
      <vt:lpstr>Presentación de PowerPoint</vt:lpstr>
      <vt:lpstr>Cinemática de Traslación</vt:lpstr>
      <vt:lpstr>¿Qué es una partícula?</vt:lpstr>
      <vt:lpstr>Marcos y Sistemas de Referencia</vt:lpstr>
      <vt:lpstr>Relatividad del Movimiento</vt:lpstr>
      <vt:lpstr>Vector vposición</vt:lpstr>
      <vt:lpstr>Vector Desplazamiento</vt:lpstr>
      <vt:lpstr>Velocidad media</vt:lpstr>
      <vt:lpstr>Velocidad Media</vt:lpstr>
      <vt:lpstr>Ejemplo</vt:lpstr>
      <vt:lpstr>Rapidez media</vt:lpstr>
      <vt:lpstr>Presentación de PowerPoint</vt:lpstr>
      <vt:lpstr>Interpretación gráfica de la velocidad instantánea</vt:lpstr>
      <vt:lpstr>Presentación de PowerPoint</vt:lpstr>
      <vt:lpstr>Presentación de PowerPoint</vt:lpstr>
      <vt:lpstr>Movimiento rectilíneo Uniforme</vt:lpstr>
      <vt:lpstr>Presentación de PowerPoint</vt:lpstr>
      <vt:lpstr>Movimiento Rectilíneo Uniforme</vt:lpstr>
      <vt:lpstr>Movimiento Rectilíneo Uniforme</vt:lpstr>
      <vt:lpstr>Gráfico Posición versus Tiempo</vt:lpstr>
      <vt:lpstr>Presentación de PowerPoint</vt:lpstr>
      <vt:lpstr>Estrategia de resolución de ejercicios de cinemática</vt:lpstr>
      <vt:lpstr>Ejemplo</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Usuario de Microsoft Office</dc:creator>
  <cp:lastModifiedBy>Hector Jaime</cp:lastModifiedBy>
  <cp:revision>22</cp:revision>
  <dcterms:created xsi:type="dcterms:W3CDTF">2017-03-10T12:20:45Z</dcterms:created>
  <dcterms:modified xsi:type="dcterms:W3CDTF">2026-03-12T15:05:53Z</dcterms:modified>
</cp:coreProperties>
</file>