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30"/>
  </p:notesMasterIdLst>
  <p:sldIdLst>
    <p:sldId id="256" r:id="rId2"/>
    <p:sldId id="350" r:id="rId3"/>
    <p:sldId id="367" r:id="rId4"/>
    <p:sldId id="368" r:id="rId5"/>
    <p:sldId id="369" r:id="rId6"/>
    <p:sldId id="370" r:id="rId7"/>
    <p:sldId id="371" r:id="rId8"/>
    <p:sldId id="373" r:id="rId9"/>
    <p:sldId id="372" r:id="rId10"/>
    <p:sldId id="374" r:id="rId11"/>
    <p:sldId id="375" r:id="rId12"/>
    <p:sldId id="377" r:id="rId13"/>
    <p:sldId id="376" r:id="rId14"/>
    <p:sldId id="389" r:id="rId15"/>
    <p:sldId id="378" r:id="rId16"/>
    <p:sldId id="379" r:id="rId17"/>
    <p:sldId id="380" r:id="rId18"/>
    <p:sldId id="381" r:id="rId19"/>
    <p:sldId id="382" r:id="rId20"/>
    <p:sldId id="391" r:id="rId21"/>
    <p:sldId id="383" r:id="rId22"/>
    <p:sldId id="384" r:id="rId23"/>
    <p:sldId id="385" r:id="rId24"/>
    <p:sldId id="386" r:id="rId25"/>
    <p:sldId id="387" r:id="rId26"/>
    <p:sldId id="388" r:id="rId27"/>
    <p:sldId id="390" r:id="rId28"/>
    <p:sldId id="265" r:id="rId29"/>
  </p:sldIdLst>
  <p:sldSz cx="9144000" cy="6858000" type="screen4x3"/>
  <p:notesSz cx="6858000" cy="9144000"/>
  <p:defaultTextStyle>
    <a:defPPr>
      <a:defRPr lang="es-CL"/>
    </a:defPPr>
    <a:lvl1pPr marL="0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57152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91430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71458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82861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74291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200069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322" autoAdjust="0"/>
  </p:normalViewPr>
  <p:slideViewPr>
    <p:cSldViewPr>
      <p:cViewPr>
        <p:scale>
          <a:sx n="75" d="100"/>
          <a:sy n="75" d="100"/>
        </p:scale>
        <p:origin x="-2580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C82794-DD3E-49CC-91BD-5381C7BD9D16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2C304FDC-60C1-47C8-90D4-9FB6F0146E38}">
      <dgm:prSet phldrT="[Texto]" custT="1"/>
      <dgm:spPr/>
      <dgm:t>
        <a:bodyPr/>
        <a:lstStyle/>
        <a:p>
          <a:pPr algn="ctr"/>
          <a:r>
            <a:rPr lang="es-CL" sz="1800" b="1" dirty="0" smtClean="0"/>
            <a:t>SOLICITUD COMPRA</a:t>
          </a:r>
          <a:endParaRPr lang="es-CL" sz="1800" b="1" dirty="0"/>
        </a:p>
      </dgm:t>
    </dgm:pt>
    <dgm:pt modelId="{B6F87D22-9485-46B4-8A53-2E9737F82331}" type="parTrans" cxnId="{61404E8F-7C40-41ED-8E28-ADD637FA639E}">
      <dgm:prSet/>
      <dgm:spPr/>
      <dgm:t>
        <a:bodyPr/>
        <a:lstStyle/>
        <a:p>
          <a:endParaRPr lang="es-CL"/>
        </a:p>
      </dgm:t>
    </dgm:pt>
    <dgm:pt modelId="{4A692D8C-A799-4BB0-A5AB-1331BB85ED36}" type="sibTrans" cxnId="{61404E8F-7C40-41ED-8E28-ADD637FA639E}">
      <dgm:prSet/>
      <dgm:spPr/>
      <dgm:t>
        <a:bodyPr/>
        <a:lstStyle/>
        <a:p>
          <a:endParaRPr lang="es-CL"/>
        </a:p>
      </dgm:t>
    </dgm:pt>
    <dgm:pt modelId="{52750CA9-B781-44BA-A355-0153AFBEBFC3}">
      <dgm:prSet phldrT="[Texto]" custT="1"/>
      <dgm:spPr/>
      <dgm:t>
        <a:bodyPr/>
        <a:lstStyle/>
        <a:p>
          <a:pPr algn="l"/>
          <a:r>
            <a:rPr lang="es-CL" sz="900" dirty="0" smtClean="0"/>
            <a:t>MEMORANDÚM (COTIZACIÓN ADJUNTA) </a:t>
          </a:r>
          <a:endParaRPr lang="es-CL" sz="1200" dirty="0"/>
        </a:p>
      </dgm:t>
    </dgm:pt>
    <dgm:pt modelId="{51DD0ED1-A5AB-4A18-8633-80546886A1C9}" type="sibTrans" cxnId="{D211DFCE-51D2-4BF3-B0A2-B8BEEF22C8E9}">
      <dgm:prSet/>
      <dgm:spPr/>
      <dgm:t>
        <a:bodyPr/>
        <a:lstStyle/>
        <a:p>
          <a:endParaRPr lang="es-CL"/>
        </a:p>
      </dgm:t>
    </dgm:pt>
    <dgm:pt modelId="{45ABCC4F-F47B-4E5F-BE49-95D433F5E660}" type="parTrans" cxnId="{D211DFCE-51D2-4BF3-B0A2-B8BEEF22C8E9}">
      <dgm:prSet/>
      <dgm:spPr/>
      <dgm:t>
        <a:bodyPr/>
        <a:lstStyle/>
        <a:p>
          <a:endParaRPr lang="es-CL"/>
        </a:p>
      </dgm:t>
    </dgm:pt>
    <dgm:pt modelId="{494BFE8E-AA02-48C1-B52B-0A7FDCF078D4}">
      <dgm:prSet phldrT="[Texto]"/>
      <dgm:spPr/>
      <dgm:t>
        <a:bodyPr/>
        <a:lstStyle/>
        <a:p>
          <a:r>
            <a:rPr lang="es-CL" dirty="0" smtClean="0"/>
            <a:t>RECEPCIÓN Y ENTREGA DE FACTURA</a:t>
          </a:r>
          <a:endParaRPr lang="es-CL" dirty="0"/>
        </a:p>
      </dgm:t>
    </dgm:pt>
    <dgm:pt modelId="{4863F4A0-5067-4D31-91D5-2D2FB67D1F0B}" type="parTrans" cxnId="{E5669082-88AC-48B0-B3F4-4ECA95A2AB3D}">
      <dgm:prSet/>
      <dgm:spPr/>
      <dgm:t>
        <a:bodyPr/>
        <a:lstStyle/>
        <a:p>
          <a:endParaRPr lang="es-CL"/>
        </a:p>
      </dgm:t>
    </dgm:pt>
    <dgm:pt modelId="{C808AE5B-88B4-4F93-A3C0-EE7043BD2D94}" type="sibTrans" cxnId="{E5669082-88AC-48B0-B3F4-4ECA95A2AB3D}">
      <dgm:prSet/>
      <dgm:spPr/>
      <dgm:t>
        <a:bodyPr/>
        <a:lstStyle/>
        <a:p>
          <a:endParaRPr lang="es-CL"/>
        </a:p>
      </dgm:t>
    </dgm:pt>
    <dgm:pt modelId="{B995E587-7691-4F63-B0A6-401869C8F6ED}">
      <dgm:prSet phldrT="[Texto]"/>
      <dgm:spPr/>
      <dgm:t>
        <a:bodyPr/>
        <a:lstStyle/>
        <a:p>
          <a:r>
            <a:rPr lang="es-CL" dirty="0" smtClean="0"/>
            <a:t>EMISIÓN DEL CHEQUE</a:t>
          </a:r>
          <a:endParaRPr lang="es-CL" dirty="0"/>
        </a:p>
      </dgm:t>
    </dgm:pt>
    <dgm:pt modelId="{9718487E-13B9-4BD0-A2B9-5F69F7226537}" type="parTrans" cxnId="{4E649B49-1EA0-47D5-8419-9E271DF7BB25}">
      <dgm:prSet/>
      <dgm:spPr/>
      <dgm:t>
        <a:bodyPr/>
        <a:lstStyle/>
        <a:p>
          <a:endParaRPr lang="es-CL"/>
        </a:p>
      </dgm:t>
    </dgm:pt>
    <dgm:pt modelId="{3223A3D8-7F0A-43A0-BDA5-81B00D354051}" type="sibTrans" cxnId="{4E649B49-1EA0-47D5-8419-9E271DF7BB25}">
      <dgm:prSet/>
      <dgm:spPr/>
      <dgm:t>
        <a:bodyPr/>
        <a:lstStyle/>
        <a:p>
          <a:endParaRPr lang="es-CL"/>
        </a:p>
      </dgm:t>
    </dgm:pt>
    <dgm:pt modelId="{F90E2F9C-4F80-4B03-8D79-C17653CAA077}">
      <dgm:prSet phldrT="[Texto]"/>
      <dgm:spPr/>
      <dgm:t>
        <a:bodyPr/>
        <a:lstStyle/>
        <a:p>
          <a:r>
            <a:rPr lang="es-CL" dirty="0" smtClean="0"/>
            <a:t>EMISIÓN ORDEN DE COMPRA</a:t>
          </a:r>
          <a:endParaRPr lang="es-CL" dirty="0"/>
        </a:p>
      </dgm:t>
    </dgm:pt>
    <dgm:pt modelId="{EE5FC401-E188-401A-BC8E-869FE95E6C86}" type="sibTrans" cxnId="{7C82D3A0-2F09-4CDA-8366-F2D8CBDCED65}">
      <dgm:prSet/>
      <dgm:spPr/>
      <dgm:t>
        <a:bodyPr/>
        <a:lstStyle/>
        <a:p>
          <a:endParaRPr lang="es-CL"/>
        </a:p>
      </dgm:t>
    </dgm:pt>
    <dgm:pt modelId="{90031871-5529-4FC9-B0B4-4EF7AA0BEEDF}" type="parTrans" cxnId="{7C82D3A0-2F09-4CDA-8366-F2D8CBDCED65}">
      <dgm:prSet/>
      <dgm:spPr/>
      <dgm:t>
        <a:bodyPr/>
        <a:lstStyle/>
        <a:p>
          <a:endParaRPr lang="es-CL"/>
        </a:p>
      </dgm:t>
    </dgm:pt>
    <dgm:pt modelId="{57F94931-635E-41DE-B224-D919F637BC8A}" type="pres">
      <dgm:prSet presAssocID="{ACC82794-DD3E-49CC-91BD-5381C7BD9D16}" presName="CompostProcess" presStyleCnt="0">
        <dgm:presLayoutVars>
          <dgm:dir/>
          <dgm:resizeHandles val="exact"/>
        </dgm:presLayoutVars>
      </dgm:prSet>
      <dgm:spPr/>
    </dgm:pt>
    <dgm:pt modelId="{6BB30970-B997-4B76-B3CD-77E9CEFA0F34}" type="pres">
      <dgm:prSet presAssocID="{ACC82794-DD3E-49CC-91BD-5381C7BD9D16}" presName="arrow" presStyleLbl="bgShp" presStyleIdx="0" presStyleCnt="1"/>
      <dgm:spPr/>
    </dgm:pt>
    <dgm:pt modelId="{6B0A0A76-23F5-4BB4-9B1D-4EC737E0366C}" type="pres">
      <dgm:prSet presAssocID="{ACC82794-DD3E-49CC-91BD-5381C7BD9D16}" presName="linearProcess" presStyleCnt="0"/>
      <dgm:spPr/>
    </dgm:pt>
    <dgm:pt modelId="{BE5A8976-E964-4FB0-B4B5-8747526509AE}" type="pres">
      <dgm:prSet presAssocID="{2C304FDC-60C1-47C8-90D4-9FB6F0146E38}" presName="textNode" presStyleLbl="node1" presStyleIdx="0" presStyleCnt="4" custScaleY="118364" custLinFactNeighborY="800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0C35185-65B6-48C5-8C66-0F85D9DEE562}" type="pres">
      <dgm:prSet presAssocID="{4A692D8C-A799-4BB0-A5AB-1331BB85ED36}" presName="sibTrans" presStyleCnt="0"/>
      <dgm:spPr/>
    </dgm:pt>
    <dgm:pt modelId="{CB9F6B19-A9A8-45D9-A7B6-F475529B6CEB}" type="pres">
      <dgm:prSet presAssocID="{F90E2F9C-4F80-4B03-8D79-C17653CAA077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DC8AD4B-F1D3-408B-878D-1116D4B1F203}" type="pres">
      <dgm:prSet presAssocID="{EE5FC401-E188-401A-BC8E-869FE95E6C86}" presName="sibTrans" presStyleCnt="0"/>
      <dgm:spPr/>
    </dgm:pt>
    <dgm:pt modelId="{9AC94BFB-B0B5-4AF9-AB32-AF6F656136AD}" type="pres">
      <dgm:prSet presAssocID="{494BFE8E-AA02-48C1-B52B-0A7FDCF078D4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CE73D2-AC1F-412A-A240-13A611035C6E}" type="pres">
      <dgm:prSet presAssocID="{C808AE5B-88B4-4F93-A3C0-EE7043BD2D94}" presName="sibTrans" presStyleCnt="0"/>
      <dgm:spPr/>
    </dgm:pt>
    <dgm:pt modelId="{8DF23FBB-326E-42FF-BBE2-A034FE799D20}" type="pres">
      <dgm:prSet presAssocID="{B995E587-7691-4F63-B0A6-401869C8F6ED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E649B49-1EA0-47D5-8419-9E271DF7BB25}" srcId="{ACC82794-DD3E-49CC-91BD-5381C7BD9D16}" destId="{B995E587-7691-4F63-B0A6-401869C8F6ED}" srcOrd="3" destOrd="0" parTransId="{9718487E-13B9-4BD0-A2B9-5F69F7226537}" sibTransId="{3223A3D8-7F0A-43A0-BDA5-81B00D354051}"/>
    <dgm:cxn modelId="{624EEE68-4248-4255-A067-B741E4241507}" type="presOf" srcId="{52750CA9-B781-44BA-A355-0153AFBEBFC3}" destId="{BE5A8976-E964-4FB0-B4B5-8747526509AE}" srcOrd="0" destOrd="1" presId="urn:microsoft.com/office/officeart/2005/8/layout/hProcess9"/>
    <dgm:cxn modelId="{A6BE55F9-5063-4F91-91C1-7817C7649EE0}" type="presOf" srcId="{F90E2F9C-4F80-4B03-8D79-C17653CAA077}" destId="{CB9F6B19-A9A8-45D9-A7B6-F475529B6CEB}" srcOrd="0" destOrd="0" presId="urn:microsoft.com/office/officeart/2005/8/layout/hProcess9"/>
    <dgm:cxn modelId="{E5669082-88AC-48B0-B3F4-4ECA95A2AB3D}" srcId="{ACC82794-DD3E-49CC-91BD-5381C7BD9D16}" destId="{494BFE8E-AA02-48C1-B52B-0A7FDCF078D4}" srcOrd="2" destOrd="0" parTransId="{4863F4A0-5067-4D31-91D5-2D2FB67D1F0B}" sibTransId="{C808AE5B-88B4-4F93-A3C0-EE7043BD2D94}"/>
    <dgm:cxn modelId="{D211DFCE-51D2-4BF3-B0A2-B8BEEF22C8E9}" srcId="{2C304FDC-60C1-47C8-90D4-9FB6F0146E38}" destId="{52750CA9-B781-44BA-A355-0153AFBEBFC3}" srcOrd="0" destOrd="0" parTransId="{45ABCC4F-F47B-4E5F-BE49-95D433F5E660}" sibTransId="{51DD0ED1-A5AB-4A18-8633-80546886A1C9}"/>
    <dgm:cxn modelId="{61404E8F-7C40-41ED-8E28-ADD637FA639E}" srcId="{ACC82794-DD3E-49CC-91BD-5381C7BD9D16}" destId="{2C304FDC-60C1-47C8-90D4-9FB6F0146E38}" srcOrd="0" destOrd="0" parTransId="{B6F87D22-9485-46B4-8A53-2E9737F82331}" sibTransId="{4A692D8C-A799-4BB0-A5AB-1331BB85ED36}"/>
    <dgm:cxn modelId="{65710F3D-DAF7-4202-87E9-9A331C2D378D}" type="presOf" srcId="{B995E587-7691-4F63-B0A6-401869C8F6ED}" destId="{8DF23FBB-326E-42FF-BBE2-A034FE799D20}" srcOrd="0" destOrd="0" presId="urn:microsoft.com/office/officeart/2005/8/layout/hProcess9"/>
    <dgm:cxn modelId="{F81DC638-113B-4162-9491-C0759D45AAB6}" type="presOf" srcId="{494BFE8E-AA02-48C1-B52B-0A7FDCF078D4}" destId="{9AC94BFB-B0B5-4AF9-AB32-AF6F656136AD}" srcOrd="0" destOrd="0" presId="urn:microsoft.com/office/officeart/2005/8/layout/hProcess9"/>
    <dgm:cxn modelId="{2FB7EB93-19C7-41D1-85B5-F813F826E37D}" type="presOf" srcId="{2C304FDC-60C1-47C8-90D4-9FB6F0146E38}" destId="{BE5A8976-E964-4FB0-B4B5-8747526509AE}" srcOrd="0" destOrd="0" presId="urn:microsoft.com/office/officeart/2005/8/layout/hProcess9"/>
    <dgm:cxn modelId="{7C82D3A0-2F09-4CDA-8366-F2D8CBDCED65}" srcId="{ACC82794-DD3E-49CC-91BD-5381C7BD9D16}" destId="{F90E2F9C-4F80-4B03-8D79-C17653CAA077}" srcOrd="1" destOrd="0" parTransId="{90031871-5529-4FC9-B0B4-4EF7AA0BEEDF}" sibTransId="{EE5FC401-E188-401A-BC8E-869FE95E6C86}"/>
    <dgm:cxn modelId="{10EB3072-82A9-4DBF-913F-5FAAA110C4DD}" type="presOf" srcId="{ACC82794-DD3E-49CC-91BD-5381C7BD9D16}" destId="{57F94931-635E-41DE-B224-D919F637BC8A}" srcOrd="0" destOrd="0" presId="urn:microsoft.com/office/officeart/2005/8/layout/hProcess9"/>
    <dgm:cxn modelId="{51060E13-767B-4513-A061-641BF27B36FB}" type="presParOf" srcId="{57F94931-635E-41DE-B224-D919F637BC8A}" destId="{6BB30970-B997-4B76-B3CD-77E9CEFA0F34}" srcOrd="0" destOrd="0" presId="urn:microsoft.com/office/officeart/2005/8/layout/hProcess9"/>
    <dgm:cxn modelId="{58FC87EB-7A49-4DED-A410-3E7B5C5FBAE3}" type="presParOf" srcId="{57F94931-635E-41DE-B224-D919F637BC8A}" destId="{6B0A0A76-23F5-4BB4-9B1D-4EC737E0366C}" srcOrd="1" destOrd="0" presId="urn:microsoft.com/office/officeart/2005/8/layout/hProcess9"/>
    <dgm:cxn modelId="{87B9D4E2-3EC5-4A69-BACF-243422D0451D}" type="presParOf" srcId="{6B0A0A76-23F5-4BB4-9B1D-4EC737E0366C}" destId="{BE5A8976-E964-4FB0-B4B5-8747526509AE}" srcOrd="0" destOrd="0" presId="urn:microsoft.com/office/officeart/2005/8/layout/hProcess9"/>
    <dgm:cxn modelId="{1DA309A8-C9D5-4B4D-9596-4522056D2699}" type="presParOf" srcId="{6B0A0A76-23F5-4BB4-9B1D-4EC737E0366C}" destId="{90C35185-65B6-48C5-8C66-0F85D9DEE562}" srcOrd="1" destOrd="0" presId="urn:microsoft.com/office/officeart/2005/8/layout/hProcess9"/>
    <dgm:cxn modelId="{7FA62253-8745-415F-94B3-9E57441491C2}" type="presParOf" srcId="{6B0A0A76-23F5-4BB4-9B1D-4EC737E0366C}" destId="{CB9F6B19-A9A8-45D9-A7B6-F475529B6CEB}" srcOrd="2" destOrd="0" presId="urn:microsoft.com/office/officeart/2005/8/layout/hProcess9"/>
    <dgm:cxn modelId="{EFF22255-08DC-406B-BB35-12A11E0BB506}" type="presParOf" srcId="{6B0A0A76-23F5-4BB4-9B1D-4EC737E0366C}" destId="{7DC8AD4B-F1D3-408B-878D-1116D4B1F203}" srcOrd="3" destOrd="0" presId="urn:microsoft.com/office/officeart/2005/8/layout/hProcess9"/>
    <dgm:cxn modelId="{5542A46F-A092-4481-8CC6-56A814F3DB12}" type="presParOf" srcId="{6B0A0A76-23F5-4BB4-9B1D-4EC737E0366C}" destId="{9AC94BFB-B0B5-4AF9-AB32-AF6F656136AD}" srcOrd="4" destOrd="0" presId="urn:microsoft.com/office/officeart/2005/8/layout/hProcess9"/>
    <dgm:cxn modelId="{8A66A92C-15F0-4B9D-B5E3-EBCB6012DF40}" type="presParOf" srcId="{6B0A0A76-23F5-4BB4-9B1D-4EC737E0366C}" destId="{97CE73D2-AC1F-412A-A240-13A611035C6E}" srcOrd="5" destOrd="0" presId="urn:microsoft.com/office/officeart/2005/8/layout/hProcess9"/>
    <dgm:cxn modelId="{AA878198-7212-47A5-835F-B16847808445}" type="presParOf" srcId="{6B0A0A76-23F5-4BB4-9B1D-4EC737E0366C}" destId="{8DF23FBB-326E-42FF-BBE2-A034FE799D2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C82794-DD3E-49CC-91BD-5381C7BD9D16}" type="doc">
      <dgm:prSet loTypeId="urn:microsoft.com/office/officeart/2005/8/layout/hProcess9" loCatId="process" qsTypeId="urn:microsoft.com/office/officeart/2005/8/quickstyle/simple1" qsCatId="simple" csTypeId="urn:microsoft.com/office/officeart/2005/8/colors/accent3_2" csCatId="accent3" phldr="1"/>
      <dgm:spPr/>
    </dgm:pt>
    <dgm:pt modelId="{2C304FDC-60C1-47C8-90D4-9FB6F0146E38}">
      <dgm:prSet phldrT="[Texto]" custT="1"/>
      <dgm:spPr/>
      <dgm:t>
        <a:bodyPr/>
        <a:lstStyle/>
        <a:p>
          <a:pPr algn="ctr"/>
          <a:r>
            <a:rPr lang="es-CL" sz="1800" b="1" dirty="0" smtClean="0"/>
            <a:t>SOLICITUD COMPRA</a:t>
          </a:r>
          <a:endParaRPr lang="es-CL" sz="1800" b="1" dirty="0"/>
        </a:p>
      </dgm:t>
    </dgm:pt>
    <dgm:pt modelId="{B6F87D22-9485-46B4-8A53-2E9737F82331}" type="parTrans" cxnId="{61404E8F-7C40-41ED-8E28-ADD637FA639E}">
      <dgm:prSet/>
      <dgm:spPr/>
      <dgm:t>
        <a:bodyPr/>
        <a:lstStyle/>
        <a:p>
          <a:endParaRPr lang="es-CL"/>
        </a:p>
      </dgm:t>
    </dgm:pt>
    <dgm:pt modelId="{4A692D8C-A799-4BB0-A5AB-1331BB85ED36}" type="sibTrans" cxnId="{61404E8F-7C40-41ED-8E28-ADD637FA639E}">
      <dgm:prSet/>
      <dgm:spPr/>
      <dgm:t>
        <a:bodyPr/>
        <a:lstStyle/>
        <a:p>
          <a:endParaRPr lang="es-CL"/>
        </a:p>
      </dgm:t>
    </dgm:pt>
    <dgm:pt modelId="{F90E2F9C-4F80-4B03-8D79-C17653CAA077}">
      <dgm:prSet phldrT="[Texto]"/>
      <dgm:spPr/>
      <dgm:t>
        <a:bodyPr/>
        <a:lstStyle/>
        <a:p>
          <a:r>
            <a:rPr lang="es-CL" dirty="0" smtClean="0"/>
            <a:t>EMISIÓN CHEQUE</a:t>
          </a:r>
          <a:endParaRPr lang="es-CL" dirty="0"/>
        </a:p>
      </dgm:t>
    </dgm:pt>
    <dgm:pt modelId="{90031871-5529-4FC9-B0B4-4EF7AA0BEEDF}" type="parTrans" cxnId="{7C82D3A0-2F09-4CDA-8366-F2D8CBDCED65}">
      <dgm:prSet/>
      <dgm:spPr/>
      <dgm:t>
        <a:bodyPr/>
        <a:lstStyle/>
        <a:p>
          <a:endParaRPr lang="es-CL"/>
        </a:p>
      </dgm:t>
    </dgm:pt>
    <dgm:pt modelId="{EE5FC401-E188-401A-BC8E-869FE95E6C86}" type="sibTrans" cxnId="{7C82D3A0-2F09-4CDA-8366-F2D8CBDCED65}">
      <dgm:prSet/>
      <dgm:spPr/>
      <dgm:t>
        <a:bodyPr/>
        <a:lstStyle/>
        <a:p>
          <a:endParaRPr lang="es-CL"/>
        </a:p>
      </dgm:t>
    </dgm:pt>
    <dgm:pt modelId="{52750CA9-B781-44BA-A355-0153AFBEBFC3}">
      <dgm:prSet phldrT="[Texto]" custT="1"/>
      <dgm:spPr/>
      <dgm:t>
        <a:bodyPr/>
        <a:lstStyle/>
        <a:p>
          <a:pPr algn="l"/>
          <a:r>
            <a:rPr lang="es-CL" sz="900" dirty="0" smtClean="0"/>
            <a:t>MEMORANDÚM SOLICITANDO LA EMISIÓN DE UN CHEQUE POR RENDIR</a:t>
          </a:r>
          <a:endParaRPr lang="es-CL" sz="1200" dirty="0"/>
        </a:p>
      </dgm:t>
    </dgm:pt>
    <dgm:pt modelId="{51DD0ED1-A5AB-4A18-8633-80546886A1C9}" type="sibTrans" cxnId="{D211DFCE-51D2-4BF3-B0A2-B8BEEF22C8E9}">
      <dgm:prSet/>
      <dgm:spPr/>
      <dgm:t>
        <a:bodyPr/>
        <a:lstStyle/>
        <a:p>
          <a:endParaRPr lang="es-CL"/>
        </a:p>
      </dgm:t>
    </dgm:pt>
    <dgm:pt modelId="{45ABCC4F-F47B-4E5F-BE49-95D433F5E660}" type="parTrans" cxnId="{D211DFCE-51D2-4BF3-B0A2-B8BEEF22C8E9}">
      <dgm:prSet/>
      <dgm:spPr/>
      <dgm:t>
        <a:bodyPr/>
        <a:lstStyle/>
        <a:p>
          <a:endParaRPr lang="es-CL"/>
        </a:p>
      </dgm:t>
    </dgm:pt>
    <dgm:pt modelId="{494BFE8E-AA02-48C1-B52B-0A7FDCF078D4}">
      <dgm:prSet phldrT="[Texto]"/>
      <dgm:spPr/>
      <dgm:t>
        <a:bodyPr/>
        <a:lstStyle/>
        <a:p>
          <a:r>
            <a:rPr lang="es-CL" dirty="0" smtClean="0"/>
            <a:t>ENTREGA DEL CHEQUE</a:t>
          </a:r>
          <a:endParaRPr lang="es-CL" dirty="0"/>
        </a:p>
      </dgm:t>
    </dgm:pt>
    <dgm:pt modelId="{4863F4A0-5067-4D31-91D5-2D2FB67D1F0B}" type="parTrans" cxnId="{E5669082-88AC-48B0-B3F4-4ECA95A2AB3D}">
      <dgm:prSet/>
      <dgm:spPr/>
      <dgm:t>
        <a:bodyPr/>
        <a:lstStyle/>
        <a:p>
          <a:endParaRPr lang="es-CL"/>
        </a:p>
      </dgm:t>
    </dgm:pt>
    <dgm:pt modelId="{C808AE5B-88B4-4F93-A3C0-EE7043BD2D94}" type="sibTrans" cxnId="{E5669082-88AC-48B0-B3F4-4ECA95A2AB3D}">
      <dgm:prSet/>
      <dgm:spPr/>
      <dgm:t>
        <a:bodyPr/>
        <a:lstStyle/>
        <a:p>
          <a:endParaRPr lang="es-CL"/>
        </a:p>
      </dgm:t>
    </dgm:pt>
    <dgm:pt modelId="{B995E587-7691-4F63-B0A6-401869C8F6ED}">
      <dgm:prSet phldrT="[Texto]"/>
      <dgm:spPr/>
      <dgm:t>
        <a:bodyPr/>
        <a:lstStyle/>
        <a:p>
          <a:r>
            <a:rPr lang="es-CL" dirty="0" smtClean="0"/>
            <a:t>RENDICIÓN DE CUENTA</a:t>
          </a:r>
          <a:endParaRPr lang="es-CL" dirty="0"/>
        </a:p>
      </dgm:t>
    </dgm:pt>
    <dgm:pt modelId="{9718487E-13B9-4BD0-A2B9-5F69F7226537}" type="parTrans" cxnId="{4E649B49-1EA0-47D5-8419-9E271DF7BB25}">
      <dgm:prSet/>
      <dgm:spPr/>
      <dgm:t>
        <a:bodyPr/>
        <a:lstStyle/>
        <a:p>
          <a:endParaRPr lang="es-CL"/>
        </a:p>
      </dgm:t>
    </dgm:pt>
    <dgm:pt modelId="{3223A3D8-7F0A-43A0-BDA5-81B00D354051}" type="sibTrans" cxnId="{4E649B49-1EA0-47D5-8419-9E271DF7BB25}">
      <dgm:prSet/>
      <dgm:spPr/>
      <dgm:t>
        <a:bodyPr/>
        <a:lstStyle/>
        <a:p>
          <a:endParaRPr lang="es-CL"/>
        </a:p>
      </dgm:t>
    </dgm:pt>
    <dgm:pt modelId="{57F94931-635E-41DE-B224-D919F637BC8A}" type="pres">
      <dgm:prSet presAssocID="{ACC82794-DD3E-49CC-91BD-5381C7BD9D16}" presName="CompostProcess" presStyleCnt="0">
        <dgm:presLayoutVars>
          <dgm:dir/>
          <dgm:resizeHandles val="exact"/>
        </dgm:presLayoutVars>
      </dgm:prSet>
      <dgm:spPr/>
    </dgm:pt>
    <dgm:pt modelId="{6BB30970-B997-4B76-B3CD-77E9CEFA0F34}" type="pres">
      <dgm:prSet presAssocID="{ACC82794-DD3E-49CC-91BD-5381C7BD9D16}" presName="arrow" presStyleLbl="bgShp" presStyleIdx="0" presStyleCnt="1"/>
      <dgm:spPr/>
    </dgm:pt>
    <dgm:pt modelId="{6B0A0A76-23F5-4BB4-9B1D-4EC737E0366C}" type="pres">
      <dgm:prSet presAssocID="{ACC82794-DD3E-49CC-91BD-5381C7BD9D16}" presName="linearProcess" presStyleCnt="0"/>
      <dgm:spPr/>
    </dgm:pt>
    <dgm:pt modelId="{BE5A8976-E964-4FB0-B4B5-8747526509AE}" type="pres">
      <dgm:prSet presAssocID="{2C304FDC-60C1-47C8-90D4-9FB6F0146E38}" presName="textNode" presStyleLbl="node1" presStyleIdx="0" presStyleCnt="4" custScaleY="12958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0C35185-65B6-48C5-8C66-0F85D9DEE562}" type="pres">
      <dgm:prSet presAssocID="{4A692D8C-A799-4BB0-A5AB-1331BB85ED36}" presName="sibTrans" presStyleCnt="0"/>
      <dgm:spPr/>
    </dgm:pt>
    <dgm:pt modelId="{CB9F6B19-A9A8-45D9-A7B6-F475529B6CEB}" type="pres">
      <dgm:prSet presAssocID="{F90E2F9C-4F80-4B03-8D79-C17653CAA077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DC8AD4B-F1D3-408B-878D-1116D4B1F203}" type="pres">
      <dgm:prSet presAssocID="{EE5FC401-E188-401A-BC8E-869FE95E6C86}" presName="sibTrans" presStyleCnt="0"/>
      <dgm:spPr/>
    </dgm:pt>
    <dgm:pt modelId="{9AC94BFB-B0B5-4AF9-AB32-AF6F656136AD}" type="pres">
      <dgm:prSet presAssocID="{494BFE8E-AA02-48C1-B52B-0A7FDCF078D4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CE73D2-AC1F-412A-A240-13A611035C6E}" type="pres">
      <dgm:prSet presAssocID="{C808AE5B-88B4-4F93-A3C0-EE7043BD2D94}" presName="sibTrans" presStyleCnt="0"/>
      <dgm:spPr/>
    </dgm:pt>
    <dgm:pt modelId="{8DF23FBB-326E-42FF-BBE2-A034FE799D20}" type="pres">
      <dgm:prSet presAssocID="{B995E587-7691-4F63-B0A6-401869C8F6ED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E649B49-1EA0-47D5-8419-9E271DF7BB25}" srcId="{ACC82794-DD3E-49CC-91BD-5381C7BD9D16}" destId="{B995E587-7691-4F63-B0A6-401869C8F6ED}" srcOrd="3" destOrd="0" parTransId="{9718487E-13B9-4BD0-A2B9-5F69F7226537}" sibTransId="{3223A3D8-7F0A-43A0-BDA5-81B00D354051}"/>
    <dgm:cxn modelId="{854631EA-2F13-4759-86DE-D77DA7E0596C}" type="presOf" srcId="{F90E2F9C-4F80-4B03-8D79-C17653CAA077}" destId="{CB9F6B19-A9A8-45D9-A7B6-F475529B6CEB}" srcOrd="0" destOrd="0" presId="urn:microsoft.com/office/officeart/2005/8/layout/hProcess9"/>
    <dgm:cxn modelId="{6155C7E7-487C-44B0-8867-36F552D999BF}" type="presOf" srcId="{494BFE8E-AA02-48C1-B52B-0A7FDCF078D4}" destId="{9AC94BFB-B0B5-4AF9-AB32-AF6F656136AD}" srcOrd="0" destOrd="0" presId="urn:microsoft.com/office/officeart/2005/8/layout/hProcess9"/>
    <dgm:cxn modelId="{E5669082-88AC-48B0-B3F4-4ECA95A2AB3D}" srcId="{ACC82794-DD3E-49CC-91BD-5381C7BD9D16}" destId="{494BFE8E-AA02-48C1-B52B-0A7FDCF078D4}" srcOrd="2" destOrd="0" parTransId="{4863F4A0-5067-4D31-91D5-2D2FB67D1F0B}" sibTransId="{C808AE5B-88B4-4F93-A3C0-EE7043BD2D94}"/>
    <dgm:cxn modelId="{D211DFCE-51D2-4BF3-B0A2-B8BEEF22C8E9}" srcId="{2C304FDC-60C1-47C8-90D4-9FB6F0146E38}" destId="{52750CA9-B781-44BA-A355-0153AFBEBFC3}" srcOrd="0" destOrd="0" parTransId="{45ABCC4F-F47B-4E5F-BE49-95D433F5E660}" sibTransId="{51DD0ED1-A5AB-4A18-8633-80546886A1C9}"/>
    <dgm:cxn modelId="{61404E8F-7C40-41ED-8E28-ADD637FA639E}" srcId="{ACC82794-DD3E-49CC-91BD-5381C7BD9D16}" destId="{2C304FDC-60C1-47C8-90D4-9FB6F0146E38}" srcOrd="0" destOrd="0" parTransId="{B6F87D22-9485-46B4-8A53-2E9737F82331}" sibTransId="{4A692D8C-A799-4BB0-A5AB-1331BB85ED36}"/>
    <dgm:cxn modelId="{4C7D641C-9143-48F7-8D01-ED787A54E0AF}" type="presOf" srcId="{52750CA9-B781-44BA-A355-0153AFBEBFC3}" destId="{BE5A8976-E964-4FB0-B4B5-8747526509AE}" srcOrd="0" destOrd="1" presId="urn:microsoft.com/office/officeart/2005/8/layout/hProcess9"/>
    <dgm:cxn modelId="{E56E256C-A955-4435-B368-25F02D7C9C51}" type="presOf" srcId="{2C304FDC-60C1-47C8-90D4-9FB6F0146E38}" destId="{BE5A8976-E964-4FB0-B4B5-8747526509AE}" srcOrd="0" destOrd="0" presId="urn:microsoft.com/office/officeart/2005/8/layout/hProcess9"/>
    <dgm:cxn modelId="{AE4B6BB8-86AE-4991-B423-192B40C94F60}" type="presOf" srcId="{ACC82794-DD3E-49CC-91BD-5381C7BD9D16}" destId="{57F94931-635E-41DE-B224-D919F637BC8A}" srcOrd="0" destOrd="0" presId="urn:microsoft.com/office/officeart/2005/8/layout/hProcess9"/>
    <dgm:cxn modelId="{14B2DE0D-E523-4C04-BAE5-6F779CB73B32}" type="presOf" srcId="{B995E587-7691-4F63-B0A6-401869C8F6ED}" destId="{8DF23FBB-326E-42FF-BBE2-A034FE799D20}" srcOrd="0" destOrd="0" presId="urn:microsoft.com/office/officeart/2005/8/layout/hProcess9"/>
    <dgm:cxn modelId="{7C82D3A0-2F09-4CDA-8366-F2D8CBDCED65}" srcId="{ACC82794-DD3E-49CC-91BD-5381C7BD9D16}" destId="{F90E2F9C-4F80-4B03-8D79-C17653CAA077}" srcOrd="1" destOrd="0" parTransId="{90031871-5529-4FC9-B0B4-4EF7AA0BEEDF}" sibTransId="{EE5FC401-E188-401A-BC8E-869FE95E6C86}"/>
    <dgm:cxn modelId="{B9A3032A-9A48-482E-9BF6-02406E3A5B82}" type="presParOf" srcId="{57F94931-635E-41DE-B224-D919F637BC8A}" destId="{6BB30970-B997-4B76-B3CD-77E9CEFA0F34}" srcOrd="0" destOrd="0" presId="urn:microsoft.com/office/officeart/2005/8/layout/hProcess9"/>
    <dgm:cxn modelId="{CD8E973D-C5BB-43C2-B71C-9E96AC76BC98}" type="presParOf" srcId="{57F94931-635E-41DE-B224-D919F637BC8A}" destId="{6B0A0A76-23F5-4BB4-9B1D-4EC737E0366C}" srcOrd="1" destOrd="0" presId="urn:microsoft.com/office/officeart/2005/8/layout/hProcess9"/>
    <dgm:cxn modelId="{739A850C-B74F-4BF4-8F0B-5ADB8E4E010A}" type="presParOf" srcId="{6B0A0A76-23F5-4BB4-9B1D-4EC737E0366C}" destId="{BE5A8976-E964-4FB0-B4B5-8747526509AE}" srcOrd="0" destOrd="0" presId="urn:microsoft.com/office/officeart/2005/8/layout/hProcess9"/>
    <dgm:cxn modelId="{0E16A2F4-CD3B-414B-BDE2-198F469BDACA}" type="presParOf" srcId="{6B0A0A76-23F5-4BB4-9B1D-4EC737E0366C}" destId="{90C35185-65B6-48C5-8C66-0F85D9DEE562}" srcOrd="1" destOrd="0" presId="urn:microsoft.com/office/officeart/2005/8/layout/hProcess9"/>
    <dgm:cxn modelId="{BC953DF9-D5BA-4260-9CF9-5B7BC51BFDF5}" type="presParOf" srcId="{6B0A0A76-23F5-4BB4-9B1D-4EC737E0366C}" destId="{CB9F6B19-A9A8-45D9-A7B6-F475529B6CEB}" srcOrd="2" destOrd="0" presId="urn:microsoft.com/office/officeart/2005/8/layout/hProcess9"/>
    <dgm:cxn modelId="{9321831B-A6C2-4AC7-A9F7-C8C001A70163}" type="presParOf" srcId="{6B0A0A76-23F5-4BB4-9B1D-4EC737E0366C}" destId="{7DC8AD4B-F1D3-408B-878D-1116D4B1F203}" srcOrd="3" destOrd="0" presId="urn:microsoft.com/office/officeart/2005/8/layout/hProcess9"/>
    <dgm:cxn modelId="{69C4E3C2-AC46-4733-BBA9-A9E7AB1CBCA8}" type="presParOf" srcId="{6B0A0A76-23F5-4BB4-9B1D-4EC737E0366C}" destId="{9AC94BFB-B0B5-4AF9-AB32-AF6F656136AD}" srcOrd="4" destOrd="0" presId="urn:microsoft.com/office/officeart/2005/8/layout/hProcess9"/>
    <dgm:cxn modelId="{BFF0CBFC-B949-4D82-9D50-A4B26EA7576F}" type="presParOf" srcId="{6B0A0A76-23F5-4BB4-9B1D-4EC737E0366C}" destId="{97CE73D2-AC1F-412A-A240-13A611035C6E}" srcOrd="5" destOrd="0" presId="urn:microsoft.com/office/officeart/2005/8/layout/hProcess9"/>
    <dgm:cxn modelId="{0ABC87B8-E99B-46B4-92F8-904356AFC42C}" type="presParOf" srcId="{6B0A0A76-23F5-4BB4-9B1D-4EC737E0366C}" destId="{8DF23FBB-326E-42FF-BBE2-A034FE799D2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DB24CC-907A-40BF-843D-9582B5C7F84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C86D48A-87D5-4157-8D57-3409CEDC09C5}">
      <dgm:prSet phldrT="[Texto]"/>
      <dgm:spPr/>
      <dgm:t>
        <a:bodyPr/>
        <a:lstStyle/>
        <a:p>
          <a:r>
            <a:rPr lang="es-CL" dirty="0" smtClean="0"/>
            <a:t>TITULAR 1</a:t>
          </a:r>
          <a:endParaRPr lang="es-CL" dirty="0"/>
        </a:p>
      </dgm:t>
    </dgm:pt>
    <dgm:pt modelId="{19DAEE8A-9E78-48C1-AB06-4B5BCC1AD1D7}" type="parTrans" cxnId="{67EEF638-B55F-40D5-9FA0-DF1F92258195}">
      <dgm:prSet/>
      <dgm:spPr/>
      <dgm:t>
        <a:bodyPr/>
        <a:lstStyle/>
        <a:p>
          <a:endParaRPr lang="es-CL"/>
        </a:p>
      </dgm:t>
    </dgm:pt>
    <dgm:pt modelId="{BFEB7AFC-521B-492E-AF22-B82F0984F67E}" type="sibTrans" cxnId="{67EEF638-B55F-40D5-9FA0-DF1F92258195}">
      <dgm:prSet/>
      <dgm:spPr/>
      <dgm:t>
        <a:bodyPr/>
        <a:lstStyle/>
        <a:p>
          <a:endParaRPr lang="es-CL"/>
        </a:p>
      </dgm:t>
    </dgm:pt>
    <dgm:pt modelId="{D7E6852F-D3DB-44BE-8377-EEAE54496F04}">
      <dgm:prSet phldrT="[Texto]"/>
      <dgm:spPr/>
      <dgm:t>
        <a:bodyPr/>
        <a:lstStyle/>
        <a:p>
          <a:r>
            <a:rPr lang="es-CL" dirty="0" smtClean="0"/>
            <a:t>COMANDANTE / JEFE.</a:t>
          </a:r>
          <a:endParaRPr lang="es-CL" dirty="0"/>
        </a:p>
      </dgm:t>
    </dgm:pt>
    <dgm:pt modelId="{FC052C98-FF6E-4746-8FD5-20B8F2E2F58D}" type="parTrans" cxnId="{06BA0F0E-0EBA-47DC-9D03-E6101EE91134}">
      <dgm:prSet/>
      <dgm:spPr/>
      <dgm:t>
        <a:bodyPr/>
        <a:lstStyle/>
        <a:p>
          <a:endParaRPr lang="es-CL"/>
        </a:p>
      </dgm:t>
    </dgm:pt>
    <dgm:pt modelId="{0B3D7FE1-2798-425B-B8DC-C9042AF81641}" type="sibTrans" cxnId="{06BA0F0E-0EBA-47DC-9D03-E6101EE91134}">
      <dgm:prSet/>
      <dgm:spPr/>
      <dgm:t>
        <a:bodyPr/>
        <a:lstStyle/>
        <a:p>
          <a:endParaRPr lang="es-CL"/>
        </a:p>
      </dgm:t>
    </dgm:pt>
    <dgm:pt modelId="{6AAB5534-9754-45AF-B624-F6D4CE2A24BF}">
      <dgm:prSet phldrT="[Texto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s-CL" dirty="0" smtClean="0"/>
            <a:t>TITULAR 2</a:t>
          </a:r>
          <a:endParaRPr lang="es-CL" dirty="0"/>
        </a:p>
      </dgm:t>
    </dgm:pt>
    <dgm:pt modelId="{E0D4815F-9627-4C48-8AF2-093C4772CAA7}" type="parTrans" cxnId="{50482796-7FD6-4CD4-90C1-2B743D8EE1EA}">
      <dgm:prSet/>
      <dgm:spPr/>
      <dgm:t>
        <a:bodyPr/>
        <a:lstStyle/>
        <a:p>
          <a:endParaRPr lang="es-CL"/>
        </a:p>
      </dgm:t>
    </dgm:pt>
    <dgm:pt modelId="{58652153-D9B0-488E-87B2-AAE8E56A1DB5}" type="sibTrans" cxnId="{50482796-7FD6-4CD4-90C1-2B743D8EE1EA}">
      <dgm:prSet/>
      <dgm:spPr/>
      <dgm:t>
        <a:bodyPr/>
        <a:lstStyle/>
        <a:p>
          <a:endParaRPr lang="es-CL"/>
        </a:p>
      </dgm:t>
    </dgm:pt>
    <dgm:pt modelId="{A06F7C87-8D61-4AE5-8C3D-5A5EA87D176A}">
      <dgm:prSet phldrT="[Texto]"/>
      <dgm:spPr/>
      <dgm:t>
        <a:bodyPr/>
        <a:lstStyle/>
        <a:p>
          <a:r>
            <a:rPr lang="es-CL" dirty="0" smtClean="0"/>
            <a:t>JEFE DEPTO. AB.</a:t>
          </a:r>
          <a:endParaRPr lang="es-CL" dirty="0"/>
        </a:p>
      </dgm:t>
    </dgm:pt>
    <dgm:pt modelId="{86298540-4ECE-4115-A287-FD7CF4F66227}" type="parTrans" cxnId="{009FD0CE-F021-4E4A-940E-F0029DF79D36}">
      <dgm:prSet/>
      <dgm:spPr/>
      <dgm:t>
        <a:bodyPr/>
        <a:lstStyle/>
        <a:p>
          <a:endParaRPr lang="es-CL"/>
        </a:p>
      </dgm:t>
    </dgm:pt>
    <dgm:pt modelId="{AB35369F-A806-4041-B9EC-8D7A7685E032}" type="sibTrans" cxnId="{009FD0CE-F021-4E4A-940E-F0029DF79D36}">
      <dgm:prSet/>
      <dgm:spPr/>
      <dgm:t>
        <a:bodyPr/>
        <a:lstStyle/>
        <a:p>
          <a:endParaRPr lang="es-CL"/>
        </a:p>
      </dgm:t>
    </dgm:pt>
    <dgm:pt modelId="{58319AFF-7CEE-40E6-9D04-89A2475DD8A7}">
      <dgm:prSet phldrT="[Texto]"/>
      <dgm:spPr>
        <a:solidFill>
          <a:schemeClr val="accent1"/>
        </a:solidFill>
      </dgm:spPr>
      <dgm:t>
        <a:bodyPr/>
        <a:lstStyle/>
        <a:p>
          <a:r>
            <a:rPr lang="es-CL" dirty="0" smtClean="0"/>
            <a:t>SUPLENTE TITULAR 1</a:t>
          </a:r>
          <a:endParaRPr lang="es-CL" dirty="0"/>
        </a:p>
      </dgm:t>
    </dgm:pt>
    <dgm:pt modelId="{BEE0D03D-9680-4555-923D-14FECF81DEA7}" type="parTrans" cxnId="{B61D29A0-ED44-4C66-ADA8-D6F9CAA9E6EC}">
      <dgm:prSet/>
      <dgm:spPr/>
      <dgm:t>
        <a:bodyPr/>
        <a:lstStyle/>
        <a:p>
          <a:endParaRPr lang="es-CL"/>
        </a:p>
      </dgm:t>
    </dgm:pt>
    <dgm:pt modelId="{1F44D5A5-8820-402E-A9A1-C4B80C74EA1B}" type="sibTrans" cxnId="{B61D29A0-ED44-4C66-ADA8-D6F9CAA9E6EC}">
      <dgm:prSet/>
      <dgm:spPr/>
      <dgm:t>
        <a:bodyPr/>
        <a:lstStyle/>
        <a:p>
          <a:endParaRPr lang="es-CL"/>
        </a:p>
      </dgm:t>
    </dgm:pt>
    <dgm:pt modelId="{D23A6FB6-7F97-428B-A7EE-1BE8423D6213}">
      <dgm:prSet phldrT="[Texto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s-CL" dirty="0" smtClean="0"/>
            <a:t>SUPLENTE TITULAR 2</a:t>
          </a:r>
          <a:endParaRPr lang="es-CL" dirty="0"/>
        </a:p>
      </dgm:t>
    </dgm:pt>
    <dgm:pt modelId="{D5A813D3-39DF-4F96-ABA9-B59C3C3413AE}" type="parTrans" cxnId="{12A28093-E8C0-4E98-94F5-D9B5745A8A05}">
      <dgm:prSet/>
      <dgm:spPr/>
      <dgm:t>
        <a:bodyPr/>
        <a:lstStyle/>
        <a:p>
          <a:endParaRPr lang="es-CL"/>
        </a:p>
      </dgm:t>
    </dgm:pt>
    <dgm:pt modelId="{8CC8F44F-CACD-4CE2-88D3-9A453D436526}" type="sibTrans" cxnId="{12A28093-E8C0-4E98-94F5-D9B5745A8A05}">
      <dgm:prSet/>
      <dgm:spPr/>
      <dgm:t>
        <a:bodyPr/>
        <a:lstStyle/>
        <a:p>
          <a:endParaRPr lang="es-CL"/>
        </a:p>
      </dgm:t>
    </dgm:pt>
    <dgm:pt modelId="{F1B1F8A3-6364-4DBD-A624-76487FBB2496}">
      <dgm:prSet phldrT="[Texto]"/>
      <dgm:spPr/>
      <dgm:t>
        <a:bodyPr/>
        <a:lstStyle/>
        <a:p>
          <a:r>
            <a:rPr lang="es-CL" dirty="0" smtClean="0"/>
            <a:t>2° CMDTE. / SUB-JEFE</a:t>
          </a:r>
          <a:endParaRPr lang="es-CL" dirty="0"/>
        </a:p>
      </dgm:t>
    </dgm:pt>
    <dgm:pt modelId="{75E97DAA-9811-4CFE-8649-4776E968496E}" type="parTrans" cxnId="{B89083AB-F09A-4E35-8EF4-565A31E19BE5}">
      <dgm:prSet/>
      <dgm:spPr/>
      <dgm:t>
        <a:bodyPr/>
        <a:lstStyle/>
        <a:p>
          <a:endParaRPr lang="es-CL"/>
        </a:p>
      </dgm:t>
    </dgm:pt>
    <dgm:pt modelId="{C6803B3A-08CC-4BCD-846D-6473B1B9519D}" type="sibTrans" cxnId="{B89083AB-F09A-4E35-8EF4-565A31E19BE5}">
      <dgm:prSet/>
      <dgm:spPr/>
      <dgm:t>
        <a:bodyPr/>
        <a:lstStyle/>
        <a:p>
          <a:endParaRPr lang="es-CL"/>
        </a:p>
      </dgm:t>
    </dgm:pt>
    <dgm:pt modelId="{7761B272-15AD-4535-B1E9-FF46EB2832DF}">
      <dgm:prSet phldrT="[Texto]"/>
      <dgm:spPr/>
      <dgm:t>
        <a:bodyPr/>
        <a:lstStyle/>
        <a:p>
          <a:r>
            <a:rPr lang="es-CL" dirty="0" smtClean="0"/>
            <a:t>2° MÁS ANTIGUO DEPTO. AB.</a:t>
          </a:r>
          <a:endParaRPr lang="es-CL" dirty="0"/>
        </a:p>
      </dgm:t>
    </dgm:pt>
    <dgm:pt modelId="{C772DC3C-91EC-4B94-97AD-438B8186E3D0}" type="parTrans" cxnId="{EACB1D00-54B5-4415-849A-8D120BEF2ECA}">
      <dgm:prSet/>
      <dgm:spPr/>
      <dgm:t>
        <a:bodyPr/>
        <a:lstStyle/>
        <a:p>
          <a:endParaRPr lang="es-CL"/>
        </a:p>
      </dgm:t>
    </dgm:pt>
    <dgm:pt modelId="{6A0A4709-2AF4-48A9-9488-58E52E334F61}" type="sibTrans" cxnId="{EACB1D00-54B5-4415-849A-8D120BEF2ECA}">
      <dgm:prSet/>
      <dgm:spPr/>
      <dgm:t>
        <a:bodyPr/>
        <a:lstStyle/>
        <a:p>
          <a:endParaRPr lang="es-CL"/>
        </a:p>
      </dgm:t>
    </dgm:pt>
    <dgm:pt modelId="{88A421D9-FAC3-4125-B99B-5A6E2F69AF6C}" type="pres">
      <dgm:prSet presAssocID="{4FDB24CC-907A-40BF-843D-9582B5C7F84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A81562C-94C3-40CA-844B-539E2938647F}" type="pres">
      <dgm:prSet presAssocID="{FC86D48A-87D5-4157-8D57-3409CEDC09C5}" presName="linNode" presStyleCnt="0"/>
      <dgm:spPr/>
    </dgm:pt>
    <dgm:pt modelId="{B3F0E064-C40D-4D23-8CBE-9D42D174E0EC}" type="pres">
      <dgm:prSet presAssocID="{FC86D48A-87D5-4157-8D57-3409CEDC09C5}" presName="parentText" presStyleLbl="node1" presStyleIdx="0" presStyleCnt="4" custScaleX="9692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DEB38DF-80BA-407E-842A-5C2E7C89EE34}" type="pres">
      <dgm:prSet presAssocID="{FC86D48A-87D5-4157-8D57-3409CEDC09C5}" presName="descendantText" presStyleLbl="alignAccFollowNode1" presStyleIdx="0" presStyleCnt="4" custScaleX="6716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FBA5E03-B8B8-48D3-9A75-78144CEFCB02}" type="pres">
      <dgm:prSet presAssocID="{BFEB7AFC-521B-492E-AF22-B82F0984F67E}" presName="sp" presStyleCnt="0"/>
      <dgm:spPr/>
    </dgm:pt>
    <dgm:pt modelId="{40F4DD60-DE10-49DD-90FF-BAA869A565ED}" type="pres">
      <dgm:prSet presAssocID="{6AAB5534-9754-45AF-B624-F6D4CE2A24BF}" presName="linNode" presStyleCnt="0"/>
      <dgm:spPr/>
    </dgm:pt>
    <dgm:pt modelId="{0477798C-2617-4B39-BAE2-075D023DE5D4}" type="pres">
      <dgm:prSet presAssocID="{6AAB5534-9754-45AF-B624-F6D4CE2A24BF}" presName="parentText" presStyleLbl="node1" presStyleIdx="1" presStyleCnt="4" custScaleX="9574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011232D-5D1F-4F7F-A58D-4EE6A1C7B9BF}" type="pres">
      <dgm:prSet presAssocID="{6AAB5534-9754-45AF-B624-F6D4CE2A24BF}" presName="descendantText" presStyleLbl="alignAccFollowNode1" presStyleIdx="1" presStyleCnt="4" custScaleX="6716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1905ECA-87A9-4E82-9C50-257C6EB6023D}" type="pres">
      <dgm:prSet presAssocID="{58652153-D9B0-488E-87B2-AAE8E56A1DB5}" presName="sp" presStyleCnt="0"/>
      <dgm:spPr/>
    </dgm:pt>
    <dgm:pt modelId="{B7D69B2B-CF06-46BE-806B-C7B47B1C3095}" type="pres">
      <dgm:prSet presAssocID="{58319AFF-7CEE-40E6-9D04-89A2475DD8A7}" presName="linNode" presStyleCnt="0"/>
      <dgm:spPr/>
    </dgm:pt>
    <dgm:pt modelId="{BFB5E20D-8DA5-4CEB-B5E2-0F322C7936B5}" type="pres">
      <dgm:prSet presAssocID="{58319AFF-7CEE-40E6-9D04-89A2475DD8A7}" presName="parentText" presStyleLbl="node1" presStyleIdx="2" presStyleCnt="4" custScaleX="79962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27388C2-5349-4EC1-B3F4-8D146B781A6D}" type="pres">
      <dgm:prSet presAssocID="{58319AFF-7CEE-40E6-9D04-89A2475DD8A7}" presName="descendantText" presStyleLbl="alignAccFollowNode1" presStyleIdx="2" presStyleCnt="4" custScaleX="6716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3BAA15F-E172-435E-956F-572A3B9A8A91}" type="pres">
      <dgm:prSet presAssocID="{1F44D5A5-8820-402E-A9A1-C4B80C74EA1B}" presName="sp" presStyleCnt="0"/>
      <dgm:spPr/>
    </dgm:pt>
    <dgm:pt modelId="{A5F23286-366F-4B46-B13E-1424A0C6C728}" type="pres">
      <dgm:prSet presAssocID="{D23A6FB6-7F97-428B-A7EE-1BE8423D6213}" presName="linNode" presStyleCnt="0"/>
      <dgm:spPr/>
    </dgm:pt>
    <dgm:pt modelId="{D554F201-B602-49C2-8697-32711C4E4069}" type="pres">
      <dgm:prSet presAssocID="{D23A6FB6-7F97-428B-A7EE-1BE8423D6213}" presName="parentText" presStyleLbl="node1" presStyleIdx="3" presStyleCnt="4" custScaleX="79962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E6A4E37-1DFC-40E4-B4E6-9FE07E166852}" type="pres">
      <dgm:prSet presAssocID="{D23A6FB6-7F97-428B-A7EE-1BE8423D6213}" presName="descendantText" presStyleLbl="alignAccFollowNode1" presStyleIdx="3" presStyleCnt="4" custScaleX="6673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6BA0F0E-0EBA-47DC-9D03-E6101EE91134}" srcId="{FC86D48A-87D5-4157-8D57-3409CEDC09C5}" destId="{D7E6852F-D3DB-44BE-8377-EEAE54496F04}" srcOrd="0" destOrd="0" parTransId="{FC052C98-FF6E-4746-8FD5-20B8F2E2F58D}" sibTransId="{0B3D7FE1-2798-425B-B8DC-C9042AF81641}"/>
    <dgm:cxn modelId="{50482796-7FD6-4CD4-90C1-2B743D8EE1EA}" srcId="{4FDB24CC-907A-40BF-843D-9582B5C7F847}" destId="{6AAB5534-9754-45AF-B624-F6D4CE2A24BF}" srcOrd="1" destOrd="0" parTransId="{E0D4815F-9627-4C48-8AF2-093C4772CAA7}" sibTransId="{58652153-D9B0-488E-87B2-AAE8E56A1DB5}"/>
    <dgm:cxn modelId="{E4354C85-2926-4411-A2C4-9DBE2CC55C7D}" type="presOf" srcId="{A06F7C87-8D61-4AE5-8C3D-5A5EA87D176A}" destId="{5011232D-5D1F-4F7F-A58D-4EE6A1C7B9BF}" srcOrd="0" destOrd="0" presId="urn:microsoft.com/office/officeart/2005/8/layout/vList5"/>
    <dgm:cxn modelId="{67EEF638-B55F-40D5-9FA0-DF1F92258195}" srcId="{4FDB24CC-907A-40BF-843D-9582B5C7F847}" destId="{FC86D48A-87D5-4157-8D57-3409CEDC09C5}" srcOrd="0" destOrd="0" parTransId="{19DAEE8A-9E78-48C1-AB06-4B5BCC1AD1D7}" sibTransId="{BFEB7AFC-521B-492E-AF22-B82F0984F67E}"/>
    <dgm:cxn modelId="{B89083AB-F09A-4E35-8EF4-565A31E19BE5}" srcId="{58319AFF-7CEE-40E6-9D04-89A2475DD8A7}" destId="{F1B1F8A3-6364-4DBD-A624-76487FBB2496}" srcOrd="0" destOrd="0" parTransId="{75E97DAA-9811-4CFE-8649-4776E968496E}" sibTransId="{C6803B3A-08CC-4BCD-846D-6473B1B9519D}"/>
    <dgm:cxn modelId="{861E6394-3C9C-4EBD-87AA-C95277040305}" type="presOf" srcId="{D23A6FB6-7F97-428B-A7EE-1BE8423D6213}" destId="{D554F201-B602-49C2-8697-32711C4E4069}" srcOrd="0" destOrd="0" presId="urn:microsoft.com/office/officeart/2005/8/layout/vList5"/>
    <dgm:cxn modelId="{A9F7FEA1-6DDA-4181-A547-89586976DD0C}" type="presOf" srcId="{4FDB24CC-907A-40BF-843D-9582B5C7F847}" destId="{88A421D9-FAC3-4125-B99B-5A6E2F69AF6C}" srcOrd="0" destOrd="0" presId="urn:microsoft.com/office/officeart/2005/8/layout/vList5"/>
    <dgm:cxn modelId="{BACAB900-3D05-417F-84B6-C9659005480A}" type="presOf" srcId="{6AAB5534-9754-45AF-B624-F6D4CE2A24BF}" destId="{0477798C-2617-4B39-BAE2-075D023DE5D4}" srcOrd="0" destOrd="0" presId="urn:microsoft.com/office/officeart/2005/8/layout/vList5"/>
    <dgm:cxn modelId="{2CE595B5-04FD-4C9A-94C9-2BEC3B6DF4F7}" type="presOf" srcId="{D7E6852F-D3DB-44BE-8377-EEAE54496F04}" destId="{4DEB38DF-80BA-407E-842A-5C2E7C89EE34}" srcOrd="0" destOrd="0" presId="urn:microsoft.com/office/officeart/2005/8/layout/vList5"/>
    <dgm:cxn modelId="{EACB1D00-54B5-4415-849A-8D120BEF2ECA}" srcId="{D23A6FB6-7F97-428B-A7EE-1BE8423D6213}" destId="{7761B272-15AD-4535-B1E9-FF46EB2832DF}" srcOrd="0" destOrd="0" parTransId="{C772DC3C-91EC-4B94-97AD-438B8186E3D0}" sibTransId="{6A0A4709-2AF4-48A9-9488-58E52E334F61}"/>
    <dgm:cxn modelId="{009FD0CE-F021-4E4A-940E-F0029DF79D36}" srcId="{6AAB5534-9754-45AF-B624-F6D4CE2A24BF}" destId="{A06F7C87-8D61-4AE5-8C3D-5A5EA87D176A}" srcOrd="0" destOrd="0" parTransId="{86298540-4ECE-4115-A287-FD7CF4F66227}" sibTransId="{AB35369F-A806-4041-B9EC-8D7A7685E032}"/>
    <dgm:cxn modelId="{F2BE795B-E0C2-42FC-B04A-DF5C9CADAA6C}" type="presOf" srcId="{FC86D48A-87D5-4157-8D57-3409CEDC09C5}" destId="{B3F0E064-C40D-4D23-8CBE-9D42D174E0EC}" srcOrd="0" destOrd="0" presId="urn:microsoft.com/office/officeart/2005/8/layout/vList5"/>
    <dgm:cxn modelId="{9C0E9532-1F4C-42E6-8005-E9DC1DF5FD7C}" type="presOf" srcId="{58319AFF-7CEE-40E6-9D04-89A2475DD8A7}" destId="{BFB5E20D-8DA5-4CEB-B5E2-0F322C7936B5}" srcOrd="0" destOrd="0" presId="urn:microsoft.com/office/officeart/2005/8/layout/vList5"/>
    <dgm:cxn modelId="{B61D29A0-ED44-4C66-ADA8-D6F9CAA9E6EC}" srcId="{4FDB24CC-907A-40BF-843D-9582B5C7F847}" destId="{58319AFF-7CEE-40E6-9D04-89A2475DD8A7}" srcOrd="2" destOrd="0" parTransId="{BEE0D03D-9680-4555-923D-14FECF81DEA7}" sibTransId="{1F44D5A5-8820-402E-A9A1-C4B80C74EA1B}"/>
    <dgm:cxn modelId="{1E0CC63A-9734-4493-BB3B-DFB7F31DA73B}" type="presOf" srcId="{F1B1F8A3-6364-4DBD-A624-76487FBB2496}" destId="{A27388C2-5349-4EC1-B3F4-8D146B781A6D}" srcOrd="0" destOrd="0" presId="urn:microsoft.com/office/officeart/2005/8/layout/vList5"/>
    <dgm:cxn modelId="{AA0D1D49-662E-4AB1-9977-72E34F2F4CDF}" type="presOf" srcId="{7761B272-15AD-4535-B1E9-FF46EB2832DF}" destId="{BE6A4E37-1DFC-40E4-B4E6-9FE07E166852}" srcOrd="0" destOrd="0" presId="urn:microsoft.com/office/officeart/2005/8/layout/vList5"/>
    <dgm:cxn modelId="{12A28093-E8C0-4E98-94F5-D9B5745A8A05}" srcId="{4FDB24CC-907A-40BF-843D-9582B5C7F847}" destId="{D23A6FB6-7F97-428B-A7EE-1BE8423D6213}" srcOrd="3" destOrd="0" parTransId="{D5A813D3-39DF-4F96-ABA9-B59C3C3413AE}" sibTransId="{8CC8F44F-CACD-4CE2-88D3-9A453D436526}"/>
    <dgm:cxn modelId="{582732AB-E6DC-4382-9B43-D4EFAFB5CF33}" type="presParOf" srcId="{88A421D9-FAC3-4125-B99B-5A6E2F69AF6C}" destId="{DA81562C-94C3-40CA-844B-539E2938647F}" srcOrd="0" destOrd="0" presId="urn:microsoft.com/office/officeart/2005/8/layout/vList5"/>
    <dgm:cxn modelId="{EC7E3DFE-61AE-4E50-89B3-F2A7247F1D88}" type="presParOf" srcId="{DA81562C-94C3-40CA-844B-539E2938647F}" destId="{B3F0E064-C40D-4D23-8CBE-9D42D174E0EC}" srcOrd="0" destOrd="0" presId="urn:microsoft.com/office/officeart/2005/8/layout/vList5"/>
    <dgm:cxn modelId="{A35453A7-72A9-4A13-BA31-E2853F397DDD}" type="presParOf" srcId="{DA81562C-94C3-40CA-844B-539E2938647F}" destId="{4DEB38DF-80BA-407E-842A-5C2E7C89EE34}" srcOrd="1" destOrd="0" presId="urn:microsoft.com/office/officeart/2005/8/layout/vList5"/>
    <dgm:cxn modelId="{8F1FE100-A1B6-4842-BF89-809B1096B784}" type="presParOf" srcId="{88A421D9-FAC3-4125-B99B-5A6E2F69AF6C}" destId="{7FBA5E03-B8B8-48D3-9A75-78144CEFCB02}" srcOrd="1" destOrd="0" presId="urn:microsoft.com/office/officeart/2005/8/layout/vList5"/>
    <dgm:cxn modelId="{6C605952-ED21-4D35-BD30-0E7E9709B0BA}" type="presParOf" srcId="{88A421D9-FAC3-4125-B99B-5A6E2F69AF6C}" destId="{40F4DD60-DE10-49DD-90FF-BAA869A565ED}" srcOrd="2" destOrd="0" presId="urn:microsoft.com/office/officeart/2005/8/layout/vList5"/>
    <dgm:cxn modelId="{193D3195-B6B9-45BE-8CFA-02DE83E4A9B9}" type="presParOf" srcId="{40F4DD60-DE10-49DD-90FF-BAA869A565ED}" destId="{0477798C-2617-4B39-BAE2-075D023DE5D4}" srcOrd="0" destOrd="0" presId="urn:microsoft.com/office/officeart/2005/8/layout/vList5"/>
    <dgm:cxn modelId="{F586F6B1-950D-4986-8682-DC6F4A6372BE}" type="presParOf" srcId="{40F4DD60-DE10-49DD-90FF-BAA869A565ED}" destId="{5011232D-5D1F-4F7F-A58D-4EE6A1C7B9BF}" srcOrd="1" destOrd="0" presId="urn:microsoft.com/office/officeart/2005/8/layout/vList5"/>
    <dgm:cxn modelId="{7CA2AF99-E9E1-4B42-B2B6-3CA48AA01FAA}" type="presParOf" srcId="{88A421D9-FAC3-4125-B99B-5A6E2F69AF6C}" destId="{41905ECA-87A9-4E82-9C50-257C6EB6023D}" srcOrd="3" destOrd="0" presId="urn:microsoft.com/office/officeart/2005/8/layout/vList5"/>
    <dgm:cxn modelId="{72680E90-2B1D-4288-8FA7-4B71DD5AABB1}" type="presParOf" srcId="{88A421D9-FAC3-4125-B99B-5A6E2F69AF6C}" destId="{B7D69B2B-CF06-46BE-806B-C7B47B1C3095}" srcOrd="4" destOrd="0" presId="urn:microsoft.com/office/officeart/2005/8/layout/vList5"/>
    <dgm:cxn modelId="{21BC1088-77FD-4A40-B08F-15FA98E288DA}" type="presParOf" srcId="{B7D69B2B-CF06-46BE-806B-C7B47B1C3095}" destId="{BFB5E20D-8DA5-4CEB-B5E2-0F322C7936B5}" srcOrd="0" destOrd="0" presId="urn:microsoft.com/office/officeart/2005/8/layout/vList5"/>
    <dgm:cxn modelId="{B6AF7846-E657-43C8-81A0-A687A608E1AF}" type="presParOf" srcId="{B7D69B2B-CF06-46BE-806B-C7B47B1C3095}" destId="{A27388C2-5349-4EC1-B3F4-8D146B781A6D}" srcOrd="1" destOrd="0" presId="urn:microsoft.com/office/officeart/2005/8/layout/vList5"/>
    <dgm:cxn modelId="{EEC1BA4B-A3B1-4455-AABE-F41E72FB1D19}" type="presParOf" srcId="{88A421D9-FAC3-4125-B99B-5A6E2F69AF6C}" destId="{A3BAA15F-E172-435E-956F-572A3B9A8A91}" srcOrd="5" destOrd="0" presId="urn:microsoft.com/office/officeart/2005/8/layout/vList5"/>
    <dgm:cxn modelId="{B440BB48-2231-4B2A-AB79-C6100F44D9D7}" type="presParOf" srcId="{88A421D9-FAC3-4125-B99B-5A6E2F69AF6C}" destId="{A5F23286-366F-4B46-B13E-1424A0C6C728}" srcOrd="6" destOrd="0" presId="urn:microsoft.com/office/officeart/2005/8/layout/vList5"/>
    <dgm:cxn modelId="{903FECAB-6151-4F6E-BB7F-73ED55F7B13A}" type="presParOf" srcId="{A5F23286-366F-4B46-B13E-1424A0C6C728}" destId="{D554F201-B602-49C2-8697-32711C4E4069}" srcOrd="0" destOrd="0" presId="urn:microsoft.com/office/officeart/2005/8/layout/vList5"/>
    <dgm:cxn modelId="{E43344D4-4BF9-42E5-B377-0FC41A2E11B7}" type="presParOf" srcId="{A5F23286-366F-4B46-B13E-1424A0C6C728}" destId="{BE6A4E37-1DFC-40E4-B4E6-9FE07E16685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BB30970-B997-4B76-B3CD-77E9CEFA0F34}">
      <dsp:nvSpPr>
        <dsp:cNvPr id="0" name=""/>
        <dsp:cNvSpPr/>
      </dsp:nvSpPr>
      <dsp:spPr>
        <a:xfrm>
          <a:off x="507656" y="0"/>
          <a:ext cx="5753439" cy="224802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5A8976-E964-4FB0-B4B5-8747526509AE}">
      <dsp:nvSpPr>
        <dsp:cNvPr id="0" name=""/>
        <dsp:cNvSpPr/>
      </dsp:nvSpPr>
      <dsp:spPr>
        <a:xfrm>
          <a:off x="3387" y="663850"/>
          <a:ext cx="1629391" cy="10643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/>
            <a:t>SOLICITUD COMPRA</a:t>
          </a:r>
          <a:endParaRPr lang="es-CL" sz="1800" b="1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900" kern="1200" dirty="0" smtClean="0"/>
            <a:t>MEMORANDÚM (COTIZACIÓN ADJUNTA) </a:t>
          </a:r>
          <a:endParaRPr lang="es-CL" sz="1200" kern="1200" dirty="0"/>
        </a:p>
      </dsp:txBody>
      <dsp:txXfrm>
        <a:off x="3387" y="663850"/>
        <a:ext cx="1629391" cy="1064340"/>
      </dsp:txXfrm>
    </dsp:sp>
    <dsp:sp modelId="{CB9F6B19-A9A8-45D9-A7B6-F475529B6CEB}">
      <dsp:nvSpPr>
        <dsp:cNvPr id="0" name=""/>
        <dsp:cNvSpPr/>
      </dsp:nvSpPr>
      <dsp:spPr>
        <a:xfrm>
          <a:off x="1714249" y="674407"/>
          <a:ext cx="1629391" cy="8992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EMISIÓN ORDEN DE COMPRA</a:t>
          </a:r>
          <a:endParaRPr lang="es-CL" sz="1600" kern="1200" dirty="0"/>
        </a:p>
      </dsp:txBody>
      <dsp:txXfrm>
        <a:off x="1714249" y="674407"/>
        <a:ext cx="1629391" cy="899209"/>
      </dsp:txXfrm>
    </dsp:sp>
    <dsp:sp modelId="{9AC94BFB-B0B5-4AF9-AB32-AF6F656136AD}">
      <dsp:nvSpPr>
        <dsp:cNvPr id="0" name=""/>
        <dsp:cNvSpPr/>
      </dsp:nvSpPr>
      <dsp:spPr>
        <a:xfrm>
          <a:off x="3425110" y="674407"/>
          <a:ext cx="1629391" cy="8992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RECEPCIÓN Y ENTREGA DE FACTURA</a:t>
          </a:r>
          <a:endParaRPr lang="es-CL" sz="1600" kern="1200" dirty="0"/>
        </a:p>
      </dsp:txBody>
      <dsp:txXfrm>
        <a:off x="3425110" y="674407"/>
        <a:ext cx="1629391" cy="899209"/>
      </dsp:txXfrm>
    </dsp:sp>
    <dsp:sp modelId="{8DF23FBB-326E-42FF-BBE2-A034FE799D20}">
      <dsp:nvSpPr>
        <dsp:cNvPr id="0" name=""/>
        <dsp:cNvSpPr/>
      </dsp:nvSpPr>
      <dsp:spPr>
        <a:xfrm>
          <a:off x="5135972" y="674407"/>
          <a:ext cx="1629391" cy="8992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EMISIÓN DEL CHEQUE</a:t>
          </a:r>
          <a:endParaRPr lang="es-CL" sz="1600" kern="1200" dirty="0"/>
        </a:p>
      </dsp:txBody>
      <dsp:txXfrm>
        <a:off x="5135972" y="674407"/>
        <a:ext cx="1629391" cy="89920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BB30970-B997-4B76-B3CD-77E9CEFA0F34}">
      <dsp:nvSpPr>
        <dsp:cNvPr id="0" name=""/>
        <dsp:cNvSpPr/>
      </dsp:nvSpPr>
      <dsp:spPr>
        <a:xfrm>
          <a:off x="507027" y="0"/>
          <a:ext cx="5746312" cy="2392040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5A8976-E964-4FB0-B4B5-8747526509AE}">
      <dsp:nvSpPr>
        <dsp:cNvPr id="0" name=""/>
        <dsp:cNvSpPr/>
      </dsp:nvSpPr>
      <dsp:spPr>
        <a:xfrm>
          <a:off x="1905" y="576065"/>
          <a:ext cx="1626812" cy="12399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/>
            <a:t>SOLICITUD COMPRA</a:t>
          </a:r>
          <a:endParaRPr lang="es-CL" sz="1800" b="1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900" kern="1200" dirty="0" smtClean="0"/>
            <a:t>MEMORANDÚM SOLICITANDO LA EMISIÓN DE UN CHEQUE POR RENDIR</a:t>
          </a:r>
          <a:endParaRPr lang="es-CL" sz="1200" kern="1200" dirty="0"/>
        </a:p>
      </dsp:txBody>
      <dsp:txXfrm>
        <a:off x="1905" y="576065"/>
        <a:ext cx="1626812" cy="1239909"/>
      </dsp:txXfrm>
    </dsp:sp>
    <dsp:sp modelId="{CB9F6B19-A9A8-45D9-A7B6-F475529B6CEB}">
      <dsp:nvSpPr>
        <dsp:cNvPr id="0" name=""/>
        <dsp:cNvSpPr/>
      </dsp:nvSpPr>
      <dsp:spPr>
        <a:xfrm>
          <a:off x="1711820" y="717612"/>
          <a:ext cx="1626812" cy="9568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EMISIÓN CHEQUE</a:t>
          </a:r>
          <a:endParaRPr lang="es-CL" sz="2000" kern="1200" dirty="0"/>
        </a:p>
      </dsp:txBody>
      <dsp:txXfrm>
        <a:off x="1711820" y="717612"/>
        <a:ext cx="1626812" cy="956816"/>
      </dsp:txXfrm>
    </dsp:sp>
    <dsp:sp modelId="{9AC94BFB-B0B5-4AF9-AB32-AF6F656136AD}">
      <dsp:nvSpPr>
        <dsp:cNvPr id="0" name=""/>
        <dsp:cNvSpPr/>
      </dsp:nvSpPr>
      <dsp:spPr>
        <a:xfrm>
          <a:off x="3421734" y="717612"/>
          <a:ext cx="1626812" cy="9568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ENTREGA DEL CHEQUE</a:t>
          </a:r>
          <a:endParaRPr lang="es-CL" sz="2000" kern="1200" dirty="0"/>
        </a:p>
      </dsp:txBody>
      <dsp:txXfrm>
        <a:off x="3421734" y="717612"/>
        <a:ext cx="1626812" cy="956816"/>
      </dsp:txXfrm>
    </dsp:sp>
    <dsp:sp modelId="{8DF23FBB-326E-42FF-BBE2-A034FE799D20}">
      <dsp:nvSpPr>
        <dsp:cNvPr id="0" name=""/>
        <dsp:cNvSpPr/>
      </dsp:nvSpPr>
      <dsp:spPr>
        <a:xfrm>
          <a:off x="5131649" y="717612"/>
          <a:ext cx="1626812" cy="9568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RENDICIÓN DE CUENTA</a:t>
          </a:r>
          <a:endParaRPr lang="es-CL" sz="2000" kern="1200" dirty="0"/>
        </a:p>
      </dsp:txBody>
      <dsp:txXfrm>
        <a:off x="5131649" y="717612"/>
        <a:ext cx="1626812" cy="95681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EB38DF-80BA-407E-842A-5C2E7C89EE34}">
      <dsp:nvSpPr>
        <dsp:cNvPr id="0" name=""/>
        <dsp:cNvSpPr/>
      </dsp:nvSpPr>
      <dsp:spPr>
        <a:xfrm rot="5400000">
          <a:off x="4627070" y="-1107962"/>
          <a:ext cx="782637" cy="31982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200" kern="1200" dirty="0" smtClean="0"/>
            <a:t>COMANDANTE / JEFE.</a:t>
          </a:r>
          <a:endParaRPr lang="es-CL" sz="2200" kern="1200" dirty="0"/>
        </a:p>
      </dsp:txBody>
      <dsp:txXfrm rot="5400000">
        <a:off x="4627070" y="-1107962"/>
        <a:ext cx="782637" cy="3198290"/>
      </dsp:txXfrm>
    </dsp:sp>
    <dsp:sp modelId="{B3F0E064-C40D-4D23-8CBE-9D42D174E0EC}">
      <dsp:nvSpPr>
        <dsp:cNvPr id="0" name=""/>
        <dsp:cNvSpPr/>
      </dsp:nvSpPr>
      <dsp:spPr>
        <a:xfrm>
          <a:off x="822953" y="2033"/>
          <a:ext cx="2596289" cy="9782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dirty="0" smtClean="0"/>
            <a:t>TITULAR 1</a:t>
          </a:r>
          <a:endParaRPr lang="es-CL" sz="2700" kern="1200" dirty="0"/>
        </a:p>
      </dsp:txBody>
      <dsp:txXfrm>
        <a:off x="822953" y="2033"/>
        <a:ext cx="2596289" cy="978296"/>
      </dsp:txXfrm>
    </dsp:sp>
    <dsp:sp modelId="{5011232D-5D1F-4F7F-A58D-4EE6A1C7B9BF}">
      <dsp:nvSpPr>
        <dsp:cNvPr id="0" name=""/>
        <dsp:cNvSpPr/>
      </dsp:nvSpPr>
      <dsp:spPr>
        <a:xfrm rot="5400000">
          <a:off x="4595329" y="-80751"/>
          <a:ext cx="782637" cy="31982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200" kern="1200" dirty="0" smtClean="0"/>
            <a:t>JEFE DEPTO. AB.</a:t>
          </a:r>
          <a:endParaRPr lang="es-CL" sz="2200" kern="1200" dirty="0"/>
        </a:p>
      </dsp:txBody>
      <dsp:txXfrm rot="5400000">
        <a:off x="4595329" y="-80751"/>
        <a:ext cx="782637" cy="3198290"/>
      </dsp:txXfrm>
    </dsp:sp>
    <dsp:sp modelId="{0477798C-2617-4B39-BAE2-075D023DE5D4}">
      <dsp:nvSpPr>
        <dsp:cNvPr id="0" name=""/>
        <dsp:cNvSpPr/>
      </dsp:nvSpPr>
      <dsp:spPr>
        <a:xfrm>
          <a:off x="822953" y="1029245"/>
          <a:ext cx="2564548" cy="978296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dirty="0" smtClean="0"/>
            <a:t>TITULAR 2</a:t>
          </a:r>
          <a:endParaRPr lang="es-CL" sz="2700" kern="1200" dirty="0"/>
        </a:p>
      </dsp:txBody>
      <dsp:txXfrm>
        <a:off x="822953" y="1029245"/>
        <a:ext cx="2564548" cy="978296"/>
      </dsp:txXfrm>
    </dsp:sp>
    <dsp:sp modelId="{A27388C2-5349-4EC1-B3F4-8D146B781A6D}">
      <dsp:nvSpPr>
        <dsp:cNvPr id="0" name=""/>
        <dsp:cNvSpPr/>
      </dsp:nvSpPr>
      <dsp:spPr>
        <a:xfrm rot="5400000">
          <a:off x="4172623" y="946460"/>
          <a:ext cx="782637" cy="31982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200" kern="1200" dirty="0" smtClean="0"/>
            <a:t>2° CMDTE. / SUB-JEFE</a:t>
          </a:r>
          <a:endParaRPr lang="es-CL" sz="2200" kern="1200" dirty="0"/>
        </a:p>
      </dsp:txBody>
      <dsp:txXfrm rot="5400000">
        <a:off x="4172623" y="946460"/>
        <a:ext cx="782637" cy="3198290"/>
      </dsp:txXfrm>
    </dsp:sp>
    <dsp:sp modelId="{BFB5E20D-8DA5-4CEB-B5E2-0F322C7936B5}">
      <dsp:nvSpPr>
        <dsp:cNvPr id="0" name=""/>
        <dsp:cNvSpPr/>
      </dsp:nvSpPr>
      <dsp:spPr>
        <a:xfrm>
          <a:off x="822953" y="2056457"/>
          <a:ext cx="2141842" cy="978296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dirty="0" smtClean="0"/>
            <a:t>SUPLENTE TITULAR 1</a:t>
          </a:r>
          <a:endParaRPr lang="es-CL" sz="2700" kern="1200" dirty="0"/>
        </a:p>
      </dsp:txBody>
      <dsp:txXfrm>
        <a:off x="822953" y="2056457"/>
        <a:ext cx="2141842" cy="978296"/>
      </dsp:txXfrm>
    </dsp:sp>
    <dsp:sp modelId="{BE6A4E37-1DFC-40E4-B4E6-9FE07E166852}">
      <dsp:nvSpPr>
        <dsp:cNvPr id="0" name=""/>
        <dsp:cNvSpPr/>
      </dsp:nvSpPr>
      <dsp:spPr>
        <a:xfrm rot="5400000">
          <a:off x="4162337" y="1983957"/>
          <a:ext cx="782637" cy="317771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200" kern="1200" dirty="0" smtClean="0"/>
            <a:t>2° MÁS ANTIGUO DEPTO. AB.</a:t>
          </a:r>
          <a:endParaRPr lang="es-CL" sz="2200" kern="1200" dirty="0"/>
        </a:p>
      </dsp:txBody>
      <dsp:txXfrm rot="5400000">
        <a:off x="4162337" y="1983957"/>
        <a:ext cx="782637" cy="3177719"/>
      </dsp:txXfrm>
    </dsp:sp>
    <dsp:sp modelId="{D554F201-B602-49C2-8697-32711C4E4069}">
      <dsp:nvSpPr>
        <dsp:cNvPr id="0" name=""/>
        <dsp:cNvSpPr/>
      </dsp:nvSpPr>
      <dsp:spPr>
        <a:xfrm>
          <a:off x="822953" y="3083669"/>
          <a:ext cx="2141842" cy="978296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dirty="0" smtClean="0"/>
            <a:t>SUPLENTE TITULAR 2</a:t>
          </a:r>
          <a:endParaRPr lang="es-CL" sz="2700" kern="1200" dirty="0"/>
        </a:p>
      </dsp:txBody>
      <dsp:txXfrm>
        <a:off x="822953" y="3083669"/>
        <a:ext cx="2141842" cy="9782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51119-C172-4E43-B50C-0857C6D88AAB}" type="datetimeFigureOut">
              <a:rPr lang="es-ES" smtClean="0"/>
              <a:pPr/>
              <a:t>27/10/2020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F214A-4E75-432D-A00E-7DFB8804B0C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153689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smtClean="0"/>
              <a:t>Las</a:t>
            </a:r>
            <a:r>
              <a:rPr lang="es-CL" baseline="0" dirty="0" smtClean="0"/>
              <a:t> firmas son de los titulares de la Cuenta Corriente.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F214A-4E75-432D-A00E-7DFB8804B0CE}" type="slidenum">
              <a:rPr lang="es-ES" smtClean="0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767597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F214A-4E75-432D-A00E-7DFB8804B0CE}" type="slidenum">
              <a:rPr lang="es-ES" smtClean="0"/>
              <a:pPr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17996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C82E-D7B2-45EE-BD8D-08711A6CB60F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5690-FF04-40EE-93D6-2866430DCBE5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4CEE4-7DA9-4E64-9E17-5BDD4B4A1DCC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158DC-4B85-42CA-BE70-A508FCD4260E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9D228-284D-455C-B2C6-483DAD886CFA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3BFC-85D3-46E8-9938-75EE3BDA86BC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6C545-D291-4DAC-8324-293260C7B796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22DB3-08E3-42F2-A2D1-E49DE718FEF9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09CFF-4499-4998-8B9B-BB6FBB2AE6A1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116A-345B-498A-832C-CA85141D30FC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6EEA6-2069-4902-A5D7-32A01497B5E5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823E-6C2B-455E-92F4-22189A6251F4}" type="datetime1">
              <a:rPr lang="es-CL" smtClean="0"/>
              <a:pPr/>
              <a:t>27-10-2020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764704"/>
            <a:ext cx="8712968" cy="172819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CL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División finanzas</a:t>
            </a:r>
            <a:br>
              <a:rPr lang="es-CL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es-CL" sz="3200" b="1" cap="all" dirty="0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contabilidad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251520" y="5949280"/>
            <a:ext cx="871296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T1° AB Matías GUEVARA Vegas</a:t>
            </a:r>
            <a:endParaRPr kumimoji="0" lang="es-CL" sz="3600" b="1" i="0" u="none" strike="noStrike" kern="1200" normalizeH="0" baseline="0" noProof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SEL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92696"/>
            <a:ext cx="1425924" cy="1451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6336" y="836712"/>
            <a:ext cx="1419770" cy="1296144"/>
          </a:xfrm>
          <a:prstGeom prst="rect">
            <a:avLst/>
          </a:prstGeom>
        </p:spPr>
      </p:pic>
      <p:pic>
        <p:nvPicPr>
          <p:cNvPr id="7" name="6 Imagen" descr="FINANZAS-2-1280x7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2564904"/>
            <a:ext cx="4788024" cy="2693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827584" y="2348880"/>
            <a:ext cx="2880320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PRESUPUESTO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5436096" y="2348880"/>
            <a:ext cx="2880320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CONTABILIDAD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3059832" y="1196752"/>
            <a:ext cx="2880320" cy="72008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FINANZAS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899592" y="3108737"/>
            <a:ext cx="30963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b="1" dirty="0" smtClean="0"/>
              <a:t> Control Presupuestario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Fijos</a:t>
            </a:r>
            <a:endParaRPr lang="es-ES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5580112" y="3108737"/>
            <a:ext cx="295232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b="1" dirty="0" smtClean="0"/>
              <a:t> Presupuestaria.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Internos.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Fijos (F.I.)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Caja.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Sueldos y Sobretabla.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251520" y="5157192"/>
            <a:ext cx="8856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“Administrar eficientemente los </a:t>
            </a:r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</a:rPr>
              <a:t>recursos monetarios 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asignados”</a:t>
            </a:r>
            <a:endParaRPr lang="es-E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0" name="19 Conector recto de flecha"/>
          <p:cNvCxnSpPr/>
          <p:nvPr/>
        </p:nvCxnSpPr>
        <p:spPr>
          <a:xfrm flipH="1">
            <a:off x="2987824" y="2060848"/>
            <a:ext cx="216024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20 Conector recto de flecha"/>
          <p:cNvCxnSpPr/>
          <p:nvPr/>
        </p:nvCxnSpPr>
        <p:spPr>
          <a:xfrm>
            <a:off x="5724128" y="2060848"/>
            <a:ext cx="144016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22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2069976" y="836712"/>
            <a:ext cx="5292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accent1">
                    <a:lumMod val="50000"/>
                  </a:schemeClr>
                </a:solidFill>
                <a:latin typeface="Book Antiqua" pitchFamily="18" charset="0"/>
              </a:rPr>
              <a:t>FONDOS INTERNOS</a:t>
            </a:r>
            <a:endParaRPr lang="es-ES" sz="3600" b="1" dirty="0">
              <a:solidFill>
                <a:schemeClr val="accent1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755576" y="1556792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800" b="1" i="1" dirty="0" smtClean="0">
                <a:solidFill>
                  <a:schemeClr val="accent1">
                    <a:lumMod val="50000"/>
                  </a:schemeClr>
                </a:solidFill>
              </a:rPr>
              <a:t>“Recursos provenientes de los descuentos efectuados directamente del sueldo de los servidores institucionales, los que son administrados por el cargo de “Contabilidad” del Departamento de Abastecimiento.”</a:t>
            </a:r>
            <a:endParaRPr lang="es-CL" sz="18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23528" y="2708920"/>
            <a:ext cx="6696744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800" b="1" dirty="0" smtClean="0">
                <a:solidFill>
                  <a:schemeClr val="accent1">
                    <a:lumMod val="50000"/>
                  </a:schemeClr>
                </a:solidFill>
              </a:rPr>
              <a:t>Consideraciones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endParaRPr lang="es-CL" sz="9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Se administran en una Cuenta Corriente Fiscal, y por personal Institucional.</a:t>
            </a:r>
          </a:p>
          <a:p>
            <a:pPr marL="342900" indent="-342900">
              <a:buFont typeface="+mj-lt"/>
              <a:buAutoNum type="arabicPeriod"/>
            </a:pP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Los movimientos contables son registrados en el Sistema de Fondos Internos Institucional. </a:t>
            </a:r>
          </a:p>
          <a:p>
            <a:pPr marL="342900" indent="-342900">
              <a:buFont typeface="+mj-lt"/>
              <a:buAutoNum type="arabicPeriod"/>
            </a:pP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Todos los meses se debe efectuar un cierre contable, el cual se concilia con la </a:t>
            </a:r>
            <a:r>
              <a:rPr lang="es-CL" dirty="0" err="1" smtClean="0">
                <a:solidFill>
                  <a:schemeClr val="accent1">
                    <a:lumMod val="50000"/>
                  </a:schemeClr>
                </a:solidFill>
              </a:rPr>
              <a:t>Cartola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 Bancaria. Este cierre es monitoreado por la CONTRALORIA de la ARMADA.</a:t>
            </a:r>
          </a:p>
          <a:p>
            <a:pPr marL="342900" indent="-342900">
              <a:buFont typeface="+mj-lt"/>
              <a:buAutoNum type="arabicPeriod"/>
            </a:pP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Los movimientos de dinero deben tener un respaldo autorizado por la </a:t>
            </a:r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Junta Económica de Bienestar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endParaRPr lang="es-CL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486"/>
          <a:stretch/>
        </p:blipFill>
        <p:spPr>
          <a:xfrm>
            <a:off x="6948264" y="2694052"/>
            <a:ext cx="2136639" cy="138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25" t="2111" r="8869" b="10889"/>
          <a:stretch/>
        </p:blipFill>
        <p:spPr>
          <a:xfrm>
            <a:off x="467544" y="846916"/>
            <a:ext cx="4259580" cy="596646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49" t="5424" r="9392" b="5945"/>
          <a:stretch/>
        </p:blipFill>
        <p:spPr>
          <a:xfrm>
            <a:off x="4842284" y="846916"/>
            <a:ext cx="4068042" cy="596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64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37" t="10889" r="4846" b="7426"/>
          <a:stretch/>
        </p:blipFill>
        <p:spPr>
          <a:xfrm rot="5400000">
            <a:off x="1630172" y="1834324"/>
            <a:ext cx="5904656" cy="390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917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CONSIDERACIONES J.E.B.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9552" y="1844824"/>
            <a:ext cx="777686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El Acta N° 1 del año en curso debe considerar todos lo descuentos que se efectuaran, detallando </a:t>
            </a:r>
            <a:r>
              <a:rPr lang="es-CL" sz="1600" b="1" dirty="0" smtClean="0">
                <a:solidFill>
                  <a:schemeClr val="accent1">
                    <a:lumMod val="50000"/>
                  </a:schemeClr>
                </a:solidFill>
              </a:rPr>
              <a:t>monto</a:t>
            </a: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s-CL" sz="1600" b="1" dirty="0" err="1" smtClean="0">
                <a:solidFill>
                  <a:schemeClr val="accent1">
                    <a:lumMod val="50000"/>
                  </a:schemeClr>
                </a:solidFill>
              </a:rPr>
              <a:t>periocidad</a:t>
            </a: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s-CL" sz="1600" b="1" dirty="0" smtClean="0">
                <a:solidFill>
                  <a:schemeClr val="accent1">
                    <a:lumMod val="50000"/>
                  </a:schemeClr>
                </a:solidFill>
              </a:rPr>
              <a:t>motivo</a:t>
            </a: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 y </a:t>
            </a:r>
            <a:r>
              <a:rPr lang="es-CL" sz="1600" b="1" dirty="0" smtClean="0">
                <a:solidFill>
                  <a:schemeClr val="accent1">
                    <a:lumMod val="50000"/>
                  </a:schemeClr>
                </a:solidFill>
              </a:rPr>
              <a:t>forma de uso</a:t>
            </a: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Debe ser firmado por TODOS los representantes de las cámaras.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Cada Representante de cámara deberá hacerse responsable de las decisiones tomadas con su respectiva cámara o departamento.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Previo a la reunión de la Junta Económica, los jefes de cámara deben considerar efectuar una reunión con sus integrantes.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Todas las modificaciones a los montos a descontar, o a personas a considerar con descuentos, deben ser autorizados por la Junta Económica de Bienestar bajo una acta visada por todos sus integrantes.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Si se aceptan prestamos de dineros entre cuentas, pero todos estos deben ser autorizados por la JEB mediante un Acta. </a:t>
            </a:r>
          </a:p>
          <a:p>
            <a:pPr marL="342900" indent="-342900" algn="just">
              <a:buFont typeface="+mj-lt"/>
              <a:buAutoNum type="arabicPeriod"/>
            </a:pPr>
            <a:endParaRPr lang="es-CL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Todas las cuentas que existan en el Sistema de Fondos Internos deben tener su fundamento de Abono y Cargo en el “PLAN DE CUENTAS” de la repartición.</a:t>
            </a:r>
          </a:p>
          <a:p>
            <a:pPr marL="342900" indent="-342900">
              <a:buFont typeface="+mj-lt"/>
              <a:buAutoNum type="arabicPeriod"/>
            </a:pPr>
            <a:endParaRPr lang="es-CL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917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7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8" name="Picture 2" descr="C:\Users\Alejandro\Documents\Alejandro\Clases Apolinav\Scaner\ACTAJEBT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774028"/>
            <a:ext cx="4419980" cy="6083972"/>
          </a:xfrm>
          <a:prstGeom prst="rect">
            <a:avLst/>
          </a:prstGeom>
          <a:noFill/>
        </p:spPr>
      </p:pic>
      <p:pic>
        <p:nvPicPr>
          <p:cNvPr id="9" name="Picture 2" descr="C:\Users\Alejandro\Documents\Alejandro\Clases Apolinav\Scaner\ACTAJEBTAR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764704"/>
            <a:ext cx="4311907" cy="60237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6917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8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95536" y="1556792"/>
            <a:ext cx="84762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PROCESOS DE COMPRA MEDIANTE </a:t>
            </a:r>
          </a:p>
          <a:p>
            <a:pPr algn="ctr"/>
            <a:r>
              <a:rPr lang="es-E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FONDOS INTERNOS</a:t>
            </a:r>
            <a:endParaRPr lang="es-ES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2844" y="3284984"/>
            <a:ext cx="2909316" cy="290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122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9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1 Diagrama"/>
          <p:cNvGraphicFramePr/>
          <p:nvPr>
            <p:extLst>
              <p:ext uri="{D42A27DB-BD31-4B8C-83A1-F6EECF244321}">
                <p14:modId xmlns:p14="http://schemas.microsoft.com/office/powerpoint/2010/main" xmlns="" val="2504743315"/>
              </p:ext>
            </p:extLst>
          </p:nvPr>
        </p:nvGraphicFramePr>
        <p:xfrm>
          <a:off x="1403648" y="908720"/>
          <a:ext cx="6768752" cy="2248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11 Diagrama"/>
          <p:cNvGraphicFramePr/>
          <p:nvPr>
            <p:extLst>
              <p:ext uri="{D42A27DB-BD31-4B8C-83A1-F6EECF244321}">
                <p14:modId xmlns:p14="http://schemas.microsoft.com/office/powerpoint/2010/main" xmlns="" val="1964437737"/>
              </p:ext>
            </p:extLst>
          </p:nvPr>
        </p:nvGraphicFramePr>
        <p:xfrm>
          <a:off x="1475656" y="3413224"/>
          <a:ext cx="6760368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1259632" y="980728"/>
            <a:ext cx="302433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COMPRA CON COTIZACIÓN</a:t>
            </a:r>
            <a:endParaRPr lang="es-CL" dirty="0"/>
          </a:p>
        </p:txBody>
      </p:sp>
      <p:sp>
        <p:nvSpPr>
          <p:cNvPr id="5" name="4 Recortar rectángulo de esquina diagonal"/>
          <p:cNvSpPr/>
          <p:nvPr/>
        </p:nvSpPr>
        <p:spPr>
          <a:xfrm>
            <a:off x="179512" y="1700808"/>
            <a:ext cx="1080120" cy="576064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OPCIÓN 1</a:t>
            </a:r>
            <a:endParaRPr lang="es-CL" dirty="0"/>
          </a:p>
        </p:txBody>
      </p:sp>
      <p:sp>
        <p:nvSpPr>
          <p:cNvPr id="19" name="18 CuadroTexto"/>
          <p:cNvSpPr txBox="1"/>
          <p:nvPr/>
        </p:nvSpPr>
        <p:spPr>
          <a:xfrm>
            <a:off x="1331640" y="3429000"/>
            <a:ext cx="302433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COMPRA SIN COTIZACIÓN</a:t>
            </a:r>
            <a:endParaRPr lang="es-CL" dirty="0"/>
          </a:p>
        </p:txBody>
      </p:sp>
      <p:sp>
        <p:nvSpPr>
          <p:cNvPr id="20" name="19 Recortar rectángulo de esquina diagonal"/>
          <p:cNvSpPr/>
          <p:nvPr/>
        </p:nvSpPr>
        <p:spPr>
          <a:xfrm>
            <a:off x="129464" y="4225260"/>
            <a:ext cx="1080120" cy="576064"/>
          </a:xfrm>
          <a:prstGeom prst="snip2Diag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OPCIÓN 2</a:t>
            </a:r>
            <a:endParaRPr lang="es-CL" dirty="0"/>
          </a:p>
        </p:txBody>
      </p:sp>
      <p:sp>
        <p:nvSpPr>
          <p:cNvPr id="21" name="20 Recortar rectángulo de esquina diagonal"/>
          <p:cNvSpPr/>
          <p:nvPr/>
        </p:nvSpPr>
        <p:spPr>
          <a:xfrm>
            <a:off x="129464" y="5733256"/>
            <a:ext cx="1080120" cy="576064"/>
          </a:xfrm>
          <a:prstGeom prst="snip2Diag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OPCIÓN 3</a:t>
            </a:r>
            <a:endParaRPr lang="es-CL" dirty="0"/>
          </a:p>
        </p:txBody>
      </p:sp>
      <p:sp>
        <p:nvSpPr>
          <p:cNvPr id="6" name="5 Rectángulo redondeado"/>
          <p:cNvSpPr/>
          <p:nvPr/>
        </p:nvSpPr>
        <p:spPr>
          <a:xfrm>
            <a:off x="1547664" y="5661248"/>
            <a:ext cx="2304256" cy="79208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/>
              <a:t>FO.FI.</a:t>
            </a:r>
            <a:endParaRPr lang="es-CL" sz="2800" b="1" dirty="0"/>
          </a:p>
        </p:txBody>
      </p:sp>
    </p:spTree>
    <p:extLst>
      <p:ext uri="{BB962C8B-B14F-4D97-AF65-F5344CB8AC3E}">
        <p14:creationId xmlns:p14="http://schemas.microsoft.com/office/powerpoint/2010/main" xmlns="" val="72122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12" grpId="0">
        <p:bldAsOne/>
      </p:bldGraphic>
      <p:bldP spid="5" grpId="0" animBg="1"/>
      <p:bldP spid="19" grpId="0"/>
      <p:bldP spid="20" grpId="0" animBg="1"/>
      <p:bldP spid="21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10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C:\Users\Alejandro\Documents\Alejandro\Clases Apolinav\Scaner\CHEQU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974749"/>
            <a:ext cx="5705475" cy="52625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rot="20186456">
            <a:off x="-105280" y="1804822"/>
            <a:ext cx="431400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¿Quiénes firman?</a:t>
            </a:r>
            <a:endParaRPr lang="es-ES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91" y="3284984"/>
            <a:ext cx="3145957" cy="236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092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11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1 Diagrama"/>
          <p:cNvGraphicFramePr/>
          <p:nvPr>
            <p:extLst>
              <p:ext uri="{D42A27DB-BD31-4B8C-83A1-F6EECF244321}">
                <p14:modId xmlns:p14="http://schemas.microsoft.com/office/powerpoint/2010/main" xmlns="" val="2609710690"/>
              </p:ext>
            </p:extLst>
          </p:nvPr>
        </p:nvGraphicFramePr>
        <p:xfrm>
          <a:off x="2411760" y="1813272"/>
          <a:ext cx="74404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5 Conector recto"/>
          <p:cNvCxnSpPr/>
          <p:nvPr/>
        </p:nvCxnSpPr>
        <p:spPr>
          <a:xfrm flipH="1">
            <a:off x="3131840" y="2276872"/>
            <a:ext cx="2160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 flipH="1">
            <a:off x="3131840" y="4365104"/>
            <a:ext cx="2160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 flipH="1">
            <a:off x="2915816" y="3284984"/>
            <a:ext cx="43204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 flipH="1">
            <a:off x="2915816" y="5373216"/>
            <a:ext cx="43204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>
            <a:off x="2915816" y="3284984"/>
            <a:ext cx="0" cy="208823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 flipV="1">
            <a:off x="3131840" y="2276872"/>
            <a:ext cx="0" cy="208823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1547664" y="103357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 smtClean="0">
                <a:solidFill>
                  <a:schemeClr val="accent1">
                    <a:lumMod val="50000"/>
                  </a:schemeClr>
                </a:solidFill>
              </a:rPr>
              <a:t>TITULARES REGISTRADOS EN EL BANCO</a:t>
            </a:r>
            <a:endParaRPr lang="es-CL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5496" y="2132856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smtClean="0">
                <a:solidFill>
                  <a:schemeClr val="accent1">
                    <a:lumMod val="50000"/>
                  </a:schemeClr>
                </a:solidFill>
                <a:latin typeface="Adobe Garamond Pro Bold" pitchFamily="18" charset="0"/>
              </a:rPr>
              <a:t>REPRESENTANTE  </a:t>
            </a:r>
          </a:p>
          <a:p>
            <a:pPr algn="ctr"/>
            <a:r>
              <a:rPr lang="es-CL" sz="2000" b="1" dirty="0" smtClean="0">
                <a:solidFill>
                  <a:schemeClr val="accent1">
                    <a:lumMod val="50000"/>
                  </a:schemeClr>
                </a:solidFill>
                <a:latin typeface="Adobe Garamond Pro Bold" pitchFamily="18" charset="0"/>
              </a:rPr>
              <a:t>LEGAL</a:t>
            </a:r>
            <a:endParaRPr lang="es-CL" sz="2000" b="1" dirty="0">
              <a:solidFill>
                <a:schemeClr val="accent1">
                  <a:lumMod val="50000"/>
                </a:schemeClr>
              </a:solidFill>
              <a:latin typeface="Adobe Garamond Pro Bold" pitchFamily="18" charset="0"/>
            </a:endParaRPr>
          </a:p>
        </p:txBody>
      </p:sp>
      <p:sp>
        <p:nvSpPr>
          <p:cNvPr id="27" name="26 Flecha abajo"/>
          <p:cNvSpPr/>
          <p:nvPr/>
        </p:nvSpPr>
        <p:spPr>
          <a:xfrm rot="5400000">
            <a:off x="2483768" y="2037193"/>
            <a:ext cx="324036" cy="5400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27 CuadroTexto"/>
          <p:cNvSpPr txBox="1"/>
          <p:nvPr/>
        </p:nvSpPr>
        <p:spPr>
          <a:xfrm>
            <a:off x="22776" y="342120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smtClean="0">
                <a:solidFill>
                  <a:schemeClr val="accent1">
                    <a:lumMod val="50000"/>
                  </a:schemeClr>
                </a:solidFill>
                <a:latin typeface="Adobe Garamond Pro Bold" pitchFamily="18" charset="0"/>
              </a:rPr>
              <a:t>ANTE S.I.I.</a:t>
            </a:r>
            <a:endParaRPr lang="es-CL" sz="2000" b="1" dirty="0">
              <a:solidFill>
                <a:schemeClr val="accent1">
                  <a:lumMod val="50000"/>
                </a:schemeClr>
              </a:solidFill>
              <a:latin typeface="Adobe Garamond Pro Bol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362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26" grpId="0"/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12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7" name="Picture 2" descr="F:\LIBRETABANCA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101615" y="-239278"/>
            <a:ext cx="5634607" cy="80386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8362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13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2915816" y="2924944"/>
            <a:ext cx="36843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000" b="1" dirty="0" smtClean="0">
                <a:solidFill>
                  <a:schemeClr val="accent1">
                    <a:lumMod val="50000"/>
                  </a:schemeClr>
                </a:solidFill>
                <a:latin typeface="Adobe Garamond Pro Bold" pitchFamily="18" charset="0"/>
              </a:rPr>
              <a:t>SOBRETABLA</a:t>
            </a:r>
            <a:endParaRPr lang="es-CL" sz="4000" b="1" dirty="0">
              <a:solidFill>
                <a:schemeClr val="accent1">
                  <a:lumMod val="50000"/>
                </a:schemeClr>
              </a:solidFill>
              <a:latin typeface="Adobe Garamond Pro Bold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 rot="21423204">
            <a:off x="920739" y="1061419"/>
            <a:ext cx="774442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¿Cómo se </a:t>
            </a:r>
            <a:r>
              <a:rPr lang="es-ES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hace el descuento </a:t>
            </a:r>
          </a:p>
          <a:p>
            <a:pPr algn="ctr"/>
            <a:r>
              <a:rPr lang="es-ES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al personal</a:t>
            </a:r>
            <a:r>
              <a:rPr lang="es-E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es-ES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3 CuadroTexto"/>
          <p:cNvSpPr txBox="1"/>
          <p:nvPr/>
        </p:nvSpPr>
        <p:spPr>
          <a:xfrm rot="20452086">
            <a:off x="6348668" y="3313197"/>
            <a:ext cx="295232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chemeClr val="bg2">
                    <a:lumMod val="25000"/>
                  </a:schemeClr>
                </a:solidFill>
              </a:rPr>
              <a:t>CIERRA ÚLTIMO DÍA DEL MES</a:t>
            </a:r>
            <a:endParaRPr lang="es-CL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0076" y="2850757"/>
            <a:ext cx="2952328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bg2">
                    <a:lumMod val="25000"/>
                  </a:schemeClr>
                </a:solidFill>
              </a:rPr>
              <a:t>CARGA AL SUELDO DEPOSITADO POR LA DIRECPERS</a:t>
            </a:r>
            <a:endParaRPr lang="es-CL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7504" y="4293095"/>
            <a:ext cx="29523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bg2">
                    <a:lumMod val="25000"/>
                  </a:schemeClr>
                </a:solidFill>
              </a:rPr>
              <a:t>DEPOSITA POR AUTOMÁTICO EN LA CTA. CTE. DE LA UU.RR. EL DÍA DEL PAGO DE LAR REMUNERACIONES</a:t>
            </a:r>
            <a:endParaRPr lang="es-CL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385937" y="4141169"/>
            <a:ext cx="2952328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bg2">
                    <a:lumMod val="25000"/>
                  </a:schemeClr>
                </a:solidFill>
              </a:rPr>
              <a:t>TOPE DE DESCUENTOS POR SERVIDOR ES DEL 60% DE SU TOTAL HABERES</a:t>
            </a:r>
            <a:endParaRPr lang="es-CL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6" name="5 Conector recto de flecha"/>
          <p:cNvCxnSpPr/>
          <p:nvPr/>
        </p:nvCxnSpPr>
        <p:spPr>
          <a:xfrm>
            <a:off x="4862101" y="5090340"/>
            <a:ext cx="0" cy="498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18 CuadroTexto"/>
          <p:cNvSpPr txBox="1"/>
          <p:nvPr/>
        </p:nvSpPr>
        <p:spPr>
          <a:xfrm>
            <a:off x="3779912" y="566124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800" b="1" dirty="0" smtClean="0">
                <a:solidFill>
                  <a:srgbClr val="FF0000"/>
                </a:solidFill>
              </a:rPr>
              <a:t>DEUDORES</a:t>
            </a:r>
            <a:endParaRPr lang="es-CL" sz="1800" b="1" dirty="0">
              <a:solidFill>
                <a:srgbClr val="FF0000"/>
              </a:solidFill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5091580"/>
            <a:ext cx="1014616" cy="101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362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4" grpId="0"/>
      <p:bldP spid="12" grpId="0"/>
      <p:bldP spid="13" grpId="0"/>
      <p:bldP spid="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title"/>
          </p:nvPr>
        </p:nvSpPr>
        <p:spPr>
          <a:xfrm>
            <a:off x="1571604" y="500042"/>
            <a:ext cx="7215238" cy="584775"/>
          </a:xfrm>
          <a:noFill/>
        </p:spPr>
        <p:txBody>
          <a:bodyPr wrap="square" anchor="t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Antecedentes Generales</a:t>
            </a:r>
            <a:endParaRPr lang="es-CL" sz="32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7" name="Picture 3" descr="E: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80728"/>
            <a:ext cx="8175046" cy="5143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5940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15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7" name="Picture 2" descr="E: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8763185" cy="4824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16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7" name="Picture 2" descr="C:\Users\Alejandro\Documents\Alejandro\Clases Apolinav\Scaner\LIQUIDACIONSOBRETABLA.jpg"/>
          <p:cNvPicPr>
            <a:picLocks noChangeAspect="1" noChangeArrowheads="1"/>
          </p:cNvPicPr>
          <p:nvPr/>
        </p:nvPicPr>
        <p:blipFill>
          <a:blip r:embed="rId2" cstate="print"/>
          <a:srcRect b="5079"/>
          <a:stretch>
            <a:fillRect/>
          </a:stretch>
        </p:blipFill>
        <p:spPr bwMode="auto">
          <a:xfrm>
            <a:off x="1907704" y="836712"/>
            <a:ext cx="5920814" cy="5949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17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1520" y="1219399"/>
            <a:ext cx="872867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SISTEMA DE FONDOS INTERNOS</a:t>
            </a:r>
            <a:endParaRPr lang="es-ES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2104088"/>
            <a:ext cx="5856312" cy="457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18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11560" y="1700808"/>
            <a:ext cx="8101087" cy="478634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marL="623888" indent="-268288" algn="just" defTabSz="846138" eaLnBrk="0" hangingPunct="0">
              <a:lnSpc>
                <a:spcPct val="150000"/>
              </a:lnSpc>
              <a:buFontTx/>
              <a:buChar char="•"/>
            </a:pPr>
            <a:r>
              <a:rPr lang="es-ES" sz="2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Consulta de movimientos por cada cuenta y generación automática del archivo enviado al “Estado Mensual Bancario”.</a:t>
            </a:r>
          </a:p>
          <a:p>
            <a:pPr marL="623888" indent="-268288" algn="just" defTabSz="846138" eaLnBrk="0" hangingPunct="0">
              <a:lnSpc>
                <a:spcPct val="150000"/>
              </a:lnSpc>
              <a:buFontTx/>
              <a:buChar char="•"/>
            </a:pPr>
            <a:r>
              <a:rPr lang="es-ES" sz="2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Seguimiento de comprobantes, cheques emitidos y documentos cancelados.</a:t>
            </a:r>
          </a:p>
          <a:p>
            <a:pPr marL="623888" indent="-268288" algn="just" defTabSz="846138" eaLnBrk="0" hangingPunct="0">
              <a:lnSpc>
                <a:spcPct val="150000"/>
              </a:lnSpc>
              <a:buFontTx/>
              <a:buChar char="•"/>
            </a:pPr>
            <a:r>
              <a:rPr lang="es-ES" sz="2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Registro </a:t>
            </a:r>
            <a:r>
              <a:rPr lang="es-ES" sz="2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histórico de los hechos económicos.</a:t>
            </a:r>
          </a:p>
          <a:p>
            <a:pPr marL="623888" indent="-268288" algn="just" defTabSz="846138" eaLnBrk="0" hangingPunct="0">
              <a:lnSpc>
                <a:spcPct val="150000"/>
              </a:lnSpc>
              <a:buFontTx/>
              <a:buChar char="•"/>
            </a:pPr>
            <a:r>
              <a:rPr lang="es-ES" sz="2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Sistematización </a:t>
            </a:r>
            <a:r>
              <a:rPr lang="es-ES" sz="2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 los comprobantes contables.</a:t>
            </a:r>
          </a:p>
          <a:p>
            <a:pPr marL="623888" indent="-268288" algn="just" defTabSz="846138" eaLnBrk="0" hangingPunct="0">
              <a:lnSpc>
                <a:spcPct val="150000"/>
              </a:lnSpc>
              <a:buFontTx/>
              <a:buChar char="•"/>
            </a:pPr>
            <a:r>
              <a:rPr lang="es-ES" sz="2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Generación automática del Balance Tabular General.</a:t>
            </a:r>
          </a:p>
          <a:p>
            <a:pPr marL="623888" indent="-268288" algn="just" defTabSz="846138" eaLnBrk="0" hangingPunct="0">
              <a:lnSpc>
                <a:spcPct val="150000"/>
              </a:lnSpc>
              <a:buFontTx/>
              <a:buChar char="•"/>
            </a:pPr>
            <a:r>
              <a:rPr lang="es-ES" sz="2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Balance de Bienestar.</a:t>
            </a:r>
          </a:p>
          <a:p>
            <a:pPr marL="623888" indent="-268288" algn="just" defTabSz="846138" eaLnBrk="0" hangingPunct="0">
              <a:lnSpc>
                <a:spcPct val="150000"/>
              </a:lnSpc>
              <a:buFontTx/>
              <a:buChar char="•"/>
            </a:pPr>
            <a:r>
              <a:rPr lang="es-ES" sz="20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Libro Mayor</a:t>
            </a:r>
            <a:r>
              <a:rPr lang="es-ES" sz="20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es-ES" sz="2000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115616" y="1124744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u="sng" dirty="0" smtClean="0">
                <a:solidFill>
                  <a:schemeClr val="accent1">
                    <a:lumMod val="50000"/>
                  </a:schemeClr>
                </a:solidFill>
                <a:latin typeface="Adobe Garamond Pro Bold" pitchFamily="18" charset="0"/>
              </a:rPr>
              <a:t>GENERALIDADES:</a:t>
            </a:r>
            <a:endParaRPr lang="es-CL" sz="2800" b="1" u="sng" dirty="0">
              <a:solidFill>
                <a:schemeClr val="accent1">
                  <a:lumMod val="50000"/>
                </a:schemeClr>
              </a:solidFill>
              <a:latin typeface="Adobe Garamond Pro Bol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19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484784"/>
            <a:ext cx="8676456" cy="488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20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8194" name="Imagen 4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9152765" cy="514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21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1026" name="Imagen 5" descr="image004"/>
          <p:cNvPicPr>
            <a:picLocks noChangeAspect="1" noChangeArrowheads="1"/>
          </p:cNvPicPr>
          <p:nvPr/>
        </p:nvPicPr>
        <p:blipFill>
          <a:blip r:embed="rId2" cstate="print"/>
          <a:srcRect t="2170" r="869"/>
          <a:stretch>
            <a:fillRect/>
          </a:stretch>
        </p:blipFill>
        <p:spPr bwMode="auto">
          <a:xfrm>
            <a:off x="2842" y="1268760"/>
            <a:ext cx="9105662" cy="5053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22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2050" name="Imagen 6" descr="image005"/>
          <p:cNvPicPr>
            <a:picLocks noChangeAspect="1" noChangeArrowheads="1"/>
          </p:cNvPicPr>
          <p:nvPr/>
        </p:nvPicPr>
        <p:blipFill>
          <a:blip r:embed="rId2" cstate="print"/>
          <a:srcRect l="331" t="3235"/>
          <a:stretch>
            <a:fillRect/>
          </a:stretch>
        </p:blipFill>
        <p:spPr bwMode="auto">
          <a:xfrm>
            <a:off x="1" y="1340768"/>
            <a:ext cx="9143999" cy="4992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23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3074" name="Imagen 7" descr="image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389666"/>
            <a:ext cx="9073008" cy="510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24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4098" name="Imagen 8" descr="image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1143659"/>
            <a:ext cx="9186232" cy="516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25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5122" name="Imagen 10" descr="image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9146504" cy="514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26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6146" name="Imagen 9" descr="image011"/>
          <p:cNvPicPr>
            <a:picLocks noChangeAspect="1" noChangeArrowheads="1"/>
          </p:cNvPicPr>
          <p:nvPr/>
        </p:nvPicPr>
        <p:blipFill>
          <a:blip r:embed="rId2" cstate="print"/>
          <a:srcRect l="724" t="3235" r="30764" b="14165"/>
          <a:stretch>
            <a:fillRect/>
          </a:stretch>
        </p:blipFill>
        <p:spPr bwMode="auto">
          <a:xfrm>
            <a:off x="179512" y="836713"/>
            <a:ext cx="8815579" cy="597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27</a:t>
            </a:fld>
            <a:endParaRPr lang="es-CL" dirty="0"/>
          </a:p>
        </p:txBody>
      </p:sp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7170" name="Imagen 13" descr="image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96752"/>
            <a:ext cx="8969853" cy="5043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16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06896" y="3501008"/>
            <a:ext cx="8229600" cy="64807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s-CL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FIN  PRESENTACIÓN</a:t>
            </a:r>
            <a:endParaRPr lang="es-CL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ookman Old Style" pitchFamily="18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28</a:t>
            </a:fld>
            <a:endParaRPr lang="es-CL" dirty="0"/>
          </a:p>
        </p:txBody>
      </p:sp>
      <p:pic>
        <p:nvPicPr>
          <p:cNvPr id="5" name="4 Imagen" descr="escudo esnaval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620688"/>
            <a:ext cx="2708920" cy="2708920"/>
          </a:xfrm>
          <a:prstGeom prst="rect">
            <a:avLst/>
          </a:prstGeom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836712"/>
            <a:ext cx="2411635" cy="1944216"/>
          </a:xfrm>
          <a:prstGeom prst="rect">
            <a:avLst/>
          </a:prstGeom>
        </p:spPr>
      </p:pic>
      <p:pic>
        <p:nvPicPr>
          <p:cNvPr id="7" name="6 Imagen" descr="Imagen 113.jpg"/>
          <p:cNvPicPr>
            <a:picLocks noChangeAspect="1"/>
          </p:cNvPicPr>
          <p:nvPr/>
        </p:nvPicPr>
        <p:blipFill>
          <a:blip r:embed="rId4" cstate="print"/>
          <a:srcRect l="3150" t="20475" b="38190"/>
          <a:stretch>
            <a:fillRect/>
          </a:stretch>
        </p:blipFill>
        <p:spPr>
          <a:xfrm>
            <a:off x="0" y="4365104"/>
            <a:ext cx="9144000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daba</Template>
  <TotalTime>5803</TotalTime>
  <Words>713</Words>
  <Application>Microsoft Office PowerPoint</Application>
  <PresentationFormat>Presentación en pantalla (4:3)</PresentationFormat>
  <Paragraphs>214</Paragraphs>
  <Slides>28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daba</vt:lpstr>
      <vt:lpstr>División finanzas contabilidad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Antecedentes Generales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www.intercambiosvirtuales.org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de Alimentación</dc:title>
  <dc:creator>Alejandro Matus de la Parra</dc:creator>
  <cp:lastModifiedBy>15963443-4</cp:lastModifiedBy>
  <cp:revision>184</cp:revision>
  <dcterms:created xsi:type="dcterms:W3CDTF">2014-09-01T13:50:03Z</dcterms:created>
  <dcterms:modified xsi:type="dcterms:W3CDTF">2020-10-27T20:16:05Z</dcterms:modified>
</cp:coreProperties>
</file>