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3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4.xml" ContentType="application/vnd.openxmlformats-officedocument.presentationml.notesSlide+xml"/>
  <Override PartName="/ppt/tags/tag16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77" r:id="rId2"/>
  </p:sldMasterIdLst>
  <p:notesMasterIdLst>
    <p:notesMasterId r:id="rId30"/>
  </p:notesMasterIdLst>
  <p:sldIdLst>
    <p:sldId id="294" r:id="rId3"/>
    <p:sldId id="295" r:id="rId4"/>
    <p:sldId id="296" r:id="rId5"/>
    <p:sldId id="297" r:id="rId6"/>
    <p:sldId id="271" r:id="rId7"/>
    <p:sldId id="298" r:id="rId8"/>
    <p:sldId id="299" r:id="rId9"/>
    <p:sldId id="300" r:id="rId10"/>
    <p:sldId id="301" r:id="rId11"/>
    <p:sldId id="302" r:id="rId12"/>
    <p:sldId id="303" r:id="rId13"/>
    <p:sldId id="260" r:id="rId14"/>
    <p:sldId id="304" r:id="rId15"/>
    <p:sldId id="290" r:id="rId16"/>
    <p:sldId id="279" r:id="rId17"/>
    <p:sldId id="280" r:id="rId18"/>
    <p:sldId id="281" r:id="rId19"/>
    <p:sldId id="282" r:id="rId20"/>
    <p:sldId id="284" r:id="rId21"/>
    <p:sldId id="286" r:id="rId22"/>
    <p:sldId id="287" r:id="rId23"/>
    <p:sldId id="289" r:id="rId24"/>
    <p:sldId id="277" r:id="rId25"/>
    <p:sldId id="261" r:id="rId26"/>
    <p:sldId id="262" r:id="rId27"/>
    <p:sldId id="268" r:id="rId28"/>
    <p:sldId id="292" r:id="rId29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5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0000" autoAdjust="0"/>
    <p:restoredTop sz="92355"/>
  </p:normalViewPr>
  <p:slideViewPr>
    <p:cSldViewPr>
      <p:cViewPr varScale="1">
        <p:scale>
          <a:sx n="92" d="100"/>
          <a:sy n="92" d="100"/>
        </p:scale>
        <p:origin x="192" y="34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220F61-5AAA-4BF5-A94E-C700DA7200A5}" type="datetimeFigureOut">
              <a:rPr lang="es-CL" smtClean="0"/>
              <a:pPr/>
              <a:t>07-04-25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7F229C-7B7D-4541-AF00-9FEB2EDEC44E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412560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7F229C-7B7D-4541-AF00-9FEB2EDEC44E}" type="slidenum">
              <a:rPr lang="es-CL" smtClean="0"/>
              <a:pPr/>
              <a:t>11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030549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246C763-24C0-4CBB-BA47-FA7E387ACD76}" type="slidenum">
              <a:rPr lang="es-CL"/>
              <a:pPr/>
              <a:t>12</a:t>
            </a:fld>
            <a:endParaRPr lang="es-CL"/>
          </a:p>
        </p:txBody>
      </p:sp>
      <p:sp>
        <p:nvSpPr>
          <p:cNvPr id="3686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81000" y="693738"/>
            <a:ext cx="6096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6360" y="4342535"/>
            <a:ext cx="5486681" cy="4114511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14859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1031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1pPr>
            <a:lvl2pPr marL="702756" indent="-270291" eaLnBrk="0" hangingPunct="0">
              <a:spcBef>
                <a:spcPct val="20000"/>
              </a:spcBef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2pPr>
            <a:lvl3pPr marL="1081164" indent="-216233" eaLnBrk="0" hangingPunct="0">
              <a:spcBef>
                <a:spcPct val="20000"/>
              </a:spcBef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3pPr>
            <a:lvl4pPr marL="1513629" indent="-216233" eaLnBrk="0" hangingPunct="0">
              <a:spcBef>
                <a:spcPct val="20000"/>
              </a:spcBef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4pPr>
            <a:lvl5pPr marL="1946095" indent="-216233" eaLnBrk="0" hangingPunct="0">
              <a:spcBef>
                <a:spcPct val="20000"/>
              </a:spcBef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5pPr>
            <a:lvl6pPr marL="2378560" indent="-216233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6pPr>
            <a:lvl7pPr marL="2811026" indent="-216233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7pPr>
            <a:lvl8pPr marL="3243491" indent="-216233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8pPr>
            <a:lvl9pPr marL="3675957" indent="-216233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fld id="{DD1579F0-CB8A-460A-A7F7-2914F1BE36F5}" type="slidenum">
              <a:rPr lang="en-US" sz="1200" smtClean="0"/>
              <a:pPr eaLnBrk="1" hangingPunct="1">
                <a:spcBef>
                  <a:spcPct val="0"/>
                </a:spcBef>
                <a:buFontTx/>
                <a:buNone/>
                <a:defRPr/>
              </a:pPr>
              <a:t>20</a:t>
            </a:fld>
            <a:endParaRPr lang="en-US" sz="1200" dirty="0"/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4237095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1031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1pPr>
            <a:lvl2pPr marL="702756" indent="-270291" eaLnBrk="0" hangingPunct="0">
              <a:spcBef>
                <a:spcPct val="20000"/>
              </a:spcBef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2pPr>
            <a:lvl3pPr marL="1081164" indent="-216233" eaLnBrk="0" hangingPunct="0">
              <a:spcBef>
                <a:spcPct val="20000"/>
              </a:spcBef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3pPr>
            <a:lvl4pPr marL="1513629" indent="-216233" eaLnBrk="0" hangingPunct="0">
              <a:spcBef>
                <a:spcPct val="20000"/>
              </a:spcBef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4pPr>
            <a:lvl5pPr marL="1946095" indent="-216233" eaLnBrk="0" hangingPunct="0">
              <a:spcBef>
                <a:spcPct val="20000"/>
              </a:spcBef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5pPr>
            <a:lvl6pPr marL="2378560" indent="-216233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6pPr>
            <a:lvl7pPr marL="2811026" indent="-216233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7pPr>
            <a:lvl8pPr marL="3243491" indent="-216233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8pPr>
            <a:lvl9pPr marL="3675957" indent="-216233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fld id="{274311C5-BA9C-4DDC-948D-EA86E04C9ECD}" type="slidenum">
              <a:rPr lang="en-US" sz="1200" smtClean="0"/>
              <a:pPr eaLnBrk="1" hangingPunct="1">
                <a:spcBef>
                  <a:spcPct val="0"/>
                </a:spcBef>
                <a:buFontTx/>
                <a:buNone/>
                <a:defRPr/>
              </a:pPr>
              <a:t>21</a:t>
            </a:fld>
            <a:endParaRPr lang="en-US" sz="1200" dirty="0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0236792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1031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1pPr>
            <a:lvl2pPr marL="702756" indent="-270291" eaLnBrk="0" hangingPunct="0">
              <a:spcBef>
                <a:spcPct val="20000"/>
              </a:spcBef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2pPr>
            <a:lvl3pPr marL="1081164" indent="-216233" eaLnBrk="0" hangingPunct="0">
              <a:spcBef>
                <a:spcPct val="20000"/>
              </a:spcBef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3pPr>
            <a:lvl4pPr marL="1513629" indent="-216233" eaLnBrk="0" hangingPunct="0">
              <a:spcBef>
                <a:spcPct val="20000"/>
              </a:spcBef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4pPr>
            <a:lvl5pPr marL="1946095" indent="-216233" eaLnBrk="0" hangingPunct="0">
              <a:spcBef>
                <a:spcPct val="20000"/>
              </a:spcBef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5pPr>
            <a:lvl6pPr marL="2378560" indent="-216233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6pPr>
            <a:lvl7pPr marL="2811026" indent="-216233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7pPr>
            <a:lvl8pPr marL="3243491" indent="-216233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8pPr>
            <a:lvl9pPr marL="3675957" indent="-216233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0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fld id="{E3E991F8-65E9-4D34-B0CE-3DD9DFC1AD4E}" type="slidenum">
              <a:rPr lang="en-US" sz="1200" smtClean="0"/>
              <a:pPr eaLnBrk="1" hangingPunct="1">
                <a:spcBef>
                  <a:spcPct val="0"/>
                </a:spcBef>
                <a:buFontTx/>
                <a:buNone/>
                <a:defRPr/>
              </a:pPr>
              <a:t>22</a:t>
            </a:fld>
            <a:endParaRPr lang="en-US" sz="1200" dirty="0"/>
          </a:p>
        </p:txBody>
      </p:sp>
      <p:sp>
        <p:nvSpPr>
          <p:cNvPr id="70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s-ES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5633215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417517E-9165-44BE-851E-6C019AA8DD39}" type="slidenum">
              <a:rPr lang="es-CL"/>
              <a:pPr/>
              <a:t>24</a:t>
            </a:fld>
            <a:endParaRPr lang="es-CL"/>
          </a:p>
        </p:txBody>
      </p:sp>
      <p:sp>
        <p:nvSpPr>
          <p:cNvPr id="3788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81000" y="693738"/>
            <a:ext cx="6096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6360" y="4342535"/>
            <a:ext cx="5486681" cy="4114511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380471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9EDB9FC-061A-4023-9881-37AF452BEB61}" type="slidenum">
              <a:rPr lang="es-CL"/>
              <a:pPr/>
              <a:t>25</a:t>
            </a:fld>
            <a:endParaRPr lang="es-CL"/>
          </a:p>
        </p:txBody>
      </p:sp>
      <p:sp>
        <p:nvSpPr>
          <p:cNvPr id="3891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81000" y="693738"/>
            <a:ext cx="6096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6360" y="4342535"/>
            <a:ext cx="5486681" cy="4114511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656463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393D3FC-6DD7-4779-B3EE-D29C8AC8EEA5}" type="slidenum">
              <a:rPr lang="es-CL"/>
              <a:pPr/>
              <a:t>26</a:t>
            </a:fld>
            <a:endParaRPr lang="es-CL"/>
          </a:p>
        </p:txBody>
      </p:sp>
      <p:sp>
        <p:nvSpPr>
          <p:cNvPr id="4505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81000" y="693738"/>
            <a:ext cx="6096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6360" y="4342535"/>
            <a:ext cx="5486681" cy="4114511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r>
              <a:rPr lang="es-CL" dirty="0"/>
              <a:t>RESPUESTA: 3,6 [m]</a:t>
            </a:r>
          </a:p>
        </p:txBody>
      </p:sp>
    </p:spTree>
    <p:extLst>
      <p:ext uri="{BB962C8B-B14F-4D97-AF65-F5344CB8AC3E}">
        <p14:creationId xmlns:p14="http://schemas.microsoft.com/office/powerpoint/2010/main" val="6508841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DF32B-5129-46BF-A9BD-8EA805B76100}" type="datetime1">
              <a:rPr lang="es-CL" smtClean="0"/>
              <a:pPr/>
              <a:t>07-04-25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C2C28-F7FF-4DDE-96AE-FDEE7C3EC7E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C21A6-8682-4590-BA29-51EC9C0B7C95}" type="datetime1">
              <a:rPr lang="es-CL" smtClean="0"/>
              <a:pPr/>
              <a:t>07-04-25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C2C28-F7FF-4DDE-96AE-FDEE7C3EC7E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C75BA-91E9-4570-B348-2EFA01006CC3}" type="datetime1">
              <a:rPr lang="es-CL" smtClean="0"/>
              <a:pPr/>
              <a:t>07-04-25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C2C28-F7FF-4DDE-96AE-FDEE7C3EC7E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F6CE9-1086-43C4-882A-3E2840C38156}" type="datetime1">
              <a:rPr lang="es-CL" smtClean="0"/>
              <a:pPr/>
              <a:t>07-04-25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C2C28-F7FF-4DDE-96AE-FDEE7C3EC7E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76729-9537-4680-8DD9-6F755E916AF2}" type="datetime1">
              <a:rPr lang="es-CL" smtClean="0"/>
              <a:pPr/>
              <a:t>07-04-25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C2C28-F7FF-4DDE-96AE-FDEE7C3EC7E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2F902-AE39-4A30-B76B-71CD4F3A194B}" type="datetime1">
              <a:rPr lang="es-CL" smtClean="0"/>
              <a:pPr/>
              <a:t>07-04-25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C2C28-F7FF-4DDE-96AE-FDEE7C3EC7E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FB473-111B-416C-B8B4-E237F8EFAEB6}" type="datetime1">
              <a:rPr lang="es-CL" smtClean="0"/>
              <a:pPr/>
              <a:t>07-04-25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C2C28-F7FF-4DDE-96AE-FDEE7C3EC7E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7EDFF-BB43-42F2-A3AF-0040024AD6D8}" type="datetime1">
              <a:rPr lang="es-CL" smtClean="0"/>
              <a:pPr/>
              <a:t>07-04-25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C2C28-F7FF-4DDE-96AE-FDEE7C3EC7E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53B3A-F96E-4B0D-BC9A-20EDF1AFA2B5}" type="datetime1">
              <a:rPr lang="es-CL" smtClean="0"/>
              <a:pPr/>
              <a:t>07-04-25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C2C28-F7FF-4DDE-96AE-FDEE7C3EC7E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5CDA-0756-4ADC-A535-09384E27BC6F}" type="datetime1">
              <a:rPr lang="es-CL" smtClean="0"/>
              <a:pPr/>
              <a:t>07-04-25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C2C28-F7FF-4DDE-96AE-FDEE7C3EC7E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409FA-BC4C-4F54-A758-266B19D40263}" type="datetime1">
              <a:rPr lang="es-CL" smtClean="0"/>
              <a:pPr/>
              <a:t>07-04-25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C2C28-F7FF-4DDE-96AE-FDEE7C3EC7E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</p:cSld>
  <p:clrMapOvr>
    <a:masterClrMapping/>
  </p:clrMapOvr>
  <p:transition>
    <p:wipe dir="d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8A92B8E5-E7C6-9341-A5B8-421636FE0456}"/>
              </a:ext>
            </a:extLst>
          </p:cNvPr>
          <p:cNvSpPr/>
          <p:nvPr/>
        </p:nvSpPr>
        <p:spPr bwMode="white">
          <a:xfrm>
            <a:off x="0" y="5970589"/>
            <a:ext cx="12192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9 Rectángulo">
            <a:extLst>
              <a:ext uri="{FF2B5EF4-FFF2-40B4-BE49-F238E27FC236}">
                <a16:creationId xmlns:a16="http://schemas.microsoft.com/office/drawing/2014/main" id="{EF9186C4-2448-374E-96A4-032003C8CE7E}"/>
              </a:ext>
            </a:extLst>
          </p:cNvPr>
          <p:cNvSpPr/>
          <p:nvPr/>
        </p:nvSpPr>
        <p:spPr>
          <a:xfrm>
            <a:off x="-12700" y="6053139"/>
            <a:ext cx="2999317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10 Rectángulo">
            <a:extLst>
              <a:ext uri="{FF2B5EF4-FFF2-40B4-BE49-F238E27FC236}">
                <a16:creationId xmlns:a16="http://schemas.microsoft.com/office/drawing/2014/main" id="{EC7B7BC9-93DB-6B41-82A1-8BE602C5FB4E}"/>
              </a:ext>
            </a:extLst>
          </p:cNvPr>
          <p:cNvSpPr/>
          <p:nvPr/>
        </p:nvSpPr>
        <p:spPr>
          <a:xfrm>
            <a:off x="3145369" y="6043615"/>
            <a:ext cx="9046633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3149600" y="4038601"/>
            <a:ext cx="8636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149600" y="6050037"/>
            <a:ext cx="8940800" cy="685800"/>
          </a:xfrm>
        </p:spPr>
        <p:txBody>
          <a:bodyPr anchor="ctr"/>
          <a:lstStyle>
            <a:lvl1pPr marL="0" indent="0" algn="l">
              <a:buNone/>
              <a:defRPr sz="1951">
                <a:solidFill>
                  <a:srgbClr val="FFFFFF"/>
                </a:solidFill>
              </a:defRPr>
            </a:lvl1pPr>
            <a:lvl2pPr marL="342856" indent="0" algn="ctr">
              <a:buNone/>
            </a:lvl2pPr>
            <a:lvl3pPr marL="685712" indent="0" algn="ctr">
              <a:buNone/>
            </a:lvl3pPr>
            <a:lvl4pPr marL="1028567" indent="0" algn="ctr">
              <a:buNone/>
            </a:lvl4pPr>
            <a:lvl5pPr marL="1371424" indent="0" algn="ctr">
              <a:buNone/>
            </a:lvl5pPr>
            <a:lvl6pPr marL="1714279" indent="0" algn="ctr">
              <a:buNone/>
            </a:lvl6pPr>
            <a:lvl7pPr marL="2057136" indent="0" algn="ctr">
              <a:buNone/>
            </a:lvl7pPr>
            <a:lvl8pPr marL="2399992" indent="0" algn="ctr">
              <a:buNone/>
            </a:lvl8pPr>
            <a:lvl9pPr marL="2742846" indent="0" algn="ctr">
              <a:buNone/>
            </a:lvl9pPr>
          </a:lstStyle>
          <a:p>
            <a:r>
              <a:rPr lang="es-ES"/>
              <a:t>Haga clic para modificar el estilo de subtítulo del patrón</a:t>
            </a:r>
            <a:endParaRPr lang="en-US"/>
          </a:p>
        </p:txBody>
      </p:sp>
      <p:sp>
        <p:nvSpPr>
          <p:cNvPr id="7" name="27 Marcador de fecha">
            <a:extLst>
              <a:ext uri="{FF2B5EF4-FFF2-40B4-BE49-F238E27FC236}">
                <a16:creationId xmlns:a16="http://schemas.microsoft.com/office/drawing/2014/main" id="{BED4FAB4-32BB-9F43-9120-68CBC4E62C3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1600" y="6069013"/>
            <a:ext cx="2743200" cy="685800"/>
          </a:xfrm>
        </p:spPr>
        <p:txBody>
          <a:bodyPr>
            <a:noAutofit/>
          </a:bodyPr>
          <a:lstStyle>
            <a:lvl1pPr algn="ctr">
              <a:defRPr sz="1499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BF82362D-9AB3-8849-BDC8-EED389A11C05}" type="datetimeFigureOut">
              <a:rPr lang="es-CL"/>
              <a:pPr>
                <a:defRPr/>
              </a:pPr>
              <a:t>07-04-25</a:t>
            </a:fld>
            <a:endParaRPr lang="es-CL"/>
          </a:p>
        </p:txBody>
      </p:sp>
      <p:sp>
        <p:nvSpPr>
          <p:cNvPr id="10" name="16 Marcador de pie de página">
            <a:extLst>
              <a:ext uri="{FF2B5EF4-FFF2-40B4-BE49-F238E27FC236}">
                <a16:creationId xmlns:a16="http://schemas.microsoft.com/office/drawing/2014/main" id="{B7028461-2CDD-194D-999E-3D06D39F8E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81301" y="236540"/>
            <a:ext cx="78232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11" name="28 Marcador de número de diapositiva">
            <a:extLst>
              <a:ext uri="{FF2B5EF4-FFF2-40B4-BE49-F238E27FC236}">
                <a16:creationId xmlns:a16="http://schemas.microsoft.com/office/drawing/2014/main" id="{63A3EC4F-30C8-AF47-94D2-FE186F9253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68000" y="228600"/>
            <a:ext cx="11176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B046FEFD-88AD-EC4A-8FC4-FE5D08C8596D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2159534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6864" y="228600"/>
            <a:ext cx="10871200" cy="9906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816864" y="1600200"/>
            <a:ext cx="10871200" cy="4495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>
            <a:extLst>
              <a:ext uri="{FF2B5EF4-FFF2-40B4-BE49-F238E27FC236}">
                <a16:creationId xmlns:a16="http://schemas.microsoft.com/office/drawing/2014/main" id="{95D0B04F-96D7-E148-903D-0FBEF2B77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4687B2-B33A-4641-BA24-F9BE69FF1938}" type="datetimeFigureOut">
              <a:rPr lang="es-CL"/>
              <a:pPr>
                <a:defRPr/>
              </a:pPr>
              <a:t>07-04-25</a:t>
            </a:fld>
            <a:endParaRPr lang="es-CL"/>
          </a:p>
        </p:txBody>
      </p:sp>
      <p:sp>
        <p:nvSpPr>
          <p:cNvPr id="5" name="2 Marcador de pie de página">
            <a:extLst>
              <a:ext uri="{FF2B5EF4-FFF2-40B4-BE49-F238E27FC236}">
                <a16:creationId xmlns:a16="http://schemas.microsoft.com/office/drawing/2014/main" id="{60626C2A-094F-F943-9F90-26D5CF5180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22 Marcador de número de diapositiva">
            <a:extLst>
              <a:ext uri="{FF2B5EF4-FFF2-40B4-BE49-F238E27FC236}">
                <a16:creationId xmlns:a16="http://schemas.microsoft.com/office/drawing/2014/main" id="{75148987-3717-174D-B020-D70CF080B8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F915F1-509A-CC4A-A76C-445957B0AC6B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176184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3602C774-818F-174E-A389-0E514061F518}"/>
              </a:ext>
            </a:extLst>
          </p:cNvPr>
          <p:cNvSpPr/>
          <p:nvPr/>
        </p:nvSpPr>
        <p:spPr bwMode="white">
          <a:xfrm>
            <a:off x="0" y="1524000"/>
            <a:ext cx="12192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7 Rectángulo">
            <a:extLst>
              <a:ext uri="{FF2B5EF4-FFF2-40B4-BE49-F238E27FC236}">
                <a16:creationId xmlns:a16="http://schemas.microsoft.com/office/drawing/2014/main" id="{AA648732-6262-AC44-B3D8-F100F895B498}"/>
              </a:ext>
            </a:extLst>
          </p:cNvPr>
          <p:cNvSpPr/>
          <p:nvPr/>
        </p:nvSpPr>
        <p:spPr>
          <a:xfrm>
            <a:off x="1" y="1600200"/>
            <a:ext cx="17272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295524D8-9610-3C4A-B6D8-5F6388A8E2A5}"/>
              </a:ext>
            </a:extLst>
          </p:cNvPr>
          <p:cNvSpPr/>
          <p:nvPr/>
        </p:nvSpPr>
        <p:spPr>
          <a:xfrm>
            <a:off x="1828801" y="1600200"/>
            <a:ext cx="103632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28805" y="2743202"/>
            <a:ext cx="9497484" cy="1673225"/>
          </a:xfrm>
        </p:spPr>
        <p:txBody>
          <a:bodyPr anchor="t"/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8801" y="1600200"/>
            <a:ext cx="10160000" cy="990600"/>
          </a:xfrm>
        </p:spPr>
        <p:txBody>
          <a:bodyPr/>
          <a:lstStyle>
            <a:lvl1pPr algn="l">
              <a:buNone/>
              <a:defRPr sz="3300" b="0" cap="none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7" name="11 Marcador de fecha">
            <a:extLst>
              <a:ext uri="{FF2B5EF4-FFF2-40B4-BE49-F238E27FC236}">
                <a16:creationId xmlns:a16="http://schemas.microsoft.com/office/drawing/2014/main" id="{08BDB276-F9DA-7C4B-96D4-E612D993EA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FCA67-F08B-7A40-88B9-D94D7E211F04}" type="datetimeFigureOut">
              <a:rPr lang="es-CL"/>
              <a:pPr>
                <a:defRPr/>
              </a:pPr>
              <a:t>07-04-25</a:t>
            </a:fld>
            <a:endParaRPr lang="es-CL"/>
          </a:p>
        </p:txBody>
      </p:sp>
      <p:sp>
        <p:nvSpPr>
          <p:cNvPr id="8" name="12 Marcador de número de diapositiva">
            <a:extLst>
              <a:ext uri="{FF2B5EF4-FFF2-40B4-BE49-F238E27FC236}">
                <a16:creationId xmlns:a16="http://schemas.microsoft.com/office/drawing/2014/main" id="{962D3E44-62B7-0347-8EDD-69592280CE2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" y="1752602"/>
            <a:ext cx="1727200" cy="701675"/>
          </a:xfrm>
        </p:spPr>
        <p:txBody>
          <a:bodyPr>
            <a:noAutofit/>
          </a:bodyPr>
          <a:lstStyle>
            <a:lvl1pPr>
              <a:defRPr sz="18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AB80B70D-450B-FA48-8D08-BD346E048249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9" name="13 Marcador de pie de página">
            <a:extLst>
              <a:ext uri="{FF2B5EF4-FFF2-40B4-BE49-F238E27FC236}">
                <a16:creationId xmlns:a16="http://schemas.microsoft.com/office/drawing/2014/main" id="{D9ED6350-4D05-6A44-B51F-F3AA3497A671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5324484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812800" y="1589567"/>
            <a:ext cx="5181600" cy="45720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459868" y="1589567"/>
            <a:ext cx="5181600" cy="45720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7 Marcador de fecha">
            <a:extLst>
              <a:ext uri="{FF2B5EF4-FFF2-40B4-BE49-F238E27FC236}">
                <a16:creationId xmlns:a16="http://schemas.microsoft.com/office/drawing/2014/main" id="{3C396EFF-51B6-7C41-A5A4-CF7090191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D425084-7E44-B741-AE60-15B7E755EA71}" type="datetimeFigureOut">
              <a:rPr lang="es-CL"/>
              <a:pPr>
                <a:defRPr/>
              </a:pPr>
              <a:t>07-04-25</a:t>
            </a:fld>
            <a:endParaRPr lang="es-CL"/>
          </a:p>
        </p:txBody>
      </p:sp>
      <p:sp>
        <p:nvSpPr>
          <p:cNvPr id="6" name="9 Marcador de número de diapositiva">
            <a:extLst>
              <a:ext uri="{FF2B5EF4-FFF2-40B4-BE49-F238E27FC236}">
                <a16:creationId xmlns:a16="http://schemas.microsoft.com/office/drawing/2014/main" id="{065D0983-26B1-C942-A8E7-91844DD74A0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F379FB99-B237-F242-BF01-DC5D5AC3B70E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7" name="11 Marcador de pie de página">
            <a:extLst>
              <a:ext uri="{FF2B5EF4-FFF2-40B4-BE49-F238E27FC236}">
                <a16:creationId xmlns:a16="http://schemas.microsoft.com/office/drawing/2014/main" id="{C26D848B-5C51-864E-9249-EE661A760699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8045866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11201" y="273051"/>
            <a:ext cx="108712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812800" y="2438400"/>
            <a:ext cx="5181600" cy="35814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6400800" y="2438400"/>
            <a:ext cx="5181600" cy="35814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812800" y="1752600"/>
            <a:ext cx="51816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1499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6400800" y="1752600"/>
            <a:ext cx="51816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1499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7" name="9 Marcador de fecha">
            <a:extLst>
              <a:ext uri="{FF2B5EF4-FFF2-40B4-BE49-F238E27FC236}">
                <a16:creationId xmlns:a16="http://schemas.microsoft.com/office/drawing/2014/main" id="{823F4429-1DCD-EC47-B4FF-6D32EBAF86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3AC14D29-B99B-D14A-AA1B-25A34FC05F1C}" type="datetimeFigureOut">
              <a:rPr lang="es-CL"/>
              <a:pPr>
                <a:defRPr/>
              </a:pPr>
              <a:t>07-04-25</a:t>
            </a:fld>
            <a:endParaRPr lang="es-CL"/>
          </a:p>
        </p:txBody>
      </p:sp>
      <p:sp>
        <p:nvSpPr>
          <p:cNvPr id="8" name="11 Marcador de número de diapositiva">
            <a:extLst>
              <a:ext uri="{FF2B5EF4-FFF2-40B4-BE49-F238E27FC236}">
                <a16:creationId xmlns:a16="http://schemas.microsoft.com/office/drawing/2014/main" id="{A1B48ED1-6148-7442-A0A0-BBDDD600657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7D5AB83A-23A0-234F-877E-67F7F945F7D6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9" name="13 Marcador de pie de página">
            <a:extLst>
              <a:ext uri="{FF2B5EF4-FFF2-40B4-BE49-F238E27FC236}">
                <a16:creationId xmlns:a16="http://schemas.microsoft.com/office/drawing/2014/main" id="{91DD2CEE-E422-ED45-9F60-D859CB4BE446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5810291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13 Marcador de fecha">
            <a:extLst>
              <a:ext uri="{FF2B5EF4-FFF2-40B4-BE49-F238E27FC236}">
                <a16:creationId xmlns:a16="http://schemas.microsoft.com/office/drawing/2014/main" id="{C5BA16F0-6193-2941-A0C7-7BC5998D57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633127-7C81-3F49-B89D-38D8603BC880}" type="datetimeFigureOut">
              <a:rPr lang="es-CL"/>
              <a:pPr>
                <a:defRPr/>
              </a:pPr>
              <a:t>07-04-25</a:t>
            </a:fld>
            <a:endParaRPr lang="es-CL"/>
          </a:p>
        </p:txBody>
      </p:sp>
      <p:sp>
        <p:nvSpPr>
          <p:cNvPr id="4" name="2 Marcador de pie de página">
            <a:extLst>
              <a:ext uri="{FF2B5EF4-FFF2-40B4-BE49-F238E27FC236}">
                <a16:creationId xmlns:a16="http://schemas.microsoft.com/office/drawing/2014/main" id="{EBDB5268-FBB0-6149-A327-DE2C6B7457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22 Marcador de número de diapositiva">
            <a:extLst>
              <a:ext uri="{FF2B5EF4-FFF2-40B4-BE49-F238E27FC236}">
                <a16:creationId xmlns:a16="http://schemas.microsoft.com/office/drawing/2014/main" id="{7027E8DF-5A10-0646-8034-FBDBF14C73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5E052E-81AD-824A-9D9A-AF9D1D16217A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9507044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>
            <a:extLst>
              <a:ext uri="{FF2B5EF4-FFF2-40B4-BE49-F238E27FC236}">
                <a16:creationId xmlns:a16="http://schemas.microsoft.com/office/drawing/2014/main" id="{A370FAB7-2355-E449-9500-22BB49599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DC289B-3BCC-894E-BD1A-388C05B3D15B}" type="datetimeFigureOut">
              <a:rPr lang="es-CL"/>
              <a:pPr>
                <a:defRPr/>
              </a:pPr>
              <a:t>07-04-25</a:t>
            </a:fld>
            <a:endParaRPr 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1BE05514-504B-114E-8083-D2399C0CE9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3 Marcador de número de diapositiva">
            <a:extLst>
              <a:ext uri="{FF2B5EF4-FFF2-40B4-BE49-F238E27FC236}">
                <a16:creationId xmlns:a16="http://schemas.microsoft.com/office/drawing/2014/main" id="{BF6D0075-4851-2746-BD16-546BC3D220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7112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E583FAB5-143E-ED4E-9514-5B0C85CCD85F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2685936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73051"/>
            <a:ext cx="10769600" cy="869950"/>
          </a:xfrm>
        </p:spPr>
        <p:txBody>
          <a:bodyPr/>
          <a:lstStyle>
            <a:lvl1pPr algn="l">
              <a:buNone/>
              <a:defRPr sz="3300" b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812801" y="1752600"/>
            <a:ext cx="21336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751"/>
              </a:spcAft>
              <a:buNone/>
              <a:defRPr sz="1351"/>
            </a:lvl1pPr>
            <a:lvl2pPr>
              <a:buNone/>
              <a:defRPr sz="900"/>
            </a:lvl2pPr>
            <a:lvl3pPr>
              <a:buNone/>
              <a:defRPr sz="751"/>
            </a:lvl3pPr>
            <a:lvl4pPr>
              <a:buNone/>
              <a:defRPr sz="675"/>
            </a:lvl4pPr>
            <a:lvl5pPr>
              <a:buNone/>
              <a:defRPr sz="675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3149600" y="1752601"/>
            <a:ext cx="8534400" cy="44196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13 Marcador de fecha">
            <a:extLst>
              <a:ext uri="{FF2B5EF4-FFF2-40B4-BE49-F238E27FC236}">
                <a16:creationId xmlns:a16="http://schemas.microsoft.com/office/drawing/2014/main" id="{CC3CEB70-F93F-344A-8169-E8DE7202CB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369DE0-D1C5-F542-A68C-DD672C1B166F}" type="datetimeFigureOut">
              <a:rPr lang="es-CL"/>
              <a:pPr>
                <a:defRPr/>
              </a:pPr>
              <a:t>07-04-25</a:t>
            </a:fld>
            <a:endParaRPr lang="es-CL"/>
          </a:p>
        </p:txBody>
      </p:sp>
      <p:sp>
        <p:nvSpPr>
          <p:cNvPr id="6" name="2 Marcador de pie de página">
            <a:extLst>
              <a:ext uri="{FF2B5EF4-FFF2-40B4-BE49-F238E27FC236}">
                <a16:creationId xmlns:a16="http://schemas.microsoft.com/office/drawing/2014/main" id="{54B19434-6AF9-9F4C-AE89-2AF1015B1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22 Marcador de número de diapositiva">
            <a:extLst>
              <a:ext uri="{FF2B5EF4-FFF2-40B4-BE49-F238E27FC236}">
                <a16:creationId xmlns:a16="http://schemas.microsoft.com/office/drawing/2014/main" id="{2E30A94A-FD08-284B-957E-0B7B145305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B7E8C2-DA16-4047-8595-A5F0F72C5152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3505983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7 Rectángulo">
            <a:extLst>
              <a:ext uri="{FF2B5EF4-FFF2-40B4-BE49-F238E27FC236}">
                <a16:creationId xmlns:a16="http://schemas.microsoft.com/office/drawing/2014/main" id="{43BC1674-0FD9-E14F-8E34-C37C2BEBA248}"/>
              </a:ext>
            </a:extLst>
          </p:cNvPr>
          <p:cNvSpPr/>
          <p:nvPr/>
        </p:nvSpPr>
        <p:spPr bwMode="white">
          <a:xfrm>
            <a:off x="-12700" y="4572001"/>
            <a:ext cx="12192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F9B2A1EE-B6FD-7540-8D38-036D5663A300}"/>
              </a:ext>
            </a:extLst>
          </p:cNvPr>
          <p:cNvSpPr/>
          <p:nvPr/>
        </p:nvSpPr>
        <p:spPr>
          <a:xfrm>
            <a:off x="-12698" y="4664076"/>
            <a:ext cx="1951567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7" name="9 Rectángulo">
            <a:extLst>
              <a:ext uri="{FF2B5EF4-FFF2-40B4-BE49-F238E27FC236}">
                <a16:creationId xmlns:a16="http://schemas.microsoft.com/office/drawing/2014/main" id="{BFA6F718-5211-9344-A0E4-540C2B3143FE}"/>
              </a:ext>
            </a:extLst>
          </p:cNvPr>
          <p:cNvSpPr/>
          <p:nvPr/>
        </p:nvSpPr>
        <p:spPr>
          <a:xfrm>
            <a:off x="2059517" y="4654550"/>
            <a:ext cx="10132483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10 Rectángulo">
            <a:extLst>
              <a:ext uri="{FF2B5EF4-FFF2-40B4-BE49-F238E27FC236}">
                <a16:creationId xmlns:a16="http://schemas.microsoft.com/office/drawing/2014/main" id="{BE71EC01-3B50-4F40-B238-3CAAB2C3A298}"/>
              </a:ext>
            </a:extLst>
          </p:cNvPr>
          <p:cNvSpPr/>
          <p:nvPr/>
        </p:nvSpPr>
        <p:spPr bwMode="white">
          <a:xfrm>
            <a:off x="1930402" y="2"/>
            <a:ext cx="133351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33600" y="5486400"/>
            <a:ext cx="9753600" cy="685800"/>
          </a:xfrm>
        </p:spPr>
        <p:txBody>
          <a:bodyPr/>
          <a:lstStyle>
            <a:lvl1pPr marL="0" indent="0">
              <a:buFontTx/>
              <a:buNone/>
              <a:defRPr sz="1274"/>
            </a:lvl1pPr>
            <a:lvl2pPr>
              <a:buFontTx/>
              <a:buNone/>
              <a:defRPr sz="900"/>
            </a:lvl2pPr>
            <a:lvl3pPr>
              <a:buFontTx/>
              <a:buNone/>
              <a:defRPr sz="751"/>
            </a:lvl3pPr>
            <a:lvl4pPr>
              <a:buFontTx/>
              <a:buNone/>
              <a:defRPr sz="675"/>
            </a:lvl4pPr>
            <a:lvl5pPr>
              <a:buFontTx/>
              <a:buNone/>
              <a:defRPr sz="675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33600" y="4648200"/>
            <a:ext cx="9753600" cy="685800"/>
          </a:xfrm>
        </p:spPr>
        <p:txBody>
          <a:bodyPr/>
          <a:lstStyle>
            <a:lvl1pPr algn="l">
              <a:buNone/>
              <a:defRPr sz="2100" b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80768" y="0"/>
            <a:ext cx="10111232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2400"/>
            </a:lvl1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9" name="11 Marcador de fecha">
            <a:extLst>
              <a:ext uri="{FF2B5EF4-FFF2-40B4-BE49-F238E27FC236}">
                <a16:creationId xmlns:a16="http://schemas.microsoft.com/office/drawing/2014/main" id="{431BEF2C-8FE7-CC4D-90BF-B56E93CCC75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31200" y="6248402"/>
            <a:ext cx="3556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B2313C93-64D1-4F46-9730-B860452E73D7}" type="datetimeFigureOut">
              <a:rPr lang="es-CL"/>
              <a:pPr>
                <a:defRPr/>
              </a:pPr>
              <a:t>07-04-25</a:t>
            </a:fld>
            <a:endParaRPr lang="es-CL"/>
          </a:p>
        </p:txBody>
      </p:sp>
      <p:sp>
        <p:nvSpPr>
          <p:cNvPr id="10" name="12 Marcador de número de diapositiva">
            <a:extLst>
              <a:ext uri="{FF2B5EF4-FFF2-40B4-BE49-F238E27FC236}">
                <a16:creationId xmlns:a16="http://schemas.microsoft.com/office/drawing/2014/main" id="{6F4896DF-9604-2743-8F90-F103A94F168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0" y="4667252"/>
            <a:ext cx="1930400" cy="663575"/>
          </a:xfrm>
        </p:spPr>
        <p:txBody>
          <a:bodyPr rtlCol="0"/>
          <a:lstStyle>
            <a:lvl1pPr>
              <a:defRPr sz="2100" smtClean="0"/>
            </a:lvl1pPr>
          </a:lstStyle>
          <a:p>
            <a:pPr>
              <a:defRPr/>
            </a:pPr>
            <a:fld id="{3120E2EF-9A49-B94A-BE87-D8DB404CA51E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11" name="13 Marcador de pie de página">
            <a:extLst>
              <a:ext uri="{FF2B5EF4-FFF2-40B4-BE49-F238E27FC236}">
                <a16:creationId xmlns:a16="http://schemas.microsoft.com/office/drawing/2014/main" id="{38E10A98-0F56-064E-AE90-4032293B3524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2133600" y="6248402"/>
            <a:ext cx="6096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076327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>
            <a:extLst>
              <a:ext uri="{FF2B5EF4-FFF2-40B4-BE49-F238E27FC236}">
                <a16:creationId xmlns:a16="http://schemas.microsoft.com/office/drawing/2014/main" id="{4FBD3335-3164-604C-B548-B2FF3A89B9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923B23-0701-7C4C-9749-DAE6979E4AFE}" type="datetimeFigureOut">
              <a:rPr lang="es-CL"/>
              <a:pPr>
                <a:defRPr/>
              </a:pPr>
              <a:t>07-04-25</a:t>
            </a:fld>
            <a:endParaRPr lang="es-CL"/>
          </a:p>
        </p:txBody>
      </p:sp>
      <p:sp>
        <p:nvSpPr>
          <p:cNvPr id="5" name="2 Marcador de pie de página">
            <a:extLst>
              <a:ext uri="{FF2B5EF4-FFF2-40B4-BE49-F238E27FC236}">
                <a16:creationId xmlns:a16="http://schemas.microsoft.com/office/drawing/2014/main" id="{A9BA0B44-CCFD-4A4F-B37E-4010097F06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22 Marcador de número de diapositiva">
            <a:extLst>
              <a:ext uri="{FF2B5EF4-FFF2-40B4-BE49-F238E27FC236}">
                <a16:creationId xmlns:a16="http://schemas.microsoft.com/office/drawing/2014/main" id="{B0A8A5EF-D046-704B-8560-6564857BE3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1A1E65-8915-8549-B653-E0DE51FECB81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8510492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5FAF13FD-DF7C-0A44-97A6-294DAD00A84B}"/>
              </a:ext>
            </a:extLst>
          </p:cNvPr>
          <p:cNvSpPr/>
          <p:nvPr/>
        </p:nvSpPr>
        <p:spPr bwMode="white">
          <a:xfrm>
            <a:off x="8128001" y="0"/>
            <a:ext cx="427567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7 Rectángulo">
            <a:extLst>
              <a:ext uri="{FF2B5EF4-FFF2-40B4-BE49-F238E27FC236}">
                <a16:creationId xmlns:a16="http://schemas.microsoft.com/office/drawing/2014/main" id="{6800A593-82D0-8047-BA04-043AC2F58E67}"/>
              </a:ext>
            </a:extLst>
          </p:cNvPr>
          <p:cNvSpPr/>
          <p:nvPr/>
        </p:nvSpPr>
        <p:spPr>
          <a:xfrm>
            <a:off x="8189384" y="609600"/>
            <a:ext cx="3048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A245F7B5-F758-DD43-B6FB-D01D98CAFAB7}"/>
              </a:ext>
            </a:extLst>
          </p:cNvPr>
          <p:cNvSpPr/>
          <p:nvPr/>
        </p:nvSpPr>
        <p:spPr>
          <a:xfrm>
            <a:off x="8189384" y="1"/>
            <a:ext cx="3048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737601" y="609616"/>
            <a:ext cx="2743200" cy="5516563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7416800" cy="551656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3 Marcador de fecha">
            <a:extLst>
              <a:ext uri="{FF2B5EF4-FFF2-40B4-BE49-F238E27FC236}">
                <a16:creationId xmlns:a16="http://schemas.microsoft.com/office/drawing/2014/main" id="{AB54510B-1BA4-114B-ACFB-C75FDA9D5F2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737601" y="6248402"/>
            <a:ext cx="2946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683716-1829-3E4E-AEDF-E05960DA4ACA}" type="datetimeFigureOut">
              <a:rPr lang="es-CL"/>
              <a:pPr>
                <a:defRPr/>
              </a:pPr>
              <a:t>07-04-25</a:t>
            </a:fld>
            <a:endParaRPr lang="es-CL"/>
          </a:p>
        </p:txBody>
      </p:sp>
      <p:sp>
        <p:nvSpPr>
          <p:cNvPr id="8" name="4 Marcador de pie de página">
            <a:extLst>
              <a:ext uri="{FF2B5EF4-FFF2-40B4-BE49-F238E27FC236}">
                <a16:creationId xmlns:a16="http://schemas.microsoft.com/office/drawing/2014/main" id="{3ECE072E-FF4E-704F-87B9-6258063AC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9602" y="6248402"/>
            <a:ext cx="743161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5 Marcador de número de diapositiva">
            <a:extLst>
              <a:ext uri="{FF2B5EF4-FFF2-40B4-BE49-F238E27FC236}">
                <a16:creationId xmlns:a16="http://schemas.microsoft.com/office/drawing/2014/main" id="{48CC98A2-65FE-0342-A265-533C472562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 rot="5400000">
            <a:off x="8075085" y="103718"/>
            <a:ext cx="533400" cy="32596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69AB60-9F58-9F49-A677-6E53F32BADA7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4846856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8880AE-7946-421C-ADBB-DDC74652FB61}" type="datetime1">
              <a:rPr lang="es-CL" smtClean="0"/>
              <a:pPr/>
              <a:t>07-04-25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s-CL"/>
              <a:t>Escuel Naval Arturo Prat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FC2C28-F7FF-4DDE-96AE-FDEE7C3EC7E3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76" r:id="rId12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21 Marcador de título">
            <a:extLst>
              <a:ext uri="{FF2B5EF4-FFF2-40B4-BE49-F238E27FC236}">
                <a16:creationId xmlns:a16="http://schemas.microsoft.com/office/drawing/2014/main" id="{9C1E2FA0-EAE9-454B-BF31-5DF16F5E4FD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12801" y="228600"/>
            <a:ext cx="10871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título del patrón</a:t>
            </a:r>
            <a:endParaRPr lang="en-US" altLang="es-CL"/>
          </a:p>
        </p:txBody>
      </p:sp>
      <p:sp>
        <p:nvSpPr>
          <p:cNvPr id="13" name="12 Marcador de texto">
            <a:extLst>
              <a:ext uri="{FF2B5EF4-FFF2-40B4-BE49-F238E27FC236}">
                <a16:creationId xmlns:a16="http://schemas.microsoft.com/office/drawing/2014/main" id="{B8981E9D-C8D6-EF49-AD28-72C1147F46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17033" y="1600202"/>
            <a:ext cx="108712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4" name="13 Marcador de fecha">
            <a:extLst>
              <a:ext uri="{FF2B5EF4-FFF2-40B4-BE49-F238E27FC236}">
                <a16:creationId xmlns:a16="http://schemas.microsoft.com/office/drawing/2014/main" id="{B71EA591-3DD4-044F-BEBE-2B8B4FA373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128000" y="6248402"/>
            <a:ext cx="3556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051"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EE4A2297-6139-5F45-A6AC-F941EA70871C}" type="datetimeFigureOut">
              <a:rPr lang="es-CL"/>
              <a:pPr>
                <a:defRPr/>
              </a:pPr>
              <a:t>07-04-25</a:t>
            </a:fld>
            <a:endParaRPr 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DA2C27B6-4D1F-6A46-9518-FB991D099A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12802" y="6248402"/>
            <a:ext cx="7228417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05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6 Rectángulo">
            <a:extLst>
              <a:ext uri="{FF2B5EF4-FFF2-40B4-BE49-F238E27FC236}">
                <a16:creationId xmlns:a16="http://schemas.microsoft.com/office/drawing/2014/main" id="{1098F592-0043-1547-BF3C-B381C821E97E}"/>
              </a:ext>
            </a:extLst>
          </p:cNvPr>
          <p:cNvSpPr/>
          <p:nvPr/>
        </p:nvSpPr>
        <p:spPr bwMode="white">
          <a:xfrm>
            <a:off x="0" y="1235076"/>
            <a:ext cx="12192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7 Rectángulo">
            <a:extLst>
              <a:ext uri="{FF2B5EF4-FFF2-40B4-BE49-F238E27FC236}">
                <a16:creationId xmlns:a16="http://schemas.microsoft.com/office/drawing/2014/main" id="{9B8312D3-DAED-A542-B71D-0B33295A1704}"/>
              </a:ext>
            </a:extLst>
          </p:cNvPr>
          <p:cNvSpPr/>
          <p:nvPr/>
        </p:nvSpPr>
        <p:spPr>
          <a:xfrm>
            <a:off x="0" y="1279525"/>
            <a:ext cx="7112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9" name="8 Rectángulo">
            <a:extLst>
              <a:ext uri="{FF2B5EF4-FFF2-40B4-BE49-F238E27FC236}">
                <a16:creationId xmlns:a16="http://schemas.microsoft.com/office/drawing/2014/main" id="{70EB9F5D-2694-734A-9285-E2F8F719A85B}"/>
              </a:ext>
            </a:extLst>
          </p:cNvPr>
          <p:cNvSpPr/>
          <p:nvPr/>
        </p:nvSpPr>
        <p:spPr>
          <a:xfrm>
            <a:off x="787400" y="1279525"/>
            <a:ext cx="1140460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23" name="22 Marcador de número de diapositiva">
            <a:extLst>
              <a:ext uri="{FF2B5EF4-FFF2-40B4-BE49-F238E27FC236}">
                <a16:creationId xmlns:a16="http://schemas.microsoft.com/office/drawing/2014/main" id="{A72DD0FC-4A09-084F-B7D7-3463D45AF7F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0" y="1271589"/>
            <a:ext cx="711200" cy="244475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051" b="1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09AE76B-F310-874E-9B3B-364F5381AA48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07717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2pPr>
      <a:lvl3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3pPr>
      <a:lvl4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4pPr>
      <a:lvl5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5pPr>
      <a:lvl6pPr marL="457153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6pPr>
      <a:lvl7pPr marL="914305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7pPr>
      <a:lvl8pPr marL="1371458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8pPr>
      <a:lvl9pPr marL="182861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9pPr>
    </p:titleStyle>
    <p:bodyStyle>
      <a:lvl1pPr marL="239688" indent="-239688" algn="l" rtl="0" fontAlgn="base">
        <a:spcBef>
          <a:spcPts val="525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479375" indent="-204767" algn="l" rtl="0" fontAlgn="base">
        <a:spcBef>
          <a:spcPts val="413"/>
        </a:spcBef>
        <a:spcAft>
          <a:spcPct val="0"/>
        </a:spcAft>
        <a:buClr>
          <a:schemeClr val="accent1"/>
        </a:buClr>
        <a:buSzPct val="70000"/>
        <a:buFont typeface="Wingdings 2" pitchFamily="2" charset="2"/>
        <a:buChar char=""/>
        <a:defRPr sz="1899" kern="1200">
          <a:solidFill>
            <a:schemeClr val="tx1"/>
          </a:solidFill>
          <a:latin typeface="+mn-lt"/>
          <a:ea typeface="+mn-ea"/>
          <a:cs typeface="+mn-cs"/>
        </a:defRPr>
      </a:lvl2pPr>
      <a:lvl3pPr marL="684142" indent="-169845" algn="l" rtl="0" fontAlgn="base">
        <a:spcBef>
          <a:spcPts val="375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027007" indent="-169845" algn="l" rtl="0" fontAlgn="base">
        <a:spcBef>
          <a:spcPts val="300"/>
        </a:spcBef>
        <a:spcAft>
          <a:spcPct val="0"/>
        </a:spcAft>
        <a:buClr>
          <a:srgbClr val="A5AB81"/>
        </a:buClr>
        <a:buSzPct val="75000"/>
        <a:buFont typeface="Wingdings" pitchFamily="2" charset="2"/>
        <a:buChar char=""/>
        <a:defRPr sz="1499" kern="1200">
          <a:solidFill>
            <a:schemeClr val="tx1"/>
          </a:solidFill>
          <a:latin typeface="+mn-lt"/>
          <a:ea typeface="+mn-ea"/>
          <a:cs typeface="+mn-cs"/>
        </a:defRPr>
      </a:lvl4pPr>
      <a:lvl5pPr marL="1369871" indent="-169845" algn="l" rtl="0" fontAlgn="base">
        <a:spcBef>
          <a:spcPts val="300"/>
        </a:spcBef>
        <a:spcAft>
          <a:spcPct val="0"/>
        </a:spcAft>
        <a:buClr>
          <a:srgbClr val="D8B25C"/>
        </a:buClr>
        <a:buSzPct val="65000"/>
        <a:buFont typeface="Wingdings" pitchFamily="2" charset="2"/>
        <a:buChar char=""/>
        <a:defRPr sz="1499" kern="1200">
          <a:solidFill>
            <a:schemeClr val="tx1"/>
          </a:solidFill>
          <a:latin typeface="+mn-lt"/>
          <a:ea typeface="+mn-ea"/>
          <a:cs typeface="+mn-cs"/>
        </a:defRPr>
      </a:lvl5pPr>
      <a:lvl6pPr marL="1577138" indent="-171428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82850" indent="-171428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988564" indent="-171428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94278" indent="-171428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34285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68571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02856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37142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71427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05713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239999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74284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PlumaMartillo/movimiento.html" TargetMode="Externa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.xml"/><Relationship Id="rId1" Type="http://schemas.openxmlformats.org/officeDocument/2006/relationships/tags" Target="../tags/tag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tags" Target="../tags/tag5.xml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5" Type="http://schemas.openxmlformats.org/officeDocument/2006/relationships/image" Target="../media/image14.png"/><Relationship Id="rId4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7.xml"/><Relationship Id="rId1" Type="http://schemas.openxmlformats.org/officeDocument/2006/relationships/tags" Target="../tags/tag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10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4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12.xml"/><Relationship Id="rId1" Type="http://schemas.openxmlformats.org/officeDocument/2006/relationships/tags" Target="../tags/tag1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Relationship Id="rId4" Type="http://schemas.openxmlformats.org/officeDocument/2006/relationships/image" Target="../media/image1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4" Type="http://schemas.openxmlformats.org/officeDocument/2006/relationships/notesSlide" Target="../notesSlides/notesSlide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Relationship Id="rId4" Type="http://schemas.openxmlformats.org/officeDocument/2006/relationships/image" Target="../media/image14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emf"/><Relationship Id="rId4" Type="http://schemas.openxmlformats.org/officeDocument/2006/relationships/oleObject" Target="../embeddings/oleObject3.bin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4 CuadroTexto">
            <a:extLst>
              <a:ext uri="{FF2B5EF4-FFF2-40B4-BE49-F238E27FC236}">
                <a16:creationId xmlns:a16="http://schemas.microsoft.com/office/drawing/2014/main" id="{9A4C8E33-7085-BF44-B608-CFB1846073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41963" y="2875022"/>
            <a:ext cx="710807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defTabSz="684142" fontAlgn="base">
              <a:spcBef>
                <a:spcPct val="0"/>
              </a:spcBef>
              <a:spcAft>
                <a:spcPct val="0"/>
              </a:spcAft>
            </a:pPr>
            <a:r>
              <a:rPr lang="es-CL" altLang="es-CL" sz="4400" dirty="0">
                <a:solidFill>
                  <a:srgbClr val="293555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Movimiento vertical</a:t>
            </a:r>
          </a:p>
        </p:txBody>
      </p:sp>
      <p:pic>
        <p:nvPicPr>
          <p:cNvPr id="47106" name="Imagen 3">
            <a:extLst>
              <a:ext uri="{FF2B5EF4-FFF2-40B4-BE49-F238E27FC236}">
                <a16:creationId xmlns:a16="http://schemas.microsoft.com/office/drawing/2014/main" id="{128AF5DB-2C6C-FE4B-8BAC-4886BC3642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767" y="1198798"/>
            <a:ext cx="1244469" cy="1438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7" name="CuadroTexto 7">
            <a:extLst>
              <a:ext uri="{FF2B5EF4-FFF2-40B4-BE49-F238E27FC236}">
                <a16:creationId xmlns:a16="http://schemas.microsoft.com/office/drawing/2014/main" id="{2C906E66-072E-304C-806C-7926CBD80F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5896" y="6236993"/>
            <a:ext cx="200638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defTabSz="684142" fontAlgn="base">
              <a:spcBef>
                <a:spcPct val="0"/>
              </a:spcBef>
              <a:spcAft>
                <a:spcPct val="0"/>
              </a:spcAft>
            </a:pPr>
            <a:r>
              <a:rPr lang="es-CL" altLang="es-CL" sz="2000" dirty="0">
                <a:solidFill>
                  <a:srgbClr val="FFFFFF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2º año </a:t>
            </a:r>
          </a:p>
        </p:txBody>
      </p:sp>
      <p:sp>
        <p:nvSpPr>
          <p:cNvPr id="47109" name="CuadroTexto 9">
            <a:extLst>
              <a:ext uri="{FF2B5EF4-FFF2-40B4-BE49-F238E27FC236}">
                <a16:creationId xmlns:a16="http://schemas.microsoft.com/office/drawing/2014/main" id="{8FC8F259-AD64-F441-BC35-8185D6B4EF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46715" y="5463961"/>
            <a:ext cx="1511141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defTabSz="684142" fontAlgn="base">
              <a:spcBef>
                <a:spcPct val="0"/>
              </a:spcBef>
              <a:spcAft>
                <a:spcPct val="0"/>
              </a:spcAft>
            </a:pPr>
            <a:r>
              <a:rPr lang="es-CL" altLang="es-CL" sz="2100">
                <a:solidFill>
                  <a:srgbClr val="FFFFFF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Física II</a:t>
            </a:r>
          </a:p>
        </p:txBody>
      </p:sp>
      <p:sp>
        <p:nvSpPr>
          <p:cNvPr id="47110" name="CuadroTexto 6">
            <a:extLst>
              <a:ext uri="{FF2B5EF4-FFF2-40B4-BE49-F238E27FC236}">
                <a16:creationId xmlns:a16="http://schemas.microsoft.com/office/drawing/2014/main" id="{F610D643-E121-894A-894A-19A4244238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94373" y="6236993"/>
            <a:ext cx="216829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defTabSz="684142" fontAlgn="base">
              <a:spcBef>
                <a:spcPct val="0"/>
              </a:spcBef>
              <a:spcAft>
                <a:spcPct val="0"/>
              </a:spcAft>
            </a:pPr>
            <a:r>
              <a:rPr lang="es-CL" altLang="es-CL" sz="2000">
                <a:solidFill>
                  <a:srgbClr val="293555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Cátedra de Física</a:t>
            </a:r>
          </a:p>
        </p:txBody>
      </p:sp>
    </p:spTree>
    <p:extLst>
      <p:ext uri="{BB962C8B-B14F-4D97-AF65-F5344CB8AC3E}">
        <p14:creationId xmlns:p14="http://schemas.microsoft.com/office/powerpoint/2010/main" val="519356683"/>
      </p:ext>
    </p:extLst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65DF57D-2511-B44D-9E53-D861BFE663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rgbClr val="293555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Resultados de Aprendizaje:</a:t>
            </a:r>
            <a:endParaRPr lang="es-CL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E0B6A91-1C3E-6A49-A887-F3D08B409D9E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Asocie el movimiento vertical y la caída libre como un MRUA.</a:t>
            </a:r>
          </a:p>
          <a:p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Conozca el concepto de aceleración de gravedad.</a:t>
            </a:r>
          </a:p>
          <a:p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Aplique las ecuaciones de la cinemática para la resolución de problemas.</a:t>
            </a: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4437147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65DF57D-2511-B44D-9E53-D861BFE663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altLang="es-CL" dirty="0">
                <a:solidFill>
                  <a:srgbClr val="293555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Movimiento vertical y caída libre</a:t>
            </a:r>
            <a:endParaRPr lang="es-CL" dirty="0"/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43522526-7AAB-B64F-81CC-BAA25C4BB9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04788" y="1600201"/>
            <a:ext cx="8817120" cy="28313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4343991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65DF57D-2511-B44D-9E53-D861BFE663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altLang="es-CL" dirty="0">
                <a:solidFill>
                  <a:srgbClr val="293555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Antes de comenzar…</a:t>
            </a:r>
            <a:endParaRPr lang="es-CL" dirty="0"/>
          </a:p>
        </p:txBody>
      </p:sp>
      <p:sp>
        <p:nvSpPr>
          <p:cNvPr id="5" name="Marcador de contenido 4">
            <a:extLst>
              <a:ext uri="{FF2B5EF4-FFF2-40B4-BE49-F238E27FC236}">
                <a16:creationId xmlns:a16="http://schemas.microsoft.com/office/drawing/2014/main" id="{63F9466D-7683-744F-8E96-0F6DE6BE2F42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ctr">
              <a:buNone/>
            </a:pPr>
            <a:r>
              <a:rPr lang="es-CL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¿De qué factores depende la rapidez de un cuerpo que cae?</a:t>
            </a:r>
          </a:p>
          <a:p>
            <a:pPr algn="ctr"/>
            <a:endParaRPr lang="es-CL" sz="24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algn="ctr">
              <a:buNone/>
            </a:pPr>
            <a:endParaRPr lang="es-CL" sz="24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algn="ctr">
              <a:buNone/>
            </a:pPr>
            <a:endParaRPr lang="es-CL" sz="24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algn="ctr">
              <a:buNone/>
            </a:pPr>
            <a:r>
              <a:rPr lang="es-CL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	Imagina que se suelta desde la misma altura una bala de cañón y una pelota de futbol, ¿qué objeto crees que llegará primero al piso?</a:t>
            </a: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659583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Caída Libre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981200" y="3429001"/>
            <a:ext cx="5472122" cy="2697163"/>
          </a:xfrm>
        </p:spPr>
        <p:txBody>
          <a:bodyPr>
            <a:normAutofit fontScale="85000" lnSpcReduction="10000"/>
          </a:bodyPr>
          <a:lstStyle/>
          <a:p>
            <a:endParaRPr lang="es-CL" dirty="0"/>
          </a:p>
          <a:p>
            <a:pPr algn="just">
              <a:buNone/>
            </a:pPr>
            <a:r>
              <a:rPr lang="es-CL" sz="31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	Fue el célebre italiano Galileo Galilei quien rebatió la concepción de Aristóteles al afirmar que, en ausencia de resistencia de aire, todos los objetos caen con una misma aceleración uniforme.</a:t>
            </a: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C2C28-F7FF-4DDE-96AE-FDEE7C3EC7E3}" type="slidenum">
              <a:rPr lang="es-CL" smtClean="0"/>
              <a:pPr/>
              <a:t>5</a:t>
            </a:fld>
            <a:endParaRPr lang="es-CL"/>
          </a:p>
        </p:txBody>
      </p:sp>
      <p:pic>
        <p:nvPicPr>
          <p:cNvPr id="34818" name="Picture 2" descr="http://upload.wikimedia.org/wikipedia/commons/thumb/a/ae/Aristotle_Altemps_Inv8575.jpg/250px-Aristotle_Altemps_Inv857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24034" y="285728"/>
            <a:ext cx="2381250" cy="3190876"/>
          </a:xfrm>
          <a:prstGeom prst="rect">
            <a:avLst/>
          </a:prstGeom>
          <a:noFill/>
        </p:spPr>
      </p:pic>
      <p:pic>
        <p:nvPicPr>
          <p:cNvPr id="34820" name="Picture 4" descr="http://ircamera.as.arizona.edu/NatSci102/NatSci102/images/galile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67637" y="4143380"/>
            <a:ext cx="2287103" cy="2428892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4381488" y="1214423"/>
            <a:ext cx="5643602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80000"/>
              </a:lnSpc>
              <a:spcBef>
                <a:spcPct val="20000"/>
              </a:spcBef>
            </a:pPr>
            <a:r>
              <a:rPr lang="es-CL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	Hasta el siglo XVI se aceptaba las enseñanzas del gran sabio de la Antigüedad,  Aristóteles,  que sostenían que los objetos pesados caen más rápido que los ligeros. </a:t>
            </a:r>
          </a:p>
          <a:p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E8693AF-9CCC-2249-BFEC-6F16D72601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sz="3200" b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Caída Libre</a:t>
            </a:r>
            <a:endParaRPr lang="es-CL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B5ECE6C-14DA-C748-959F-C962B842229E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en-US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La </a:t>
            </a:r>
            <a:r>
              <a:rPr lang="es-CL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caída</a:t>
            </a:r>
            <a:r>
              <a:rPr lang="en-US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libre es el </a:t>
            </a:r>
            <a:r>
              <a:rPr lang="en-US" sz="2400" dirty="0" err="1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movimiento</a:t>
            </a:r>
            <a:r>
              <a:rPr lang="en-US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de un </a:t>
            </a:r>
            <a:r>
              <a:rPr lang="en-US" sz="2400" dirty="0" err="1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objeto</a:t>
            </a:r>
            <a:r>
              <a:rPr lang="en-US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bajo la </a:t>
            </a:r>
            <a:r>
              <a:rPr lang="en-US" sz="2400" dirty="0" err="1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influencia</a:t>
            </a:r>
            <a:r>
              <a:rPr lang="en-US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solo de la </a:t>
            </a:r>
            <a:r>
              <a:rPr lang="en-US" sz="2400" dirty="0" err="1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gravedad</a:t>
            </a:r>
            <a:r>
              <a:rPr lang="en-US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. La </a:t>
            </a:r>
            <a:r>
              <a:rPr lang="en-US" sz="2400" dirty="0" err="1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aceleración</a:t>
            </a:r>
            <a:r>
              <a:rPr lang="en-US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</a:t>
            </a:r>
            <a:r>
              <a:rPr lang="en-US" sz="2400" dirty="0" err="1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debido</a:t>
            </a:r>
            <a:r>
              <a:rPr lang="en-US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a la </a:t>
            </a:r>
            <a:r>
              <a:rPr lang="en-US" sz="2400" dirty="0" err="1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gravedad</a:t>
            </a:r>
            <a:r>
              <a:rPr lang="en-US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es “</a:t>
            </a:r>
            <a:r>
              <a:rPr lang="en-US" sz="2400" dirty="0" err="1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constante</a:t>
            </a:r>
            <a:r>
              <a:rPr lang="en-US" sz="24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”.</a:t>
            </a:r>
          </a:p>
          <a:p>
            <a:pPr algn="just"/>
            <a:endParaRPr lang="es-CL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algn="just"/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Cualquier objeto que cae libremente tiene una aceleración dirigida hacia “abajo”, independientemente del movimiento inicial del objeto. La magnitud de esta aceleración de caída libre se denota con el símbolo </a:t>
            </a:r>
            <a:r>
              <a:rPr lang="es-CL" i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g</a:t>
            </a:r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, cuyo valor varía ligeramente con la altura y con la latitud.</a:t>
            </a:r>
          </a:p>
        </p:txBody>
      </p:sp>
    </p:spTree>
    <p:extLst>
      <p:ext uri="{BB962C8B-B14F-4D97-AF65-F5344CB8AC3E}">
        <p14:creationId xmlns:p14="http://schemas.microsoft.com/office/powerpoint/2010/main" val="2829233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0738625-0BA5-944C-AB6E-48EB459BC9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sz="3200" dirty="0">
                <a:solidFill>
                  <a:srgbClr val="FF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Caída Libre</a:t>
            </a:r>
            <a:endParaRPr lang="es-CL" dirty="0"/>
          </a:p>
        </p:txBody>
      </p:sp>
      <p:pic>
        <p:nvPicPr>
          <p:cNvPr id="4" name="Picture 2">
            <a:hlinkClick r:id="rId2" action="ppaction://hlinkfile"/>
            <a:extLst>
              <a:ext uri="{FF2B5EF4-FFF2-40B4-BE49-F238E27FC236}">
                <a16:creationId xmlns:a16="http://schemas.microsoft.com/office/drawing/2014/main" id="{682B355D-D3C6-7447-ABC0-205046F0BA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93920" y="1540852"/>
            <a:ext cx="3389760" cy="442414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5" name="Text Box 3">
            <a:extLst>
              <a:ext uri="{FF2B5EF4-FFF2-40B4-BE49-F238E27FC236}">
                <a16:creationId xmlns:a16="http://schemas.microsoft.com/office/drawing/2014/main" id="{32465235-7046-6B4C-B6B9-6133F2E053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10182" y="1368375"/>
            <a:ext cx="4888446" cy="182467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81639" tIns="40820" rIns="81639" bIns="40820"/>
          <a:lstStyle/>
          <a:p>
            <a:pPr algn="just">
              <a:lnSpc>
                <a:spcPct val="117000"/>
              </a:lnSpc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</a:tabLst>
            </a:pPr>
            <a:r>
              <a:rPr lang="es-CL" sz="2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Todos los objetos en la superficie de la Tierra caen con la misma aceleración, claro que como una primera aproximación, despreciando la curvatura de la Tierra y el roce viscoso con el aire, entre otros factores. </a:t>
            </a:r>
          </a:p>
        </p:txBody>
      </p:sp>
      <p:pic>
        <p:nvPicPr>
          <p:cNvPr id="6" name="Picture 3" descr="C:\2012_1\fmf024\clases\clase_A6\Nueva carpeta\Nueva imagen (5).bmp">
            <a:extLst>
              <a:ext uri="{FF2B5EF4-FFF2-40B4-BE49-F238E27FC236}">
                <a16:creationId xmlns:a16="http://schemas.microsoft.com/office/drawing/2014/main" id="{36FF6752-7AF0-D94A-8DA7-DF40FA7884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975052" y="3342223"/>
            <a:ext cx="2295524" cy="33640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37464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CF801E3-9510-9C4C-9C48-A34D15AFE9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sz="3200" b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Aceleración de gravedad</a:t>
            </a:r>
            <a:endParaRPr lang="es-CL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872A382-547F-4A4A-8624-C8BDD0FA3F51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>
              <a:buNone/>
            </a:pPr>
            <a:r>
              <a:rPr lang="es-CL" sz="2000" dirty="0"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	Corresponde a la aceleración con que la Tierra atrae a los cuerpos hacia el centro de ella.</a:t>
            </a:r>
          </a:p>
          <a:p>
            <a:pPr algn="just">
              <a:buNone/>
            </a:pPr>
            <a:r>
              <a:rPr lang="es-CL" sz="2000" dirty="0"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	</a:t>
            </a:r>
          </a:p>
          <a:p>
            <a:pPr algn="just">
              <a:buNone/>
            </a:pPr>
            <a:r>
              <a:rPr lang="es-CL" sz="2000" dirty="0"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	En la cercanía de la superficie de la Tierra el valor de g es aproximadamente 9,8[m/s</a:t>
            </a:r>
            <a:r>
              <a:rPr lang="es-CL" sz="2000" baseline="30000" dirty="0"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2</a:t>
            </a:r>
            <a:r>
              <a:rPr lang="es-CL" sz="2000" dirty="0"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]. Siendo Newton quien estableció en su ley de Gravitación Universal que las masas se atraen en proporción directa al producto de sus masas e inversamente a su separación al cuadrado. Es la masa de la Tierra la que origina esta aceleración de 9,8[m/s</a:t>
            </a:r>
            <a:r>
              <a:rPr lang="es-CL" sz="2000" baseline="30000" dirty="0"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2</a:t>
            </a:r>
            <a:r>
              <a:rPr lang="es-CL" sz="2000" dirty="0"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] en su superficie.</a:t>
            </a:r>
          </a:p>
          <a:p>
            <a:endParaRPr lang="es-CL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C681B53C-6DF6-C142-B5BB-9C6A7CFAED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20000" contrast="40000"/>
          </a:blip>
          <a:srcRect/>
          <a:stretch>
            <a:fillRect/>
          </a:stretch>
        </p:blipFill>
        <p:spPr bwMode="auto">
          <a:xfrm>
            <a:off x="5591944" y="4419063"/>
            <a:ext cx="3643338" cy="2414069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2702913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6CDC92-881D-7749-AB12-84E01EB6C9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sz="3600" b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Aceleración de gravedad</a:t>
            </a:r>
            <a:endParaRPr lang="es-CL" dirty="0"/>
          </a:p>
        </p:txBody>
      </p:sp>
      <p:sp>
        <p:nvSpPr>
          <p:cNvPr id="4" name="2 Marcador de contenido">
            <a:extLst>
              <a:ext uri="{FF2B5EF4-FFF2-40B4-BE49-F238E27FC236}">
                <a16:creationId xmlns:a16="http://schemas.microsoft.com/office/drawing/2014/main" id="{B19B5431-8B6A-E944-8CDC-183FC5BE95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1200" y="1214423"/>
            <a:ext cx="8229600" cy="4911741"/>
          </a:xfrm>
        </p:spPr>
        <p:txBody>
          <a:bodyPr/>
          <a:lstStyle/>
          <a:p>
            <a:pPr algn="just">
              <a:buNone/>
            </a:pPr>
            <a:r>
              <a:rPr lang="es-CL" dirty="0"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	</a:t>
            </a:r>
          </a:p>
          <a:p>
            <a:pPr algn="just">
              <a:buNone/>
            </a:pPr>
            <a:r>
              <a:rPr lang="es-CL" sz="2400" dirty="0"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	Al asociarla a un sistema de coordenadas rectangulares, corresponde a un vector dirigido en el eje vertical (ordenadas), hacia el centro de la Tierra. Si consideramos nuestro +Y hacia arriba, entonces:</a:t>
            </a:r>
          </a:p>
        </p:txBody>
      </p:sp>
      <p:graphicFrame>
        <p:nvGraphicFramePr>
          <p:cNvPr id="5" name="Object 1">
            <a:extLst>
              <a:ext uri="{FF2B5EF4-FFF2-40B4-BE49-F238E27FC236}">
                <a16:creationId xmlns:a16="http://schemas.microsoft.com/office/drawing/2014/main" id="{9B7E2E89-941E-AC4F-BF24-2CD11B21CFE5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952993" y="4286256"/>
          <a:ext cx="2775877" cy="12144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2" imgW="838200" imgH="368300" progId="">
                  <p:embed/>
                </p:oleObj>
              </mc:Choice>
              <mc:Fallback>
                <p:oleObj r:id="rId2" imgW="838200" imgH="368300" progId="">
                  <p:embed/>
                  <p:pic>
                    <p:nvPicPr>
                      <p:cNvPr id="63489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52993" y="4286256"/>
                        <a:ext cx="2775877" cy="121444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754010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A95414F-9450-EE4F-98FE-FAE105B369F6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s-CL" sz="32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El movimiento vertical y la caída libre corresponden a un MRUA, donde la aceleración corresponde a la aceleración de gravedad </a:t>
            </a:r>
            <a:r>
              <a:rPr lang="es-CL" sz="3200" b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g.</a:t>
            </a:r>
            <a:endParaRPr lang="es-CL" sz="28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</p:txBody>
      </p:sp>
      <p:sp>
        <p:nvSpPr>
          <p:cNvPr id="4" name="1 Título">
            <a:extLst>
              <a:ext uri="{FF2B5EF4-FFF2-40B4-BE49-F238E27FC236}">
                <a16:creationId xmlns:a16="http://schemas.microsoft.com/office/drawing/2014/main" id="{04352071-4261-7249-A3B6-646D750965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3600" b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Caída Libre y movimiento vertical</a:t>
            </a:r>
          </a:p>
        </p:txBody>
      </p:sp>
    </p:spTree>
    <p:extLst>
      <p:ext uri="{BB962C8B-B14F-4D97-AF65-F5344CB8AC3E}">
        <p14:creationId xmlns:p14="http://schemas.microsoft.com/office/powerpoint/2010/main" val="34059202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A95414F-9450-EE4F-98FE-FAE105B369F6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es-CL" sz="3800" dirty="0"/>
              <a:t>	</a:t>
            </a:r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El movimiento vertical y la caída libre corresponden a un MRUA, donde la aceleración corresponde a la aceleración de gravedad </a:t>
            </a:r>
            <a:r>
              <a:rPr lang="es-CL" sz="2800" b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g.</a:t>
            </a:r>
          </a:p>
          <a:p>
            <a:pPr algn="just">
              <a:buNone/>
            </a:pPr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	Es por eso que las ecuaciones del movimiento serán:</a:t>
            </a:r>
          </a:p>
          <a:p>
            <a:pPr algn="just">
              <a:buNone/>
            </a:pPr>
            <a:endParaRPr lang="es-CL" sz="28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algn="just">
              <a:buNone/>
            </a:pPr>
            <a:endParaRPr lang="es-CL" sz="28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algn="just">
              <a:buNone/>
            </a:pPr>
            <a:endParaRPr lang="es-CL" sz="28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algn="just">
              <a:buNone/>
            </a:pPr>
            <a:endParaRPr lang="es-CL" sz="28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algn="just">
              <a:buNone/>
            </a:pPr>
            <a:endParaRPr lang="es-CL" sz="28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</p:txBody>
      </p:sp>
      <p:sp>
        <p:nvSpPr>
          <p:cNvPr id="4" name="1 Título">
            <a:extLst>
              <a:ext uri="{FF2B5EF4-FFF2-40B4-BE49-F238E27FC236}">
                <a16:creationId xmlns:a16="http://schemas.microsoft.com/office/drawing/2014/main" id="{04352071-4261-7249-A3B6-646D750965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3600" b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Caída Libre y movimiento vertical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8727B44B-97ED-D249-A88A-A83D2FBA55DF}"/>
              </a:ext>
            </a:extLst>
          </p:cNvPr>
          <p:cNvSpPr txBox="1"/>
          <p:nvPr/>
        </p:nvSpPr>
        <p:spPr>
          <a:xfrm>
            <a:off x="2019300" y="6153835"/>
            <a:ext cx="8388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None/>
            </a:pPr>
            <a:r>
              <a:rPr lang="es-CL" dirty="0">
                <a:solidFill>
                  <a:srgbClr val="C0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El signo de la velocidad, posición y aceleración de gravedad dependerá del sistema de coordenadas definido.</a:t>
            </a:r>
          </a:p>
        </p:txBody>
      </p:sp>
    </p:spTree>
    <p:extLst>
      <p:ext uri="{BB962C8B-B14F-4D97-AF65-F5344CB8AC3E}">
        <p14:creationId xmlns:p14="http://schemas.microsoft.com/office/powerpoint/2010/main" val="3500045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3EF64310-1E4F-43D6-B95B-60E41D0B10B4}" type="slidenum">
              <a:rPr lang="es-CL"/>
              <a:pPr/>
              <a:t>12</a:t>
            </a:fld>
            <a:endParaRPr lang="es-CL"/>
          </a:p>
        </p:txBody>
      </p:sp>
      <p:sp>
        <p:nvSpPr>
          <p:cNvPr id="15361" name="Rectangle 1"/>
          <p:cNvSpPr>
            <a:spLocks noGrp="1" noChangeArrowheads="1"/>
          </p:cNvSpPr>
          <p:nvPr>
            <p:ph type="title"/>
          </p:nvPr>
        </p:nvSpPr>
        <p:spPr>
          <a:xfrm>
            <a:off x="1948801" y="207383"/>
            <a:ext cx="8228160" cy="642307"/>
          </a:xfrm>
          <a:ln/>
        </p:spPr>
        <p:txBody>
          <a:bodyPr>
            <a:normAutofit fontScale="90000"/>
          </a:bodyPr>
          <a:lstStyle/>
          <a:p>
            <a:pPr>
              <a:lnSpc>
                <a:spcPct val="117000"/>
              </a:lnSpc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r>
              <a:rPr lang="es-CL" sz="3600" dirty="0">
                <a:solidFill>
                  <a:srgbClr val="FF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Caída Libre</a:t>
            </a:r>
          </a:p>
        </p:txBody>
      </p:sp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10050" y="1000109"/>
            <a:ext cx="4135680" cy="5324239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E8FC378-BD28-9342-A168-A03C9363DF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Ejemplo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737CF23-36E7-5F43-B3C1-A4BF395EF0D6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s-CL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Desde un acantilado de 20[m] de altura se deja caer un objeto. Determine el tiempo que demora en llegar al fondo del acantilado y la velocidad con que llega.</a:t>
            </a: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6284496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es-CL" sz="7200" b="1" dirty="0"/>
          </a:p>
          <a:p>
            <a:pPr algn="ctr">
              <a:buNone/>
            </a:pPr>
            <a:r>
              <a:rPr lang="es-CL" sz="7200" b="1" dirty="0"/>
              <a:t>EJERCITACIÓN</a:t>
            </a: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C2C28-F7FF-4DDE-96AE-FDEE7C3EC7E3}" type="slidenum">
              <a:rPr lang="es-CL" smtClean="0"/>
              <a:pPr/>
              <a:t>14</a:t>
            </a:fld>
            <a:endParaRPr lang="es-CL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PQuestion"/>
          <p:cNvSpPr>
            <a:spLocks noGrp="1" noChangeArrowheads="1"/>
          </p:cNvSpPr>
          <p:nvPr>
            <p:ph type="title"/>
          </p:nvPr>
        </p:nvSpPr>
        <p:spPr bwMode="auto">
          <a:xfrm>
            <a:off x="2514600" y="838200"/>
            <a:ext cx="7162800" cy="1143000"/>
          </a:xfrm>
        </p:spPr>
        <p:txBody>
          <a:bodyPr vert="horz" lIns="92075" tIns="46038" rIns="92075" bIns="46038" rtlCol="0" anchor="ctr">
            <a:normAutofit fontScale="90000"/>
          </a:bodyPr>
          <a:lstStyle/>
          <a:p>
            <a:pPr>
              <a:lnSpc>
                <a:spcPct val="90000"/>
              </a:lnSpc>
              <a:defRPr/>
            </a:pPr>
            <a:r>
              <a:rPr lang="es-ES" sz="40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</a:rPr>
              <a:t>Aceleración</a:t>
            </a:r>
            <a:br>
              <a:rPr lang="es-ES" sz="40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</a:rPr>
            </a:br>
            <a:r>
              <a:rPr lang="es-ES" sz="2800" dirty="0"/>
              <a:t>¿Es posible que un objeto tenga una velocidad positiva al mismo tiempo que tiene una aceleración negativa?</a:t>
            </a:r>
            <a:br>
              <a:rPr lang="es-ES" sz="2800" dirty="0"/>
            </a:br>
            <a:endParaRPr lang="es-ES" sz="4800" b="1" dirty="0">
              <a:effectLst>
                <a:outerShdw blurRad="38100" dist="38100" dir="2700000" algn="tl">
                  <a:srgbClr val="000000"/>
                </a:outerShdw>
              </a:effectLst>
              <a:latin typeface="Times New Roman" charset="0"/>
            </a:endParaRPr>
          </a:p>
        </p:txBody>
      </p:sp>
      <p:sp>
        <p:nvSpPr>
          <p:cNvPr id="49155" name="TPAnswers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1981200" y="2895600"/>
            <a:ext cx="4267200" cy="2362200"/>
          </a:xfrm>
        </p:spPr>
        <p:txBody>
          <a:bodyPr vert="horz" lIns="92075" tIns="46038" rIns="92075" bIns="46038" rtlCol="0">
            <a:normAutofit/>
          </a:bodyPr>
          <a:lstStyle/>
          <a:p>
            <a:pPr marL="514350" indent="-514350">
              <a:buNone/>
            </a:pPr>
            <a:r>
              <a:rPr lang="es-ES" sz="2800" dirty="0">
                <a:solidFill>
                  <a:schemeClr val="accent1"/>
                </a:solidFill>
              </a:rPr>
              <a:t>1.- Si </a:t>
            </a:r>
          </a:p>
          <a:p>
            <a:pPr marL="514350" indent="-514350">
              <a:buNone/>
            </a:pPr>
            <a:r>
              <a:rPr lang="es-ES" sz="2800" dirty="0">
                <a:solidFill>
                  <a:schemeClr val="accent1"/>
                </a:solidFill>
              </a:rPr>
              <a:t>2.- No</a:t>
            </a:r>
          </a:p>
          <a:p>
            <a:pPr marL="514350" indent="-514350">
              <a:buNone/>
            </a:pPr>
            <a:r>
              <a:rPr lang="es-ES" sz="2800" dirty="0">
                <a:solidFill>
                  <a:schemeClr val="accent1"/>
                </a:solidFill>
              </a:rPr>
              <a:t>3.- No se puede determinar</a:t>
            </a:r>
          </a:p>
        </p:txBody>
      </p:sp>
    </p:spTree>
    <p:custDataLst>
      <p:tags r:id="rId1"/>
    </p:custDataLst>
  </p:cSld>
  <p:clrMapOvr>
    <a:masterClrMapping/>
  </p:clrMapOvr>
  <p:transition>
    <p:wipe dir="d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PQuestion"/>
          <p:cNvSpPr>
            <a:spLocks noGrp="1" noChangeArrowheads="1"/>
          </p:cNvSpPr>
          <p:nvPr>
            <p:ph type="title"/>
          </p:nvPr>
        </p:nvSpPr>
        <p:spPr bwMode="auto">
          <a:xfrm>
            <a:off x="2514600" y="838200"/>
            <a:ext cx="7162800" cy="1143000"/>
          </a:xfrm>
        </p:spPr>
        <p:txBody>
          <a:bodyPr vert="horz" lIns="92075" tIns="46038" rIns="92075" bIns="46038" rtlCol="0" anchor="ctr">
            <a:normAutofit fontScale="90000"/>
          </a:bodyPr>
          <a:lstStyle/>
          <a:p>
            <a:pPr>
              <a:lnSpc>
                <a:spcPct val="90000"/>
              </a:lnSpc>
              <a:defRPr/>
            </a:pPr>
            <a:r>
              <a:rPr lang="es-ES" sz="40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</a:rPr>
              <a:t>Aceleración</a:t>
            </a:r>
            <a:br>
              <a:rPr lang="es-ES" sz="40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charset="0"/>
              </a:rPr>
            </a:br>
            <a:r>
              <a:rPr lang="es-ES" sz="2800" dirty="0"/>
              <a:t>¿Es posible que un objeto tenga una velocidad positiva al mismo tiempo que tiene una aceleración negativa?</a:t>
            </a:r>
            <a:br>
              <a:rPr lang="es-ES" sz="2800" dirty="0"/>
            </a:br>
            <a:endParaRPr lang="es-ES" sz="4800" b="1" dirty="0">
              <a:effectLst>
                <a:outerShdw blurRad="38100" dist="38100" dir="2700000" algn="tl">
                  <a:srgbClr val="000000"/>
                </a:outerShdw>
              </a:effectLst>
              <a:latin typeface="Times New Roman" charset="0"/>
            </a:endParaRPr>
          </a:p>
        </p:txBody>
      </p:sp>
      <p:sp>
        <p:nvSpPr>
          <p:cNvPr id="50179" name="TPAnswers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1981200" y="2895600"/>
            <a:ext cx="4267200" cy="2362200"/>
          </a:xfrm>
        </p:spPr>
        <p:txBody>
          <a:bodyPr vert="horz" lIns="92075" tIns="46038" rIns="92075" bIns="46038" rtlCol="0">
            <a:normAutofit/>
          </a:bodyPr>
          <a:lstStyle/>
          <a:p>
            <a:pPr marL="514350" indent="-514350">
              <a:buNone/>
            </a:pPr>
            <a:r>
              <a:rPr lang="es-ES" sz="2800">
                <a:solidFill>
                  <a:schemeClr val="accent1"/>
                </a:solidFill>
              </a:rPr>
              <a:t>1.- Si </a:t>
            </a:r>
          </a:p>
          <a:p>
            <a:pPr marL="514350" indent="-514350">
              <a:buNone/>
            </a:pPr>
            <a:r>
              <a:rPr lang="es-ES" sz="2800">
                <a:solidFill>
                  <a:schemeClr val="accent1"/>
                </a:solidFill>
              </a:rPr>
              <a:t>2.- No</a:t>
            </a:r>
          </a:p>
          <a:p>
            <a:pPr marL="514350" indent="-514350">
              <a:buNone/>
            </a:pPr>
            <a:r>
              <a:rPr lang="es-ES" sz="2800">
                <a:solidFill>
                  <a:schemeClr val="accent1"/>
                </a:solidFill>
              </a:rPr>
              <a:t>3.- No se puede determinar</a:t>
            </a:r>
          </a:p>
        </p:txBody>
      </p:sp>
      <p:sp>
        <p:nvSpPr>
          <p:cNvPr id="15" name="CorShape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rot="10800000">
            <a:off x="1736725" y="3043238"/>
            <a:ext cx="304800" cy="304800"/>
          </a:xfrm>
          <a:custGeom>
            <a:avLst/>
            <a:gdLst>
              <a:gd name="T0" fmla="*/ 0 w 1524001"/>
              <a:gd name="T1" fmla="*/ 0 h 1752601"/>
              <a:gd name="T2" fmla="*/ 1524001 w 1524001"/>
              <a:gd name="T3" fmla="*/ 1752601 h 1752601"/>
            </a:gdLst>
            <a:ahLst/>
            <a:cxnLst>
              <a:cxn ang="0">
                <a:pos x="1295400" y="1066800"/>
              </a:cxn>
              <a:cxn ang="0">
                <a:pos x="1524000" y="533400"/>
              </a:cxn>
              <a:cxn ang="0">
                <a:pos x="914400" y="0"/>
              </a:cxn>
              <a:cxn ang="0">
                <a:pos x="0" y="1447800"/>
              </a:cxn>
              <a:cxn ang="0">
                <a:pos x="0" y="1752600"/>
              </a:cxn>
              <a:cxn ang="0">
                <a:pos x="990600" y="533400"/>
              </a:cxn>
              <a:cxn ang="0">
                <a:pos x="1295400" y="1066800"/>
              </a:cxn>
            </a:cxnLst>
            <a:rect l="T0" t="T1" r="T2" b="T3"/>
            <a:pathLst>
              <a:path w="1524001" h="1752601">
                <a:moveTo>
                  <a:pt x="1295400" y="1066800"/>
                </a:moveTo>
                <a:lnTo>
                  <a:pt x="1524000" y="533400"/>
                </a:lnTo>
                <a:lnTo>
                  <a:pt x="914400" y="0"/>
                </a:lnTo>
                <a:lnTo>
                  <a:pt x="0" y="1447800"/>
                </a:lnTo>
                <a:lnTo>
                  <a:pt x="0" y="1752600"/>
                </a:lnTo>
                <a:lnTo>
                  <a:pt x="990600" y="533400"/>
                </a:lnTo>
                <a:lnTo>
                  <a:pt x="1295400" y="1066800"/>
                </a:lnTo>
                <a:close/>
              </a:path>
            </a:pathLst>
          </a:custGeom>
          <a:solidFill>
            <a:srgbClr val="00C800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000000">
                <a:alpha val="50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pic>
        <p:nvPicPr>
          <p:cNvPr id="50181" name="Picture 2" descr="C:\2012_1\fmf024\clases\clase_A6\Nueva carpeta\Nueva imagen (6).bmp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81801" y="2209800"/>
            <a:ext cx="3095625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repeatDur="0" restart="neve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PQuestion"/>
          <p:cNvSpPr>
            <a:spLocks noGrp="1"/>
          </p:cNvSpPr>
          <p:nvPr>
            <p:ph type="title"/>
          </p:nvPr>
        </p:nvSpPr>
        <p:spPr>
          <a:xfrm>
            <a:off x="2133600" y="623248"/>
            <a:ext cx="7162800" cy="11430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s-ES" sz="4000" dirty="0">
                <a:latin typeface="Times New Roman" charset="0"/>
              </a:rPr>
              <a:t>Aceleración</a:t>
            </a:r>
            <a:br>
              <a:rPr lang="es-ES" dirty="0">
                <a:latin typeface="Times New Roman" charset="0"/>
              </a:rPr>
            </a:br>
            <a:r>
              <a:rPr lang="es-ES" sz="2800" dirty="0">
                <a:latin typeface="Times New Roman" charset="0"/>
              </a:rPr>
              <a:t>Si la velocidad de un objeto es distinta de cero, ¿puede su aceleración ser siempre cero? </a:t>
            </a:r>
            <a:br>
              <a:rPr lang="es-ES" dirty="0">
                <a:latin typeface="Times New Roman" charset="0"/>
              </a:rPr>
            </a:br>
            <a:endParaRPr lang="es-ES" dirty="0"/>
          </a:p>
        </p:txBody>
      </p:sp>
      <p:sp>
        <p:nvSpPr>
          <p:cNvPr id="51203" name="TPAnswers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1828800" y="2895600"/>
            <a:ext cx="4191000" cy="2667000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es-ES" sz="2800">
                <a:solidFill>
                  <a:schemeClr val="accent1"/>
                </a:solidFill>
              </a:rPr>
              <a:t>1.- Si </a:t>
            </a:r>
          </a:p>
          <a:p>
            <a:pPr eaLnBrk="1" hangingPunct="1">
              <a:buFont typeface="Wingdings 2" pitchFamily="18" charset="2"/>
              <a:buNone/>
            </a:pPr>
            <a:r>
              <a:rPr lang="es-ES" sz="2800">
                <a:solidFill>
                  <a:schemeClr val="accent1"/>
                </a:solidFill>
              </a:rPr>
              <a:t>2.- No </a:t>
            </a:r>
          </a:p>
          <a:p>
            <a:pPr eaLnBrk="1" hangingPunct="1">
              <a:buFont typeface="Wingdings 2" pitchFamily="18" charset="2"/>
              <a:buNone/>
            </a:pPr>
            <a:r>
              <a:rPr lang="es-ES" sz="2800">
                <a:solidFill>
                  <a:schemeClr val="accent1"/>
                </a:solidFill>
              </a:rPr>
              <a:t>3.- No se puede determinar</a:t>
            </a:r>
          </a:p>
        </p:txBody>
      </p:sp>
    </p:spTree>
    <p:custDataLst>
      <p:tags r:id="rId1"/>
    </p:custDataLst>
  </p:cSld>
  <p:clrMapOvr>
    <a:masterClrMapping/>
  </p:clrMapOvr>
  <p:transition>
    <p:wipe dir="d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PQuestion"/>
          <p:cNvSpPr>
            <a:spLocks noGrp="1"/>
          </p:cNvSpPr>
          <p:nvPr>
            <p:ph type="title"/>
          </p:nvPr>
        </p:nvSpPr>
        <p:spPr>
          <a:xfrm>
            <a:off x="2133600" y="623248"/>
            <a:ext cx="7162800" cy="11430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s-ES" sz="4000" dirty="0">
                <a:latin typeface="Times New Roman" charset="0"/>
              </a:rPr>
              <a:t>Aceleración</a:t>
            </a:r>
            <a:br>
              <a:rPr lang="es-ES" dirty="0">
                <a:latin typeface="Times New Roman" charset="0"/>
              </a:rPr>
            </a:br>
            <a:r>
              <a:rPr lang="es-ES" sz="2800" dirty="0">
                <a:latin typeface="Times New Roman" charset="0"/>
              </a:rPr>
              <a:t>Si la velocidad de un objeto es distinta de cero, ¿puede su aceleración ser siempre cero? </a:t>
            </a:r>
            <a:br>
              <a:rPr lang="es-ES" dirty="0">
                <a:latin typeface="Times New Roman" charset="0"/>
              </a:rPr>
            </a:br>
            <a:endParaRPr lang="es-ES" dirty="0"/>
          </a:p>
        </p:txBody>
      </p:sp>
      <p:sp>
        <p:nvSpPr>
          <p:cNvPr id="52227" name="TPAnswers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1828800" y="2895600"/>
            <a:ext cx="4191000" cy="2667000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es-ES" sz="2800">
                <a:solidFill>
                  <a:schemeClr val="accent1"/>
                </a:solidFill>
              </a:rPr>
              <a:t>1.- Si </a:t>
            </a:r>
          </a:p>
          <a:p>
            <a:pPr eaLnBrk="1" hangingPunct="1">
              <a:buFont typeface="Wingdings 2" pitchFamily="18" charset="2"/>
              <a:buNone/>
            </a:pPr>
            <a:r>
              <a:rPr lang="es-ES" sz="2800">
                <a:solidFill>
                  <a:schemeClr val="accent1"/>
                </a:solidFill>
              </a:rPr>
              <a:t>2.- No </a:t>
            </a:r>
          </a:p>
          <a:p>
            <a:pPr eaLnBrk="1" hangingPunct="1">
              <a:buFont typeface="Wingdings 2" pitchFamily="18" charset="2"/>
              <a:buNone/>
            </a:pPr>
            <a:r>
              <a:rPr lang="es-ES" sz="2800">
                <a:solidFill>
                  <a:schemeClr val="accent1"/>
                </a:solidFill>
              </a:rPr>
              <a:t>3.- No se puede determinar</a:t>
            </a:r>
          </a:p>
        </p:txBody>
      </p:sp>
      <p:sp>
        <p:nvSpPr>
          <p:cNvPr id="14" name="CorShape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rot="10800000">
            <a:off x="1584325" y="3041650"/>
            <a:ext cx="304800" cy="304800"/>
          </a:xfrm>
          <a:custGeom>
            <a:avLst/>
            <a:gdLst>
              <a:gd name="T0" fmla="*/ 0 w 1524001"/>
              <a:gd name="T1" fmla="*/ 0 h 1752601"/>
              <a:gd name="T2" fmla="*/ 1524001 w 1524001"/>
              <a:gd name="T3" fmla="*/ 1752601 h 1752601"/>
            </a:gdLst>
            <a:ahLst/>
            <a:cxnLst>
              <a:cxn ang="0">
                <a:pos x="1295400" y="1066800"/>
              </a:cxn>
              <a:cxn ang="0">
                <a:pos x="1524000" y="533400"/>
              </a:cxn>
              <a:cxn ang="0">
                <a:pos x="914400" y="0"/>
              </a:cxn>
              <a:cxn ang="0">
                <a:pos x="0" y="1447800"/>
              </a:cxn>
              <a:cxn ang="0">
                <a:pos x="0" y="1752600"/>
              </a:cxn>
              <a:cxn ang="0">
                <a:pos x="990600" y="533400"/>
              </a:cxn>
              <a:cxn ang="0">
                <a:pos x="1295400" y="1066800"/>
              </a:cxn>
            </a:cxnLst>
            <a:rect l="T0" t="T1" r="T2" b="T3"/>
            <a:pathLst>
              <a:path w="1524001" h="1752601">
                <a:moveTo>
                  <a:pt x="1295400" y="1066800"/>
                </a:moveTo>
                <a:lnTo>
                  <a:pt x="1524000" y="533400"/>
                </a:lnTo>
                <a:lnTo>
                  <a:pt x="914400" y="0"/>
                </a:lnTo>
                <a:lnTo>
                  <a:pt x="0" y="1447800"/>
                </a:lnTo>
                <a:lnTo>
                  <a:pt x="0" y="1752600"/>
                </a:lnTo>
                <a:lnTo>
                  <a:pt x="990600" y="533400"/>
                </a:lnTo>
                <a:lnTo>
                  <a:pt x="1295400" y="1066800"/>
                </a:lnTo>
                <a:close/>
              </a:path>
            </a:pathLst>
          </a:custGeom>
          <a:solidFill>
            <a:srgbClr val="00C800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000000">
                <a:alpha val="50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</p:spTree>
    <p:custDataLst>
      <p:tags r:id="rId1"/>
    </p:custData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repeatDur="0" restart="neve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PQuestion"/>
          <p:cNvSpPr>
            <a:spLocks noGrp="1"/>
          </p:cNvSpPr>
          <p:nvPr>
            <p:ph type="title"/>
          </p:nvPr>
        </p:nvSpPr>
        <p:spPr>
          <a:xfrm>
            <a:off x="1981200" y="609600"/>
            <a:ext cx="7162800" cy="11430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s-ES" sz="4000"/>
              <a:t>Caída libre</a:t>
            </a:r>
            <a:br>
              <a:rPr lang="es-ES"/>
            </a:br>
            <a:r>
              <a:rPr lang="es-ES" sz="2800"/>
              <a:t>Una pelota se deja caer desde una altura de dos metros del suelo, ¿Cuál es gráfico correcto de  v vs t.</a:t>
            </a:r>
          </a:p>
        </p:txBody>
      </p:sp>
      <p:sp>
        <p:nvSpPr>
          <p:cNvPr id="54275" name="TPAnswers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1800226" y="2209800"/>
            <a:ext cx="1476375" cy="2895600"/>
          </a:xfrm>
        </p:spPr>
        <p:txBody>
          <a:bodyPr/>
          <a:lstStyle/>
          <a:p>
            <a:pPr marL="514350" indent="-514350">
              <a:buFont typeface="Monotype Sorts"/>
              <a:buAutoNum type="arabicPeriod"/>
            </a:pPr>
            <a:r>
              <a:rPr lang="es-ES" sz="2800"/>
              <a:t>A</a:t>
            </a:r>
          </a:p>
          <a:p>
            <a:pPr marL="514350" indent="-514350">
              <a:buFont typeface="Monotype Sorts"/>
              <a:buAutoNum type="arabicPeriod"/>
            </a:pPr>
            <a:r>
              <a:rPr lang="es-ES" sz="2800"/>
              <a:t>B</a:t>
            </a:r>
          </a:p>
          <a:p>
            <a:pPr marL="514350" indent="-514350">
              <a:buFont typeface="Monotype Sorts"/>
              <a:buAutoNum type="arabicPeriod"/>
            </a:pPr>
            <a:r>
              <a:rPr lang="es-ES" sz="2800"/>
              <a:t>C</a:t>
            </a:r>
          </a:p>
          <a:p>
            <a:pPr marL="514350" indent="-514350">
              <a:buFont typeface="Monotype Sorts"/>
              <a:buAutoNum type="arabicPeriod"/>
            </a:pPr>
            <a:r>
              <a:rPr lang="es-ES" sz="2800"/>
              <a:t>D</a:t>
            </a:r>
          </a:p>
          <a:p>
            <a:pPr marL="514350" indent="-514350">
              <a:buFont typeface="Monotype Sorts"/>
              <a:buAutoNum type="arabicPeriod"/>
            </a:pPr>
            <a:r>
              <a:rPr lang="es-ES" sz="2800"/>
              <a:t>E</a:t>
            </a:r>
          </a:p>
        </p:txBody>
      </p:sp>
      <p:grpSp>
        <p:nvGrpSpPr>
          <p:cNvPr id="3" name="Group 323"/>
          <p:cNvGrpSpPr>
            <a:grpSpLocks/>
          </p:cNvGrpSpPr>
          <p:nvPr/>
        </p:nvGrpSpPr>
        <p:grpSpPr bwMode="auto">
          <a:xfrm>
            <a:off x="9220200" y="533401"/>
            <a:ext cx="990600" cy="976313"/>
            <a:chOff x="3840" y="3408"/>
            <a:chExt cx="624" cy="615"/>
          </a:xfrm>
        </p:grpSpPr>
        <p:sp>
          <p:nvSpPr>
            <p:cNvPr id="54379" name="Line 324"/>
            <p:cNvSpPr>
              <a:spLocks noChangeShapeType="1"/>
            </p:cNvSpPr>
            <p:nvPr/>
          </p:nvSpPr>
          <p:spPr bwMode="auto">
            <a:xfrm flipV="1">
              <a:off x="3840" y="3552"/>
              <a:ext cx="0" cy="432"/>
            </a:xfrm>
            <a:prstGeom prst="line">
              <a:avLst/>
            </a:prstGeom>
            <a:noFill/>
            <a:ln w="9525">
              <a:solidFill>
                <a:schemeClr val="tx2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4380" name="Line 325"/>
            <p:cNvSpPr>
              <a:spLocks noChangeShapeType="1"/>
            </p:cNvSpPr>
            <p:nvPr/>
          </p:nvSpPr>
          <p:spPr bwMode="auto">
            <a:xfrm rot="5400000" flipV="1">
              <a:off x="4056" y="3768"/>
              <a:ext cx="0" cy="432"/>
            </a:xfrm>
            <a:prstGeom prst="line">
              <a:avLst/>
            </a:prstGeom>
            <a:noFill/>
            <a:ln w="9525">
              <a:solidFill>
                <a:schemeClr val="tx2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4381" name="Text Box 326"/>
            <p:cNvSpPr txBox="1">
              <a:spLocks noChangeArrowheads="1"/>
            </p:cNvSpPr>
            <p:nvPr/>
          </p:nvSpPr>
          <p:spPr bwMode="auto">
            <a:xfrm>
              <a:off x="3840" y="3408"/>
              <a:ext cx="19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i="1">
                  <a:solidFill>
                    <a:schemeClr val="tx2"/>
                  </a:solidFill>
                </a:rPr>
                <a:t>y</a:t>
              </a:r>
            </a:p>
          </p:txBody>
        </p:sp>
        <p:sp>
          <p:nvSpPr>
            <p:cNvPr id="54382" name="Text Box 327"/>
            <p:cNvSpPr txBox="1">
              <a:spLocks noChangeArrowheads="1"/>
            </p:cNvSpPr>
            <p:nvPr/>
          </p:nvSpPr>
          <p:spPr bwMode="auto">
            <a:xfrm>
              <a:off x="4272" y="3792"/>
              <a:ext cx="19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i="1">
                  <a:solidFill>
                    <a:schemeClr val="tx2"/>
                  </a:solidFill>
                </a:rPr>
                <a:t>x</a:t>
              </a:r>
            </a:p>
          </p:txBody>
        </p:sp>
      </p:grpSp>
      <p:grpSp>
        <p:nvGrpSpPr>
          <p:cNvPr id="4" name="Group 220"/>
          <p:cNvGrpSpPr>
            <a:grpSpLocks/>
          </p:cNvGrpSpPr>
          <p:nvPr/>
        </p:nvGrpSpPr>
        <p:grpSpPr bwMode="auto">
          <a:xfrm>
            <a:off x="3390900" y="2287588"/>
            <a:ext cx="7277100" cy="3808412"/>
            <a:chOff x="288" y="1680"/>
            <a:chExt cx="4905" cy="2676"/>
          </a:xfrm>
        </p:grpSpPr>
        <p:sp>
          <p:nvSpPr>
            <p:cNvPr id="54278" name="Line 221"/>
            <p:cNvSpPr>
              <a:spLocks noChangeShapeType="1"/>
            </p:cNvSpPr>
            <p:nvPr/>
          </p:nvSpPr>
          <p:spPr bwMode="auto">
            <a:xfrm flipV="1">
              <a:off x="1780" y="3062"/>
              <a:ext cx="0" cy="1223"/>
            </a:xfrm>
            <a:prstGeom prst="line">
              <a:avLst/>
            </a:prstGeom>
            <a:noFill/>
            <a:ln w="38100">
              <a:solidFill>
                <a:schemeClr val="tx2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4279" name="Line 222"/>
            <p:cNvSpPr>
              <a:spLocks noChangeShapeType="1"/>
            </p:cNvSpPr>
            <p:nvPr/>
          </p:nvSpPr>
          <p:spPr bwMode="auto">
            <a:xfrm rot="-5400000">
              <a:off x="1787" y="4111"/>
              <a:ext cx="0" cy="168"/>
            </a:xfrm>
            <a:prstGeom prst="line">
              <a:avLst/>
            </a:prstGeom>
            <a:noFill/>
            <a:ln w="9525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4280" name="Text Box 223"/>
            <p:cNvSpPr txBox="1">
              <a:spLocks noChangeArrowheads="1"/>
            </p:cNvSpPr>
            <p:nvPr/>
          </p:nvSpPr>
          <p:spPr bwMode="auto">
            <a:xfrm>
              <a:off x="1862" y="4032"/>
              <a:ext cx="414" cy="3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>
                  <a:solidFill>
                    <a:schemeClr val="tx2"/>
                  </a:solidFill>
                </a:rPr>
                <a:t>-6</a:t>
              </a:r>
            </a:p>
          </p:txBody>
        </p:sp>
        <p:grpSp>
          <p:nvGrpSpPr>
            <p:cNvPr id="5" name="Group 224"/>
            <p:cNvGrpSpPr>
              <a:grpSpLocks/>
            </p:cNvGrpSpPr>
            <p:nvPr/>
          </p:nvGrpSpPr>
          <p:grpSpPr bwMode="auto">
            <a:xfrm>
              <a:off x="288" y="1680"/>
              <a:ext cx="4905" cy="2676"/>
              <a:chOff x="288" y="1680"/>
              <a:chExt cx="4905" cy="2676"/>
            </a:xfrm>
          </p:grpSpPr>
          <p:sp>
            <p:nvSpPr>
              <p:cNvPr id="54282" name="Line 225"/>
              <p:cNvSpPr>
                <a:spLocks noChangeShapeType="1"/>
              </p:cNvSpPr>
              <p:nvPr/>
            </p:nvSpPr>
            <p:spPr bwMode="auto">
              <a:xfrm flipV="1">
                <a:off x="2317" y="1806"/>
                <a:ext cx="0" cy="1223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283" name="Line 226"/>
              <p:cNvSpPr>
                <a:spLocks noChangeShapeType="1"/>
              </p:cNvSpPr>
              <p:nvPr/>
            </p:nvSpPr>
            <p:spPr bwMode="auto">
              <a:xfrm rot="5400000" flipV="1">
                <a:off x="2877" y="1974"/>
                <a:ext cx="0" cy="1156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284" name="Text Box 227"/>
              <p:cNvSpPr txBox="1">
                <a:spLocks noChangeArrowheads="1"/>
              </p:cNvSpPr>
              <p:nvPr/>
            </p:nvSpPr>
            <p:spPr bwMode="auto">
              <a:xfrm>
                <a:off x="2315" y="1680"/>
                <a:ext cx="413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i="1">
                    <a:solidFill>
                      <a:schemeClr val="tx2"/>
                    </a:solidFill>
                  </a:rPr>
                  <a:t>v</a:t>
                </a:r>
              </a:p>
            </p:txBody>
          </p:sp>
          <p:sp>
            <p:nvSpPr>
              <p:cNvPr id="54285" name="Text Box 228"/>
              <p:cNvSpPr txBox="1">
                <a:spLocks noChangeArrowheads="1"/>
              </p:cNvSpPr>
              <p:nvPr/>
            </p:nvSpPr>
            <p:spPr bwMode="auto">
              <a:xfrm>
                <a:off x="3312" y="2536"/>
                <a:ext cx="201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i="1">
                    <a:solidFill>
                      <a:schemeClr val="tx2"/>
                    </a:solidFill>
                  </a:rPr>
                  <a:t>t</a:t>
                </a:r>
              </a:p>
            </p:txBody>
          </p:sp>
          <p:sp>
            <p:nvSpPr>
              <p:cNvPr id="54286" name="Line 229"/>
              <p:cNvSpPr>
                <a:spLocks noChangeShapeType="1"/>
              </p:cNvSpPr>
              <p:nvPr/>
            </p:nvSpPr>
            <p:spPr bwMode="auto">
              <a:xfrm>
                <a:off x="2519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287" name="Line 230"/>
              <p:cNvSpPr>
                <a:spLocks noChangeShapeType="1"/>
              </p:cNvSpPr>
              <p:nvPr/>
            </p:nvSpPr>
            <p:spPr bwMode="auto">
              <a:xfrm>
                <a:off x="2711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288" name="Line 231"/>
              <p:cNvSpPr>
                <a:spLocks noChangeShapeType="1"/>
              </p:cNvSpPr>
              <p:nvPr/>
            </p:nvSpPr>
            <p:spPr bwMode="auto">
              <a:xfrm>
                <a:off x="2902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289" name="Line 232"/>
              <p:cNvSpPr>
                <a:spLocks noChangeShapeType="1"/>
              </p:cNvSpPr>
              <p:nvPr/>
            </p:nvSpPr>
            <p:spPr bwMode="auto">
              <a:xfrm>
                <a:off x="3094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290" name="Line 233"/>
              <p:cNvSpPr>
                <a:spLocks noChangeShapeType="1"/>
              </p:cNvSpPr>
              <p:nvPr/>
            </p:nvSpPr>
            <p:spPr bwMode="auto">
              <a:xfrm>
                <a:off x="3286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291" name="Line 234"/>
              <p:cNvSpPr>
                <a:spLocks noChangeShapeType="1"/>
              </p:cNvSpPr>
              <p:nvPr/>
            </p:nvSpPr>
            <p:spPr bwMode="auto">
              <a:xfrm rot="-5400000">
                <a:off x="2324" y="2855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292" name="Line 235"/>
              <p:cNvSpPr>
                <a:spLocks noChangeShapeType="1"/>
              </p:cNvSpPr>
              <p:nvPr/>
            </p:nvSpPr>
            <p:spPr bwMode="auto">
              <a:xfrm rot="-5400000">
                <a:off x="2324" y="2664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293" name="Line 236"/>
              <p:cNvSpPr>
                <a:spLocks noChangeShapeType="1"/>
              </p:cNvSpPr>
              <p:nvPr/>
            </p:nvSpPr>
            <p:spPr bwMode="auto">
              <a:xfrm rot="-5400000">
                <a:off x="2324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294" name="Line 237"/>
              <p:cNvSpPr>
                <a:spLocks noChangeShapeType="1"/>
              </p:cNvSpPr>
              <p:nvPr/>
            </p:nvSpPr>
            <p:spPr bwMode="auto">
              <a:xfrm rot="-5400000">
                <a:off x="2324" y="2280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295" name="Line 238"/>
              <p:cNvSpPr>
                <a:spLocks noChangeShapeType="1"/>
              </p:cNvSpPr>
              <p:nvPr/>
            </p:nvSpPr>
            <p:spPr bwMode="auto">
              <a:xfrm rot="-5400000">
                <a:off x="2324" y="2089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296" name="Line 239"/>
              <p:cNvSpPr>
                <a:spLocks noChangeShapeType="1"/>
              </p:cNvSpPr>
              <p:nvPr/>
            </p:nvSpPr>
            <p:spPr bwMode="auto">
              <a:xfrm rot="-5400000">
                <a:off x="2324" y="1897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297" name="Text Box 240"/>
              <p:cNvSpPr txBox="1">
                <a:spLocks noChangeArrowheads="1"/>
              </p:cNvSpPr>
              <p:nvPr/>
            </p:nvSpPr>
            <p:spPr bwMode="auto">
              <a:xfrm>
                <a:off x="3018" y="2619"/>
                <a:ext cx="413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0.5</a:t>
                </a:r>
              </a:p>
            </p:txBody>
          </p:sp>
          <p:sp>
            <p:nvSpPr>
              <p:cNvPr id="54298" name="Text Box 241"/>
              <p:cNvSpPr txBox="1">
                <a:spLocks noChangeArrowheads="1"/>
              </p:cNvSpPr>
              <p:nvPr/>
            </p:nvSpPr>
            <p:spPr bwMode="auto">
              <a:xfrm>
                <a:off x="2112" y="1857"/>
                <a:ext cx="414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9</a:t>
                </a:r>
              </a:p>
            </p:txBody>
          </p:sp>
          <p:sp>
            <p:nvSpPr>
              <p:cNvPr id="54299" name="Text Box 242"/>
              <p:cNvSpPr txBox="1">
                <a:spLocks noChangeArrowheads="1"/>
              </p:cNvSpPr>
              <p:nvPr/>
            </p:nvSpPr>
            <p:spPr bwMode="auto">
              <a:xfrm>
                <a:off x="2399" y="2776"/>
                <a:ext cx="414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-6</a:t>
                </a:r>
              </a:p>
            </p:txBody>
          </p:sp>
          <p:sp>
            <p:nvSpPr>
              <p:cNvPr id="54300" name="Line 243"/>
              <p:cNvSpPr>
                <a:spLocks noChangeShapeType="1"/>
              </p:cNvSpPr>
              <p:nvPr/>
            </p:nvSpPr>
            <p:spPr bwMode="auto">
              <a:xfrm>
                <a:off x="2304" y="2064"/>
                <a:ext cx="816" cy="480"/>
              </a:xfrm>
              <a:prstGeom prst="line">
                <a:avLst/>
              </a:prstGeom>
              <a:noFill/>
              <a:ln w="38100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01" name="Line 244"/>
              <p:cNvSpPr>
                <a:spLocks noChangeShapeType="1"/>
              </p:cNvSpPr>
              <p:nvPr/>
            </p:nvSpPr>
            <p:spPr bwMode="auto">
              <a:xfrm flipV="1">
                <a:off x="493" y="1806"/>
                <a:ext cx="0" cy="1223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02" name="Line 245"/>
              <p:cNvSpPr>
                <a:spLocks noChangeShapeType="1"/>
              </p:cNvSpPr>
              <p:nvPr/>
            </p:nvSpPr>
            <p:spPr bwMode="auto">
              <a:xfrm rot="5400000" flipV="1">
                <a:off x="1053" y="1974"/>
                <a:ext cx="0" cy="1156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03" name="Text Box 246"/>
              <p:cNvSpPr txBox="1">
                <a:spLocks noChangeArrowheads="1"/>
              </p:cNvSpPr>
              <p:nvPr/>
            </p:nvSpPr>
            <p:spPr bwMode="auto">
              <a:xfrm>
                <a:off x="491" y="1680"/>
                <a:ext cx="413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i="1">
                    <a:solidFill>
                      <a:schemeClr val="tx2"/>
                    </a:solidFill>
                  </a:rPr>
                  <a:t>v</a:t>
                </a:r>
              </a:p>
            </p:txBody>
          </p:sp>
          <p:sp>
            <p:nvSpPr>
              <p:cNvPr id="54304" name="Text Box 247"/>
              <p:cNvSpPr txBox="1">
                <a:spLocks noChangeArrowheads="1"/>
              </p:cNvSpPr>
              <p:nvPr/>
            </p:nvSpPr>
            <p:spPr bwMode="auto">
              <a:xfrm>
                <a:off x="1470" y="2527"/>
                <a:ext cx="201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i="1">
                    <a:solidFill>
                      <a:schemeClr val="tx2"/>
                    </a:solidFill>
                  </a:rPr>
                  <a:t>t</a:t>
                </a:r>
              </a:p>
            </p:txBody>
          </p:sp>
          <p:sp>
            <p:nvSpPr>
              <p:cNvPr id="54305" name="Line 248"/>
              <p:cNvSpPr>
                <a:spLocks noChangeShapeType="1"/>
              </p:cNvSpPr>
              <p:nvPr/>
            </p:nvSpPr>
            <p:spPr bwMode="auto">
              <a:xfrm>
                <a:off x="695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06" name="Line 249"/>
              <p:cNvSpPr>
                <a:spLocks noChangeShapeType="1"/>
              </p:cNvSpPr>
              <p:nvPr/>
            </p:nvSpPr>
            <p:spPr bwMode="auto">
              <a:xfrm>
                <a:off x="887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07" name="Line 250"/>
              <p:cNvSpPr>
                <a:spLocks noChangeShapeType="1"/>
              </p:cNvSpPr>
              <p:nvPr/>
            </p:nvSpPr>
            <p:spPr bwMode="auto">
              <a:xfrm>
                <a:off x="1078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08" name="Line 251"/>
              <p:cNvSpPr>
                <a:spLocks noChangeShapeType="1"/>
              </p:cNvSpPr>
              <p:nvPr/>
            </p:nvSpPr>
            <p:spPr bwMode="auto">
              <a:xfrm>
                <a:off x="1270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09" name="Line 252"/>
              <p:cNvSpPr>
                <a:spLocks noChangeShapeType="1"/>
              </p:cNvSpPr>
              <p:nvPr/>
            </p:nvSpPr>
            <p:spPr bwMode="auto">
              <a:xfrm>
                <a:off x="1462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10" name="Line 253"/>
              <p:cNvSpPr>
                <a:spLocks noChangeShapeType="1"/>
              </p:cNvSpPr>
              <p:nvPr/>
            </p:nvSpPr>
            <p:spPr bwMode="auto">
              <a:xfrm rot="-5400000">
                <a:off x="500" y="2855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11" name="Line 254"/>
              <p:cNvSpPr>
                <a:spLocks noChangeShapeType="1"/>
              </p:cNvSpPr>
              <p:nvPr/>
            </p:nvSpPr>
            <p:spPr bwMode="auto">
              <a:xfrm rot="-5400000">
                <a:off x="500" y="2664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12" name="Line 255"/>
              <p:cNvSpPr>
                <a:spLocks noChangeShapeType="1"/>
              </p:cNvSpPr>
              <p:nvPr/>
            </p:nvSpPr>
            <p:spPr bwMode="auto">
              <a:xfrm rot="-5400000">
                <a:off x="500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13" name="Line 256"/>
              <p:cNvSpPr>
                <a:spLocks noChangeShapeType="1"/>
              </p:cNvSpPr>
              <p:nvPr/>
            </p:nvSpPr>
            <p:spPr bwMode="auto">
              <a:xfrm rot="-5400000">
                <a:off x="500" y="2280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14" name="Line 257"/>
              <p:cNvSpPr>
                <a:spLocks noChangeShapeType="1"/>
              </p:cNvSpPr>
              <p:nvPr/>
            </p:nvSpPr>
            <p:spPr bwMode="auto">
              <a:xfrm rot="-5400000">
                <a:off x="500" y="2089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15" name="Line 258"/>
              <p:cNvSpPr>
                <a:spLocks noChangeShapeType="1"/>
              </p:cNvSpPr>
              <p:nvPr/>
            </p:nvSpPr>
            <p:spPr bwMode="auto">
              <a:xfrm rot="-5400000">
                <a:off x="500" y="1897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16" name="Text Box 259"/>
              <p:cNvSpPr txBox="1">
                <a:spLocks noChangeArrowheads="1"/>
              </p:cNvSpPr>
              <p:nvPr/>
            </p:nvSpPr>
            <p:spPr bwMode="auto">
              <a:xfrm>
                <a:off x="1194" y="2619"/>
                <a:ext cx="413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0.5 </a:t>
                </a:r>
              </a:p>
            </p:txBody>
          </p:sp>
          <p:sp>
            <p:nvSpPr>
              <p:cNvPr id="54317" name="Text Box 260"/>
              <p:cNvSpPr txBox="1">
                <a:spLocks noChangeArrowheads="1"/>
              </p:cNvSpPr>
              <p:nvPr/>
            </p:nvSpPr>
            <p:spPr bwMode="auto">
              <a:xfrm>
                <a:off x="288" y="1857"/>
                <a:ext cx="414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9</a:t>
                </a:r>
              </a:p>
            </p:txBody>
          </p:sp>
          <p:sp>
            <p:nvSpPr>
              <p:cNvPr id="54318" name="Text Box 261"/>
              <p:cNvSpPr txBox="1">
                <a:spLocks noChangeArrowheads="1"/>
              </p:cNvSpPr>
              <p:nvPr/>
            </p:nvSpPr>
            <p:spPr bwMode="auto">
              <a:xfrm>
                <a:off x="575" y="2776"/>
                <a:ext cx="414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-6</a:t>
                </a:r>
              </a:p>
            </p:txBody>
          </p:sp>
          <p:sp>
            <p:nvSpPr>
              <p:cNvPr id="54319" name="Line 262"/>
              <p:cNvSpPr>
                <a:spLocks noChangeShapeType="1"/>
              </p:cNvSpPr>
              <p:nvPr/>
            </p:nvSpPr>
            <p:spPr bwMode="auto">
              <a:xfrm flipV="1">
                <a:off x="471" y="2016"/>
                <a:ext cx="777" cy="528"/>
              </a:xfrm>
              <a:prstGeom prst="line">
                <a:avLst/>
              </a:prstGeom>
              <a:noFill/>
              <a:ln w="38100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20" name="Line 263"/>
              <p:cNvSpPr>
                <a:spLocks noChangeShapeType="1"/>
              </p:cNvSpPr>
              <p:nvPr/>
            </p:nvSpPr>
            <p:spPr bwMode="auto">
              <a:xfrm flipV="1">
                <a:off x="3997" y="1806"/>
                <a:ext cx="0" cy="1223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21" name="Line 264"/>
              <p:cNvSpPr>
                <a:spLocks noChangeShapeType="1"/>
              </p:cNvSpPr>
              <p:nvPr/>
            </p:nvSpPr>
            <p:spPr bwMode="auto">
              <a:xfrm rot="5400000" flipV="1">
                <a:off x="4557" y="1974"/>
                <a:ext cx="0" cy="1156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22" name="Text Box 265"/>
              <p:cNvSpPr txBox="1">
                <a:spLocks noChangeArrowheads="1"/>
              </p:cNvSpPr>
              <p:nvPr/>
            </p:nvSpPr>
            <p:spPr bwMode="auto">
              <a:xfrm>
                <a:off x="3995" y="1680"/>
                <a:ext cx="413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i="1">
                    <a:solidFill>
                      <a:schemeClr val="tx2"/>
                    </a:solidFill>
                  </a:rPr>
                  <a:t>v</a:t>
                </a:r>
              </a:p>
            </p:txBody>
          </p:sp>
          <p:sp>
            <p:nvSpPr>
              <p:cNvPr id="54323" name="Text Box 266"/>
              <p:cNvSpPr txBox="1">
                <a:spLocks noChangeArrowheads="1"/>
              </p:cNvSpPr>
              <p:nvPr/>
            </p:nvSpPr>
            <p:spPr bwMode="auto">
              <a:xfrm>
                <a:off x="4992" y="2536"/>
                <a:ext cx="201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i="1">
                    <a:solidFill>
                      <a:schemeClr val="tx2"/>
                    </a:solidFill>
                  </a:rPr>
                  <a:t>t</a:t>
                </a:r>
              </a:p>
            </p:txBody>
          </p:sp>
          <p:sp>
            <p:nvSpPr>
              <p:cNvPr id="54324" name="Line 267"/>
              <p:cNvSpPr>
                <a:spLocks noChangeShapeType="1"/>
              </p:cNvSpPr>
              <p:nvPr/>
            </p:nvSpPr>
            <p:spPr bwMode="auto">
              <a:xfrm>
                <a:off x="4199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25" name="Line 268"/>
              <p:cNvSpPr>
                <a:spLocks noChangeShapeType="1"/>
              </p:cNvSpPr>
              <p:nvPr/>
            </p:nvSpPr>
            <p:spPr bwMode="auto">
              <a:xfrm>
                <a:off x="4391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26" name="Line 269"/>
              <p:cNvSpPr>
                <a:spLocks noChangeShapeType="1"/>
              </p:cNvSpPr>
              <p:nvPr/>
            </p:nvSpPr>
            <p:spPr bwMode="auto">
              <a:xfrm>
                <a:off x="4582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27" name="Line 270"/>
              <p:cNvSpPr>
                <a:spLocks noChangeShapeType="1"/>
              </p:cNvSpPr>
              <p:nvPr/>
            </p:nvSpPr>
            <p:spPr bwMode="auto">
              <a:xfrm>
                <a:off x="4774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28" name="Line 271"/>
              <p:cNvSpPr>
                <a:spLocks noChangeShapeType="1"/>
              </p:cNvSpPr>
              <p:nvPr/>
            </p:nvSpPr>
            <p:spPr bwMode="auto">
              <a:xfrm>
                <a:off x="4966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29" name="Line 272"/>
              <p:cNvSpPr>
                <a:spLocks noChangeShapeType="1"/>
              </p:cNvSpPr>
              <p:nvPr/>
            </p:nvSpPr>
            <p:spPr bwMode="auto">
              <a:xfrm rot="-5400000">
                <a:off x="4004" y="2855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30" name="Line 273"/>
              <p:cNvSpPr>
                <a:spLocks noChangeShapeType="1"/>
              </p:cNvSpPr>
              <p:nvPr/>
            </p:nvSpPr>
            <p:spPr bwMode="auto">
              <a:xfrm rot="-5400000">
                <a:off x="4004" y="2664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31" name="Line 274"/>
              <p:cNvSpPr>
                <a:spLocks noChangeShapeType="1"/>
              </p:cNvSpPr>
              <p:nvPr/>
            </p:nvSpPr>
            <p:spPr bwMode="auto">
              <a:xfrm rot="-5400000">
                <a:off x="4004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32" name="Line 275"/>
              <p:cNvSpPr>
                <a:spLocks noChangeShapeType="1"/>
              </p:cNvSpPr>
              <p:nvPr/>
            </p:nvSpPr>
            <p:spPr bwMode="auto">
              <a:xfrm rot="-5400000">
                <a:off x="4004" y="2280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33" name="Line 276"/>
              <p:cNvSpPr>
                <a:spLocks noChangeShapeType="1"/>
              </p:cNvSpPr>
              <p:nvPr/>
            </p:nvSpPr>
            <p:spPr bwMode="auto">
              <a:xfrm rot="-5400000">
                <a:off x="4004" y="2089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34" name="Line 277"/>
              <p:cNvSpPr>
                <a:spLocks noChangeShapeType="1"/>
              </p:cNvSpPr>
              <p:nvPr/>
            </p:nvSpPr>
            <p:spPr bwMode="auto">
              <a:xfrm rot="-5400000">
                <a:off x="4004" y="1897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35" name="Text Box 278"/>
              <p:cNvSpPr txBox="1">
                <a:spLocks noChangeArrowheads="1"/>
              </p:cNvSpPr>
              <p:nvPr/>
            </p:nvSpPr>
            <p:spPr bwMode="auto">
              <a:xfrm>
                <a:off x="4698" y="2619"/>
                <a:ext cx="413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0.5</a:t>
                </a:r>
              </a:p>
            </p:txBody>
          </p:sp>
          <p:sp>
            <p:nvSpPr>
              <p:cNvPr id="54336" name="Text Box 279"/>
              <p:cNvSpPr txBox="1">
                <a:spLocks noChangeArrowheads="1"/>
              </p:cNvSpPr>
              <p:nvPr/>
            </p:nvSpPr>
            <p:spPr bwMode="auto">
              <a:xfrm>
                <a:off x="3792" y="1857"/>
                <a:ext cx="414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9</a:t>
                </a:r>
              </a:p>
            </p:txBody>
          </p:sp>
          <p:sp>
            <p:nvSpPr>
              <p:cNvPr id="54337" name="Text Box 280"/>
              <p:cNvSpPr txBox="1">
                <a:spLocks noChangeArrowheads="1"/>
              </p:cNvSpPr>
              <p:nvPr/>
            </p:nvSpPr>
            <p:spPr bwMode="auto">
              <a:xfrm>
                <a:off x="4079" y="2776"/>
                <a:ext cx="414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-6</a:t>
                </a:r>
              </a:p>
            </p:txBody>
          </p:sp>
          <p:sp>
            <p:nvSpPr>
              <p:cNvPr id="54338" name="Line 281"/>
              <p:cNvSpPr>
                <a:spLocks noChangeShapeType="1"/>
              </p:cNvSpPr>
              <p:nvPr/>
            </p:nvSpPr>
            <p:spPr bwMode="auto">
              <a:xfrm>
                <a:off x="3975" y="2544"/>
                <a:ext cx="816" cy="480"/>
              </a:xfrm>
              <a:prstGeom prst="line">
                <a:avLst/>
              </a:prstGeom>
              <a:noFill/>
              <a:ln w="38100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39" name="Line 282"/>
              <p:cNvSpPr>
                <a:spLocks noChangeShapeType="1"/>
              </p:cNvSpPr>
              <p:nvPr/>
            </p:nvSpPr>
            <p:spPr bwMode="auto">
              <a:xfrm rot="5400000" flipV="1">
                <a:off x="2340" y="3230"/>
                <a:ext cx="0" cy="1156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40" name="Text Box 283"/>
              <p:cNvSpPr txBox="1">
                <a:spLocks noChangeArrowheads="1"/>
              </p:cNvSpPr>
              <p:nvPr/>
            </p:nvSpPr>
            <p:spPr bwMode="auto">
              <a:xfrm>
                <a:off x="1778" y="2936"/>
                <a:ext cx="413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i="1">
                    <a:solidFill>
                      <a:schemeClr val="tx2"/>
                    </a:solidFill>
                  </a:rPr>
                  <a:t>v</a:t>
                </a:r>
              </a:p>
            </p:txBody>
          </p:sp>
          <p:sp>
            <p:nvSpPr>
              <p:cNvPr id="54341" name="Text Box 284"/>
              <p:cNvSpPr txBox="1">
                <a:spLocks noChangeArrowheads="1"/>
              </p:cNvSpPr>
              <p:nvPr/>
            </p:nvSpPr>
            <p:spPr bwMode="auto">
              <a:xfrm>
                <a:off x="2775" y="3792"/>
                <a:ext cx="201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i="1">
                    <a:solidFill>
                      <a:schemeClr val="tx2"/>
                    </a:solidFill>
                  </a:rPr>
                  <a:t>t</a:t>
                </a:r>
              </a:p>
            </p:txBody>
          </p:sp>
          <p:sp>
            <p:nvSpPr>
              <p:cNvPr id="54342" name="Line 285"/>
              <p:cNvSpPr>
                <a:spLocks noChangeShapeType="1"/>
              </p:cNvSpPr>
              <p:nvPr/>
            </p:nvSpPr>
            <p:spPr bwMode="auto">
              <a:xfrm>
                <a:off x="1982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43" name="Line 286"/>
              <p:cNvSpPr>
                <a:spLocks noChangeShapeType="1"/>
              </p:cNvSpPr>
              <p:nvPr/>
            </p:nvSpPr>
            <p:spPr bwMode="auto">
              <a:xfrm>
                <a:off x="2174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44" name="Line 287"/>
              <p:cNvSpPr>
                <a:spLocks noChangeShapeType="1"/>
              </p:cNvSpPr>
              <p:nvPr/>
            </p:nvSpPr>
            <p:spPr bwMode="auto">
              <a:xfrm>
                <a:off x="2365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45" name="Line 288"/>
              <p:cNvSpPr>
                <a:spLocks noChangeShapeType="1"/>
              </p:cNvSpPr>
              <p:nvPr/>
            </p:nvSpPr>
            <p:spPr bwMode="auto">
              <a:xfrm>
                <a:off x="2557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46" name="Line 289"/>
              <p:cNvSpPr>
                <a:spLocks noChangeShapeType="1"/>
              </p:cNvSpPr>
              <p:nvPr/>
            </p:nvSpPr>
            <p:spPr bwMode="auto">
              <a:xfrm>
                <a:off x="2749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47" name="Line 290"/>
              <p:cNvSpPr>
                <a:spLocks noChangeShapeType="1"/>
              </p:cNvSpPr>
              <p:nvPr/>
            </p:nvSpPr>
            <p:spPr bwMode="auto">
              <a:xfrm rot="-5400000">
                <a:off x="1787" y="3920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48" name="Line 291"/>
              <p:cNvSpPr>
                <a:spLocks noChangeShapeType="1"/>
              </p:cNvSpPr>
              <p:nvPr/>
            </p:nvSpPr>
            <p:spPr bwMode="auto">
              <a:xfrm rot="-5400000">
                <a:off x="1787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49" name="Line 292"/>
              <p:cNvSpPr>
                <a:spLocks noChangeShapeType="1"/>
              </p:cNvSpPr>
              <p:nvPr/>
            </p:nvSpPr>
            <p:spPr bwMode="auto">
              <a:xfrm rot="-5400000">
                <a:off x="1787" y="3536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50" name="Line 293"/>
              <p:cNvSpPr>
                <a:spLocks noChangeShapeType="1"/>
              </p:cNvSpPr>
              <p:nvPr/>
            </p:nvSpPr>
            <p:spPr bwMode="auto">
              <a:xfrm rot="-5400000">
                <a:off x="1787" y="3345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51" name="Line 294"/>
              <p:cNvSpPr>
                <a:spLocks noChangeShapeType="1"/>
              </p:cNvSpPr>
              <p:nvPr/>
            </p:nvSpPr>
            <p:spPr bwMode="auto">
              <a:xfrm rot="-5400000">
                <a:off x="1787" y="3153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52" name="Text Box 295"/>
              <p:cNvSpPr txBox="1">
                <a:spLocks noChangeArrowheads="1"/>
              </p:cNvSpPr>
              <p:nvPr/>
            </p:nvSpPr>
            <p:spPr bwMode="auto">
              <a:xfrm>
                <a:off x="2481" y="3875"/>
                <a:ext cx="413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0.5</a:t>
                </a:r>
              </a:p>
            </p:txBody>
          </p:sp>
          <p:sp>
            <p:nvSpPr>
              <p:cNvPr id="54353" name="Text Box 296"/>
              <p:cNvSpPr txBox="1">
                <a:spLocks noChangeArrowheads="1"/>
              </p:cNvSpPr>
              <p:nvPr/>
            </p:nvSpPr>
            <p:spPr bwMode="auto">
              <a:xfrm>
                <a:off x="1575" y="3113"/>
                <a:ext cx="414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9</a:t>
                </a:r>
              </a:p>
            </p:txBody>
          </p:sp>
          <p:sp>
            <p:nvSpPr>
              <p:cNvPr id="54354" name="Line 297"/>
              <p:cNvSpPr>
                <a:spLocks noChangeShapeType="1"/>
              </p:cNvSpPr>
              <p:nvPr/>
            </p:nvSpPr>
            <p:spPr bwMode="auto">
              <a:xfrm flipV="1">
                <a:off x="1776" y="4128"/>
                <a:ext cx="816" cy="0"/>
              </a:xfrm>
              <a:prstGeom prst="line">
                <a:avLst/>
              </a:prstGeom>
              <a:noFill/>
              <a:ln w="38100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55" name="Line 298"/>
              <p:cNvSpPr>
                <a:spLocks noChangeShapeType="1"/>
              </p:cNvSpPr>
              <p:nvPr/>
            </p:nvSpPr>
            <p:spPr bwMode="auto">
              <a:xfrm flipV="1">
                <a:off x="3469" y="3062"/>
                <a:ext cx="0" cy="1223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56" name="Line 299"/>
              <p:cNvSpPr>
                <a:spLocks noChangeShapeType="1"/>
              </p:cNvSpPr>
              <p:nvPr/>
            </p:nvSpPr>
            <p:spPr bwMode="auto">
              <a:xfrm rot="5400000" flipV="1">
                <a:off x="4029" y="3230"/>
                <a:ext cx="0" cy="1156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57" name="Text Box 300"/>
              <p:cNvSpPr txBox="1">
                <a:spLocks noChangeArrowheads="1"/>
              </p:cNvSpPr>
              <p:nvPr/>
            </p:nvSpPr>
            <p:spPr bwMode="auto">
              <a:xfrm>
                <a:off x="3467" y="2936"/>
                <a:ext cx="413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i="1">
                    <a:solidFill>
                      <a:schemeClr val="tx2"/>
                    </a:solidFill>
                  </a:rPr>
                  <a:t>v</a:t>
                </a:r>
              </a:p>
            </p:txBody>
          </p:sp>
          <p:sp>
            <p:nvSpPr>
              <p:cNvPr id="54358" name="Text Box 301"/>
              <p:cNvSpPr txBox="1">
                <a:spLocks noChangeArrowheads="1"/>
              </p:cNvSpPr>
              <p:nvPr/>
            </p:nvSpPr>
            <p:spPr bwMode="auto">
              <a:xfrm>
                <a:off x="4464" y="3792"/>
                <a:ext cx="201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i="1">
                    <a:solidFill>
                      <a:schemeClr val="tx2"/>
                    </a:solidFill>
                  </a:rPr>
                  <a:t>t</a:t>
                </a:r>
              </a:p>
            </p:txBody>
          </p:sp>
          <p:sp>
            <p:nvSpPr>
              <p:cNvPr id="54359" name="Line 302"/>
              <p:cNvSpPr>
                <a:spLocks noChangeShapeType="1"/>
              </p:cNvSpPr>
              <p:nvPr/>
            </p:nvSpPr>
            <p:spPr bwMode="auto">
              <a:xfrm>
                <a:off x="3671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60" name="Line 303"/>
              <p:cNvSpPr>
                <a:spLocks noChangeShapeType="1"/>
              </p:cNvSpPr>
              <p:nvPr/>
            </p:nvSpPr>
            <p:spPr bwMode="auto">
              <a:xfrm>
                <a:off x="3863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61" name="Line 304"/>
              <p:cNvSpPr>
                <a:spLocks noChangeShapeType="1"/>
              </p:cNvSpPr>
              <p:nvPr/>
            </p:nvSpPr>
            <p:spPr bwMode="auto">
              <a:xfrm>
                <a:off x="4054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62" name="Line 305"/>
              <p:cNvSpPr>
                <a:spLocks noChangeShapeType="1"/>
              </p:cNvSpPr>
              <p:nvPr/>
            </p:nvSpPr>
            <p:spPr bwMode="auto">
              <a:xfrm>
                <a:off x="4246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63" name="Line 306"/>
              <p:cNvSpPr>
                <a:spLocks noChangeShapeType="1"/>
              </p:cNvSpPr>
              <p:nvPr/>
            </p:nvSpPr>
            <p:spPr bwMode="auto">
              <a:xfrm>
                <a:off x="4438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64" name="Line 307"/>
              <p:cNvSpPr>
                <a:spLocks noChangeShapeType="1"/>
              </p:cNvSpPr>
              <p:nvPr/>
            </p:nvSpPr>
            <p:spPr bwMode="auto">
              <a:xfrm rot="-5400000">
                <a:off x="3476" y="4111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65" name="Line 308"/>
              <p:cNvSpPr>
                <a:spLocks noChangeShapeType="1"/>
              </p:cNvSpPr>
              <p:nvPr/>
            </p:nvSpPr>
            <p:spPr bwMode="auto">
              <a:xfrm rot="-5400000">
                <a:off x="3476" y="3920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66" name="Line 309"/>
              <p:cNvSpPr>
                <a:spLocks noChangeShapeType="1"/>
              </p:cNvSpPr>
              <p:nvPr/>
            </p:nvSpPr>
            <p:spPr bwMode="auto">
              <a:xfrm rot="-5400000">
                <a:off x="3476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67" name="Line 310"/>
              <p:cNvSpPr>
                <a:spLocks noChangeShapeType="1"/>
              </p:cNvSpPr>
              <p:nvPr/>
            </p:nvSpPr>
            <p:spPr bwMode="auto">
              <a:xfrm rot="-5400000">
                <a:off x="3476" y="3536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68" name="Line 311"/>
              <p:cNvSpPr>
                <a:spLocks noChangeShapeType="1"/>
              </p:cNvSpPr>
              <p:nvPr/>
            </p:nvSpPr>
            <p:spPr bwMode="auto">
              <a:xfrm rot="-5400000">
                <a:off x="3476" y="3345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69" name="Line 312"/>
              <p:cNvSpPr>
                <a:spLocks noChangeShapeType="1"/>
              </p:cNvSpPr>
              <p:nvPr/>
            </p:nvSpPr>
            <p:spPr bwMode="auto">
              <a:xfrm rot="-5400000">
                <a:off x="3476" y="3153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70" name="Text Box 313"/>
              <p:cNvSpPr txBox="1">
                <a:spLocks noChangeArrowheads="1"/>
              </p:cNvSpPr>
              <p:nvPr/>
            </p:nvSpPr>
            <p:spPr bwMode="auto">
              <a:xfrm>
                <a:off x="4170" y="3875"/>
                <a:ext cx="413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0.5</a:t>
                </a:r>
              </a:p>
            </p:txBody>
          </p:sp>
          <p:sp>
            <p:nvSpPr>
              <p:cNvPr id="54371" name="Text Box 314"/>
              <p:cNvSpPr txBox="1">
                <a:spLocks noChangeArrowheads="1"/>
              </p:cNvSpPr>
              <p:nvPr/>
            </p:nvSpPr>
            <p:spPr bwMode="auto">
              <a:xfrm>
                <a:off x="3264" y="3113"/>
                <a:ext cx="414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9</a:t>
                </a:r>
              </a:p>
            </p:txBody>
          </p:sp>
          <p:sp>
            <p:nvSpPr>
              <p:cNvPr id="54372" name="Text Box 315"/>
              <p:cNvSpPr txBox="1">
                <a:spLocks noChangeArrowheads="1"/>
              </p:cNvSpPr>
              <p:nvPr/>
            </p:nvSpPr>
            <p:spPr bwMode="auto">
              <a:xfrm>
                <a:off x="3551" y="4032"/>
                <a:ext cx="414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-6</a:t>
                </a:r>
              </a:p>
            </p:txBody>
          </p:sp>
          <p:sp>
            <p:nvSpPr>
              <p:cNvPr id="54373" name="Line 316"/>
              <p:cNvSpPr>
                <a:spLocks noChangeShapeType="1"/>
              </p:cNvSpPr>
              <p:nvPr/>
            </p:nvSpPr>
            <p:spPr bwMode="auto">
              <a:xfrm flipV="1">
                <a:off x="3456" y="3504"/>
                <a:ext cx="825" cy="8"/>
              </a:xfrm>
              <a:prstGeom prst="line">
                <a:avLst/>
              </a:prstGeom>
              <a:noFill/>
              <a:ln w="38100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374" name="Text Box 317"/>
              <p:cNvSpPr txBox="1">
                <a:spLocks noChangeArrowheads="1"/>
              </p:cNvSpPr>
              <p:nvPr/>
            </p:nvSpPr>
            <p:spPr bwMode="auto">
              <a:xfrm>
                <a:off x="672" y="1824"/>
                <a:ext cx="336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/>
                  <a:t>A</a:t>
                </a:r>
              </a:p>
            </p:txBody>
          </p:sp>
          <p:sp>
            <p:nvSpPr>
              <p:cNvPr id="54375" name="Text Box 318"/>
              <p:cNvSpPr txBox="1">
                <a:spLocks noChangeArrowheads="1"/>
              </p:cNvSpPr>
              <p:nvPr/>
            </p:nvSpPr>
            <p:spPr bwMode="auto">
              <a:xfrm>
                <a:off x="2640" y="1824"/>
                <a:ext cx="336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/>
                  <a:t>B</a:t>
                </a:r>
              </a:p>
            </p:txBody>
          </p:sp>
          <p:sp>
            <p:nvSpPr>
              <p:cNvPr id="54376" name="Text Box 319"/>
              <p:cNvSpPr txBox="1">
                <a:spLocks noChangeArrowheads="1"/>
              </p:cNvSpPr>
              <p:nvPr/>
            </p:nvSpPr>
            <p:spPr bwMode="auto">
              <a:xfrm>
                <a:off x="4320" y="1872"/>
                <a:ext cx="336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/>
                  <a:t>C</a:t>
                </a:r>
              </a:p>
            </p:txBody>
          </p:sp>
          <p:sp>
            <p:nvSpPr>
              <p:cNvPr id="54377" name="Text Box 320"/>
              <p:cNvSpPr txBox="1">
                <a:spLocks noChangeArrowheads="1"/>
              </p:cNvSpPr>
              <p:nvPr/>
            </p:nvSpPr>
            <p:spPr bwMode="auto">
              <a:xfrm>
                <a:off x="2016" y="3168"/>
                <a:ext cx="336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/>
                  <a:t>D</a:t>
                </a:r>
              </a:p>
            </p:txBody>
          </p:sp>
          <p:sp>
            <p:nvSpPr>
              <p:cNvPr id="54378" name="Text Box 321"/>
              <p:cNvSpPr txBox="1">
                <a:spLocks noChangeArrowheads="1"/>
              </p:cNvSpPr>
              <p:nvPr/>
            </p:nvSpPr>
            <p:spPr bwMode="auto">
              <a:xfrm>
                <a:off x="3696" y="3120"/>
                <a:ext cx="336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/>
                  <a:t>E</a:t>
                </a:r>
              </a:p>
            </p:txBody>
          </p:sp>
        </p:grpSp>
      </p:grpSp>
    </p:spTree>
    <p:custDataLst>
      <p:tags r:id="rId1"/>
    </p:custDataLst>
  </p:cSld>
  <p:clrMapOvr>
    <a:masterClrMapping/>
  </p:clrMapOvr>
  <p:transition>
    <p:wipe dir="d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Line 7"/>
          <p:cNvSpPr>
            <a:spLocks noChangeShapeType="1"/>
          </p:cNvSpPr>
          <p:nvPr/>
        </p:nvSpPr>
        <p:spPr bwMode="auto">
          <a:xfrm flipV="1">
            <a:off x="8645525" y="2333626"/>
            <a:ext cx="0" cy="1941513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56323" name="Line 8"/>
          <p:cNvSpPr>
            <a:spLocks noChangeShapeType="1"/>
          </p:cNvSpPr>
          <p:nvPr/>
        </p:nvSpPr>
        <p:spPr bwMode="auto">
          <a:xfrm rot="5400000" flipV="1">
            <a:off x="9534525" y="2600325"/>
            <a:ext cx="0" cy="183515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56324" name="Text Box 9"/>
          <p:cNvSpPr txBox="1">
            <a:spLocks noChangeArrowheads="1"/>
          </p:cNvSpPr>
          <p:nvPr/>
        </p:nvSpPr>
        <p:spPr bwMode="auto">
          <a:xfrm>
            <a:off x="8642350" y="2133600"/>
            <a:ext cx="6556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i="1">
                <a:solidFill>
                  <a:schemeClr val="tx2"/>
                </a:solidFill>
              </a:rPr>
              <a:t>v</a:t>
            </a:r>
          </a:p>
        </p:txBody>
      </p:sp>
      <p:sp>
        <p:nvSpPr>
          <p:cNvPr id="56325" name="Text Box 10"/>
          <p:cNvSpPr txBox="1">
            <a:spLocks noChangeArrowheads="1"/>
          </p:cNvSpPr>
          <p:nvPr/>
        </p:nvSpPr>
        <p:spPr bwMode="auto">
          <a:xfrm>
            <a:off x="10196514" y="3478213"/>
            <a:ext cx="3190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i="1">
                <a:solidFill>
                  <a:schemeClr val="tx2"/>
                </a:solidFill>
              </a:rPr>
              <a:t>t</a:t>
            </a:r>
          </a:p>
        </p:txBody>
      </p:sp>
      <p:sp>
        <p:nvSpPr>
          <p:cNvPr id="56326" name="Line 11"/>
          <p:cNvSpPr>
            <a:spLocks noChangeShapeType="1"/>
          </p:cNvSpPr>
          <p:nvPr/>
        </p:nvSpPr>
        <p:spPr bwMode="auto">
          <a:xfrm>
            <a:off x="8966200" y="3390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27" name="Line 12"/>
          <p:cNvSpPr>
            <a:spLocks noChangeShapeType="1"/>
          </p:cNvSpPr>
          <p:nvPr/>
        </p:nvSpPr>
        <p:spPr bwMode="auto">
          <a:xfrm>
            <a:off x="9271000" y="3390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28" name="Line 13"/>
          <p:cNvSpPr>
            <a:spLocks noChangeShapeType="1"/>
          </p:cNvSpPr>
          <p:nvPr/>
        </p:nvSpPr>
        <p:spPr bwMode="auto">
          <a:xfrm>
            <a:off x="9574213" y="3390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29" name="Line 14"/>
          <p:cNvSpPr>
            <a:spLocks noChangeShapeType="1"/>
          </p:cNvSpPr>
          <p:nvPr/>
        </p:nvSpPr>
        <p:spPr bwMode="auto">
          <a:xfrm>
            <a:off x="9879013" y="3390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30" name="Line 15"/>
          <p:cNvSpPr>
            <a:spLocks noChangeShapeType="1"/>
          </p:cNvSpPr>
          <p:nvPr/>
        </p:nvSpPr>
        <p:spPr bwMode="auto">
          <a:xfrm>
            <a:off x="10183813" y="3390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31" name="Line 18"/>
          <p:cNvSpPr>
            <a:spLocks noChangeShapeType="1"/>
          </p:cNvSpPr>
          <p:nvPr/>
        </p:nvSpPr>
        <p:spPr bwMode="auto">
          <a:xfrm rot="-5400000">
            <a:off x="8656638" y="3998913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32" name="Line 19"/>
          <p:cNvSpPr>
            <a:spLocks noChangeShapeType="1"/>
          </p:cNvSpPr>
          <p:nvPr/>
        </p:nvSpPr>
        <p:spPr bwMode="auto">
          <a:xfrm rot="-5400000">
            <a:off x="8656638" y="36957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33" name="Line 20"/>
          <p:cNvSpPr>
            <a:spLocks noChangeShapeType="1"/>
          </p:cNvSpPr>
          <p:nvPr/>
        </p:nvSpPr>
        <p:spPr bwMode="auto">
          <a:xfrm rot="-5400000">
            <a:off x="8656638" y="3390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34" name="Line 21"/>
          <p:cNvSpPr>
            <a:spLocks noChangeShapeType="1"/>
          </p:cNvSpPr>
          <p:nvPr/>
        </p:nvSpPr>
        <p:spPr bwMode="auto">
          <a:xfrm rot="-5400000">
            <a:off x="8656638" y="30861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35" name="Line 22"/>
          <p:cNvSpPr>
            <a:spLocks noChangeShapeType="1"/>
          </p:cNvSpPr>
          <p:nvPr/>
        </p:nvSpPr>
        <p:spPr bwMode="auto">
          <a:xfrm rot="-5400000">
            <a:off x="8656638" y="2782888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36" name="Line 23"/>
          <p:cNvSpPr>
            <a:spLocks noChangeShapeType="1"/>
          </p:cNvSpPr>
          <p:nvPr/>
        </p:nvSpPr>
        <p:spPr bwMode="auto">
          <a:xfrm rot="-5400000">
            <a:off x="8656638" y="2478088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37" name="Line 33"/>
          <p:cNvSpPr>
            <a:spLocks noChangeShapeType="1"/>
          </p:cNvSpPr>
          <p:nvPr/>
        </p:nvSpPr>
        <p:spPr bwMode="auto">
          <a:xfrm flipV="1">
            <a:off x="8631238" y="504826"/>
            <a:ext cx="0" cy="1247775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56338" name="Line 34"/>
          <p:cNvSpPr>
            <a:spLocks noChangeShapeType="1"/>
          </p:cNvSpPr>
          <p:nvPr/>
        </p:nvSpPr>
        <p:spPr bwMode="auto">
          <a:xfrm rot="5400000" flipV="1">
            <a:off x="9520238" y="771525"/>
            <a:ext cx="0" cy="183515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56339" name="Text Box 35"/>
          <p:cNvSpPr txBox="1">
            <a:spLocks noChangeArrowheads="1"/>
          </p:cNvSpPr>
          <p:nvPr/>
        </p:nvSpPr>
        <p:spPr bwMode="auto">
          <a:xfrm>
            <a:off x="8628064" y="304800"/>
            <a:ext cx="6556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i="1">
                <a:solidFill>
                  <a:schemeClr val="tx2"/>
                </a:solidFill>
              </a:rPr>
              <a:t>y</a:t>
            </a:r>
          </a:p>
        </p:txBody>
      </p:sp>
      <p:sp>
        <p:nvSpPr>
          <p:cNvPr id="56340" name="Text Box 36"/>
          <p:cNvSpPr txBox="1">
            <a:spLocks noChangeArrowheads="1"/>
          </p:cNvSpPr>
          <p:nvPr/>
        </p:nvSpPr>
        <p:spPr bwMode="auto">
          <a:xfrm>
            <a:off x="10182225" y="1649413"/>
            <a:ext cx="3190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i="1">
                <a:solidFill>
                  <a:schemeClr val="tx2"/>
                </a:solidFill>
              </a:rPr>
              <a:t>t</a:t>
            </a:r>
          </a:p>
        </p:txBody>
      </p:sp>
      <p:sp>
        <p:nvSpPr>
          <p:cNvPr id="56341" name="Line 37"/>
          <p:cNvSpPr>
            <a:spLocks noChangeShapeType="1"/>
          </p:cNvSpPr>
          <p:nvPr/>
        </p:nvSpPr>
        <p:spPr bwMode="auto">
          <a:xfrm>
            <a:off x="8951913" y="15621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42" name="Line 38"/>
          <p:cNvSpPr>
            <a:spLocks noChangeShapeType="1"/>
          </p:cNvSpPr>
          <p:nvPr/>
        </p:nvSpPr>
        <p:spPr bwMode="auto">
          <a:xfrm>
            <a:off x="9256713" y="15621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43" name="Line 39"/>
          <p:cNvSpPr>
            <a:spLocks noChangeShapeType="1"/>
          </p:cNvSpPr>
          <p:nvPr/>
        </p:nvSpPr>
        <p:spPr bwMode="auto">
          <a:xfrm>
            <a:off x="9559925" y="15621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44" name="Line 40"/>
          <p:cNvSpPr>
            <a:spLocks noChangeShapeType="1"/>
          </p:cNvSpPr>
          <p:nvPr/>
        </p:nvSpPr>
        <p:spPr bwMode="auto">
          <a:xfrm>
            <a:off x="9864725" y="15621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45" name="Line 41"/>
          <p:cNvSpPr>
            <a:spLocks noChangeShapeType="1"/>
          </p:cNvSpPr>
          <p:nvPr/>
        </p:nvSpPr>
        <p:spPr bwMode="auto">
          <a:xfrm>
            <a:off x="10169525" y="15621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46" name="Line 44"/>
          <p:cNvSpPr>
            <a:spLocks noChangeShapeType="1"/>
          </p:cNvSpPr>
          <p:nvPr/>
        </p:nvSpPr>
        <p:spPr bwMode="auto">
          <a:xfrm rot="-5400000">
            <a:off x="8642350" y="15621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47" name="Line 45"/>
          <p:cNvSpPr>
            <a:spLocks noChangeShapeType="1"/>
          </p:cNvSpPr>
          <p:nvPr/>
        </p:nvSpPr>
        <p:spPr bwMode="auto">
          <a:xfrm rot="-5400000">
            <a:off x="8642350" y="108585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48" name="Line 46"/>
          <p:cNvSpPr>
            <a:spLocks noChangeShapeType="1"/>
          </p:cNvSpPr>
          <p:nvPr/>
        </p:nvSpPr>
        <p:spPr bwMode="auto">
          <a:xfrm rot="-5400000">
            <a:off x="8629650" y="62865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106550" name="Freeform 54"/>
          <p:cNvSpPr>
            <a:spLocks/>
          </p:cNvSpPr>
          <p:nvPr/>
        </p:nvSpPr>
        <p:spPr bwMode="auto">
          <a:xfrm>
            <a:off x="8610600" y="762000"/>
            <a:ext cx="1295400" cy="914400"/>
          </a:xfrm>
          <a:custGeom>
            <a:avLst/>
            <a:gdLst>
              <a:gd name="T0" fmla="*/ 0 w 816"/>
              <a:gd name="T1" fmla="*/ 0 h 576"/>
              <a:gd name="T2" fmla="*/ 2147483647 w 816"/>
              <a:gd name="T3" fmla="*/ 2147483647 h 576"/>
              <a:gd name="T4" fmla="*/ 2147483647 w 816"/>
              <a:gd name="T5" fmla="*/ 2147483647 h 576"/>
              <a:gd name="T6" fmla="*/ 2147483647 w 816"/>
              <a:gd name="T7" fmla="*/ 2147483647 h 576"/>
              <a:gd name="T8" fmla="*/ 2147483647 w 816"/>
              <a:gd name="T9" fmla="*/ 2147483647 h 57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816"/>
              <a:gd name="T16" fmla="*/ 0 h 576"/>
              <a:gd name="T17" fmla="*/ 816 w 816"/>
              <a:gd name="T18" fmla="*/ 576 h 57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816" h="576">
                <a:moveTo>
                  <a:pt x="0" y="0"/>
                </a:moveTo>
                <a:cubicBezTo>
                  <a:pt x="42" y="5"/>
                  <a:pt x="168" y="8"/>
                  <a:pt x="250" y="29"/>
                </a:cubicBezTo>
                <a:cubicBezTo>
                  <a:pt x="332" y="50"/>
                  <a:pt x="418" y="77"/>
                  <a:pt x="490" y="125"/>
                </a:cubicBezTo>
                <a:cubicBezTo>
                  <a:pt x="562" y="173"/>
                  <a:pt x="628" y="242"/>
                  <a:pt x="682" y="317"/>
                </a:cubicBezTo>
                <a:cubicBezTo>
                  <a:pt x="736" y="392"/>
                  <a:pt x="788" y="522"/>
                  <a:pt x="816" y="576"/>
                </a:cubicBezTo>
              </a:path>
            </a:pathLst>
          </a:custGeom>
          <a:noFill/>
          <a:ln w="38100">
            <a:solidFill>
              <a:schemeClr val="hlink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50" name="Line 55"/>
          <p:cNvSpPr>
            <a:spLocks noChangeShapeType="1"/>
          </p:cNvSpPr>
          <p:nvPr/>
        </p:nvSpPr>
        <p:spPr bwMode="auto">
          <a:xfrm>
            <a:off x="8610600" y="3505200"/>
            <a:ext cx="1295400" cy="76200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51" name="Line 56"/>
          <p:cNvSpPr>
            <a:spLocks noChangeShapeType="1"/>
          </p:cNvSpPr>
          <p:nvPr/>
        </p:nvSpPr>
        <p:spPr bwMode="auto">
          <a:xfrm flipV="1">
            <a:off x="8631238" y="4619626"/>
            <a:ext cx="0" cy="1941513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56352" name="Line 57"/>
          <p:cNvSpPr>
            <a:spLocks noChangeShapeType="1"/>
          </p:cNvSpPr>
          <p:nvPr/>
        </p:nvSpPr>
        <p:spPr bwMode="auto">
          <a:xfrm rot="5400000" flipV="1">
            <a:off x="9520238" y="4886325"/>
            <a:ext cx="0" cy="183515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56353" name="Text Box 58"/>
          <p:cNvSpPr txBox="1">
            <a:spLocks noChangeArrowheads="1"/>
          </p:cNvSpPr>
          <p:nvPr/>
        </p:nvSpPr>
        <p:spPr bwMode="auto">
          <a:xfrm>
            <a:off x="8628064" y="4419600"/>
            <a:ext cx="6556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i="1">
                <a:solidFill>
                  <a:schemeClr val="tx2"/>
                </a:solidFill>
              </a:rPr>
              <a:t>a</a:t>
            </a:r>
          </a:p>
        </p:txBody>
      </p:sp>
      <p:sp>
        <p:nvSpPr>
          <p:cNvPr id="56354" name="Text Box 59"/>
          <p:cNvSpPr txBox="1">
            <a:spLocks noChangeArrowheads="1"/>
          </p:cNvSpPr>
          <p:nvPr/>
        </p:nvSpPr>
        <p:spPr bwMode="auto">
          <a:xfrm>
            <a:off x="10182225" y="5764213"/>
            <a:ext cx="3190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i="1">
                <a:solidFill>
                  <a:schemeClr val="tx2"/>
                </a:solidFill>
              </a:rPr>
              <a:t>t</a:t>
            </a:r>
          </a:p>
        </p:txBody>
      </p:sp>
      <p:sp>
        <p:nvSpPr>
          <p:cNvPr id="56355" name="Line 60"/>
          <p:cNvSpPr>
            <a:spLocks noChangeShapeType="1"/>
          </p:cNvSpPr>
          <p:nvPr/>
        </p:nvSpPr>
        <p:spPr bwMode="auto">
          <a:xfrm>
            <a:off x="8951913" y="5676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56" name="Line 61"/>
          <p:cNvSpPr>
            <a:spLocks noChangeShapeType="1"/>
          </p:cNvSpPr>
          <p:nvPr/>
        </p:nvSpPr>
        <p:spPr bwMode="auto">
          <a:xfrm>
            <a:off x="9256713" y="5676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57" name="Line 62"/>
          <p:cNvSpPr>
            <a:spLocks noChangeShapeType="1"/>
          </p:cNvSpPr>
          <p:nvPr/>
        </p:nvSpPr>
        <p:spPr bwMode="auto">
          <a:xfrm>
            <a:off x="9559925" y="5676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58" name="Line 63"/>
          <p:cNvSpPr>
            <a:spLocks noChangeShapeType="1"/>
          </p:cNvSpPr>
          <p:nvPr/>
        </p:nvSpPr>
        <p:spPr bwMode="auto">
          <a:xfrm>
            <a:off x="9864725" y="5676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59" name="Line 64"/>
          <p:cNvSpPr>
            <a:spLocks noChangeShapeType="1"/>
          </p:cNvSpPr>
          <p:nvPr/>
        </p:nvSpPr>
        <p:spPr bwMode="auto">
          <a:xfrm>
            <a:off x="10169525" y="5676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60" name="Line 65"/>
          <p:cNvSpPr>
            <a:spLocks noChangeShapeType="1"/>
          </p:cNvSpPr>
          <p:nvPr/>
        </p:nvSpPr>
        <p:spPr bwMode="auto">
          <a:xfrm rot="-5400000">
            <a:off x="8642350" y="6284913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61" name="Line 66"/>
          <p:cNvSpPr>
            <a:spLocks noChangeShapeType="1"/>
          </p:cNvSpPr>
          <p:nvPr/>
        </p:nvSpPr>
        <p:spPr bwMode="auto">
          <a:xfrm rot="-5400000">
            <a:off x="8642350" y="59817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62" name="Line 67"/>
          <p:cNvSpPr>
            <a:spLocks noChangeShapeType="1"/>
          </p:cNvSpPr>
          <p:nvPr/>
        </p:nvSpPr>
        <p:spPr bwMode="auto">
          <a:xfrm rot="-5400000">
            <a:off x="8642350" y="5676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63" name="Line 68"/>
          <p:cNvSpPr>
            <a:spLocks noChangeShapeType="1"/>
          </p:cNvSpPr>
          <p:nvPr/>
        </p:nvSpPr>
        <p:spPr bwMode="auto">
          <a:xfrm rot="-5400000">
            <a:off x="8642350" y="53721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64" name="Line 69"/>
          <p:cNvSpPr>
            <a:spLocks noChangeShapeType="1"/>
          </p:cNvSpPr>
          <p:nvPr/>
        </p:nvSpPr>
        <p:spPr bwMode="auto">
          <a:xfrm rot="-5400000">
            <a:off x="8642350" y="5068888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6365" name="Line 70"/>
          <p:cNvSpPr>
            <a:spLocks noChangeShapeType="1"/>
          </p:cNvSpPr>
          <p:nvPr/>
        </p:nvSpPr>
        <p:spPr bwMode="auto">
          <a:xfrm rot="-5400000">
            <a:off x="8642350" y="4764088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106569" name="Line 73"/>
          <p:cNvSpPr>
            <a:spLocks noChangeShapeType="1"/>
          </p:cNvSpPr>
          <p:nvPr/>
        </p:nvSpPr>
        <p:spPr bwMode="auto">
          <a:xfrm>
            <a:off x="8624888" y="6400800"/>
            <a:ext cx="1281112" cy="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0" name="Rectangle 2"/>
          <p:cNvSpPr txBox="1">
            <a:spLocks noChangeArrowheads="1"/>
          </p:cNvSpPr>
          <p:nvPr/>
        </p:nvSpPr>
        <p:spPr bwMode="auto">
          <a:xfrm>
            <a:off x="1981200" y="990600"/>
            <a:ext cx="5867400" cy="2895600"/>
          </a:xfrm>
          <a:prstGeom prst="rect">
            <a:avLst/>
          </a:prstGeom>
          <a:noFill/>
          <a:ln>
            <a:noFill/>
          </a:ln>
          <a:effectLst/>
        </p:spPr>
        <p:txBody>
          <a:bodyPr lIns="90488" tIns="44450" rIns="90488" bIns="44450" anchor="ctr"/>
          <a:lstStyle/>
          <a:p>
            <a:pPr eaLnBrk="0" hangingPunct="0">
              <a:lnSpc>
                <a:spcPct val="90000"/>
              </a:lnSpc>
              <a:defRPr/>
            </a:pPr>
            <a:r>
              <a:rPr lang="es-ES" sz="4000" b="1" kern="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ＭＳ Ｐゴシック" charset="-128"/>
                <a:cs typeface="ＭＳ Ｐゴシック" charset="-128"/>
              </a:rPr>
              <a:t>Caída libre</a:t>
            </a:r>
            <a:br>
              <a:rPr lang="es-ES" sz="4400" b="1" kern="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ＭＳ Ｐゴシック" charset="-128"/>
                <a:cs typeface="ＭＳ Ｐゴシック" charset="-128"/>
              </a:rPr>
            </a:br>
            <a:br>
              <a:rPr lang="es-ES" sz="2800" b="1" kern="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ＭＳ Ｐゴシック" charset="-128"/>
                <a:cs typeface="ＭＳ Ｐゴシック" charset="-128"/>
              </a:rPr>
            </a:br>
            <a:r>
              <a:rPr lang="es-ES" sz="2800" kern="0" dirty="0">
                <a:latin typeface="+mj-lt"/>
                <a:ea typeface="ＭＳ Ｐゴシック" charset="-128"/>
                <a:cs typeface="ＭＳ Ｐゴシック" charset="-128"/>
              </a:rPr>
              <a:t>Una pelota se deja caer desde una altura de dos metros del suelo, sus gráficos son</a:t>
            </a:r>
            <a:br>
              <a:rPr lang="es-ES" sz="4400" b="1" kern="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ＭＳ Ｐゴシック" charset="-128"/>
                <a:cs typeface="ＭＳ Ｐゴシック" charset="-128"/>
              </a:rPr>
            </a:br>
            <a:endParaRPr lang="es-ES" sz="4400" b="1" kern="0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  <a:ea typeface="ＭＳ Ｐゴシック" charset="-128"/>
              <a:cs typeface="ＭＳ Ｐゴシック" charset="-128"/>
            </a:endParaRPr>
          </a:p>
        </p:txBody>
      </p:sp>
      <p:pic>
        <p:nvPicPr>
          <p:cNvPr id="56368" name="Picture 2" descr="C:\2012_1\fmf024\clases\clase_A6\Nueva carpeta\Nueva imagen (3).bmp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34000" y="3276601"/>
            <a:ext cx="2133600" cy="350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6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6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550" grpId="0" animBg="1"/>
      <p:bldP spid="10656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TPQuestion"/>
          <p:cNvSpPr>
            <a:spLocks noGrp="1" noChangeArrowheads="1"/>
          </p:cNvSpPr>
          <p:nvPr>
            <p:ph type="title"/>
          </p:nvPr>
        </p:nvSpPr>
        <p:spPr>
          <a:xfrm>
            <a:off x="2057400" y="457200"/>
            <a:ext cx="7162800" cy="11430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s-ES" sz="4000" dirty="0"/>
              <a:t>Lanzamiento Vertical</a:t>
            </a:r>
            <a:r>
              <a:rPr lang="es-ES" sz="2800" dirty="0"/>
              <a:t> </a:t>
            </a:r>
            <a:br>
              <a:rPr lang="es-ES" sz="1100" dirty="0"/>
            </a:br>
            <a:r>
              <a:rPr lang="es-ES" sz="1100" dirty="0"/>
              <a:t> </a:t>
            </a:r>
            <a:br>
              <a:rPr lang="es-ES" sz="2800" dirty="0"/>
            </a:br>
            <a:r>
              <a:rPr lang="es-ES" sz="2800" dirty="0"/>
              <a:t>Una pelota se lanza desde el suelo hasta una altura de dos metros del suelo, y vuelve a caer ¿cual es la gráfica correcta de </a:t>
            </a:r>
            <a:r>
              <a:rPr lang="es-ES" sz="2800" i="1" dirty="0"/>
              <a:t>v</a:t>
            </a:r>
            <a:r>
              <a:rPr lang="es-ES" sz="2800" dirty="0"/>
              <a:t> vs </a:t>
            </a:r>
            <a:r>
              <a:rPr lang="es-ES" sz="2800" i="1" dirty="0"/>
              <a:t>t</a:t>
            </a:r>
            <a:r>
              <a:rPr lang="es-ES" sz="2800" dirty="0"/>
              <a:t>?</a:t>
            </a:r>
          </a:p>
        </p:txBody>
      </p:sp>
      <p:sp>
        <p:nvSpPr>
          <p:cNvPr id="57347" name="TPAnswers"/>
          <p:cNvSpPr>
            <a:spLocks noGrp="1" noChangeArrowheads="1"/>
          </p:cNvSpPr>
          <p:nvPr>
            <p:ph idx="1"/>
            <p:custDataLst>
              <p:tags r:id="rId2"/>
            </p:custDataLst>
          </p:nvPr>
        </p:nvSpPr>
        <p:spPr>
          <a:xfrm>
            <a:off x="1981200" y="2362200"/>
            <a:ext cx="1066800" cy="2590800"/>
          </a:xfrm>
        </p:spPr>
        <p:txBody>
          <a:bodyPr/>
          <a:lstStyle/>
          <a:p>
            <a:pPr marL="514350" indent="-514350">
              <a:buFont typeface="Monotype Sorts"/>
              <a:buAutoNum type="arabicPeriod"/>
            </a:pPr>
            <a:r>
              <a:rPr lang="en-US" sz="2800"/>
              <a:t>A</a:t>
            </a:r>
          </a:p>
          <a:p>
            <a:pPr marL="514350" indent="-514350">
              <a:buFont typeface="Monotype Sorts"/>
              <a:buAutoNum type="arabicPeriod"/>
            </a:pPr>
            <a:r>
              <a:rPr lang="en-US" sz="2800"/>
              <a:t>B</a:t>
            </a:r>
          </a:p>
          <a:p>
            <a:pPr marL="514350" indent="-514350">
              <a:buFont typeface="Monotype Sorts"/>
              <a:buAutoNum type="arabicPeriod"/>
            </a:pPr>
            <a:r>
              <a:rPr lang="en-US" sz="2800"/>
              <a:t>C</a:t>
            </a:r>
          </a:p>
          <a:p>
            <a:pPr marL="514350" indent="-514350">
              <a:buFont typeface="Monotype Sorts"/>
              <a:buAutoNum type="arabicPeriod"/>
            </a:pPr>
            <a:r>
              <a:rPr lang="en-US" sz="2800"/>
              <a:t>D</a:t>
            </a:r>
          </a:p>
          <a:p>
            <a:pPr marL="514350" indent="-514350">
              <a:buFont typeface="Monotype Sorts"/>
              <a:buAutoNum type="arabicPeriod"/>
            </a:pPr>
            <a:r>
              <a:rPr lang="en-US" sz="2800"/>
              <a:t>E</a:t>
            </a:r>
          </a:p>
        </p:txBody>
      </p:sp>
      <p:grpSp>
        <p:nvGrpSpPr>
          <p:cNvPr id="2" name="Group 212"/>
          <p:cNvGrpSpPr>
            <a:grpSpLocks/>
          </p:cNvGrpSpPr>
          <p:nvPr/>
        </p:nvGrpSpPr>
        <p:grpSpPr bwMode="auto">
          <a:xfrm>
            <a:off x="3581400" y="2438400"/>
            <a:ext cx="7086600" cy="3856038"/>
            <a:chOff x="288" y="1680"/>
            <a:chExt cx="4905" cy="2672"/>
          </a:xfrm>
        </p:grpSpPr>
        <p:sp>
          <p:nvSpPr>
            <p:cNvPr id="57354" name="Text Box 213"/>
            <p:cNvSpPr txBox="1">
              <a:spLocks noChangeArrowheads="1"/>
            </p:cNvSpPr>
            <p:nvPr/>
          </p:nvSpPr>
          <p:spPr bwMode="auto">
            <a:xfrm>
              <a:off x="2315" y="1680"/>
              <a:ext cx="413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 i="1">
                  <a:solidFill>
                    <a:schemeClr val="tx2"/>
                  </a:solidFill>
                </a:rPr>
                <a:t>v</a:t>
              </a:r>
            </a:p>
          </p:txBody>
        </p:sp>
        <p:sp>
          <p:nvSpPr>
            <p:cNvPr id="57355" name="Text Box 214"/>
            <p:cNvSpPr txBox="1">
              <a:spLocks noChangeArrowheads="1"/>
            </p:cNvSpPr>
            <p:nvPr/>
          </p:nvSpPr>
          <p:spPr bwMode="auto">
            <a:xfrm>
              <a:off x="491" y="1680"/>
              <a:ext cx="413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 i="1">
                  <a:solidFill>
                    <a:schemeClr val="tx2"/>
                  </a:solidFill>
                </a:rPr>
                <a:t>v</a:t>
              </a:r>
            </a:p>
          </p:txBody>
        </p:sp>
        <p:sp>
          <p:nvSpPr>
            <p:cNvPr id="57356" name="Text Box 215"/>
            <p:cNvSpPr txBox="1">
              <a:spLocks noChangeArrowheads="1"/>
            </p:cNvSpPr>
            <p:nvPr/>
          </p:nvSpPr>
          <p:spPr bwMode="auto">
            <a:xfrm>
              <a:off x="3995" y="1680"/>
              <a:ext cx="413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 i="1">
                  <a:solidFill>
                    <a:schemeClr val="tx2"/>
                  </a:solidFill>
                </a:rPr>
                <a:t>v</a:t>
              </a:r>
            </a:p>
          </p:txBody>
        </p:sp>
        <p:sp>
          <p:nvSpPr>
            <p:cNvPr id="57357" name="Text Box 216"/>
            <p:cNvSpPr txBox="1">
              <a:spLocks noChangeArrowheads="1"/>
            </p:cNvSpPr>
            <p:nvPr/>
          </p:nvSpPr>
          <p:spPr bwMode="auto">
            <a:xfrm>
              <a:off x="1862" y="4032"/>
              <a:ext cx="414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>
                  <a:solidFill>
                    <a:schemeClr val="tx2"/>
                  </a:solidFill>
                </a:rPr>
                <a:t>-6</a:t>
              </a:r>
            </a:p>
          </p:txBody>
        </p:sp>
        <p:sp>
          <p:nvSpPr>
            <p:cNvPr id="57358" name="Text Box 217"/>
            <p:cNvSpPr txBox="1">
              <a:spLocks noChangeArrowheads="1"/>
            </p:cNvSpPr>
            <p:nvPr/>
          </p:nvSpPr>
          <p:spPr bwMode="auto">
            <a:xfrm>
              <a:off x="3551" y="4032"/>
              <a:ext cx="414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>
                  <a:solidFill>
                    <a:schemeClr val="tx2"/>
                  </a:solidFill>
                </a:rPr>
                <a:t>-6</a:t>
              </a:r>
            </a:p>
          </p:txBody>
        </p:sp>
        <p:grpSp>
          <p:nvGrpSpPr>
            <p:cNvPr id="3" name="Group 218"/>
            <p:cNvGrpSpPr>
              <a:grpSpLocks/>
            </p:cNvGrpSpPr>
            <p:nvPr/>
          </p:nvGrpSpPr>
          <p:grpSpPr bwMode="auto">
            <a:xfrm>
              <a:off x="288" y="1806"/>
              <a:ext cx="4905" cy="2479"/>
              <a:chOff x="288" y="1806"/>
              <a:chExt cx="4905" cy="2479"/>
            </a:xfrm>
          </p:grpSpPr>
          <p:sp>
            <p:nvSpPr>
              <p:cNvPr id="57360" name="Line 219"/>
              <p:cNvSpPr>
                <a:spLocks noChangeShapeType="1"/>
              </p:cNvSpPr>
              <p:nvPr/>
            </p:nvSpPr>
            <p:spPr bwMode="auto">
              <a:xfrm flipV="1">
                <a:off x="2317" y="1806"/>
                <a:ext cx="0" cy="1223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61" name="Line 220"/>
              <p:cNvSpPr>
                <a:spLocks noChangeShapeType="1"/>
              </p:cNvSpPr>
              <p:nvPr/>
            </p:nvSpPr>
            <p:spPr bwMode="auto">
              <a:xfrm rot="5400000" flipV="1">
                <a:off x="2877" y="1974"/>
                <a:ext cx="0" cy="1156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62" name="Text Box 221"/>
              <p:cNvSpPr txBox="1">
                <a:spLocks noChangeArrowheads="1"/>
              </p:cNvSpPr>
              <p:nvPr/>
            </p:nvSpPr>
            <p:spPr bwMode="auto">
              <a:xfrm>
                <a:off x="3312" y="2536"/>
                <a:ext cx="201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i="1">
                    <a:solidFill>
                      <a:schemeClr val="tx2"/>
                    </a:solidFill>
                  </a:rPr>
                  <a:t>t</a:t>
                </a:r>
              </a:p>
            </p:txBody>
          </p:sp>
          <p:sp>
            <p:nvSpPr>
              <p:cNvPr id="57363" name="Line 222"/>
              <p:cNvSpPr>
                <a:spLocks noChangeShapeType="1"/>
              </p:cNvSpPr>
              <p:nvPr/>
            </p:nvSpPr>
            <p:spPr bwMode="auto">
              <a:xfrm>
                <a:off x="2519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64" name="Line 223"/>
              <p:cNvSpPr>
                <a:spLocks noChangeShapeType="1"/>
              </p:cNvSpPr>
              <p:nvPr/>
            </p:nvSpPr>
            <p:spPr bwMode="auto">
              <a:xfrm>
                <a:off x="2711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65" name="Line 224"/>
              <p:cNvSpPr>
                <a:spLocks noChangeShapeType="1"/>
              </p:cNvSpPr>
              <p:nvPr/>
            </p:nvSpPr>
            <p:spPr bwMode="auto">
              <a:xfrm>
                <a:off x="2902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66" name="Line 225"/>
              <p:cNvSpPr>
                <a:spLocks noChangeShapeType="1"/>
              </p:cNvSpPr>
              <p:nvPr/>
            </p:nvSpPr>
            <p:spPr bwMode="auto">
              <a:xfrm>
                <a:off x="3094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67" name="Line 226"/>
              <p:cNvSpPr>
                <a:spLocks noChangeShapeType="1"/>
              </p:cNvSpPr>
              <p:nvPr/>
            </p:nvSpPr>
            <p:spPr bwMode="auto">
              <a:xfrm>
                <a:off x="3286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68" name="Line 227"/>
              <p:cNvSpPr>
                <a:spLocks noChangeShapeType="1"/>
              </p:cNvSpPr>
              <p:nvPr/>
            </p:nvSpPr>
            <p:spPr bwMode="auto">
              <a:xfrm rot="-5400000">
                <a:off x="2324" y="2855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69" name="Line 228"/>
              <p:cNvSpPr>
                <a:spLocks noChangeShapeType="1"/>
              </p:cNvSpPr>
              <p:nvPr/>
            </p:nvSpPr>
            <p:spPr bwMode="auto">
              <a:xfrm rot="-5400000">
                <a:off x="2324" y="2664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70" name="Line 229"/>
              <p:cNvSpPr>
                <a:spLocks noChangeShapeType="1"/>
              </p:cNvSpPr>
              <p:nvPr/>
            </p:nvSpPr>
            <p:spPr bwMode="auto">
              <a:xfrm rot="-5400000">
                <a:off x="2324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71" name="Line 230"/>
              <p:cNvSpPr>
                <a:spLocks noChangeShapeType="1"/>
              </p:cNvSpPr>
              <p:nvPr/>
            </p:nvSpPr>
            <p:spPr bwMode="auto">
              <a:xfrm rot="-5400000">
                <a:off x="2324" y="2280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72" name="Line 231"/>
              <p:cNvSpPr>
                <a:spLocks noChangeShapeType="1"/>
              </p:cNvSpPr>
              <p:nvPr/>
            </p:nvSpPr>
            <p:spPr bwMode="auto">
              <a:xfrm rot="-5400000">
                <a:off x="2324" y="2089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73" name="Line 232"/>
              <p:cNvSpPr>
                <a:spLocks noChangeShapeType="1"/>
              </p:cNvSpPr>
              <p:nvPr/>
            </p:nvSpPr>
            <p:spPr bwMode="auto">
              <a:xfrm rot="-5400000">
                <a:off x="2324" y="1897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74" name="Text Box 233"/>
              <p:cNvSpPr txBox="1">
                <a:spLocks noChangeArrowheads="1"/>
              </p:cNvSpPr>
              <p:nvPr/>
            </p:nvSpPr>
            <p:spPr bwMode="auto">
              <a:xfrm>
                <a:off x="3018" y="2619"/>
                <a:ext cx="413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1</a:t>
                </a:r>
              </a:p>
            </p:txBody>
          </p:sp>
          <p:sp>
            <p:nvSpPr>
              <p:cNvPr id="57375" name="Text Box 234"/>
              <p:cNvSpPr txBox="1">
                <a:spLocks noChangeArrowheads="1"/>
              </p:cNvSpPr>
              <p:nvPr/>
            </p:nvSpPr>
            <p:spPr bwMode="auto">
              <a:xfrm>
                <a:off x="2112" y="1857"/>
                <a:ext cx="414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9</a:t>
                </a:r>
              </a:p>
            </p:txBody>
          </p:sp>
          <p:sp>
            <p:nvSpPr>
              <p:cNvPr id="57376" name="Text Box 235"/>
              <p:cNvSpPr txBox="1">
                <a:spLocks noChangeArrowheads="1"/>
              </p:cNvSpPr>
              <p:nvPr/>
            </p:nvSpPr>
            <p:spPr bwMode="auto">
              <a:xfrm>
                <a:off x="2399" y="2776"/>
                <a:ext cx="414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-6</a:t>
                </a:r>
              </a:p>
            </p:txBody>
          </p:sp>
          <p:sp>
            <p:nvSpPr>
              <p:cNvPr id="57377" name="Line 236"/>
              <p:cNvSpPr>
                <a:spLocks noChangeShapeType="1"/>
              </p:cNvSpPr>
              <p:nvPr/>
            </p:nvSpPr>
            <p:spPr bwMode="auto">
              <a:xfrm flipV="1">
                <a:off x="493" y="1806"/>
                <a:ext cx="0" cy="1223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78" name="Line 237"/>
              <p:cNvSpPr>
                <a:spLocks noChangeShapeType="1"/>
              </p:cNvSpPr>
              <p:nvPr/>
            </p:nvSpPr>
            <p:spPr bwMode="auto">
              <a:xfrm rot="5400000" flipV="1">
                <a:off x="1053" y="1974"/>
                <a:ext cx="0" cy="1156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79" name="Text Box 238"/>
              <p:cNvSpPr txBox="1">
                <a:spLocks noChangeArrowheads="1"/>
              </p:cNvSpPr>
              <p:nvPr/>
            </p:nvSpPr>
            <p:spPr bwMode="auto">
              <a:xfrm>
                <a:off x="1470" y="2527"/>
                <a:ext cx="201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i="1">
                    <a:solidFill>
                      <a:schemeClr val="tx2"/>
                    </a:solidFill>
                  </a:rPr>
                  <a:t>t</a:t>
                </a:r>
              </a:p>
            </p:txBody>
          </p:sp>
          <p:sp>
            <p:nvSpPr>
              <p:cNvPr id="57380" name="Line 239"/>
              <p:cNvSpPr>
                <a:spLocks noChangeShapeType="1"/>
              </p:cNvSpPr>
              <p:nvPr/>
            </p:nvSpPr>
            <p:spPr bwMode="auto">
              <a:xfrm>
                <a:off x="695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81" name="Line 240"/>
              <p:cNvSpPr>
                <a:spLocks noChangeShapeType="1"/>
              </p:cNvSpPr>
              <p:nvPr/>
            </p:nvSpPr>
            <p:spPr bwMode="auto">
              <a:xfrm>
                <a:off x="887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82" name="Line 241"/>
              <p:cNvSpPr>
                <a:spLocks noChangeShapeType="1"/>
              </p:cNvSpPr>
              <p:nvPr/>
            </p:nvSpPr>
            <p:spPr bwMode="auto">
              <a:xfrm>
                <a:off x="1078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83" name="Line 242"/>
              <p:cNvSpPr>
                <a:spLocks noChangeShapeType="1"/>
              </p:cNvSpPr>
              <p:nvPr/>
            </p:nvSpPr>
            <p:spPr bwMode="auto">
              <a:xfrm>
                <a:off x="1270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84" name="Line 243"/>
              <p:cNvSpPr>
                <a:spLocks noChangeShapeType="1"/>
              </p:cNvSpPr>
              <p:nvPr/>
            </p:nvSpPr>
            <p:spPr bwMode="auto">
              <a:xfrm>
                <a:off x="1462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85" name="Line 244"/>
              <p:cNvSpPr>
                <a:spLocks noChangeShapeType="1"/>
              </p:cNvSpPr>
              <p:nvPr/>
            </p:nvSpPr>
            <p:spPr bwMode="auto">
              <a:xfrm rot="-5400000">
                <a:off x="500" y="2855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86" name="Line 245"/>
              <p:cNvSpPr>
                <a:spLocks noChangeShapeType="1"/>
              </p:cNvSpPr>
              <p:nvPr/>
            </p:nvSpPr>
            <p:spPr bwMode="auto">
              <a:xfrm rot="-5400000">
                <a:off x="500" y="2664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87" name="Line 246"/>
              <p:cNvSpPr>
                <a:spLocks noChangeShapeType="1"/>
              </p:cNvSpPr>
              <p:nvPr/>
            </p:nvSpPr>
            <p:spPr bwMode="auto">
              <a:xfrm rot="-5400000">
                <a:off x="500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88" name="Line 247"/>
              <p:cNvSpPr>
                <a:spLocks noChangeShapeType="1"/>
              </p:cNvSpPr>
              <p:nvPr/>
            </p:nvSpPr>
            <p:spPr bwMode="auto">
              <a:xfrm rot="-5400000">
                <a:off x="500" y="2280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89" name="Line 248"/>
              <p:cNvSpPr>
                <a:spLocks noChangeShapeType="1"/>
              </p:cNvSpPr>
              <p:nvPr/>
            </p:nvSpPr>
            <p:spPr bwMode="auto">
              <a:xfrm rot="-5400000">
                <a:off x="500" y="2089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90" name="Line 249"/>
              <p:cNvSpPr>
                <a:spLocks noChangeShapeType="1"/>
              </p:cNvSpPr>
              <p:nvPr/>
            </p:nvSpPr>
            <p:spPr bwMode="auto">
              <a:xfrm rot="-5400000">
                <a:off x="500" y="1897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91" name="Text Box 250"/>
              <p:cNvSpPr txBox="1">
                <a:spLocks noChangeArrowheads="1"/>
              </p:cNvSpPr>
              <p:nvPr/>
            </p:nvSpPr>
            <p:spPr bwMode="auto">
              <a:xfrm>
                <a:off x="1194" y="2619"/>
                <a:ext cx="413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1</a:t>
                </a:r>
              </a:p>
            </p:txBody>
          </p:sp>
          <p:sp>
            <p:nvSpPr>
              <p:cNvPr id="57392" name="Text Box 251"/>
              <p:cNvSpPr txBox="1">
                <a:spLocks noChangeArrowheads="1"/>
              </p:cNvSpPr>
              <p:nvPr/>
            </p:nvSpPr>
            <p:spPr bwMode="auto">
              <a:xfrm>
                <a:off x="288" y="1857"/>
                <a:ext cx="414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9</a:t>
                </a:r>
              </a:p>
            </p:txBody>
          </p:sp>
          <p:sp>
            <p:nvSpPr>
              <p:cNvPr id="57393" name="Text Box 252"/>
              <p:cNvSpPr txBox="1">
                <a:spLocks noChangeArrowheads="1"/>
              </p:cNvSpPr>
              <p:nvPr/>
            </p:nvSpPr>
            <p:spPr bwMode="auto">
              <a:xfrm>
                <a:off x="575" y="2776"/>
                <a:ext cx="414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-6</a:t>
                </a:r>
              </a:p>
            </p:txBody>
          </p:sp>
          <p:sp>
            <p:nvSpPr>
              <p:cNvPr id="57394" name="Line 253"/>
              <p:cNvSpPr>
                <a:spLocks noChangeShapeType="1"/>
              </p:cNvSpPr>
              <p:nvPr/>
            </p:nvSpPr>
            <p:spPr bwMode="auto">
              <a:xfrm flipV="1">
                <a:off x="471" y="1968"/>
                <a:ext cx="441" cy="576"/>
              </a:xfrm>
              <a:prstGeom prst="line">
                <a:avLst/>
              </a:prstGeom>
              <a:noFill/>
              <a:ln w="38100">
                <a:solidFill>
                  <a:schemeClr val="hlink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95" name="Line 254"/>
              <p:cNvSpPr>
                <a:spLocks noChangeShapeType="1"/>
              </p:cNvSpPr>
              <p:nvPr/>
            </p:nvSpPr>
            <p:spPr bwMode="auto">
              <a:xfrm flipV="1">
                <a:off x="3997" y="1806"/>
                <a:ext cx="0" cy="1223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96" name="Line 255"/>
              <p:cNvSpPr>
                <a:spLocks noChangeShapeType="1"/>
              </p:cNvSpPr>
              <p:nvPr/>
            </p:nvSpPr>
            <p:spPr bwMode="auto">
              <a:xfrm rot="5400000" flipV="1">
                <a:off x="4557" y="1974"/>
                <a:ext cx="0" cy="1156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97" name="Text Box 256"/>
              <p:cNvSpPr txBox="1">
                <a:spLocks noChangeArrowheads="1"/>
              </p:cNvSpPr>
              <p:nvPr/>
            </p:nvSpPr>
            <p:spPr bwMode="auto">
              <a:xfrm>
                <a:off x="4992" y="2536"/>
                <a:ext cx="201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i="1">
                    <a:solidFill>
                      <a:schemeClr val="tx2"/>
                    </a:solidFill>
                  </a:rPr>
                  <a:t>t</a:t>
                </a:r>
              </a:p>
            </p:txBody>
          </p:sp>
          <p:sp>
            <p:nvSpPr>
              <p:cNvPr id="57398" name="Line 257"/>
              <p:cNvSpPr>
                <a:spLocks noChangeShapeType="1"/>
              </p:cNvSpPr>
              <p:nvPr/>
            </p:nvSpPr>
            <p:spPr bwMode="auto">
              <a:xfrm>
                <a:off x="4199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399" name="Line 258"/>
              <p:cNvSpPr>
                <a:spLocks noChangeShapeType="1"/>
              </p:cNvSpPr>
              <p:nvPr/>
            </p:nvSpPr>
            <p:spPr bwMode="auto">
              <a:xfrm>
                <a:off x="4391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00" name="Line 259"/>
              <p:cNvSpPr>
                <a:spLocks noChangeShapeType="1"/>
              </p:cNvSpPr>
              <p:nvPr/>
            </p:nvSpPr>
            <p:spPr bwMode="auto">
              <a:xfrm>
                <a:off x="4582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01" name="Line 260"/>
              <p:cNvSpPr>
                <a:spLocks noChangeShapeType="1"/>
              </p:cNvSpPr>
              <p:nvPr/>
            </p:nvSpPr>
            <p:spPr bwMode="auto">
              <a:xfrm>
                <a:off x="4774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02" name="Line 261"/>
              <p:cNvSpPr>
                <a:spLocks noChangeShapeType="1"/>
              </p:cNvSpPr>
              <p:nvPr/>
            </p:nvSpPr>
            <p:spPr bwMode="auto">
              <a:xfrm>
                <a:off x="4966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03" name="Line 262"/>
              <p:cNvSpPr>
                <a:spLocks noChangeShapeType="1"/>
              </p:cNvSpPr>
              <p:nvPr/>
            </p:nvSpPr>
            <p:spPr bwMode="auto">
              <a:xfrm rot="-5400000">
                <a:off x="4004" y="2855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04" name="Line 263"/>
              <p:cNvSpPr>
                <a:spLocks noChangeShapeType="1"/>
              </p:cNvSpPr>
              <p:nvPr/>
            </p:nvSpPr>
            <p:spPr bwMode="auto">
              <a:xfrm rot="-5400000">
                <a:off x="4004" y="2664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05" name="Line 264"/>
              <p:cNvSpPr>
                <a:spLocks noChangeShapeType="1"/>
              </p:cNvSpPr>
              <p:nvPr/>
            </p:nvSpPr>
            <p:spPr bwMode="auto">
              <a:xfrm rot="-5400000">
                <a:off x="4004" y="2472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06" name="Line 265"/>
              <p:cNvSpPr>
                <a:spLocks noChangeShapeType="1"/>
              </p:cNvSpPr>
              <p:nvPr/>
            </p:nvSpPr>
            <p:spPr bwMode="auto">
              <a:xfrm rot="-5400000">
                <a:off x="4004" y="2280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07" name="Line 266"/>
              <p:cNvSpPr>
                <a:spLocks noChangeShapeType="1"/>
              </p:cNvSpPr>
              <p:nvPr/>
            </p:nvSpPr>
            <p:spPr bwMode="auto">
              <a:xfrm rot="-5400000">
                <a:off x="4004" y="2089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08" name="Line 267"/>
              <p:cNvSpPr>
                <a:spLocks noChangeShapeType="1"/>
              </p:cNvSpPr>
              <p:nvPr/>
            </p:nvSpPr>
            <p:spPr bwMode="auto">
              <a:xfrm rot="-5400000">
                <a:off x="4004" y="1897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09" name="Text Box 268"/>
              <p:cNvSpPr txBox="1">
                <a:spLocks noChangeArrowheads="1"/>
              </p:cNvSpPr>
              <p:nvPr/>
            </p:nvSpPr>
            <p:spPr bwMode="auto">
              <a:xfrm>
                <a:off x="4698" y="2619"/>
                <a:ext cx="413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1</a:t>
                </a:r>
              </a:p>
            </p:txBody>
          </p:sp>
          <p:sp>
            <p:nvSpPr>
              <p:cNvPr id="57410" name="Text Box 269"/>
              <p:cNvSpPr txBox="1">
                <a:spLocks noChangeArrowheads="1"/>
              </p:cNvSpPr>
              <p:nvPr/>
            </p:nvSpPr>
            <p:spPr bwMode="auto">
              <a:xfrm>
                <a:off x="3792" y="1857"/>
                <a:ext cx="414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9</a:t>
                </a:r>
              </a:p>
            </p:txBody>
          </p:sp>
          <p:sp>
            <p:nvSpPr>
              <p:cNvPr id="57411" name="Text Box 270"/>
              <p:cNvSpPr txBox="1">
                <a:spLocks noChangeArrowheads="1"/>
              </p:cNvSpPr>
              <p:nvPr/>
            </p:nvSpPr>
            <p:spPr bwMode="auto">
              <a:xfrm>
                <a:off x="4079" y="2776"/>
                <a:ext cx="414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-6</a:t>
                </a:r>
              </a:p>
            </p:txBody>
          </p:sp>
          <p:sp>
            <p:nvSpPr>
              <p:cNvPr id="57412" name="Line 271"/>
              <p:cNvSpPr>
                <a:spLocks noChangeShapeType="1"/>
              </p:cNvSpPr>
              <p:nvPr/>
            </p:nvSpPr>
            <p:spPr bwMode="auto">
              <a:xfrm>
                <a:off x="3984" y="2160"/>
                <a:ext cx="816" cy="384"/>
              </a:xfrm>
              <a:prstGeom prst="line">
                <a:avLst/>
              </a:prstGeom>
              <a:noFill/>
              <a:ln w="38100">
                <a:solidFill>
                  <a:schemeClr val="hlink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13" name="Line 272"/>
              <p:cNvSpPr>
                <a:spLocks noChangeShapeType="1"/>
              </p:cNvSpPr>
              <p:nvPr/>
            </p:nvSpPr>
            <p:spPr bwMode="auto">
              <a:xfrm flipV="1">
                <a:off x="1780" y="3062"/>
                <a:ext cx="0" cy="1223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14" name="Line 273"/>
              <p:cNvSpPr>
                <a:spLocks noChangeShapeType="1"/>
              </p:cNvSpPr>
              <p:nvPr/>
            </p:nvSpPr>
            <p:spPr bwMode="auto">
              <a:xfrm rot="5400000" flipV="1">
                <a:off x="2340" y="3230"/>
                <a:ext cx="0" cy="1156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15" name="Text Box 274"/>
              <p:cNvSpPr txBox="1">
                <a:spLocks noChangeArrowheads="1"/>
              </p:cNvSpPr>
              <p:nvPr/>
            </p:nvSpPr>
            <p:spPr bwMode="auto">
              <a:xfrm>
                <a:off x="1778" y="2936"/>
                <a:ext cx="413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i="1">
                    <a:solidFill>
                      <a:schemeClr val="tx2"/>
                    </a:solidFill>
                  </a:rPr>
                  <a:t>v</a:t>
                </a:r>
              </a:p>
            </p:txBody>
          </p:sp>
          <p:sp>
            <p:nvSpPr>
              <p:cNvPr id="57416" name="Text Box 275"/>
              <p:cNvSpPr txBox="1">
                <a:spLocks noChangeArrowheads="1"/>
              </p:cNvSpPr>
              <p:nvPr/>
            </p:nvSpPr>
            <p:spPr bwMode="auto">
              <a:xfrm>
                <a:off x="2775" y="3792"/>
                <a:ext cx="201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i="1">
                    <a:solidFill>
                      <a:schemeClr val="tx2"/>
                    </a:solidFill>
                  </a:rPr>
                  <a:t>t</a:t>
                </a:r>
              </a:p>
            </p:txBody>
          </p:sp>
          <p:sp>
            <p:nvSpPr>
              <p:cNvPr id="57417" name="Line 276"/>
              <p:cNvSpPr>
                <a:spLocks noChangeShapeType="1"/>
              </p:cNvSpPr>
              <p:nvPr/>
            </p:nvSpPr>
            <p:spPr bwMode="auto">
              <a:xfrm>
                <a:off x="1982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18" name="Line 277"/>
              <p:cNvSpPr>
                <a:spLocks noChangeShapeType="1"/>
              </p:cNvSpPr>
              <p:nvPr/>
            </p:nvSpPr>
            <p:spPr bwMode="auto">
              <a:xfrm>
                <a:off x="2174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19" name="Line 278"/>
              <p:cNvSpPr>
                <a:spLocks noChangeShapeType="1"/>
              </p:cNvSpPr>
              <p:nvPr/>
            </p:nvSpPr>
            <p:spPr bwMode="auto">
              <a:xfrm>
                <a:off x="2365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20" name="Line 279"/>
              <p:cNvSpPr>
                <a:spLocks noChangeShapeType="1"/>
              </p:cNvSpPr>
              <p:nvPr/>
            </p:nvSpPr>
            <p:spPr bwMode="auto">
              <a:xfrm>
                <a:off x="2557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21" name="Line 280"/>
              <p:cNvSpPr>
                <a:spLocks noChangeShapeType="1"/>
              </p:cNvSpPr>
              <p:nvPr/>
            </p:nvSpPr>
            <p:spPr bwMode="auto">
              <a:xfrm>
                <a:off x="2749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22" name="Line 281"/>
              <p:cNvSpPr>
                <a:spLocks noChangeShapeType="1"/>
              </p:cNvSpPr>
              <p:nvPr/>
            </p:nvSpPr>
            <p:spPr bwMode="auto">
              <a:xfrm rot="-5400000">
                <a:off x="1787" y="4111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23" name="Line 282"/>
              <p:cNvSpPr>
                <a:spLocks noChangeShapeType="1"/>
              </p:cNvSpPr>
              <p:nvPr/>
            </p:nvSpPr>
            <p:spPr bwMode="auto">
              <a:xfrm rot="-5400000">
                <a:off x="1787" y="3920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24" name="Line 283"/>
              <p:cNvSpPr>
                <a:spLocks noChangeShapeType="1"/>
              </p:cNvSpPr>
              <p:nvPr/>
            </p:nvSpPr>
            <p:spPr bwMode="auto">
              <a:xfrm rot="-5400000">
                <a:off x="1787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25" name="Line 284"/>
              <p:cNvSpPr>
                <a:spLocks noChangeShapeType="1"/>
              </p:cNvSpPr>
              <p:nvPr/>
            </p:nvSpPr>
            <p:spPr bwMode="auto">
              <a:xfrm rot="-5400000">
                <a:off x="1787" y="3536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26" name="Line 285"/>
              <p:cNvSpPr>
                <a:spLocks noChangeShapeType="1"/>
              </p:cNvSpPr>
              <p:nvPr/>
            </p:nvSpPr>
            <p:spPr bwMode="auto">
              <a:xfrm rot="-5400000">
                <a:off x="1787" y="3345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27" name="Line 286"/>
              <p:cNvSpPr>
                <a:spLocks noChangeShapeType="1"/>
              </p:cNvSpPr>
              <p:nvPr/>
            </p:nvSpPr>
            <p:spPr bwMode="auto">
              <a:xfrm rot="-5400000">
                <a:off x="1787" y="3153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28" name="Text Box 287"/>
              <p:cNvSpPr txBox="1">
                <a:spLocks noChangeArrowheads="1"/>
              </p:cNvSpPr>
              <p:nvPr/>
            </p:nvSpPr>
            <p:spPr bwMode="auto">
              <a:xfrm>
                <a:off x="2481" y="3875"/>
                <a:ext cx="413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1</a:t>
                </a:r>
              </a:p>
            </p:txBody>
          </p:sp>
          <p:sp>
            <p:nvSpPr>
              <p:cNvPr id="57429" name="Text Box 288"/>
              <p:cNvSpPr txBox="1">
                <a:spLocks noChangeArrowheads="1"/>
              </p:cNvSpPr>
              <p:nvPr/>
            </p:nvSpPr>
            <p:spPr bwMode="auto">
              <a:xfrm>
                <a:off x="1575" y="3113"/>
                <a:ext cx="414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9</a:t>
                </a:r>
              </a:p>
            </p:txBody>
          </p:sp>
          <p:sp>
            <p:nvSpPr>
              <p:cNvPr id="57430" name="Line 289"/>
              <p:cNvSpPr>
                <a:spLocks noChangeShapeType="1"/>
              </p:cNvSpPr>
              <p:nvPr/>
            </p:nvSpPr>
            <p:spPr bwMode="auto">
              <a:xfrm flipV="1">
                <a:off x="3469" y="3062"/>
                <a:ext cx="0" cy="1223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31" name="Line 290"/>
              <p:cNvSpPr>
                <a:spLocks noChangeShapeType="1"/>
              </p:cNvSpPr>
              <p:nvPr/>
            </p:nvSpPr>
            <p:spPr bwMode="auto">
              <a:xfrm rot="5400000" flipV="1">
                <a:off x="4029" y="3230"/>
                <a:ext cx="0" cy="1156"/>
              </a:xfrm>
              <a:prstGeom prst="line">
                <a:avLst/>
              </a:prstGeom>
              <a:noFill/>
              <a:ln w="38100">
                <a:solidFill>
                  <a:schemeClr val="tx2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32" name="Text Box 291"/>
              <p:cNvSpPr txBox="1">
                <a:spLocks noChangeArrowheads="1"/>
              </p:cNvSpPr>
              <p:nvPr/>
            </p:nvSpPr>
            <p:spPr bwMode="auto">
              <a:xfrm>
                <a:off x="3467" y="2936"/>
                <a:ext cx="413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i="1">
                    <a:solidFill>
                      <a:schemeClr val="tx2"/>
                    </a:solidFill>
                  </a:rPr>
                  <a:t>v</a:t>
                </a:r>
              </a:p>
            </p:txBody>
          </p:sp>
          <p:sp>
            <p:nvSpPr>
              <p:cNvPr id="57433" name="Text Box 292"/>
              <p:cNvSpPr txBox="1">
                <a:spLocks noChangeArrowheads="1"/>
              </p:cNvSpPr>
              <p:nvPr/>
            </p:nvSpPr>
            <p:spPr bwMode="auto">
              <a:xfrm>
                <a:off x="4464" y="3792"/>
                <a:ext cx="201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i="1">
                    <a:solidFill>
                      <a:schemeClr val="tx2"/>
                    </a:solidFill>
                  </a:rPr>
                  <a:t>t</a:t>
                </a:r>
              </a:p>
            </p:txBody>
          </p:sp>
          <p:sp>
            <p:nvSpPr>
              <p:cNvPr id="57434" name="Line 293"/>
              <p:cNvSpPr>
                <a:spLocks noChangeShapeType="1"/>
              </p:cNvSpPr>
              <p:nvPr/>
            </p:nvSpPr>
            <p:spPr bwMode="auto">
              <a:xfrm>
                <a:off x="3671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35" name="Line 294"/>
              <p:cNvSpPr>
                <a:spLocks noChangeShapeType="1"/>
              </p:cNvSpPr>
              <p:nvPr/>
            </p:nvSpPr>
            <p:spPr bwMode="auto">
              <a:xfrm>
                <a:off x="3863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36" name="Line 295"/>
              <p:cNvSpPr>
                <a:spLocks noChangeShapeType="1"/>
              </p:cNvSpPr>
              <p:nvPr/>
            </p:nvSpPr>
            <p:spPr bwMode="auto">
              <a:xfrm>
                <a:off x="4054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37" name="Line 296"/>
              <p:cNvSpPr>
                <a:spLocks noChangeShapeType="1"/>
              </p:cNvSpPr>
              <p:nvPr/>
            </p:nvSpPr>
            <p:spPr bwMode="auto">
              <a:xfrm>
                <a:off x="4246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38" name="Line 297"/>
              <p:cNvSpPr>
                <a:spLocks noChangeShapeType="1"/>
              </p:cNvSpPr>
              <p:nvPr/>
            </p:nvSpPr>
            <p:spPr bwMode="auto">
              <a:xfrm>
                <a:off x="4438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39" name="Line 298"/>
              <p:cNvSpPr>
                <a:spLocks noChangeShapeType="1"/>
              </p:cNvSpPr>
              <p:nvPr/>
            </p:nvSpPr>
            <p:spPr bwMode="auto">
              <a:xfrm rot="-5400000">
                <a:off x="3476" y="4111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40" name="Line 299"/>
              <p:cNvSpPr>
                <a:spLocks noChangeShapeType="1"/>
              </p:cNvSpPr>
              <p:nvPr/>
            </p:nvSpPr>
            <p:spPr bwMode="auto">
              <a:xfrm rot="-5400000">
                <a:off x="3476" y="3920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41" name="Line 300"/>
              <p:cNvSpPr>
                <a:spLocks noChangeShapeType="1"/>
              </p:cNvSpPr>
              <p:nvPr/>
            </p:nvSpPr>
            <p:spPr bwMode="auto">
              <a:xfrm rot="-5400000">
                <a:off x="3476" y="3728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42" name="Line 301"/>
              <p:cNvSpPr>
                <a:spLocks noChangeShapeType="1"/>
              </p:cNvSpPr>
              <p:nvPr/>
            </p:nvSpPr>
            <p:spPr bwMode="auto">
              <a:xfrm rot="-5400000">
                <a:off x="3476" y="3536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43" name="Line 302"/>
              <p:cNvSpPr>
                <a:spLocks noChangeShapeType="1"/>
              </p:cNvSpPr>
              <p:nvPr/>
            </p:nvSpPr>
            <p:spPr bwMode="auto">
              <a:xfrm rot="-5400000">
                <a:off x="3476" y="3345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44" name="Line 303"/>
              <p:cNvSpPr>
                <a:spLocks noChangeShapeType="1"/>
              </p:cNvSpPr>
              <p:nvPr/>
            </p:nvSpPr>
            <p:spPr bwMode="auto">
              <a:xfrm rot="-5400000">
                <a:off x="3476" y="3153"/>
                <a:ext cx="0" cy="168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45" name="Text Box 304"/>
              <p:cNvSpPr txBox="1">
                <a:spLocks noChangeArrowheads="1"/>
              </p:cNvSpPr>
              <p:nvPr/>
            </p:nvSpPr>
            <p:spPr bwMode="auto">
              <a:xfrm>
                <a:off x="4170" y="3875"/>
                <a:ext cx="413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1</a:t>
                </a:r>
              </a:p>
            </p:txBody>
          </p:sp>
          <p:sp>
            <p:nvSpPr>
              <p:cNvPr id="57446" name="Text Box 305"/>
              <p:cNvSpPr txBox="1">
                <a:spLocks noChangeArrowheads="1"/>
              </p:cNvSpPr>
              <p:nvPr/>
            </p:nvSpPr>
            <p:spPr bwMode="auto">
              <a:xfrm>
                <a:off x="3264" y="3113"/>
                <a:ext cx="414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>
                    <a:solidFill>
                      <a:schemeClr val="tx2"/>
                    </a:solidFill>
                  </a:rPr>
                  <a:t>9</a:t>
                </a:r>
              </a:p>
            </p:txBody>
          </p:sp>
          <p:sp>
            <p:nvSpPr>
              <p:cNvPr id="57447" name="Line 306"/>
              <p:cNvSpPr>
                <a:spLocks noChangeShapeType="1"/>
              </p:cNvSpPr>
              <p:nvPr/>
            </p:nvSpPr>
            <p:spPr bwMode="auto">
              <a:xfrm flipV="1">
                <a:off x="3456" y="3456"/>
                <a:ext cx="816" cy="768"/>
              </a:xfrm>
              <a:prstGeom prst="line">
                <a:avLst/>
              </a:prstGeom>
              <a:noFill/>
              <a:ln w="38100">
                <a:solidFill>
                  <a:schemeClr val="hlink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48" name="Line 307"/>
              <p:cNvSpPr>
                <a:spLocks noChangeShapeType="1"/>
              </p:cNvSpPr>
              <p:nvPr/>
            </p:nvSpPr>
            <p:spPr bwMode="auto">
              <a:xfrm rot="16200000" flipV="1">
                <a:off x="792" y="2088"/>
                <a:ext cx="576" cy="336"/>
              </a:xfrm>
              <a:prstGeom prst="line">
                <a:avLst/>
              </a:prstGeom>
              <a:noFill/>
              <a:ln w="38100">
                <a:solidFill>
                  <a:schemeClr val="hlink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grpSp>
            <p:nvGrpSpPr>
              <p:cNvPr id="4" name="Group 308"/>
              <p:cNvGrpSpPr>
                <a:grpSpLocks/>
              </p:cNvGrpSpPr>
              <p:nvPr/>
            </p:nvGrpSpPr>
            <p:grpSpPr bwMode="auto">
              <a:xfrm flipV="1">
                <a:off x="2313" y="2160"/>
                <a:ext cx="777" cy="384"/>
                <a:chOff x="2583" y="1536"/>
                <a:chExt cx="777" cy="576"/>
              </a:xfrm>
            </p:grpSpPr>
            <p:sp>
              <p:nvSpPr>
                <p:cNvPr id="57456" name="Line 309"/>
                <p:cNvSpPr>
                  <a:spLocks noChangeShapeType="1"/>
                </p:cNvSpPr>
                <p:nvPr/>
              </p:nvSpPr>
              <p:spPr bwMode="auto">
                <a:xfrm flipV="1">
                  <a:off x="2583" y="1536"/>
                  <a:ext cx="441" cy="576"/>
                </a:xfrm>
                <a:prstGeom prst="line">
                  <a:avLst/>
                </a:prstGeom>
                <a:noFill/>
                <a:ln w="38100">
                  <a:solidFill>
                    <a:schemeClr val="hlink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57457" name="Line 310"/>
                <p:cNvSpPr>
                  <a:spLocks noChangeShapeType="1"/>
                </p:cNvSpPr>
                <p:nvPr/>
              </p:nvSpPr>
              <p:spPr bwMode="auto">
                <a:xfrm rot="16200000" flipV="1">
                  <a:off x="2904" y="1656"/>
                  <a:ext cx="576" cy="336"/>
                </a:xfrm>
                <a:prstGeom prst="line">
                  <a:avLst/>
                </a:prstGeom>
                <a:noFill/>
                <a:ln w="38100">
                  <a:solidFill>
                    <a:schemeClr val="hlink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CL"/>
                </a:p>
              </p:txBody>
            </p:sp>
          </p:grpSp>
          <p:sp>
            <p:nvSpPr>
              <p:cNvPr id="57450" name="Line 311"/>
              <p:cNvSpPr>
                <a:spLocks noChangeShapeType="1"/>
              </p:cNvSpPr>
              <p:nvPr/>
            </p:nvSpPr>
            <p:spPr bwMode="auto">
              <a:xfrm>
                <a:off x="1776" y="3408"/>
                <a:ext cx="960" cy="816"/>
              </a:xfrm>
              <a:prstGeom prst="line">
                <a:avLst/>
              </a:prstGeom>
              <a:noFill/>
              <a:ln w="38100">
                <a:solidFill>
                  <a:schemeClr val="hlink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7451" name="Text Box 312"/>
              <p:cNvSpPr txBox="1">
                <a:spLocks noChangeArrowheads="1"/>
              </p:cNvSpPr>
              <p:nvPr/>
            </p:nvSpPr>
            <p:spPr bwMode="auto">
              <a:xfrm>
                <a:off x="1104" y="1824"/>
                <a:ext cx="336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/>
                  <a:t>A</a:t>
                </a:r>
              </a:p>
            </p:txBody>
          </p:sp>
          <p:sp>
            <p:nvSpPr>
              <p:cNvPr id="57452" name="Text Box 313"/>
              <p:cNvSpPr txBox="1">
                <a:spLocks noChangeArrowheads="1"/>
              </p:cNvSpPr>
              <p:nvPr/>
            </p:nvSpPr>
            <p:spPr bwMode="auto">
              <a:xfrm>
                <a:off x="2544" y="1824"/>
                <a:ext cx="336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/>
                  <a:t>B</a:t>
                </a:r>
              </a:p>
            </p:txBody>
          </p:sp>
          <p:sp>
            <p:nvSpPr>
              <p:cNvPr id="57453" name="Text Box 314"/>
              <p:cNvSpPr txBox="1">
                <a:spLocks noChangeArrowheads="1"/>
              </p:cNvSpPr>
              <p:nvPr/>
            </p:nvSpPr>
            <p:spPr bwMode="auto">
              <a:xfrm>
                <a:off x="4330" y="1824"/>
                <a:ext cx="336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/>
                  <a:t>C</a:t>
                </a:r>
              </a:p>
            </p:txBody>
          </p:sp>
          <p:sp>
            <p:nvSpPr>
              <p:cNvPr id="57454" name="Text Box 315"/>
              <p:cNvSpPr txBox="1">
                <a:spLocks noChangeArrowheads="1"/>
              </p:cNvSpPr>
              <p:nvPr/>
            </p:nvSpPr>
            <p:spPr bwMode="auto">
              <a:xfrm>
                <a:off x="2112" y="3216"/>
                <a:ext cx="336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/>
                  <a:t>D</a:t>
                </a:r>
              </a:p>
            </p:txBody>
          </p:sp>
          <p:sp>
            <p:nvSpPr>
              <p:cNvPr id="57455" name="Text Box 316"/>
              <p:cNvSpPr txBox="1">
                <a:spLocks noChangeArrowheads="1"/>
              </p:cNvSpPr>
              <p:nvPr/>
            </p:nvSpPr>
            <p:spPr bwMode="auto">
              <a:xfrm>
                <a:off x="3648" y="3216"/>
                <a:ext cx="336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/>
                  <a:t>E</a:t>
                </a:r>
              </a:p>
            </p:txBody>
          </p:sp>
        </p:grpSp>
      </p:grpSp>
      <p:grpSp>
        <p:nvGrpSpPr>
          <p:cNvPr id="5" name="Group 318"/>
          <p:cNvGrpSpPr>
            <a:grpSpLocks/>
          </p:cNvGrpSpPr>
          <p:nvPr/>
        </p:nvGrpSpPr>
        <p:grpSpPr bwMode="auto">
          <a:xfrm>
            <a:off x="9448800" y="1219201"/>
            <a:ext cx="990600" cy="976313"/>
            <a:chOff x="3840" y="3408"/>
            <a:chExt cx="624" cy="615"/>
          </a:xfrm>
        </p:grpSpPr>
        <p:sp>
          <p:nvSpPr>
            <p:cNvPr id="57350" name="Line 319"/>
            <p:cNvSpPr>
              <a:spLocks noChangeShapeType="1"/>
            </p:cNvSpPr>
            <p:nvPr/>
          </p:nvSpPr>
          <p:spPr bwMode="auto">
            <a:xfrm flipV="1">
              <a:off x="3840" y="3552"/>
              <a:ext cx="0" cy="432"/>
            </a:xfrm>
            <a:prstGeom prst="line">
              <a:avLst/>
            </a:prstGeom>
            <a:noFill/>
            <a:ln w="9525">
              <a:solidFill>
                <a:schemeClr val="tx2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7351" name="Line 320"/>
            <p:cNvSpPr>
              <a:spLocks noChangeShapeType="1"/>
            </p:cNvSpPr>
            <p:nvPr/>
          </p:nvSpPr>
          <p:spPr bwMode="auto">
            <a:xfrm rot="5400000" flipV="1">
              <a:off x="4056" y="3768"/>
              <a:ext cx="0" cy="432"/>
            </a:xfrm>
            <a:prstGeom prst="line">
              <a:avLst/>
            </a:prstGeom>
            <a:noFill/>
            <a:ln w="9525">
              <a:solidFill>
                <a:schemeClr val="tx2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7352" name="Text Box 321"/>
            <p:cNvSpPr txBox="1">
              <a:spLocks noChangeArrowheads="1"/>
            </p:cNvSpPr>
            <p:nvPr/>
          </p:nvSpPr>
          <p:spPr bwMode="auto">
            <a:xfrm>
              <a:off x="3840" y="3408"/>
              <a:ext cx="19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i="1">
                  <a:solidFill>
                    <a:schemeClr val="tx2"/>
                  </a:solidFill>
                </a:rPr>
                <a:t>y</a:t>
              </a:r>
            </a:p>
          </p:txBody>
        </p:sp>
        <p:sp>
          <p:nvSpPr>
            <p:cNvPr id="57353" name="Text Box 322"/>
            <p:cNvSpPr txBox="1">
              <a:spLocks noChangeArrowheads="1"/>
            </p:cNvSpPr>
            <p:nvPr/>
          </p:nvSpPr>
          <p:spPr bwMode="auto">
            <a:xfrm>
              <a:off x="4272" y="3792"/>
              <a:ext cx="19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i="1">
                  <a:solidFill>
                    <a:schemeClr val="tx2"/>
                  </a:solidFill>
                </a:rPr>
                <a:t>x</a:t>
              </a:r>
            </a:p>
          </p:txBody>
        </p:sp>
      </p:grpSp>
    </p:spTree>
    <p:custDataLst>
      <p:tags r:id="rId1"/>
    </p:custDataLst>
  </p:cSld>
  <p:clrMapOvr>
    <a:masterClrMapping/>
  </p:clrMapOvr>
  <p:transition>
    <p:wipe dir="d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Grp="1" noChangeArrowheads="1"/>
          </p:cNvSpPr>
          <p:nvPr>
            <p:ph type="title"/>
          </p:nvPr>
        </p:nvSpPr>
        <p:spPr>
          <a:xfrm>
            <a:off x="1752600" y="762000"/>
            <a:ext cx="7162800" cy="1143000"/>
          </a:xfrm>
        </p:spPr>
        <p:txBody>
          <a:bodyPr/>
          <a:lstStyle/>
          <a:p>
            <a:pPr>
              <a:defRPr/>
            </a:pPr>
            <a:r>
              <a:rPr lang="es-ES" sz="4000" dirty="0"/>
              <a:t>Lanzamiento Vertical</a:t>
            </a:r>
          </a:p>
        </p:txBody>
      </p:sp>
      <p:sp>
        <p:nvSpPr>
          <p:cNvPr id="59395" name="Line 5"/>
          <p:cNvSpPr>
            <a:spLocks noChangeShapeType="1"/>
          </p:cNvSpPr>
          <p:nvPr/>
        </p:nvSpPr>
        <p:spPr bwMode="auto">
          <a:xfrm flipV="1">
            <a:off x="8645525" y="2333626"/>
            <a:ext cx="0" cy="1941513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59396" name="Line 6"/>
          <p:cNvSpPr>
            <a:spLocks noChangeShapeType="1"/>
          </p:cNvSpPr>
          <p:nvPr/>
        </p:nvSpPr>
        <p:spPr bwMode="auto">
          <a:xfrm rot="5400000" flipV="1">
            <a:off x="9534525" y="2600325"/>
            <a:ext cx="0" cy="183515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59397" name="Text Box 7"/>
          <p:cNvSpPr txBox="1">
            <a:spLocks noChangeArrowheads="1"/>
          </p:cNvSpPr>
          <p:nvPr/>
        </p:nvSpPr>
        <p:spPr bwMode="auto">
          <a:xfrm>
            <a:off x="8642350" y="2133600"/>
            <a:ext cx="6556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i="1">
                <a:solidFill>
                  <a:schemeClr val="tx2"/>
                </a:solidFill>
              </a:rPr>
              <a:t>v</a:t>
            </a:r>
          </a:p>
        </p:txBody>
      </p:sp>
      <p:sp>
        <p:nvSpPr>
          <p:cNvPr id="59398" name="Text Box 8"/>
          <p:cNvSpPr txBox="1">
            <a:spLocks noChangeArrowheads="1"/>
          </p:cNvSpPr>
          <p:nvPr/>
        </p:nvSpPr>
        <p:spPr bwMode="auto">
          <a:xfrm>
            <a:off x="10196514" y="3478213"/>
            <a:ext cx="3190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i="1">
                <a:solidFill>
                  <a:schemeClr val="tx2"/>
                </a:solidFill>
              </a:rPr>
              <a:t>t</a:t>
            </a:r>
          </a:p>
        </p:txBody>
      </p:sp>
      <p:sp>
        <p:nvSpPr>
          <p:cNvPr id="59399" name="Line 9"/>
          <p:cNvSpPr>
            <a:spLocks noChangeShapeType="1"/>
          </p:cNvSpPr>
          <p:nvPr/>
        </p:nvSpPr>
        <p:spPr bwMode="auto">
          <a:xfrm>
            <a:off x="8966200" y="3390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00" name="Line 10"/>
          <p:cNvSpPr>
            <a:spLocks noChangeShapeType="1"/>
          </p:cNvSpPr>
          <p:nvPr/>
        </p:nvSpPr>
        <p:spPr bwMode="auto">
          <a:xfrm>
            <a:off x="9271000" y="3390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01" name="Line 11"/>
          <p:cNvSpPr>
            <a:spLocks noChangeShapeType="1"/>
          </p:cNvSpPr>
          <p:nvPr/>
        </p:nvSpPr>
        <p:spPr bwMode="auto">
          <a:xfrm>
            <a:off x="9574213" y="3390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02" name="Line 12"/>
          <p:cNvSpPr>
            <a:spLocks noChangeShapeType="1"/>
          </p:cNvSpPr>
          <p:nvPr/>
        </p:nvSpPr>
        <p:spPr bwMode="auto">
          <a:xfrm>
            <a:off x="9879013" y="3390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03" name="Line 13"/>
          <p:cNvSpPr>
            <a:spLocks noChangeShapeType="1"/>
          </p:cNvSpPr>
          <p:nvPr/>
        </p:nvSpPr>
        <p:spPr bwMode="auto">
          <a:xfrm>
            <a:off x="10183813" y="3390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04" name="Line 14"/>
          <p:cNvSpPr>
            <a:spLocks noChangeShapeType="1"/>
          </p:cNvSpPr>
          <p:nvPr/>
        </p:nvSpPr>
        <p:spPr bwMode="auto">
          <a:xfrm rot="-5400000">
            <a:off x="8656638" y="3998913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05" name="Line 15"/>
          <p:cNvSpPr>
            <a:spLocks noChangeShapeType="1"/>
          </p:cNvSpPr>
          <p:nvPr/>
        </p:nvSpPr>
        <p:spPr bwMode="auto">
          <a:xfrm rot="-5400000">
            <a:off x="8656638" y="36957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06" name="Line 16"/>
          <p:cNvSpPr>
            <a:spLocks noChangeShapeType="1"/>
          </p:cNvSpPr>
          <p:nvPr/>
        </p:nvSpPr>
        <p:spPr bwMode="auto">
          <a:xfrm rot="-5400000">
            <a:off x="8656638" y="3390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07" name="Line 17"/>
          <p:cNvSpPr>
            <a:spLocks noChangeShapeType="1"/>
          </p:cNvSpPr>
          <p:nvPr/>
        </p:nvSpPr>
        <p:spPr bwMode="auto">
          <a:xfrm rot="-5400000">
            <a:off x="8656638" y="30861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08" name="Line 18"/>
          <p:cNvSpPr>
            <a:spLocks noChangeShapeType="1"/>
          </p:cNvSpPr>
          <p:nvPr/>
        </p:nvSpPr>
        <p:spPr bwMode="auto">
          <a:xfrm rot="-5400000">
            <a:off x="8656638" y="2782888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09" name="Line 19"/>
          <p:cNvSpPr>
            <a:spLocks noChangeShapeType="1"/>
          </p:cNvSpPr>
          <p:nvPr/>
        </p:nvSpPr>
        <p:spPr bwMode="auto">
          <a:xfrm rot="-5400000">
            <a:off x="8656638" y="2478088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10" name="Line 20"/>
          <p:cNvSpPr>
            <a:spLocks noChangeShapeType="1"/>
          </p:cNvSpPr>
          <p:nvPr/>
        </p:nvSpPr>
        <p:spPr bwMode="auto">
          <a:xfrm flipV="1">
            <a:off x="8631238" y="504826"/>
            <a:ext cx="0" cy="1247775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59411" name="Line 21"/>
          <p:cNvSpPr>
            <a:spLocks noChangeShapeType="1"/>
          </p:cNvSpPr>
          <p:nvPr/>
        </p:nvSpPr>
        <p:spPr bwMode="auto">
          <a:xfrm rot="5400000" flipV="1">
            <a:off x="9520238" y="771525"/>
            <a:ext cx="0" cy="183515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59412" name="Text Box 23"/>
          <p:cNvSpPr txBox="1">
            <a:spLocks noChangeArrowheads="1"/>
          </p:cNvSpPr>
          <p:nvPr/>
        </p:nvSpPr>
        <p:spPr bwMode="auto">
          <a:xfrm>
            <a:off x="10182225" y="1649413"/>
            <a:ext cx="3190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i="1">
                <a:solidFill>
                  <a:schemeClr val="tx2"/>
                </a:solidFill>
              </a:rPr>
              <a:t>t</a:t>
            </a:r>
          </a:p>
        </p:txBody>
      </p:sp>
      <p:sp>
        <p:nvSpPr>
          <p:cNvPr id="59413" name="Line 24"/>
          <p:cNvSpPr>
            <a:spLocks noChangeShapeType="1"/>
          </p:cNvSpPr>
          <p:nvPr/>
        </p:nvSpPr>
        <p:spPr bwMode="auto">
          <a:xfrm>
            <a:off x="8951913" y="15621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14" name="Line 25"/>
          <p:cNvSpPr>
            <a:spLocks noChangeShapeType="1"/>
          </p:cNvSpPr>
          <p:nvPr/>
        </p:nvSpPr>
        <p:spPr bwMode="auto">
          <a:xfrm>
            <a:off x="9256713" y="15621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15" name="Line 26"/>
          <p:cNvSpPr>
            <a:spLocks noChangeShapeType="1"/>
          </p:cNvSpPr>
          <p:nvPr/>
        </p:nvSpPr>
        <p:spPr bwMode="auto">
          <a:xfrm>
            <a:off x="9559925" y="15621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16" name="Line 27"/>
          <p:cNvSpPr>
            <a:spLocks noChangeShapeType="1"/>
          </p:cNvSpPr>
          <p:nvPr/>
        </p:nvSpPr>
        <p:spPr bwMode="auto">
          <a:xfrm>
            <a:off x="9864725" y="15621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17" name="Line 28"/>
          <p:cNvSpPr>
            <a:spLocks noChangeShapeType="1"/>
          </p:cNvSpPr>
          <p:nvPr/>
        </p:nvSpPr>
        <p:spPr bwMode="auto">
          <a:xfrm>
            <a:off x="10169525" y="15621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18" name="Line 29"/>
          <p:cNvSpPr>
            <a:spLocks noChangeShapeType="1"/>
          </p:cNvSpPr>
          <p:nvPr/>
        </p:nvSpPr>
        <p:spPr bwMode="auto">
          <a:xfrm rot="-5400000">
            <a:off x="8642350" y="15621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19" name="Line 30"/>
          <p:cNvSpPr>
            <a:spLocks noChangeShapeType="1"/>
          </p:cNvSpPr>
          <p:nvPr/>
        </p:nvSpPr>
        <p:spPr bwMode="auto">
          <a:xfrm rot="-5400000">
            <a:off x="8642350" y="108585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20" name="Line 31"/>
          <p:cNvSpPr>
            <a:spLocks noChangeShapeType="1"/>
          </p:cNvSpPr>
          <p:nvPr/>
        </p:nvSpPr>
        <p:spPr bwMode="auto">
          <a:xfrm rot="-5400000">
            <a:off x="8629650" y="62865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21" name="Line 33"/>
          <p:cNvSpPr>
            <a:spLocks noChangeShapeType="1"/>
          </p:cNvSpPr>
          <p:nvPr/>
        </p:nvSpPr>
        <p:spPr bwMode="auto">
          <a:xfrm>
            <a:off x="8610600" y="2895600"/>
            <a:ext cx="1600200" cy="121920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22" name="Line 34"/>
          <p:cNvSpPr>
            <a:spLocks noChangeShapeType="1"/>
          </p:cNvSpPr>
          <p:nvPr/>
        </p:nvSpPr>
        <p:spPr bwMode="auto">
          <a:xfrm flipV="1">
            <a:off x="8631238" y="4619626"/>
            <a:ext cx="0" cy="1941513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59423" name="Line 35"/>
          <p:cNvSpPr>
            <a:spLocks noChangeShapeType="1"/>
          </p:cNvSpPr>
          <p:nvPr/>
        </p:nvSpPr>
        <p:spPr bwMode="auto">
          <a:xfrm rot="5400000" flipV="1">
            <a:off x="9520238" y="4886325"/>
            <a:ext cx="0" cy="1835150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  <p:sp>
        <p:nvSpPr>
          <p:cNvPr id="59424" name="Text Box 36"/>
          <p:cNvSpPr txBox="1">
            <a:spLocks noChangeArrowheads="1"/>
          </p:cNvSpPr>
          <p:nvPr/>
        </p:nvSpPr>
        <p:spPr bwMode="auto">
          <a:xfrm>
            <a:off x="8628064" y="4419600"/>
            <a:ext cx="6556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i="1">
                <a:solidFill>
                  <a:schemeClr val="tx2"/>
                </a:solidFill>
              </a:rPr>
              <a:t>a</a:t>
            </a:r>
          </a:p>
        </p:txBody>
      </p:sp>
      <p:sp>
        <p:nvSpPr>
          <p:cNvPr id="59425" name="Text Box 37"/>
          <p:cNvSpPr txBox="1">
            <a:spLocks noChangeArrowheads="1"/>
          </p:cNvSpPr>
          <p:nvPr/>
        </p:nvSpPr>
        <p:spPr bwMode="auto">
          <a:xfrm>
            <a:off x="10182225" y="5764213"/>
            <a:ext cx="3190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i="1">
                <a:solidFill>
                  <a:schemeClr val="tx2"/>
                </a:solidFill>
              </a:rPr>
              <a:t>t</a:t>
            </a:r>
          </a:p>
        </p:txBody>
      </p:sp>
      <p:sp>
        <p:nvSpPr>
          <p:cNvPr id="59426" name="Line 38"/>
          <p:cNvSpPr>
            <a:spLocks noChangeShapeType="1"/>
          </p:cNvSpPr>
          <p:nvPr/>
        </p:nvSpPr>
        <p:spPr bwMode="auto">
          <a:xfrm>
            <a:off x="8951913" y="5676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27" name="Line 39"/>
          <p:cNvSpPr>
            <a:spLocks noChangeShapeType="1"/>
          </p:cNvSpPr>
          <p:nvPr/>
        </p:nvSpPr>
        <p:spPr bwMode="auto">
          <a:xfrm>
            <a:off x="9256713" y="5676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28" name="Line 40"/>
          <p:cNvSpPr>
            <a:spLocks noChangeShapeType="1"/>
          </p:cNvSpPr>
          <p:nvPr/>
        </p:nvSpPr>
        <p:spPr bwMode="auto">
          <a:xfrm>
            <a:off x="9559925" y="5676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29" name="Line 41"/>
          <p:cNvSpPr>
            <a:spLocks noChangeShapeType="1"/>
          </p:cNvSpPr>
          <p:nvPr/>
        </p:nvSpPr>
        <p:spPr bwMode="auto">
          <a:xfrm>
            <a:off x="9864725" y="5676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30" name="Line 42"/>
          <p:cNvSpPr>
            <a:spLocks noChangeShapeType="1"/>
          </p:cNvSpPr>
          <p:nvPr/>
        </p:nvSpPr>
        <p:spPr bwMode="auto">
          <a:xfrm>
            <a:off x="10169525" y="5676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31" name="Line 43"/>
          <p:cNvSpPr>
            <a:spLocks noChangeShapeType="1"/>
          </p:cNvSpPr>
          <p:nvPr/>
        </p:nvSpPr>
        <p:spPr bwMode="auto">
          <a:xfrm rot="-5400000">
            <a:off x="8642350" y="6284913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32" name="Line 44"/>
          <p:cNvSpPr>
            <a:spLocks noChangeShapeType="1"/>
          </p:cNvSpPr>
          <p:nvPr/>
        </p:nvSpPr>
        <p:spPr bwMode="auto">
          <a:xfrm rot="-5400000">
            <a:off x="8642350" y="59817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33" name="Line 45"/>
          <p:cNvSpPr>
            <a:spLocks noChangeShapeType="1"/>
          </p:cNvSpPr>
          <p:nvPr/>
        </p:nvSpPr>
        <p:spPr bwMode="auto">
          <a:xfrm rot="-5400000">
            <a:off x="8642350" y="56769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34" name="Line 46"/>
          <p:cNvSpPr>
            <a:spLocks noChangeShapeType="1"/>
          </p:cNvSpPr>
          <p:nvPr/>
        </p:nvSpPr>
        <p:spPr bwMode="auto">
          <a:xfrm rot="-5400000">
            <a:off x="8642350" y="5372100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35" name="Line 47"/>
          <p:cNvSpPr>
            <a:spLocks noChangeShapeType="1"/>
          </p:cNvSpPr>
          <p:nvPr/>
        </p:nvSpPr>
        <p:spPr bwMode="auto">
          <a:xfrm rot="-5400000">
            <a:off x="8642350" y="5068888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59436" name="Line 48"/>
          <p:cNvSpPr>
            <a:spLocks noChangeShapeType="1"/>
          </p:cNvSpPr>
          <p:nvPr/>
        </p:nvSpPr>
        <p:spPr bwMode="auto">
          <a:xfrm rot="-5400000">
            <a:off x="8642350" y="4764088"/>
            <a:ext cx="0" cy="26670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116785" name="Line 49"/>
          <p:cNvSpPr>
            <a:spLocks noChangeShapeType="1"/>
          </p:cNvSpPr>
          <p:nvPr/>
        </p:nvSpPr>
        <p:spPr bwMode="auto">
          <a:xfrm>
            <a:off x="8686800" y="6400800"/>
            <a:ext cx="1524000" cy="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</p:spPr>
        <p:txBody>
          <a:bodyPr/>
          <a:lstStyle/>
          <a:p>
            <a:endParaRPr lang="es-CL"/>
          </a:p>
        </p:txBody>
      </p:sp>
      <p:grpSp>
        <p:nvGrpSpPr>
          <p:cNvPr id="2" name="Group 53"/>
          <p:cNvGrpSpPr>
            <a:grpSpLocks/>
          </p:cNvGrpSpPr>
          <p:nvPr/>
        </p:nvGrpSpPr>
        <p:grpSpPr bwMode="auto">
          <a:xfrm>
            <a:off x="8626475" y="806450"/>
            <a:ext cx="1504950" cy="914400"/>
            <a:chOff x="4474" y="508"/>
            <a:chExt cx="948" cy="576"/>
          </a:xfrm>
        </p:grpSpPr>
        <p:sp>
          <p:nvSpPr>
            <p:cNvPr id="59442" name="Freeform 32"/>
            <p:cNvSpPr>
              <a:spLocks/>
            </p:cNvSpPr>
            <p:nvPr/>
          </p:nvSpPr>
          <p:spPr bwMode="auto">
            <a:xfrm>
              <a:off x="4942" y="508"/>
              <a:ext cx="480" cy="576"/>
            </a:xfrm>
            <a:custGeom>
              <a:avLst/>
              <a:gdLst>
                <a:gd name="T0" fmla="*/ 0 w 816"/>
                <a:gd name="T1" fmla="*/ 0 h 576"/>
                <a:gd name="T2" fmla="*/ 1 w 816"/>
                <a:gd name="T3" fmla="*/ 29 h 576"/>
                <a:gd name="T4" fmla="*/ 2 w 816"/>
                <a:gd name="T5" fmla="*/ 125 h 576"/>
                <a:gd name="T6" fmla="*/ 3 w 816"/>
                <a:gd name="T7" fmla="*/ 317 h 576"/>
                <a:gd name="T8" fmla="*/ 4 w 816"/>
                <a:gd name="T9" fmla="*/ 576 h 57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16"/>
                <a:gd name="T16" fmla="*/ 0 h 576"/>
                <a:gd name="T17" fmla="*/ 816 w 816"/>
                <a:gd name="T18" fmla="*/ 576 h 57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16" h="576">
                  <a:moveTo>
                    <a:pt x="0" y="0"/>
                  </a:moveTo>
                  <a:cubicBezTo>
                    <a:pt x="42" y="5"/>
                    <a:pt x="168" y="8"/>
                    <a:pt x="250" y="29"/>
                  </a:cubicBezTo>
                  <a:cubicBezTo>
                    <a:pt x="332" y="50"/>
                    <a:pt x="418" y="77"/>
                    <a:pt x="490" y="125"/>
                  </a:cubicBezTo>
                  <a:cubicBezTo>
                    <a:pt x="562" y="173"/>
                    <a:pt x="628" y="242"/>
                    <a:pt x="682" y="317"/>
                  </a:cubicBezTo>
                  <a:cubicBezTo>
                    <a:pt x="736" y="392"/>
                    <a:pt x="788" y="522"/>
                    <a:pt x="816" y="576"/>
                  </a:cubicBezTo>
                </a:path>
              </a:pathLst>
            </a:custGeom>
            <a:noFill/>
            <a:ln w="38100">
              <a:solidFill>
                <a:schemeClr val="hlink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9443" name="Freeform 50"/>
            <p:cNvSpPr>
              <a:spLocks/>
            </p:cNvSpPr>
            <p:nvPr/>
          </p:nvSpPr>
          <p:spPr bwMode="auto">
            <a:xfrm flipH="1">
              <a:off x="4474" y="508"/>
              <a:ext cx="480" cy="576"/>
            </a:xfrm>
            <a:custGeom>
              <a:avLst/>
              <a:gdLst>
                <a:gd name="T0" fmla="*/ 0 w 816"/>
                <a:gd name="T1" fmla="*/ 0 h 576"/>
                <a:gd name="T2" fmla="*/ 1 w 816"/>
                <a:gd name="T3" fmla="*/ 29 h 576"/>
                <a:gd name="T4" fmla="*/ 2 w 816"/>
                <a:gd name="T5" fmla="*/ 125 h 576"/>
                <a:gd name="T6" fmla="*/ 3 w 816"/>
                <a:gd name="T7" fmla="*/ 317 h 576"/>
                <a:gd name="T8" fmla="*/ 4 w 816"/>
                <a:gd name="T9" fmla="*/ 576 h 57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16"/>
                <a:gd name="T16" fmla="*/ 0 h 576"/>
                <a:gd name="T17" fmla="*/ 816 w 816"/>
                <a:gd name="T18" fmla="*/ 576 h 57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16" h="576">
                  <a:moveTo>
                    <a:pt x="0" y="0"/>
                  </a:moveTo>
                  <a:cubicBezTo>
                    <a:pt x="42" y="5"/>
                    <a:pt x="168" y="8"/>
                    <a:pt x="250" y="29"/>
                  </a:cubicBezTo>
                  <a:cubicBezTo>
                    <a:pt x="332" y="50"/>
                    <a:pt x="418" y="77"/>
                    <a:pt x="490" y="125"/>
                  </a:cubicBezTo>
                  <a:cubicBezTo>
                    <a:pt x="562" y="173"/>
                    <a:pt x="628" y="242"/>
                    <a:pt x="682" y="317"/>
                  </a:cubicBezTo>
                  <a:cubicBezTo>
                    <a:pt x="736" y="392"/>
                    <a:pt x="788" y="522"/>
                    <a:pt x="816" y="576"/>
                  </a:cubicBezTo>
                </a:path>
              </a:pathLst>
            </a:custGeom>
            <a:noFill/>
            <a:ln w="38100">
              <a:solidFill>
                <a:schemeClr val="hlink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</p:grpSp>
      <p:sp>
        <p:nvSpPr>
          <p:cNvPr id="59439" name="Text Box 52"/>
          <p:cNvSpPr txBox="1">
            <a:spLocks noChangeArrowheads="1"/>
          </p:cNvSpPr>
          <p:nvPr/>
        </p:nvSpPr>
        <p:spPr bwMode="auto">
          <a:xfrm>
            <a:off x="1828800" y="2362200"/>
            <a:ext cx="65532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/>
              <a:t>Una pelota se lanza desde el suelo hasta una altura de dos metros del suelo, y vuelve a caer, sus gráficos son:</a:t>
            </a:r>
            <a:endParaRPr lang="en-US" sz="2800"/>
          </a:p>
        </p:txBody>
      </p:sp>
      <p:sp>
        <p:nvSpPr>
          <p:cNvPr id="59440" name="Text Box 7"/>
          <p:cNvSpPr txBox="1">
            <a:spLocks noChangeArrowheads="1"/>
          </p:cNvSpPr>
          <p:nvPr/>
        </p:nvSpPr>
        <p:spPr bwMode="auto">
          <a:xfrm>
            <a:off x="8610600" y="304800"/>
            <a:ext cx="6556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i="1">
                <a:solidFill>
                  <a:schemeClr val="tx2"/>
                </a:solidFill>
              </a:rPr>
              <a:t>x</a:t>
            </a:r>
          </a:p>
        </p:txBody>
      </p:sp>
      <p:pic>
        <p:nvPicPr>
          <p:cNvPr id="59441" name="Picture 2" descr="C:\2012_1\fmf024\clases\clase_A6\Nueva carpeta\Nueva imagen (6).bmp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36344" y="3829050"/>
            <a:ext cx="2170113" cy="299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67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78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CL" sz="3200" b="1" dirty="0">
                <a:solidFill>
                  <a:srgbClr val="004586"/>
                </a:solidFill>
              </a:rPr>
              <a:t>Entonces, </a:t>
            </a:r>
            <a:r>
              <a:rPr lang="es-CL" sz="3200" b="1" dirty="0">
                <a:solidFill>
                  <a:srgbClr val="FF0000"/>
                </a:solidFill>
              </a:rPr>
              <a:t>¿Cuál es la profundidad del pozo?</a:t>
            </a:r>
            <a:br>
              <a:rPr lang="es-CL" sz="3200" b="1" dirty="0">
                <a:solidFill>
                  <a:srgbClr val="FF0000"/>
                </a:solidFill>
              </a:rPr>
            </a:br>
            <a:endParaRPr lang="es-CL" sz="3200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C2C28-F7FF-4DDE-96AE-FDEE7C3EC7E3}" type="slidenum">
              <a:rPr lang="es-CL" smtClean="0"/>
              <a:pPr/>
              <a:t>23</a:t>
            </a:fld>
            <a:endParaRPr lang="es-CL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0880" y="2000241"/>
            <a:ext cx="8817120" cy="28313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8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57BD1727-E15E-4AD2-A153-D97C506C7B0D}" type="slidenum">
              <a:rPr lang="es-CL"/>
              <a:pPr/>
              <a:t>24</a:t>
            </a:fld>
            <a:endParaRPr lang="es-CL"/>
          </a:p>
        </p:txBody>
      </p:sp>
      <p:sp>
        <p:nvSpPr>
          <p:cNvPr id="16385" name="Text Box 1"/>
          <p:cNvSpPr txBox="1">
            <a:spLocks noChangeArrowheads="1"/>
          </p:cNvSpPr>
          <p:nvPr/>
        </p:nvSpPr>
        <p:spPr bwMode="auto">
          <a:xfrm>
            <a:off x="2992800" y="326916"/>
            <a:ext cx="6204960" cy="489651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81639" tIns="60021" rIns="81639" bIns="40820"/>
          <a:lstStyle/>
          <a:p>
            <a:pPr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</a:tabLst>
            </a:pPr>
            <a:r>
              <a:rPr lang="es-CL" sz="2200" b="1" dirty="0">
                <a:solidFill>
                  <a:srgbClr val="004586"/>
                </a:solidFill>
              </a:rPr>
              <a:t>Entonces, </a:t>
            </a:r>
            <a:r>
              <a:rPr lang="es-CL" sz="2200" b="1" dirty="0">
                <a:solidFill>
                  <a:srgbClr val="FF0000"/>
                </a:solidFill>
              </a:rPr>
              <a:t>¿Cuál es la profundidad del pozo?</a:t>
            </a:r>
          </a:p>
        </p:txBody>
      </p:sp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1901280" y="727277"/>
            <a:ext cx="8652960" cy="194564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81639" tIns="40820" rIns="81639" bIns="40820"/>
          <a:lstStyle/>
          <a:p>
            <a:pPr>
              <a:lnSpc>
                <a:spcPct val="117000"/>
              </a:lnSpc>
              <a:buSzPct val="45000"/>
              <a:buFont typeface="Wingdings" charset="2"/>
              <a:buChar char="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  <a:tab pos="8536446" algn="l"/>
              </a:tabLst>
            </a:pPr>
            <a:r>
              <a:rPr lang="es-CL" dirty="0">
                <a:solidFill>
                  <a:srgbClr val="004586"/>
                </a:solidFill>
                <a:latin typeface="Comic Sans MS" pitchFamily="64" charset="0"/>
              </a:rPr>
              <a:t>Este tiempo corresponde al tiempo que demoró la piedra en llegar al fondo, </a:t>
            </a:r>
            <a:r>
              <a:rPr lang="es-CL" dirty="0" err="1">
                <a:solidFill>
                  <a:srgbClr val="004586"/>
                </a:solidFill>
                <a:latin typeface="Comic Sans MS" pitchFamily="64" charset="0"/>
              </a:rPr>
              <a:t>t</a:t>
            </a:r>
            <a:r>
              <a:rPr lang="es-CL" baseline="-33000" dirty="0" err="1">
                <a:solidFill>
                  <a:srgbClr val="004586"/>
                </a:solidFill>
                <a:latin typeface="Comic Sans MS" pitchFamily="64" charset="0"/>
              </a:rPr>
              <a:t>p</a:t>
            </a:r>
            <a:r>
              <a:rPr lang="es-CL" dirty="0">
                <a:solidFill>
                  <a:srgbClr val="004586"/>
                </a:solidFill>
                <a:latin typeface="Comic Sans MS" pitchFamily="64" charset="0"/>
              </a:rPr>
              <a:t>, más el tiempo que demora el sonido en viajar hasta la superficie, </a:t>
            </a:r>
            <a:r>
              <a:rPr lang="es-CL" dirty="0" err="1">
                <a:solidFill>
                  <a:srgbClr val="004586"/>
                </a:solidFill>
                <a:latin typeface="Comic Sans MS" pitchFamily="64" charset="0"/>
              </a:rPr>
              <a:t>t</a:t>
            </a:r>
            <a:r>
              <a:rPr lang="es-CL" baseline="-33000" dirty="0" err="1">
                <a:solidFill>
                  <a:srgbClr val="004586"/>
                </a:solidFill>
                <a:latin typeface="Comic Sans MS" pitchFamily="64" charset="0"/>
              </a:rPr>
              <a:t>s</a:t>
            </a:r>
            <a:r>
              <a:rPr lang="es-CL" dirty="0">
                <a:solidFill>
                  <a:srgbClr val="004586"/>
                </a:solidFill>
                <a:latin typeface="Comic Sans MS" pitchFamily="64" charset="0"/>
              </a:rPr>
              <a:t>.</a:t>
            </a:r>
          </a:p>
          <a:p>
            <a:pPr>
              <a:lnSpc>
                <a:spcPct val="117000"/>
              </a:lnSpc>
              <a:buSzPct val="45000"/>
              <a:buFont typeface="Wingdings" charset="2"/>
              <a:buChar char="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  <a:tab pos="8536446" algn="l"/>
              </a:tabLst>
            </a:pPr>
            <a:r>
              <a:rPr lang="es-CL" dirty="0">
                <a:solidFill>
                  <a:srgbClr val="004586"/>
                </a:solidFill>
                <a:latin typeface="Comic Sans MS" pitchFamily="64" charset="0"/>
              </a:rPr>
              <a:t>La piedra viaja en caída libre (MRUA) y el sonido viaja con rapidez constante (MRU).</a:t>
            </a:r>
          </a:p>
          <a:p>
            <a:pPr>
              <a:lnSpc>
                <a:spcPct val="117000"/>
              </a:lnSpc>
              <a:buSzPct val="45000"/>
              <a:buFont typeface="Wingdings" charset="2"/>
              <a:buChar char="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  <a:tab pos="8536446" algn="l"/>
              </a:tabLst>
            </a:pPr>
            <a:r>
              <a:rPr lang="es-CL" dirty="0">
                <a:solidFill>
                  <a:srgbClr val="004586"/>
                </a:solidFill>
                <a:latin typeface="Comic Sans MS" pitchFamily="64" charset="0"/>
              </a:rPr>
              <a:t>Desde que se suelta la piedra hasta que el personaje escucha el sonido de la piedra dando con el fondo del pozo, pasan 16 segundos.</a:t>
            </a:r>
          </a:p>
          <a:p>
            <a:pPr>
              <a:lnSpc>
                <a:spcPct val="117000"/>
              </a:lnSpc>
              <a:buSzPct val="45000"/>
              <a:buFont typeface="Wingdings" charset="2"/>
              <a:buChar char="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  <a:tab pos="8536446" algn="l"/>
              </a:tabLst>
            </a:pPr>
            <a:r>
              <a:rPr lang="es-CL" dirty="0">
                <a:solidFill>
                  <a:srgbClr val="004586"/>
                </a:solidFill>
                <a:latin typeface="Comic Sans MS" pitchFamily="64" charset="0"/>
              </a:rPr>
              <a:t>La distancia que recorre la piedra es la misma distancia recorrida por el sonido.</a:t>
            </a:r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3024166" y="3071810"/>
            <a:ext cx="6204960" cy="32115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81639" tIns="55221" rIns="81639" bIns="40820"/>
          <a:lstStyle/>
          <a:p>
            <a:pPr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</a:tabLst>
            </a:pPr>
            <a:r>
              <a:rPr lang="es-CL" b="1" dirty="0">
                <a:solidFill>
                  <a:srgbClr val="FF950E"/>
                </a:solidFill>
              </a:rPr>
              <a:t>Esto expresado matemáticamente es.....</a:t>
            </a:r>
          </a:p>
        </p:txBody>
      </p:sp>
      <p:graphicFrame>
        <p:nvGraphicFramePr>
          <p:cNvPr id="16388" name="Object 4"/>
          <p:cNvGraphicFramePr>
            <a:graphicFrameLocks noChangeAspect="1"/>
          </p:cNvGraphicFramePr>
          <p:nvPr/>
        </p:nvGraphicFramePr>
        <p:xfrm>
          <a:off x="4095736" y="3643314"/>
          <a:ext cx="3160800" cy="14214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3" imgW="3487680" imgH="1589760" progId="">
                  <p:embed/>
                </p:oleObj>
              </mc:Choice>
              <mc:Fallback>
                <p:oleObj r:id="rId3" imgW="3487680" imgH="1589760" progId="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95736" y="3643314"/>
                        <a:ext cx="3160800" cy="142143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/>
                              <a:srcRect/>
                              <a:stretch>
                                <a:fillRect/>
                              </a:stretch>
                            </a:blip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3156960" y="5067894"/>
            <a:ext cx="4898880" cy="32115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81639" tIns="55221" rIns="81639" bIns="40820"/>
          <a:lstStyle/>
          <a:p>
            <a:pPr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</a:pPr>
            <a:r>
              <a:rPr lang="es-CL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Ojo, hay que definir un sistema de coordenadas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15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1D77CC2-B34E-4B99-A2CF-CB82A6EC509F}" type="slidenum">
              <a:rPr lang="es-CL"/>
              <a:pPr/>
              <a:t>25</a:t>
            </a:fld>
            <a:endParaRPr lang="es-CL"/>
          </a:p>
        </p:txBody>
      </p:sp>
      <p:sp>
        <p:nvSpPr>
          <p:cNvPr id="17409" name="Rectangle 1"/>
          <p:cNvSpPr>
            <a:spLocks noGrp="1" noChangeArrowheads="1"/>
          </p:cNvSpPr>
          <p:nvPr>
            <p:ph type="title"/>
          </p:nvPr>
        </p:nvSpPr>
        <p:spPr>
          <a:xfrm>
            <a:off x="1980481" y="273630"/>
            <a:ext cx="8228160" cy="542937"/>
          </a:xfrm>
          <a:ln/>
        </p:spPr>
        <p:txBody>
          <a:bodyPr vert="horz" lIns="91440" tIns="19201" rIns="91440" bIns="45720" rtlCol="0" anchor="ctr">
            <a:normAutofit/>
          </a:bodyPr>
          <a:lstStyle/>
          <a:p>
            <a:pPr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r>
              <a:rPr lang="es-CL" sz="2200" b="1" dirty="0">
                <a:solidFill>
                  <a:srgbClr val="004586"/>
                </a:solidFill>
              </a:rPr>
              <a:t>Entonces, </a:t>
            </a:r>
            <a:r>
              <a:rPr lang="es-CL" sz="2200" b="1" dirty="0">
                <a:solidFill>
                  <a:srgbClr val="FF0000"/>
                </a:solidFill>
              </a:rPr>
              <a:t>¿Cuál es la profundidad del pozo?</a:t>
            </a: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06400" y="1375345"/>
            <a:ext cx="1451520" cy="156400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7411" name="Line 3"/>
          <p:cNvSpPr>
            <a:spLocks noChangeShapeType="1"/>
          </p:cNvSpPr>
          <p:nvPr/>
        </p:nvSpPr>
        <p:spPr bwMode="auto">
          <a:xfrm>
            <a:off x="6062880" y="2776612"/>
            <a:ext cx="1440" cy="3102086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</p:spPr>
        <p:txBody>
          <a:bodyPr lIns="82945" tIns="41473" rIns="82945" bIns="41473"/>
          <a:lstStyle/>
          <a:p>
            <a:endParaRPr lang="es-CL"/>
          </a:p>
        </p:txBody>
      </p:sp>
      <p:sp>
        <p:nvSpPr>
          <p:cNvPr id="17412" name="Line 4"/>
          <p:cNvSpPr>
            <a:spLocks noChangeShapeType="1"/>
          </p:cNvSpPr>
          <p:nvPr/>
        </p:nvSpPr>
        <p:spPr bwMode="auto">
          <a:xfrm>
            <a:off x="6879361" y="2776612"/>
            <a:ext cx="1440" cy="3102086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</p:spPr>
        <p:txBody>
          <a:bodyPr lIns="82945" tIns="41473" rIns="82945" bIns="41473"/>
          <a:lstStyle/>
          <a:p>
            <a:endParaRPr lang="es-CL"/>
          </a:p>
        </p:txBody>
      </p:sp>
      <p:sp>
        <p:nvSpPr>
          <p:cNvPr id="17413" name="Line 5"/>
          <p:cNvSpPr>
            <a:spLocks noChangeShapeType="1"/>
          </p:cNvSpPr>
          <p:nvPr/>
        </p:nvSpPr>
        <p:spPr bwMode="auto">
          <a:xfrm>
            <a:off x="6062881" y="5878698"/>
            <a:ext cx="816480" cy="1441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</p:spPr>
        <p:txBody>
          <a:bodyPr lIns="82945" tIns="41473" rIns="82945" bIns="41473"/>
          <a:lstStyle/>
          <a:p>
            <a:endParaRPr lang="es-CL"/>
          </a:p>
        </p:txBody>
      </p:sp>
      <p:sp>
        <p:nvSpPr>
          <p:cNvPr id="17414" name="Freeform 6"/>
          <p:cNvSpPr>
            <a:spLocks/>
          </p:cNvSpPr>
          <p:nvPr/>
        </p:nvSpPr>
        <p:spPr bwMode="auto">
          <a:xfrm>
            <a:off x="4300320" y="2776612"/>
            <a:ext cx="5878080" cy="1441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8000" y="0"/>
              </a:cxn>
            </a:cxnLst>
            <a:rect l="0" t="0" r="r" b="b"/>
            <a:pathLst>
              <a:path w="18001" h="1">
                <a:moveTo>
                  <a:pt x="0" y="0"/>
                </a:moveTo>
                <a:lnTo>
                  <a:pt x="18000" y="0"/>
                </a:lnTo>
              </a:path>
            </a:pathLst>
          </a:custGeom>
          <a:noFill/>
          <a:ln w="54000">
            <a:solidFill>
              <a:srgbClr val="FF0000"/>
            </a:solidFill>
            <a:round/>
            <a:headEnd type="triangle" w="med" len="med"/>
            <a:tailEnd type="triangle" w="med" len="med"/>
          </a:ln>
          <a:effectLst/>
        </p:spPr>
        <p:txBody>
          <a:bodyPr lIns="82945" tIns="41473" rIns="82945" bIns="41473"/>
          <a:lstStyle/>
          <a:p>
            <a:endParaRPr lang="es-CL"/>
          </a:p>
        </p:txBody>
      </p:sp>
      <p:sp>
        <p:nvSpPr>
          <p:cNvPr id="17415" name="Freeform 7"/>
          <p:cNvSpPr>
            <a:spLocks/>
          </p:cNvSpPr>
          <p:nvPr/>
        </p:nvSpPr>
        <p:spPr bwMode="auto">
          <a:xfrm>
            <a:off x="6062880" y="1143480"/>
            <a:ext cx="1440" cy="5389046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16500"/>
              </a:cxn>
            </a:cxnLst>
            <a:rect l="0" t="0" r="r" b="b"/>
            <a:pathLst>
              <a:path w="1" h="16501">
                <a:moveTo>
                  <a:pt x="0" y="0"/>
                </a:moveTo>
                <a:lnTo>
                  <a:pt x="0" y="16500"/>
                </a:lnTo>
              </a:path>
            </a:pathLst>
          </a:custGeom>
          <a:noFill/>
          <a:ln w="54000">
            <a:solidFill>
              <a:srgbClr val="FF0000"/>
            </a:solidFill>
            <a:round/>
            <a:headEnd type="triangle" w="med" len="med"/>
            <a:tailEnd type="triangle" w="med" len="med"/>
          </a:ln>
          <a:effectLst/>
        </p:spPr>
        <p:txBody>
          <a:bodyPr lIns="82945" tIns="41473" rIns="82945" bIns="41473"/>
          <a:lstStyle/>
          <a:p>
            <a:endParaRPr lang="es-CL"/>
          </a:p>
        </p:txBody>
      </p:sp>
      <p:sp>
        <p:nvSpPr>
          <p:cNvPr id="17416" name="Text Box 8"/>
          <p:cNvSpPr txBox="1">
            <a:spLocks noChangeArrowheads="1"/>
          </p:cNvSpPr>
          <p:nvPr/>
        </p:nvSpPr>
        <p:spPr bwMode="auto">
          <a:xfrm>
            <a:off x="9687360" y="2298482"/>
            <a:ext cx="816480" cy="32115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81639" tIns="55221" rIns="81639" bIns="40820"/>
          <a:lstStyle/>
          <a:p>
            <a:pPr>
              <a:tabLst>
                <a:tab pos="656650" algn="l"/>
              </a:tabLst>
            </a:pPr>
            <a:r>
              <a:rPr lang="es-CL" b="1" dirty="0">
                <a:solidFill>
                  <a:srgbClr val="FF0000"/>
                </a:solidFill>
              </a:rPr>
              <a:t>+x(m)</a:t>
            </a:r>
          </a:p>
        </p:txBody>
      </p:sp>
      <p:sp>
        <p:nvSpPr>
          <p:cNvPr id="17417" name="Text Box 9"/>
          <p:cNvSpPr txBox="1">
            <a:spLocks noChangeArrowheads="1"/>
          </p:cNvSpPr>
          <p:nvPr/>
        </p:nvSpPr>
        <p:spPr bwMode="auto">
          <a:xfrm>
            <a:off x="5115361" y="5890219"/>
            <a:ext cx="816480" cy="32115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81639" tIns="55221" rIns="81639" bIns="40820"/>
          <a:lstStyle/>
          <a:p>
            <a:pPr>
              <a:tabLst>
                <a:tab pos="656650" algn="l"/>
              </a:tabLst>
            </a:pPr>
            <a:r>
              <a:rPr lang="es-CL" b="1" dirty="0">
                <a:solidFill>
                  <a:srgbClr val="FF0000"/>
                </a:solidFill>
              </a:rPr>
              <a:t>+y(m)</a:t>
            </a:r>
          </a:p>
        </p:txBody>
      </p:sp>
      <p:sp>
        <p:nvSpPr>
          <p:cNvPr id="17418" name="Freeform 10"/>
          <p:cNvSpPr>
            <a:spLocks/>
          </p:cNvSpPr>
          <p:nvPr/>
        </p:nvSpPr>
        <p:spPr bwMode="auto">
          <a:xfrm>
            <a:off x="8381280" y="1143481"/>
            <a:ext cx="1440" cy="98074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3000"/>
              </a:cxn>
            </a:cxnLst>
            <a:rect l="0" t="0" r="r" b="b"/>
            <a:pathLst>
              <a:path w="1" h="3001">
                <a:moveTo>
                  <a:pt x="0" y="0"/>
                </a:moveTo>
                <a:lnTo>
                  <a:pt x="0" y="3000"/>
                </a:lnTo>
              </a:path>
            </a:pathLst>
          </a:custGeom>
          <a:noFill/>
          <a:ln w="72000">
            <a:solidFill>
              <a:srgbClr val="000080"/>
            </a:solidFill>
            <a:round/>
            <a:headEnd/>
            <a:tailEnd type="triangle" w="med" len="med"/>
          </a:ln>
          <a:effectLst/>
        </p:spPr>
        <p:txBody>
          <a:bodyPr lIns="82945" tIns="41473" rIns="82945" bIns="41473"/>
          <a:lstStyle/>
          <a:p>
            <a:endParaRPr lang="es-CL"/>
          </a:p>
        </p:txBody>
      </p:sp>
      <p:graphicFrame>
        <p:nvGraphicFramePr>
          <p:cNvPr id="17419" name="Object 11"/>
          <p:cNvGraphicFramePr>
            <a:graphicFrameLocks noChangeAspect="1"/>
          </p:cNvGraphicFramePr>
          <p:nvPr/>
        </p:nvGraphicFramePr>
        <p:xfrm>
          <a:off x="8441761" y="1278855"/>
          <a:ext cx="1524960" cy="30675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4" imgW="1681920" imgH="338040" progId="">
                  <p:embed/>
                </p:oleObj>
              </mc:Choice>
              <mc:Fallback>
                <p:oleObj r:id="rId4" imgW="1681920" imgH="338040" progId="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41761" y="1278855"/>
                        <a:ext cx="1524960" cy="30675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blipFill dpi="0" rotWithShape="0">
                              <a:blip/>
                              <a:srcRect/>
                              <a:stretch>
                                <a:fillRect/>
                              </a:stretch>
                            </a:blip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20" name="Text Box 12"/>
          <p:cNvSpPr txBox="1">
            <a:spLocks noChangeArrowheads="1"/>
          </p:cNvSpPr>
          <p:nvPr/>
        </p:nvSpPr>
        <p:spPr bwMode="auto">
          <a:xfrm>
            <a:off x="2108641" y="3659426"/>
            <a:ext cx="3189600" cy="31395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81639" tIns="55221" rIns="81639" bIns="40820"/>
          <a:lstStyle/>
          <a:p>
            <a:pPr>
              <a:tabLst>
                <a:tab pos="656650" algn="l"/>
                <a:tab pos="1313299" algn="l"/>
                <a:tab pos="1969949" algn="l"/>
                <a:tab pos="2626599" algn="l"/>
              </a:tabLst>
            </a:pPr>
            <a:r>
              <a:rPr lang="es-CL" dirty="0">
                <a:solidFill>
                  <a:srgbClr val="000000"/>
                </a:solidFill>
              </a:rPr>
              <a:t>Resuelto en clase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 animBg="1"/>
      <p:bldP spid="17415" grpId="0" animBg="1"/>
      <p:bldP spid="1741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es-CL"/>
              <a:t>Escuel Naval Arturo Prat</a:t>
            </a: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B6FB9327-2D12-4896-8EB0-0EB5C61E20A6}" type="slidenum">
              <a:rPr lang="es-CL"/>
              <a:pPr/>
              <a:t>26</a:t>
            </a:fld>
            <a:endParaRPr lang="es-CL"/>
          </a:p>
        </p:txBody>
      </p:sp>
      <p:pic>
        <p:nvPicPr>
          <p:cNvPr id="2355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06703" y="875190"/>
            <a:ext cx="3975697" cy="490659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1675201" y="226104"/>
            <a:ext cx="2404575" cy="745999"/>
          </a:xfrm>
          <a:ln/>
        </p:spPr>
        <p:txBody>
          <a:bodyPr>
            <a:normAutofit/>
          </a:bodyPr>
          <a:lstStyle/>
          <a:p>
            <a:pPr>
              <a:lnSpc>
                <a:spcPct val="117000"/>
              </a:lnSpc>
              <a:tabLst>
                <a:tab pos="656650" algn="l"/>
                <a:tab pos="1313299" algn="l"/>
              </a:tabLst>
            </a:pPr>
            <a:r>
              <a:rPr lang="es-CL" sz="2900" dirty="0">
                <a:solidFill>
                  <a:srgbClr val="FF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Ejercicio</a:t>
            </a:r>
          </a:p>
        </p:txBody>
      </p:sp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1850881" y="979304"/>
            <a:ext cx="5757287" cy="1657609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81639" tIns="40820" rIns="81639" bIns="40820"/>
          <a:lstStyle/>
          <a:p>
            <a:pPr algn="just">
              <a:lnSpc>
                <a:spcPct val="117000"/>
              </a:lnSpc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</a:tabLst>
            </a:pPr>
            <a:r>
              <a:rPr lang="es-CL" dirty="0">
                <a:solidFill>
                  <a:srgbClr val="000000"/>
                </a:solidFill>
              </a:rPr>
              <a:t>Un cadete (A) está sobre la azotea del departamento del ejecutivo y desea dejar caer un huevo sobre otro cadete (B) el cual se acerca con velocidad constante hacia el edificio. </a:t>
            </a:r>
            <a:r>
              <a:rPr lang="es-CL" b="1" dirty="0">
                <a:solidFill>
                  <a:srgbClr val="FF0000"/>
                </a:solidFill>
              </a:rPr>
              <a:t>¿Dónde deberá estar el cadete B,  en el instante que el cadete A suelta el huevo?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z="4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Problema extra</a:t>
            </a:r>
          </a:p>
        </p:txBody>
      </p:sp>
      <p:sp>
        <p:nvSpPr>
          <p:cNvPr id="78851" name="Rectangle 3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ES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Un objeto se deja caer desde un puente a 12 [m] de altura. Un vehículo viaja por un camino que pasa bajo el puente a 25 [km/h]. </a:t>
            </a:r>
          </a:p>
          <a:p>
            <a:pPr marL="0" indent="0" algn="just">
              <a:buNone/>
            </a:pPr>
            <a:r>
              <a:rPr lang="es-ES" sz="28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¿A qué distancia del puente debe venir el vehículo (que mide 10 [m] de longitud) para que el objeto caiga al suelo inmediatamente detrás del vehículo?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MOGRAPHIC" val="False"/>
  <p:tag name="SPEEDSCORING" val="False"/>
  <p:tag name="CORRECTPOINTVALUE" val="1"/>
  <p:tag name="INCORRECTPOINTVALUE" val="0"/>
  <p:tag name="ZEROBASED" val="False"/>
  <p:tag name="SLIDEGUID" val="7C5FC2994E5448B0B72ACC769BFE5DFE"/>
  <p:tag name="SLIDEID" val="7C5FC2994E5448B0B72ACC769BFE5DFE"/>
  <p:tag name="SLIDEORDER" val="1"/>
  <p:tag name="SLIDETYPE" val="Q"/>
  <p:tag name="VALUEFORMAT" val="0%"/>
  <p:tag name="DELIMITERS" val="3.1"/>
  <p:tag name="QUESTIONALIAS" val="Aceleración&#10;¿Es posible que un objeto tenga una velocidad positiva al mismo tiempo que tiene una aceleración negativa?&#10;"/>
  <p:tag name="RESPONSESONLY" val="False"/>
  <p:tag name="ANSWERSALIAS" val="1.- Si |smicln|2.- No|smicln|3.- No se puede determinar"/>
  <p:tag name="COUNTDOWNSECONDS" val="10"/>
  <p:tag name="COUNTDOWNHEIGHT" val="80"/>
  <p:tag name="COUNTDOWNWIDTH" val="100"/>
  <p:tag name="TOTALRESPONSES" val="35"/>
  <p:tag name="RESPONSECOUNT" val="35"/>
  <p:tag name="SLICED" val="False"/>
  <p:tag name="RESPONSES" val="1;1;1;1;1;1;1;1;1;1;1;1;1;1;2;2;2;2;3;3;3;2;2;2;3;3;3;2;2;1;1;1;1;1;1;-;-;-;-;-;-;-;-;-;-;-;-;-;-;-;-;-;-;-;-;-;-;-;-;-;-;-;-;-;-;-;-;-;-;-;-;-;-;-;-;-;-;-;-;-;-;-;-;-;-;-;-;-;-;-;-;-;-;-;-;-;-;"/>
  <p:tag name="CHARTSTRINGSTD" val="20 9 6"/>
  <p:tag name="CHARTSTRINGREV" val="6 9 20"/>
  <p:tag name="CHARTSTRINGSTDPER" val="0,571428571428571 0,257142857142857 0,171428571428571"/>
  <p:tag name="CHARTSTRINGREVPER" val="0,171428571428571 0,257142857142857 0,571428571428571"/>
  <p:tag name="RESTORECOUNTDOWNTIMER" val="False"/>
  <p:tag name="RESPONSESGATHERED" val="False"/>
  <p:tag name="ANONYMOUSTEMP" val="False"/>
  <p:tag name="VALUES" val="Correct|smicln|Incorrect|smicln|Incorrect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SWERBULLETS" val="3"/>
  <p:tag name="OLDNUMANSWERS" val="3"/>
  <p:tag name="TEXTLENGTH" val="41"/>
  <p:tag name="FONTSIZE" val="28"/>
  <p:tag name="BULLETTYPE" val="ppBulletArabicPeriod"/>
  <p:tag name="ANSWERTEXT" val="1.- Si &#10;2.- No&#10;3.- No se puede determinar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MOGRAPHIC" val="False"/>
  <p:tag name="SPEEDSCORING" val="False"/>
  <p:tag name="CORRECTPOINTVALUE" val="1"/>
  <p:tag name="INCORRECTPOINTVALUE" val="0"/>
  <p:tag name="ZEROBASED" val="False"/>
  <p:tag name="SLIDEGUID" val="7C5FC2994E5448B0B72ACC769BFE5DFE"/>
  <p:tag name="SLIDEID" val="7C5FC2994E5448B0B72ACC769BFE5DFE"/>
  <p:tag name="SLIDEORDER" val="1"/>
  <p:tag name="SLIDETYPE" val="Q"/>
  <p:tag name="VALUEFORMAT" val="0%"/>
  <p:tag name="DELIMITERS" val="3.1"/>
  <p:tag name="QUESTIONALIAS" val="Aceleración&#10;¿Es posible que un objeto tenga una velocidad positiva al mismo tiempo que tiene una aceleración negativa?&#10;"/>
  <p:tag name="RESPONSESONLY" val="False"/>
  <p:tag name="ANSWERSALIAS" val="1.- Si |smicln|2.- No|smicln|3.- No se puede determinar"/>
  <p:tag name="COUNTDOWNSECONDS" val="10"/>
  <p:tag name="COUNTDOWNHEIGHT" val="80"/>
  <p:tag name="COUNTDOWNWIDTH" val="100"/>
  <p:tag name="TOTALRESPONSES" val="35"/>
  <p:tag name="RESPONSECOUNT" val="35"/>
  <p:tag name="SLICED" val="False"/>
  <p:tag name="RESPONSES" val="1;1;1;1;1;1;1;1;1;1;1;1;1;1;2;2;2;2;3;3;3;2;2;2;3;3;3;2;2;1;1;1;1;1;1;-;-;-;-;-;-;-;-;-;-;-;-;-;-;-;-;-;-;-;-;-;-;-;-;-;-;-;-;-;-;-;-;-;-;-;-;-;-;-;-;-;-;-;-;-;-;-;-;-;-;-;-;-;-;-;-;-;-;-;-;-;-;"/>
  <p:tag name="CHARTSTRINGSTD" val="20 9 6"/>
  <p:tag name="CHARTSTRINGREV" val="6 9 20"/>
  <p:tag name="CHARTSTRINGSTDPER" val="0,571428571428571 0,257142857142857 0,171428571428571"/>
  <p:tag name="CHARTSTRINGREVPER" val="0,171428571428571 0,257142857142857 0,571428571428571"/>
  <p:tag name="RESTORECOUNTDOWNTIMER" val="False"/>
  <p:tag name="RESPONSESGATHERED" val="False"/>
  <p:tag name="ANONYMOUSTEMP" val="False"/>
  <p:tag name="VALUES" val="Correct|smicln|Incorrect|smicln|Incorrect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SWERBULLETS" val="3"/>
  <p:tag name="OLDNUMANSWERS" val="3"/>
  <p:tag name="TEXTLENGTH" val="41"/>
  <p:tag name="FONTSIZE" val="28"/>
  <p:tag name="BULLETTYPE" val="ppBulletArabicPeriod"/>
  <p:tag name="ANSWERTEXT" val="1.- Si &#10;2.- No&#10;3.- No se puede determinar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RSHAPE" val="True"/>
  <p:tag name="SHAPETYPE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EGUID" val="4DFD1C075E0842B080F61B2FBBD5331C"/>
  <p:tag name="SLIDEID" val="4DFD1C075E0842B080F61B2FBBD5331C"/>
  <p:tag name="SLIDEORDER" val="1"/>
  <p:tag name="SLIDETYPE" val="Q"/>
  <p:tag name="DEMOGRAPHIC" val="False"/>
  <p:tag name="TEAMASSIGN" val="False"/>
  <p:tag name="SPEEDSCORING" val="False"/>
  <p:tag name="CORRECTPOINTVALUE" val="1"/>
  <p:tag name="INCORRECTPOINTVALUE" val="0"/>
  <p:tag name="ZEROBASED" val="False"/>
  <p:tag name="NUMRESPONSES" val="1"/>
  <p:tag name="AUTOADVANCE" val="False"/>
  <p:tag name="DELIMITERS" val="3.1"/>
  <p:tag name="VALUEFORMAT" val="0%"/>
  <p:tag name="ANSWERSALIAS" val="1.- Si |smicln|2.- No |smicln|3.- No se puede determinar"/>
  <p:tag name="COUNTDOWNSECONDS" val="10"/>
  <p:tag name="COUNTDOWNHEIGHT" val="80"/>
  <p:tag name="COUNTDOWNWIDTH" val="100"/>
  <p:tag name="RESPONSESGATHERED" val="True"/>
  <p:tag name="TOTALRESPONSES" val="22"/>
  <p:tag name="RESPONSECOUNT" val="22"/>
  <p:tag name="SLICED" val="False"/>
  <p:tag name="RESPONSES" val="1;1;1;1;1;1;1;1;1;1;1;1;3;2;2;2;2;2;2;2;2;2;"/>
  <p:tag name="CHARTSTRINGSTD" val="12 9 1"/>
  <p:tag name="CHARTSTRINGREV" val="1 9 12"/>
  <p:tag name="CHARTSTRINGSTDPER" val="0,545454545454545 0,409090909090909 0,0454545454545455"/>
  <p:tag name="CHARTSTRINGREVPER" val="0,0454545454545455 0,409090909090909 0,545454545454545"/>
  <p:tag name="ANONYMOUSTEMP" val="False"/>
  <p:tag name="QUESTIONALIAS" val="Aceleración Si la velocidad de un objeto es distinta de cero, ¿puede su aceleración ser siempre cero?  "/>
  <p:tag name="RESTORECOUNTDOWNTIMER" val="False"/>
  <p:tag name="VALUES" val="Correct|smicln|Incorrect|smicln|Incorrect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SWERBULLETS" val="3"/>
  <p:tag name="OLDNUMANSWERS" val="3"/>
  <p:tag name="TEXTLENGTH" val="42"/>
  <p:tag name="FONTSIZE" val="28"/>
  <p:tag name="BULLETTYPE" val="ppBulletArabicPeriod"/>
  <p:tag name="ANSWERTEXT" val="1.- Si &#10;2.- No &#10;3.- No se puede determinar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EGUID" val="4DFD1C075E0842B080F61B2FBBD5331C"/>
  <p:tag name="SLIDEID" val="4DFD1C075E0842B080F61B2FBBD5331C"/>
  <p:tag name="SLIDEORDER" val="1"/>
  <p:tag name="SLIDETYPE" val="Q"/>
  <p:tag name="DEMOGRAPHIC" val="False"/>
  <p:tag name="TEAMASSIGN" val="False"/>
  <p:tag name="SPEEDSCORING" val="False"/>
  <p:tag name="CORRECTPOINTVALUE" val="1"/>
  <p:tag name="INCORRECTPOINTVALUE" val="0"/>
  <p:tag name="ZEROBASED" val="False"/>
  <p:tag name="NUMRESPONSES" val="1"/>
  <p:tag name="AUTOADVANCE" val="False"/>
  <p:tag name="DELIMITERS" val="3.1"/>
  <p:tag name="VALUEFORMAT" val="0%"/>
  <p:tag name="ANSWERSALIAS" val="1.- Si |smicln|2.- No |smicln|3.- No se puede determinar"/>
  <p:tag name="COUNTDOWNSECONDS" val="10"/>
  <p:tag name="COUNTDOWNHEIGHT" val="80"/>
  <p:tag name="COUNTDOWNWIDTH" val="100"/>
  <p:tag name="RESPONSESGATHERED" val="True"/>
  <p:tag name="TOTALRESPONSES" val="22"/>
  <p:tag name="RESPONSECOUNT" val="22"/>
  <p:tag name="SLICED" val="False"/>
  <p:tag name="RESPONSES" val="1;1;1;1;1;1;1;1;1;1;1;1;3;2;2;2;2;2;2;2;2;2;"/>
  <p:tag name="CHARTSTRINGSTD" val="12 9 1"/>
  <p:tag name="CHARTSTRINGREV" val="1 9 12"/>
  <p:tag name="CHARTSTRINGSTDPER" val="0,545454545454545 0,409090909090909 0,0454545454545455"/>
  <p:tag name="CHARTSTRINGREVPER" val="0,0454545454545455 0,409090909090909 0,545454545454545"/>
  <p:tag name="ANONYMOUSTEMP" val="False"/>
  <p:tag name="QUESTIONALIAS" val="Aceleración Si la velocidad de un objeto es distinta de cero, ¿puede su aceleración ser siempre cero?  "/>
  <p:tag name="RESTORECOUNTDOWNTIMER" val="False"/>
  <p:tag name="VALUES" val="Correct|smicln|Incorrect|smicln|Incorrect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SWERBULLETS" val="3"/>
  <p:tag name="OLDNUMANSWERS" val="3"/>
  <p:tag name="TEXTLENGTH" val="42"/>
  <p:tag name="FONTSIZE" val="28"/>
  <p:tag name="BULLETTYPE" val="ppBulletArabicPeriod"/>
  <p:tag name="ANSWERTEXT" val="1.- Si &#10;2.- No &#10;3.- No se puede determinar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RSHAPE" val="True"/>
  <p:tag name="SHAPETYPE" val="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EGUID" val="527153F960CA487F9253F857C2E4DA22"/>
  <p:tag name="SLIDEID" val="527153F960CA487F9253F857C2E4DA22"/>
  <p:tag name="SLIDEORDER" val="1"/>
  <p:tag name="SLIDETYPE" val="Q"/>
  <p:tag name="DEMOGRAPHIC" val="False"/>
  <p:tag name="TEAMASSIGN" val="False"/>
  <p:tag name="SPEEDSCORING" val="False"/>
  <p:tag name="CORRECTPOINTVALUE" val="1"/>
  <p:tag name="INCORRECTPOINTVALUE" val="0"/>
  <p:tag name="ZEROBASED" val="False"/>
  <p:tag name="NUMRESPONSES" val="1"/>
  <p:tag name="AUTOADVANCE" val="False"/>
  <p:tag name="DELIMITERS" val="3.1"/>
  <p:tag name="VALUEFORMAT" val="0%"/>
  <p:tag name="ANSWERSALIAS" val="A|smicln|B|smicln|C|smicln|D|smicln|E"/>
  <p:tag name="TOTALRESPONSES" val="0"/>
  <p:tag name="RESPONSESGATHERED" val="False"/>
  <p:tag name="ANONYMOUSTEMP" val="False"/>
  <p:tag name="QUESTIONALIAS" val="Caída libre Una pelota se deja caer desde una altura de dos metros del suelo, ¿Cuál es gráfico correcto de  v vs t."/>
  <p:tag name="RESTORECOUNTDOWNTIMER" val="False"/>
  <p:tag name="COUNTDOWNSECONDS" val="10"/>
  <p:tag name="VALUES" val="Incorrect|smicln|Incorrect|smicln|Correct|smicln|Incorrect|smicln|Incorrect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SWERBULLETS" val="3"/>
  <p:tag name="OLDNUMANSWERS" val="5"/>
  <p:tag name="TEXTLENGTH" val="9"/>
  <p:tag name="FONTSIZE" val="28"/>
  <p:tag name="BULLETTYPE" val="ppBulletArabicPeriod"/>
  <p:tag name="ANSWERTEXT" val="A&#10;B&#10;C&#10;D&#10;E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  <p:tag name="SLIDEGUID" val="549C1A86B6E64048890E246E94794164"/>
  <p:tag name="SLIDEID" val="549C1A86B6E64048890E246E94794164"/>
  <p:tag name="SLIDEORDER" val="1"/>
  <p:tag name="SLIDETYPE" val="Q"/>
  <p:tag name="DEMOGRAPHIC" val="False"/>
  <p:tag name="SPEEDSCORING" val="False"/>
  <p:tag name="CORRECTPOINTVALUE" val="1"/>
  <p:tag name="INCORRECTPOINTVALUE" val="0"/>
  <p:tag name="ZEROBASED" val="False"/>
  <p:tag name="VALUEFORMAT" val="0%"/>
  <p:tag name="ANSWERSALIAS" val="A|smicln|B|smicln|C|smicln|D|smicln|E"/>
  <p:tag name="TOTALRESPONSES" val="47"/>
  <p:tag name="RESPONSECOUNT" val="47"/>
  <p:tag name="SLICED" val="False"/>
  <p:tag name="RESPONSES" val="1;2;3;4;5;5;5;4;5;4;3;3;3;4;5;5;5;5;5;5;4;5;5;5;5;5;5;5;4;4;4;4;3;3;3;3;2;2;2;1;2;1;1;1;2;2;3;"/>
  <p:tag name="CHARTSTRINGSTD" val="5 7 9 9 17"/>
  <p:tag name="CHARTSTRINGREV" val="17 9 9 7 5"/>
  <p:tag name="CHARTSTRINGSTDPER" val="0,106382978723404 0,148936170212766 0,191489361702128 0,191489361702128 0,361702127659574"/>
  <p:tag name="CHARTSTRINGREVPER" val="0,361702127659574 0,191489361702128 0,191489361702128 0,148936170212766 0,106382978723404"/>
  <p:tag name="RESPONSESGATHERED" val="False"/>
  <p:tag name="ANONYMOUSTEMP" val="False"/>
  <p:tag name="QUESTIONALIAS" val="Lanzamiento Vertical    Una pelota se lanza desde el suelo hasta una altura de dos metros del suelo, y vuelve a caer ¿cual es la gráfica correcta de v vs t?"/>
  <p:tag name="RESTORECOUNTDOWNTIMER" val="False"/>
  <p:tag name="COUNTDOWNSECONDS" val="10"/>
  <p:tag name="VALUES" val="Incorrect|smicln|Incorrect|smicln|Incorrect|smicln|Correct|smicln|Incorrect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NSWERBULLETS" val="3"/>
  <p:tag name="OLDNUMANSWERS" val="5"/>
  <p:tag name="TEXTLENGTH" val="9"/>
  <p:tag name="FONTSIZE" val="28"/>
  <p:tag name="BULLETTYPE" val="ppBulletArabicPeriod"/>
  <p:tag name="ANSWERTEXT" val="A&#10;B&#10;C&#10;D&#10;E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Intermedio">
  <a:themeElements>
    <a:clrScheme name="Personalizados 3">
      <a:dk1>
        <a:srgbClr val="000000"/>
      </a:dk1>
      <a:lt1>
        <a:srgbClr val="FFFFFF"/>
      </a:lt1>
      <a:dk2>
        <a:srgbClr val="FFFFFF"/>
      </a:dk2>
      <a:lt2>
        <a:srgbClr val="EBDDC3"/>
      </a:lt2>
      <a:accent1>
        <a:srgbClr val="F4B637"/>
      </a:accent1>
      <a:accent2>
        <a:srgbClr val="293655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F9108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Personalizados 3">
    <a:dk1>
      <a:srgbClr val="000000"/>
    </a:dk1>
    <a:lt1>
      <a:srgbClr val="FFFFFF"/>
    </a:lt1>
    <a:dk2>
      <a:srgbClr val="FFFFFF"/>
    </a:dk2>
    <a:lt2>
      <a:srgbClr val="EBDDC3"/>
    </a:lt2>
    <a:accent1>
      <a:srgbClr val="F4B6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4811</TotalTime>
  <Words>1214</Words>
  <Application>Microsoft Macintosh PowerPoint</Application>
  <PresentationFormat>Panorámica</PresentationFormat>
  <Paragraphs>193</Paragraphs>
  <Slides>27</Slides>
  <Notes>8</Notes>
  <HiddenSlides>0</HiddenSlides>
  <MMClips>0</MMClips>
  <ScaleCrop>false</ScaleCrop>
  <HeadingPairs>
    <vt:vector size="8" baseType="variant">
      <vt:variant>
        <vt:lpstr>Fuentes usadas</vt:lpstr>
      </vt:variant>
      <vt:variant>
        <vt:i4>9</vt:i4>
      </vt:variant>
      <vt:variant>
        <vt:lpstr>Tema</vt:lpstr>
      </vt:variant>
      <vt:variant>
        <vt:i4>2</vt:i4>
      </vt:variant>
      <vt:variant>
        <vt:lpstr>Servidores OLE incrustados</vt:lpstr>
      </vt:variant>
      <vt:variant>
        <vt:i4>0</vt:i4>
      </vt:variant>
      <vt:variant>
        <vt:lpstr>Títulos de diapositiva</vt:lpstr>
      </vt:variant>
      <vt:variant>
        <vt:i4>27</vt:i4>
      </vt:variant>
    </vt:vector>
  </HeadingPairs>
  <TitlesOfParts>
    <vt:vector size="38" baseType="lpstr">
      <vt:lpstr>Arial</vt:lpstr>
      <vt:lpstr>Calibri</vt:lpstr>
      <vt:lpstr>CMU Serif Roman</vt:lpstr>
      <vt:lpstr>Comic Sans MS</vt:lpstr>
      <vt:lpstr>Monotype Sorts</vt:lpstr>
      <vt:lpstr>Times New Roman</vt:lpstr>
      <vt:lpstr>Tw Cen MT</vt:lpstr>
      <vt:lpstr>Wingdings</vt:lpstr>
      <vt:lpstr>Wingdings 2</vt:lpstr>
      <vt:lpstr>Tema de Office</vt:lpstr>
      <vt:lpstr>Intermedio</vt:lpstr>
      <vt:lpstr>Presentación de PowerPoint</vt:lpstr>
      <vt:lpstr>Resultados de Aprendizaje:</vt:lpstr>
      <vt:lpstr>Movimiento vertical y caída libre</vt:lpstr>
      <vt:lpstr>Antes de comenzar…</vt:lpstr>
      <vt:lpstr>Caída Libre</vt:lpstr>
      <vt:lpstr>Caída Libre</vt:lpstr>
      <vt:lpstr>Caída Libre</vt:lpstr>
      <vt:lpstr>Aceleración de gravedad</vt:lpstr>
      <vt:lpstr>Aceleración de gravedad</vt:lpstr>
      <vt:lpstr>Caída Libre y movimiento vertical</vt:lpstr>
      <vt:lpstr>Caída Libre y movimiento vertical</vt:lpstr>
      <vt:lpstr>Caída Libre</vt:lpstr>
      <vt:lpstr>Ejemplo</vt:lpstr>
      <vt:lpstr>Presentación de PowerPoint</vt:lpstr>
      <vt:lpstr>Aceleración ¿Es posible que un objeto tenga una velocidad positiva al mismo tiempo que tiene una aceleración negativa? </vt:lpstr>
      <vt:lpstr>Aceleración ¿Es posible que un objeto tenga una velocidad positiva al mismo tiempo que tiene una aceleración negativa? </vt:lpstr>
      <vt:lpstr>Aceleración Si la velocidad de un objeto es distinta de cero, ¿puede su aceleración ser siempre cero?  </vt:lpstr>
      <vt:lpstr>Aceleración Si la velocidad de un objeto es distinta de cero, ¿puede su aceleración ser siempre cero?  </vt:lpstr>
      <vt:lpstr>Caída libre Una pelota se deja caer desde una altura de dos metros del suelo, ¿Cuál es gráfico correcto de  v vs t.</vt:lpstr>
      <vt:lpstr>Presentación de PowerPoint</vt:lpstr>
      <vt:lpstr>Lanzamiento Vertical    Una pelota se lanza desde el suelo hasta una altura de dos metros del suelo, y vuelve a caer ¿cual es la gráfica correcta de v vs t?</vt:lpstr>
      <vt:lpstr>Lanzamiento Vertical</vt:lpstr>
      <vt:lpstr>Entonces, ¿Cuál es la profundidad del pozo? </vt:lpstr>
      <vt:lpstr>Presentación de PowerPoint</vt:lpstr>
      <vt:lpstr>Entonces, ¿Cuál es la profundidad del pozo?</vt:lpstr>
      <vt:lpstr>Ejercicio</vt:lpstr>
      <vt:lpstr>Problema extra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Javiera</dc:creator>
  <cp:lastModifiedBy>Hector Jaime</cp:lastModifiedBy>
  <cp:revision>36</cp:revision>
  <dcterms:created xsi:type="dcterms:W3CDTF">2013-03-05T01:01:46Z</dcterms:created>
  <dcterms:modified xsi:type="dcterms:W3CDTF">2025-04-07T14:50:06Z</dcterms:modified>
</cp:coreProperties>
</file>