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99" r:id="rId1"/>
    <p:sldMasterId id="2147483713" r:id="rId2"/>
  </p:sldMasterIdLst>
  <p:notesMasterIdLst>
    <p:notesMasterId r:id="rId5"/>
  </p:notesMasterIdLst>
  <p:handoutMasterIdLst>
    <p:handoutMasterId r:id="rId6"/>
  </p:handoutMasterIdLst>
  <p:sldIdLst>
    <p:sldId id="1385" r:id="rId3"/>
    <p:sldId id="1710" r:id="rId4"/>
  </p:sldIdLst>
  <p:sldSz cx="12192000" cy="6858000"/>
  <p:notesSz cx="7010400" cy="92964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841">
          <p15:clr>
            <a:srgbClr val="A4A3A4"/>
          </p15:clr>
        </p15:guide>
        <p15:guide id="4" orient="horz" pos="211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66"/>
    <a:srgbClr val="0000FF"/>
    <a:srgbClr val="0033CC"/>
    <a:srgbClr val="102940"/>
    <a:srgbClr val="143350"/>
    <a:srgbClr val="FFCC99"/>
    <a:srgbClr val="FFFF99"/>
    <a:srgbClr val="3366FF"/>
    <a:srgbClr val="0D22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0DEEF"/>
          </a:solidFill>
        </a:fill>
      </a:tcStyle>
    </a:wholeTbl>
    <a:band2H>
      <a:tcTxStyle/>
      <a:tcStyle>
        <a:tcBdr/>
        <a:fill>
          <a:solidFill>
            <a:srgbClr val="E9EFF7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41" autoAdjust="0"/>
    <p:restoredTop sz="96395" autoAdjust="0"/>
  </p:normalViewPr>
  <p:slideViewPr>
    <p:cSldViewPr>
      <p:cViewPr varScale="1">
        <p:scale>
          <a:sx n="73" d="100"/>
          <a:sy n="73" d="100"/>
        </p:scale>
        <p:origin x="738" y="54"/>
      </p:cViewPr>
      <p:guideLst>
        <p:guide orient="horz" pos="2160"/>
        <p:guide pos="3840"/>
        <p:guide pos="3841"/>
        <p:guide orient="horz" pos="211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4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340" y="0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/>
          <a:lstStyle>
            <a:lvl1pPr algn="r">
              <a:defRPr sz="1200"/>
            </a:lvl1pPr>
          </a:lstStyle>
          <a:p>
            <a:fld id="{A7931754-58F7-4898-B480-2A215720CBF0}" type="datetime8">
              <a:rPr lang="es-CL" smtClean="0"/>
              <a:pPr/>
              <a:t>15-05-2025 15:11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4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340" y="8829676"/>
            <a:ext cx="3038475" cy="465138"/>
          </a:xfrm>
          <a:prstGeom prst="rect">
            <a:avLst/>
          </a:prstGeom>
        </p:spPr>
        <p:txBody>
          <a:bodyPr vert="horz" lIns="90457" tIns="45228" rIns="90457" bIns="45228" rtlCol="0" anchor="b"/>
          <a:lstStyle>
            <a:lvl1pPr algn="r">
              <a:defRPr sz="1200"/>
            </a:lvl1pPr>
          </a:lstStyle>
          <a:p>
            <a:fld id="{E93034FA-51A7-4CAB-B5D8-97BE7D1B634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0397490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  <p:sp>
        <p:nvSpPr>
          <p:cNvPr id="128" name="Shape 128"/>
          <p:cNvSpPr>
            <a:spLocks noGrp="1"/>
          </p:cNvSpPr>
          <p:nvPr>
            <p:ph type="body" sz="quarter" idx="1"/>
          </p:nvPr>
        </p:nvSpPr>
        <p:spPr>
          <a:xfrm>
            <a:off x="934721" y="4415791"/>
            <a:ext cx="5140960" cy="4183380"/>
          </a:xfrm>
          <a:prstGeom prst="rect">
            <a:avLst/>
          </a:prstGeom>
        </p:spPr>
        <p:txBody>
          <a:bodyPr lIns="92174" tIns="46088" rIns="92174" bIns="46088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14952379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31613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71" y="2130573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71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33E1150D-5579-4B41-B6CF-F6F2076C484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5226631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 txBox="1">
            <a:spLocks/>
          </p:cNvSpPr>
          <p:nvPr userDrawn="1"/>
        </p:nvSpPr>
        <p:spPr>
          <a:xfrm>
            <a:off x="8916679" y="6381473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s-CL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Calibri" pitchFamily="34" charset="0"/>
                <a:ea typeface="ＭＳ Ｐゴシック" pitchFamily="-65" charset="-128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hangingPunct="1">
              <a:defRPr/>
            </a:pPr>
            <a:fld id="{33E1150D-5579-4B41-B6CF-F6F2076C4840}" type="slidenum">
              <a:rPr lang="es-ES_tradnl" smtClean="0"/>
              <a:pPr hangingPunct="1">
                <a:defRPr/>
              </a:pPr>
              <a:t>‹Nº›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222303294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155" y="4407046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155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CEE872A-FCB1-432A-9506-0BA55C3E310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13221892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71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13C74AA8-66EB-4B0A-97FC-5CD632A6FDA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70646894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4"/>
            <a:ext cx="538691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4" y="1535114"/>
            <a:ext cx="5389033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EDE29635-2F51-46B6-82EB-E7A2AA42BDC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38169855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536FFDDD-16D3-4FD0-B5ED-E297F65F23A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5975186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184637" y="6381473"/>
            <a:ext cx="924587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32701559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5815496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7" y="273050"/>
            <a:ext cx="4011084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805" y="273198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7" y="1435104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A1802F9A-2A0B-438F-B576-7AF83180BD1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46021414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2"/>
            <a:ext cx="73152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40"/>
            <a:ext cx="73152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B7EC3E5-0AD8-4207-AFC3-4B876BE3EC0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14275113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450F5BBA-197F-4868-9C2A-5128246DDC8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32055577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785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71" y="274785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263C9B63-78C4-43F7-A344-6780E482BE7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64048406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1" y="274639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71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2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71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736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charset="0"/>
              </a:defRPr>
            </a:lvl1pPr>
          </a:lstStyle>
          <a:p>
            <a:pPr>
              <a:defRPr/>
            </a:pPr>
            <a:fld id="{099CBC5B-DC35-4A9A-ACC0-DEA71FE48C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32802329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365128"/>
            <a:ext cx="10515601" cy="1325564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48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2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9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6172236" y="1681163"/>
            <a:ext cx="5183189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6736800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o del título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58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0226010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294696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73" name="Nivel de texto 1…"/>
          <p:cNvSpPr txBox="1">
            <a:spLocks noGrp="1"/>
          </p:cNvSpPr>
          <p:nvPr>
            <p:ph type="body" sz="half" idx="1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4" name="Marcador de texto 3"/>
          <p:cNvSpPr>
            <a:spLocks noGrp="1"/>
          </p:cNvSpPr>
          <p:nvPr>
            <p:ph type="body" sz="quarter" idx="13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1734775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o del título"/>
          <p:cNvSpPr txBox="1">
            <a:spLocks noGrp="1"/>
          </p:cNvSpPr>
          <p:nvPr>
            <p:ph type="title"/>
          </p:nvPr>
        </p:nvSpPr>
        <p:spPr>
          <a:xfrm>
            <a:off x="839821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Texto del título</a:t>
            </a:r>
          </a:p>
        </p:txBody>
      </p:sp>
      <p:sp>
        <p:nvSpPr>
          <p:cNvPr id="83" name="Marcador de posición de imagen 2"/>
          <p:cNvSpPr>
            <a:spLocks noGrp="1"/>
          </p:cNvSpPr>
          <p:nvPr>
            <p:ph type="pic" sz="half" idx="13"/>
          </p:nvPr>
        </p:nvSpPr>
        <p:spPr>
          <a:xfrm>
            <a:off x="5183187" y="987883"/>
            <a:ext cx="6172201" cy="4873626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Nivel de texto 1…"/>
          <p:cNvSpPr txBox="1">
            <a:spLocks noGrp="1"/>
          </p:cNvSpPr>
          <p:nvPr>
            <p:ph type="body" sz="quarter" idx="1"/>
          </p:nvPr>
        </p:nvSpPr>
        <p:spPr>
          <a:xfrm>
            <a:off x="839821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85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6812137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Texto del título"/>
          <p:cNvSpPr txBox="1">
            <a:spLocks noGrp="1"/>
          </p:cNvSpPr>
          <p:nvPr>
            <p:ph type="title"/>
          </p:nvPr>
        </p:nvSpPr>
        <p:spPr>
          <a:xfrm>
            <a:off x="8724902" y="365125"/>
            <a:ext cx="2628901" cy="5811838"/>
          </a:xfrm>
          <a:prstGeom prst="rect">
            <a:avLst/>
          </a:prstGeom>
        </p:spPr>
        <p:txBody>
          <a:bodyPr/>
          <a:lstStyle/>
          <a:p>
            <a:r>
              <a:t>Texto del título</a:t>
            </a:r>
          </a:p>
        </p:txBody>
      </p:sp>
      <p:sp>
        <p:nvSpPr>
          <p:cNvPr id="102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03" y="365125"/>
            <a:ext cx="7734301" cy="5811838"/>
          </a:xfrm>
          <a:prstGeom prst="rect">
            <a:avLst/>
          </a:prstGeom>
        </p:spPr>
        <p:txBody>
          <a:bodyPr/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03" name="Número de diapositiva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58714687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B3856-CBC9-4E95-932D-250FBDE70F5D}" type="datetimeFigureOut">
              <a:rPr lang="es-ES_tradnl"/>
              <a:pPr>
                <a:defRPr/>
              </a:pPr>
              <a:t>15/05/2025</a:t>
            </a:fld>
            <a:endParaRPr lang="es-ES_tradn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06D073-8290-4216-B69F-19A491EE89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8467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70261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07944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282782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02370BD1-1D71-4546-9BBD-D53A9301DD32}" type="datetimeFigureOut">
              <a:rPr lang="es-CL" smtClean="0"/>
              <a:pPr/>
              <a:t>15-05-2025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990562" y="6400981"/>
            <a:ext cx="363239" cy="276999"/>
          </a:xfrm>
        </p:spPr>
        <p:txBody>
          <a:bodyPr/>
          <a:lstStyle/>
          <a:p>
            <a:fld id="{C2A11484-7DD0-46FD-919C-0E414EF3FD90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4367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1" y="274639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1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_tradnl" kern="120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71" y="6356497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s-ES" kern="120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1" y="6356497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Arial" charset="0"/>
                <a:ea typeface="ＭＳ Ｐゴシック" pitchFamily="-65" charset="-128"/>
                <a:cs typeface="+mn-cs"/>
              </a:defRPr>
            </a:lvl1pPr>
          </a:lstStyle>
          <a:p>
            <a:pPr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5B0EA914-0059-4753-B4E8-38DCE5A1FCF9}" type="slidenum">
              <a:rPr lang="es-ES_tradnl" kern="1200"/>
              <a:pPr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_tradnl" kern="1200"/>
          </a:p>
        </p:txBody>
      </p:sp>
    </p:spTree>
    <p:extLst>
      <p:ext uri="{BB962C8B-B14F-4D97-AF65-F5344CB8AC3E}">
        <p14:creationId xmlns:p14="http://schemas.microsoft.com/office/powerpoint/2010/main" val="2361130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ransition spd="med">
    <p:wipe dir="r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>
            <a:spLocks noGrp="1"/>
          </p:cNvSpPr>
          <p:nvPr>
            <p:ph type="title"/>
          </p:nvPr>
        </p:nvSpPr>
        <p:spPr>
          <a:xfrm>
            <a:off x="838233" y="365128"/>
            <a:ext cx="10515601" cy="1325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Texto del título</a:t>
            </a:r>
          </a:p>
        </p:txBody>
      </p:sp>
      <p:sp>
        <p:nvSpPr>
          <p:cNvPr id="3" name="Nivel de texto 1…"/>
          <p:cNvSpPr txBox="1">
            <a:spLocks noGrp="1"/>
          </p:cNvSpPr>
          <p:nvPr>
            <p:ph type="body" idx="1"/>
          </p:nvPr>
        </p:nvSpPr>
        <p:spPr>
          <a:xfrm>
            <a:off x="838233" y="1825625"/>
            <a:ext cx="10515601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>
            <a:spLocks noGrp="1"/>
          </p:cNvSpPr>
          <p:nvPr>
            <p:ph type="sldNum" sz="quarter" idx="2"/>
          </p:nvPr>
        </p:nvSpPr>
        <p:spPr>
          <a:xfrm>
            <a:off x="11089818" y="6404860"/>
            <a:ext cx="263983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rPr/>
              <a:pPr/>
              <a:t>‹Nº›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72631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2" r:id="rId7"/>
    <p:sldLayoutId id="2147483723" r:id="rId8"/>
    <p:sldLayoutId id="2147483724" r:id="rId9"/>
    <p:sldLayoutId id="2147483725" r:id="rId10"/>
    <p:sldLayoutId id="2147483726" r:id="rId11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ln>
            <a:noFill/>
          </a:ln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ln>
            <a:noFill/>
          </a:ln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">
            <a:extLst>
              <a:ext uri="{FF2B5EF4-FFF2-40B4-BE49-F238E27FC236}">
                <a16:creationId xmlns:a16="http://schemas.microsoft.com/office/drawing/2014/main" id="{3F7D156E-519E-700D-48A7-A33A05EB2A1E}"/>
              </a:ext>
            </a:extLst>
          </p:cNvPr>
          <p:cNvGrpSpPr/>
          <p:nvPr/>
        </p:nvGrpSpPr>
        <p:grpSpPr>
          <a:xfrm>
            <a:off x="-269397" y="-90774"/>
            <a:ext cx="12527300" cy="561022"/>
            <a:chOff x="0" y="2756"/>
            <a:chExt cx="12201903" cy="561020"/>
          </a:xfrm>
        </p:grpSpPr>
        <p:pic>
          <p:nvPicPr>
            <p:cNvPr id="21" name="16 Imagen" descr="16 Imagen">
              <a:extLst>
                <a:ext uri="{FF2B5EF4-FFF2-40B4-BE49-F238E27FC236}">
                  <a16:creationId xmlns:a16="http://schemas.microsoft.com/office/drawing/2014/main" id="{0F82033C-659C-038B-8392-9FE9EC56644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l="829" r="829" b="37719"/>
            <a:stretch>
              <a:fillRect/>
            </a:stretch>
          </p:blipFill>
          <p:spPr>
            <a:xfrm>
              <a:off x="0" y="2756"/>
              <a:ext cx="12201903" cy="56102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>
              <a:extLst>
                <a:ext uri="{FF2B5EF4-FFF2-40B4-BE49-F238E27FC236}">
                  <a16:creationId xmlns:a16="http://schemas.microsoft.com/office/drawing/2014/main" id="{E591A03B-5014-2348-7E32-24D4D6EA1245}"/>
                </a:ext>
              </a:extLst>
            </p:cNvPr>
            <p:cNvSpPr/>
            <p:nvPr/>
          </p:nvSpPr>
          <p:spPr>
            <a:xfrm>
              <a:off x="4951" y="91253"/>
              <a:ext cx="12192001" cy="3216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endParaRPr sz="1100" dirty="0">
                <a:solidFill>
                  <a:srgbClr val="FFFFFF"/>
                </a:solidFill>
                <a:latin typeface="Helvetica"/>
                <a:ea typeface="Century"/>
                <a:cs typeface="Century"/>
                <a:sym typeface="Century"/>
              </a:endParaRPr>
            </a:p>
          </p:txBody>
        </p:sp>
      </p:grpSp>
      <p:sp>
        <p:nvSpPr>
          <p:cNvPr id="23" name="CuadroTexto 15">
            <a:extLst>
              <a:ext uri="{FF2B5EF4-FFF2-40B4-BE49-F238E27FC236}">
                <a16:creationId xmlns:a16="http://schemas.microsoft.com/office/drawing/2014/main" id="{63EF4E4C-B1E1-8882-D45E-C4BC34245B03}"/>
              </a:ext>
            </a:extLst>
          </p:cNvPr>
          <p:cNvSpPr txBox="1"/>
          <p:nvPr/>
        </p:nvSpPr>
        <p:spPr>
          <a:xfrm>
            <a:off x="2181617" y="30649"/>
            <a:ext cx="8088288" cy="400110"/>
          </a:xfrm>
          <a:prstGeom prst="rect">
            <a:avLst/>
          </a:prstGeom>
          <a:ln w="12700">
            <a:miter lim="400000"/>
          </a:ln>
          <a:effectLst>
            <a:outerShdw blurRad="101600" dist="25400" dir="5400000" rotWithShape="0">
              <a:srgbClr val="000000">
                <a:alpha val="75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/>
          <a:p>
            <a:pPr defTabSz="457200">
              <a:defRPr sz="4000" b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r>
              <a:rPr lang="es-ES" sz="2000" b="1" i="1" dirty="0">
                <a:solidFill>
                  <a:srgbClr val="FFFFFF"/>
                </a:solidFill>
                <a:latin typeface="Helvetica"/>
                <a:ea typeface="Times New Roman"/>
                <a:cs typeface="Times New Roman"/>
                <a:sym typeface="Times New Roman"/>
              </a:rPr>
              <a:t>Formación naval integral, contextualizada y con sentido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1344" y="3948732"/>
            <a:ext cx="1188132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0066"/>
                </a:solidFill>
              </a:rPr>
              <a:t>REVISTA DE INSPECCIÓN EDUCACIONAL</a:t>
            </a:r>
            <a:endParaRPr lang="es-CL" sz="3200" b="1" dirty="0" smtClean="0">
              <a:solidFill>
                <a:srgbClr val="000066"/>
              </a:solidFill>
            </a:endParaRPr>
          </a:p>
          <a:p>
            <a:pPr algn="ctr"/>
            <a:r>
              <a:rPr lang="es-CL" sz="3200" dirty="0" smtClean="0">
                <a:solidFill>
                  <a:srgbClr val="000066"/>
                </a:solidFill>
              </a:rPr>
              <a:t>AÑO ACADÉMICO 2025</a:t>
            </a:r>
          </a:p>
          <a:p>
            <a:pPr algn="ctr"/>
            <a:endParaRPr lang="es-ES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0066"/>
              </a:solidFill>
            </a:endParaRPr>
          </a:p>
        </p:txBody>
      </p:sp>
      <p:sp>
        <p:nvSpPr>
          <p:cNvPr id="11" name="Rectángulo redondeado 10">
            <a:extLst>
              <a:ext uri="{FF2B5EF4-FFF2-40B4-BE49-F238E27FC236}">
                <a16:creationId xmlns:a16="http://schemas.microsoft.com/office/drawing/2014/main" id="{E63F954F-3020-F22E-6324-9671410863CF}"/>
              </a:ext>
            </a:extLst>
          </p:cNvPr>
          <p:cNvSpPr/>
          <p:nvPr/>
        </p:nvSpPr>
        <p:spPr>
          <a:xfrm>
            <a:off x="-168696" y="6474234"/>
            <a:ext cx="12745416" cy="395384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12700" cap="flat">
            <a:noFill/>
            <a:prstDash val="solid"/>
            <a:miter lim="8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ctr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PATRIOTISMO            </a:t>
            </a:r>
          </a:p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CL" sz="14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j-lt"/>
                <a:ea typeface="+mj-ea"/>
                <a:cs typeface="+mj-cs"/>
                <a:sym typeface="Calibri"/>
              </a:rPr>
              <a:t> LEALTAD             HONOR                VALENTÍA             DEBER             INTEGRIDAD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836" y="995202"/>
            <a:ext cx="3174834" cy="2505806"/>
          </a:xfrm>
          <a:prstGeom prst="rect">
            <a:avLst/>
          </a:prstGeom>
        </p:spPr>
      </p:pic>
      <p:sp>
        <p:nvSpPr>
          <p:cNvPr id="2" name="1 Marcador de número de diapositiva"/>
          <p:cNvSpPr>
            <a:spLocks noGrp="1"/>
          </p:cNvSpPr>
          <p:nvPr>
            <p:ph type="sldNum" sz="quarter" idx="2"/>
          </p:nvPr>
        </p:nvSpPr>
        <p:spPr>
          <a:xfrm>
            <a:off x="11752511" y="6474822"/>
            <a:ext cx="300721" cy="338554"/>
          </a:xfrm>
        </p:spPr>
        <p:txBody>
          <a:bodyPr/>
          <a:lstStyle/>
          <a:p>
            <a:fld id="{86CB4B4D-7CA3-9044-876B-883B54F8677D}" type="slidenum">
              <a:rPr lang="es-CL" sz="1600" b="1" smtClean="0"/>
              <a:pPr/>
              <a:t>1</a:t>
            </a:fld>
            <a:endParaRPr lang="es-CL" sz="1600" b="1" dirty="0"/>
          </a:p>
        </p:txBody>
      </p:sp>
    </p:spTree>
    <p:extLst>
      <p:ext uri="{BB962C8B-B14F-4D97-AF65-F5344CB8AC3E}">
        <p14:creationId xmlns:p14="http://schemas.microsoft.com/office/powerpoint/2010/main" val="339318567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uadroTexto 15"/>
          <p:cNvSpPr txBox="1"/>
          <p:nvPr/>
        </p:nvSpPr>
        <p:spPr>
          <a:xfrm>
            <a:off x="707432" y="118243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cs typeface="Times New Roman"/>
                <a:sym typeface="Calibri"/>
              </a:rPr>
              <a:t>Formando Profesionales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1" i="1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/>
                <a:cs typeface="Times New Roman"/>
                <a:sym typeface="Calibri"/>
              </a:rPr>
              <a:t>de la Guerra en el Mar</a:t>
            </a:r>
          </a:p>
        </p:txBody>
      </p:sp>
      <p:pic>
        <p:nvPicPr>
          <p:cNvPr id="17" name="16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64" y="-5336"/>
            <a:ext cx="12242464" cy="666599"/>
          </a:xfrm>
          <a:prstGeom prst="rect">
            <a:avLst/>
          </a:prstGeom>
        </p:spPr>
      </p:pic>
      <p:sp>
        <p:nvSpPr>
          <p:cNvPr id="25" name="Marcador de número de diapositiva 3">
            <a:extLst>
              <a:ext uri="{FF2B5EF4-FFF2-40B4-BE49-F238E27FC236}">
                <a16:creationId xmlns:a16="http://schemas.microsoft.com/office/drawing/2014/main" id="{E6587C1B-9FFF-404C-8746-C5DB356113F8}"/>
              </a:ext>
            </a:extLst>
          </p:cNvPr>
          <p:cNvSpPr txBox="1">
            <a:spLocks/>
          </p:cNvSpPr>
          <p:nvPr/>
        </p:nvSpPr>
        <p:spPr>
          <a:xfrm>
            <a:off x="11628331" y="5944196"/>
            <a:ext cx="5607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4E269B-6955-48EA-A516-7F9DC7F9B94A}" type="slidenum">
              <a:rPr kumimoji="0" lang="es-CL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CL" sz="1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  <a:sym typeface="Calibri"/>
            </a:endParaRPr>
          </a:p>
        </p:txBody>
      </p:sp>
      <p:sp>
        <p:nvSpPr>
          <p:cNvPr id="26" name="Rectángulo 11">
            <a:extLst>
              <a:ext uri="{FF2B5EF4-FFF2-40B4-BE49-F238E27FC236}">
                <a16:creationId xmlns:a16="http://schemas.microsoft.com/office/drawing/2014/main" id="{11CA9D27-25BC-4311-98B4-1F73615810FA}"/>
              </a:ext>
            </a:extLst>
          </p:cNvPr>
          <p:cNvSpPr/>
          <p:nvPr/>
        </p:nvSpPr>
        <p:spPr>
          <a:xfrm>
            <a:off x="0" y="6378456"/>
            <a:ext cx="12192000" cy="5069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cs typeface="Helvetica"/>
                <a:sym typeface="Calibri"/>
              </a:rPr>
              <a:t>P A T R I O T I S M O</a:t>
            </a:r>
          </a:p>
          <a:p>
            <a:pPr marL="0" marR="0" lvl="0" indent="0" algn="ctr" defTabSz="914400" rtl="0" eaLnBrk="1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" panose="02040604050505020304" pitchFamily="18" charset="0"/>
                <a:cs typeface="Helvetica"/>
                <a:sym typeface="Calibri"/>
              </a:rPr>
              <a:t>HONOR		LEALTAD		         VALENTÍA	         INTEGRIDAD		  DEBER</a:t>
            </a:r>
          </a:p>
        </p:txBody>
      </p:sp>
      <p:sp>
        <p:nvSpPr>
          <p:cNvPr id="35" name="Proceso alternativo 7">
            <a:extLst>
              <a:ext uri="{FF2B5EF4-FFF2-40B4-BE49-F238E27FC236}">
                <a16:creationId xmlns:a16="http://schemas.microsoft.com/office/drawing/2014/main" id="{721E0767-6746-4C9D-B2D1-2FBBDE6FCF7F}"/>
              </a:ext>
            </a:extLst>
          </p:cNvPr>
          <p:cNvSpPr/>
          <p:nvPr/>
        </p:nvSpPr>
        <p:spPr>
          <a:xfrm flipV="1">
            <a:off x="0" y="6335610"/>
            <a:ext cx="12189088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cs typeface="Helvetica"/>
              <a:sym typeface="Calibri"/>
            </a:endParaRPr>
          </a:p>
        </p:txBody>
      </p:sp>
      <p:sp>
        <p:nvSpPr>
          <p:cNvPr id="39" name="Proceso alternativo 5">
            <a:extLst>
              <a:ext uri="{FF2B5EF4-FFF2-40B4-BE49-F238E27FC236}">
                <a16:creationId xmlns:a16="http://schemas.microsoft.com/office/drawing/2014/main" id="{A9B50D0E-EF3B-4F81-8D1C-45E23C4F8FF5}"/>
              </a:ext>
            </a:extLst>
          </p:cNvPr>
          <p:cNvSpPr/>
          <p:nvPr/>
        </p:nvSpPr>
        <p:spPr>
          <a:xfrm>
            <a:off x="1007435" y="692697"/>
            <a:ext cx="11181653" cy="45719"/>
          </a:xfrm>
          <a:prstGeom prst="flowChartAlternateProcess">
            <a:avLst/>
          </a:prstGeom>
          <a:solidFill>
            <a:srgbClr val="957001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cs typeface="Helvetica"/>
              <a:sym typeface="Calibri"/>
            </a:endParaRPr>
          </a:p>
        </p:txBody>
      </p:sp>
      <p:pic>
        <p:nvPicPr>
          <p:cNvPr id="41" name="Picture 2" descr="Imagen relacion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"/>
            <a:ext cx="1050028" cy="1010653"/>
          </a:xfrm>
          <a:prstGeom prst="rect">
            <a:avLst/>
          </a:prstGeom>
          <a:noFill/>
        </p:spPr>
      </p:pic>
      <p:pic>
        <p:nvPicPr>
          <p:cNvPr id="42" name="escudo-dea.png" descr="escudo-de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896533" y="-7735"/>
            <a:ext cx="1411144" cy="1058357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47 Rectángulo"/>
          <p:cNvSpPr/>
          <p:nvPr/>
        </p:nvSpPr>
        <p:spPr>
          <a:xfrm>
            <a:off x="2146610" y="75935"/>
            <a:ext cx="7170068" cy="504056"/>
          </a:xfrm>
          <a:prstGeom prst="rect">
            <a:avLst/>
          </a:prstGeom>
          <a:ln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Helvetica"/>
                <a:cs typeface="Helvetica"/>
                <a:sym typeface="Calibri"/>
              </a:rPr>
              <a:t>MODELO CULTURAL</a:t>
            </a:r>
            <a:endParaRPr kumimoji="0" lang="es-CL" sz="24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Helvetica"/>
              <a:cs typeface="Helvetica"/>
              <a:sym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45957" y="1124745"/>
            <a:ext cx="9889098" cy="59862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CLASES MAGISTRALES Y CONFERENCIAS (5</a:t>
            </a:r>
            <a:r>
              <a:rPr kumimoji="0" lang="es-CL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)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PROFESOR F.</a:t>
            </a:r>
            <a:r>
              <a:rPr kumimoji="0" lang="es-ES" sz="14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 WILSON, “</a:t>
            </a: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CONFLICTO RUSO – UCRANIANO”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CN</a:t>
            </a:r>
            <a:r>
              <a:rPr kumimoji="0" lang="es-ES" sz="1400" b="0" i="0" u="none" strike="noStrike" kern="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 R. VON DER WERTH F., “</a:t>
            </a: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HAZAÑAS DE SHACLETON Y PILOTO PARDO”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ES" sz="1400" dirty="0"/>
              <a:t>PROYECTO RUTAS AÉREAS PATRIMONIALES DE LA REGIÓN DE </a:t>
            </a:r>
            <a:r>
              <a:rPr lang="es-ES" sz="1400" dirty="0" smtClean="0"/>
              <a:t>VALPARAÍSO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GUILLERMO PARVEX, “VETERANO DE TRES GUERRAS”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s-ES" sz="1400" noProof="0" dirty="0" smtClean="0">
                <a:latin typeface="Calibri"/>
                <a:cs typeface="Calibri"/>
              </a:rPr>
              <a:t>VA. R. ZAMORANO G., “LIDERAZGO EN CONDICIONES LÍMITES”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kumimoji="0" lang="es-ES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ACTIVIDADES EXTERNAS (4)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1400" dirty="0" smtClean="0">
                <a:latin typeface="Calibri"/>
                <a:cs typeface="Calibri"/>
              </a:rPr>
              <a:t>CÍRCULO DE PASTORAL, VISITA IGLESIA SAN FRANCISCO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CÍRCULO DE HISTORIA, VISITA MUSEO MARÍTIMO NACIONAL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1400" dirty="0" smtClean="0">
                <a:latin typeface="Calibri"/>
                <a:cs typeface="Calibri"/>
              </a:rPr>
              <a:t>CÍRCULO DE MÚSICA, CONCIERTO TEATRO MUNICIPAL DE VIÑA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BATALLÓN DE RECLUTAS, VISITA MUSEO MARÍTIMO NACIONAL</a:t>
            </a:r>
            <a:endParaRPr kumimoji="0" lang="es-CL" sz="14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>
              <a:latin typeface="Calibri"/>
              <a:cs typeface="Calibri"/>
            </a:endParaRPr>
          </a:p>
          <a:p>
            <a:pPr lvl="0">
              <a:defRPr/>
            </a:pPr>
            <a:r>
              <a:rPr lang="es-ES" sz="2000" b="1" dirty="0" smtClean="0"/>
              <a:t>OTRAS ACTIVIDADES (1)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/>
            </a:pPr>
            <a:r>
              <a:rPr lang="es-ES" sz="1400" dirty="0" smtClean="0"/>
              <a:t>CONMEMORACIÓN DÍA INTERNACIONAL DEL LIBRO</a:t>
            </a:r>
            <a:endParaRPr lang="es-CL" sz="1400" dirty="0"/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cs typeface="Calibri"/>
                <a:sym typeface="Calibri"/>
              </a:rPr>
              <a:t>CÍRCULOS CULTURALES</a:t>
            </a:r>
          </a:p>
          <a:p>
            <a:pPr marL="285750" marR="0" lvl="0" indent="-28575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1400" dirty="0" smtClean="0">
                <a:latin typeface="Calibri"/>
                <a:cs typeface="Calibri"/>
              </a:rPr>
              <a:t>10 SESIONES, EQUIVALENTE AL </a:t>
            </a:r>
            <a:r>
              <a:rPr lang="es-ES" sz="1400" smtClean="0">
                <a:latin typeface="Calibri"/>
                <a:cs typeface="Calibri"/>
              </a:rPr>
              <a:t>70%  DE LO PLANIFICADO</a:t>
            </a:r>
            <a:endParaRPr kumimoji="0" lang="es-CL" sz="140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R="0" lvl="0" algn="l" defTabSz="914400" rtl="0" eaLnBrk="1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342900" marR="0" lvl="0" indent="-342900" algn="l" defTabSz="914400" rtl="0" eaLnBrk="1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cs typeface="Calibri"/>
              <a:sym typeface="Calibri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2826" y="1232451"/>
            <a:ext cx="1543913" cy="15439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848" y="1229303"/>
            <a:ext cx="1556792" cy="15567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1517" y="1242366"/>
            <a:ext cx="1543729" cy="154372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6842825" y="2976223"/>
            <a:ext cx="1543914" cy="157096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848" y="2976222"/>
            <a:ext cx="1556792" cy="15709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1971" y="4711401"/>
            <a:ext cx="1950975" cy="14081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1516" y="2976221"/>
            <a:ext cx="1543729" cy="157096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9584" y="4715580"/>
            <a:ext cx="1912488" cy="14111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116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1_Tema de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e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9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18_Tema de Office">
  <a:themeElements>
    <a:clrScheme name="18_Tema de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18_Tema de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18_Tema de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91797</TotalTime>
  <Words>185</Words>
  <Application>Microsoft Office PowerPoint</Application>
  <PresentationFormat>Panorámica</PresentationFormat>
  <Paragraphs>32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ＭＳ Ｐゴシック</vt:lpstr>
      <vt:lpstr>Arial</vt:lpstr>
      <vt:lpstr>Calibri</vt:lpstr>
      <vt:lpstr>Calibri Light</vt:lpstr>
      <vt:lpstr>Century</vt:lpstr>
      <vt:lpstr>Helvetica</vt:lpstr>
      <vt:lpstr>Times New Roman</vt:lpstr>
      <vt:lpstr>4_Tema de Office</vt:lpstr>
      <vt:lpstr>19_Tema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Jaime Rodrigo Ramirez</dc:creator>
  <cp:lastModifiedBy>H04 Asesor Actividades Culturales Carlos Dietert F.</cp:lastModifiedBy>
  <cp:revision>2049</cp:revision>
  <cp:lastPrinted>2024-04-23T12:30:44Z</cp:lastPrinted>
  <dcterms:modified xsi:type="dcterms:W3CDTF">2025-05-15T19:15:50Z</dcterms:modified>
</cp:coreProperties>
</file>