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handoutMasterIdLst>
    <p:handoutMasterId r:id="rId4"/>
  </p:handoutMasterIdLst>
  <p:sldIdLst>
    <p:sldId id="257" r:id="rId2"/>
  </p:sldIdLst>
  <p:sldSz cx="11880850" cy="7777163"/>
  <p:notesSz cx="6888163" cy="10020300"/>
  <p:defaultTextStyle>
    <a:defPPr>
      <a:defRPr lang="es-ES"/>
    </a:defPPr>
    <a:lvl1pPr algn="l" rtl="0" fontAlgn="base">
      <a:spcBef>
        <a:spcPct val="0"/>
      </a:spcBef>
      <a:spcAft>
        <a:spcPct val="0"/>
      </a:spcAft>
      <a:defRPr sz="2000" kern="1200">
        <a:solidFill>
          <a:schemeClr val="tx1"/>
        </a:solidFill>
        <a:latin typeface="Arial" charset="0"/>
        <a:ea typeface="+mn-ea"/>
        <a:cs typeface="Arial" charset="0"/>
      </a:defRPr>
    </a:lvl1pPr>
    <a:lvl2pPr marL="457200" algn="l" rtl="0" fontAlgn="base">
      <a:spcBef>
        <a:spcPct val="0"/>
      </a:spcBef>
      <a:spcAft>
        <a:spcPct val="0"/>
      </a:spcAft>
      <a:defRPr sz="2000" kern="1200">
        <a:solidFill>
          <a:schemeClr val="tx1"/>
        </a:solidFill>
        <a:latin typeface="Arial" charset="0"/>
        <a:ea typeface="+mn-ea"/>
        <a:cs typeface="Arial" charset="0"/>
      </a:defRPr>
    </a:lvl2pPr>
    <a:lvl3pPr marL="914400" algn="l" rtl="0" fontAlgn="base">
      <a:spcBef>
        <a:spcPct val="0"/>
      </a:spcBef>
      <a:spcAft>
        <a:spcPct val="0"/>
      </a:spcAft>
      <a:defRPr sz="2000" kern="1200">
        <a:solidFill>
          <a:schemeClr val="tx1"/>
        </a:solidFill>
        <a:latin typeface="Arial" charset="0"/>
        <a:ea typeface="+mn-ea"/>
        <a:cs typeface="Arial" charset="0"/>
      </a:defRPr>
    </a:lvl3pPr>
    <a:lvl4pPr marL="1371600" algn="l" rtl="0" fontAlgn="base">
      <a:spcBef>
        <a:spcPct val="0"/>
      </a:spcBef>
      <a:spcAft>
        <a:spcPct val="0"/>
      </a:spcAft>
      <a:defRPr sz="2000" kern="1200">
        <a:solidFill>
          <a:schemeClr val="tx1"/>
        </a:solidFill>
        <a:latin typeface="Arial" charset="0"/>
        <a:ea typeface="+mn-ea"/>
        <a:cs typeface="Arial" charset="0"/>
      </a:defRPr>
    </a:lvl4pPr>
    <a:lvl5pPr marL="1828800" algn="l" rtl="0" fontAlgn="base">
      <a:spcBef>
        <a:spcPct val="0"/>
      </a:spcBef>
      <a:spcAft>
        <a:spcPct val="0"/>
      </a:spcAft>
      <a:defRPr sz="2000" kern="1200">
        <a:solidFill>
          <a:schemeClr val="tx1"/>
        </a:solidFill>
        <a:latin typeface="Arial" charset="0"/>
        <a:ea typeface="+mn-ea"/>
        <a:cs typeface="Arial" charset="0"/>
      </a:defRPr>
    </a:lvl5pPr>
    <a:lvl6pPr marL="2286000" algn="l" defTabSz="914400" rtl="0" eaLnBrk="1" latinLnBrk="0" hangingPunct="1">
      <a:defRPr sz="2000" kern="1200">
        <a:solidFill>
          <a:schemeClr val="tx1"/>
        </a:solidFill>
        <a:latin typeface="Arial" charset="0"/>
        <a:ea typeface="+mn-ea"/>
        <a:cs typeface="Arial" charset="0"/>
      </a:defRPr>
    </a:lvl6pPr>
    <a:lvl7pPr marL="2743200" algn="l" defTabSz="914400" rtl="0" eaLnBrk="1" latinLnBrk="0" hangingPunct="1">
      <a:defRPr sz="2000" kern="1200">
        <a:solidFill>
          <a:schemeClr val="tx1"/>
        </a:solidFill>
        <a:latin typeface="Arial" charset="0"/>
        <a:ea typeface="+mn-ea"/>
        <a:cs typeface="Arial" charset="0"/>
      </a:defRPr>
    </a:lvl7pPr>
    <a:lvl8pPr marL="3200400" algn="l" defTabSz="914400" rtl="0" eaLnBrk="1" latinLnBrk="0" hangingPunct="1">
      <a:defRPr sz="2000" kern="1200">
        <a:solidFill>
          <a:schemeClr val="tx1"/>
        </a:solidFill>
        <a:latin typeface="Arial" charset="0"/>
        <a:ea typeface="+mn-ea"/>
        <a:cs typeface="Arial" charset="0"/>
      </a:defRPr>
    </a:lvl8pPr>
    <a:lvl9pPr marL="3657600" algn="l" defTabSz="914400" rtl="0" eaLnBrk="1" latinLnBrk="0" hangingPunct="1">
      <a:defRPr sz="2000"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showGuides="1">
      <p:cViewPr>
        <p:scale>
          <a:sx n="90" d="100"/>
          <a:sy n="90" d="100"/>
        </p:scale>
        <p:origin x="-312" y="768"/>
      </p:cViewPr>
      <p:guideLst>
        <p:guide orient="horz" pos="2449"/>
        <p:guide pos="3743"/>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84500" cy="5016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defTabSz="1017588">
              <a:defRPr sz="1200">
                <a:latin typeface="Calibri" pitchFamily="34" charset="0"/>
              </a:defRPr>
            </a:lvl1pPr>
          </a:lstStyle>
          <a:p>
            <a:pPr>
              <a:defRPr/>
            </a:pPr>
            <a:endParaRPr lang="es-ES"/>
          </a:p>
        </p:txBody>
      </p:sp>
      <p:sp>
        <p:nvSpPr>
          <p:cNvPr id="3075" name="Rectangle 3"/>
          <p:cNvSpPr>
            <a:spLocks noGrp="1" noChangeArrowheads="1"/>
          </p:cNvSpPr>
          <p:nvPr>
            <p:ph type="dt" sz="quarter" idx="1"/>
          </p:nvPr>
        </p:nvSpPr>
        <p:spPr bwMode="auto">
          <a:xfrm>
            <a:off x="3902075" y="0"/>
            <a:ext cx="2984500" cy="5016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defTabSz="1017588">
              <a:defRPr sz="1200">
                <a:latin typeface="Calibri" pitchFamily="34" charset="0"/>
              </a:defRPr>
            </a:lvl1pPr>
          </a:lstStyle>
          <a:p>
            <a:pPr>
              <a:defRPr/>
            </a:pPr>
            <a:endParaRPr lang="es-ES"/>
          </a:p>
        </p:txBody>
      </p:sp>
      <p:sp>
        <p:nvSpPr>
          <p:cNvPr id="3076" name="Rectangle 4"/>
          <p:cNvSpPr>
            <a:spLocks noGrp="1" noChangeArrowheads="1"/>
          </p:cNvSpPr>
          <p:nvPr>
            <p:ph type="ftr" sz="quarter" idx="2"/>
          </p:nvPr>
        </p:nvSpPr>
        <p:spPr bwMode="auto">
          <a:xfrm>
            <a:off x="0" y="9517063"/>
            <a:ext cx="2984500" cy="501650"/>
          </a:xfrm>
          <a:prstGeom prst="rect">
            <a:avLst/>
          </a:prstGeom>
          <a:noFill/>
          <a:ln w="9525">
            <a:noFill/>
            <a:miter lim="800000"/>
            <a:headEnd/>
            <a:tailEnd/>
          </a:ln>
          <a:effectLst/>
        </p:spPr>
        <p:txBody>
          <a:bodyPr vert="horz" wrap="square" lIns="92075" tIns="46038" rIns="92075" bIns="46038" numCol="1" anchor="b" anchorCtr="0" compatLnSpc="1">
            <a:prstTxWarp prst="textNoShape">
              <a:avLst/>
            </a:prstTxWarp>
          </a:bodyPr>
          <a:lstStyle>
            <a:lvl1pPr defTabSz="1017588">
              <a:defRPr sz="1200">
                <a:latin typeface="Calibri" pitchFamily="34" charset="0"/>
              </a:defRPr>
            </a:lvl1pPr>
          </a:lstStyle>
          <a:p>
            <a:pPr>
              <a:defRPr/>
            </a:pPr>
            <a:endParaRPr lang="es-ES"/>
          </a:p>
        </p:txBody>
      </p:sp>
      <p:sp>
        <p:nvSpPr>
          <p:cNvPr id="3077" name="Rectangle 5"/>
          <p:cNvSpPr>
            <a:spLocks noGrp="1" noChangeArrowheads="1"/>
          </p:cNvSpPr>
          <p:nvPr>
            <p:ph type="sldNum" sz="quarter" idx="3"/>
          </p:nvPr>
        </p:nvSpPr>
        <p:spPr bwMode="auto">
          <a:xfrm>
            <a:off x="3902075" y="9517063"/>
            <a:ext cx="2984500" cy="501650"/>
          </a:xfrm>
          <a:prstGeom prst="rect">
            <a:avLst/>
          </a:prstGeom>
          <a:noFill/>
          <a:ln w="9525">
            <a:noFill/>
            <a:miter lim="800000"/>
            <a:headEnd/>
            <a:tailEnd/>
          </a:ln>
          <a:effectLst/>
        </p:spPr>
        <p:txBody>
          <a:bodyPr vert="horz" wrap="square" lIns="92075" tIns="46038" rIns="92075" bIns="46038" numCol="1" anchor="b" anchorCtr="0" compatLnSpc="1">
            <a:prstTxWarp prst="textNoShape">
              <a:avLst/>
            </a:prstTxWarp>
          </a:bodyPr>
          <a:lstStyle>
            <a:lvl1pPr algn="r" defTabSz="1017588">
              <a:defRPr sz="1200">
                <a:latin typeface="Calibri" pitchFamily="34" charset="0"/>
              </a:defRPr>
            </a:lvl1pPr>
          </a:lstStyle>
          <a:p>
            <a:pPr>
              <a:defRPr/>
            </a:pPr>
            <a:fld id="{029A4F31-3169-4F86-A953-49FE0C8C2D68}" type="slidenum">
              <a:rPr lang="es-ES"/>
              <a:pPr>
                <a:defRPr/>
              </a:pPr>
              <a:t>‹Nº›</a:t>
            </a:fld>
            <a:endParaRPr lang="es-E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0" y="0"/>
            <a:ext cx="2984500" cy="5016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defTabSz="1017588">
              <a:defRPr sz="1200"/>
            </a:lvl1pPr>
          </a:lstStyle>
          <a:p>
            <a:pPr>
              <a:defRPr/>
            </a:pPr>
            <a:endParaRPr lang="es-ES"/>
          </a:p>
        </p:txBody>
      </p:sp>
      <p:sp>
        <p:nvSpPr>
          <p:cNvPr id="2051" name="Rectangle 3"/>
          <p:cNvSpPr>
            <a:spLocks noGrp="1" noChangeArrowheads="1"/>
          </p:cNvSpPr>
          <p:nvPr>
            <p:ph type="dt" idx="1"/>
          </p:nvPr>
        </p:nvSpPr>
        <p:spPr bwMode="auto">
          <a:xfrm>
            <a:off x="3902075" y="0"/>
            <a:ext cx="2984500" cy="5016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defTabSz="1017588">
              <a:defRPr sz="1200">
                <a:latin typeface="Calibri" pitchFamily="34" charset="0"/>
              </a:defRPr>
            </a:lvl1pPr>
          </a:lstStyle>
          <a:p>
            <a:pPr>
              <a:defRPr/>
            </a:pPr>
            <a:endParaRPr lang="es-ES"/>
          </a:p>
        </p:txBody>
      </p:sp>
      <p:sp>
        <p:nvSpPr>
          <p:cNvPr id="3076" name="Rectangle 4"/>
          <p:cNvSpPr>
            <a:spLocks noGrp="1" noRot="1" noChangeAspect="1" noChangeArrowheads="1" noTextEdit="1"/>
          </p:cNvSpPr>
          <p:nvPr>
            <p:ph type="sldImg" idx="2"/>
          </p:nvPr>
        </p:nvSpPr>
        <p:spPr bwMode="auto">
          <a:xfrm>
            <a:off x="576263" y="752475"/>
            <a:ext cx="5735637" cy="3756025"/>
          </a:xfrm>
          <a:prstGeom prst="rect">
            <a:avLst/>
          </a:prstGeom>
          <a:noFill/>
          <a:ln w="12700">
            <a:solidFill>
              <a:srgbClr val="000000"/>
            </a:solidFill>
            <a:miter lim="800000"/>
            <a:headEnd/>
            <a:tailEnd/>
          </a:ln>
        </p:spPr>
      </p:sp>
      <p:sp>
        <p:nvSpPr>
          <p:cNvPr id="2053" name="Rectangle 5"/>
          <p:cNvSpPr>
            <a:spLocks noGrp="1" noChangeArrowheads="1"/>
          </p:cNvSpPr>
          <p:nvPr>
            <p:ph type="body" sz="quarter" idx="3"/>
          </p:nvPr>
        </p:nvSpPr>
        <p:spPr bwMode="auto">
          <a:xfrm>
            <a:off x="688975" y="4759325"/>
            <a:ext cx="5510213" cy="4510088"/>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2054" name="Rectangle 6"/>
          <p:cNvSpPr>
            <a:spLocks noGrp="1" noChangeArrowheads="1"/>
          </p:cNvSpPr>
          <p:nvPr>
            <p:ph type="ftr" sz="quarter" idx="4"/>
          </p:nvPr>
        </p:nvSpPr>
        <p:spPr bwMode="auto">
          <a:xfrm>
            <a:off x="0" y="9517063"/>
            <a:ext cx="2984500" cy="501650"/>
          </a:xfrm>
          <a:prstGeom prst="rect">
            <a:avLst/>
          </a:prstGeom>
          <a:noFill/>
          <a:ln w="9525">
            <a:noFill/>
            <a:miter lim="800000"/>
            <a:headEnd/>
            <a:tailEnd/>
          </a:ln>
          <a:effectLst/>
        </p:spPr>
        <p:txBody>
          <a:bodyPr vert="horz" wrap="square" lIns="92075" tIns="46038" rIns="92075" bIns="46038" numCol="1" anchor="b" anchorCtr="0" compatLnSpc="1">
            <a:prstTxWarp prst="textNoShape">
              <a:avLst/>
            </a:prstTxWarp>
          </a:bodyPr>
          <a:lstStyle>
            <a:lvl1pPr defTabSz="1017588">
              <a:defRPr sz="1200"/>
            </a:lvl1pPr>
          </a:lstStyle>
          <a:p>
            <a:pPr>
              <a:defRPr/>
            </a:pPr>
            <a:endParaRPr lang="es-ES"/>
          </a:p>
        </p:txBody>
      </p:sp>
      <p:sp>
        <p:nvSpPr>
          <p:cNvPr id="2055" name="Rectangle 7"/>
          <p:cNvSpPr>
            <a:spLocks noGrp="1" noChangeArrowheads="1"/>
          </p:cNvSpPr>
          <p:nvPr>
            <p:ph type="sldNum" sz="quarter" idx="5"/>
          </p:nvPr>
        </p:nvSpPr>
        <p:spPr bwMode="auto">
          <a:xfrm>
            <a:off x="3902075" y="9517063"/>
            <a:ext cx="2984500" cy="501650"/>
          </a:xfrm>
          <a:prstGeom prst="rect">
            <a:avLst/>
          </a:prstGeom>
          <a:noFill/>
          <a:ln w="9525">
            <a:noFill/>
            <a:miter lim="800000"/>
            <a:headEnd/>
            <a:tailEnd/>
          </a:ln>
          <a:effectLst/>
        </p:spPr>
        <p:txBody>
          <a:bodyPr vert="horz" wrap="square" lIns="92075" tIns="46038" rIns="92075" bIns="46038" numCol="1" anchor="b" anchorCtr="0" compatLnSpc="1">
            <a:prstTxWarp prst="textNoShape">
              <a:avLst/>
            </a:prstTxWarp>
          </a:bodyPr>
          <a:lstStyle>
            <a:lvl1pPr algn="r" defTabSz="1017588">
              <a:defRPr sz="1200">
                <a:latin typeface="Calibri" pitchFamily="34" charset="0"/>
              </a:defRPr>
            </a:lvl1pPr>
          </a:lstStyle>
          <a:p>
            <a:pPr>
              <a:defRPr/>
            </a:pPr>
            <a:fld id="{DFDEBEDC-C544-4279-968D-543E98B0820A}"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Arial" charset="0"/>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Arial" charset="0"/>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91066" y="2415963"/>
            <a:ext cx="10098723" cy="1667049"/>
          </a:xfrm>
        </p:spPr>
        <p:txBody>
          <a:bodyPr/>
          <a:lstStyle/>
          <a:p>
            <a:r>
              <a:rPr lang="es-ES" smtClean="0"/>
              <a:t>Haga clic para modificar el estilo de título del patrón</a:t>
            </a:r>
            <a:endParaRPr lang="es-CL"/>
          </a:p>
        </p:txBody>
      </p:sp>
      <p:sp>
        <p:nvSpPr>
          <p:cNvPr id="3" name="2 Subtítulo"/>
          <p:cNvSpPr>
            <a:spLocks noGrp="1"/>
          </p:cNvSpPr>
          <p:nvPr>
            <p:ph type="subTitle" idx="1"/>
          </p:nvPr>
        </p:nvSpPr>
        <p:spPr>
          <a:xfrm>
            <a:off x="1782128" y="4407061"/>
            <a:ext cx="8316595" cy="1987497"/>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L"/>
          </a:p>
        </p:txBody>
      </p:sp>
      <p:sp>
        <p:nvSpPr>
          <p:cNvPr id="4" name="3 Marcador de fecha"/>
          <p:cNvSpPr>
            <a:spLocks noGrp="1"/>
          </p:cNvSpPr>
          <p:nvPr>
            <p:ph type="dt" sz="half" idx="10"/>
          </p:nvPr>
        </p:nvSpPr>
        <p:spPr/>
        <p:txBody>
          <a:bodyPr/>
          <a:lstStyle>
            <a:lvl1pPr>
              <a:defRPr/>
            </a:lvl1pPr>
          </a:lstStyle>
          <a:p>
            <a:pPr>
              <a:defRPr/>
            </a:pPr>
            <a:fld id="{AE5A993A-391E-47C2-AF71-CDA56646F570}" type="datetimeFigureOut">
              <a:rPr lang="es-CL"/>
              <a:pPr>
                <a:defRPr/>
              </a:pPr>
              <a:t>30-04-2020</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4536C2C1-5D59-4C3B-A3B8-9CDEE61DF307}" type="slidenum">
              <a:rPr lang="es-CL"/>
              <a:pPr>
                <a:defRPr/>
              </a:pPr>
              <a:t>‹Nº›</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lvl1pPr>
              <a:defRPr/>
            </a:lvl1pPr>
          </a:lstStyle>
          <a:p>
            <a:pPr>
              <a:defRPr/>
            </a:pPr>
            <a:fld id="{A35BBED7-CFB1-455C-ADF8-DDFD56803A25}" type="datetimeFigureOut">
              <a:rPr lang="es-CL"/>
              <a:pPr>
                <a:defRPr/>
              </a:pPr>
              <a:t>30-04-2020</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B41A6F8E-3564-4A37-B45E-00D2CF0E0AA9}" type="slidenum">
              <a:rPr lang="es-CL"/>
              <a:pPr>
                <a:defRPr/>
              </a:pPr>
              <a:t>‹Nº›</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38507" y="4997549"/>
            <a:ext cx="10098723" cy="1544631"/>
          </a:xfrm>
        </p:spPr>
        <p:txBody>
          <a:bodyPr anchor="t"/>
          <a:lstStyle>
            <a:lvl1pPr algn="l">
              <a:defRPr sz="4000" b="1" cap="all"/>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938507" y="3296294"/>
            <a:ext cx="10098723" cy="1701254"/>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52AF67A2-83B8-4F07-896A-632F8D902818}" type="datetimeFigureOut">
              <a:rPr lang="es-CL"/>
              <a:pPr>
                <a:defRPr/>
              </a:pPr>
              <a:t>30-04-2020</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4F48FBF6-7A46-4A92-A220-9DD287BD35D8}" type="slidenum">
              <a:rPr lang="es-CL"/>
              <a:pPr>
                <a:defRPr/>
              </a:pPr>
              <a:t>‹Nº›</a:t>
            </a:fld>
            <a:endParaRPr lang="es-C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sz="half" idx="1"/>
          </p:nvPr>
        </p:nvSpPr>
        <p:spPr>
          <a:xfrm>
            <a:off x="594042" y="1814672"/>
            <a:ext cx="5247376" cy="513256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contenido"/>
          <p:cNvSpPr>
            <a:spLocks noGrp="1"/>
          </p:cNvSpPr>
          <p:nvPr>
            <p:ph sz="half" idx="2"/>
          </p:nvPr>
        </p:nvSpPr>
        <p:spPr>
          <a:xfrm>
            <a:off x="6039432" y="1814672"/>
            <a:ext cx="5247376" cy="513256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3 Marcador de fecha"/>
          <p:cNvSpPr>
            <a:spLocks noGrp="1"/>
          </p:cNvSpPr>
          <p:nvPr>
            <p:ph type="dt" sz="half" idx="10"/>
          </p:nvPr>
        </p:nvSpPr>
        <p:spPr/>
        <p:txBody>
          <a:bodyPr/>
          <a:lstStyle>
            <a:lvl1pPr>
              <a:defRPr/>
            </a:lvl1pPr>
          </a:lstStyle>
          <a:p>
            <a:pPr>
              <a:defRPr/>
            </a:pPr>
            <a:fld id="{2ED67ACF-8FE2-4318-AF75-D6A5F8C1B066}" type="datetimeFigureOut">
              <a:rPr lang="es-CL"/>
              <a:pPr>
                <a:defRPr/>
              </a:pPr>
              <a:t>30-04-2020</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CL"/>
          </a:p>
        </p:txBody>
      </p:sp>
      <p:sp>
        <p:nvSpPr>
          <p:cNvPr id="7" name="5 Marcador de número de diapositiva"/>
          <p:cNvSpPr>
            <a:spLocks noGrp="1"/>
          </p:cNvSpPr>
          <p:nvPr>
            <p:ph type="sldNum" sz="quarter" idx="12"/>
          </p:nvPr>
        </p:nvSpPr>
        <p:spPr/>
        <p:txBody>
          <a:bodyPr/>
          <a:lstStyle>
            <a:lvl1pPr>
              <a:defRPr/>
            </a:lvl1pPr>
          </a:lstStyle>
          <a:p>
            <a:pPr>
              <a:defRPr/>
            </a:pPr>
            <a:fld id="{3C35A7E3-A54A-418D-8A07-F562BB94FEBE}" type="slidenum">
              <a:rPr lang="es-CL"/>
              <a:pPr>
                <a:defRPr/>
              </a:pPr>
              <a:t>‹Nº›</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594042" y="1740861"/>
            <a:ext cx="5249438" cy="72550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94042" y="2466370"/>
            <a:ext cx="5249438" cy="448087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texto"/>
          <p:cNvSpPr>
            <a:spLocks noGrp="1"/>
          </p:cNvSpPr>
          <p:nvPr>
            <p:ph type="body" sz="quarter" idx="3"/>
          </p:nvPr>
        </p:nvSpPr>
        <p:spPr>
          <a:xfrm>
            <a:off x="6035307" y="1740861"/>
            <a:ext cx="5251501" cy="72550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035307" y="2466370"/>
            <a:ext cx="5251501" cy="448087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3 Marcador de fecha"/>
          <p:cNvSpPr>
            <a:spLocks noGrp="1"/>
          </p:cNvSpPr>
          <p:nvPr>
            <p:ph type="dt" sz="half" idx="10"/>
          </p:nvPr>
        </p:nvSpPr>
        <p:spPr/>
        <p:txBody>
          <a:bodyPr/>
          <a:lstStyle>
            <a:lvl1pPr>
              <a:defRPr/>
            </a:lvl1pPr>
          </a:lstStyle>
          <a:p>
            <a:pPr>
              <a:defRPr/>
            </a:pPr>
            <a:fld id="{204E7E37-AA69-40DB-BD7C-C7792DEF877A}" type="datetimeFigureOut">
              <a:rPr lang="es-CL"/>
              <a:pPr>
                <a:defRPr/>
              </a:pPr>
              <a:t>30-04-2020</a:t>
            </a:fld>
            <a:endParaRPr lang="es-CL"/>
          </a:p>
        </p:txBody>
      </p:sp>
      <p:sp>
        <p:nvSpPr>
          <p:cNvPr id="8" name="4 Marcador de pie de página"/>
          <p:cNvSpPr>
            <a:spLocks noGrp="1"/>
          </p:cNvSpPr>
          <p:nvPr>
            <p:ph type="ftr" sz="quarter" idx="11"/>
          </p:nvPr>
        </p:nvSpPr>
        <p:spPr/>
        <p:txBody>
          <a:bodyPr/>
          <a:lstStyle>
            <a:lvl1pPr>
              <a:defRPr/>
            </a:lvl1pPr>
          </a:lstStyle>
          <a:p>
            <a:pPr>
              <a:defRPr/>
            </a:pPr>
            <a:endParaRPr lang="es-CL"/>
          </a:p>
        </p:txBody>
      </p:sp>
      <p:sp>
        <p:nvSpPr>
          <p:cNvPr id="9" name="5 Marcador de número de diapositiva"/>
          <p:cNvSpPr>
            <a:spLocks noGrp="1"/>
          </p:cNvSpPr>
          <p:nvPr>
            <p:ph type="sldNum" sz="quarter" idx="12"/>
          </p:nvPr>
        </p:nvSpPr>
        <p:spPr/>
        <p:txBody>
          <a:bodyPr/>
          <a:lstStyle>
            <a:lvl1pPr>
              <a:defRPr/>
            </a:lvl1pPr>
          </a:lstStyle>
          <a:p>
            <a:pPr>
              <a:defRPr/>
            </a:pPr>
            <a:fld id="{E67C7A07-ECC1-4E86-A59C-3BF7A5BB561D}" type="slidenum">
              <a:rPr lang="es-CL"/>
              <a:pPr>
                <a:defRPr/>
              </a:pPr>
              <a:t>‹Nº›</a:t>
            </a:fld>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3 Marcador de fecha"/>
          <p:cNvSpPr>
            <a:spLocks noGrp="1"/>
          </p:cNvSpPr>
          <p:nvPr>
            <p:ph type="dt" sz="half" idx="10"/>
          </p:nvPr>
        </p:nvSpPr>
        <p:spPr/>
        <p:txBody>
          <a:bodyPr/>
          <a:lstStyle>
            <a:lvl1pPr>
              <a:defRPr/>
            </a:lvl1pPr>
          </a:lstStyle>
          <a:p>
            <a:pPr>
              <a:defRPr/>
            </a:pPr>
            <a:fld id="{FAEF768E-55D2-4C7B-86C7-C1B52A58CC02}" type="datetimeFigureOut">
              <a:rPr lang="es-CL"/>
              <a:pPr>
                <a:defRPr/>
              </a:pPr>
              <a:t>30-04-2020</a:t>
            </a:fld>
            <a:endParaRPr lang="es-CL"/>
          </a:p>
        </p:txBody>
      </p:sp>
      <p:sp>
        <p:nvSpPr>
          <p:cNvPr id="4" name="4 Marcador de pie de página"/>
          <p:cNvSpPr>
            <a:spLocks noGrp="1"/>
          </p:cNvSpPr>
          <p:nvPr>
            <p:ph type="ftr" sz="quarter" idx="11"/>
          </p:nvPr>
        </p:nvSpPr>
        <p:spPr/>
        <p:txBody>
          <a:bodyPr/>
          <a:lstStyle>
            <a:lvl1pPr>
              <a:defRPr/>
            </a:lvl1pPr>
          </a:lstStyle>
          <a:p>
            <a:pPr>
              <a:defRPr/>
            </a:pPr>
            <a:endParaRPr lang="es-CL"/>
          </a:p>
        </p:txBody>
      </p:sp>
      <p:sp>
        <p:nvSpPr>
          <p:cNvPr id="5" name="5 Marcador de número de diapositiva"/>
          <p:cNvSpPr>
            <a:spLocks noGrp="1"/>
          </p:cNvSpPr>
          <p:nvPr>
            <p:ph type="sldNum" sz="quarter" idx="12"/>
          </p:nvPr>
        </p:nvSpPr>
        <p:spPr/>
        <p:txBody>
          <a:bodyPr/>
          <a:lstStyle>
            <a:lvl1pPr>
              <a:defRPr/>
            </a:lvl1pPr>
          </a:lstStyle>
          <a:p>
            <a:pPr>
              <a:defRPr/>
            </a:pPr>
            <a:fld id="{3BB13DED-08DE-44C8-9D24-2A9B7ABAA57C}" type="slidenum">
              <a:rPr lang="es-CL"/>
              <a:pPr>
                <a:defRPr/>
              </a:pPr>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158FFCA2-A392-4461-8E9C-C4957993C96D}" type="datetimeFigureOut">
              <a:rPr lang="es-CL"/>
              <a:pPr>
                <a:defRPr/>
              </a:pPr>
              <a:t>30-04-2020</a:t>
            </a:fld>
            <a:endParaRPr lang="es-CL"/>
          </a:p>
        </p:txBody>
      </p:sp>
      <p:sp>
        <p:nvSpPr>
          <p:cNvPr id="3" name="4 Marcador de pie de página"/>
          <p:cNvSpPr>
            <a:spLocks noGrp="1"/>
          </p:cNvSpPr>
          <p:nvPr>
            <p:ph type="ftr" sz="quarter" idx="11"/>
          </p:nvPr>
        </p:nvSpPr>
        <p:spPr/>
        <p:txBody>
          <a:bodyPr/>
          <a:lstStyle>
            <a:lvl1pPr>
              <a:defRPr/>
            </a:lvl1pPr>
          </a:lstStyle>
          <a:p>
            <a:pPr>
              <a:defRPr/>
            </a:pPr>
            <a:endParaRPr lang="es-CL"/>
          </a:p>
        </p:txBody>
      </p:sp>
      <p:sp>
        <p:nvSpPr>
          <p:cNvPr id="4" name="5 Marcador de número de diapositiva"/>
          <p:cNvSpPr>
            <a:spLocks noGrp="1"/>
          </p:cNvSpPr>
          <p:nvPr>
            <p:ph type="sldNum" sz="quarter" idx="12"/>
          </p:nvPr>
        </p:nvSpPr>
        <p:spPr/>
        <p:txBody>
          <a:bodyPr/>
          <a:lstStyle>
            <a:lvl1pPr>
              <a:defRPr/>
            </a:lvl1pPr>
          </a:lstStyle>
          <a:p>
            <a:pPr>
              <a:defRPr/>
            </a:pPr>
            <a:fld id="{0A8587CB-D430-4D77-AC73-A82EEFE8AC12}" type="slidenum">
              <a:rPr lang="es-CL"/>
              <a:pPr>
                <a:defRPr/>
              </a:pPr>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94044" y="309646"/>
            <a:ext cx="3908718" cy="1317797"/>
          </a:xfrm>
        </p:spPr>
        <p:txBody>
          <a:bodyPr anchor="b"/>
          <a:lstStyle>
            <a:lvl1pPr algn="l">
              <a:defRPr sz="2000" b="1"/>
            </a:lvl1pPr>
          </a:lstStyle>
          <a:p>
            <a:r>
              <a:rPr lang="es-ES" smtClean="0"/>
              <a:t>Haga clic para modificar el estilo de título del patrón</a:t>
            </a:r>
            <a:endParaRPr lang="es-CL"/>
          </a:p>
        </p:txBody>
      </p:sp>
      <p:sp>
        <p:nvSpPr>
          <p:cNvPr id="3" name="2 Marcador de contenido"/>
          <p:cNvSpPr>
            <a:spLocks noGrp="1"/>
          </p:cNvSpPr>
          <p:nvPr>
            <p:ph idx="1"/>
          </p:nvPr>
        </p:nvSpPr>
        <p:spPr>
          <a:xfrm>
            <a:off x="4645083" y="309648"/>
            <a:ext cx="6641725" cy="663759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texto"/>
          <p:cNvSpPr>
            <a:spLocks noGrp="1"/>
          </p:cNvSpPr>
          <p:nvPr>
            <p:ph type="body" sz="half" idx="2"/>
          </p:nvPr>
        </p:nvSpPr>
        <p:spPr>
          <a:xfrm>
            <a:off x="594044" y="1627444"/>
            <a:ext cx="3908718" cy="53197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AF0D1A0D-09DE-4033-A96B-05F5C8880201}" type="datetimeFigureOut">
              <a:rPr lang="es-CL"/>
              <a:pPr>
                <a:defRPr/>
              </a:pPr>
              <a:t>30-04-2020</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CL"/>
          </a:p>
        </p:txBody>
      </p:sp>
      <p:sp>
        <p:nvSpPr>
          <p:cNvPr id="7" name="5 Marcador de número de diapositiva"/>
          <p:cNvSpPr>
            <a:spLocks noGrp="1"/>
          </p:cNvSpPr>
          <p:nvPr>
            <p:ph type="sldNum" sz="quarter" idx="12"/>
          </p:nvPr>
        </p:nvSpPr>
        <p:spPr/>
        <p:txBody>
          <a:bodyPr/>
          <a:lstStyle>
            <a:lvl1pPr>
              <a:defRPr/>
            </a:lvl1pPr>
          </a:lstStyle>
          <a:p>
            <a:pPr>
              <a:defRPr/>
            </a:pPr>
            <a:fld id="{B0C64121-C63D-4EBE-B757-7F17111527E4}" type="slidenum">
              <a:rPr lang="es-CL"/>
              <a:pPr>
                <a:defRPr/>
              </a:pPr>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28729" y="5444014"/>
            <a:ext cx="7128510" cy="642697"/>
          </a:xfrm>
        </p:spPr>
        <p:txBody>
          <a:bodyPr anchor="b"/>
          <a:lstStyle>
            <a:lvl1pPr algn="l">
              <a:defRPr sz="2000" b="1"/>
            </a:lvl1pPr>
          </a:lstStyle>
          <a:p>
            <a:r>
              <a:rPr lang="es-ES" smtClean="0"/>
              <a:t>Haga clic para modificar el estilo de título del patrón</a:t>
            </a:r>
            <a:endParaRPr lang="es-CL"/>
          </a:p>
        </p:txBody>
      </p:sp>
      <p:sp>
        <p:nvSpPr>
          <p:cNvPr id="3" name="2 Marcador de posición de imagen"/>
          <p:cNvSpPr>
            <a:spLocks noGrp="1"/>
          </p:cNvSpPr>
          <p:nvPr>
            <p:ph type="pic" idx="1"/>
          </p:nvPr>
        </p:nvSpPr>
        <p:spPr>
          <a:xfrm>
            <a:off x="2328729" y="694904"/>
            <a:ext cx="7128510" cy="466629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2328729" y="6086711"/>
            <a:ext cx="7128510" cy="9127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823DF8B2-19D0-4AE2-8131-6E561E58655A}" type="datetimeFigureOut">
              <a:rPr lang="es-CL"/>
              <a:pPr>
                <a:defRPr/>
              </a:pPr>
              <a:t>30-04-2020</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CL"/>
          </a:p>
        </p:txBody>
      </p:sp>
      <p:sp>
        <p:nvSpPr>
          <p:cNvPr id="7" name="5 Marcador de número de diapositiva"/>
          <p:cNvSpPr>
            <a:spLocks noGrp="1"/>
          </p:cNvSpPr>
          <p:nvPr>
            <p:ph type="sldNum" sz="quarter" idx="12"/>
          </p:nvPr>
        </p:nvSpPr>
        <p:spPr/>
        <p:txBody>
          <a:bodyPr/>
          <a:lstStyle>
            <a:lvl1pPr>
              <a:defRPr/>
            </a:lvl1pPr>
          </a:lstStyle>
          <a:p>
            <a:pPr>
              <a:defRPr/>
            </a:pPr>
            <a:fld id="{7C34EC3A-C368-4656-815B-72E3AD069B86}" type="slidenum">
              <a:rPr lang="es-CL"/>
              <a:pPr>
                <a:defRPr/>
              </a:pPr>
              <a:t>‹Nº›</a:t>
            </a:fld>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lvl1pPr>
              <a:defRPr/>
            </a:lvl1pPr>
          </a:lstStyle>
          <a:p>
            <a:pPr>
              <a:defRPr/>
            </a:pPr>
            <a:fld id="{F7EC1DF0-72FD-4322-9F95-18D96A4A0DD8}" type="datetimeFigureOut">
              <a:rPr lang="es-CL"/>
              <a:pPr>
                <a:defRPr/>
              </a:pPr>
              <a:t>30-04-2020</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DECB311A-BEF8-4784-AE8E-47842FEEEB1B}" type="slidenum">
              <a:rPr lang="es-CL"/>
              <a:pPr>
                <a:defRPr/>
              </a:pPr>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613616" y="311448"/>
            <a:ext cx="2673192" cy="6635792"/>
          </a:xfrm>
        </p:spPr>
        <p:txBody>
          <a:bodyPr vert="eaVert"/>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a:xfrm>
            <a:off x="594042" y="311448"/>
            <a:ext cx="7821560" cy="663579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lvl1pPr>
              <a:defRPr/>
            </a:lvl1pPr>
          </a:lstStyle>
          <a:p>
            <a:pPr>
              <a:defRPr/>
            </a:pPr>
            <a:fld id="{D50151F8-7AD0-4FAF-9FAE-4BA3D3BDED3A}" type="datetimeFigureOut">
              <a:rPr lang="es-CL"/>
              <a:pPr>
                <a:defRPr/>
              </a:pPr>
              <a:t>30-04-2020</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A1F8AF21-5865-4B5C-A3A7-11DB3C60659C}" type="slidenum">
              <a:rPr lang="es-CL"/>
              <a:pPr>
                <a:defRPr/>
              </a:pPr>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593726" y="311150"/>
            <a:ext cx="10693399" cy="129698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CL" smtClean="0"/>
          </a:p>
        </p:txBody>
      </p:sp>
      <p:sp>
        <p:nvSpPr>
          <p:cNvPr id="1027" name="2 Marcador de texto"/>
          <p:cNvSpPr>
            <a:spLocks noGrp="1"/>
          </p:cNvSpPr>
          <p:nvPr>
            <p:ph type="body" idx="1"/>
          </p:nvPr>
        </p:nvSpPr>
        <p:spPr bwMode="auto">
          <a:xfrm>
            <a:off x="593726" y="1814514"/>
            <a:ext cx="10693399" cy="513238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smtClean="0"/>
          </a:p>
        </p:txBody>
      </p:sp>
      <p:sp>
        <p:nvSpPr>
          <p:cNvPr id="4" name="3 Marcador de fecha"/>
          <p:cNvSpPr>
            <a:spLocks noGrp="1"/>
          </p:cNvSpPr>
          <p:nvPr>
            <p:ph type="dt" sz="half" idx="2"/>
          </p:nvPr>
        </p:nvSpPr>
        <p:spPr>
          <a:xfrm>
            <a:off x="593726" y="7208838"/>
            <a:ext cx="2771775" cy="412750"/>
          </a:xfrm>
          <a:prstGeom prst="rect">
            <a:avLst/>
          </a:prstGeom>
        </p:spPr>
        <p:txBody>
          <a:bodyPr vert="horz" lIns="91440" tIns="45720" rIns="91440" bIns="45720" rtlCol="0" anchor="ctr"/>
          <a:lstStyle>
            <a:lvl1pPr algn="l" fontAlgn="auto">
              <a:spcBef>
                <a:spcPts val="0"/>
              </a:spcBef>
              <a:spcAft>
                <a:spcPts val="0"/>
              </a:spcAft>
              <a:buFontTx/>
              <a:buNone/>
              <a:defRPr sz="1200" b="0">
                <a:solidFill>
                  <a:schemeClr val="tx1">
                    <a:tint val="75000"/>
                  </a:schemeClr>
                </a:solidFill>
                <a:latin typeface="+mn-lt"/>
                <a:cs typeface="+mn-cs"/>
              </a:defRPr>
            </a:lvl1pPr>
          </a:lstStyle>
          <a:p>
            <a:pPr>
              <a:defRPr/>
            </a:pPr>
            <a:fld id="{B0825493-9030-43AA-B0EA-553F28739DD6}" type="datetimeFigureOut">
              <a:rPr lang="es-CL"/>
              <a:pPr>
                <a:defRPr/>
              </a:pPr>
              <a:t>30-04-2020</a:t>
            </a:fld>
            <a:endParaRPr lang="es-CL"/>
          </a:p>
        </p:txBody>
      </p:sp>
      <p:sp>
        <p:nvSpPr>
          <p:cNvPr id="5" name="4 Marcador de pie de página"/>
          <p:cNvSpPr>
            <a:spLocks noGrp="1"/>
          </p:cNvSpPr>
          <p:nvPr>
            <p:ph type="ftr" sz="quarter" idx="3"/>
          </p:nvPr>
        </p:nvSpPr>
        <p:spPr>
          <a:xfrm>
            <a:off x="4059238" y="7208838"/>
            <a:ext cx="3762376" cy="412750"/>
          </a:xfrm>
          <a:prstGeom prst="rect">
            <a:avLst/>
          </a:prstGeom>
        </p:spPr>
        <p:txBody>
          <a:bodyPr vert="horz" lIns="91440" tIns="45720" rIns="91440" bIns="45720" rtlCol="0" anchor="ctr"/>
          <a:lstStyle>
            <a:lvl1pPr algn="ctr" fontAlgn="auto">
              <a:spcBef>
                <a:spcPts val="0"/>
              </a:spcBef>
              <a:spcAft>
                <a:spcPts val="0"/>
              </a:spcAft>
              <a:buFontTx/>
              <a:buNone/>
              <a:defRPr sz="1200" b="0">
                <a:solidFill>
                  <a:schemeClr val="tx1">
                    <a:tint val="75000"/>
                  </a:schemeClr>
                </a:solidFill>
                <a:latin typeface="+mn-lt"/>
                <a:cs typeface="+mn-cs"/>
              </a:defRPr>
            </a:lvl1pPr>
          </a:lstStyle>
          <a:p>
            <a:pPr>
              <a:defRPr/>
            </a:pPr>
            <a:endParaRPr lang="es-CL"/>
          </a:p>
        </p:txBody>
      </p:sp>
      <p:sp>
        <p:nvSpPr>
          <p:cNvPr id="6" name="5 Marcador de número de diapositiva"/>
          <p:cNvSpPr>
            <a:spLocks noGrp="1"/>
          </p:cNvSpPr>
          <p:nvPr>
            <p:ph type="sldNum" sz="quarter" idx="4"/>
          </p:nvPr>
        </p:nvSpPr>
        <p:spPr>
          <a:xfrm>
            <a:off x="8515351" y="7208838"/>
            <a:ext cx="2771775" cy="412750"/>
          </a:xfrm>
          <a:prstGeom prst="rect">
            <a:avLst/>
          </a:prstGeom>
        </p:spPr>
        <p:txBody>
          <a:bodyPr vert="horz" lIns="91440" tIns="45720" rIns="91440" bIns="45720" rtlCol="0" anchor="ctr"/>
          <a:lstStyle>
            <a:lvl1pPr algn="r" fontAlgn="auto">
              <a:spcBef>
                <a:spcPts val="0"/>
              </a:spcBef>
              <a:spcAft>
                <a:spcPts val="0"/>
              </a:spcAft>
              <a:buFontTx/>
              <a:buNone/>
              <a:defRPr sz="1200" b="0">
                <a:solidFill>
                  <a:schemeClr val="tx1">
                    <a:tint val="75000"/>
                  </a:schemeClr>
                </a:solidFill>
                <a:latin typeface="+mn-lt"/>
                <a:cs typeface="+mn-cs"/>
              </a:defRPr>
            </a:lvl1pPr>
          </a:lstStyle>
          <a:p>
            <a:pPr>
              <a:defRPr/>
            </a:pPr>
            <a:fld id="{CDC31AD0-87ED-47B6-9314-232D5BC7CA75}" type="slidenum">
              <a:rPr lang="es-CL"/>
              <a:pPr>
                <a:defRPr/>
              </a:pPr>
              <a:t>‹Nº›</a:t>
            </a:fld>
            <a:endParaRPr lang="es-C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cs typeface="Arial" charset="0"/>
        </a:defRPr>
      </a:lvl2pPr>
      <a:lvl3pPr algn="ctr" rtl="0" eaLnBrk="0" fontAlgn="base" hangingPunct="0">
        <a:spcBef>
          <a:spcPct val="0"/>
        </a:spcBef>
        <a:spcAft>
          <a:spcPct val="0"/>
        </a:spcAft>
        <a:defRPr sz="4400">
          <a:solidFill>
            <a:schemeClr val="tx1"/>
          </a:solidFill>
          <a:latin typeface="Calibri" pitchFamily="34" charset="0"/>
          <a:cs typeface="Arial" charset="0"/>
        </a:defRPr>
      </a:lvl3pPr>
      <a:lvl4pPr algn="ctr" rtl="0" eaLnBrk="0" fontAlgn="base" hangingPunct="0">
        <a:spcBef>
          <a:spcPct val="0"/>
        </a:spcBef>
        <a:spcAft>
          <a:spcPct val="0"/>
        </a:spcAft>
        <a:defRPr sz="4400">
          <a:solidFill>
            <a:schemeClr val="tx1"/>
          </a:solidFill>
          <a:latin typeface="Calibri" pitchFamily="34" charset="0"/>
          <a:cs typeface="Arial" charset="0"/>
        </a:defRPr>
      </a:lvl4pPr>
      <a:lvl5pPr algn="ctr" rtl="0" eaLnBrk="0" fontAlgn="base" hangingPunct="0">
        <a:spcBef>
          <a:spcPct val="0"/>
        </a:spcBef>
        <a:spcAft>
          <a:spcPct val="0"/>
        </a:spcAft>
        <a:defRPr sz="4400">
          <a:solidFill>
            <a:schemeClr val="tx1"/>
          </a:solidFill>
          <a:latin typeface="Calibri" pitchFamily="34" charset="0"/>
          <a:cs typeface="Arial" charset="0"/>
        </a:defRPr>
      </a:lvl5pPr>
      <a:lvl6pPr marL="457200" algn="ctr" rtl="0" fontAlgn="base">
        <a:spcBef>
          <a:spcPct val="0"/>
        </a:spcBef>
        <a:spcAft>
          <a:spcPct val="0"/>
        </a:spcAft>
        <a:defRPr sz="4400">
          <a:solidFill>
            <a:schemeClr val="tx1"/>
          </a:solidFill>
          <a:latin typeface="Calibri" pitchFamily="34" charset="0"/>
          <a:cs typeface="Arial" charset="0"/>
        </a:defRPr>
      </a:lvl6pPr>
      <a:lvl7pPr marL="914400" algn="ctr" rtl="0" fontAlgn="base">
        <a:spcBef>
          <a:spcPct val="0"/>
        </a:spcBef>
        <a:spcAft>
          <a:spcPct val="0"/>
        </a:spcAft>
        <a:defRPr sz="4400">
          <a:solidFill>
            <a:schemeClr val="tx1"/>
          </a:solidFill>
          <a:latin typeface="Calibri" pitchFamily="34" charset="0"/>
          <a:cs typeface="Arial" charset="0"/>
        </a:defRPr>
      </a:lvl7pPr>
      <a:lvl8pPr marL="1371600" algn="ctr" rtl="0" fontAlgn="base">
        <a:spcBef>
          <a:spcPct val="0"/>
        </a:spcBef>
        <a:spcAft>
          <a:spcPct val="0"/>
        </a:spcAft>
        <a:defRPr sz="4400">
          <a:solidFill>
            <a:schemeClr val="tx1"/>
          </a:solidFill>
          <a:latin typeface="Calibri" pitchFamily="34" charset="0"/>
          <a:cs typeface="Arial" charset="0"/>
        </a:defRPr>
      </a:lvl8pPr>
      <a:lvl9pPr marL="1828800" algn="ctr" rtl="0" fontAlgn="base">
        <a:spcBef>
          <a:spcPct val="0"/>
        </a:spcBef>
        <a:spcAft>
          <a:spcPct val="0"/>
        </a:spcAft>
        <a:defRPr sz="4400">
          <a:solidFill>
            <a:schemeClr val="tx1"/>
          </a:solidFill>
          <a:latin typeface="Calibri" pitchFamily="34" charset="0"/>
          <a:cs typeface="Arial"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cs typeface="+mn-cs"/>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cs typeface="+mn-cs"/>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cs typeface="+mn-cs"/>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cs typeface="+mn-cs"/>
        </a:defRPr>
      </a:lvl5pPr>
      <a:lvl6pPr marL="2514600" indent="-228600" algn="l" rtl="0" fontAlgn="base">
        <a:spcBef>
          <a:spcPct val="20000"/>
        </a:spcBef>
        <a:spcAft>
          <a:spcPct val="0"/>
        </a:spcAft>
        <a:buFont typeface="Arial" charset="0"/>
        <a:buChar char="»"/>
        <a:defRPr sz="2000">
          <a:solidFill>
            <a:schemeClr val="tx1"/>
          </a:solidFill>
          <a:latin typeface="+mn-lt"/>
          <a:cs typeface="+mn-cs"/>
        </a:defRPr>
      </a:lvl6pPr>
      <a:lvl7pPr marL="2971800" indent="-228600" algn="l" rtl="0" fontAlgn="base">
        <a:spcBef>
          <a:spcPct val="20000"/>
        </a:spcBef>
        <a:spcAft>
          <a:spcPct val="0"/>
        </a:spcAft>
        <a:buFont typeface="Arial" charset="0"/>
        <a:buChar char="»"/>
        <a:defRPr sz="2000">
          <a:solidFill>
            <a:schemeClr val="tx1"/>
          </a:solidFill>
          <a:latin typeface="+mn-lt"/>
          <a:cs typeface="+mn-cs"/>
        </a:defRPr>
      </a:lvl7pPr>
      <a:lvl8pPr marL="3429000" indent="-228600" algn="l" rtl="0" fontAlgn="base">
        <a:spcBef>
          <a:spcPct val="20000"/>
        </a:spcBef>
        <a:spcAft>
          <a:spcPct val="0"/>
        </a:spcAft>
        <a:buFont typeface="Arial" charset="0"/>
        <a:buChar char="»"/>
        <a:defRPr sz="2000">
          <a:solidFill>
            <a:schemeClr val="tx1"/>
          </a:solidFill>
          <a:latin typeface="+mn-lt"/>
          <a:cs typeface="+mn-cs"/>
        </a:defRPr>
      </a:lvl8pPr>
      <a:lvl9pPr marL="3886200" indent="-228600" algn="l" rtl="0" fontAlgn="base">
        <a:spcBef>
          <a:spcPct val="20000"/>
        </a:spcBef>
        <a:spcAft>
          <a:spcPct val="0"/>
        </a:spcAft>
        <a:buFont typeface="Arial" charset="0"/>
        <a:buChar char="»"/>
        <a:defRPr sz="2000">
          <a:solidFill>
            <a:schemeClr val="tx1"/>
          </a:solidFill>
          <a:latin typeface="+mn-lt"/>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81" name="Picture 33"/>
          <p:cNvPicPr>
            <a:picLocks noChangeAspect="1" noChangeArrowheads="1"/>
          </p:cNvPicPr>
          <p:nvPr/>
        </p:nvPicPr>
        <p:blipFill>
          <a:blip r:embed="rId2">
            <a:lum contrast="10000"/>
          </a:blip>
          <a:srcRect l="28802" t="7303" r="28424" b="13530"/>
          <a:stretch>
            <a:fillRect/>
          </a:stretch>
        </p:blipFill>
        <p:spPr bwMode="auto">
          <a:xfrm>
            <a:off x="225385" y="165976"/>
            <a:ext cx="7143800" cy="7437381"/>
          </a:xfrm>
          <a:prstGeom prst="rect">
            <a:avLst/>
          </a:prstGeom>
          <a:ln>
            <a:headEnd/>
            <a:tailEnd/>
          </a:ln>
        </p:spPr>
        <p:style>
          <a:lnRef idx="2">
            <a:schemeClr val="accent2">
              <a:shade val="50000"/>
            </a:schemeClr>
          </a:lnRef>
          <a:fillRef idx="1">
            <a:schemeClr val="accent2"/>
          </a:fillRef>
          <a:effectRef idx="0">
            <a:schemeClr val="accent2"/>
          </a:effectRef>
          <a:fontRef idx="minor">
            <a:schemeClr val="lt1"/>
          </a:fontRef>
        </p:style>
      </p:pic>
      <p:grpSp>
        <p:nvGrpSpPr>
          <p:cNvPr id="33" name="32 Grupo"/>
          <p:cNvGrpSpPr/>
          <p:nvPr/>
        </p:nvGrpSpPr>
        <p:grpSpPr>
          <a:xfrm>
            <a:off x="7008856" y="245243"/>
            <a:ext cx="4718047" cy="7270021"/>
            <a:chOff x="3579832" y="245243"/>
            <a:chExt cx="4718047" cy="7270021"/>
          </a:xfrm>
        </p:grpSpPr>
        <p:sp>
          <p:nvSpPr>
            <p:cNvPr id="28" name="27 Rectángulo"/>
            <p:cNvSpPr/>
            <p:nvPr/>
          </p:nvSpPr>
          <p:spPr>
            <a:xfrm>
              <a:off x="3579832" y="959623"/>
              <a:ext cx="4718047" cy="6555641"/>
            </a:xfrm>
            <a:prstGeom prst="rect">
              <a:avLst/>
            </a:prstGeom>
            <a:gradFill rotWithShape="1">
              <a:gsLst>
                <a:gs pos="0">
                  <a:srgbClr val="4BACC6">
                    <a:tint val="50000"/>
                    <a:satMod val="300000"/>
                  </a:srgbClr>
                </a:gs>
                <a:gs pos="35000">
                  <a:srgbClr val="4BACC6">
                    <a:tint val="37000"/>
                    <a:satMod val="300000"/>
                  </a:srgbClr>
                </a:gs>
                <a:gs pos="100000">
                  <a:srgbClr val="4BACC6">
                    <a:tint val="15000"/>
                    <a:satMod val="350000"/>
                  </a:srgbClr>
                </a:gs>
              </a:gsLst>
              <a:lin ang="16200000" scaled="1"/>
            </a:gradFill>
            <a:ln w="38100" cap="flat" cmpd="sng" algn="ctr">
              <a:solidFill>
                <a:srgbClr val="C00000"/>
              </a:solidFill>
              <a:prstDash val="solid"/>
            </a:ln>
            <a:effectLst>
              <a:outerShdw blurRad="40000" dist="20000" dir="5400000" rotWithShape="0">
                <a:srgbClr val="000000">
                  <a:alpha val="38000"/>
                </a:srgbClr>
              </a:outerShdw>
            </a:effectLst>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itchFamily="2" charset="2"/>
                <a:buChar char="§"/>
                <a:tabLst/>
                <a:defRPr/>
              </a:pPr>
              <a:r>
                <a:rPr kumimoji="0" lang="es-CL" sz="1200" b="0" i="0" u="none" strike="noStrike" kern="0" cap="none" spc="0" normalizeH="0" baseline="0" noProof="0" dirty="0" smtClean="0">
                  <a:ln>
                    <a:noFill/>
                  </a:ln>
                  <a:solidFill>
                    <a:sysClr val="windowText" lastClr="000000"/>
                  </a:solidFill>
                  <a:effectLst/>
                  <a:uLnTx/>
                  <a:uFillTx/>
                  <a:latin typeface="Calibri"/>
                  <a:ea typeface="+mn-ea"/>
                  <a:cs typeface="Arial" charset="0"/>
                </a:rPr>
                <a:t>En </a:t>
              </a:r>
              <a:r>
                <a:rPr kumimoji="0" lang="es-CL" sz="1200" b="0" i="0" u="none" strike="noStrike" kern="0" cap="none" spc="0" normalizeH="0" baseline="0" noProof="0" dirty="0">
                  <a:ln>
                    <a:noFill/>
                  </a:ln>
                  <a:solidFill>
                    <a:sysClr val="windowText" lastClr="000000"/>
                  </a:solidFill>
                  <a:effectLst/>
                  <a:uLnTx/>
                  <a:uFillTx/>
                  <a:latin typeface="Calibri"/>
                  <a:ea typeface="+mn-ea"/>
                  <a:cs typeface="Arial" charset="0"/>
                </a:rPr>
                <a:t>las operaciones de fondeo, es </a:t>
              </a:r>
              <a:r>
                <a:rPr kumimoji="0" lang="es-CL" sz="1200" b="0" i="0" u="none" strike="noStrike" kern="0" cap="none" spc="0" normalizeH="0" baseline="0" noProof="0" dirty="0" smtClean="0">
                  <a:ln>
                    <a:noFill/>
                  </a:ln>
                  <a:solidFill>
                    <a:sysClr val="windowText" lastClr="000000"/>
                  </a:solidFill>
                  <a:effectLst/>
                  <a:uLnTx/>
                  <a:uFillTx/>
                  <a:latin typeface="Calibri"/>
                  <a:ea typeface="+mn-ea"/>
                  <a:cs typeface="Arial" charset="0"/>
                </a:rPr>
                <a:t>conveniente seguir </a:t>
              </a:r>
              <a:r>
                <a:rPr kumimoji="0" lang="es-CL" sz="1200" b="0" i="0" u="none" strike="noStrike" kern="0" cap="none" spc="0" normalizeH="0" baseline="0" noProof="0" dirty="0">
                  <a:ln>
                    <a:noFill/>
                  </a:ln>
                  <a:solidFill>
                    <a:sysClr val="windowText" lastClr="000000"/>
                  </a:solidFill>
                  <a:effectLst/>
                  <a:uLnTx/>
                  <a:uFillTx/>
                  <a:latin typeface="Calibri"/>
                  <a:ea typeface="+mn-ea"/>
                  <a:cs typeface="Arial" charset="0"/>
                </a:rPr>
                <a:t>siempre el mismo procedimiento, ya que </a:t>
              </a:r>
              <a:r>
                <a:rPr kumimoji="0" lang="es-CL" sz="1200" b="0" i="0" u="none" strike="noStrike" kern="0" cap="none" spc="0" normalizeH="0" baseline="0" noProof="0" dirty="0" smtClean="0">
                  <a:ln>
                    <a:noFill/>
                  </a:ln>
                  <a:solidFill>
                    <a:sysClr val="windowText" lastClr="000000"/>
                  </a:solidFill>
                  <a:effectLst/>
                  <a:uLnTx/>
                  <a:uFillTx/>
                  <a:latin typeface="Calibri"/>
                  <a:ea typeface="+mn-ea"/>
                  <a:cs typeface="Arial" charset="0"/>
                </a:rPr>
                <a:t>ello generará </a:t>
              </a:r>
              <a:r>
                <a:rPr kumimoji="0" lang="es-CL" sz="1200" b="0" i="0" u="none" strike="noStrike" kern="0" cap="none" spc="0" normalizeH="0" baseline="0" noProof="0" dirty="0">
                  <a:ln>
                    <a:noFill/>
                  </a:ln>
                  <a:solidFill>
                    <a:sysClr val="windowText" lastClr="000000"/>
                  </a:solidFill>
                  <a:effectLst/>
                  <a:uLnTx/>
                  <a:uFillTx/>
                  <a:latin typeface="Calibri"/>
                  <a:ea typeface="+mn-ea"/>
                  <a:cs typeface="Arial" charset="0"/>
                </a:rPr>
                <a:t>el hábito en el equipo de puente y con ello </a:t>
              </a:r>
              <a:r>
                <a:rPr kumimoji="0" lang="es-CL" sz="1200" b="0" i="0" u="none" strike="noStrike" kern="0" cap="none" spc="0" normalizeH="0" baseline="0" noProof="0" dirty="0" smtClean="0">
                  <a:ln>
                    <a:noFill/>
                  </a:ln>
                  <a:solidFill>
                    <a:sysClr val="windowText" lastClr="000000"/>
                  </a:solidFill>
                  <a:effectLst/>
                  <a:uLnTx/>
                  <a:uFillTx/>
                  <a:latin typeface="Calibri"/>
                  <a:ea typeface="+mn-ea"/>
                  <a:cs typeface="Arial" charset="0"/>
                </a:rPr>
                <a:t>la confianza </a:t>
              </a:r>
              <a:r>
                <a:rPr kumimoji="0" lang="es-CL" sz="1200" b="0" i="0" u="none" strike="noStrike" kern="0" cap="none" spc="0" normalizeH="0" baseline="0" noProof="0" dirty="0">
                  <a:ln>
                    <a:noFill/>
                  </a:ln>
                  <a:solidFill>
                    <a:sysClr val="windowText" lastClr="000000"/>
                  </a:solidFill>
                  <a:effectLst/>
                  <a:uLnTx/>
                  <a:uFillTx/>
                  <a:latin typeface="Calibri"/>
                  <a:ea typeface="+mn-ea"/>
                  <a:cs typeface="Arial" charset="0"/>
                </a:rPr>
                <a:t>y seguridad en los respectivos roles de </a:t>
              </a:r>
              <a:r>
                <a:rPr kumimoji="0" lang="es-CL" sz="1200" b="0" i="0" u="none" strike="noStrike" kern="0" cap="none" spc="0" normalizeH="0" baseline="0" noProof="0" dirty="0" smtClean="0">
                  <a:ln>
                    <a:noFill/>
                  </a:ln>
                  <a:solidFill>
                    <a:sysClr val="windowText" lastClr="000000"/>
                  </a:solidFill>
                  <a:effectLst/>
                  <a:uLnTx/>
                  <a:uFillTx/>
                  <a:latin typeface="Calibri"/>
                  <a:ea typeface="+mn-ea"/>
                  <a:cs typeface="Arial" charset="0"/>
                </a:rPr>
                <a:t>sus integrantes.</a:t>
              </a:r>
            </a:p>
            <a:p>
              <a:pPr marL="342900" marR="0" lvl="0" indent="-342900" algn="just" defTabSz="914400" eaLnBrk="1" fontAlgn="auto" latinLnBrk="0" hangingPunct="1">
                <a:lnSpc>
                  <a:spcPct val="100000"/>
                </a:lnSpc>
                <a:spcBef>
                  <a:spcPts val="0"/>
                </a:spcBef>
                <a:spcAft>
                  <a:spcPts val="0"/>
                </a:spcAft>
                <a:buClrTx/>
                <a:buSzTx/>
                <a:buFont typeface="Wingdings" pitchFamily="2" charset="2"/>
                <a:buChar char="§"/>
                <a:tabLst/>
                <a:defRPr/>
              </a:pPr>
              <a:endParaRPr kumimoji="0" lang="es-CL" sz="1200" b="0" i="0" u="none" strike="noStrike" kern="0" cap="none" spc="0" normalizeH="0" baseline="0" noProof="0" dirty="0">
                <a:ln>
                  <a:noFill/>
                </a:ln>
                <a:solidFill>
                  <a:sysClr val="windowText" lastClr="000000"/>
                </a:solidFill>
                <a:effectLst/>
                <a:uLnTx/>
                <a:uFillTx/>
                <a:latin typeface="Calibri"/>
                <a:ea typeface="+mn-ea"/>
                <a:cs typeface="Arial" charset="0"/>
              </a:endParaRPr>
            </a:p>
            <a:p>
              <a:pPr marL="342900" marR="0" lvl="0" indent="-342900" algn="just" defTabSz="914400" eaLnBrk="1" fontAlgn="auto" latinLnBrk="0" hangingPunct="1">
                <a:lnSpc>
                  <a:spcPct val="100000"/>
                </a:lnSpc>
                <a:spcBef>
                  <a:spcPts val="0"/>
                </a:spcBef>
                <a:spcAft>
                  <a:spcPts val="0"/>
                </a:spcAft>
                <a:buClrTx/>
                <a:buSzTx/>
                <a:buFont typeface="Wingdings" pitchFamily="2" charset="2"/>
                <a:buChar char="§"/>
                <a:tabLst/>
                <a:defRPr/>
              </a:pPr>
              <a:r>
                <a:rPr kumimoji="0" lang="es-CL" sz="1200" b="0" i="0" u="none" strike="noStrike" kern="0" cap="none" spc="0" normalizeH="0" baseline="0" noProof="0" dirty="0" smtClean="0">
                  <a:ln>
                    <a:noFill/>
                  </a:ln>
                  <a:solidFill>
                    <a:sysClr val="windowText" lastClr="000000"/>
                  </a:solidFill>
                  <a:effectLst/>
                  <a:uLnTx/>
                  <a:uFillTx/>
                  <a:latin typeface="Calibri"/>
                  <a:ea typeface="+mn-ea"/>
                  <a:cs typeface="+mn-cs"/>
                </a:rPr>
                <a:t>La aproximación final será siempre conveniente hacerla con proa a un objeto notable que figure en la carta, idealmente a una Enfilación, ya que con ello se nos facilitará el control de posibles desplazamientos laterales provocados por viento o corriente y además el posicionamiento del buque.</a:t>
              </a:r>
            </a:p>
            <a:p>
              <a:pPr marL="342900" marR="0" lvl="0" indent="-342900" algn="just" defTabSz="914400" eaLnBrk="1" fontAlgn="auto" latinLnBrk="0" hangingPunct="1">
                <a:lnSpc>
                  <a:spcPct val="100000"/>
                </a:lnSpc>
                <a:spcBef>
                  <a:spcPts val="0"/>
                </a:spcBef>
                <a:spcAft>
                  <a:spcPts val="0"/>
                </a:spcAft>
                <a:buClrTx/>
                <a:buSzTx/>
                <a:buFont typeface="Wingdings" pitchFamily="2" charset="2"/>
                <a:buChar char="§"/>
                <a:tabLst/>
                <a:defRPr/>
              </a:pPr>
              <a:endParaRPr kumimoji="0" lang="es-CL" sz="1200" b="0" i="0" u="none" strike="noStrike" kern="0" cap="none" spc="0" normalizeH="0" baseline="0" noProof="0" dirty="0" smtClean="0">
                <a:ln>
                  <a:noFill/>
                </a:ln>
                <a:solidFill>
                  <a:sysClr val="windowText" lastClr="000000"/>
                </a:solidFill>
                <a:effectLst/>
                <a:uLnTx/>
                <a:uFillTx/>
                <a:latin typeface="Calibri"/>
                <a:ea typeface="+mn-ea"/>
                <a:cs typeface="+mn-cs"/>
              </a:endParaRPr>
            </a:p>
            <a:p>
              <a:pPr marL="342900" marR="0" lvl="0" indent="-342900" algn="just" defTabSz="914400" eaLnBrk="1" fontAlgn="auto" latinLnBrk="0" hangingPunct="1">
                <a:lnSpc>
                  <a:spcPct val="100000"/>
                </a:lnSpc>
                <a:spcBef>
                  <a:spcPts val="0"/>
                </a:spcBef>
                <a:spcAft>
                  <a:spcPts val="0"/>
                </a:spcAft>
                <a:buClrTx/>
                <a:buSzTx/>
                <a:buFont typeface="Wingdings" pitchFamily="2" charset="2"/>
                <a:buChar char="§"/>
                <a:tabLst/>
                <a:defRPr/>
              </a:pPr>
              <a:r>
                <a:rPr kumimoji="0" lang="es-CL" sz="1200" b="0" i="0" u="none" strike="noStrike" kern="0" cap="none" spc="0" normalizeH="0" baseline="0" noProof="0" dirty="0" smtClean="0">
                  <a:ln>
                    <a:noFill/>
                  </a:ln>
                  <a:solidFill>
                    <a:sysClr val="windowText" lastClr="000000"/>
                  </a:solidFill>
                  <a:effectLst/>
                  <a:uLnTx/>
                  <a:uFillTx/>
                  <a:latin typeface="Calibri"/>
                  <a:ea typeface="+mn-ea"/>
                  <a:cs typeface="Arial" charset="0"/>
                </a:rPr>
                <a:t>Si es posible, planear una aproximación final entre las 1.200 a las 2.000 yardas dependiendo del desplazamiento y carga de la nave, con el fin de mantenerla durante la distancia señalada con un rumbo estable.</a:t>
              </a:r>
            </a:p>
            <a:p>
              <a:pPr marL="342900" marR="0" lvl="0" indent="-342900" algn="just" defTabSz="914400" eaLnBrk="1" fontAlgn="auto" latinLnBrk="0" hangingPunct="1">
                <a:lnSpc>
                  <a:spcPct val="100000"/>
                </a:lnSpc>
                <a:spcBef>
                  <a:spcPts val="0"/>
                </a:spcBef>
                <a:spcAft>
                  <a:spcPts val="0"/>
                </a:spcAft>
                <a:buClrTx/>
                <a:buSzTx/>
                <a:buFont typeface="Wingdings" pitchFamily="2" charset="2"/>
                <a:buChar char="§"/>
                <a:tabLst/>
                <a:defRPr/>
              </a:pPr>
              <a:endParaRPr kumimoji="0" lang="es-CL" sz="1200" b="0" i="0" u="none" strike="noStrike" kern="0" cap="none" spc="0" normalizeH="0" baseline="0" noProof="0" dirty="0" smtClean="0">
                <a:ln>
                  <a:noFill/>
                </a:ln>
                <a:solidFill>
                  <a:sysClr val="windowText" lastClr="000000"/>
                </a:solidFill>
                <a:effectLst/>
                <a:uLnTx/>
                <a:uFillTx/>
                <a:latin typeface="Calibri"/>
                <a:ea typeface="+mn-ea"/>
                <a:cs typeface="Arial" charset="0"/>
              </a:endParaRPr>
            </a:p>
            <a:p>
              <a:pPr marL="342900" marR="0" lvl="0" indent="-342900" algn="just" defTabSz="914400" eaLnBrk="1" fontAlgn="auto" latinLnBrk="0" hangingPunct="1">
                <a:lnSpc>
                  <a:spcPct val="100000"/>
                </a:lnSpc>
                <a:spcBef>
                  <a:spcPts val="0"/>
                </a:spcBef>
                <a:spcAft>
                  <a:spcPts val="0"/>
                </a:spcAft>
                <a:buClrTx/>
                <a:buSzTx/>
                <a:buFont typeface="Wingdings" pitchFamily="2" charset="2"/>
                <a:buChar char="§"/>
                <a:tabLst/>
                <a:defRPr/>
              </a:pPr>
              <a:r>
                <a:rPr kumimoji="0" lang="es-CL" sz="1200" b="0" i="0" u="none" strike="noStrike" kern="0" cap="none" spc="0" normalizeH="0" baseline="0" noProof="0" dirty="0" smtClean="0">
                  <a:ln>
                    <a:noFill/>
                  </a:ln>
                  <a:solidFill>
                    <a:sysClr val="windowText" lastClr="000000"/>
                  </a:solidFill>
                  <a:effectLst/>
                  <a:uLnTx/>
                  <a:uFillTx/>
                  <a:latin typeface="Calibri"/>
                  <a:ea typeface="+mn-ea"/>
                  <a:cs typeface="+mn-cs"/>
                </a:rPr>
                <a:t>Al trazar el Track, considerar las curvas evolutivas del buque, las curvas de desaceleración y anotando para la ruta de aproximación las demarcaciones y distancias de caídas, paralelo de caída y de seguridad. Para el instante del fondeo se prepararán demarcación, distancia y paralelo de fondeo.</a:t>
              </a:r>
            </a:p>
            <a:p>
              <a:pPr marL="342900" marR="0" lvl="0" indent="-342900" algn="just" defTabSz="914400" eaLnBrk="1" fontAlgn="auto" latinLnBrk="0" hangingPunct="1">
                <a:lnSpc>
                  <a:spcPct val="100000"/>
                </a:lnSpc>
                <a:spcBef>
                  <a:spcPts val="0"/>
                </a:spcBef>
                <a:spcAft>
                  <a:spcPts val="0"/>
                </a:spcAft>
                <a:buClrTx/>
                <a:buSzTx/>
                <a:buFont typeface="Wingdings" pitchFamily="2" charset="2"/>
                <a:buChar char="§"/>
                <a:tabLst/>
                <a:defRPr/>
              </a:pPr>
              <a:endParaRPr kumimoji="0" lang="es-CL" sz="1200" b="0" i="0" u="none" strike="noStrike" kern="0" cap="none" spc="0" normalizeH="0" baseline="0" noProof="0" dirty="0" smtClean="0">
                <a:ln>
                  <a:noFill/>
                </a:ln>
                <a:solidFill>
                  <a:sysClr val="windowText" lastClr="000000"/>
                </a:solidFill>
                <a:effectLst/>
                <a:uLnTx/>
                <a:uFillTx/>
                <a:latin typeface="Calibri"/>
                <a:ea typeface="+mn-ea"/>
                <a:cs typeface="+mn-cs"/>
              </a:endParaRPr>
            </a:p>
            <a:p>
              <a:pPr marL="342900" marR="0" lvl="0" indent="-342900" algn="just" defTabSz="914400" eaLnBrk="1" fontAlgn="auto" latinLnBrk="0" hangingPunct="1">
                <a:lnSpc>
                  <a:spcPct val="100000"/>
                </a:lnSpc>
                <a:spcBef>
                  <a:spcPts val="0"/>
                </a:spcBef>
                <a:spcAft>
                  <a:spcPts val="0"/>
                </a:spcAft>
                <a:buClrTx/>
                <a:buSzTx/>
                <a:buFont typeface="Wingdings" pitchFamily="2" charset="2"/>
                <a:buChar char="§"/>
                <a:tabLst/>
                <a:defRPr/>
              </a:pPr>
              <a:r>
                <a:rPr kumimoji="0" lang="es-CL" sz="1200" b="0" i="0" u="none" strike="noStrike" kern="0" cap="none" spc="0" normalizeH="0" baseline="0" noProof="0" dirty="0" smtClean="0">
                  <a:ln>
                    <a:noFill/>
                  </a:ln>
                  <a:solidFill>
                    <a:sysClr val="windowText" lastClr="000000"/>
                  </a:solidFill>
                  <a:effectLst/>
                  <a:uLnTx/>
                  <a:uFillTx/>
                  <a:latin typeface="Calibri"/>
                  <a:ea typeface="+mn-ea"/>
                  <a:cs typeface="+mn-cs"/>
                </a:rPr>
                <a:t>Luego, en la posición del ancla o de fondeo, trazar un círculo con un radio equivalente a la distancia comprendida entre el puente de gobierno y el escobén del ancla. La intersección del rumbo de aproximación con este círculo señalará la posición desde donde se tomará la demarcación o distancia de fondeo. Este punto en la figura aparece marcando con la letra </a:t>
              </a:r>
              <a:r>
                <a:rPr kumimoji="0" lang="es-CL" sz="1200" b="1" i="0" u="none" strike="noStrike" kern="0" cap="none" spc="0" normalizeH="0" baseline="0" noProof="0" dirty="0" smtClean="0">
                  <a:ln>
                    <a:noFill/>
                  </a:ln>
                  <a:solidFill>
                    <a:sysClr val="windowText" lastClr="000000"/>
                  </a:solidFill>
                  <a:effectLst/>
                  <a:uLnTx/>
                  <a:uFillTx/>
                  <a:latin typeface="Calibri"/>
                  <a:ea typeface="+mn-ea"/>
                  <a:cs typeface="+mn-cs"/>
                </a:rPr>
                <a:t>“P”</a:t>
              </a:r>
              <a:r>
                <a:rPr kumimoji="0" lang="es-CL" sz="1200" b="0" i="0" u="none" strike="noStrike" kern="0" cap="none" spc="0" normalizeH="0" baseline="0" noProof="0" dirty="0" smtClean="0">
                  <a:ln>
                    <a:noFill/>
                  </a:ln>
                  <a:solidFill>
                    <a:sysClr val="windowText" lastClr="000000"/>
                  </a:solidFill>
                  <a:effectLst/>
                  <a:uLnTx/>
                  <a:uFillTx/>
                  <a:latin typeface="Calibri"/>
                  <a:ea typeface="+mn-ea"/>
                  <a:cs typeface="+mn-cs"/>
                </a:rPr>
                <a:t> mayúscula.</a:t>
              </a:r>
            </a:p>
            <a:p>
              <a:pPr marL="342900" marR="0" lvl="0" indent="-342900" algn="just" defTabSz="914400" eaLnBrk="1" fontAlgn="auto" latinLnBrk="0" hangingPunct="1">
                <a:lnSpc>
                  <a:spcPct val="100000"/>
                </a:lnSpc>
                <a:spcBef>
                  <a:spcPts val="0"/>
                </a:spcBef>
                <a:spcAft>
                  <a:spcPts val="0"/>
                </a:spcAft>
                <a:buClrTx/>
                <a:buSzTx/>
                <a:buFont typeface="Wingdings" pitchFamily="2" charset="2"/>
                <a:buChar char="§"/>
                <a:tabLst/>
                <a:defRPr/>
              </a:pPr>
              <a:endParaRPr kumimoji="0" lang="es-CL" sz="1200" b="0" i="0" u="none" strike="noStrike" kern="0" cap="none" spc="0" normalizeH="0" baseline="0" noProof="0" dirty="0" smtClean="0">
                <a:ln>
                  <a:noFill/>
                </a:ln>
                <a:solidFill>
                  <a:sysClr val="windowText" lastClr="000000"/>
                </a:solidFill>
                <a:effectLst/>
                <a:uLnTx/>
                <a:uFillTx/>
                <a:latin typeface="Calibri"/>
                <a:ea typeface="+mn-ea"/>
                <a:cs typeface="+mn-cs"/>
              </a:endParaRPr>
            </a:p>
            <a:p>
              <a:pPr marL="355600" marR="0" lvl="0" indent="-355600" defTabSz="914400" eaLnBrk="1" fontAlgn="auto" latinLnBrk="0" hangingPunct="1">
                <a:lnSpc>
                  <a:spcPct val="100000"/>
                </a:lnSpc>
                <a:spcBef>
                  <a:spcPts val="0"/>
                </a:spcBef>
                <a:spcAft>
                  <a:spcPts val="0"/>
                </a:spcAft>
                <a:buClrTx/>
                <a:buSzTx/>
                <a:buFont typeface="Wingdings" pitchFamily="2" charset="2"/>
                <a:buChar char="§"/>
                <a:tabLst/>
                <a:defRPr/>
              </a:pPr>
              <a:r>
                <a:rPr kumimoji="0" lang="es-CL" sz="1200" b="0" i="0" u="none" strike="noStrike" kern="0" cap="none" spc="0" normalizeH="0" baseline="0" noProof="0" dirty="0" smtClean="0">
                  <a:ln>
                    <a:noFill/>
                  </a:ln>
                  <a:solidFill>
                    <a:sysClr val="windowText" lastClr="000000"/>
                  </a:solidFill>
                  <a:effectLst/>
                  <a:uLnTx/>
                  <a:uFillTx/>
                  <a:latin typeface="Calibri"/>
                  <a:ea typeface="+mn-ea"/>
                  <a:cs typeface="+mn-cs"/>
                </a:rPr>
                <a:t>Con el propósito de mantener informado al Comandante después de cada situación, sobre la distancia que falta al fondeadero en forma inmediata, se recomienda dibujar círculos de distancias espaciados cada 0,5 cable o 1 cable (200 yardas) a contar del punto </a:t>
              </a:r>
              <a:r>
                <a:rPr kumimoji="0" lang="es-CL" sz="1200" b="1" i="0" u="none" strike="noStrike" kern="0" cap="none" spc="0" normalizeH="0" baseline="0" noProof="0" dirty="0" smtClean="0">
                  <a:ln>
                    <a:noFill/>
                  </a:ln>
                  <a:solidFill>
                    <a:sysClr val="windowText" lastClr="000000"/>
                  </a:solidFill>
                  <a:effectLst/>
                  <a:uLnTx/>
                  <a:uFillTx/>
                  <a:latin typeface="Calibri"/>
                  <a:ea typeface="+mn-ea"/>
                  <a:cs typeface="+mn-cs"/>
                </a:rPr>
                <a:t>“P”</a:t>
              </a:r>
              <a:r>
                <a:rPr kumimoji="0" lang="es-CL" sz="1200" b="0" i="0" u="none" strike="noStrike" kern="0" cap="none" spc="0" normalizeH="0" baseline="0" noProof="0" dirty="0" smtClean="0">
                  <a:ln>
                    <a:noFill/>
                  </a:ln>
                  <a:solidFill>
                    <a:sysClr val="windowText" lastClr="000000"/>
                  </a:solidFill>
                  <a:effectLst/>
                  <a:uLnTx/>
                  <a:uFillTx/>
                  <a:latin typeface="Calibri"/>
                  <a:ea typeface="+mn-ea"/>
                  <a:cs typeface="+mn-cs"/>
                </a:rPr>
                <a:t>, tal como se indica en la figura. También se podrán trazar las Demarcaciones cada 1 cable, a un punto notable.</a:t>
              </a:r>
            </a:p>
          </p:txBody>
        </p:sp>
        <p:sp>
          <p:nvSpPr>
            <p:cNvPr id="31" name="30 Rectángulo"/>
            <p:cNvSpPr/>
            <p:nvPr/>
          </p:nvSpPr>
          <p:spPr>
            <a:xfrm>
              <a:off x="3582971" y="245243"/>
              <a:ext cx="4714908" cy="720725"/>
            </a:xfrm>
            <a:prstGeom prst="rect">
              <a:avLst/>
            </a:prstGeom>
            <a:solidFill>
              <a:schemeClr val="tx2"/>
            </a:solidFill>
          </p:spPr>
          <p:style>
            <a:lnRef idx="1">
              <a:schemeClr val="accent6"/>
            </a:lnRef>
            <a:fillRef idx="2">
              <a:schemeClr val="accent6"/>
            </a:fillRef>
            <a:effectRef idx="1">
              <a:schemeClr val="accent6"/>
            </a:effectRef>
            <a:fontRef idx="minor">
              <a:schemeClr val="dk1"/>
            </a:fontRef>
          </p:style>
          <p:txBody>
            <a:bodyPr anchor="ctr"/>
            <a:lstStyle/>
            <a:p>
              <a:pPr algn="ctr">
                <a:buFontTx/>
                <a:buNone/>
                <a:defRPr/>
              </a:pPr>
              <a:r>
                <a:rPr lang="es-CL" sz="1800" b="1" u="sng" dirty="0" smtClean="0">
                  <a:solidFill>
                    <a:srgbClr val="FFFF00"/>
                  </a:solidFill>
                  <a:cs typeface="Arial" charset="0"/>
                </a:rPr>
                <a:t>PREPARACIÓN DE LA CARTA PARA EL FONDEO</a:t>
              </a:r>
              <a:endParaRPr lang="es-CL" sz="1800" b="1" u="sng" dirty="0">
                <a:solidFill>
                  <a:srgbClr val="FFFF00"/>
                </a:solidFill>
                <a:cs typeface="Arial" charset="0"/>
              </a:endParaRPr>
            </a:p>
          </p:txBody>
        </p:sp>
      </p:grpSp>
      <p:sp>
        <p:nvSpPr>
          <p:cNvPr id="35" name="34 CuadroTexto"/>
          <p:cNvSpPr txBox="1"/>
          <p:nvPr/>
        </p:nvSpPr>
        <p:spPr>
          <a:xfrm>
            <a:off x="4083037" y="2031193"/>
            <a:ext cx="280846" cy="307777"/>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lang="es-CL" sz="1400" b="1" dirty="0" smtClean="0">
                <a:latin typeface="+mj-lt"/>
              </a:rPr>
              <a:t>P</a:t>
            </a:r>
            <a:endParaRPr lang="es-CL" sz="1400" b="1" dirty="0">
              <a:latin typeface="+mj-lt"/>
            </a:endParaRPr>
          </a:p>
        </p:txBody>
      </p:sp>
      <p:cxnSp>
        <p:nvCxnSpPr>
          <p:cNvPr id="37" name="36 Conector recto de flecha"/>
          <p:cNvCxnSpPr/>
          <p:nvPr/>
        </p:nvCxnSpPr>
        <p:spPr>
          <a:xfrm>
            <a:off x="14227233" y="2316945"/>
            <a:ext cx="914400" cy="914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9" name="38 Conector recto"/>
          <p:cNvCxnSpPr/>
          <p:nvPr/>
        </p:nvCxnSpPr>
        <p:spPr>
          <a:xfrm>
            <a:off x="4368789" y="2316945"/>
            <a:ext cx="428628" cy="71438"/>
          </a:xfrm>
          <a:prstGeom prst="line">
            <a:avLst/>
          </a:prstGeom>
          <a:ln>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theme/theme1.xml><?xml version="1.0" encoding="utf-8"?>
<a:theme xmlns:a="http://schemas.openxmlformats.org/drawingml/2006/main" name="1_Tema de Office">
  <a:themeElements>
    <a:clrScheme name="1_Tema de Offic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1_Tema de Office">
      <a:majorFont>
        <a:latin typeface="Calibri"/>
        <a:ea typeface=""/>
        <a:cs typeface="Arial"/>
      </a:majorFont>
      <a:minorFont>
        <a:latin typeface="Calibri"/>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Tema de Offic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5712</TotalTime>
  <Words>329</Words>
  <Application>Microsoft Office PowerPoint</Application>
  <PresentationFormat>Personalizado</PresentationFormat>
  <Paragraphs>13</Paragraphs>
  <Slides>1</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vt:i4>
      </vt:variant>
    </vt:vector>
  </HeadingPairs>
  <TitlesOfParts>
    <vt:vector size="5" baseType="lpstr">
      <vt:lpstr>Arial</vt:lpstr>
      <vt:lpstr>Calibri</vt:lpstr>
      <vt:lpstr>Wingdings</vt:lpstr>
      <vt:lpstr>1_Tema de Office</vt:lpstr>
      <vt:lpstr>Diapositiva 1</vt:lpstr>
    </vt:vector>
  </TitlesOfParts>
  <Company>ARMADA DE CHILE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R. QUEZADA V.</dc:creator>
  <cp:keywords>Oficial Piloto</cp:keywords>
  <cp:lastModifiedBy>7089408-4</cp:lastModifiedBy>
  <cp:revision>159</cp:revision>
  <dcterms:created xsi:type="dcterms:W3CDTF">2009-10-25T10:03:55Z</dcterms:created>
  <dcterms:modified xsi:type="dcterms:W3CDTF">2020-04-30T13:53:12Z</dcterms:modified>
</cp:coreProperties>
</file>