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66" r:id="rId5"/>
    <p:sldId id="256" r:id="rId6"/>
    <p:sldId id="257" r:id="rId7"/>
    <p:sldId id="258" r:id="rId8"/>
    <p:sldId id="259" r:id="rId9"/>
    <p:sldId id="260" r:id="rId10"/>
  </p:sldIdLst>
  <p:sldSz cx="12192000" cy="6858000"/>
  <p:notesSz cx="6858000" cy="9144000"/>
  <p:defaultTextStyle>
    <a:defPPr rtl="0"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840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7DCE"/>
    <a:srgbClr val="BC7FBB"/>
    <a:srgbClr val="7FC6E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21" autoAdjust="0"/>
    <p:restoredTop sz="96395" autoAdjust="0"/>
  </p:normalViewPr>
  <p:slideViewPr>
    <p:cSldViewPr snapToGrid="0" showGuides="1">
      <p:cViewPr varScale="1">
        <p:scale>
          <a:sx n="84" d="100"/>
          <a:sy n="84" d="100"/>
        </p:scale>
        <p:origin x="-18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386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>
            <a:extLst>
              <a:ext uri="{FF2B5EF4-FFF2-40B4-BE49-F238E27FC236}">
                <a16:creationId xmlns:a16="http://schemas.microsoft.com/office/drawing/2014/main" xmlns="" id="{5A9E02AD-574F-46B1-91CF-758ECD927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0DCDBB3E-0962-4543-8203-0E0084580C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616F88A-1F88-4239-87EF-52B0472B12BA}" type="datetime1">
              <a:rPr lang="es-ES" smtClean="0"/>
              <a:pPr rtl="0"/>
              <a:t>01/06/2022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DD61A4A7-FC01-4444-9707-74E93BD634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dirty="0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xmlns="" id="{B28D65D7-8813-49CE-A8BE-42984C5CBD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022FEE5-93F6-4794-9247-D82E88608B7E}" type="slidenum">
              <a:rPr lang="es-ES" smtClean="0"/>
              <a:pPr rtl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14840010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3E54B2-6DCF-4226-8291-422D9D9BECF1}" type="datetime1">
              <a:rPr lang="es-ES" smtClean="0"/>
              <a:pPr/>
              <a:t>01/06/2022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 dirty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 dirty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1748887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205939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2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898516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08175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253677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posición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287016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ción de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s-ES" smtClean="0"/>
              <a:pPr rtl="0"/>
              <a:t>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944440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 rtlCol="0">
            <a:noAutofit/>
          </a:bodyPr>
          <a:lstStyle>
            <a:lvl1pPr>
              <a:defRPr sz="6000"/>
            </a:lvl1pPr>
          </a:lstStyle>
          <a:p>
            <a:pPr rtl="0"/>
            <a:r>
              <a:rPr lang="es-ES" noProof="0" dirty="0"/>
              <a:t>PRESENTACIÓN</a:t>
            </a:r>
            <a:br>
              <a:rPr lang="es-ES" noProof="0" dirty="0"/>
            </a:br>
            <a:r>
              <a:rPr lang="es-ES" noProof="0" dirty="0"/>
              <a:t>TÍTULO    </a:t>
            </a:r>
          </a:p>
        </p:txBody>
      </p:sp>
      <p:sp>
        <p:nvSpPr>
          <p:cNvPr id="23" name="Marcador de texto 26">
            <a:extLst>
              <a:ext uri="{FF2B5EF4-FFF2-40B4-BE49-F238E27FC236}">
                <a16:creationId xmlns:a16="http://schemas.microsoft.com/office/drawing/2014/main" xmlns="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6259" y="5096662"/>
            <a:ext cx="4367531" cy="949829"/>
          </a:xfrm>
        </p:spPr>
        <p:txBody>
          <a:bodyPr rtlCol="0">
            <a:noAutofit/>
          </a:bodyPr>
          <a:lstStyle>
            <a:lvl1pPr marL="0" indent="0" algn="l">
              <a:buNone/>
              <a:defRPr sz="2800" b="0" i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Mes</a:t>
            </a:r>
            <a:br>
              <a:rPr lang="es-ES" noProof="0" dirty="0"/>
            </a:br>
            <a:r>
              <a:rPr lang="es-ES" noProof="0" dirty="0"/>
              <a:t>20XX</a:t>
            </a:r>
          </a:p>
        </p:txBody>
      </p:sp>
      <p:sp>
        <p:nvSpPr>
          <p:cNvPr id="28" name="Forma libre: Forma 27">
            <a:extLst>
              <a:ext uri="{FF2B5EF4-FFF2-40B4-BE49-F238E27FC236}">
                <a16:creationId xmlns:a16="http://schemas.microsoft.com/office/drawing/2014/main" xmlns="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9" name="Forma libre: Forma 28">
            <a:extLst>
              <a:ext uri="{FF2B5EF4-FFF2-40B4-BE49-F238E27FC236}">
                <a16:creationId xmlns:a16="http://schemas.microsoft.com/office/drawing/2014/main" xmlns="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0" name="Forma libre: Forma 29">
            <a:extLst>
              <a:ext uri="{FF2B5EF4-FFF2-40B4-BE49-F238E27FC236}">
                <a16:creationId xmlns:a16="http://schemas.microsoft.com/office/drawing/2014/main" xmlns="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2" name="Forma libre: Forma 31">
            <a:extLst>
              <a:ext uri="{FF2B5EF4-FFF2-40B4-BE49-F238E27FC236}">
                <a16:creationId xmlns:a16="http://schemas.microsoft.com/office/drawing/2014/main" xmlns="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xmlns="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xmlns="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6" name="Marcador de texto 14">
            <a:extLst>
              <a:ext uri="{FF2B5EF4-FFF2-40B4-BE49-F238E27FC236}">
                <a16:creationId xmlns:a16="http://schemas.microsoft.com/office/drawing/2014/main" xmlns="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786259" y="3425363"/>
            <a:ext cx="3629300" cy="949829"/>
          </a:xfrm>
        </p:spPr>
        <p:txBody>
          <a:bodyPr rtlCol="0">
            <a:normAutofit/>
          </a:bodyPr>
          <a:lstStyle>
            <a:lvl1pPr marL="0" indent="0">
              <a:buNone/>
              <a:defRPr sz="2800" b="1" i="0"/>
            </a:lvl1pPr>
          </a:lstStyle>
          <a:p>
            <a:pPr lvl="0" rtl="0"/>
            <a:r>
              <a:rPr lang="es-ES" noProof="0" dirty="0"/>
              <a:t>Presentación</a:t>
            </a:r>
            <a:br>
              <a:rPr lang="es-ES" noProof="0" dirty="0"/>
            </a:br>
            <a:r>
              <a:rPr lang="es-ES" noProof="0" dirty="0"/>
              <a:t>Consigna</a:t>
            </a:r>
          </a:p>
        </p:txBody>
      </p:sp>
      <p:sp>
        <p:nvSpPr>
          <p:cNvPr id="40" name="Gráfico 37">
            <a:extLst>
              <a:ext uri="{FF2B5EF4-FFF2-40B4-BE49-F238E27FC236}">
                <a16:creationId xmlns:a16="http://schemas.microsoft.com/office/drawing/2014/main" xmlns="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2" name="Gráfico 36">
            <a:extLst>
              <a:ext uri="{FF2B5EF4-FFF2-40B4-BE49-F238E27FC236}">
                <a16:creationId xmlns:a16="http://schemas.microsoft.com/office/drawing/2014/main" xmlns="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1" name="Marcador de posición de imagen 20">
            <a:extLst>
              <a:ext uri="{FF2B5EF4-FFF2-40B4-BE49-F238E27FC236}">
                <a16:creationId xmlns:a16="http://schemas.microsoft.com/office/drawing/2014/main" xmlns="" id="{8C7B70A1-A813-470C-A829-7CC44559C94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14953" y="0"/>
            <a:ext cx="7585924" cy="5949573"/>
          </a:xfrm>
          <a:custGeom>
            <a:avLst/>
            <a:gdLst>
              <a:gd name="connsiteX0" fmla="*/ 6933229 w 7577047"/>
              <a:gd name="connsiteY0" fmla="*/ 0 h 5937736"/>
              <a:gd name="connsiteX1" fmla="*/ 7577047 w 7577047"/>
              <a:gd name="connsiteY1" fmla="*/ 0 h 5937736"/>
              <a:gd name="connsiteX2" fmla="*/ 6304235 w 7577047"/>
              <a:gd name="connsiteY2" fmla="*/ 626666 h 5937736"/>
              <a:gd name="connsiteX3" fmla="*/ 6159164 w 7577047"/>
              <a:gd name="connsiteY3" fmla="*/ 891545 h 5937736"/>
              <a:gd name="connsiteX4" fmla="*/ 6161282 w 7577047"/>
              <a:gd name="connsiteY4" fmla="*/ 898006 h 5937736"/>
              <a:gd name="connsiteX5" fmla="*/ 6459895 w 7577047"/>
              <a:gd name="connsiteY5" fmla="*/ 944306 h 5937736"/>
              <a:gd name="connsiteX6" fmla="*/ 7577047 w 7577047"/>
              <a:gd name="connsiteY6" fmla="*/ 395166 h 5937736"/>
              <a:gd name="connsiteX7" fmla="*/ 7577047 w 7577047"/>
              <a:gd name="connsiteY7" fmla="*/ 3249617 h 5937736"/>
              <a:gd name="connsiteX8" fmla="*/ 2564157 w 7577047"/>
              <a:gd name="connsiteY8" fmla="*/ 5723977 h 5937736"/>
              <a:gd name="connsiteX9" fmla="*/ 233491 w 7577047"/>
              <a:gd name="connsiteY9" fmla="*/ 4932570 h 5937736"/>
              <a:gd name="connsiteX10" fmla="*/ 213372 w 7577047"/>
              <a:gd name="connsiteY10" fmla="*/ 4891653 h 5937736"/>
              <a:gd name="connsiteX11" fmla="*/ 1004379 w 7577047"/>
              <a:gd name="connsiteY11" fmla="*/ 2559423 h 5937736"/>
              <a:gd name="connsiteX12" fmla="*/ 2132121 w 7577047"/>
              <a:gd name="connsiteY12" fmla="*/ 2002747 h 5937736"/>
              <a:gd name="connsiteX13" fmla="*/ 2176595 w 7577047"/>
              <a:gd name="connsiteY13" fmla="*/ 2037202 h 5937736"/>
              <a:gd name="connsiteX14" fmla="*/ 2467796 w 7577047"/>
              <a:gd name="connsiteY14" fmla="*/ 2127649 h 5937736"/>
              <a:gd name="connsiteX15" fmla="*/ 2781234 w 7577047"/>
              <a:gd name="connsiteY15" fmla="*/ 2046893 h 5937736"/>
              <a:gd name="connsiteX0" fmla="*/ 6948025 w 7577047"/>
              <a:gd name="connsiteY0" fmla="*/ 0 h 5949573"/>
              <a:gd name="connsiteX1" fmla="*/ 7577047 w 7577047"/>
              <a:gd name="connsiteY1" fmla="*/ 11837 h 5949573"/>
              <a:gd name="connsiteX2" fmla="*/ 6304235 w 7577047"/>
              <a:gd name="connsiteY2" fmla="*/ 638503 h 5949573"/>
              <a:gd name="connsiteX3" fmla="*/ 6159164 w 7577047"/>
              <a:gd name="connsiteY3" fmla="*/ 903382 h 5949573"/>
              <a:gd name="connsiteX4" fmla="*/ 6161282 w 7577047"/>
              <a:gd name="connsiteY4" fmla="*/ 909843 h 5949573"/>
              <a:gd name="connsiteX5" fmla="*/ 6459895 w 7577047"/>
              <a:gd name="connsiteY5" fmla="*/ 956143 h 5949573"/>
              <a:gd name="connsiteX6" fmla="*/ 7577047 w 7577047"/>
              <a:gd name="connsiteY6" fmla="*/ 407003 h 5949573"/>
              <a:gd name="connsiteX7" fmla="*/ 7577047 w 7577047"/>
              <a:gd name="connsiteY7" fmla="*/ 3261454 h 5949573"/>
              <a:gd name="connsiteX8" fmla="*/ 2564157 w 7577047"/>
              <a:gd name="connsiteY8" fmla="*/ 5735814 h 5949573"/>
              <a:gd name="connsiteX9" fmla="*/ 233491 w 7577047"/>
              <a:gd name="connsiteY9" fmla="*/ 4944407 h 5949573"/>
              <a:gd name="connsiteX10" fmla="*/ 213372 w 7577047"/>
              <a:gd name="connsiteY10" fmla="*/ 4903490 h 5949573"/>
              <a:gd name="connsiteX11" fmla="*/ 1004379 w 7577047"/>
              <a:gd name="connsiteY11" fmla="*/ 2571260 h 5949573"/>
              <a:gd name="connsiteX12" fmla="*/ 2132121 w 7577047"/>
              <a:gd name="connsiteY12" fmla="*/ 2014584 h 5949573"/>
              <a:gd name="connsiteX13" fmla="*/ 2176595 w 7577047"/>
              <a:gd name="connsiteY13" fmla="*/ 2049039 h 5949573"/>
              <a:gd name="connsiteX14" fmla="*/ 2467796 w 7577047"/>
              <a:gd name="connsiteY14" fmla="*/ 2139486 h 5949573"/>
              <a:gd name="connsiteX15" fmla="*/ 2781234 w 7577047"/>
              <a:gd name="connsiteY15" fmla="*/ 2058730 h 5949573"/>
              <a:gd name="connsiteX16" fmla="*/ 6948025 w 7577047"/>
              <a:gd name="connsiteY16" fmla="*/ 0 h 5949573"/>
              <a:gd name="connsiteX0" fmla="*/ 6948025 w 7580006"/>
              <a:gd name="connsiteY0" fmla="*/ 0 h 5949573"/>
              <a:gd name="connsiteX1" fmla="*/ 7580006 w 7580006"/>
              <a:gd name="connsiteY1" fmla="*/ 0 h 5949573"/>
              <a:gd name="connsiteX2" fmla="*/ 6304235 w 7580006"/>
              <a:gd name="connsiteY2" fmla="*/ 638503 h 5949573"/>
              <a:gd name="connsiteX3" fmla="*/ 6159164 w 7580006"/>
              <a:gd name="connsiteY3" fmla="*/ 903382 h 5949573"/>
              <a:gd name="connsiteX4" fmla="*/ 6161282 w 7580006"/>
              <a:gd name="connsiteY4" fmla="*/ 909843 h 5949573"/>
              <a:gd name="connsiteX5" fmla="*/ 6459895 w 7580006"/>
              <a:gd name="connsiteY5" fmla="*/ 956143 h 5949573"/>
              <a:gd name="connsiteX6" fmla="*/ 7577047 w 7580006"/>
              <a:gd name="connsiteY6" fmla="*/ 407003 h 5949573"/>
              <a:gd name="connsiteX7" fmla="*/ 7577047 w 7580006"/>
              <a:gd name="connsiteY7" fmla="*/ 3261454 h 5949573"/>
              <a:gd name="connsiteX8" fmla="*/ 2564157 w 7580006"/>
              <a:gd name="connsiteY8" fmla="*/ 5735814 h 5949573"/>
              <a:gd name="connsiteX9" fmla="*/ 233491 w 7580006"/>
              <a:gd name="connsiteY9" fmla="*/ 4944407 h 5949573"/>
              <a:gd name="connsiteX10" fmla="*/ 213372 w 7580006"/>
              <a:gd name="connsiteY10" fmla="*/ 4903490 h 5949573"/>
              <a:gd name="connsiteX11" fmla="*/ 1004379 w 7580006"/>
              <a:gd name="connsiteY11" fmla="*/ 2571260 h 5949573"/>
              <a:gd name="connsiteX12" fmla="*/ 2132121 w 7580006"/>
              <a:gd name="connsiteY12" fmla="*/ 2014584 h 5949573"/>
              <a:gd name="connsiteX13" fmla="*/ 2176595 w 7580006"/>
              <a:gd name="connsiteY13" fmla="*/ 2049039 h 5949573"/>
              <a:gd name="connsiteX14" fmla="*/ 2467796 w 7580006"/>
              <a:gd name="connsiteY14" fmla="*/ 2139486 h 5949573"/>
              <a:gd name="connsiteX15" fmla="*/ 2781234 w 7580006"/>
              <a:gd name="connsiteY15" fmla="*/ 2058730 h 5949573"/>
              <a:gd name="connsiteX16" fmla="*/ 6948025 w 7580006"/>
              <a:gd name="connsiteY16" fmla="*/ 0 h 5949573"/>
              <a:gd name="connsiteX0" fmla="*/ 6948025 w 7585924"/>
              <a:gd name="connsiteY0" fmla="*/ 0 h 5949573"/>
              <a:gd name="connsiteX1" fmla="*/ 7585924 w 7585924"/>
              <a:gd name="connsiteY1" fmla="*/ 0 h 5949573"/>
              <a:gd name="connsiteX2" fmla="*/ 6304235 w 7585924"/>
              <a:gd name="connsiteY2" fmla="*/ 638503 h 5949573"/>
              <a:gd name="connsiteX3" fmla="*/ 6159164 w 7585924"/>
              <a:gd name="connsiteY3" fmla="*/ 903382 h 5949573"/>
              <a:gd name="connsiteX4" fmla="*/ 6161282 w 7585924"/>
              <a:gd name="connsiteY4" fmla="*/ 909843 h 5949573"/>
              <a:gd name="connsiteX5" fmla="*/ 6459895 w 7585924"/>
              <a:gd name="connsiteY5" fmla="*/ 956143 h 5949573"/>
              <a:gd name="connsiteX6" fmla="*/ 7577047 w 7585924"/>
              <a:gd name="connsiteY6" fmla="*/ 407003 h 5949573"/>
              <a:gd name="connsiteX7" fmla="*/ 7577047 w 7585924"/>
              <a:gd name="connsiteY7" fmla="*/ 3261454 h 5949573"/>
              <a:gd name="connsiteX8" fmla="*/ 2564157 w 7585924"/>
              <a:gd name="connsiteY8" fmla="*/ 5735814 h 5949573"/>
              <a:gd name="connsiteX9" fmla="*/ 233491 w 7585924"/>
              <a:gd name="connsiteY9" fmla="*/ 4944407 h 5949573"/>
              <a:gd name="connsiteX10" fmla="*/ 213372 w 7585924"/>
              <a:gd name="connsiteY10" fmla="*/ 4903490 h 5949573"/>
              <a:gd name="connsiteX11" fmla="*/ 1004379 w 7585924"/>
              <a:gd name="connsiteY11" fmla="*/ 2571260 h 5949573"/>
              <a:gd name="connsiteX12" fmla="*/ 2132121 w 7585924"/>
              <a:gd name="connsiteY12" fmla="*/ 2014584 h 5949573"/>
              <a:gd name="connsiteX13" fmla="*/ 2176595 w 7585924"/>
              <a:gd name="connsiteY13" fmla="*/ 2049039 h 5949573"/>
              <a:gd name="connsiteX14" fmla="*/ 2467796 w 7585924"/>
              <a:gd name="connsiteY14" fmla="*/ 2139486 h 5949573"/>
              <a:gd name="connsiteX15" fmla="*/ 2781234 w 7585924"/>
              <a:gd name="connsiteY15" fmla="*/ 2058730 h 5949573"/>
              <a:gd name="connsiteX16" fmla="*/ 6948025 w 7585924"/>
              <a:gd name="connsiteY16" fmla="*/ 0 h 594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585924" h="5949573">
                <a:moveTo>
                  <a:pt x="6948025" y="0"/>
                </a:moveTo>
                <a:lnTo>
                  <a:pt x="7585924" y="0"/>
                </a:lnTo>
                <a:lnTo>
                  <a:pt x="6304235" y="638503"/>
                </a:lnTo>
                <a:cubicBezTo>
                  <a:pt x="6304235" y="638503"/>
                  <a:pt x="6082923" y="747254"/>
                  <a:pt x="6159164" y="903382"/>
                </a:cubicBezTo>
                <a:lnTo>
                  <a:pt x="6161282" y="909843"/>
                </a:lnTo>
                <a:cubicBezTo>
                  <a:pt x="6161282" y="909843"/>
                  <a:pt x="6239641" y="1064894"/>
                  <a:pt x="6459895" y="956143"/>
                </a:cubicBezTo>
                <a:lnTo>
                  <a:pt x="7577047" y="407003"/>
                </a:lnTo>
                <a:lnTo>
                  <a:pt x="7577047" y="3261454"/>
                </a:lnTo>
                <a:lnTo>
                  <a:pt x="2564157" y="5735814"/>
                </a:lnTo>
                <a:cubicBezTo>
                  <a:pt x="1003320" y="6506764"/>
                  <a:pt x="233491" y="4944407"/>
                  <a:pt x="233491" y="4944407"/>
                </a:cubicBezTo>
                <a:lnTo>
                  <a:pt x="213372" y="4903490"/>
                </a:lnTo>
                <a:cubicBezTo>
                  <a:pt x="-556457" y="3341133"/>
                  <a:pt x="1004379" y="2571260"/>
                  <a:pt x="1004379" y="2571260"/>
                </a:cubicBezTo>
                <a:lnTo>
                  <a:pt x="2132121" y="2014584"/>
                </a:lnTo>
                <a:cubicBezTo>
                  <a:pt x="2145886" y="2026428"/>
                  <a:pt x="2160712" y="2038272"/>
                  <a:pt x="2176595" y="2049039"/>
                </a:cubicBezTo>
                <a:cubicBezTo>
                  <a:pt x="2245424" y="2096416"/>
                  <a:pt x="2342844" y="2139486"/>
                  <a:pt x="2467796" y="2139486"/>
                </a:cubicBezTo>
                <a:cubicBezTo>
                  <a:pt x="2557803" y="2139486"/>
                  <a:pt x="2661577" y="2117951"/>
                  <a:pt x="2781234" y="2058730"/>
                </a:cubicBezTo>
                <a:lnTo>
                  <a:pt x="6948025" y="0"/>
                </a:lnTo>
                <a:close/>
              </a:path>
            </a:pathLst>
          </a:custGeom>
          <a:noFill/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Marcador de posición de imagen 38">
            <a:extLst>
              <a:ext uri="{FF2B5EF4-FFF2-40B4-BE49-F238E27FC236}">
                <a16:creationId xmlns:a16="http://schemas.microsoft.com/office/drawing/2014/main" xmlns="" id="{12A714F2-A8EC-40F7-ACFF-A00E1DD10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2412" y="2373273"/>
            <a:ext cx="11271651" cy="2549580"/>
          </a:xfrm>
          <a:custGeom>
            <a:avLst/>
            <a:gdLst>
              <a:gd name="connsiteX0" fmla="*/ 1257522 w 11271651"/>
              <a:gd name="connsiteY0" fmla="*/ 0 h 2549580"/>
              <a:gd name="connsiteX1" fmla="*/ 7117931 w 11271651"/>
              <a:gd name="connsiteY1" fmla="*/ 0 h 2549580"/>
              <a:gd name="connsiteX2" fmla="*/ 7133189 w 11271651"/>
              <a:gd name="connsiteY2" fmla="*/ 37934 h 2549580"/>
              <a:gd name="connsiteX3" fmla="*/ 7567673 w 11271651"/>
              <a:gd name="connsiteY3" fmla="*/ 284761 h 2549580"/>
              <a:gd name="connsiteX4" fmla="*/ 11271651 w 11271651"/>
              <a:gd name="connsiteY4" fmla="*/ 284761 h 2549580"/>
              <a:gd name="connsiteX5" fmla="*/ 11271651 w 11271651"/>
              <a:gd name="connsiteY5" fmla="*/ 2292367 h 2549580"/>
              <a:gd name="connsiteX6" fmla="*/ 3360838 w 11271651"/>
              <a:gd name="connsiteY6" fmla="*/ 2292367 h 2549580"/>
              <a:gd name="connsiteX7" fmla="*/ 3027059 w 11271651"/>
              <a:gd name="connsiteY7" fmla="*/ 2473692 h 2549580"/>
              <a:gd name="connsiteX8" fmla="*/ 2997435 w 11271651"/>
              <a:gd name="connsiteY8" fmla="*/ 2549580 h 2549580"/>
              <a:gd name="connsiteX9" fmla="*/ 1257522 w 11271651"/>
              <a:gd name="connsiteY9" fmla="*/ 2549580 h 2549580"/>
              <a:gd name="connsiteX10" fmla="*/ 0 w 11271651"/>
              <a:gd name="connsiteY10" fmla="*/ 1291940 h 2549580"/>
              <a:gd name="connsiteX11" fmla="*/ 0 w 11271651"/>
              <a:gd name="connsiteY11" fmla="*/ 1257641 h 2549580"/>
              <a:gd name="connsiteX12" fmla="*/ 1257522 w 11271651"/>
              <a:gd name="connsiteY12" fmla="*/ 0 h 25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271651" h="2549580">
                <a:moveTo>
                  <a:pt x="1257522" y="0"/>
                </a:moveTo>
                <a:lnTo>
                  <a:pt x="7117931" y="0"/>
                </a:lnTo>
                <a:lnTo>
                  <a:pt x="7133189" y="37934"/>
                </a:lnTo>
                <a:cubicBezTo>
                  <a:pt x="7196165" y="161665"/>
                  <a:pt x="7320847" y="284761"/>
                  <a:pt x="7567673" y="284761"/>
                </a:cubicBezTo>
                <a:lnTo>
                  <a:pt x="11271651" y="284761"/>
                </a:lnTo>
                <a:lnTo>
                  <a:pt x="11271651" y="2292367"/>
                </a:lnTo>
                <a:lnTo>
                  <a:pt x="3360838" y="2292367"/>
                </a:lnTo>
                <a:cubicBezTo>
                  <a:pt x="3357507" y="2292367"/>
                  <a:pt x="3127793" y="2295282"/>
                  <a:pt x="3027059" y="2473692"/>
                </a:cubicBezTo>
                <a:lnTo>
                  <a:pt x="2997435" y="2549580"/>
                </a:lnTo>
                <a:lnTo>
                  <a:pt x="1257522" y="2549580"/>
                </a:lnTo>
                <a:cubicBezTo>
                  <a:pt x="1257522" y="2549580"/>
                  <a:pt x="0" y="2549580"/>
                  <a:pt x="0" y="1291940"/>
                </a:cubicBezTo>
                <a:lnTo>
                  <a:pt x="0" y="1257641"/>
                </a:lnTo>
                <a:cubicBezTo>
                  <a:pt x="0" y="1257641"/>
                  <a:pt x="0" y="0"/>
                  <a:pt x="1257522" y="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xmlns="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5" name="Gráfico 12">
            <a:extLst>
              <a:ext uri="{FF2B5EF4-FFF2-40B4-BE49-F238E27FC236}">
                <a16:creationId xmlns:a16="http://schemas.microsoft.com/office/drawing/2014/main" xmlns="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5" name="Forma libre: Forma 24">
            <a:extLst>
              <a:ext uri="{FF2B5EF4-FFF2-40B4-BE49-F238E27FC236}">
                <a16:creationId xmlns:a16="http://schemas.microsoft.com/office/drawing/2014/main" xmlns="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rtlCol="0"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pPr rtl="0"/>
            <a:r>
              <a:rPr lang="es-ES" noProof="0" dirty="0"/>
              <a:t>DIAPOSITIVA DIVISORIA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 smtClean="0"/>
              <a:t>Haga clic para modificar el estilo de subtítulo del patrón</a:t>
            </a:r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FD10BB4-D57E-4372-8E10-AC15DC09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6020939-F172-405E-A418-A87CE5D9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808348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24" name="Gráfico 22">
            <a:extLst>
              <a:ext uri="{FF2B5EF4-FFF2-40B4-BE49-F238E27FC236}">
                <a16:creationId xmlns:a16="http://schemas.microsoft.com/office/drawing/2014/main" xmlns="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5724000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9" name="Forma libre: Forma 8">
            <a:extLst>
              <a:ext uri="{FF2B5EF4-FFF2-40B4-BE49-F238E27FC236}">
                <a16:creationId xmlns:a16="http://schemas.microsoft.com/office/drawing/2014/main" xmlns="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0210624-61F8-48B2-BD00-D3BC39DE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xmlns="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6" name="Forma libre: Forma 35">
            <a:extLst>
              <a:ext uri="{FF2B5EF4-FFF2-40B4-BE49-F238E27FC236}">
                <a16:creationId xmlns:a16="http://schemas.microsoft.com/office/drawing/2014/main" xmlns="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0" name="Forma libre: Forma 29">
            <a:extLst>
              <a:ext uri="{FF2B5EF4-FFF2-40B4-BE49-F238E27FC236}">
                <a16:creationId xmlns:a16="http://schemas.microsoft.com/office/drawing/2014/main" xmlns="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213970461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subtítulo, imagen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arcador de posición de imagen 25">
            <a:extLst>
              <a:ext uri="{FF2B5EF4-FFF2-40B4-BE49-F238E27FC236}">
                <a16:creationId xmlns:a16="http://schemas.microsoft.com/office/drawing/2014/main" xmlns="" id="{5A97CE06-9ECC-4438-8B22-B58B27F2B5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6781" y="0"/>
            <a:ext cx="3894833" cy="5656330"/>
          </a:xfrm>
          <a:custGeom>
            <a:avLst/>
            <a:gdLst>
              <a:gd name="connsiteX0" fmla="*/ 691654 w 3894833"/>
              <a:gd name="connsiteY0" fmla="*/ 0 h 5656330"/>
              <a:gd name="connsiteX1" fmla="*/ 925166 w 3894833"/>
              <a:gd name="connsiteY1" fmla="*/ 0 h 5656330"/>
              <a:gd name="connsiteX2" fmla="*/ 925166 w 3894833"/>
              <a:gd name="connsiteY2" fmla="*/ 1025424 h 5656330"/>
              <a:gd name="connsiteX3" fmla="*/ 1184060 w 3894833"/>
              <a:gd name="connsiteY3" fmla="*/ 1289394 h 5656330"/>
              <a:gd name="connsiteX4" fmla="*/ 1194212 w 3894833"/>
              <a:gd name="connsiteY4" fmla="*/ 1289394 h 5656330"/>
              <a:gd name="connsiteX5" fmla="*/ 1453107 w 3894833"/>
              <a:gd name="connsiteY5" fmla="*/ 1025424 h 5656330"/>
              <a:gd name="connsiteX6" fmla="*/ 1453107 w 3894833"/>
              <a:gd name="connsiteY6" fmla="*/ 0 h 5656330"/>
              <a:gd name="connsiteX7" fmla="*/ 3894833 w 3894833"/>
              <a:gd name="connsiteY7" fmla="*/ 0 h 5656330"/>
              <a:gd name="connsiteX8" fmla="*/ 3894833 w 3894833"/>
              <a:gd name="connsiteY8" fmla="*/ 3731122 h 5656330"/>
              <a:gd name="connsiteX9" fmla="*/ 2110494 w 3894833"/>
              <a:gd name="connsiteY9" fmla="*/ 5656330 h 5656330"/>
              <a:gd name="connsiteX10" fmla="*/ 1842717 w 3894833"/>
              <a:gd name="connsiteY10" fmla="*/ 5656330 h 5656330"/>
              <a:gd name="connsiteX11" fmla="*/ 0 w 3894833"/>
              <a:gd name="connsiteY11" fmla="*/ 3731122 h 5656330"/>
              <a:gd name="connsiteX12" fmla="*/ 0 w 3894833"/>
              <a:gd name="connsiteY12" fmla="*/ 2120572 h 5656330"/>
              <a:gd name="connsiteX13" fmla="*/ 7266 w 3894833"/>
              <a:gd name="connsiteY13" fmla="*/ 2123266 h 5656330"/>
              <a:gd name="connsiteX14" fmla="*/ 171328 w 3894833"/>
              <a:gd name="connsiteY14" fmla="*/ 2144761 h 5656330"/>
              <a:gd name="connsiteX15" fmla="*/ 189095 w 3894833"/>
              <a:gd name="connsiteY15" fmla="*/ 2144761 h 5656330"/>
              <a:gd name="connsiteX16" fmla="*/ 691654 w 3894833"/>
              <a:gd name="connsiteY16" fmla="*/ 1639663 h 5656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94833" h="5656330">
                <a:moveTo>
                  <a:pt x="691654" y="0"/>
                </a:moveTo>
                <a:lnTo>
                  <a:pt x="925166" y="0"/>
                </a:lnTo>
                <a:lnTo>
                  <a:pt x="925166" y="1025424"/>
                </a:lnTo>
                <a:cubicBezTo>
                  <a:pt x="925166" y="1025424"/>
                  <a:pt x="925166" y="1289394"/>
                  <a:pt x="1184060" y="1289394"/>
                </a:cubicBezTo>
                <a:lnTo>
                  <a:pt x="1194212" y="1289394"/>
                </a:lnTo>
                <a:cubicBezTo>
                  <a:pt x="1194212" y="1289394"/>
                  <a:pt x="1453107" y="1289394"/>
                  <a:pt x="1453107" y="1025424"/>
                </a:cubicBezTo>
                <a:lnTo>
                  <a:pt x="1453107" y="0"/>
                </a:lnTo>
                <a:lnTo>
                  <a:pt x="3894833" y="0"/>
                </a:lnTo>
                <a:lnTo>
                  <a:pt x="3894833" y="3731122"/>
                </a:lnTo>
                <a:cubicBezTo>
                  <a:pt x="3894833" y="3731122"/>
                  <a:pt x="3894833" y="5562417"/>
                  <a:pt x="2110494" y="5656330"/>
                </a:cubicBezTo>
                <a:lnTo>
                  <a:pt x="1842717" y="5656330"/>
                </a:lnTo>
                <a:cubicBezTo>
                  <a:pt x="1467066" y="5628410"/>
                  <a:pt x="0" y="5413934"/>
                  <a:pt x="0" y="3731122"/>
                </a:cubicBezTo>
                <a:lnTo>
                  <a:pt x="0" y="2120572"/>
                </a:lnTo>
                <a:lnTo>
                  <a:pt x="7266" y="2123266"/>
                </a:lnTo>
                <a:cubicBezTo>
                  <a:pt x="54929" y="2136948"/>
                  <a:pt x="109301" y="2144761"/>
                  <a:pt x="171328" y="2144761"/>
                </a:cubicBezTo>
                <a:lnTo>
                  <a:pt x="189095" y="2144761"/>
                </a:lnTo>
                <a:cubicBezTo>
                  <a:pt x="194172" y="2144761"/>
                  <a:pt x="691654" y="2138415"/>
                  <a:pt x="691654" y="1639663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xmlns="" id="{CE8B26E3-C9CA-4CFF-8221-19518F497FF4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5" name="Gráfico 12">
            <a:extLst>
              <a:ext uri="{FF2B5EF4-FFF2-40B4-BE49-F238E27FC236}">
                <a16:creationId xmlns:a16="http://schemas.microsoft.com/office/drawing/2014/main" xmlns="" id="{A9957602-C843-44E0-A93F-66AF5A6A0F0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0023" y="908050"/>
            <a:ext cx="4503295" cy="78263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/>
              <a:t>DISEÑO DE TEXTO 02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7492975F-6F5D-4157-A751-54BACCCF1800}"/>
              </a:ext>
            </a:extLst>
          </p:cNvPr>
          <p:cNvSpPr/>
          <p:nvPr/>
        </p:nvSpPr>
        <p:spPr>
          <a:xfrm>
            <a:off x="5492146" y="-12675"/>
            <a:ext cx="545708" cy="3819957"/>
          </a:xfrm>
          <a:custGeom>
            <a:avLst/>
            <a:gdLst>
              <a:gd name="connsiteX0" fmla="*/ 12675 w 545708"/>
              <a:gd name="connsiteY0" fmla="*/ 12675 h 3819957"/>
              <a:gd name="connsiteX1" fmla="*/ 12675 w 545708"/>
              <a:gd name="connsiteY1" fmla="*/ 3550894 h 3819957"/>
              <a:gd name="connsiteX2" fmla="*/ 271569 w 545708"/>
              <a:gd name="connsiteY2" fmla="*/ 3814865 h 3819957"/>
              <a:gd name="connsiteX3" fmla="*/ 281722 w 545708"/>
              <a:gd name="connsiteY3" fmla="*/ 3814865 h 3819957"/>
              <a:gd name="connsiteX4" fmla="*/ 540616 w 545708"/>
              <a:gd name="connsiteY4" fmla="*/ 3550894 h 3819957"/>
              <a:gd name="connsiteX5" fmla="*/ 540616 w 545708"/>
              <a:gd name="connsiteY5" fmla="*/ 12675 h 3819957"/>
              <a:gd name="connsiteX6" fmla="*/ 12675 w 545708"/>
              <a:gd name="connsiteY6" fmla="*/ 12675 h 3819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708" h="3819957">
                <a:moveTo>
                  <a:pt x="12675" y="12675"/>
                </a:moveTo>
                <a:lnTo>
                  <a:pt x="12675" y="3550894"/>
                </a:lnTo>
                <a:cubicBezTo>
                  <a:pt x="12675" y="3550894"/>
                  <a:pt x="12675" y="3814865"/>
                  <a:pt x="271569" y="3814865"/>
                </a:cubicBezTo>
                <a:lnTo>
                  <a:pt x="281722" y="3814865"/>
                </a:lnTo>
                <a:cubicBezTo>
                  <a:pt x="281722" y="3814865"/>
                  <a:pt x="540616" y="3814865"/>
                  <a:pt x="540616" y="3550894"/>
                </a:cubicBezTo>
                <a:lnTo>
                  <a:pt x="540616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3" name="Forma libre: Forma 12">
            <a:extLst>
              <a:ext uri="{FF2B5EF4-FFF2-40B4-BE49-F238E27FC236}">
                <a16:creationId xmlns:a16="http://schemas.microsoft.com/office/drawing/2014/main" xmlns="" id="{6C50EDEB-35C1-4DED-A608-A0EAA8DE5404}"/>
              </a:ext>
            </a:extLst>
          </p:cNvPr>
          <p:cNvSpPr/>
          <p:nvPr/>
        </p:nvSpPr>
        <p:spPr>
          <a:xfrm>
            <a:off x="5479455" y="-12675"/>
            <a:ext cx="571090" cy="3832648"/>
          </a:xfrm>
          <a:custGeom>
            <a:avLst/>
            <a:gdLst>
              <a:gd name="connsiteX0" fmla="*/ 540616 w 571089"/>
              <a:gd name="connsiteY0" fmla="*/ 12675 h 3832648"/>
              <a:gd name="connsiteX1" fmla="*/ 540616 w 571089"/>
              <a:gd name="connsiteY1" fmla="*/ 3550894 h 3832648"/>
              <a:gd name="connsiteX2" fmla="*/ 294413 w 571089"/>
              <a:gd name="connsiteY2" fmla="*/ 3802174 h 3832648"/>
              <a:gd name="connsiteX3" fmla="*/ 284260 w 571089"/>
              <a:gd name="connsiteY3" fmla="*/ 3802174 h 3832648"/>
              <a:gd name="connsiteX4" fmla="*/ 38056 w 571089"/>
              <a:gd name="connsiteY4" fmla="*/ 3550894 h 3832648"/>
              <a:gd name="connsiteX5" fmla="*/ 38056 w 571089"/>
              <a:gd name="connsiteY5" fmla="*/ 12675 h 3832648"/>
              <a:gd name="connsiteX6" fmla="*/ 12675 w 571089"/>
              <a:gd name="connsiteY6" fmla="*/ 12675 h 3832648"/>
              <a:gd name="connsiteX7" fmla="*/ 12675 w 571089"/>
              <a:gd name="connsiteY7" fmla="*/ 3550894 h 3832648"/>
              <a:gd name="connsiteX8" fmla="*/ 284260 w 571089"/>
              <a:gd name="connsiteY8" fmla="*/ 3827556 h 3832648"/>
              <a:gd name="connsiteX9" fmla="*/ 294413 w 571089"/>
              <a:gd name="connsiteY9" fmla="*/ 3827556 h 3832648"/>
              <a:gd name="connsiteX10" fmla="*/ 565998 w 571089"/>
              <a:gd name="connsiteY10" fmla="*/ 3550894 h 3832648"/>
              <a:gd name="connsiteX11" fmla="*/ 565998 w 571089"/>
              <a:gd name="connsiteY11" fmla="*/ 12675 h 3832648"/>
              <a:gd name="connsiteX12" fmla="*/ 540616 w 571089"/>
              <a:gd name="connsiteY12" fmla="*/ 12675 h 383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1089" h="3832648">
                <a:moveTo>
                  <a:pt x="540616" y="12675"/>
                </a:moveTo>
                <a:lnTo>
                  <a:pt x="540616" y="3550894"/>
                </a:lnTo>
                <a:cubicBezTo>
                  <a:pt x="540616" y="3798367"/>
                  <a:pt x="304565" y="3802174"/>
                  <a:pt x="294413" y="3802174"/>
                </a:cubicBezTo>
                <a:lnTo>
                  <a:pt x="284260" y="3802174"/>
                </a:lnTo>
                <a:cubicBezTo>
                  <a:pt x="41864" y="3802174"/>
                  <a:pt x="38056" y="3561047"/>
                  <a:pt x="38056" y="3550894"/>
                </a:cubicBezTo>
                <a:lnTo>
                  <a:pt x="38056" y="12675"/>
                </a:lnTo>
                <a:lnTo>
                  <a:pt x="12675" y="12675"/>
                </a:lnTo>
                <a:lnTo>
                  <a:pt x="12675" y="3550894"/>
                </a:lnTo>
                <a:cubicBezTo>
                  <a:pt x="12675" y="3553433"/>
                  <a:pt x="15213" y="3827556"/>
                  <a:pt x="284260" y="3827556"/>
                </a:cubicBezTo>
                <a:lnTo>
                  <a:pt x="294413" y="3827556"/>
                </a:lnTo>
                <a:cubicBezTo>
                  <a:pt x="296951" y="3827556"/>
                  <a:pt x="565998" y="3825017"/>
                  <a:pt x="565998" y="3550894"/>
                </a:cubicBezTo>
                <a:lnTo>
                  <a:pt x="565998" y="12675"/>
                </a:lnTo>
                <a:lnTo>
                  <a:pt x="540616" y="12675"/>
                </a:lnTo>
                <a:close/>
              </a:path>
            </a:pathLst>
          </a:custGeom>
          <a:solidFill>
            <a:schemeClr val="bg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6" name="Marcador de texto 14">
            <a:extLst>
              <a:ext uri="{FF2B5EF4-FFF2-40B4-BE49-F238E27FC236}">
                <a16:creationId xmlns:a16="http://schemas.microsoft.com/office/drawing/2014/main" xmlns="" id="{F469DEB5-CC79-4D71-8360-0B10B34244B7}"/>
              </a:ext>
            </a:extLst>
          </p:cNvPr>
          <p:cNvSpPr>
            <a:spLocks noGrp="1"/>
          </p:cNvSpPr>
          <p:nvPr userDrawn="1">
            <p:ph type="body" sz="quarter" idx="13"/>
          </p:nvPr>
        </p:nvSpPr>
        <p:spPr>
          <a:xfrm>
            <a:off x="6910023" y="2050475"/>
            <a:ext cx="4548187" cy="639683"/>
          </a:xfrm>
        </p:spPr>
        <p:txBody>
          <a:bodyPr rtlCol="0">
            <a:normAutofit/>
          </a:bodyPr>
          <a:lstStyle>
            <a:lvl1pPr marL="0" indent="0">
              <a:buNone/>
              <a:defRPr sz="1800" b="1" i="0"/>
            </a:lvl1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17" name="Marcador de texto 14">
            <a:extLst>
              <a:ext uri="{FF2B5EF4-FFF2-40B4-BE49-F238E27FC236}">
                <a16:creationId xmlns:a16="http://schemas.microsoft.com/office/drawing/2014/main" xmlns="" id="{9EE0722D-F13C-4FFB-9E31-CC024B92E6CD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6910023" y="2839714"/>
            <a:ext cx="4548187" cy="2916952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3" name="Gráfico 22">
            <a:extLst>
              <a:ext uri="{FF2B5EF4-FFF2-40B4-BE49-F238E27FC236}">
                <a16:creationId xmlns:a16="http://schemas.microsoft.com/office/drawing/2014/main" xmlns="" id="{827885C7-FA6F-4513-83BC-BEAD42F63D5B}"/>
              </a:ext>
            </a:extLst>
          </p:cNvPr>
          <p:cNvSpPr/>
          <p:nvPr userDrawn="1"/>
        </p:nvSpPr>
        <p:spPr>
          <a:xfrm>
            <a:off x="6981946" y="1726672"/>
            <a:ext cx="4284000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2" name="Forma libre: Forma 21">
            <a:extLst>
              <a:ext uri="{FF2B5EF4-FFF2-40B4-BE49-F238E27FC236}">
                <a16:creationId xmlns:a16="http://schemas.microsoft.com/office/drawing/2014/main" xmlns="" id="{30961087-B677-45AC-8D02-FEE615D17609}"/>
              </a:ext>
            </a:extLst>
          </p:cNvPr>
          <p:cNvSpPr/>
          <p:nvPr userDrawn="1"/>
        </p:nvSpPr>
        <p:spPr>
          <a:xfrm>
            <a:off x="1069371" y="-12675"/>
            <a:ext cx="1002580" cy="2144760"/>
          </a:xfrm>
          <a:custGeom>
            <a:avLst/>
            <a:gdLst>
              <a:gd name="connsiteX0" fmla="*/ 12675 w 1002580"/>
              <a:gd name="connsiteY0" fmla="*/ 12675 h 2144760"/>
              <a:gd name="connsiteX1" fmla="*/ 12675 w 1002580"/>
              <a:gd name="connsiteY1" fmla="*/ 1652337 h 2144760"/>
              <a:gd name="connsiteX2" fmla="*/ 498736 w 1002580"/>
              <a:gd name="connsiteY2" fmla="*/ 2139668 h 2144760"/>
              <a:gd name="connsiteX3" fmla="*/ 516503 w 1002580"/>
              <a:gd name="connsiteY3" fmla="*/ 2139668 h 2144760"/>
              <a:gd name="connsiteX4" fmla="*/ 1002564 w 1002580"/>
              <a:gd name="connsiteY4" fmla="*/ 1652337 h 2144760"/>
              <a:gd name="connsiteX5" fmla="*/ 1002564 w 1002580"/>
              <a:gd name="connsiteY5" fmla="*/ 12675 h 2144760"/>
              <a:gd name="connsiteX6" fmla="*/ 12675 w 1002580"/>
              <a:gd name="connsiteY6" fmla="*/ 12675 h 2144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2580" h="2144760">
                <a:moveTo>
                  <a:pt x="12675" y="12675"/>
                </a:moveTo>
                <a:lnTo>
                  <a:pt x="12675" y="1652337"/>
                </a:lnTo>
                <a:cubicBezTo>
                  <a:pt x="12675" y="1652337"/>
                  <a:pt x="12675" y="2139668"/>
                  <a:pt x="498736" y="2139668"/>
                </a:cubicBezTo>
                <a:lnTo>
                  <a:pt x="516503" y="2139668"/>
                </a:lnTo>
                <a:cubicBezTo>
                  <a:pt x="516503" y="2139668"/>
                  <a:pt x="1002564" y="2139668"/>
                  <a:pt x="1002564" y="1652337"/>
                </a:cubicBezTo>
                <a:lnTo>
                  <a:pt x="1002564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3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188029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6E0F90B-941A-45B6-85DA-E0D4E7977CD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71770" y="1483675"/>
            <a:ext cx="6421408" cy="3438427"/>
          </a:xfrm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xmlns="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6" name="Gráfico 12">
            <a:extLst>
              <a:ext uri="{FF2B5EF4-FFF2-40B4-BE49-F238E27FC236}">
                <a16:creationId xmlns:a16="http://schemas.microsoft.com/office/drawing/2014/main" xmlns="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853" y="1231900"/>
            <a:ext cx="4503295" cy="78263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/>
              <a:t>DISEÑO DE TEXTO 02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8" name="Marcador de texto 14">
            <a:extLst>
              <a:ext uri="{FF2B5EF4-FFF2-40B4-BE49-F238E27FC236}">
                <a16:creationId xmlns:a16="http://schemas.microsoft.com/office/drawing/2014/main" xmlns="" id="{82903A57-2768-42F8-A5EA-4C19B90498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067" y="3889184"/>
            <a:ext cx="4548187" cy="170822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xmlns="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29" name="Forma libre: Forma 28">
            <a:extLst>
              <a:ext uri="{FF2B5EF4-FFF2-40B4-BE49-F238E27FC236}">
                <a16:creationId xmlns:a16="http://schemas.microsoft.com/office/drawing/2014/main" xmlns="" id="{E46691B2-7AF3-4CAC-A285-36444A9101D9}"/>
              </a:ext>
            </a:extLst>
          </p:cNvPr>
          <p:cNvSpPr/>
          <p:nvPr userDrawn="1"/>
        </p:nvSpPr>
        <p:spPr>
          <a:xfrm>
            <a:off x="12193179" y="4156602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26" name="Forma libre: Forma 25">
            <a:extLst>
              <a:ext uri="{FF2B5EF4-FFF2-40B4-BE49-F238E27FC236}">
                <a16:creationId xmlns:a16="http://schemas.microsoft.com/office/drawing/2014/main" xmlns="" id="{FE8ACF66-A148-4D4F-A35C-837CDC6B154D}"/>
              </a:ext>
            </a:extLst>
          </p:cNvPr>
          <p:cNvSpPr/>
          <p:nvPr userDrawn="1"/>
        </p:nvSpPr>
        <p:spPr>
          <a:xfrm>
            <a:off x="12193179" y="4682093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28" name="Marcador de texto 26">
            <a:extLst>
              <a:ext uri="{FF2B5EF4-FFF2-40B4-BE49-F238E27FC236}">
                <a16:creationId xmlns:a16="http://schemas.microsoft.com/office/drawing/2014/main" xmlns="" id="{5F10B1F7-5633-4C8B-A868-72D9C782CBA6}"/>
              </a:ext>
            </a:extLst>
          </p:cNvPr>
          <p:cNvSpPr>
            <a:spLocks noGrp="1"/>
          </p:cNvSpPr>
          <p:nvPr userDrawn="1">
            <p:ph type="body" sz="quarter" idx="16"/>
          </p:nvPr>
        </p:nvSpPr>
        <p:spPr>
          <a:xfrm>
            <a:off x="811115" y="2374900"/>
            <a:ext cx="4565650" cy="701675"/>
          </a:xfrm>
        </p:spPr>
        <p:txBody>
          <a:bodyPr rtlCol="0">
            <a:noAutofit/>
          </a:bodyPr>
          <a:lstStyle>
            <a:lvl1pPr marL="0" indent="0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31" name="Marcador de texto 29">
            <a:extLst>
              <a:ext uri="{FF2B5EF4-FFF2-40B4-BE49-F238E27FC236}">
                <a16:creationId xmlns:a16="http://schemas.microsoft.com/office/drawing/2014/main" xmlns="" id="{CBA9BCD0-48BA-4D5B-8871-61204EACE422}"/>
              </a:ext>
            </a:extLst>
          </p:cNvPr>
          <p:cNvSpPr>
            <a:spLocks noGrp="1"/>
          </p:cNvSpPr>
          <p:nvPr userDrawn="1">
            <p:ph type="body" sz="quarter" idx="17"/>
          </p:nvPr>
        </p:nvSpPr>
        <p:spPr>
          <a:xfrm>
            <a:off x="811115" y="3165301"/>
            <a:ext cx="4583113" cy="689525"/>
          </a:xfrm>
        </p:spPr>
        <p:txBody>
          <a:bodyPr rtlCol="0"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3" name="Gráfico 33">
            <a:extLst>
              <a:ext uri="{FF2B5EF4-FFF2-40B4-BE49-F238E27FC236}">
                <a16:creationId xmlns:a16="http://schemas.microsoft.com/office/drawing/2014/main" xmlns="" id="{38956B41-4EE0-4C7C-8436-027F5DE8B1BC}"/>
              </a:ext>
            </a:extLst>
          </p:cNvPr>
          <p:cNvSpPr/>
          <p:nvPr userDrawn="1"/>
        </p:nvSpPr>
        <p:spPr>
          <a:xfrm>
            <a:off x="887581" y="2045662"/>
            <a:ext cx="4320000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xmlns="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1" name="Forma libre: Forma 40">
            <a:extLst>
              <a:ext uri="{FF2B5EF4-FFF2-40B4-BE49-F238E27FC236}">
                <a16:creationId xmlns:a16="http://schemas.microsoft.com/office/drawing/2014/main" xmlns="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228086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 con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6F44C9A9-0E74-4918-9B66-273196D2956C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4FD74D9D-1BEE-4A13-ABAA-5FBA5C4D1BF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781050"/>
            <a:ext cx="10515600" cy="676275"/>
          </a:xfrm>
        </p:spPr>
        <p:txBody>
          <a:bodyPr rtlCol="0" anchor="b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es-ES" noProof="0" dirty="0"/>
              <a:t>COMPARACIÓN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40DFDBBD-D278-4F5A-BD28-172F5B157E8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11311" y="2959593"/>
            <a:ext cx="4365625" cy="365125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TÍTULO DE LA SECCIÓN 1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7" name="Marcador de texto 26">
            <a:extLst>
              <a:ext uri="{FF2B5EF4-FFF2-40B4-BE49-F238E27FC236}">
                <a16:creationId xmlns:a16="http://schemas.microsoft.com/office/drawing/2014/main" xmlns="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0066" y="1898650"/>
            <a:ext cx="10515599" cy="701675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22" name="Gráfico 19">
            <a:extLst>
              <a:ext uri="{FF2B5EF4-FFF2-40B4-BE49-F238E27FC236}">
                <a16:creationId xmlns:a16="http://schemas.microsoft.com/office/drawing/2014/main" xmlns="" id="{258EB2BC-F42B-4177-83EB-F2D2BF76129C}"/>
              </a:ext>
            </a:extLst>
          </p:cNvPr>
          <p:cNvSpPr/>
          <p:nvPr userDrawn="1"/>
        </p:nvSpPr>
        <p:spPr>
          <a:xfrm>
            <a:off x="3019044" y="1583026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xmlns="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5973985" y="2959593"/>
            <a:ext cx="4365625" cy="365125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TÍTULO DE LA SECCIÓN 2</a:t>
            </a:r>
          </a:p>
        </p:txBody>
      </p:sp>
      <p:sp>
        <p:nvSpPr>
          <p:cNvPr id="28" name="Marcador de texto 26">
            <a:extLst>
              <a:ext uri="{FF2B5EF4-FFF2-40B4-BE49-F238E27FC236}">
                <a16:creationId xmlns:a16="http://schemas.microsoft.com/office/drawing/2014/main" xmlns="" id="{D0525F80-1CD7-406E-A2B0-ACB0CD78A32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11311" y="3294245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30" name="Marcador de texto 26">
            <a:extLst>
              <a:ext uri="{FF2B5EF4-FFF2-40B4-BE49-F238E27FC236}">
                <a16:creationId xmlns:a16="http://schemas.microsoft.com/office/drawing/2014/main" xmlns="" id="{527B617A-AB11-44E9-B2E2-53B7F35CD9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973985" y="3294245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F4C9083C-573A-4951-8064-8A2074E45857}"/>
              </a:ext>
            </a:extLst>
          </p:cNvPr>
          <p:cNvGrpSpPr/>
          <p:nvPr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E24D028E-B0C2-46BA-B6A7-734B26FEA98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1FD2C3DF-070C-48BB-8EC1-3FE31FCD20DC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F503CC8C-61AD-4DAB-B26E-509EA44669D4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8BB58BBD-BF4B-44A6-A2C8-AF1BE81D516E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602EAB3F-89ED-4532-AC15-8D6D0DE40EEB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714D3737-C4D1-46DE-A197-29A638CA1F3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68273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con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6BE8D45D-1E08-4F59-96CC-EA53D7CA6AB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8E968353-82DA-42A2-88B6-AEFCF124AF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42753" y="1474969"/>
            <a:ext cx="4395258" cy="676275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s-ES" noProof="0" dirty="0"/>
              <a:t>DIAPOSITIVA CON GRÁFICO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7" name="Marcador de texto 26">
            <a:extLst>
              <a:ext uri="{FF2B5EF4-FFF2-40B4-BE49-F238E27FC236}">
                <a16:creationId xmlns:a16="http://schemas.microsoft.com/office/drawing/2014/main" xmlns="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49889" y="2592569"/>
            <a:ext cx="5630885" cy="70167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24" name="Marcador de texto 2">
            <a:extLst>
              <a:ext uri="{FF2B5EF4-FFF2-40B4-BE49-F238E27FC236}">
                <a16:creationId xmlns:a16="http://schemas.microsoft.com/office/drawing/2014/main" xmlns="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26385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30 %</a:t>
            </a:r>
          </a:p>
        </p:txBody>
      </p:sp>
      <p:sp>
        <p:nvSpPr>
          <p:cNvPr id="30" name="Marcador de texto 26">
            <a:extLst>
              <a:ext uri="{FF2B5EF4-FFF2-40B4-BE49-F238E27FC236}">
                <a16:creationId xmlns:a16="http://schemas.microsoft.com/office/drawing/2014/main" xmlns="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6386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23" name="Marcador de texto 2">
            <a:extLst>
              <a:ext uri="{FF2B5EF4-FFF2-40B4-BE49-F238E27FC236}">
                <a16:creationId xmlns:a16="http://schemas.microsoft.com/office/drawing/2014/main" xmlns="" id="{E9080FED-3BFC-4CCC-8B5A-A2942CA5CF36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26410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10 %</a:t>
            </a:r>
          </a:p>
        </p:txBody>
      </p:sp>
      <p:sp>
        <p:nvSpPr>
          <p:cNvPr id="25" name="Marcador de texto 26">
            <a:extLst>
              <a:ext uri="{FF2B5EF4-FFF2-40B4-BE49-F238E27FC236}">
                <a16:creationId xmlns:a16="http://schemas.microsoft.com/office/drawing/2014/main" xmlns="" id="{E7EC8229-D712-4FD1-990B-9212FC211A9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26411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27" name="Marcador de texto 2">
            <a:extLst>
              <a:ext uri="{FF2B5EF4-FFF2-40B4-BE49-F238E27FC236}">
                <a16:creationId xmlns:a16="http://schemas.microsoft.com/office/drawing/2014/main" xmlns="" id="{27341020-DCB7-4CC5-BE55-AAAF421822ED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065899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25 %</a:t>
            </a:r>
          </a:p>
        </p:txBody>
      </p:sp>
      <p:sp>
        <p:nvSpPr>
          <p:cNvPr id="29" name="Marcador de texto 26">
            <a:extLst>
              <a:ext uri="{FF2B5EF4-FFF2-40B4-BE49-F238E27FC236}">
                <a16:creationId xmlns:a16="http://schemas.microsoft.com/office/drawing/2014/main" xmlns="" id="{B1896019-AE20-47E2-AA66-ED9D16B2DAF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65900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32" name="Marcador de texto 2">
            <a:extLst>
              <a:ext uri="{FF2B5EF4-FFF2-40B4-BE49-F238E27FC236}">
                <a16:creationId xmlns:a16="http://schemas.microsoft.com/office/drawing/2014/main" xmlns="" id="{212C49D2-92E0-4567-8BD4-9B8FC0536701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8065924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10 %</a:t>
            </a:r>
          </a:p>
        </p:txBody>
      </p:sp>
      <p:sp>
        <p:nvSpPr>
          <p:cNvPr id="33" name="Marcador de texto 26">
            <a:extLst>
              <a:ext uri="{FF2B5EF4-FFF2-40B4-BE49-F238E27FC236}">
                <a16:creationId xmlns:a16="http://schemas.microsoft.com/office/drawing/2014/main" xmlns="" id="{6B5DA211-72E1-4B00-AA61-980CE5A345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65925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35" name="Marcador de texto 2">
            <a:extLst>
              <a:ext uri="{FF2B5EF4-FFF2-40B4-BE49-F238E27FC236}">
                <a16:creationId xmlns:a16="http://schemas.microsoft.com/office/drawing/2014/main" xmlns="" id="{A7CF7C63-619A-46EE-AF36-FCA26441A064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10005413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20 %</a:t>
            </a:r>
          </a:p>
        </p:txBody>
      </p:sp>
      <p:sp>
        <p:nvSpPr>
          <p:cNvPr id="36" name="Marcador de texto 26">
            <a:extLst>
              <a:ext uri="{FF2B5EF4-FFF2-40B4-BE49-F238E27FC236}">
                <a16:creationId xmlns:a16="http://schemas.microsoft.com/office/drawing/2014/main" xmlns="" id="{92E0EA61-C10D-4760-B03F-F27BCF1FC24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005414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38" name="Marcador de texto 2">
            <a:extLst>
              <a:ext uri="{FF2B5EF4-FFF2-40B4-BE49-F238E27FC236}">
                <a16:creationId xmlns:a16="http://schemas.microsoft.com/office/drawing/2014/main" xmlns="" id="{1A3A14FA-D9E9-4000-B30C-14CADBFE48F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10005438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 dirty="0"/>
              <a:t>5 %</a:t>
            </a:r>
          </a:p>
        </p:txBody>
      </p:sp>
      <p:sp>
        <p:nvSpPr>
          <p:cNvPr id="39" name="Marcador de texto 26">
            <a:extLst>
              <a:ext uri="{FF2B5EF4-FFF2-40B4-BE49-F238E27FC236}">
                <a16:creationId xmlns:a16="http://schemas.microsoft.com/office/drawing/2014/main" xmlns="" id="{0FBCB607-92E0-4206-871B-10CAEB3377B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005439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s-ES" noProof="0" dirty="0"/>
              <a:t>Título de la categoría</a:t>
            </a:r>
          </a:p>
        </p:txBody>
      </p:sp>
      <p:sp>
        <p:nvSpPr>
          <p:cNvPr id="19" name="Marcador de posición de gráfico 18">
            <a:extLst>
              <a:ext uri="{FF2B5EF4-FFF2-40B4-BE49-F238E27FC236}">
                <a16:creationId xmlns:a16="http://schemas.microsoft.com/office/drawing/2014/main" xmlns="" id="{08CD548A-F4DA-41C7-BC55-620C696D5A6A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911225" y="908050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s-ES" noProof="0" smtClean="0"/>
              <a:t>Haga clic en el icono para agregar un gráfico</a:t>
            </a:r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D0A213E0-4DC9-4F6A-98B8-21DE9AE2D9B0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24312820-32BB-4DFC-B775-2031DE03F33E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F9B4581F-B122-40B8-BE37-64894A713B38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C7CF8C75-A610-43BA-923F-335A6051357D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56793F9B-5B71-414E-9CB2-2B76F8308871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9807DE94-0E8D-4E1B-A7D2-E0F91AF2E54C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7BC592BA-C191-49B5-8F41-8E14CFFDAC4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Gráfico 50">
            <a:extLst>
              <a:ext uri="{FF2B5EF4-FFF2-40B4-BE49-F238E27FC236}">
                <a16:creationId xmlns:a16="http://schemas.microsoft.com/office/drawing/2014/main" xmlns="" id="{33AA43FA-C2DC-406C-BFE6-A2A804112236}"/>
              </a:ext>
            </a:extLst>
          </p:cNvPr>
          <p:cNvSpPr/>
          <p:nvPr/>
        </p:nvSpPr>
        <p:spPr>
          <a:xfrm>
            <a:off x="5731818" y="2267879"/>
            <a:ext cx="3672000" cy="165305"/>
          </a:xfrm>
          <a:custGeom>
            <a:avLst/>
            <a:gdLst>
              <a:gd name="connsiteX0" fmla="*/ 2957222 w 3016875"/>
              <a:gd name="connsiteY0" fmla="*/ 159503 h 165304"/>
              <a:gd name="connsiteX1" fmla="*/ 71329 w 3016875"/>
              <a:gd name="connsiteY1" fmla="*/ 159503 h 165304"/>
              <a:gd name="connsiteX2" fmla="*/ 9059 w 3016875"/>
              <a:gd name="connsiteY2" fmla="*/ 84480 h 165304"/>
              <a:gd name="connsiteX3" fmla="*/ 9059 w 3016875"/>
              <a:gd name="connsiteY3" fmla="*/ 84480 h 165304"/>
              <a:gd name="connsiteX4" fmla="*/ 71329 w 3016875"/>
              <a:gd name="connsiteY4" fmla="*/ 10729 h 165304"/>
              <a:gd name="connsiteX5" fmla="*/ 2956149 w 3016875"/>
              <a:gd name="connsiteY5" fmla="*/ 10729 h 165304"/>
              <a:gd name="connsiteX6" fmla="*/ 3018419 w 3016875"/>
              <a:gd name="connsiteY6" fmla="*/ 84480 h 165304"/>
              <a:gd name="connsiteX7" fmla="*/ 3018419 w 3016875"/>
              <a:gd name="connsiteY7" fmla="*/ 84480 h 165304"/>
              <a:gd name="connsiteX8" fmla="*/ 2957222 w 3016875"/>
              <a:gd name="connsiteY8" fmla="*/ 159503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6875" h="165304">
                <a:moveTo>
                  <a:pt x="2957222" y="159503"/>
                </a:moveTo>
                <a:lnTo>
                  <a:pt x="71329" y="159503"/>
                </a:lnTo>
                <a:cubicBezTo>
                  <a:pt x="36973" y="159503"/>
                  <a:pt x="9059" y="125171"/>
                  <a:pt x="9059" y="84480"/>
                </a:cubicBezTo>
                <a:lnTo>
                  <a:pt x="9059" y="84480"/>
                </a:lnTo>
                <a:cubicBezTo>
                  <a:pt x="9059" y="43790"/>
                  <a:pt x="36973" y="10729"/>
                  <a:pt x="71329" y="10729"/>
                </a:cubicBezTo>
                <a:lnTo>
                  <a:pt x="2956149" y="10729"/>
                </a:lnTo>
                <a:cubicBezTo>
                  <a:pt x="2990505" y="10729"/>
                  <a:pt x="3018419" y="43790"/>
                  <a:pt x="3018419" y="84480"/>
                </a:cubicBezTo>
                <a:lnTo>
                  <a:pt x="3018419" y="84480"/>
                </a:lnTo>
                <a:cubicBezTo>
                  <a:pt x="3019492" y="125171"/>
                  <a:pt x="2991578" y="159503"/>
                  <a:pt x="2957222" y="15950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7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04095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Elipse 51">
            <a:extLst>
              <a:ext uri="{FF2B5EF4-FFF2-40B4-BE49-F238E27FC236}">
                <a16:creationId xmlns:a16="http://schemas.microsoft.com/office/drawing/2014/main" xmlns="" id="{F21AF1E2-466C-487E-86AF-CA6FFFCA272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53" name="Gráfico 12">
            <a:extLst>
              <a:ext uri="{FF2B5EF4-FFF2-40B4-BE49-F238E27FC236}">
                <a16:creationId xmlns:a16="http://schemas.microsoft.com/office/drawing/2014/main" xmlns="" id="{531F1BC1-79BD-45BA-B27E-7A2C62A65EC9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7" name="Marcador de texto 26">
            <a:extLst>
              <a:ext uri="{FF2B5EF4-FFF2-40B4-BE49-F238E27FC236}">
                <a16:creationId xmlns:a16="http://schemas.microsoft.com/office/drawing/2014/main" xmlns="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9405" y="3252275"/>
            <a:ext cx="3396171" cy="1846732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18" name="Marcador de posición de tabla 17">
            <a:extLst>
              <a:ext uri="{FF2B5EF4-FFF2-40B4-BE49-F238E27FC236}">
                <a16:creationId xmlns:a16="http://schemas.microsoft.com/office/drawing/2014/main" xmlns="" id="{3AF64257-E00C-4FE5-925B-A78911D1D2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724400" y="1493214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s-ES" noProof="0" smtClean="0"/>
              <a:t>Haga clic en el icono para agregar una tabla</a:t>
            </a:r>
            <a:endParaRPr lang="es-ES" noProof="0" dirty="0"/>
          </a:p>
        </p:txBody>
      </p:sp>
      <p:grpSp>
        <p:nvGrpSpPr>
          <p:cNvPr id="45" name="Gráfico 39">
            <a:extLst>
              <a:ext uri="{FF2B5EF4-FFF2-40B4-BE49-F238E27FC236}">
                <a16:creationId xmlns:a16="http://schemas.microsoft.com/office/drawing/2014/main" xmlns="" id="{2B29CFAD-7DFA-43C8-BC78-F666303C4A65}"/>
              </a:ext>
            </a:extLst>
          </p:cNvPr>
          <p:cNvGrpSpPr/>
          <p:nvPr userDrawn="1"/>
        </p:nvGrpSpPr>
        <p:grpSpPr>
          <a:xfrm flipH="1">
            <a:off x="-3477" y="0"/>
            <a:ext cx="2188800" cy="1933794"/>
            <a:chOff x="10003200" y="0"/>
            <a:chExt cx="2188800" cy="1933794"/>
          </a:xfrm>
        </p:grpSpPr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7709766F-07C2-47E0-94AE-482595B63D17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29F02ED7-2803-4FC7-8D17-DB9AF81B2257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6715C276-3245-4E87-976F-10DC35AF0E89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4D4F9402-D548-4465-B31D-5C89E49D8F2D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50" name="Forma libre: Forma 49">
              <a:extLst>
                <a:ext uri="{FF2B5EF4-FFF2-40B4-BE49-F238E27FC236}">
                  <a16:creationId xmlns:a16="http://schemas.microsoft.com/office/drawing/2014/main" xmlns="" id="{64C16800-96DF-4B5C-B15B-EB27E1475EB3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51" name="Forma libre: Forma 50">
              <a:extLst>
                <a:ext uri="{FF2B5EF4-FFF2-40B4-BE49-F238E27FC236}">
                  <a16:creationId xmlns:a16="http://schemas.microsoft.com/office/drawing/2014/main" xmlns="" id="{AE9DBF7F-0A02-4C85-A28D-3C88C66B3486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3" name="Gráfico 54">
            <a:extLst>
              <a:ext uri="{FF2B5EF4-FFF2-40B4-BE49-F238E27FC236}">
                <a16:creationId xmlns:a16="http://schemas.microsoft.com/office/drawing/2014/main" xmlns="" id="{A1820133-6B1B-4297-8A79-2E89B2C7199B}"/>
              </a:ext>
            </a:extLst>
          </p:cNvPr>
          <p:cNvSpPr/>
          <p:nvPr/>
        </p:nvSpPr>
        <p:spPr>
          <a:xfrm>
            <a:off x="895660" y="2912161"/>
            <a:ext cx="2736000" cy="165305"/>
          </a:xfrm>
          <a:custGeom>
            <a:avLst/>
            <a:gdLst>
              <a:gd name="connsiteX0" fmla="*/ 2726257 w 2781900"/>
              <a:gd name="connsiteY0" fmla="*/ 158686 h 165304"/>
              <a:gd name="connsiteX1" fmla="*/ 65137 w 2781900"/>
              <a:gd name="connsiteY1" fmla="*/ 158686 h 165304"/>
              <a:gd name="connsiteX2" fmla="*/ 7717 w 2781900"/>
              <a:gd name="connsiteY2" fmla="*/ 83663 h 165304"/>
              <a:gd name="connsiteX3" fmla="*/ 7717 w 2781900"/>
              <a:gd name="connsiteY3" fmla="*/ 83663 h 165304"/>
              <a:gd name="connsiteX4" fmla="*/ 65137 w 2781900"/>
              <a:gd name="connsiteY4" fmla="*/ 9911 h 165304"/>
              <a:gd name="connsiteX5" fmla="*/ 2725267 w 2781900"/>
              <a:gd name="connsiteY5" fmla="*/ 9911 h 165304"/>
              <a:gd name="connsiteX6" fmla="*/ 2782687 w 2781900"/>
              <a:gd name="connsiteY6" fmla="*/ 83663 h 165304"/>
              <a:gd name="connsiteX7" fmla="*/ 2782687 w 2781900"/>
              <a:gd name="connsiteY7" fmla="*/ 83663 h 165304"/>
              <a:gd name="connsiteX8" fmla="*/ 2726257 w 2781900"/>
              <a:gd name="connsiteY8" fmla="*/ 158686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1900" h="165304">
                <a:moveTo>
                  <a:pt x="2726257" y="158686"/>
                </a:moveTo>
                <a:lnTo>
                  <a:pt x="65137" y="158686"/>
                </a:lnTo>
                <a:cubicBezTo>
                  <a:pt x="33457" y="158686"/>
                  <a:pt x="7717" y="124353"/>
                  <a:pt x="7717" y="83663"/>
                </a:cubicBezTo>
                <a:lnTo>
                  <a:pt x="7717" y="83663"/>
                </a:lnTo>
                <a:cubicBezTo>
                  <a:pt x="7717" y="42972"/>
                  <a:pt x="33457" y="9911"/>
                  <a:pt x="65137" y="9911"/>
                </a:cubicBezTo>
                <a:lnTo>
                  <a:pt x="2725267" y="9911"/>
                </a:lnTo>
                <a:cubicBezTo>
                  <a:pt x="2756947" y="9911"/>
                  <a:pt x="2782687" y="42972"/>
                  <a:pt x="2782687" y="83663"/>
                </a:cubicBezTo>
                <a:lnTo>
                  <a:pt x="2782687" y="83663"/>
                </a:lnTo>
                <a:cubicBezTo>
                  <a:pt x="2783677" y="124353"/>
                  <a:pt x="2757937" y="158686"/>
                  <a:pt x="2726257" y="1586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899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744" y="2134675"/>
            <a:ext cx="3403308" cy="676275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s-ES" noProof="0" dirty="0"/>
              <a:t>DIAPOSITIVA DE TABLA</a:t>
            </a:r>
          </a:p>
        </p:txBody>
      </p:sp>
    </p:spTree>
    <p:extLst>
      <p:ext uri="{BB962C8B-B14F-4D97-AF65-F5344CB8AC3E}">
        <p14:creationId xmlns:p14="http://schemas.microsoft.com/office/powerpoint/2010/main" xmlns="" val="133622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 e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Marcador de posición de imagen 50">
            <a:extLst>
              <a:ext uri="{FF2B5EF4-FFF2-40B4-BE49-F238E27FC236}">
                <a16:creationId xmlns:a16="http://schemas.microsoft.com/office/drawing/2014/main" xmlns="" id="{3767FEE9-DC75-4465-BA6B-06E00CF6A27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1"/>
            <a:ext cx="12190660" cy="5569499"/>
          </a:xfrm>
          <a:custGeom>
            <a:avLst/>
            <a:gdLst>
              <a:gd name="connsiteX0" fmla="*/ 0 w 12190660"/>
              <a:gd name="connsiteY0" fmla="*/ 0 h 5569499"/>
              <a:gd name="connsiteX1" fmla="*/ 10154649 w 12190660"/>
              <a:gd name="connsiteY1" fmla="*/ 0 h 5569499"/>
              <a:gd name="connsiteX2" fmla="*/ 7708389 w 12190660"/>
              <a:gd name="connsiteY2" fmla="*/ 1206619 h 5569499"/>
              <a:gd name="connsiteX3" fmla="*/ 7464525 w 12190660"/>
              <a:gd name="connsiteY3" fmla="*/ 1403488 h 5569499"/>
              <a:gd name="connsiteX4" fmla="*/ 7401019 w 12190660"/>
              <a:gd name="connsiteY4" fmla="*/ 1973774 h 5569499"/>
              <a:gd name="connsiteX5" fmla="*/ 7409910 w 12190660"/>
              <a:gd name="connsiteY5" fmla="*/ 1991556 h 5569499"/>
              <a:gd name="connsiteX6" fmla="*/ 7600428 w 12190660"/>
              <a:gd name="connsiteY6" fmla="*/ 2204937 h 5569499"/>
              <a:gd name="connsiteX7" fmla="*/ 7891287 w 12190660"/>
              <a:gd name="connsiteY7" fmla="*/ 2295116 h 5569499"/>
              <a:gd name="connsiteX8" fmla="*/ 8205008 w 12190660"/>
              <a:gd name="connsiteY8" fmla="*/ 2213828 h 5569499"/>
              <a:gd name="connsiteX9" fmla="*/ 12190660 w 12190660"/>
              <a:gd name="connsiteY9" fmla="*/ 248944 h 5569499"/>
              <a:gd name="connsiteX10" fmla="*/ 12190660 w 12190660"/>
              <a:gd name="connsiteY10" fmla="*/ 449624 h 5569499"/>
              <a:gd name="connsiteX11" fmla="*/ 10261340 w 12190660"/>
              <a:gd name="connsiteY11" fmla="*/ 1400948 h 5569499"/>
              <a:gd name="connsiteX12" fmla="*/ 9931108 w 12190660"/>
              <a:gd name="connsiteY12" fmla="*/ 1680375 h 5569499"/>
              <a:gd name="connsiteX13" fmla="*/ 9879032 w 12190660"/>
              <a:gd name="connsiteY13" fmla="*/ 2528819 h 5569499"/>
              <a:gd name="connsiteX14" fmla="*/ 9893004 w 12190660"/>
              <a:gd name="connsiteY14" fmla="*/ 2556762 h 5569499"/>
              <a:gd name="connsiteX15" fmla="*/ 10172431 w 12190660"/>
              <a:gd name="connsiteY15" fmla="*/ 2886994 h 5569499"/>
              <a:gd name="connsiteX16" fmla="*/ 10618245 w 12190660"/>
              <a:gd name="connsiteY16" fmla="*/ 3041950 h 5569499"/>
              <a:gd name="connsiteX17" fmla="*/ 11019604 w 12190660"/>
              <a:gd name="connsiteY17" fmla="*/ 2939069 h 5569499"/>
              <a:gd name="connsiteX18" fmla="*/ 12190660 w 12190660"/>
              <a:gd name="connsiteY18" fmla="*/ 2362433 h 5569499"/>
              <a:gd name="connsiteX19" fmla="*/ 12190660 w 12190660"/>
              <a:gd name="connsiteY19" fmla="*/ 5569499 h 5569499"/>
              <a:gd name="connsiteX20" fmla="*/ 0 w 12190660"/>
              <a:gd name="connsiteY20" fmla="*/ 5569499 h 5569499"/>
              <a:gd name="connsiteX21" fmla="*/ 0 w 12190660"/>
              <a:gd name="connsiteY21" fmla="*/ 4872200 h 5569499"/>
              <a:gd name="connsiteX22" fmla="*/ 1553363 w 12190660"/>
              <a:gd name="connsiteY22" fmla="*/ 4107584 h 5569499"/>
              <a:gd name="connsiteX23" fmla="*/ 1698157 w 12190660"/>
              <a:gd name="connsiteY23" fmla="*/ 3842128 h 5569499"/>
              <a:gd name="connsiteX24" fmla="*/ 1695617 w 12190660"/>
              <a:gd name="connsiteY24" fmla="*/ 3835778 h 5569499"/>
              <a:gd name="connsiteX25" fmla="*/ 1693077 w 12190660"/>
              <a:gd name="connsiteY25" fmla="*/ 3831968 h 5569499"/>
              <a:gd name="connsiteX26" fmla="*/ 2488175 w 12190660"/>
              <a:gd name="connsiteY26" fmla="*/ 3439499 h 5569499"/>
              <a:gd name="connsiteX27" fmla="*/ 2795545 w 12190660"/>
              <a:gd name="connsiteY27" fmla="*/ 2672343 h 5569499"/>
              <a:gd name="connsiteX28" fmla="*/ 2786654 w 12190660"/>
              <a:gd name="connsiteY28" fmla="*/ 2654561 h 5569499"/>
              <a:gd name="connsiteX29" fmla="*/ 1991556 w 12190660"/>
              <a:gd name="connsiteY29" fmla="*/ 2432290 h 5569499"/>
              <a:gd name="connsiteX30" fmla="*/ 0 w 12190660"/>
              <a:gd name="connsiteY30" fmla="*/ 3414096 h 556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190660" h="5569499">
                <a:moveTo>
                  <a:pt x="0" y="0"/>
                </a:moveTo>
                <a:lnTo>
                  <a:pt x="10154649" y="0"/>
                </a:lnTo>
                <a:lnTo>
                  <a:pt x="7708389" y="1206619"/>
                </a:lnTo>
                <a:cubicBezTo>
                  <a:pt x="7703308" y="1210429"/>
                  <a:pt x="7569945" y="1276476"/>
                  <a:pt x="7464525" y="1403488"/>
                </a:cubicBezTo>
                <a:cubicBezTo>
                  <a:pt x="7365455" y="1522880"/>
                  <a:pt x="7275276" y="1718479"/>
                  <a:pt x="7401019" y="1973774"/>
                </a:cubicBezTo>
                <a:lnTo>
                  <a:pt x="7409910" y="1991556"/>
                </a:lnTo>
                <a:cubicBezTo>
                  <a:pt x="7412449" y="1996637"/>
                  <a:pt x="7472145" y="2117298"/>
                  <a:pt x="7600428" y="2204937"/>
                </a:cubicBezTo>
                <a:cubicBezTo>
                  <a:pt x="7669015" y="2251932"/>
                  <a:pt x="7766815" y="2295116"/>
                  <a:pt x="7891287" y="2295116"/>
                </a:cubicBezTo>
                <a:cubicBezTo>
                  <a:pt x="7981466" y="2295116"/>
                  <a:pt x="8085616" y="2272254"/>
                  <a:pt x="8205008" y="2213828"/>
                </a:cubicBezTo>
                <a:lnTo>
                  <a:pt x="12190660" y="248944"/>
                </a:lnTo>
                <a:lnTo>
                  <a:pt x="12190660" y="449624"/>
                </a:lnTo>
                <a:lnTo>
                  <a:pt x="10261340" y="1400948"/>
                </a:lnTo>
                <a:cubicBezTo>
                  <a:pt x="10253719" y="1404758"/>
                  <a:pt x="10070821" y="1496207"/>
                  <a:pt x="9931108" y="1680375"/>
                </a:cubicBezTo>
                <a:cubicBezTo>
                  <a:pt x="9801555" y="1853112"/>
                  <a:pt x="9687243" y="2138891"/>
                  <a:pt x="9879032" y="2528819"/>
                </a:cubicBezTo>
                <a:lnTo>
                  <a:pt x="9893004" y="2556762"/>
                </a:lnTo>
                <a:cubicBezTo>
                  <a:pt x="9896814" y="2564382"/>
                  <a:pt x="9988263" y="2747281"/>
                  <a:pt x="10172431" y="2886994"/>
                </a:cubicBezTo>
                <a:cubicBezTo>
                  <a:pt x="10277852" y="2967012"/>
                  <a:pt x="10427726" y="3041950"/>
                  <a:pt x="10618245" y="3041950"/>
                </a:cubicBezTo>
                <a:cubicBezTo>
                  <a:pt x="10736366" y="3041950"/>
                  <a:pt x="10869730" y="3012737"/>
                  <a:pt x="11019604" y="2939069"/>
                </a:cubicBezTo>
                <a:lnTo>
                  <a:pt x="12190660" y="2362433"/>
                </a:lnTo>
                <a:lnTo>
                  <a:pt x="12190660" y="5569499"/>
                </a:lnTo>
                <a:lnTo>
                  <a:pt x="0" y="5569499"/>
                </a:lnTo>
                <a:lnTo>
                  <a:pt x="0" y="4872200"/>
                </a:lnTo>
                <a:lnTo>
                  <a:pt x="1553363" y="4107584"/>
                </a:lnTo>
                <a:cubicBezTo>
                  <a:pt x="1553363" y="4107584"/>
                  <a:pt x="1775635" y="3998354"/>
                  <a:pt x="1698157" y="3842128"/>
                </a:cubicBezTo>
                <a:lnTo>
                  <a:pt x="1695617" y="3835778"/>
                </a:lnTo>
                <a:cubicBezTo>
                  <a:pt x="1695617" y="3835778"/>
                  <a:pt x="1694347" y="3834508"/>
                  <a:pt x="1693077" y="3831968"/>
                </a:cubicBezTo>
                <a:lnTo>
                  <a:pt x="2488175" y="3439499"/>
                </a:lnTo>
                <a:cubicBezTo>
                  <a:pt x="2493255" y="3435688"/>
                  <a:pt x="3036869" y="3161341"/>
                  <a:pt x="2795545" y="2672343"/>
                </a:cubicBezTo>
                <a:lnTo>
                  <a:pt x="2786654" y="2654561"/>
                </a:lnTo>
                <a:cubicBezTo>
                  <a:pt x="2784114" y="2649481"/>
                  <a:pt x="2536440" y="2163023"/>
                  <a:pt x="1991556" y="2432290"/>
                </a:cubicBezTo>
                <a:lnTo>
                  <a:pt x="0" y="3414096"/>
                </a:ln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6" name="Forma libre: Forma 45">
            <a:extLst>
              <a:ext uri="{FF2B5EF4-FFF2-40B4-BE49-F238E27FC236}">
                <a16:creationId xmlns:a16="http://schemas.microsoft.com/office/drawing/2014/main" xmlns="" id="{3A0902BC-58E0-4395-9D80-6CF5CA0FAAB0}"/>
              </a:ext>
            </a:extLst>
          </p:cNvPr>
          <p:cNvSpPr/>
          <p:nvPr/>
        </p:nvSpPr>
        <p:spPr>
          <a:xfrm>
            <a:off x="7345849" y="-12701"/>
            <a:ext cx="4851878" cy="2298926"/>
          </a:xfrm>
          <a:custGeom>
            <a:avLst/>
            <a:gdLst>
              <a:gd name="connsiteX0" fmla="*/ 4844811 w 4851877"/>
              <a:gd name="connsiteY0" fmla="*/ 12701 h 2298926"/>
              <a:gd name="connsiteX1" fmla="*/ 2851985 w 4851877"/>
              <a:gd name="connsiteY1" fmla="*/ 12701 h 2298926"/>
              <a:gd name="connsiteX2" fmla="*/ 371430 w 4851877"/>
              <a:gd name="connsiteY2" fmla="*/ 1235832 h 2298926"/>
              <a:gd name="connsiteX3" fmla="*/ 72951 w 4851877"/>
              <a:gd name="connsiteY3" fmla="*/ 1977585 h 2298926"/>
              <a:gd name="connsiteX4" fmla="*/ 81842 w 4851877"/>
              <a:gd name="connsiteY4" fmla="*/ 1995367 h 2298926"/>
              <a:gd name="connsiteX5" fmla="*/ 851538 w 4851877"/>
              <a:gd name="connsiteY5" fmla="*/ 2210018 h 2298926"/>
              <a:gd name="connsiteX6" fmla="*/ 4844811 w 4851877"/>
              <a:gd name="connsiteY6" fmla="*/ 240054 h 2298926"/>
              <a:gd name="connsiteX7" fmla="*/ 4844811 w 4851877"/>
              <a:gd name="connsiteY7" fmla="*/ 12701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98926">
                <a:moveTo>
                  <a:pt x="4844811" y="12701"/>
                </a:moveTo>
                <a:lnTo>
                  <a:pt x="2851985" y="12701"/>
                </a:lnTo>
                <a:lnTo>
                  <a:pt x="371430" y="1235832"/>
                </a:lnTo>
                <a:cubicBezTo>
                  <a:pt x="371430" y="1235832"/>
                  <a:pt x="-163292" y="1500018"/>
                  <a:pt x="72951" y="1977585"/>
                </a:cubicBezTo>
                <a:lnTo>
                  <a:pt x="81842" y="1995367"/>
                </a:lnTo>
                <a:cubicBezTo>
                  <a:pt x="81842" y="1995367"/>
                  <a:pt x="316815" y="2472934"/>
                  <a:pt x="851538" y="2210018"/>
                </a:cubicBezTo>
                <a:lnTo>
                  <a:pt x="4844811" y="240054"/>
                </a:lnTo>
                <a:lnTo>
                  <a:pt x="484481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7" name="Forma libre: Forma 46">
            <a:extLst>
              <a:ext uri="{FF2B5EF4-FFF2-40B4-BE49-F238E27FC236}">
                <a16:creationId xmlns:a16="http://schemas.microsoft.com/office/drawing/2014/main" xmlns="" id="{5DCE3DA5-C000-4DAD-8FCD-9A285AB48C83}"/>
              </a:ext>
            </a:extLst>
          </p:cNvPr>
          <p:cNvSpPr/>
          <p:nvPr/>
        </p:nvSpPr>
        <p:spPr>
          <a:xfrm>
            <a:off x="9782306" y="458515"/>
            <a:ext cx="2413238" cy="2578354"/>
          </a:xfrm>
          <a:custGeom>
            <a:avLst/>
            <a:gdLst>
              <a:gd name="connsiteX0" fmla="*/ 2408354 w 2413237"/>
              <a:gd name="connsiteY0" fmla="*/ 12701 h 2578353"/>
              <a:gd name="connsiteX1" fmla="*/ 487924 w 2413237"/>
              <a:gd name="connsiteY1" fmla="*/ 960215 h 2578353"/>
              <a:gd name="connsiteX2" fmla="*/ 113238 w 2413237"/>
              <a:gd name="connsiteY2" fmla="*/ 2062683 h 2578353"/>
              <a:gd name="connsiteX3" fmla="*/ 127209 w 2413237"/>
              <a:gd name="connsiteY3" fmla="*/ 2090626 h 2578353"/>
              <a:gd name="connsiteX4" fmla="*/ 1229678 w 2413237"/>
              <a:gd name="connsiteY4" fmla="*/ 2465313 h 2578353"/>
              <a:gd name="connsiteX5" fmla="*/ 2408354 w 2413237"/>
              <a:gd name="connsiteY5" fmla="*/ 1883595 h 2578353"/>
              <a:gd name="connsiteX6" fmla="*/ 2408354 w 2413237"/>
              <a:gd name="connsiteY6" fmla="*/ 12701 h 257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3">
                <a:moveTo>
                  <a:pt x="2408354" y="12701"/>
                </a:moveTo>
                <a:lnTo>
                  <a:pt x="487924" y="960215"/>
                </a:lnTo>
                <a:cubicBezTo>
                  <a:pt x="487924" y="960215"/>
                  <a:pt x="-250018" y="1324740"/>
                  <a:pt x="113238" y="2062683"/>
                </a:cubicBezTo>
                <a:lnTo>
                  <a:pt x="127209" y="2090626"/>
                </a:lnTo>
                <a:cubicBezTo>
                  <a:pt x="127209" y="2090626"/>
                  <a:pt x="491735" y="2828568"/>
                  <a:pt x="1229678" y="2465313"/>
                </a:cubicBezTo>
                <a:lnTo>
                  <a:pt x="2408354" y="1883595"/>
                </a:lnTo>
                <a:lnTo>
                  <a:pt x="240835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5" name="Forma libre: Forma 44">
            <a:extLst>
              <a:ext uri="{FF2B5EF4-FFF2-40B4-BE49-F238E27FC236}">
                <a16:creationId xmlns:a16="http://schemas.microsoft.com/office/drawing/2014/main" xmlns="" id="{EAE88C29-9AC8-4A6D-9141-98B2210C7466}"/>
              </a:ext>
            </a:extLst>
          </p:cNvPr>
          <p:cNvSpPr/>
          <p:nvPr/>
        </p:nvSpPr>
        <p:spPr>
          <a:xfrm>
            <a:off x="-12701" y="2355829"/>
            <a:ext cx="2857781" cy="2298926"/>
          </a:xfrm>
          <a:custGeom>
            <a:avLst/>
            <a:gdLst>
              <a:gd name="connsiteX0" fmla="*/ 2782844 w 2857781"/>
              <a:gd name="connsiteY0" fmla="*/ 306353 h 2298926"/>
              <a:gd name="connsiteX1" fmla="*/ 2013148 w 2857781"/>
              <a:gd name="connsiteY1" fmla="*/ 91702 h 2298926"/>
              <a:gd name="connsiteX2" fmla="*/ 12701 w 2857781"/>
              <a:gd name="connsiteY2" fmla="*/ 1078589 h 2298926"/>
              <a:gd name="connsiteX3" fmla="*/ 12701 w 2857781"/>
              <a:gd name="connsiteY3" fmla="*/ 2289019 h 2298926"/>
              <a:gd name="connsiteX4" fmla="*/ 2491985 w 2857781"/>
              <a:gd name="connsiteY4" fmla="*/ 1065888 h 2298926"/>
              <a:gd name="connsiteX5" fmla="*/ 2790465 w 2857781"/>
              <a:gd name="connsiteY5" fmla="*/ 324135 h 2298926"/>
              <a:gd name="connsiteX6" fmla="*/ 2782844 w 2857781"/>
              <a:gd name="connsiteY6" fmla="*/ 306353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781" h="2298926">
                <a:moveTo>
                  <a:pt x="2782844" y="306353"/>
                </a:moveTo>
                <a:cubicBezTo>
                  <a:pt x="2782844" y="306353"/>
                  <a:pt x="2547871" y="-171214"/>
                  <a:pt x="2013148" y="91702"/>
                </a:cubicBezTo>
                <a:lnTo>
                  <a:pt x="12701" y="1078589"/>
                </a:lnTo>
                <a:lnTo>
                  <a:pt x="12701" y="2289019"/>
                </a:lnTo>
                <a:lnTo>
                  <a:pt x="2491985" y="1065888"/>
                </a:lnTo>
                <a:cubicBezTo>
                  <a:pt x="2491985" y="1065888"/>
                  <a:pt x="3026708" y="801702"/>
                  <a:pt x="2790465" y="324135"/>
                </a:cubicBezTo>
                <a:lnTo>
                  <a:pt x="2782844" y="306353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xmlns="" id="{7F8CA5B8-0BAD-4554-87FE-E0910E6CD5C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5" name="Gráfico 12">
            <a:extLst>
              <a:ext uri="{FF2B5EF4-FFF2-40B4-BE49-F238E27FC236}">
                <a16:creationId xmlns:a16="http://schemas.microsoft.com/office/drawing/2014/main" xmlns="" id="{12CBB0CF-5FCC-4507-BD7B-C02386D2A23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B9CB2BB-1ED9-489E-8AC7-2A8D8459E3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349863"/>
            <a:ext cx="10515600" cy="782638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s-ES" noProof="0" dirty="0"/>
              <a:t>IMAGEN GRANDE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21" name="Marcador de texto 26">
            <a:extLst>
              <a:ext uri="{FF2B5EF4-FFF2-40B4-BE49-F238E27FC236}">
                <a16:creationId xmlns:a16="http://schemas.microsoft.com/office/drawing/2014/main" xmlns="" id="{78B29DA7-7E72-4576-8F68-91B70D11C8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412987" y="5718810"/>
            <a:ext cx="7366026" cy="946532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pic>
        <p:nvPicPr>
          <p:cNvPr id="22" name="Gráfico 21">
            <a:extLst>
              <a:ext uri="{FF2B5EF4-FFF2-40B4-BE49-F238E27FC236}">
                <a16:creationId xmlns:a16="http://schemas.microsoft.com/office/drawing/2014/main" xmlns="" id="{B091E01B-B80B-4194-AC2B-41043EC597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762500" y="5155439"/>
            <a:ext cx="2667000" cy="139903"/>
          </a:xfrm>
          <a:prstGeom prst="rect">
            <a:avLst/>
          </a:prstGeom>
        </p:spPr>
      </p:pic>
      <p:sp>
        <p:nvSpPr>
          <p:cNvPr id="40" name="Forma libre: Forma 39">
            <a:extLst>
              <a:ext uri="{FF2B5EF4-FFF2-40B4-BE49-F238E27FC236}">
                <a16:creationId xmlns:a16="http://schemas.microsoft.com/office/drawing/2014/main" xmlns="" id="{FBE26926-54A6-49D3-95EA-F31F133A0E3B}"/>
              </a:ext>
            </a:extLst>
          </p:cNvPr>
          <p:cNvSpPr/>
          <p:nvPr/>
        </p:nvSpPr>
        <p:spPr>
          <a:xfrm>
            <a:off x="8826099" y="2044901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1" name="Forma libre: Forma 40">
            <a:extLst>
              <a:ext uri="{FF2B5EF4-FFF2-40B4-BE49-F238E27FC236}">
                <a16:creationId xmlns:a16="http://schemas.microsoft.com/office/drawing/2014/main" xmlns="" id="{C3AFCA09-1411-4603-AEED-DBD79C4BE2CA}"/>
              </a:ext>
            </a:extLst>
          </p:cNvPr>
          <p:cNvSpPr/>
          <p:nvPr/>
        </p:nvSpPr>
        <p:spPr>
          <a:xfrm>
            <a:off x="8810222" y="2029025"/>
            <a:ext cx="774776" cy="774776"/>
          </a:xfrm>
          <a:custGeom>
            <a:avLst/>
            <a:gdLst>
              <a:gd name="connsiteX0" fmla="*/ 388023 w 774776"/>
              <a:gd name="connsiteY0" fmla="*/ 766521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0 w 774776"/>
              <a:gd name="connsiteY3" fmla="*/ 388023 h 774776"/>
              <a:gd name="connsiteX4" fmla="*/ 388023 w 774776"/>
              <a:gd name="connsiteY4" fmla="*/ 766521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6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1"/>
                </a:moveTo>
                <a:cubicBezTo>
                  <a:pt x="179722" y="766521"/>
                  <a:pt x="9526" y="596324"/>
                  <a:pt x="9526" y="388023"/>
                </a:cubicBezTo>
                <a:cubicBezTo>
                  <a:pt x="9526" y="179723"/>
                  <a:pt x="179722" y="9526"/>
                  <a:pt x="388023" y="9526"/>
                </a:cubicBezTo>
                <a:cubicBezTo>
                  <a:pt x="596323" y="9526"/>
                  <a:pt x="766520" y="179723"/>
                  <a:pt x="766520" y="388023"/>
                </a:cubicBezTo>
                <a:cubicBezTo>
                  <a:pt x="766520" y="596324"/>
                  <a:pt x="596323" y="766521"/>
                  <a:pt x="388023" y="766521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1" y="729687"/>
                  <a:pt x="728416" y="577272"/>
                  <a:pt x="728416" y="389293"/>
                </a:cubicBezTo>
                <a:cubicBezTo>
                  <a:pt x="728416" y="201315"/>
                  <a:pt x="576001" y="48900"/>
                  <a:pt x="388023" y="48900"/>
                </a:cubicBez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2" name="Forma libre: Forma 41">
            <a:extLst>
              <a:ext uri="{FF2B5EF4-FFF2-40B4-BE49-F238E27FC236}">
                <a16:creationId xmlns:a16="http://schemas.microsoft.com/office/drawing/2014/main" xmlns="" id="{7E4E0103-B430-4F31-B26F-21E197A41135}"/>
              </a:ext>
            </a:extLst>
          </p:cNvPr>
          <p:cNvSpPr/>
          <p:nvPr/>
        </p:nvSpPr>
        <p:spPr>
          <a:xfrm>
            <a:off x="7329938" y="-9526"/>
            <a:ext cx="4864579" cy="2311628"/>
          </a:xfrm>
          <a:custGeom>
            <a:avLst/>
            <a:gdLst>
              <a:gd name="connsiteX0" fmla="*/ 2911080 w 4864578"/>
              <a:gd name="connsiteY0" fmla="*/ 9526 h 2311627"/>
              <a:gd name="connsiteX1" fmla="*/ 2824712 w 4864578"/>
              <a:gd name="connsiteY1" fmla="*/ 9526 h 2311627"/>
              <a:gd name="connsiteX2" fmla="*/ 378451 w 4864578"/>
              <a:gd name="connsiteY2" fmla="*/ 1216145 h 2311627"/>
              <a:gd name="connsiteX3" fmla="*/ 134587 w 4864578"/>
              <a:gd name="connsiteY3" fmla="*/ 1413014 h 2311627"/>
              <a:gd name="connsiteX4" fmla="*/ 71081 w 4864578"/>
              <a:gd name="connsiteY4" fmla="*/ 1983300 h 2311627"/>
              <a:gd name="connsiteX5" fmla="*/ 79972 w 4864578"/>
              <a:gd name="connsiteY5" fmla="*/ 2001082 h 2311627"/>
              <a:gd name="connsiteX6" fmla="*/ 270491 w 4864578"/>
              <a:gd name="connsiteY6" fmla="*/ 2214463 h 2311627"/>
              <a:gd name="connsiteX7" fmla="*/ 561349 w 4864578"/>
              <a:gd name="connsiteY7" fmla="*/ 2304642 h 2311627"/>
              <a:gd name="connsiteX8" fmla="*/ 875070 w 4864578"/>
              <a:gd name="connsiteY8" fmla="*/ 2223354 h 2311627"/>
              <a:gd name="connsiteX9" fmla="*/ 4860722 w 4864578"/>
              <a:gd name="connsiteY9" fmla="*/ 258470 h 2311627"/>
              <a:gd name="connsiteX10" fmla="*/ 4860722 w 4864578"/>
              <a:gd name="connsiteY10" fmla="*/ 216556 h 2311627"/>
              <a:gd name="connsiteX11" fmla="*/ 858558 w 4864578"/>
              <a:gd name="connsiteY11" fmla="*/ 2189061 h 2311627"/>
              <a:gd name="connsiteX12" fmla="*/ 293353 w 4864578"/>
              <a:gd name="connsiteY12" fmla="*/ 2182710 h 2311627"/>
              <a:gd name="connsiteX13" fmla="*/ 114265 w 4864578"/>
              <a:gd name="connsiteY13" fmla="*/ 1983300 h 2311627"/>
              <a:gd name="connsiteX14" fmla="*/ 105374 w 4864578"/>
              <a:gd name="connsiteY14" fmla="*/ 1965519 h 2311627"/>
              <a:gd name="connsiteX15" fmla="*/ 163800 w 4864578"/>
              <a:gd name="connsiteY15" fmla="*/ 1437147 h 2311627"/>
              <a:gd name="connsiteX16" fmla="*/ 396233 w 4864578"/>
              <a:gd name="connsiteY16" fmla="*/ 1249168 h 2311627"/>
              <a:gd name="connsiteX17" fmla="*/ 396233 w 4864578"/>
              <a:gd name="connsiteY17" fmla="*/ 1249168 h 2311627"/>
              <a:gd name="connsiteX18" fmla="*/ 2911080 w 4864578"/>
              <a:gd name="connsiteY18" fmla="*/ 9526 h 231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64578" h="2311627">
                <a:moveTo>
                  <a:pt x="2911080" y="9526"/>
                </a:moveTo>
                <a:lnTo>
                  <a:pt x="2824712" y="9526"/>
                </a:lnTo>
                <a:lnTo>
                  <a:pt x="378451" y="1216145"/>
                </a:lnTo>
                <a:cubicBezTo>
                  <a:pt x="373371" y="1218685"/>
                  <a:pt x="240007" y="1284732"/>
                  <a:pt x="134587" y="1413014"/>
                </a:cubicBezTo>
                <a:cubicBezTo>
                  <a:pt x="35518" y="1532406"/>
                  <a:pt x="-54662" y="1728005"/>
                  <a:pt x="71081" y="1983300"/>
                </a:cubicBezTo>
                <a:lnTo>
                  <a:pt x="79972" y="2001082"/>
                </a:lnTo>
                <a:cubicBezTo>
                  <a:pt x="82512" y="2006163"/>
                  <a:pt x="142208" y="2125554"/>
                  <a:pt x="270491" y="2214463"/>
                </a:cubicBezTo>
                <a:cubicBezTo>
                  <a:pt x="339077" y="2261458"/>
                  <a:pt x="436877" y="2304642"/>
                  <a:pt x="561349" y="2304642"/>
                </a:cubicBezTo>
                <a:cubicBezTo>
                  <a:pt x="651528" y="2304642"/>
                  <a:pt x="755678" y="2283050"/>
                  <a:pt x="875070" y="2223354"/>
                </a:cubicBezTo>
                <a:lnTo>
                  <a:pt x="4860722" y="258470"/>
                </a:lnTo>
                <a:lnTo>
                  <a:pt x="4860722" y="216556"/>
                </a:lnTo>
                <a:lnTo>
                  <a:pt x="858558" y="2189061"/>
                </a:lnTo>
                <a:cubicBezTo>
                  <a:pt x="643907" y="2294481"/>
                  <a:pt x="454659" y="2293211"/>
                  <a:pt x="293353" y="2182710"/>
                </a:cubicBezTo>
                <a:cubicBezTo>
                  <a:pt x="172691" y="2100152"/>
                  <a:pt x="114265" y="1984570"/>
                  <a:pt x="114265" y="1983300"/>
                </a:cubicBezTo>
                <a:lnTo>
                  <a:pt x="105374" y="1965519"/>
                </a:lnTo>
                <a:cubicBezTo>
                  <a:pt x="11385" y="1775000"/>
                  <a:pt x="30437" y="1597182"/>
                  <a:pt x="163800" y="1437147"/>
                </a:cubicBezTo>
                <a:cubicBezTo>
                  <a:pt x="264140" y="1315215"/>
                  <a:pt x="394963" y="1250438"/>
                  <a:pt x="396233" y="1249168"/>
                </a:cubicBezTo>
                <a:lnTo>
                  <a:pt x="396233" y="1249168"/>
                </a:lnTo>
                <a:lnTo>
                  <a:pt x="2911080" y="9526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4" name="Forma libre: Forma 43">
            <a:extLst>
              <a:ext uri="{FF2B5EF4-FFF2-40B4-BE49-F238E27FC236}">
                <a16:creationId xmlns:a16="http://schemas.microsoft.com/office/drawing/2014/main" xmlns="" id="{65525C01-736F-4E07-B20A-72ABE0F38C9F}"/>
              </a:ext>
            </a:extLst>
          </p:cNvPr>
          <p:cNvSpPr/>
          <p:nvPr/>
        </p:nvSpPr>
        <p:spPr>
          <a:xfrm>
            <a:off x="9766949" y="442639"/>
            <a:ext cx="2425939" cy="2603756"/>
          </a:xfrm>
          <a:custGeom>
            <a:avLst/>
            <a:gdLst>
              <a:gd name="connsiteX0" fmla="*/ 2423711 w 2425938"/>
              <a:gd name="connsiteY0" fmla="*/ 1877880 h 2603756"/>
              <a:gd name="connsiteX1" fmla="*/ 1236144 w 2425938"/>
              <a:gd name="connsiteY1" fmla="*/ 2463408 h 2603756"/>
              <a:gd name="connsiteX2" fmla="*/ 429615 w 2425938"/>
              <a:gd name="connsiteY2" fmla="*/ 2415143 h 2603756"/>
              <a:gd name="connsiteX3" fmla="*/ 160348 w 2425938"/>
              <a:gd name="connsiteY3" fmla="*/ 2097612 h 2603756"/>
              <a:gd name="connsiteX4" fmla="*/ 146377 w 2425938"/>
              <a:gd name="connsiteY4" fmla="*/ 2069669 h 2603756"/>
              <a:gd name="connsiteX5" fmla="*/ 194642 w 2425938"/>
              <a:gd name="connsiteY5" fmla="*/ 1263139 h 2603756"/>
              <a:gd name="connsiteX6" fmla="*/ 512173 w 2425938"/>
              <a:gd name="connsiteY6" fmla="*/ 993873 h 2603756"/>
              <a:gd name="connsiteX7" fmla="*/ 2423711 w 2425938"/>
              <a:gd name="connsiteY7" fmla="*/ 51440 h 2603756"/>
              <a:gd name="connsiteX8" fmla="*/ 2423711 w 2425938"/>
              <a:gd name="connsiteY8" fmla="*/ 9526 h 2603756"/>
              <a:gd name="connsiteX9" fmla="*/ 494391 w 2425938"/>
              <a:gd name="connsiteY9" fmla="*/ 960850 h 2603756"/>
              <a:gd name="connsiteX10" fmla="*/ 164159 w 2425938"/>
              <a:gd name="connsiteY10" fmla="*/ 1240277 h 2603756"/>
              <a:gd name="connsiteX11" fmla="*/ 112083 w 2425938"/>
              <a:gd name="connsiteY11" fmla="*/ 2088721 h 2603756"/>
              <a:gd name="connsiteX12" fmla="*/ 126055 w 2425938"/>
              <a:gd name="connsiteY12" fmla="*/ 2116664 h 2603756"/>
              <a:gd name="connsiteX13" fmla="*/ 405483 w 2425938"/>
              <a:gd name="connsiteY13" fmla="*/ 2446896 h 2603756"/>
              <a:gd name="connsiteX14" fmla="*/ 851296 w 2425938"/>
              <a:gd name="connsiteY14" fmla="*/ 2601851 h 2603756"/>
              <a:gd name="connsiteX15" fmla="*/ 1252656 w 2425938"/>
              <a:gd name="connsiteY15" fmla="*/ 2498971 h 2603756"/>
              <a:gd name="connsiteX16" fmla="*/ 2422441 w 2425938"/>
              <a:gd name="connsiteY16" fmla="*/ 1922334 h 2603756"/>
              <a:gd name="connsiteX17" fmla="*/ 2422441 w 2425938"/>
              <a:gd name="connsiteY17" fmla="*/ 1877880 h 260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25938" h="2603756">
                <a:moveTo>
                  <a:pt x="2423711" y="1877880"/>
                </a:moveTo>
                <a:lnTo>
                  <a:pt x="1236144" y="2463408"/>
                </a:lnTo>
                <a:cubicBezTo>
                  <a:pt x="937665" y="2610742"/>
                  <a:pt x="665858" y="2594231"/>
                  <a:pt x="429615" y="2415143"/>
                </a:cubicBezTo>
                <a:cubicBezTo>
                  <a:pt x="251797" y="2280510"/>
                  <a:pt x="160348" y="2098882"/>
                  <a:pt x="160348" y="2097612"/>
                </a:cubicBezTo>
                <a:lnTo>
                  <a:pt x="146377" y="2069669"/>
                </a:lnTo>
                <a:cubicBezTo>
                  <a:pt x="-957" y="1771190"/>
                  <a:pt x="15554" y="1499383"/>
                  <a:pt x="194642" y="1263139"/>
                </a:cubicBezTo>
                <a:cubicBezTo>
                  <a:pt x="329275" y="1085322"/>
                  <a:pt x="509632" y="995143"/>
                  <a:pt x="512173" y="993873"/>
                </a:cubicBezTo>
                <a:lnTo>
                  <a:pt x="2423711" y="51440"/>
                </a:lnTo>
                <a:lnTo>
                  <a:pt x="2423711" y="9526"/>
                </a:lnTo>
                <a:lnTo>
                  <a:pt x="494391" y="960850"/>
                </a:lnTo>
                <a:cubicBezTo>
                  <a:pt x="486770" y="964660"/>
                  <a:pt x="303873" y="1056109"/>
                  <a:pt x="164159" y="1240277"/>
                </a:cubicBezTo>
                <a:cubicBezTo>
                  <a:pt x="34606" y="1411744"/>
                  <a:pt x="-80976" y="1697522"/>
                  <a:pt x="112083" y="2088721"/>
                </a:cubicBezTo>
                <a:lnTo>
                  <a:pt x="126055" y="2116664"/>
                </a:lnTo>
                <a:cubicBezTo>
                  <a:pt x="129865" y="2124284"/>
                  <a:pt x="221315" y="2307182"/>
                  <a:pt x="405483" y="2446896"/>
                </a:cubicBezTo>
                <a:cubicBezTo>
                  <a:pt x="510903" y="2526914"/>
                  <a:pt x="660778" y="2601851"/>
                  <a:pt x="851296" y="2601851"/>
                </a:cubicBezTo>
                <a:cubicBezTo>
                  <a:pt x="969418" y="2601851"/>
                  <a:pt x="1104052" y="2572638"/>
                  <a:pt x="1252656" y="2498971"/>
                </a:cubicBezTo>
                <a:lnTo>
                  <a:pt x="2422441" y="1922334"/>
                </a:lnTo>
                <a:lnTo>
                  <a:pt x="2422441" y="187788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8" name="Forma libre: Forma 47">
            <a:extLst>
              <a:ext uri="{FF2B5EF4-FFF2-40B4-BE49-F238E27FC236}">
                <a16:creationId xmlns:a16="http://schemas.microsoft.com/office/drawing/2014/main" xmlns="" id="{49472789-B79C-464F-9D88-E51F8B5062D3}"/>
              </a:ext>
            </a:extLst>
          </p:cNvPr>
          <p:cNvSpPr/>
          <p:nvPr userDrawn="1"/>
        </p:nvSpPr>
        <p:spPr>
          <a:xfrm>
            <a:off x="-9526" y="2340318"/>
            <a:ext cx="2870483" cy="2540250"/>
          </a:xfrm>
          <a:custGeom>
            <a:avLst/>
            <a:gdLst>
              <a:gd name="connsiteX0" fmla="*/ 2481189 w 2870482"/>
              <a:gd name="connsiteY0" fmla="*/ 1064887 h 2540250"/>
              <a:gd name="connsiteX1" fmla="*/ 1678470 w 2870482"/>
              <a:gd name="connsiteY1" fmla="*/ 1461166 h 2540250"/>
              <a:gd name="connsiteX2" fmla="*/ 1406664 w 2870482"/>
              <a:gd name="connsiteY2" fmla="*/ 1448465 h 2540250"/>
              <a:gd name="connsiteX3" fmla="*/ 9526 w 2870482"/>
              <a:gd name="connsiteY3" fmla="*/ 2136873 h 2540250"/>
              <a:gd name="connsiteX4" fmla="*/ 9526 w 2870482"/>
              <a:gd name="connsiteY4" fmla="*/ 2531882 h 2540250"/>
              <a:gd name="connsiteX5" fmla="*/ 1564159 w 2870482"/>
              <a:gd name="connsiteY5" fmla="*/ 1765996 h 2540250"/>
              <a:gd name="connsiteX6" fmla="*/ 1708953 w 2870482"/>
              <a:gd name="connsiteY6" fmla="*/ 1500540 h 2540250"/>
              <a:gd name="connsiteX7" fmla="*/ 1706413 w 2870482"/>
              <a:gd name="connsiteY7" fmla="*/ 1494189 h 2540250"/>
              <a:gd name="connsiteX8" fmla="*/ 1703873 w 2870482"/>
              <a:gd name="connsiteY8" fmla="*/ 1490379 h 2540250"/>
              <a:gd name="connsiteX9" fmla="*/ 2498971 w 2870482"/>
              <a:gd name="connsiteY9" fmla="*/ 1097910 h 2540250"/>
              <a:gd name="connsiteX10" fmla="*/ 2806341 w 2870482"/>
              <a:gd name="connsiteY10" fmla="*/ 330755 h 2540250"/>
              <a:gd name="connsiteX11" fmla="*/ 2797450 w 2870482"/>
              <a:gd name="connsiteY11" fmla="*/ 312973 h 2540250"/>
              <a:gd name="connsiteX12" fmla="*/ 2002352 w 2870482"/>
              <a:gd name="connsiteY12" fmla="*/ 90701 h 2540250"/>
              <a:gd name="connsiteX13" fmla="*/ 9526 w 2870482"/>
              <a:gd name="connsiteY13" fmla="*/ 1073778 h 2540250"/>
              <a:gd name="connsiteX14" fmla="*/ 9526 w 2870482"/>
              <a:gd name="connsiteY14" fmla="*/ 1115692 h 2540250"/>
              <a:gd name="connsiteX15" fmla="*/ 2017594 w 2870482"/>
              <a:gd name="connsiteY15" fmla="*/ 124994 h 2540250"/>
              <a:gd name="connsiteX16" fmla="*/ 2582799 w 2870482"/>
              <a:gd name="connsiteY16" fmla="*/ 131345 h 2540250"/>
              <a:gd name="connsiteX17" fmla="*/ 2761887 w 2870482"/>
              <a:gd name="connsiteY17" fmla="*/ 330755 h 2540250"/>
              <a:gd name="connsiteX18" fmla="*/ 2770778 w 2870482"/>
              <a:gd name="connsiteY18" fmla="*/ 348536 h 2540250"/>
              <a:gd name="connsiteX19" fmla="*/ 2712352 w 2870482"/>
              <a:gd name="connsiteY19" fmla="*/ 876908 h 2540250"/>
              <a:gd name="connsiteX20" fmla="*/ 2481189 w 2870482"/>
              <a:gd name="connsiteY20" fmla="*/ 1064887 h 254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70482" h="2540250">
                <a:moveTo>
                  <a:pt x="2481189" y="1064887"/>
                </a:moveTo>
                <a:lnTo>
                  <a:pt x="1678470" y="1461166"/>
                </a:lnTo>
                <a:cubicBezTo>
                  <a:pt x="1640366" y="1423062"/>
                  <a:pt x="1556538" y="1374797"/>
                  <a:pt x="1406664" y="1448465"/>
                </a:cubicBezTo>
                <a:lnTo>
                  <a:pt x="9526" y="2136873"/>
                </a:lnTo>
                <a:lnTo>
                  <a:pt x="9526" y="2531882"/>
                </a:lnTo>
                <a:lnTo>
                  <a:pt x="1564159" y="1765996"/>
                </a:lnTo>
                <a:cubicBezTo>
                  <a:pt x="1564159" y="1765996"/>
                  <a:pt x="1785161" y="1656765"/>
                  <a:pt x="1708953" y="1500540"/>
                </a:cubicBezTo>
                <a:lnTo>
                  <a:pt x="1706413" y="1494189"/>
                </a:lnTo>
                <a:cubicBezTo>
                  <a:pt x="1706413" y="1494189"/>
                  <a:pt x="1705143" y="1492919"/>
                  <a:pt x="1703873" y="1490379"/>
                </a:cubicBezTo>
                <a:lnTo>
                  <a:pt x="2498971" y="1097910"/>
                </a:lnTo>
                <a:cubicBezTo>
                  <a:pt x="2504051" y="1095370"/>
                  <a:pt x="3047665" y="819753"/>
                  <a:pt x="2806341" y="330755"/>
                </a:cubicBezTo>
                <a:lnTo>
                  <a:pt x="2797450" y="312973"/>
                </a:lnTo>
                <a:cubicBezTo>
                  <a:pt x="2794910" y="307892"/>
                  <a:pt x="2547236" y="-178566"/>
                  <a:pt x="2002352" y="90701"/>
                </a:cubicBezTo>
                <a:lnTo>
                  <a:pt x="9526" y="1073778"/>
                </a:lnTo>
                <a:lnTo>
                  <a:pt x="9526" y="1115692"/>
                </a:lnTo>
                <a:lnTo>
                  <a:pt x="2017594" y="124994"/>
                </a:lnTo>
                <a:cubicBezTo>
                  <a:pt x="2232245" y="19574"/>
                  <a:pt x="2421493" y="20844"/>
                  <a:pt x="2582799" y="131345"/>
                </a:cubicBezTo>
                <a:cubicBezTo>
                  <a:pt x="2703461" y="213903"/>
                  <a:pt x="2761887" y="329484"/>
                  <a:pt x="2761887" y="330755"/>
                </a:cubicBezTo>
                <a:lnTo>
                  <a:pt x="2770778" y="348536"/>
                </a:lnTo>
                <a:cubicBezTo>
                  <a:pt x="2864767" y="539055"/>
                  <a:pt x="2845715" y="716873"/>
                  <a:pt x="2712352" y="876908"/>
                </a:cubicBezTo>
                <a:cubicBezTo>
                  <a:pt x="2613282" y="998840"/>
                  <a:pt x="2482459" y="1063617"/>
                  <a:pt x="2481189" y="106488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31069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de ví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lipse 24">
            <a:extLst>
              <a:ext uri="{FF2B5EF4-FFF2-40B4-BE49-F238E27FC236}">
                <a16:creationId xmlns:a16="http://schemas.microsoft.com/office/drawing/2014/main" xmlns="" id="{DD823940-1850-4484-BDCE-3D9B898D6787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6" name="Gráfico 12">
            <a:extLst>
              <a:ext uri="{FF2B5EF4-FFF2-40B4-BE49-F238E27FC236}">
                <a16:creationId xmlns:a16="http://schemas.microsoft.com/office/drawing/2014/main" xmlns="" id="{6FFA8582-48C8-4154-ACF0-5F6412FAAE0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8" name="Marcador de posición de elemento multimedia 7">
            <a:extLst>
              <a:ext uri="{FF2B5EF4-FFF2-40B4-BE49-F238E27FC236}">
                <a16:creationId xmlns:a16="http://schemas.microsoft.com/office/drawing/2014/main" xmlns="" id="{FBCC61A6-FEB7-4CD2-9686-FB5F1EB66A10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911225" y="908050"/>
            <a:ext cx="10369550" cy="46609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s-ES" noProof="0" smtClean="0"/>
              <a:t>Haga clic en el icno para agregar medios</a:t>
            </a:r>
            <a:endParaRPr lang="es-ES" noProof="0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1" name="Forma libre: Forma 10">
            <a:extLst>
              <a:ext uri="{FF2B5EF4-FFF2-40B4-BE49-F238E27FC236}">
                <a16:creationId xmlns:a16="http://schemas.microsoft.com/office/drawing/2014/main" xmlns="" id="{B8EAB5B0-43C3-4F9F-98FF-253CBE6C9668}"/>
              </a:ext>
            </a:extLst>
          </p:cNvPr>
          <p:cNvSpPr/>
          <p:nvPr/>
        </p:nvSpPr>
        <p:spPr>
          <a:xfrm>
            <a:off x="8807428" y="2003790"/>
            <a:ext cx="775201" cy="774776"/>
          </a:xfrm>
          <a:custGeom>
            <a:avLst/>
            <a:gdLst>
              <a:gd name="connsiteX0" fmla="*/ 388023 w 774776"/>
              <a:gd name="connsiteY0" fmla="*/ 766520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1 w 774776"/>
              <a:gd name="connsiteY3" fmla="*/ 388023 h 774776"/>
              <a:gd name="connsiteX4" fmla="*/ 388023 w 774776"/>
              <a:gd name="connsiteY4" fmla="*/ 766520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7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0"/>
                </a:moveTo>
                <a:cubicBezTo>
                  <a:pt x="179723" y="766520"/>
                  <a:pt x="9526" y="596324"/>
                  <a:pt x="9526" y="388023"/>
                </a:cubicBezTo>
                <a:cubicBezTo>
                  <a:pt x="9526" y="179723"/>
                  <a:pt x="179723" y="9526"/>
                  <a:pt x="388023" y="9526"/>
                </a:cubicBezTo>
                <a:cubicBezTo>
                  <a:pt x="596324" y="9526"/>
                  <a:pt x="766521" y="179723"/>
                  <a:pt x="766521" y="388023"/>
                </a:cubicBezTo>
                <a:cubicBezTo>
                  <a:pt x="766521" y="596324"/>
                  <a:pt x="596324" y="766520"/>
                  <a:pt x="388023" y="766520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2" y="729687"/>
                  <a:pt x="728417" y="577272"/>
                  <a:pt x="728417" y="389293"/>
                </a:cubicBezTo>
                <a:cubicBezTo>
                  <a:pt x="728417" y="201315"/>
                  <a:pt x="576002" y="48900"/>
                  <a:pt x="388023" y="4890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5" name="Forma libre: Forma 14">
            <a:extLst>
              <a:ext uri="{FF2B5EF4-FFF2-40B4-BE49-F238E27FC236}">
                <a16:creationId xmlns:a16="http://schemas.microsoft.com/office/drawing/2014/main" xmlns="" id="{06A97B71-3A84-4844-BDB5-E3F77302BBC0}"/>
              </a:ext>
            </a:extLst>
          </p:cNvPr>
          <p:cNvSpPr/>
          <p:nvPr userDrawn="1"/>
        </p:nvSpPr>
        <p:spPr>
          <a:xfrm>
            <a:off x="9780046" y="430740"/>
            <a:ext cx="2414562" cy="2578354"/>
          </a:xfrm>
          <a:custGeom>
            <a:avLst/>
            <a:gdLst>
              <a:gd name="connsiteX0" fmla="*/ 2412164 w 2413237"/>
              <a:gd name="connsiteY0" fmla="*/ 12701 h 2578354"/>
              <a:gd name="connsiteX1" fmla="*/ 487924 w 2413237"/>
              <a:gd name="connsiteY1" fmla="*/ 962755 h 2578354"/>
              <a:gd name="connsiteX2" fmla="*/ 113238 w 2413237"/>
              <a:gd name="connsiteY2" fmla="*/ 2065224 h 2578354"/>
              <a:gd name="connsiteX3" fmla="*/ 127209 w 2413237"/>
              <a:gd name="connsiteY3" fmla="*/ 2093166 h 2578354"/>
              <a:gd name="connsiteX4" fmla="*/ 1229678 w 2413237"/>
              <a:gd name="connsiteY4" fmla="*/ 2467853 h 2578354"/>
              <a:gd name="connsiteX5" fmla="*/ 2412164 w 2413237"/>
              <a:gd name="connsiteY5" fmla="*/ 1884866 h 2578354"/>
              <a:gd name="connsiteX6" fmla="*/ 2412164 w 2413237"/>
              <a:gd name="connsiteY6" fmla="*/ 12701 h 257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4">
                <a:moveTo>
                  <a:pt x="2412164" y="12701"/>
                </a:moveTo>
                <a:lnTo>
                  <a:pt x="487924" y="962755"/>
                </a:lnTo>
                <a:cubicBezTo>
                  <a:pt x="487924" y="962755"/>
                  <a:pt x="-250018" y="1327281"/>
                  <a:pt x="113238" y="2065224"/>
                </a:cubicBezTo>
                <a:lnTo>
                  <a:pt x="127209" y="2093166"/>
                </a:lnTo>
                <a:cubicBezTo>
                  <a:pt x="127209" y="2093166"/>
                  <a:pt x="491735" y="2831109"/>
                  <a:pt x="1229678" y="2467853"/>
                </a:cubicBezTo>
                <a:lnTo>
                  <a:pt x="2412164" y="1884866"/>
                </a:lnTo>
                <a:lnTo>
                  <a:pt x="241216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6" name="Forma libre: Forma 15">
            <a:extLst>
              <a:ext uri="{FF2B5EF4-FFF2-40B4-BE49-F238E27FC236}">
                <a16:creationId xmlns:a16="http://schemas.microsoft.com/office/drawing/2014/main" xmlns="" id="{030939C4-65C9-4508-8EFE-F715B9946844}"/>
              </a:ext>
            </a:extLst>
          </p:cNvPr>
          <p:cNvSpPr/>
          <p:nvPr/>
        </p:nvSpPr>
        <p:spPr>
          <a:xfrm>
            <a:off x="9762774" y="410418"/>
            <a:ext cx="2439977" cy="2616458"/>
          </a:xfrm>
          <a:custGeom>
            <a:avLst/>
            <a:gdLst>
              <a:gd name="connsiteX0" fmla="*/ 2429427 w 2438640"/>
              <a:gd name="connsiteY0" fmla="*/ 1882326 h 2616457"/>
              <a:gd name="connsiteX1" fmla="*/ 1238050 w 2438640"/>
              <a:gd name="connsiteY1" fmla="*/ 2469123 h 2616457"/>
              <a:gd name="connsiteX2" fmla="*/ 431520 w 2438640"/>
              <a:gd name="connsiteY2" fmla="*/ 2420859 h 2616457"/>
              <a:gd name="connsiteX3" fmla="*/ 162253 w 2438640"/>
              <a:gd name="connsiteY3" fmla="*/ 2103327 h 2616457"/>
              <a:gd name="connsiteX4" fmla="*/ 148282 w 2438640"/>
              <a:gd name="connsiteY4" fmla="*/ 2075385 h 2616457"/>
              <a:gd name="connsiteX5" fmla="*/ 196547 w 2438640"/>
              <a:gd name="connsiteY5" fmla="*/ 1268855 h 2616457"/>
              <a:gd name="connsiteX6" fmla="*/ 514078 w 2438640"/>
              <a:gd name="connsiteY6" fmla="*/ 999589 h 2616457"/>
              <a:gd name="connsiteX7" fmla="*/ 2430697 w 2438640"/>
              <a:gd name="connsiteY7" fmla="*/ 54615 h 2616457"/>
              <a:gd name="connsiteX8" fmla="*/ 2430697 w 2438640"/>
              <a:gd name="connsiteY8" fmla="*/ 12701 h 2616457"/>
              <a:gd name="connsiteX9" fmla="*/ 497567 w 2438640"/>
              <a:gd name="connsiteY9" fmla="*/ 965295 h 2616457"/>
              <a:gd name="connsiteX10" fmla="*/ 167334 w 2438640"/>
              <a:gd name="connsiteY10" fmla="*/ 1244723 h 2616457"/>
              <a:gd name="connsiteX11" fmla="*/ 115259 w 2438640"/>
              <a:gd name="connsiteY11" fmla="*/ 2093166 h 2616457"/>
              <a:gd name="connsiteX12" fmla="*/ 129231 w 2438640"/>
              <a:gd name="connsiteY12" fmla="*/ 2121109 h 2616457"/>
              <a:gd name="connsiteX13" fmla="*/ 408658 w 2438640"/>
              <a:gd name="connsiteY13" fmla="*/ 2451342 h 2616457"/>
              <a:gd name="connsiteX14" fmla="*/ 854472 w 2438640"/>
              <a:gd name="connsiteY14" fmla="*/ 2606297 h 2616457"/>
              <a:gd name="connsiteX15" fmla="*/ 1255831 w 2438640"/>
              <a:gd name="connsiteY15" fmla="*/ 2503417 h 2616457"/>
              <a:gd name="connsiteX16" fmla="*/ 2429427 w 2438640"/>
              <a:gd name="connsiteY16" fmla="*/ 1924240 h 2616457"/>
              <a:gd name="connsiteX17" fmla="*/ 2429427 w 2438640"/>
              <a:gd name="connsiteY17" fmla="*/ 1882326 h 261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8640" h="2616457">
                <a:moveTo>
                  <a:pt x="2429427" y="1882326"/>
                </a:moveTo>
                <a:lnTo>
                  <a:pt x="1238050" y="2469123"/>
                </a:lnTo>
                <a:cubicBezTo>
                  <a:pt x="939570" y="2616458"/>
                  <a:pt x="667763" y="2599946"/>
                  <a:pt x="431520" y="2420859"/>
                </a:cubicBezTo>
                <a:cubicBezTo>
                  <a:pt x="253703" y="2286225"/>
                  <a:pt x="162253" y="2104598"/>
                  <a:pt x="162253" y="2103327"/>
                </a:cubicBezTo>
                <a:lnTo>
                  <a:pt x="148282" y="2075385"/>
                </a:lnTo>
                <a:cubicBezTo>
                  <a:pt x="947" y="1776905"/>
                  <a:pt x="17459" y="1505098"/>
                  <a:pt x="196547" y="1268855"/>
                </a:cubicBezTo>
                <a:cubicBezTo>
                  <a:pt x="331180" y="1091038"/>
                  <a:pt x="511538" y="1000859"/>
                  <a:pt x="514078" y="999589"/>
                </a:cubicBezTo>
                <a:lnTo>
                  <a:pt x="2430697" y="54615"/>
                </a:lnTo>
                <a:lnTo>
                  <a:pt x="2430697" y="12701"/>
                </a:lnTo>
                <a:lnTo>
                  <a:pt x="497567" y="965295"/>
                </a:lnTo>
                <a:cubicBezTo>
                  <a:pt x="489946" y="969106"/>
                  <a:pt x="307048" y="1060555"/>
                  <a:pt x="167334" y="1244723"/>
                </a:cubicBezTo>
                <a:cubicBezTo>
                  <a:pt x="37781" y="1416190"/>
                  <a:pt x="-77800" y="1701968"/>
                  <a:pt x="115259" y="2093166"/>
                </a:cubicBezTo>
                <a:lnTo>
                  <a:pt x="129231" y="2121109"/>
                </a:lnTo>
                <a:cubicBezTo>
                  <a:pt x="133041" y="2128730"/>
                  <a:pt x="224490" y="2311628"/>
                  <a:pt x="408658" y="2451342"/>
                </a:cubicBezTo>
                <a:cubicBezTo>
                  <a:pt x="514078" y="2531359"/>
                  <a:pt x="663953" y="2606297"/>
                  <a:pt x="854472" y="2606297"/>
                </a:cubicBezTo>
                <a:cubicBezTo>
                  <a:pt x="972593" y="2606297"/>
                  <a:pt x="1107227" y="2577084"/>
                  <a:pt x="1255831" y="2503417"/>
                </a:cubicBezTo>
                <a:lnTo>
                  <a:pt x="2429427" y="1924240"/>
                </a:lnTo>
                <a:lnTo>
                  <a:pt x="2429427" y="1882326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7" name="Forma libre: Forma 16">
            <a:extLst>
              <a:ext uri="{FF2B5EF4-FFF2-40B4-BE49-F238E27FC236}">
                <a16:creationId xmlns:a16="http://schemas.microsoft.com/office/drawing/2014/main" xmlns="" id="{759BB951-621D-4456-A832-116187764B2E}"/>
              </a:ext>
            </a:extLst>
          </p:cNvPr>
          <p:cNvSpPr/>
          <p:nvPr userDrawn="1"/>
        </p:nvSpPr>
        <p:spPr>
          <a:xfrm>
            <a:off x="7340981" y="-16344"/>
            <a:ext cx="4854539" cy="2273524"/>
          </a:xfrm>
          <a:custGeom>
            <a:avLst/>
            <a:gdLst>
              <a:gd name="connsiteX0" fmla="*/ 4849891 w 4851877"/>
              <a:gd name="connsiteY0" fmla="*/ 12701 h 2273523"/>
              <a:gd name="connsiteX1" fmla="*/ 2808800 w 4851877"/>
              <a:gd name="connsiteY1" fmla="*/ 12701 h 2273523"/>
              <a:gd name="connsiteX2" fmla="*/ 371430 w 4851877"/>
              <a:gd name="connsiteY2" fmla="*/ 1214240 h 2273523"/>
              <a:gd name="connsiteX3" fmla="*/ 72951 w 4851877"/>
              <a:gd name="connsiteY3" fmla="*/ 1955993 h 2273523"/>
              <a:gd name="connsiteX4" fmla="*/ 81841 w 4851877"/>
              <a:gd name="connsiteY4" fmla="*/ 1973774 h 2273523"/>
              <a:gd name="connsiteX5" fmla="*/ 851538 w 4851877"/>
              <a:gd name="connsiteY5" fmla="*/ 2188426 h 2273523"/>
              <a:gd name="connsiteX6" fmla="*/ 4849891 w 4851877"/>
              <a:gd name="connsiteY6" fmla="*/ 217191 h 2273523"/>
              <a:gd name="connsiteX7" fmla="*/ 4849891 w 4851877"/>
              <a:gd name="connsiteY7" fmla="*/ 12701 h 227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73523">
                <a:moveTo>
                  <a:pt x="4849891" y="12701"/>
                </a:moveTo>
                <a:lnTo>
                  <a:pt x="2808800" y="12701"/>
                </a:lnTo>
                <a:lnTo>
                  <a:pt x="371430" y="1214240"/>
                </a:lnTo>
                <a:cubicBezTo>
                  <a:pt x="371430" y="1214240"/>
                  <a:pt x="-163293" y="1478426"/>
                  <a:pt x="72951" y="1955993"/>
                </a:cubicBezTo>
                <a:lnTo>
                  <a:pt x="81841" y="1973774"/>
                </a:lnTo>
                <a:cubicBezTo>
                  <a:pt x="81841" y="1973774"/>
                  <a:pt x="316814" y="2451342"/>
                  <a:pt x="851538" y="2188426"/>
                </a:cubicBezTo>
                <a:lnTo>
                  <a:pt x="4849891" y="217191"/>
                </a:lnTo>
                <a:lnTo>
                  <a:pt x="484989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8" name="Forma libre: Forma 17">
            <a:extLst>
              <a:ext uri="{FF2B5EF4-FFF2-40B4-BE49-F238E27FC236}">
                <a16:creationId xmlns:a16="http://schemas.microsoft.com/office/drawing/2014/main" xmlns="" id="{3F8008CE-2F0A-4568-9C4A-C347A4880513}"/>
              </a:ext>
            </a:extLst>
          </p:cNvPr>
          <p:cNvSpPr/>
          <p:nvPr userDrawn="1"/>
        </p:nvSpPr>
        <p:spPr>
          <a:xfrm>
            <a:off x="7327556" y="-16344"/>
            <a:ext cx="4867247" cy="2298926"/>
          </a:xfrm>
          <a:custGeom>
            <a:avLst/>
            <a:gdLst>
              <a:gd name="connsiteX0" fmla="*/ 4863309 w 4864578"/>
              <a:gd name="connsiteY0" fmla="*/ 195599 h 2298926"/>
              <a:gd name="connsiteX1" fmla="*/ 857334 w 4864578"/>
              <a:gd name="connsiteY1" fmla="*/ 2170644 h 2298926"/>
              <a:gd name="connsiteX2" fmla="*/ 292129 w 4864578"/>
              <a:gd name="connsiteY2" fmla="*/ 2164293 h 2298926"/>
              <a:gd name="connsiteX3" fmla="*/ 113041 w 4864578"/>
              <a:gd name="connsiteY3" fmla="*/ 1964884 h 2298926"/>
              <a:gd name="connsiteX4" fmla="*/ 104150 w 4864578"/>
              <a:gd name="connsiteY4" fmla="*/ 1947102 h 2298926"/>
              <a:gd name="connsiteX5" fmla="*/ 162577 w 4864578"/>
              <a:gd name="connsiteY5" fmla="*/ 1418730 h 2298926"/>
              <a:gd name="connsiteX6" fmla="*/ 395009 w 4864578"/>
              <a:gd name="connsiteY6" fmla="*/ 1230751 h 2298926"/>
              <a:gd name="connsiteX7" fmla="*/ 395009 w 4864578"/>
              <a:gd name="connsiteY7" fmla="*/ 1230751 h 2298926"/>
              <a:gd name="connsiteX8" fmla="*/ 2865403 w 4864578"/>
              <a:gd name="connsiteY8" fmla="*/ 12701 h 2298926"/>
              <a:gd name="connsiteX9" fmla="*/ 2779034 w 4864578"/>
              <a:gd name="connsiteY9" fmla="*/ 12701 h 2298926"/>
              <a:gd name="connsiteX10" fmla="*/ 377227 w 4864578"/>
              <a:gd name="connsiteY10" fmla="*/ 1197728 h 2298926"/>
              <a:gd name="connsiteX11" fmla="*/ 133363 w 4864578"/>
              <a:gd name="connsiteY11" fmla="*/ 1394597 h 2298926"/>
              <a:gd name="connsiteX12" fmla="*/ 12701 w 4864578"/>
              <a:gd name="connsiteY12" fmla="*/ 1660054 h 2298926"/>
              <a:gd name="connsiteX13" fmla="*/ 12701 w 4864578"/>
              <a:gd name="connsiteY13" fmla="*/ 1780715 h 2298926"/>
              <a:gd name="connsiteX14" fmla="*/ 69857 w 4864578"/>
              <a:gd name="connsiteY14" fmla="*/ 1964884 h 2298926"/>
              <a:gd name="connsiteX15" fmla="*/ 78748 w 4864578"/>
              <a:gd name="connsiteY15" fmla="*/ 1982665 h 2298926"/>
              <a:gd name="connsiteX16" fmla="*/ 269267 w 4864578"/>
              <a:gd name="connsiteY16" fmla="*/ 2196046 h 2298926"/>
              <a:gd name="connsiteX17" fmla="*/ 560126 w 4864578"/>
              <a:gd name="connsiteY17" fmla="*/ 2286225 h 2298926"/>
              <a:gd name="connsiteX18" fmla="*/ 873847 w 4864578"/>
              <a:gd name="connsiteY18" fmla="*/ 2204937 h 2298926"/>
              <a:gd name="connsiteX19" fmla="*/ 4863309 w 4864578"/>
              <a:gd name="connsiteY19" fmla="*/ 237513 h 2298926"/>
              <a:gd name="connsiteX20" fmla="*/ 4863309 w 4864578"/>
              <a:gd name="connsiteY20" fmla="*/ 195599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64578" h="2298926">
                <a:moveTo>
                  <a:pt x="4863309" y="195599"/>
                </a:moveTo>
                <a:lnTo>
                  <a:pt x="857334" y="2170644"/>
                </a:lnTo>
                <a:cubicBezTo>
                  <a:pt x="642684" y="2276064"/>
                  <a:pt x="453435" y="2274794"/>
                  <a:pt x="292129" y="2164293"/>
                </a:cubicBezTo>
                <a:cubicBezTo>
                  <a:pt x="171467" y="2081735"/>
                  <a:pt x="113041" y="1966154"/>
                  <a:pt x="113041" y="1964884"/>
                </a:cubicBezTo>
                <a:lnTo>
                  <a:pt x="104150" y="1947102"/>
                </a:lnTo>
                <a:cubicBezTo>
                  <a:pt x="10162" y="1756583"/>
                  <a:pt x="29213" y="1578766"/>
                  <a:pt x="162577" y="1418730"/>
                </a:cubicBezTo>
                <a:cubicBezTo>
                  <a:pt x="262916" y="1296798"/>
                  <a:pt x="393739" y="1232021"/>
                  <a:pt x="395009" y="1230751"/>
                </a:cubicBezTo>
                <a:lnTo>
                  <a:pt x="395009" y="1230751"/>
                </a:lnTo>
                <a:lnTo>
                  <a:pt x="2865403" y="12701"/>
                </a:lnTo>
                <a:lnTo>
                  <a:pt x="2779034" y="12701"/>
                </a:lnTo>
                <a:lnTo>
                  <a:pt x="377227" y="1197728"/>
                </a:lnTo>
                <a:cubicBezTo>
                  <a:pt x="372147" y="1200268"/>
                  <a:pt x="238784" y="1266315"/>
                  <a:pt x="133363" y="1394597"/>
                </a:cubicBezTo>
                <a:cubicBezTo>
                  <a:pt x="78748" y="1460644"/>
                  <a:pt x="26673" y="1549553"/>
                  <a:pt x="12701" y="1660054"/>
                </a:cubicBezTo>
                <a:lnTo>
                  <a:pt x="12701" y="1780715"/>
                </a:lnTo>
                <a:cubicBezTo>
                  <a:pt x="20322" y="1837871"/>
                  <a:pt x="38104" y="1900107"/>
                  <a:pt x="69857" y="1964884"/>
                </a:cubicBezTo>
                <a:lnTo>
                  <a:pt x="78748" y="1982665"/>
                </a:lnTo>
                <a:cubicBezTo>
                  <a:pt x="81288" y="1987746"/>
                  <a:pt x="140984" y="2107138"/>
                  <a:pt x="269267" y="2196046"/>
                </a:cubicBezTo>
                <a:cubicBezTo>
                  <a:pt x="337854" y="2243041"/>
                  <a:pt x="435654" y="2286225"/>
                  <a:pt x="560126" y="2286225"/>
                </a:cubicBezTo>
                <a:cubicBezTo>
                  <a:pt x="650304" y="2286225"/>
                  <a:pt x="754455" y="2264633"/>
                  <a:pt x="873847" y="2204937"/>
                </a:cubicBezTo>
                <a:lnTo>
                  <a:pt x="4863309" y="237513"/>
                </a:lnTo>
                <a:lnTo>
                  <a:pt x="4863309" y="195599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9" name="Título 2">
            <a:extLst>
              <a:ext uri="{FF2B5EF4-FFF2-40B4-BE49-F238E27FC236}">
                <a16:creationId xmlns:a16="http://schemas.microsoft.com/office/drawing/2014/main" xmlns="" id="{3A926948-B9C1-4E84-AF0F-40965A13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986" y="5707145"/>
            <a:ext cx="7366027" cy="853993"/>
          </a:xfrm>
        </p:spPr>
        <p:txBody>
          <a:bodyPr rtlCol="0" anchor="t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223A17C7-5A8B-4D9D-AC8A-2486018F3FB8}"/>
              </a:ext>
            </a:extLst>
          </p:cNvPr>
          <p:cNvGrpSpPr/>
          <p:nvPr userDrawn="1"/>
        </p:nvGrpSpPr>
        <p:grpSpPr>
          <a:xfrm>
            <a:off x="-18799" y="2319272"/>
            <a:ext cx="2884236" cy="2824836"/>
            <a:chOff x="-18799" y="2319272"/>
            <a:chExt cx="2884236" cy="2824836"/>
          </a:xfrm>
        </p:grpSpPr>
        <p:sp>
          <p:nvSpPr>
            <p:cNvPr id="3" name="Forma libre: Forma 2">
              <a:extLst>
                <a:ext uri="{FF2B5EF4-FFF2-40B4-BE49-F238E27FC236}">
                  <a16:creationId xmlns:a16="http://schemas.microsoft.com/office/drawing/2014/main" xmlns="" id="{C42001FF-B76E-4445-BDE5-6BFAD41EBBD4}"/>
                </a:ext>
              </a:extLst>
            </p:cNvPr>
            <p:cNvSpPr/>
            <p:nvPr/>
          </p:nvSpPr>
          <p:spPr>
            <a:xfrm>
              <a:off x="-18799" y="2336694"/>
              <a:ext cx="2871530" cy="2299765"/>
            </a:xfrm>
            <a:custGeom>
              <a:avLst/>
              <a:gdLst>
                <a:gd name="connsiteX0" fmla="*/ 2796565 w 2871529"/>
                <a:gd name="connsiteY0" fmla="*/ 306465 h 2299764"/>
                <a:gd name="connsiteX1" fmla="*/ 2026589 w 2871529"/>
                <a:gd name="connsiteY1" fmla="*/ 91735 h 2299764"/>
                <a:gd name="connsiteX2" fmla="*/ 12706 w 2871529"/>
                <a:gd name="connsiteY2" fmla="*/ 1085336 h 2299764"/>
                <a:gd name="connsiteX3" fmla="*/ 12706 w 2871529"/>
                <a:gd name="connsiteY3" fmla="*/ 2296206 h 2299764"/>
                <a:gd name="connsiteX4" fmla="*/ 2506871 w 2871529"/>
                <a:gd name="connsiteY4" fmla="*/ 1066277 h 2299764"/>
                <a:gd name="connsiteX5" fmla="*/ 2805459 w 2871529"/>
                <a:gd name="connsiteY5" fmla="*/ 324253 h 2299764"/>
                <a:gd name="connsiteX6" fmla="*/ 2796565 w 2871529"/>
                <a:gd name="connsiteY6" fmla="*/ 306465 h 22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1529" h="2299764">
                  <a:moveTo>
                    <a:pt x="2796565" y="306465"/>
                  </a:moveTo>
                  <a:cubicBezTo>
                    <a:pt x="2796565" y="306465"/>
                    <a:pt x="2561507" y="-171276"/>
                    <a:pt x="2026589" y="91735"/>
                  </a:cubicBezTo>
                  <a:lnTo>
                    <a:pt x="12706" y="1085336"/>
                  </a:lnTo>
                  <a:lnTo>
                    <a:pt x="12706" y="2296206"/>
                  </a:lnTo>
                  <a:lnTo>
                    <a:pt x="2506871" y="1066277"/>
                  </a:lnTo>
                  <a:cubicBezTo>
                    <a:pt x="2506871" y="1066277"/>
                    <a:pt x="3041789" y="801994"/>
                    <a:pt x="2805459" y="324253"/>
                  </a:cubicBezTo>
                  <a:lnTo>
                    <a:pt x="2796565" y="306465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" name="Forma libre: Forma 3">
              <a:extLst>
                <a:ext uri="{FF2B5EF4-FFF2-40B4-BE49-F238E27FC236}">
                  <a16:creationId xmlns:a16="http://schemas.microsoft.com/office/drawing/2014/main" xmlns="" id="{55EB89C3-8B52-4763-9DB2-C51CC8AF377C}"/>
                </a:ext>
              </a:extLst>
            </p:cNvPr>
            <p:cNvSpPr/>
            <p:nvPr/>
          </p:nvSpPr>
          <p:spPr>
            <a:xfrm>
              <a:off x="-18799" y="2319272"/>
              <a:ext cx="2884236" cy="2337882"/>
            </a:xfrm>
            <a:custGeom>
              <a:avLst/>
              <a:gdLst>
                <a:gd name="connsiteX0" fmla="*/ 2871530 w 2884235"/>
                <a:gd name="connsiteY0" fmla="*/ 466193 h 2337882"/>
                <a:gd name="connsiteX1" fmla="*/ 2823248 w 2884235"/>
                <a:gd name="connsiteY1" fmla="*/ 334052 h 2337882"/>
                <a:gd name="connsiteX2" fmla="*/ 2814354 w 2884235"/>
                <a:gd name="connsiteY2" fmla="*/ 316263 h 2337882"/>
                <a:gd name="connsiteX3" fmla="*/ 2018965 w 2884235"/>
                <a:gd name="connsiteY3" fmla="*/ 93910 h 2337882"/>
                <a:gd name="connsiteX4" fmla="*/ 12706 w 2884235"/>
                <a:gd name="connsiteY4" fmla="*/ 1081158 h 2337882"/>
                <a:gd name="connsiteX5" fmla="*/ 12706 w 2884235"/>
                <a:gd name="connsiteY5" fmla="*/ 1123087 h 2337882"/>
                <a:gd name="connsiteX6" fmla="*/ 2035483 w 2884235"/>
                <a:gd name="connsiteY6" fmla="*/ 126946 h 2337882"/>
                <a:gd name="connsiteX7" fmla="*/ 2600895 w 2884235"/>
                <a:gd name="connsiteY7" fmla="*/ 133299 h 2337882"/>
                <a:gd name="connsiteX8" fmla="*/ 2780048 w 2884235"/>
                <a:gd name="connsiteY8" fmla="*/ 332781 h 2337882"/>
                <a:gd name="connsiteX9" fmla="*/ 2788942 w 2884235"/>
                <a:gd name="connsiteY9" fmla="*/ 350569 h 2337882"/>
                <a:gd name="connsiteX10" fmla="*/ 2730495 w 2884235"/>
                <a:gd name="connsiteY10" fmla="*/ 879134 h 2337882"/>
                <a:gd name="connsiteX11" fmla="*/ 2497977 w 2884235"/>
                <a:gd name="connsiteY11" fmla="*/ 1065911 h 2337882"/>
                <a:gd name="connsiteX12" fmla="*/ 12706 w 2884235"/>
                <a:gd name="connsiteY12" fmla="*/ 2292028 h 2337882"/>
                <a:gd name="connsiteX13" fmla="*/ 12706 w 2884235"/>
                <a:gd name="connsiteY13" fmla="*/ 2333958 h 2337882"/>
                <a:gd name="connsiteX14" fmla="*/ 2515765 w 2884235"/>
                <a:gd name="connsiteY14" fmla="*/ 1100216 h 2337882"/>
                <a:gd name="connsiteX15" fmla="*/ 2871530 w 2884235"/>
                <a:gd name="connsiteY15" fmla="*/ 687275 h 2337882"/>
                <a:gd name="connsiteX16" fmla="*/ 2871530 w 2884235"/>
                <a:gd name="connsiteY16" fmla="*/ 466193 h 233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235" h="2337882">
                  <a:moveTo>
                    <a:pt x="2871530" y="466193"/>
                  </a:moveTo>
                  <a:cubicBezTo>
                    <a:pt x="2861365" y="424263"/>
                    <a:pt x="2846118" y="379793"/>
                    <a:pt x="2823248" y="334052"/>
                  </a:cubicBezTo>
                  <a:lnTo>
                    <a:pt x="2814354" y="316263"/>
                  </a:lnTo>
                  <a:cubicBezTo>
                    <a:pt x="2811812" y="311181"/>
                    <a:pt x="2564048" y="-175454"/>
                    <a:pt x="2018965" y="93910"/>
                  </a:cubicBezTo>
                  <a:lnTo>
                    <a:pt x="12706" y="1081158"/>
                  </a:lnTo>
                  <a:lnTo>
                    <a:pt x="12706" y="1123087"/>
                  </a:lnTo>
                  <a:lnTo>
                    <a:pt x="2035483" y="126946"/>
                  </a:lnTo>
                  <a:cubicBezTo>
                    <a:pt x="2250212" y="21487"/>
                    <a:pt x="2439530" y="22758"/>
                    <a:pt x="2600895" y="133299"/>
                  </a:cubicBezTo>
                  <a:cubicBezTo>
                    <a:pt x="2721601" y="215887"/>
                    <a:pt x="2780048" y="331511"/>
                    <a:pt x="2780048" y="332781"/>
                  </a:cubicBezTo>
                  <a:lnTo>
                    <a:pt x="2788942" y="350569"/>
                  </a:lnTo>
                  <a:cubicBezTo>
                    <a:pt x="2882965" y="541158"/>
                    <a:pt x="2863906" y="719040"/>
                    <a:pt x="2730495" y="879134"/>
                  </a:cubicBezTo>
                  <a:cubicBezTo>
                    <a:pt x="2630118" y="999840"/>
                    <a:pt x="2500518" y="1065911"/>
                    <a:pt x="2497977" y="1065911"/>
                  </a:cubicBezTo>
                  <a:lnTo>
                    <a:pt x="12706" y="2292028"/>
                  </a:lnTo>
                  <a:lnTo>
                    <a:pt x="12706" y="2333958"/>
                  </a:lnTo>
                  <a:lnTo>
                    <a:pt x="2515765" y="1100216"/>
                  </a:lnTo>
                  <a:cubicBezTo>
                    <a:pt x="2519577" y="1097675"/>
                    <a:pt x="2806730" y="952828"/>
                    <a:pt x="2871530" y="687275"/>
                  </a:cubicBezTo>
                  <a:lnTo>
                    <a:pt x="2871530" y="46619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5" name="Forma libre: Forma 4">
              <a:extLst>
                <a:ext uri="{FF2B5EF4-FFF2-40B4-BE49-F238E27FC236}">
                  <a16:creationId xmlns:a16="http://schemas.microsoft.com/office/drawing/2014/main" xmlns="" id="{8F230BC5-B028-4266-A395-BFB56DFDC484}"/>
                </a:ext>
              </a:extLst>
            </p:cNvPr>
            <p:cNvSpPr/>
            <p:nvPr/>
          </p:nvSpPr>
          <p:spPr>
            <a:xfrm>
              <a:off x="-18799" y="3968979"/>
              <a:ext cx="1766118" cy="1156235"/>
            </a:xfrm>
            <a:custGeom>
              <a:avLst/>
              <a:gdLst>
                <a:gd name="connsiteX0" fmla="*/ 1735624 w 1766117"/>
                <a:gd name="connsiteY0" fmla="*/ 98509 h 1156235"/>
                <a:gd name="connsiteX1" fmla="*/ 1437036 w 1766117"/>
                <a:gd name="connsiteY1" fmla="*/ 51497 h 1156235"/>
                <a:gd name="connsiteX2" fmla="*/ 12706 w 1766117"/>
                <a:gd name="connsiteY2" fmla="*/ 754133 h 1156235"/>
                <a:gd name="connsiteX3" fmla="*/ 12706 w 1766117"/>
                <a:gd name="connsiteY3" fmla="*/ 1149286 h 1156235"/>
                <a:gd name="connsiteX4" fmla="*/ 1594589 w 1766117"/>
                <a:gd name="connsiteY4" fmla="*/ 369144 h 1156235"/>
                <a:gd name="connsiteX5" fmla="*/ 1739436 w 1766117"/>
                <a:gd name="connsiteY5" fmla="*/ 103592 h 1156235"/>
                <a:gd name="connsiteX6" fmla="*/ 1735624 w 1766117"/>
                <a:gd name="connsiteY6" fmla="*/ 98509 h 115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6117" h="1156235">
                  <a:moveTo>
                    <a:pt x="1735624" y="98509"/>
                  </a:moveTo>
                  <a:cubicBezTo>
                    <a:pt x="1735624" y="98509"/>
                    <a:pt x="1658118" y="-57773"/>
                    <a:pt x="1437036" y="51497"/>
                  </a:cubicBezTo>
                  <a:lnTo>
                    <a:pt x="12706" y="754133"/>
                  </a:lnTo>
                  <a:lnTo>
                    <a:pt x="12706" y="1149286"/>
                  </a:lnTo>
                  <a:lnTo>
                    <a:pt x="1594589" y="369144"/>
                  </a:lnTo>
                  <a:cubicBezTo>
                    <a:pt x="1594589" y="369144"/>
                    <a:pt x="1815671" y="259874"/>
                    <a:pt x="1739436" y="103592"/>
                  </a:cubicBezTo>
                  <a:lnTo>
                    <a:pt x="1735624" y="98509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9" name="Forma libre: Forma 8">
              <a:extLst>
                <a:ext uri="{FF2B5EF4-FFF2-40B4-BE49-F238E27FC236}">
                  <a16:creationId xmlns:a16="http://schemas.microsoft.com/office/drawing/2014/main" xmlns="" id="{5A52C234-DC7D-488B-8975-61485991A4A8}"/>
                </a:ext>
              </a:extLst>
            </p:cNvPr>
            <p:cNvSpPr/>
            <p:nvPr/>
          </p:nvSpPr>
          <p:spPr>
            <a:xfrm>
              <a:off x="-18799" y="3949755"/>
              <a:ext cx="1778824" cy="1194353"/>
            </a:xfrm>
            <a:custGeom>
              <a:avLst/>
              <a:gdLst>
                <a:gd name="connsiteX0" fmla="*/ 1753412 w 1778823"/>
                <a:gd name="connsiteY0" fmla="*/ 108839 h 1194352"/>
                <a:gd name="connsiteX1" fmla="*/ 1429412 w 1778823"/>
                <a:gd name="connsiteY1" fmla="*/ 52933 h 1194352"/>
                <a:gd name="connsiteX2" fmla="*/ 12706 w 1778823"/>
                <a:gd name="connsiteY2" fmla="*/ 751757 h 1194352"/>
                <a:gd name="connsiteX3" fmla="*/ 12706 w 1778823"/>
                <a:gd name="connsiteY3" fmla="*/ 793686 h 1194352"/>
                <a:gd name="connsiteX4" fmla="*/ 1445930 w 1778823"/>
                <a:gd name="connsiteY4" fmla="*/ 87239 h 1194352"/>
                <a:gd name="connsiteX5" fmla="*/ 1719106 w 1778823"/>
                <a:gd name="connsiteY5" fmla="*/ 125357 h 1194352"/>
                <a:gd name="connsiteX6" fmla="*/ 1721647 w 1778823"/>
                <a:gd name="connsiteY6" fmla="*/ 131710 h 1194352"/>
                <a:gd name="connsiteX7" fmla="*/ 1585694 w 1778823"/>
                <a:gd name="connsiteY7" fmla="*/ 371851 h 1194352"/>
                <a:gd name="connsiteX8" fmla="*/ 12706 w 1778823"/>
                <a:gd name="connsiteY8" fmla="*/ 1146910 h 1194352"/>
                <a:gd name="connsiteX9" fmla="*/ 12706 w 1778823"/>
                <a:gd name="connsiteY9" fmla="*/ 1188839 h 1194352"/>
                <a:gd name="connsiteX10" fmla="*/ 1603483 w 1778823"/>
                <a:gd name="connsiteY10" fmla="*/ 404886 h 1194352"/>
                <a:gd name="connsiteX11" fmla="*/ 1755953 w 1778823"/>
                <a:gd name="connsiteY11" fmla="*/ 113921 h 1194352"/>
                <a:gd name="connsiteX12" fmla="*/ 1753412 w 1778823"/>
                <a:gd name="connsiteY12" fmla="*/ 108839 h 119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8823" h="1194352">
                  <a:moveTo>
                    <a:pt x="1753412" y="108839"/>
                  </a:moveTo>
                  <a:cubicBezTo>
                    <a:pt x="1752141" y="107569"/>
                    <a:pt x="1665742" y="-62690"/>
                    <a:pt x="1429412" y="52933"/>
                  </a:cubicBezTo>
                  <a:lnTo>
                    <a:pt x="12706" y="751757"/>
                  </a:lnTo>
                  <a:lnTo>
                    <a:pt x="12706" y="793686"/>
                  </a:lnTo>
                  <a:lnTo>
                    <a:pt x="1445930" y="87239"/>
                  </a:lnTo>
                  <a:cubicBezTo>
                    <a:pt x="1646683" y="-11867"/>
                    <a:pt x="1715294" y="120274"/>
                    <a:pt x="1719106" y="125357"/>
                  </a:cubicBezTo>
                  <a:lnTo>
                    <a:pt x="1721647" y="131710"/>
                  </a:lnTo>
                  <a:cubicBezTo>
                    <a:pt x="1788989" y="268933"/>
                    <a:pt x="1594589" y="366769"/>
                    <a:pt x="1585694" y="371851"/>
                  </a:cubicBezTo>
                  <a:lnTo>
                    <a:pt x="12706" y="1146910"/>
                  </a:lnTo>
                  <a:lnTo>
                    <a:pt x="12706" y="1188839"/>
                  </a:lnTo>
                  <a:lnTo>
                    <a:pt x="1603483" y="404886"/>
                  </a:lnTo>
                  <a:cubicBezTo>
                    <a:pt x="1686071" y="364228"/>
                    <a:pt x="1824565" y="251145"/>
                    <a:pt x="1755953" y="113921"/>
                  </a:cubicBezTo>
                  <a:lnTo>
                    <a:pt x="1753412" y="108839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47324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agradecimi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arcador de posición de imagen 25">
            <a:extLst>
              <a:ext uri="{FF2B5EF4-FFF2-40B4-BE49-F238E27FC236}">
                <a16:creationId xmlns:a16="http://schemas.microsoft.com/office/drawing/2014/main" xmlns="" id="{3C229411-48AD-4A50-B02E-041030F189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245189" y="1"/>
            <a:ext cx="6943003" cy="5934621"/>
          </a:xfrm>
          <a:custGeom>
            <a:avLst/>
            <a:gdLst>
              <a:gd name="connsiteX0" fmla="*/ 6940462 w 6943003"/>
              <a:gd name="connsiteY0" fmla="*/ 0 h 5934621"/>
              <a:gd name="connsiteX1" fmla="*/ 6943003 w 6943003"/>
              <a:gd name="connsiteY1" fmla="*/ 0 h 5934621"/>
              <a:gd name="connsiteX2" fmla="*/ 6943003 w 6943003"/>
              <a:gd name="connsiteY2" fmla="*/ 3562350 h 5934621"/>
              <a:gd name="connsiteX3" fmla="*/ 2564043 w 6943003"/>
              <a:gd name="connsiteY3" fmla="*/ 5721350 h 5934621"/>
              <a:gd name="connsiteX4" fmla="*/ 233592 w 6943003"/>
              <a:gd name="connsiteY4" fmla="*/ 4930141 h 5934621"/>
              <a:gd name="connsiteX5" fmla="*/ 213272 w 6943003"/>
              <a:gd name="connsiteY5" fmla="*/ 4889500 h 5934621"/>
              <a:gd name="connsiteX6" fmla="*/ 1004482 w 6943003"/>
              <a:gd name="connsiteY6" fmla="*/ 2559050 h 5934621"/>
              <a:gd name="connsiteX7" fmla="*/ 2136693 w 6943003"/>
              <a:gd name="connsiteY7" fmla="*/ 2000704 h 5934621"/>
              <a:gd name="connsiteX8" fmla="*/ 2183042 w 6943003"/>
              <a:gd name="connsiteY8" fmla="*/ 2039620 h 5934621"/>
              <a:gd name="connsiteX9" fmla="*/ 2473872 w 6943003"/>
              <a:gd name="connsiteY9" fmla="*/ 2129790 h 5934621"/>
              <a:gd name="connsiteX10" fmla="*/ 2787562 w 6943003"/>
              <a:gd name="connsiteY10" fmla="*/ 2048510 h 59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943003" h="5934621">
                <a:moveTo>
                  <a:pt x="6940462" y="0"/>
                </a:moveTo>
                <a:lnTo>
                  <a:pt x="6943003" y="0"/>
                </a:lnTo>
                <a:lnTo>
                  <a:pt x="6943003" y="3562350"/>
                </a:lnTo>
                <a:lnTo>
                  <a:pt x="2564043" y="5721350"/>
                </a:lnTo>
                <a:cubicBezTo>
                  <a:pt x="1003212" y="6490971"/>
                  <a:pt x="233592" y="4930141"/>
                  <a:pt x="233592" y="4930141"/>
                </a:cubicBezTo>
                <a:lnTo>
                  <a:pt x="213272" y="4889500"/>
                </a:lnTo>
                <a:cubicBezTo>
                  <a:pt x="-556348" y="3328670"/>
                  <a:pt x="1004482" y="2559050"/>
                  <a:pt x="1004482" y="2559050"/>
                </a:cubicBezTo>
                <a:lnTo>
                  <a:pt x="2136693" y="2000704"/>
                </a:lnTo>
                <a:lnTo>
                  <a:pt x="2183042" y="2039620"/>
                </a:lnTo>
                <a:cubicBezTo>
                  <a:pt x="2251622" y="2086610"/>
                  <a:pt x="2349412" y="2129790"/>
                  <a:pt x="2473872" y="2129790"/>
                </a:cubicBezTo>
                <a:cubicBezTo>
                  <a:pt x="2564042" y="2129790"/>
                  <a:pt x="2668182" y="2108200"/>
                  <a:pt x="2787562" y="204851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4944" y="453050"/>
            <a:ext cx="10515600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s-ES" noProof="0" dirty="0"/>
              <a:t>¡GRACIAS!</a:t>
            </a:r>
          </a:p>
        </p:txBody>
      </p:sp>
      <p:sp>
        <p:nvSpPr>
          <p:cNvPr id="12" name="Forma libre: Forma 11">
            <a:extLst>
              <a:ext uri="{FF2B5EF4-FFF2-40B4-BE49-F238E27FC236}">
                <a16:creationId xmlns:a16="http://schemas.microsoft.com/office/drawing/2014/main" xmlns="" id="{F9E3EED1-7BB3-4B75-BCA9-1C1223740B3C}"/>
              </a:ext>
            </a:extLst>
          </p:cNvPr>
          <p:cNvSpPr/>
          <p:nvPr/>
        </p:nvSpPr>
        <p:spPr>
          <a:xfrm>
            <a:off x="8704586" y="5422906"/>
            <a:ext cx="736600" cy="736600"/>
          </a:xfrm>
          <a:custGeom>
            <a:avLst/>
            <a:gdLst>
              <a:gd name="connsiteX0" fmla="*/ 372104 w 736600"/>
              <a:gd name="connsiteY0" fmla="*/ 731514 h 736600"/>
              <a:gd name="connsiteX1" fmla="*/ 731514 w 736600"/>
              <a:gd name="connsiteY1" fmla="*/ 372104 h 736600"/>
              <a:gd name="connsiteX2" fmla="*/ 372104 w 736600"/>
              <a:gd name="connsiteY2" fmla="*/ 12694 h 736600"/>
              <a:gd name="connsiteX3" fmla="*/ 12694 w 736600"/>
              <a:gd name="connsiteY3" fmla="*/ 372104 h 736600"/>
              <a:gd name="connsiteX4" fmla="*/ 372104 w 736600"/>
              <a:gd name="connsiteY4" fmla="*/ 731514 h 7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00" h="736600">
                <a:moveTo>
                  <a:pt x="372104" y="731514"/>
                </a:moveTo>
                <a:cubicBezTo>
                  <a:pt x="570224" y="731514"/>
                  <a:pt x="731514" y="570224"/>
                  <a:pt x="731514" y="372104"/>
                </a:cubicBezTo>
                <a:cubicBezTo>
                  <a:pt x="731514" y="173984"/>
                  <a:pt x="570224" y="12694"/>
                  <a:pt x="372104" y="12694"/>
                </a:cubicBezTo>
                <a:cubicBezTo>
                  <a:pt x="173984" y="12694"/>
                  <a:pt x="12694" y="173984"/>
                  <a:pt x="12694" y="372104"/>
                </a:cubicBezTo>
                <a:cubicBezTo>
                  <a:pt x="12694" y="570224"/>
                  <a:pt x="173984" y="731514"/>
                  <a:pt x="372104" y="731514"/>
                </a:cubicBezTo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6" name="Forma libre: Forma 15">
            <a:extLst>
              <a:ext uri="{FF2B5EF4-FFF2-40B4-BE49-F238E27FC236}">
                <a16:creationId xmlns:a16="http://schemas.microsoft.com/office/drawing/2014/main" xmlns="" id="{29016A5F-A55B-4605-B66C-5C6E2BF4919F}"/>
              </a:ext>
            </a:extLst>
          </p:cNvPr>
          <p:cNvSpPr/>
          <p:nvPr/>
        </p:nvSpPr>
        <p:spPr>
          <a:xfrm>
            <a:off x="9659429" y="3776986"/>
            <a:ext cx="2540000" cy="2628900"/>
          </a:xfrm>
          <a:custGeom>
            <a:avLst/>
            <a:gdLst>
              <a:gd name="connsiteX0" fmla="*/ 2528761 w 2540000"/>
              <a:gd name="connsiteY0" fmla="*/ 12694 h 2628900"/>
              <a:gd name="connsiteX1" fmla="*/ 487871 w 2540000"/>
              <a:gd name="connsiteY1" fmla="*/ 1018534 h 2628900"/>
              <a:gd name="connsiteX2" fmla="*/ 113221 w 2540000"/>
              <a:gd name="connsiteY2" fmla="*/ 2120894 h 2628900"/>
              <a:gd name="connsiteX3" fmla="*/ 127191 w 2540000"/>
              <a:gd name="connsiteY3" fmla="*/ 2148834 h 2628900"/>
              <a:gd name="connsiteX4" fmla="*/ 1229551 w 2540000"/>
              <a:gd name="connsiteY4" fmla="*/ 2523484 h 2628900"/>
              <a:gd name="connsiteX5" fmla="*/ 2528761 w 2540000"/>
              <a:gd name="connsiteY5" fmla="*/ 1883404 h 2628900"/>
              <a:gd name="connsiteX6" fmla="*/ 2528761 w 2540000"/>
              <a:gd name="connsiteY6" fmla="*/ 12694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40000" h="2628900">
                <a:moveTo>
                  <a:pt x="2528761" y="12694"/>
                </a:moveTo>
                <a:lnTo>
                  <a:pt x="487871" y="1018534"/>
                </a:lnTo>
                <a:cubicBezTo>
                  <a:pt x="487871" y="1018534"/>
                  <a:pt x="-249999" y="1383024"/>
                  <a:pt x="113221" y="2120894"/>
                </a:cubicBezTo>
                <a:lnTo>
                  <a:pt x="127191" y="2148834"/>
                </a:lnTo>
                <a:cubicBezTo>
                  <a:pt x="127191" y="2148834"/>
                  <a:pt x="491681" y="2886705"/>
                  <a:pt x="1229551" y="2523484"/>
                </a:cubicBezTo>
                <a:lnTo>
                  <a:pt x="2528761" y="1883404"/>
                </a:lnTo>
                <a:lnTo>
                  <a:pt x="2528761" y="12694"/>
                </a:lnTo>
                <a:close/>
              </a:path>
            </a:pathLst>
          </a:custGeom>
          <a:solidFill>
            <a:schemeClr val="accent3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9" name="Marcador de texto 26">
            <a:extLst>
              <a:ext uri="{FF2B5EF4-FFF2-40B4-BE49-F238E27FC236}">
                <a16:creationId xmlns:a16="http://schemas.microsoft.com/office/drawing/2014/main" xmlns="" id="{9DBE4B29-4897-4A3A-B883-A887BCDA37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4420" y="3955665"/>
            <a:ext cx="4367531" cy="524711"/>
          </a:xfrm>
        </p:spPr>
        <p:txBody>
          <a:bodyPr rtlCol="0">
            <a:noAutofit/>
          </a:bodyPr>
          <a:lstStyle>
            <a:lvl1pPr marL="0" indent="0" algn="l">
              <a:buNone/>
              <a:defRPr sz="2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Sergio Valladares</a:t>
            </a:r>
          </a:p>
        </p:txBody>
      </p:sp>
      <p:sp>
        <p:nvSpPr>
          <p:cNvPr id="20" name="Marcador de texto 26">
            <a:extLst>
              <a:ext uri="{FF2B5EF4-FFF2-40B4-BE49-F238E27FC236}">
                <a16:creationId xmlns:a16="http://schemas.microsoft.com/office/drawing/2014/main" xmlns="" id="{0EF4532A-9AB5-4545-A83D-BD0E3963572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420" y="4633361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Teléfono:</a:t>
            </a:r>
          </a:p>
        </p:txBody>
      </p:sp>
      <p:sp>
        <p:nvSpPr>
          <p:cNvPr id="21" name="Marcador de texto 26">
            <a:extLst>
              <a:ext uri="{FF2B5EF4-FFF2-40B4-BE49-F238E27FC236}">
                <a16:creationId xmlns:a16="http://schemas.microsoft.com/office/drawing/2014/main" xmlns="" id="{D579A1F5-9180-47FE-A31B-4E37384383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420" y="4892976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678 555-0128</a:t>
            </a:r>
          </a:p>
        </p:txBody>
      </p:sp>
      <p:sp>
        <p:nvSpPr>
          <p:cNvPr id="22" name="Marcador de texto 26">
            <a:extLst>
              <a:ext uri="{FF2B5EF4-FFF2-40B4-BE49-F238E27FC236}">
                <a16:creationId xmlns:a16="http://schemas.microsoft.com/office/drawing/2014/main" xmlns="" id="{71BBF4E8-67FF-4A65-9EC1-AE832CEBE8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4420" y="5334299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Correo electrónico:</a:t>
            </a:r>
          </a:p>
        </p:txBody>
      </p:sp>
      <p:sp>
        <p:nvSpPr>
          <p:cNvPr id="23" name="Marcador de texto 26">
            <a:extLst>
              <a:ext uri="{FF2B5EF4-FFF2-40B4-BE49-F238E27FC236}">
                <a16:creationId xmlns:a16="http://schemas.microsoft.com/office/drawing/2014/main" xmlns="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4420" y="5593914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s-ES" noProof="0" dirty="0"/>
              <a:t>BERGQVIST@EXAMPLE.COM</a:t>
            </a:r>
          </a:p>
        </p:txBody>
      </p:sp>
      <p:sp>
        <p:nvSpPr>
          <p:cNvPr id="3" name="Gráfico 23">
            <a:extLst>
              <a:ext uri="{FF2B5EF4-FFF2-40B4-BE49-F238E27FC236}">
                <a16:creationId xmlns:a16="http://schemas.microsoft.com/office/drawing/2014/main" xmlns="" id="{7E62A657-0B76-4081-A698-3C47F1AFC78E}"/>
              </a:ext>
            </a:extLst>
          </p:cNvPr>
          <p:cNvSpPr/>
          <p:nvPr/>
        </p:nvSpPr>
        <p:spPr>
          <a:xfrm>
            <a:off x="900978" y="1561556"/>
            <a:ext cx="2592000" cy="165305"/>
          </a:xfrm>
          <a:custGeom>
            <a:avLst/>
            <a:gdLst>
              <a:gd name="connsiteX0" fmla="*/ 2914974 w 2973890"/>
              <a:gd name="connsiteY0" fmla="*/ 159367 h 165304"/>
              <a:gd name="connsiteX1" fmla="*/ 70199 w 2973890"/>
              <a:gd name="connsiteY1" fmla="*/ 159367 h 165304"/>
              <a:gd name="connsiteX2" fmla="*/ 8816 w 2973890"/>
              <a:gd name="connsiteY2" fmla="*/ 84344 h 165304"/>
              <a:gd name="connsiteX3" fmla="*/ 8816 w 2973890"/>
              <a:gd name="connsiteY3" fmla="*/ 84344 h 165304"/>
              <a:gd name="connsiteX4" fmla="*/ 70199 w 2973890"/>
              <a:gd name="connsiteY4" fmla="*/ 10593 h 165304"/>
              <a:gd name="connsiteX5" fmla="*/ 2913916 w 2973890"/>
              <a:gd name="connsiteY5" fmla="*/ 10593 h 165304"/>
              <a:gd name="connsiteX6" fmla="*/ 2975298 w 2973890"/>
              <a:gd name="connsiteY6" fmla="*/ 84344 h 165304"/>
              <a:gd name="connsiteX7" fmla="*/ 2975298 w 2973890"/>
              <a:gd name="connsiteY7" fmla="*/ 84344 h 165304"/>
              <a:gd name="connsiteX8" fmla="*/ 2914974 w 2973890"/>
              <a:gd name="connsiteY8" fmla="*/ 159367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3890" h="165304">
                <a:moveTo>
                  <a:pt x="2914974" y="159367"/>
                </a:moveTo>
                <a:lnTo>
                  <a:pt x="70199" y="159367"/>
                </a:lnTo>
                <a:cubicBezTo>
                  <a:pt x="36333" y="159367"/>
                  <a:pt x="8816" y="125034"/>
                  <a:pt x="8816" y="84344"/>
                </a:cubicBezTo>
                <a:lnTo>
                  <a:pt x="8816" y="84344"/>
                </a:lnTo>
                <a:cubicBezTo>
                  <a:pt x="8816" y="43654"/>
                  <a:pt x="36333" y="10593"/>
                  <a:pt x="70199" y="10593"/>
                </a:cubicBezTo>
                <a:lnTo>
                  <a:pt x="2913916" y="10593"/>
                </a:lnTo>
                <a:cubicBezTo>
                  <a:pt x="2947782" y="10593"/>
                  <a:pt x="2975298" y="43654"/>
                  <a:pt x="2975298" y="84344"/>
                </a:cubicBezTo>
                <a:lnTo>
                  <a:pt x="2975298" y="84344"/>
                </a:lnTo>
                <a:cubicBezTo>
                  <a:pt x="2976357" y="125034"/>
                  <a:pt x="2948840" y="159367"/>
                  <a:pt x="2914974" y="159367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5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5" name="Forma libre: Forma 24">
            <a:extLst>
              <a:ext uri="{FF2B5EF4-FFF2-40B4-BE49-F238E27FC236}">
                <a16:creationId xmlns:a16="http://schemas.microsoft.com/office/drawing/2014/main" xmlns="" id="{C51D0359-A547-4B21-8850-06B9F1CDF9CE}"/>
              </a:ext>
            </a:extLst>
          </p:cNvPr>
          <p:cNvSpPr/>
          <p:nvPr userDrawn="1"/>
        </p:nvSpPr>
        <p:spPr>
          <a:xfrm>
            <a:off x="7172412" y="-12694"/>
            <a:ext cx="4978400" cy="2133600"/>
          </a:xfrm>
          <a:custGeom>
            <a:avLst/>
            <a:gdLst>
              <a:gd name="connsiteX0" fmla="*/ 2517688 w 4978400"/>
              <a:gd name="connsiteY0" fmla="*/ 12694 h 2133600"/>
              <a:gd name="connsiteX1" fmla="*/ 371388 w 4978400"/>
              <a:gd name="connsiteY1" fmla="*/ 1070604 h 2133600"/>
              <a:gd name="connsiteX2" fmla="*/ 72938 w 4978400"/>
              <a:gd name="connsiteY2" fmla="*/ 1812284 h 2133600"/>
              <a:gd name="connsiteX3" fmla="*/ 81828 w 4978400"/>
              <a:gd name="connsiteY3" fmla="*/ 1830064 h 2133600"/>
              <a:gd name="connsiteX4" fmla="*/ 851448 w 4978400"/>
              <a:gd name="connsiteY4" fmla="*/ 2044694 h 2133600"/>
              <a:gd name="connsiteX5" fmla="*/ 4970058 w 4978400"/>
              <a:gd name="connsiteY5" fmla="*/ 12694 h 2133600"/>
              <a:gd name="connsiteX6" fmla="*/ 2517688 w 4978400"/>
              <a:gd name="connsiteY6" fmla="*/ 12694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400" h="2133600">
                <a:moveTo>
                  <a:pt x="2517688" y="12694"/>
                </a:moveTo>
                <a:lnTo>
                  <a:pt x="371388" y="1070604"/>
                </a:lnTo>
                <a:cubicBezTo>
                  <a:pt x="371388" y="1070604"/>
                  <a:pt x="-163282" y="1334764"/>
                  <a:pt x="72938" y="1812284"/>
                </a:cubicBezTo>
                <a:lnTo>
                  <a:pt x="81828" y="1830064"/>
                </a:lnTo>
                <a:cubicBezTo>
                  <a:pt x="81828" y="1830064"/>
                  <a:pt x="316778" y="2307584"/>
                  <a:pt x="851448" y="2044694"/>
                </a:cubicBezTo>
                <a:lnTo>
                  <a:pt x="4970058" y="12694"/>
                </a:lnTo>
                <a:lnTo>
                  <a:pt x="2517688" y="12694"/>
                </a:lnTo>
                <a:close/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1159374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 rtlCol="0">
            <a:noAutofit/>
          </a:bodyPr>
          <a:lstStyle>
            <a:lvl1pPr>
              <a:defRPr sz="6000"/>
            </a:lvl1pPr>
          </a:lstStyle>
          <a:p>
            <a:pPr rtl="0"/>
            <a:r>
              <a:rPr lang="es-ES" noProof="0" dirty="0"/>
              <a:t>PRESENTACIÓN</a:t>
            </a:r>
            <a:br>
              <a:rPr lang="es-ES" noProof="0" dirty="0"/>
            </a:br>
            <a:r>
              <a:rPr lang="es-ES" noProof="0" dirty="0"/>
              <a:t>TÍTULO    </a:t>
            </a:r>
          </a:p>
        </p:txBody>
      </p:sp>
      <p:sp>
        <p:nvSpPr>
          <p:cNvPr id="28" name="Forma libre: Forma 27">
            <a:extLst>
              <a:ext uri="{FF2B5EF4-FFF2-40B4-BE49-F238E27FC236}">
                <a16:creationId xmlns:a16="http://schemas.microsoft.com/office/drawing/2014/main" xmlns="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9" name="Forma libre: Forma 28">
            <a:extLst>
              <a:ext uri="{FF2B5EF4-FFF2-40B4-BE49-F238E27FC236}">
                <a16:creationId xmlns:a16="http://schemas.microsoft.com/office/drawing/2014/main" xmlns="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0" name="Forma libre: Forma 29">
            <a:extLst>
              <a:ext uri="{FF2B5EF4-FFF2-40B4-BE49-F238E27FC236}">
                <a16:creationId xmlns:a16="http://schemas.microsoft.com/office/drawing/2014/main" xmlns="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2" name="Forma libre: Forma 31">
            <a:extLst>
              <a:ext uri="{FF2B5EF4-FFF2-40B4-BE49-F238E27FC236}">
                <a16:creationId xmlns:a16="http://schemas.microsoft.com/office/drawing/2014/main" xmlns="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xmlns="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xmlns="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0" name="Gráfico 37">
            <a:extLst>
              <a:ext uri="{FF2B5EF4-FFF2-40B4-BE49-F238E27FC236}">
                <a16:creationId xmlns:a16="http://schemas.microsoft.com/office/drawing/2014/main" xmlns="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2" name="Gráfico 36">
            <a:extLst>
              <a:ext uri="{FF2B5EF4-FFF2-40B4-BE49-F238E27FC236}">
                <a16:creationId xmlns:a16="http://schemas.microsoft.com/office/drawing/2014/main" xmlns="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5" name="Subtítulo 2">
            <a:extLst>
              <a:ext uri="{FF2B5EF4-FFF2-40B4-BE49-F238E27FC236}">
                <a16:creationId xmlns:a16="http://schemas.microsoft.com/office/drawing/2014/main" xmlns="" id="{4BCD5243-C973-44F2-88E8-A4A6E3387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588" y="3429000"/>
            <a:ext cx="3629300" cy="94619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b="1" i="0"/>
            </a:lvl1pPr>
          </a:lstStyle>
          <a:p>
            <a:pPr marL="228600" lvl="0" indent="-228600" rtl="0"/>
            <a:r>
              <a:rPr lang="es-ES" noProof="0" smtClean="0"/>
              <a:t>Haga clic para modificar el estilo de subtítulo del patrón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2636408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Elipse 33">
            <a:extLst>
              <a:ext uri="{FF2B5EF4-FFF2-40B4-BE49-F238E27FC236}">
                <a16:creationId xmlns:a16="http://schemas.microsoft.com/office/drawing/2014/main" xmlns="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5" name="Gráfico 12">
            <a:extLst>
              <a:ext uri="{FF2B5EF4-FFF2-40B4-BE49-F238E27FC236}">
                <a16:creationId xmlns:a16="http://schemas.microsoft.com/office/drawing/2014/main" xmlns="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0" name="Forma libre: Forma 9">
            <a:extLst>
              <a:ext uri="{FF2B5EF4-FFF2-40B4-BE49-F238E27FC236}">
                <a16:creationId xmlns:a16="http://schemas.microsoft.com/office/drawing/2014/main" xmlns="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5" name="Forma libre: Forma 24">
            <a:extLst>
              <a:ext uri="{FF2B5EF4-FFF2-40B4-BE49-F238E27FC236}">
                <a16:creationId xmlns:a16="http://schemas.microsoft.com/office/drawing/2014/main" xmlns="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rtlCol="0"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pPr rtl="0"/>
            <a:r>
              <a:rPr lang="es-ES" noProof="0" dirty="0"/>
              <a:t>DIAPOSITIVA DIVISORIA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 smtClean="0"/>
              <a:t>Haga clic para modificar el estilo de subtítulo del patrón</a:t>
            </a:r>
            <a:endParaRPr lang="es-ES" noProof="0" dirty="0"/>
          </a:p>
        </p:txBody>
      </p:sp>
      <p:sp>
        <p:nvSpPr>
          <p:cNvPr id="24" name="Gráfico 22">
            <a:extLst>
              <a:ext uri="{FF2B5EF4-FFF2-40B4-BE49-F238E27FC236}">
                <a16:creationId xmlns:a16="http://schemas.microsoft.com/office/drawing/2014/main" xmlns="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9" name="Forma libre: Forma 8">
            <a:extLst>
              <a:ext uri="{FF2B5EF4-FFF2-40B4-BE49-F238E27FC236}">
                <a16:creationId xmlns:a16="http://schemas.microsoft.com/office/drawing/2014/main" xmlns="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xmlns="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6" name="Forma libre: Forma 35">
            <a:extLst>
              <a:ext uri="{FF2B5EF4-FFF2-40B4-BE49-F238E27FC236}">
                <a16:creationId xmlns:a16="http://schemas.microsoft.com/office/drawing/2014/main" xmlns="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0" name="Forma libre: Forma 29">
            <a:extLst>
              <a:ext uri="{FF2B5EF4-FFF2-40B4-BE49-F238E27FC236}">
                <a16:creationId xmlns:a16="http://schemas.microsoft.com/office/drawing/2014/main" xmlns="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7EF9C60-0FED-4965-A9BC-CE69886A3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s-ES" noProof="0" dirty="0"/>
              <a:t>DD.MM.20XX</a:t>
            </a: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239F2410-4015-48DB-BB4D-B5944D8C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xmlns="" id="{C44F5F26-1B35-405A-AD75-5DFF48CF6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49344483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7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5816818"/>
            <a:ext cx="2743200" cy="365125"/>
          </a:xfrm>
        </p:spPr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18" name="Marcador de contenido 2">
            <a:extLst>
              <a:ext uri="{FF2B5EF4-FFF2-40B4-BE49-F238E27FC236}">
                <a16:creationId xmlns:a16="http://schemas.microsoft.com/office/drawing/2014/main" xmlns="" id="{D7B996D2-06BA-413A-BDEE-428A188D3A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xmlns="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20" name="Gráfico 19">
            <a:extLst>
              <a:ext uri="{FF2B5EF4-FFF2-40B4-BE49-F238E27FC236}">
                <a16:creationId xmlns:a16="http://schemas.microsoft.com/office/drawing/2014/main" xmlns="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1858012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xmlns="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20" name="Gráfico 19">
            <a:extLst>
              <a:ext uri="{FF2B5EF4-FFF2-40B4-BE49-F238E27FC236}">
                <a16:creationId xmlns:a16="http://schemas.microsoft.com/office/drawing/2014/main" xmlns="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7" name="Marcador de texto 2">
            <a:extLst>
              <a:ext uri="{FF2B5EF4-FFF2-40B4-BE49-F238E27FC236}">
                <a16:creationId xmlns:a16="http://schemas.microsoft.com/office/drawing/2014/main" xmlns="" id="{24B91177-A100-491C-B5EF-BC77E2E33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5624"/>
            <a:ext cx="5157787" cy="421084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19" name="Marcador de posición de contenido 3">
            <a:extLst>
              <a:ext uri="{FF2B5EF4-FFF2-40B4-BE49-F238E27FC236}">
                <a16:creationId xmlns:a16="http://schemas.microsoft.com/office/drawing/2014/main" xmlns="" id="{B6758D2F-C9AC-4514-B48E-2863E8DDE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23458"/>
            <a:ext cx="5157787" cy="3387547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21" name="Marcador de posición de texto 4">
            <a:extLst>
              <a:ext uri="{FF2B5EF4-FFF2-40B4-BE49-F238E27FC236}">
                <a16:creationId xmlns:a16="http://schemas.microsoft.com/office/drawing/2014/main" xmlns="" id="{633C3A9F-17E4-45DF-8DB7-7A55846AAA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417908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22" name="Marcador de posición de contenido 5">
            <a:extLst>
              <a:ext uri="{FF2B5EF4-FFF2-40B4-BE49-F238E27FC236}">
                <a16:creationId xmlns:a16="http://schemas.microsoft.com/office/drawing/2014/main" xmlns="" id="{C19AB308-7C32-46C9-B8DB-AA96B7ED0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23458"/>
            <a:ext cx="5183188" cy="3387547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613384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noProof="0" dirty="0"/>
              <a:t>DD.MM.20XX</a:t>
            </a:r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7" name="Título 6">
            <a:extLst>
              <a:ext uri="{FF2B5EF4-FFF2-40B4-BE49-F238E27FC236}">
                <a16:creationId xmlns:a16="http://schemas.microsoft.com/office/drawing/2014/main" xmlns="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20" name="Gráfico 19">
            <a:extLst>
              <a:ext uri="{FF2B5EF4-FFF2-40B4-BE49-F238E27FC236}">
                <a16:creationId xmlns:a16="http://schemas.microsoft.com/office/drawing/2014/main" xmlns="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23" name="Marcador de contenido 2">
            <a:extLst>
              <a:ext uri="{FF2B5EF4-FFF2-40B4-BE49-F238E27FC236}">
                <a16:creationId xmlns:a16="http://schemas.microsoft.com/office/drawing/2014/main" xmlns="" id="{CD5AE8A8-E027-4529-A5B7-4D355C71E6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85380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  <p:sp>
        <p:nvSpPr>
          <p:cNvPr id="24" name="Marcador de contenido 3">
            <a:extLst>
              <a:ext uri="{FF2B5EF4-FFF2-40B4-BE49-F238E27FC236}">
                <a16:creationId xmlns:a16="http://schemas.microsoft.com/office/drawing/2014/main" xmlns="" id="{FB3E4803-F2CA-4138-9997-6108BFDFE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8110" y="1825624"/>
            <a:ext cx="5181600" cy="3929249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198867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Marcador de posición de imagen 56">
            <a:extLst>
              <a:ext uri="{FF2B5EF4-FFF2-40B4-BE49-F238E27FC236}">
                <a16:creationId xmlns:a16="http://schemas.microsoft.com/office/drawing/2014/main" xmlns="" id="{8E328517-DD21-40E0-B948-B25B366BD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75856" y="532519"/>
            <a:ext cx="6416144" cy="4534825"/>
          </a:xfrm>
          <a:custGeom>
            <a:avLst/>
            <a:gdLst>
              <a:gd name="connsiteX0" fmla="*/ 2868981 w 6416144"/>
              <a:gd name="connsiteY0" fmla="*/ 4534824 h 4534825"/>
              <a:gd name="connsiteX1" fmla="*/ 6408833 w 6416144"/>
              <a:gd name="connsiteY1" fmla="*/ 4534824 h 4534825"/>
              <a:gd name="connsiteX2" fmla="*/ 6408833 w 6416144"/>
              <a:gd name="connsiteY2" fmla="*/ 4534825 h 4534825"/>
              <a:gd name="connsiteX3" fmla="*/ 2868981 w 6416144"/>
              <a:gd name="connsiteY3" fmla="*/ 4534825 h 4534825"/>
              <a:gd name="connsiteX4" fmla="*/ 4642500 w 6416144"/>
              <a:gd name="connsiteY4" fmla="*/ 3896784 h 4534825"/>
              <a:gd name="connsiteX5" fmla="*/ 4642501 w 6416144"/>
              <a:gd name="connsiteY5" fmla="*/ 3896784 h 4534825"/>
              <a:gd name="connsiteX6" fmla="*/ 4642605 w 6416144"/>
              <a:gd name="connsiteY6" fmla="*/ 3899015 h 4534825"/>
              <a:gd name="connsiteX7" fmla="*/ 4905429 w 6416144"/>
              <a:gd name="connsiteY7" fmla="*/ 4145635 h 4534825"/>
              <a:gd name="connsiteX8" fmla="*/ 4905428 w 6416144"/>
              <a:gd name="connsiteY8" fmla="*/ 4145635 h 4534825"/>
              <a:gd name="connsiteX9" fmla="*/ 4642604 w 6416144"/>
              <a:gd name="connsiteY9" fmla="*/ 3899015 h 4534825"/>
              <a:gd name="connsiteX10" fmla="*/ 6416144 w 6416144"/>
              <a:gd name="connsiteY10" fmla="*/ 0 h 4534825"/>
              <a:gd name="connsiteX11" fmla="*/ 6416144 w 6416144"/>
              <a:gd name="connsiteY11" fmla="*/ 233966 h 4534825"/>
              <a:gd name="connsiteX12" fmla="*/ 5581177 w 6416144"/>
              <a:gd name="connsiteY12" fmla="*/ 233966 h 4534825"/>
              <a:gd name="connsiteX13" fmla="*/ 5317839 w 6416144"/>
              <a:gd name="connsiteY13" fmla="*/ 428980 h 4534825"/>
              <a:gd name="connsiteX14" fmla="*/ 5317839 w 6416144"/>
              <a:gd name="connsiteY14" fmla="*/ 436628 h 4534825"/>
              <a:gd name="connsiteX15" fmla="*/ 5581177 w 6416144"/>
              <a:gd name="connsiteY15" fmla="*/ 631642 h 4534825"/>
              <a:gd name="connsiteX16" fmla="*/ 6416144 w 6416144"/>
              <a:gd name="connsiteY16" fmla="*/ 631642 h 4534825"/>
              <a:gd name="connsiteX17" fmla="*/ 6416144 w 6416144"/>
              <a:gd name="connsiteY17" fmla="*/ 4534824 h 4534825"/>
              <a:gd name="connsiteX18" fmla="*/ 6408833 w 6416144"/>
              <a:gd name="connsiteY18" fmla="*/ 4534824 h 4534825"/>
              <a:gd name="connsiteX19" fmla="*/ 6408833 w 6416144"/>
              <a:gd name="connsiteY19" fmla="*/ 4145635 h 4534825"/>
              <a:gd name="connsiteX20" fmla="*/ 6412028 w 6416144"/>
              <a:gd name="connsiteY20" fmla="*/ 4145635 h 4534825"/>
              <a:gd name="connsiteX21" fmla="*/ 6412028 w 6416144"/>
              <a:gd name="connsiteY21" fmla="*/ 3620144 h 4534825"/>
              <a:gd name="connsiteX22" fmla="*/ 4905428 w 6416144"/>
              <a:gd name="connsiteY22" fmla="*/ 3620144 h 4534825"/>
              <a:gd name="connsiteX23" fmla="*/ 4642090 w 6416144"/>
              <a:gd name="connsiteY23" fmla="*/ 3877837 h 4534825"/>
              <a:gd name="connsiteX24" fmla="*/ 4642090 w 6416144"/>
              <a:gd name="connsiteY24" fmla="*/ 3887942 h 4534825"/>
              <a:gd name="connsiteX25" fmla="*/ 4642500 w 6416144"/>
              <a:gd name="connsiteY25" fmla="*/ 3896784 h 4534825"/>
              <a:gd name="connsiteX26" fmla="*/ 3281687 w 6416144"/>
              <a:gd name="connsiteY26" fmla="*/ 3896784 h 4534825"/>
              <a:gd name="connsiteX27" fmla="*/ 2832240 w 6416144"/>
              <a:gd name="connsiteY27" fmla="*/ 4343957 h 4534825"/>
              <a:gd name="connsiteX28" fmla="*/ 2832240 w 6416144"/>
              <a:gd name="connsiteY28" fmla="*/ 4360378 h 4534825"/>
              <a:gd name="connsiteX29" fmla="*/ 2855942 w 6416144"/>
              <a:gd name="connsiteY29" fmla="*/ 4501866 h 4534825"/>
              <a:gd name="connsiteX30" fmla="*/ 2868981 w 6416144"/>
              <a:gd name="connsiteY30" fmla="*/ 4534824 h 4534825"/>
              <a:gd name="connsiteX31" fmla="*/ 1415799 w 6416144"/>
              <a:gd name="connsiteY31" fmla="*/ 4534824 h 4534825"/>
              <a:gd name="connsiteX32" fmla="*/ 1316204 w 6416144"/>
              <a:gd name="connsiteY32" fmla="*/ 4515398 h 4534825"/>
              <a:gd name="connsiteX33" fmla="*/ 1033 w 6416144"/>
              <a:gd name="connsiteY33" fmla="*/ 2292638 h 4534825"/>
              <a:gd name="connsiteX34" fmla="*/ 1594209 w 6416144"/>
              <a:gd name="connsiteY34" fmla="*/ 23854 h 4534825"/>
              <a:gd name="connsiteX35" fmla="*/ 1554064 w 6416144"/>
              <a:gd name="connsiteY35" fmla="*/ 11750 h 453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16144" h="4534825">
                <a:moveTo>
                  <a:pt x="2868981" y="4534824"/>
                </a:moveTo>
                <a:lnTo>
                  <a:pt x="6408833" y="4534824"/>
                </a:lnTo>
                <a:lnTo>
                  <a:pt x="6408833" y="4534825"/>
                </a:lnTo>
                <a:lnTo>
                  <a:pt x="2868981" y="4534825"/>
                </a:lnTo>
                <a:close/>
                <a:moveTo>
                  <a:pt x="4642500" y="3896784"/>
                </a:moveTo>
                <a:lnTo>
                  <a:pt x="4642501" y="3896784"/>
                </a:lnTo>
                <a:lnTo>
                  <a:pt x="4642605" y="3899015"/>
                </a:lnTo>
                <a:cubicBezTo>
                  <a:pt x="4646206" y="3948339"/>
                  <a:pt x="4675008" y="4145635"/>
                  <a:pt x="4905429" y="4145635"/>
                </a:cubicBezTo>
                <a:lnTo>
                  <a:pt x="4905428" y="4145635"/>
                </a:lnTo>
                <a:cubicBezTo>
                  <a:pt x="4675007" y="4145635"/>
                  <a:pt x="4646205" y="3948339"/>
                  <a:pt x="4642604" y="3899015"/>
                </a:cubicBezTo>
                <a:close/>
                <a:moveTo>
                  <a:pt x="6416144" y="0"/>
                </a:moveTo>
                <a:lnTo>
                  <a:pt x="6416144" y="233966"/>
                </a:lnTo>
                <a:lnTo>
                  <a:pt x="5581177" y="233966"/>
                </a:lnTo>
                <a:cubicBezTo>
                  <a:pt x="5581177" y="233966"/>
                  <a:pt x="5317839" y="233966"/>
                  <a:pt x="5317839" y="428980"/>
                </a:cubicBezTo>
                <a:lnTo>
                  <a:pt x="5317839" y="436628"/>
                </a:lnTo>
                <a:cubicBezTo>
                  <a:pt x="5317839" y="436628"/>
                  <a:pt x="5317839" y="631642"/>
                  <a:pt x="5581177" y="631642"/>
                </a:cubicBezTo>
                <a:lnTo>
                  <a:pt x="6416144" y="631642"/>
                </a:lnTo>
                <a:lnTo>
                  <a:pt x="6416144" y="4534824"/>
                </a:lnTo>
                <a:lnTo>
                  <a:pt x="6408833" y="4534824"/>
                </a:lnTo>
                <a:lnTo>
                  <a:pt x="6408833" y="4145635"/>
                </a:lnTo>
                <a:lnTo>
                  <a:pt x="6412028" y="4145635"/>
                </a:lnTo>
                <a:lnTo>
                  <a:pt x="6412028" y="3620144"/>
                </a:lnTo>
                <a:lnTo>
                  <a:pt x="4905428" y="3620144"/>
                </a:lnTo>
                <a:cubicBezTo>
                  <a:pt x="4905428" y="3620144"/>
                  <a:pt x="4642090" y="3620144"/>
                  <a:pt x="4642090" y="3877837"/>
                </a:cubicBezTo>
                <a:lnTo>
                  <a:pt x="4642090" y="3887942"/>
                </a:lnTo>
                <a:lnTo>
                  <a:pt x="4642500" y="3896784"/>
                </a:lnTo>
                <a:lnTo>
                  <a:pt x="3281687" y="3896784"/>
                </a:lnTo>
                <a:cubicBezTo>
                  <a:pt x="3281687" y="3896784"/>
                  <a:pt x="2832240" y="3896784"/>
                  <a:pt x="2832240" y="4343957"/>
                </a:cubicBezTo>
                <a:lnTo>
                  <a:pt x="2832240" y="4360378"/>
                </a:lnTo>
                <a:cubicBezTo>
                  <a:pt x="2832240" y="4360378"/>
                  <a:pt x="2832240" y="4423262"/>
                  <a:pt x="2855942" y="4501866"/>
                </a:cubicBezTo>
                <a:lnTo>
                  <a:pt x="2868981" y="4534824"/>
                </a:lnTo>
                <a:lnTo>
                  <a:pt x="1415799" y="4534824"/>
                </a:lnTo>
                <a:lnTo>
                  <a:pt x="1316204" y="4515398"/>
                </a:lnTo>
                <a:cubicBezTo>
                  <a:pt x="682558" y="4348152"/>
                  <a:pt x="32583" y="3566545"/>
                  <a:pt x="1033" y="2292638"/>
                </a:cubicBezTo>
                <a:cubicBezTo>
                  <a:pt x="-35023" y="836743"/>
                  <a:pt x="880886" y="23854"/>
                  <a:pt x="1594209" y="23854"/>
                </a:cubicBezTo>
                <a:cubicBezTo>
                  <a:pt x="1590120" y="19819"/>
                  <a:pt x="1558153" y="15785"/>
                  <a:pt x="1554064" y="1175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xmlns="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6" name="Gráfico 12">
            <a:extLst>
              <a:ext uri="{FF2B5EF4-FFF2-40B4-BE49-F238E27FC236}">
                <a16:creationId xmlns:a16="http://schemas.microsoft.com/office/drawing/2014/main" xmlns="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noProof="0" dirty="0"/>
              <a:t>DD.MM.20XX</a:t>
            </a:r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xmlns="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" name="Gráfico 33">
            <a:extLst>
              <a:ext uri="{FF2B5EF4-FFF2-40B4-BE49-F238E27FC236}">
                <a16:creationId xmlns:a16="http://schemas.microsoft.com/office/drawing/2014/main" xmlns="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xmlns="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1" name="Forma libre: Forma 40">
            <a:extLst>
              <a:ext uri="{FF2B5EF4-FFF2-40B4-BE49-F238E27FC236}">
                <a16:creationId xmlns:a16="http://schemas.microsoft.com/office/drawing/2014/main" xmlns="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xmlns="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20" name="Marcador de texto 3">
            <a:extLst>
              <a:ext uri="{FF2B5EF4-FFF2-40B4-BE49-F238E27FC236}">
                <a16:creationId xmlns:a16="http://schemas.microsoft.com/office/drawing/2014/main" xmlns="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xmlns="" val="2002305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Elipse 34">
            <a:extLst>
              <a:ext uri="{FF2B5EF4-FFF2-40B4-BE49-F238E27FC236}">
                <a16:creationId xmlns:a16="http://schemas.microsoft.com/office/drawing/2014/main" xmlns="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6" name="Gráfico 12">
            <a:extLst>
              <a:ext uri="{FF2B5EF4-FFF2-40B4-BE49-F238E27FC236}">
                <a16:creationId xmlns:a16="http://schemas.microsoft.com/office/drawing/2014/main" xmlns="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noProof="0" dirty="0"/>
              <a:t>DD.MM.20XX</a:t>
            </a:r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xmlns="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s-ES" noProof="0" dirty="0"/>
          </a:p>
        </p:txBody>
      </p:sp>
      <p:sp>
        <p:nvSpPr>
          <p:cNvPr id="3" name="Gráfico 33">
            <a:extLst>
              <a:ext uri="{FF2B5EF4-FFF2-40B4-BE49-F238E27FC236}">
                <a16:creationId xmlns:a16="http://schemas.microsoft.com/office/drawing/2014/main" xmlns="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xmlns="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1" name="Forma libre: Forma 40">
            <a:extLst>
              <a:ext uri="{FF2B5EF4-FFF2-40B4-BE49-F238E27FC236}">
                <a16:creationId xmlns:a16="http://schemas.microsoft.com/office/drawing/2014/main" xmlns="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xmlns="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  <p:sp>
        <p:nvSpPr>
          <p:cNvPr id="20" name="Marcador de texto 3">
            <a:extLst>
              <a:ext uri="{FF2B5EF4-FFF2-40B4-BE49-F238E27FC236}">
                <a16:creationId xmlns:a16="http://schemas.microsoft.com/office/drawing/2014/main" xmlns="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</p:txBody>
      </p:sp>
      <p:sp>
        <p:nvSpPr>
          <p:cNvPr id="14" name="Marcador de posición de contenido 2">
            <a:extLst>
              <a:ext uri="{FF2B5EF4-FFF2-40B4-BE49-F238E27FC236}">
                <a16:creationId xmlns:a16="http://schemas.microsoft.com/office/drawing/2014/main" xmlns="" id="{A28A6791-A2CB-40CE-AEF5-A729106DA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653212" cy="54038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s-ES" noProof="0" smtClean="0"/>
              <a:t>Haga clic para modificar el estilo de texto del patrón</a:t>
            </a:r>
          </a:p>
          <a:p>
            <a:pPr lvl="1" rtl="0"/>
            <a:r>
              <a:rPr lang="es-ES" noProof="0" smtClean="0"/>
              <a:t>Segundo nivel</a:t>
            </a:r>
          </a:p>
          <a:p>
            <a:pPr lvl="2" rtl="0"/>
            <a:r>
              <a:rPr lang="es-ES" noProof="0" smtClean="0"/>
              <a:t>Tercer nivel</a:t>
            </a:r>
          </a:p>
          <a:p>
            <a:pPr lvl="3" rtl="0"/>
            <a:r>
              <a:rPr lang="es-ES" noProof="0" smtClean="0"/>
              <a:t>Cuarto nivel</a:t>
            </a:r>
          </a:p>
          <a:p>
            <a:pPr lvl="4" rtl="0"/>
            <a:r>
              <a:rPr lang="es-ES" noProof="0" smtClean="0"/>
              <a:t>Quinto nivel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348475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noProof="0" dirty="0"/>
              <a:t>DD.MM.20XX</a:t>
            </a:r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  <p:sp>
        <p:nvSpPr>
          <p:cNvPr id="18" name="Gráfico 19">
            <a:extLst>
              <a:ext uri="{FF2B5EF4-FFF2-40B4-BE49-F238E27FC236}">
                <a16:creationId xmlns:a16="http://schemas.microsoft.com/office/drawing/2014/main" xmlns="" id="{436C4D92-1746-4D54-8232-468DFF66CF79}"/>
              </a:ext>
            </a:extLst>
          </p:cNvPr>
          <p:cNvSpPr/>
          <p:nvPr userDrawn="1"/>
        </p:nvSpPr>
        <p:spPr>
          <a:xfrm>
            <a:off x="838200" y="1492524"/>
            <a:ext cx="6408000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19" name="Título 6">
            <a:extLst>
              <a:ext uri="{FF2B5EF4-FFF2-40B4-BE49-F238E27FC236}">
                <a16:creationId xmlns:a16="http://schemas.microsoft.com/office/drawing/2014/main" xmlns="" id="{E77FD51D-3B1F-4D51-8A61-6CF82227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s-ES" noProof="0" smtClean="0"/>
              <a:t>Haga clic para modificar el estilo de título del patrón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xmlns="" val="42365642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Elipse 47">
            <a:extLst>
              <a:ext uri="{FF2B5EF4-FFF2-40B4-BE49-F238E27FC236}">
                <a16:creationId xmlns:a16="http://schemas.microsoft.com/office/drawing/2014/main" xmlns="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49" name="Gráfico 12">
            <a:extLst>
              <a:ext uri="{FF2B5EF4-FFF2-40B4-BE49-F238E27FC236}">
                <a16:creationId xmlns:a16="http://schemas.microsoft.com/office/drawing/2014/main" xmlns="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s-ES" noProof="0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rtl="0">
              <a:defRPr/>
            </a:lvl1pPr>
          </a:lstStyle>
          <a:p>
            <a:r>
              <a:rPr lang="es-ES" noProof="0" dirty="0"/>
              <a:t>DD.MM.20XX</a:t>
            </a:r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s-ES" noProof="0" dirty="0"/>
              <a:t>AGREGAR UN PIE DE PÁGINA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grpSp>
        <p:nvGrpSpPr>
          <p:cNvPr id="41" name="Gráfico 39">
            <a:extLst>
              <a:ext uri="{FF2B5EF4-FFF2-40B4-BE49-F238E27FC236}">
                <a16:creationId xmlns:a16="http://schemas.microsoft.com/office/drawing/2014/main" xmlns="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orma libre: Forma 41">
              <a:extLst>
                <a:ext uri="{FF2B5EF4-FFF2-40B4-BE49-F238E27FC236}">
                  <a16:creationId xmlns:a16="http://schemas.microsoft.com/office/drawing/2014/main" xmlns="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3" name="Forma libre: Forma 42">
              <a:extLst>
                <a:ext uri="{FF2B5EF4-FFF2-40B4-BE49-F238E27FC236}">
                  <a16:creationId xmlns:a16="http://schemas.microsoft.com/office/drawing/2014/main" xmlns="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: Forma 43">
              <a:extLst>
                <a:ext uri="{FF2B5EF4-FFF2-40B4-BE49-F238E27FC236}">
                  <a16:creationId xmlns:a16="http://schemas.microsoft.com/office/drawing/2014/main" xmlns="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5" name="Forma libre: Forma 44">
              <a:extLst>
                <a:ext uri="{FF2B5EF4-FFF2-40B4-BE49-F238E27FC236}">
                  <a16:creationId xmlns:a16="http://schemas.microsoft.com/office/drawing/2014/main" xmlns="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6" name="Forma libre: Forma 45">
              <a:extLst>
                <a:ext uri="{FF2B5EF4-FFF2-40B4-BE49-F238E27FC236}">
                  <a16:creationId xmlns:a16="http://schemas.microsoft.com/office/drawing/2014/main" xmlns="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: Forma 46">
              <a:extLst>
                <a:ext uri="{FF2B5EF4-FFF2-40B4-BE49-F238E27FC236}">
                  <a16:creationId xmlns:a16="http://schemas.microsoft.com/office/drawing/2014/main" xmlns="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s-E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414157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xmlns="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xmlns="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 dirty="0"/>
              <a:t>Editar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58168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dirty="0"/>
              <a:t>DD.MM.20XX</a:t>
            </a:r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pPr rtl="0"/>
            <a:fld id="{D495E168-DA5E-4888-8D8A-92B118324C14}" type="slidenum">
              <a:rPr lang="es-ES" noProof="0" smtClean="0"/>
              <a:pPr rtl="0"/>
              <a:t>‹Nº›</a:t>
            </a:fld>
            <a:endParaRPr lang="es-ES" noProof="0" dirty="0"/>
          </a:p>
        </p:txBody>
      </p:sp>
      <p:sp>
        <p:nvSpPr>
          <p:cNvPr id="11" name="Marcador de pie de página 4">
            <a:extLst>
              <a:ext uri="{FF2B5EF4-FFF2-40B4-BE49-F238E27FC236}">
                <a16:creationId xmlns:a16="http://schemas.microsoft.com/office/drawing/2014/main" xmlns="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290" y="5816819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pPr rtl="0"/>
            <a:r>
              <a:rPr lang="es-ES" noProof="0" dirty="0"/>
              <a:t>AGREGAR UN PIE DE PÁGINA</a:t>
            </a:r>
          </a:p>
        </p:txBody>
      </p:sp>
    </p:spTree>
    <p:extLst>
      <p:ext uri="{BB962C8B-B14F-4D97-AF65-F5344CB8AC3E}">
        <p14:creationId xmlns:p14="http://schemas.microsoft.com/office/powerpoint/2010/main" xmlns="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49" r:id="rId2"/>
    <p:sldLayoutId id="2147483650" r:id="rId3"/>
    <p:sldLayoutId id="2147483660" r:id="rId4"/>
    <p:sldLayoutId id="2147483651" r:id="rId5"/>
    <p:sldLayoutId id="2147483661" r:id="rId6"/>
    <p:sldLayoutId id="2147483662" r:id="rId7"/>
    <p:sldLayoutId id="2147483652" r:id="rId8"/>
    <p:sldLayoutId id="2147483663" r:id="rId9"/>
    <p:sldLayoutId id="2147483665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3" r:id="rId16"/>
    <p:sldLayoutId id="2147483674" r:id="rId17"/>
    <p:sldLayoutId id="2147483664" r:id="rId18"/>
    <p:sldLayoutId id="2147483672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264C9CC-E38A-467A-8F1C-459375F5E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27378" y="894655"/>
            <a:ext cx="6334698" cy="1517356"/>
          </a:xfrm>
        </p:spPr>
        <p:txBody>
          <a:bodyPr rtlCol="0" anchor="t"/>
          <a:lstStyle/>
          <a:p>
            <a:pPr algn="ctr" rtl="0">
              <a:lnSpc>
                <a:spcPct val="100000"/>
              </a:lnSpc>
            </a:pPr>
            <a:r>
              <a:rPr lang="es-ES" sz="5900" spc="-150" dirty="0" smtClean="0"/>
              <a:t>YO EN LA ESCUELA NAVAL</a:t>
            </a:r>
            <a:endParaRPr lang="es-ES" sz="5900" spc="-150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CDD6760C-D868-43F4-99FB-1B78C91F8F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1910" y="3459231"/>
            <a:ext cx="4639733" cy="604770"/>
          </a:xfrm>
        </p:spPr>
        <p:txBody>
          <a:bodyPr rtlCol="0">
            <a:normAutofit/>
          </a:bodyPr>
          <a:lstStyle/>
          <a:p>
            <a:pPr rtl="0"/>
            <a:r>
              <a:rPr lang="es-ES" sz="1800" dirty="0" smtClean="0"/>
              <a:t>Cadete Micaela Martínez Cuevas 1B</a:t>
            </a:r>
          </a:p>
          <a:p>
            <a:pPr algn="ctr" rtl="0"/>
            <a:endParaRPr lang="es-ES" sz="18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ECCBAE3-CEA3-4EE0-83F6-41CFC54D2B4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r>
              <a:rPr lang="es-ES" dirty="0" smtClean="0"/>
              <a:t>JUNIO</a:t>
            </a: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>2022</a:t>
            </a:r>
            <a:endParaRPr lang="es-ES" dirty="0"/>
          </a:p>
        </p:txBody>
      </p:sp>
      <p:pic>
        <p:nvPicPr>
          <p:cNvPr id="13" name="12 Marcador de posición de imagen" descr="b56ab91eee25b97efa8663fafa61be61.jpg"/>
          <p:cNvPicPr>
            <a:picLocks noGrp="1" noChangeAspect="1"/>
          </p:cNvPicPr>
          <p:nvPr>
            <p:ph type="pic" sz="quarter" idx="21"/>
          </p:nvPr>
        </p:nvPicPr>
        <p:blipFill>
          <a:blip r:embed="rId3"/>
          <a:srcRect t="11589" b="115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65001262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AEBC1A8D-E693-4704-8E11-5AAB4B40B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1987" y="831672"/>
            <a:ext cx="9144000" cy="655621"/>
          </a:xfrm>
        </p:spPr>
        <p:txBody>
          <a:bodyPr rtlCol="0"/>
          <a:lstStyle/>
          <a:p>
            <a:pPr rtl="0"/>
            <a:r>
              <a:rPr lang="es-ES" dirty="0" smtClean="0"/>
              <a:t>YO EL PRIMER DIA EN LA ESNAV</a:t>
            </a:r>
            <a:endParaRPr lang="es-ES" dirty="0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xmlns="" id="{B5E4C005-CB50-4CBB-83F0-3393A7AC6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smtClean="0"/>
              <a:pPr rtl="0"/>
              <a:t>2</a:t>
            </a:fld>
            <a:endParaRPr lang="es-ES" dirty="0"/>
          </a:p>
        </p:txBody>
      </p:sp>
      <p:pic>
        <p:nvPicPr>
          <p:cNvPr id="8" name="7 Imagen" descr="FOTO POWER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594" y="1875137"/>
            <a:ext cx="6427869" cy="428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21188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E38EE8B-1608-4FFC-96B5-595AB97B8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023" y="946550"/>
            <a:ext cx="4503295" cy="782638"/>
          </a:xfrm>
        </p:spPr>
        <p:txBody>
          <a:bodyPr rtlCol="0">
            <a:normAutofit fontScale="90000"/>
          </a:bodyPr>
          <a:lstStyle/>
          <a:p>
            <a:pPr rtl="0"/>
            <a:r>
              <a:rPr lang="es-ES" sz="3500" dirty="0" smtClean="0"/>
              <a:t>YO HACIENDO INFANTERIA</a:t>
            </a:r>
            <a:endParaRPr lang="es-ES" sz="3500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83F41B9-CDD2-4DAB-9FE1-AA9A8E082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AGREGAR UN PIE DE PÁGINA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E6A3C64-206A-47DC-8E31-F719E356D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smtClean="0"/>
              <a:pPr rtl="0"/>
              <a:t>3</a:t>
            </a:fld>
            <a:endParaRPr lang="es-ES" dirty="0"/>
          </a:p>
        </p:txBody>
      </p:sp>
      <p:pic>
        <p:nvPicPr>
          <p:cNvPr id="11" name="10 Imagen" descr="FOTO POWER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49" y="341522"/>
            <a:ext cx="6080393" cy="608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6898593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4F79B87-4AA7-436A-A28E-213168C1C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89" y="1270400"/>
            <a:ext cx="5104659" cy="782638"/>
          </a:xfrm>
        </p:spPr>
        <p:txBody>
          <a:bodyPr rtlCol="0">
            <a:normAutofit fontScale="90000"/>
          </a:bodyPr>
          <a:lstStyle/>
          <a:p>
            <a:pPr rtl="0"/>
            <a:r>
              <a:rPr lang="es-ES" sz="3500" dirty="0" smtClean="0"/>
              <a:t>YO LLEVANDO EL TOTEM </a:t>
            </a:r>
            <a:endParaRPr lang="es-ES" sz="3500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56F8E1FB-FE5C-46BC-83C4-88721E70C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AGREGAR UN PIE DE PÁGINA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9DFFC05B-6738-42DC-8BE6-C9279D1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smtClean="0"/>
              <a:pPr rtl="0"/>
              <a:t>4</a:t>
            </a:fld>
            <a:endParaRPr lang="es-ES" dirty="0"/>
          </a:p>
        </p:txBody>
      </p:sp>
      <p:pic>
        <p:nvPicPr>
          <p:cNvPr id="13" name="12 Imagen" descr="FOTO POWER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2532" y="836611"/>
            <a:ext cx="6590464" cy="439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353558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8139155-1F5E-4F48-B50E-F00D8FC53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819550"/>
            <a:ext cx="10515600" cy="676275"/>
          </a:xfrm>
        </p:spPr>
        <p:txBody>
          <a:bodyPr rtlCol="0"/>
          <a:lstStyle/>
          <a:p>
            <a:pPr rtl="0"/>
            <a:r>
              <a:rPr lang="es-ES" dirty="0" smtClean="0"/>
              <a:t>YO EN LA VISITA AL FUERTE AGUAYO</a:t>
            </a:r>
            <a:endParaRPr lang="es-E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CFEE48EC-430B-4D42-9565-527E52286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smtClean="0"/>
              <a:pPr rtl="0"/>
              <a:t>5</a:t>
            </a:fld>
            <a:endParaRPr lang="es-ES" dirty="0"/>
          </a:p>
        </p:txBody>
      </p:sp>
      <p:pic>
        <p:nvPicPr>
          <p:cNvPr id="16" name="15 Imagen" descr="FOTO POWER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6930" y="1405902"/>
            <a:ext cx="7612656" cy="507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3500455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91AEBC-6D9D-4D30-BB4C-43FE13703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0641" y="749147"/>
            <a:ext cx="5047370" cy="1440597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s-ES" dirty="0" smtClean="0"/>
              <a:t>YO EN LA PRIMERA VISITA</a:t>
            </a:r>
            <a:br>
              <a:rPr lang="es-ES" dirty="0" smtClean="0"/>
            </a:br>
            <a:r>
              <a:rPr lang="es-ES" dirty="0" smtClean="0"/>
              <a:t> DE RECLUTAS</a:t>
            </a:r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93D7EDA2-3620-47DB-BD1A-9C3633AEB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AGREGAR UN PIE DE PÁGINA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BEDAECDC-7310-4573-BE1D-3F708C83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s-ES" smtClean="0"/>
              <a:pPr rtl="0"/>
              <a:t>6</a:t>
            </a:fld>
            <a:endParaRPr lang="es-ES" dirty="0"/>
          </a:p>
        </p:txBody>
      </p:sp>
      <p:pic>
        <p:nvPicPr>
          <p:cNvPr id="40" name="39 Imagen" descr="FOTO POWER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07834"/>
            <a:ext cx="3747572" cy="562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6157980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f55923798_win32">
  <a:themeElements>
    <a:clrScheme name="Custom 21">
      <a:dk1>
        <a:sysClr val="windowText" lastClr="000000"/>
      </a:dk1>
      <a:lt1>
        <a:sysClr val="window" lastClr="FFFFFF"/>
      </a:lt1>
      <a:dk2>
        <a:srgbClr val="0048B3"/>
      </a:dk2>
      <a:lt2>
        <a:srgbClr val="7C77B9"/>
      </a:lt2>
      <a:accent1>
        <a:srgbClr val="008EDC"/>
      </a:accent1>
      <a:accent2>
        <a:srgbClr val="7A0078"/>
      </a:accent2>
      <a:accent3>
        <a:srgbClr val="D30F64"/>
      </a:accent3>
      <a:accent4>
        <a:srgbClr val="006FC9"/>
      </a:accent4>
      <a:accent5>
        <a:srgbClr val="00FFFF"/>
      </a:accent5>
      <a:accent6>
        <a:srgbClr val="EEB902"/>
      </a:accent6>
      <a:hlink>
        <a:srgbClr val="D30F64"/>
      </a:hlink>
      <a:folHlink>
        <a:srgbClr val="D30F64"/>
      </a:folHlink>
    </a:clrScheme>
    <a:fontScheme name="Custom 7">
      <a:majorFont>
        <a:latin typeface="Century Gothic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2000">
              <a:schemeClr val="accent1"/>
            </a:gs>
            <a:gs pos="100000">
              <a:schemeClr val="accent3"/>
            </a:gs>
          </a:gsLst>
          <a:lin ang="0" scaled="1"/>
          <a:tileRect/>
        </a:gra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_30741398_TF55923798.potx" id="{4454A677-8E73-44E0-A68F-408C0C62B21B}" vid="{DE45F7DC-E4E5-496D-AA4D-4634ECE4CE4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024DF7-0783-4549-86B7-A48B29FBA9C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A6393BED-762D-4FA3-96CF-866F426A04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0F309C-DE10-4641-9043-BB7E781AC4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tf55923798_win32</Template>
  <TotalTime>0</TotalTime>
  <Words>63</Words>
  <Application>Microsoft Office PowerPoint</Application>
  <PresentationFormat>Personalizado</PresentationFormat>
  <Paragraphs>22</Paragraphs>
  <Slides>6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tf55923798_win32</vt:lpstr>
      <vt:lpstr>YO EN LA ESCUELA NAVAL</vt:lpstr>
      <vt:lpstr>YO EL PRIMER DIA EN LA ESNAV</vt:lpstr>
      <vt:lpstr>YO HACIENDO INFANTERIA</vt:lpstr>
      <vt:lpstr>YO LLEVANDO EL TOTEM </vt:lpstr>
      <vt:lpstr>YO EN LA VISITA AL FUERTE AGUAYO</vt:lpstr>
      <vt:lpstr>YO EN LA PRIMERA VISITA  DE RECLUTAS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2022-06-01T13:10:17Z</dcterms:created>
  <dcterms:modified xsi:type="dcterms:W3CDTF">2022-06-01T13:30:59Z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