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nica Puentes" userId="38bf80c6427eeb12" providerId="LiveId" clId="{29F0226A-AFA3-4F7A-9613-53A6F9A7B741}"/>
    <pc:docChg chg="undo custSel addSld modSld">
      <pc:chgData name="Monica Puentes" userId="38bf80c6427eeb12" providerId="LiveId" clId="{29F0226A-AFA3-4F7A-9613-53A6F9A7B741}" dt="2026-03-01T23:45:00.976" v="369"/>
      <pc:docMkLst>
        <pc:docMk/>
      </pc:docMkLst>
      <pc:sldChg chg="modSp mod">
        <pc:chgData name="Monica Puentes" userId="38bf80c6427eeb12" providerId="LiveId" clId="{29F0226A-AFA3-4F7A-9613-53A6F9A7B741}" dt="2026-02-26T13:24:53.990" v="41" actId="20577"/>
        <pc:sldMkLst>
          <pc:docMk/>
          <pc:sldMk cId="2295884284" sldId="256"/>
        </pc:sldMkLst>
        <pc:spChg chg="mod">
          <ac:chgData name="Monica Puentes" userId="38bf80c6427eeb12" providerId="LiveId" clId="{29F0226A-AFA3-4F7A-9613-53A6F9A7B741}" dt="2026-02-26T13:24:53.990" v="41" actId="20577"/>
          <ac:spMkLst>
            <pc:docMk/>
            <pc:sldMk cId="2295884284" sldId="256"/>
            <ac:spMk id="3" creationId="{51A6ADBB-9D00-5066-520F-88016FDE77B8}"/>
          </ac:spMkLst>
        </pc:spChg>
      </pc:sldChg>
      <pc:sldChg chg="modSp mod">
        <pc:chgData name="Monica Puentes" userId="38bf80c6427eeb12" providerId="LiveId" clId="{29F0226A-AFA3-4F7A-9613-53A6F9A7B741}" dt="2026-02-26T14:04:43.773" v="174" actId="20577"/>
        <pc:sldMkLst>
          <pc:docMk/>
          <pc:sldMk cId="605737573" sldId="257"/>
        </pc:sldMkLst>
        <pc:spChg chg="mod">
          <ac:chgData name="Monica Puentes" userId="38bf80c6427eeb12" providerId="LiveId" clId="{29F0226A-AFA3-4F7A-9613-53A6F9A7B741}" dt="2026-02-26T14:04:43.773" v="174" actId="20577"/>
          <ac:spMkLst>
            <pc:docMk/>
            <pc:sldMk cId="605737573" sldId="257"/>
            <ac:spMk id="4" creationId="{F8B9C7F9-90FD-8A3F-A30D-081D2DD08A2B}"/>
          </ac:spMkLst>
        </pc:spChg>
      </pc:sldChg>
      <pc:sldChg chg="addSp delSp modSp mod">
        <pc:chgData name="Monica Puentes" userId="38bf80c6427eeb12" providerId="LiveId" clId="{29F0226A-AFA3-4F7A-9613-53A6F9A7B741}" dt="2026-02-26T14:10:51.446" v="190" actId="1076"/>
        <pc:sldMkLst>
          <pc:docMk/>
          <pc:sldMk cId="3442149525" sldId="258"/>
        </pc:sldMkLst>
        <pc:spChg chg="add mod">
          <ac:chgData name="Monica Puentes" userId="38bf80c6427eeb12" providerId="LiveId" clId="{29F0226A-AFA3-4F7A-9613-53A6F9A7B741}" dt="2026-02-26T14:10:51.446" v="190" actId="1076"/>
          <ac:spMkLst>
            <pc:docMk/>
            <pc:sldMk cId="3442149525" sldId="258"/>
            <ac:spMk id="4" creationId="{02B60656-F6F7-7CC9-A6EB-CF3E5C9E2858}"/>
          </ac:spMkLst>
        </pc:spChg>
      </pc:sldChg>
      <pc:sldChg chg="addSp delSp modSp mod">
        <pc:chgData name="Monica Puentes" userId="38bf80c6427eeb12" providerId="LiveId" clId="{29F0226A-AFA3-4F7A-9613-53A6F9A7B741}" dt="2026-03-01T21:26:02.419" v="351" actId="1076"/>
        <pc:sldMkLst>
          <pc:docMk/>
          <pc:sldMk cId="3723026826" sldId="259"/>
        </pc:sldMkLst>
        <pc:spChg chg="del mod">
          <ac:chgData name="Monica Puentes" userId="38bf80c6427eeb12" providerId="LiveId" clId="{29F0226A-AFA3-4F7A-9613-53A6F9A7B741}" dt="2026-03-01T21:13:20.929" v="195"/>
          <ac:spMkLst>
            <pc:docMk/>
            <pc:sldMk cId="3723026826" sldId="259"/>
            <ac:spMk id="2" creationId="{DFFADE16-EC02-ADDD-4BBA-39A250714D0D}"/>
          </ac:spMkLst>
        </pc:spChg>
        <pc:spChg chg="add mod">
          <ac:chgData name="Monica Puentes" userId="38bf80c6427eeb12" providerId="LiveId" clId="{29F0226A-AFA3-4F7A-9613-53A6F9A7B741}" dt="2026-03-01T21:25:49.071" v="349" actId="14100"/>
          <ac:spMkLst>
            <pc:docMk/>
            <pc:sldMk cId="3723026826" sldId="259"/>
            <ac:spMk id="4" creationId="{06625B4C-DA37-DC3B-C2AE-8C28AB387EBF}"/>
          </ac:spMkLst>
        </pc:spChg>
        <pc:picChg chg="add mod">
          <ac:chgData name="Monica Puentes" userId="38bf80c6427eeb12" providerId="LiveId" clId="{29F0226A-AFA3-4F7A-9613-53A6F9A7B741}" dt="2026-03-01T21:26:02.419" v="351" actId="1076"/>
          <ac:picMkLst>
            <pc:docMk/>
            <pc:sldMk cId="3723026826" sldId="259"/>
            <ac:picMk id="1026" creationId="{3579D6FE-82AE-C328-7D60-F1772FCC0C08}"/>
          </ac:picMkLst>
        </pc:picChg>
      </pc:sldChg>
      <pc:sldChg chg="addSp delSp modSp mod">
        <pc:chgData name="Monica Puentes" userId="38bf80c6427eeb12" providerId="LiveId" clId="{29F0226A-AFA3-4F7A-9613-53A6F9A7B741}" dt="2026-03-01T21:23:33.499" v="341" actId="1076"/>
        <pc:sldMkLst>
          <pc:docMk/>
          <pc:sldMk cId="1704204878" sldId="260"/>
        </pc:sldMkLst>
        <pc:spChg chg="del mod">
          <ac:chgData name="Monica Puentes" userId="38bf80c6427eeb12" providerId="LiveId" clId="{29F0226A-AFA3-4F7A-9613-53A6F9A7B741}" dt="2026-03-01T21:17:28.328" v="312"/>
          <ac:spMkLst>
            <pc:docMk/>
            <pc:sldMk cId="1704204878" sldId="260"/>
            <ac:spMk id="2" creationId="{7F856457-1527-DCDF-F9CF-50E0D7FF59AA}"/>
          </ac:spMkLst>
        </pc:spChg>
        <pc:picChg chg="add mod">
          <ac:chgData name="Monica Puentes" userId="38bf80c6427eeb12" providerId="LiveId" clId="{29F0226A-AFA3-4F7A-9613-53A6F9A7B741}" dt="2026-03-01T21:23:31.696" v="340" actId="1076"/>
          <ac:picMkLst>
            <pc:docMk/>
            <pc:sldMk cId="1704204878" sldId="260"/>
            <ac:picMk id="3" creationId="{2663983E-86DC-DCDC-CD3E-15E8E6337D94}"/>
          </ac:picMkLst>
        </pc:picChg>
        <pc:picChg chg="add del mod">
          <ac:chgData name="Monica Puentes" userId="38bf80c6427eeb12" providerId="LiveId" clId="{29F0226A-AFA3-4F7A-9613-53A6F9A7B741}" dt="2026-03-01T21:19:06.508" v="323" actId="478"/>
          <ac:picMkLst>
            <pc:docMk/>
            <pc:sldMk cId="1704204878" sldId="260"/>
            <ac:picMk id="4" creationId="{3E0C48F3-8881-F18D-3550-E37847D6BED9}"/>
          </ac:picMkLst>
        </pc:picChg>
        <pc:picChg chg="add del mod">
          <ac:chgData name="Monica Puentes" userId="38bf80c6427eeb12" providerId="LiveId" clId="{29F0226A-AFA3-4F7A-9613-53A6F9A7B741}" dt="2026-03-01T21:22:44.747" v="333" actId="478"/>
          <ac:picMkLst>
            <pc:docMk/>
            <pc:sldMk cId="1704204878" sldId="260"/>
            <ac:picMk id="5" creationId="{42548C58-3F72-D9F0-F6E8-DD0BC7B50DE7}"/>
          </ac:picMkLst>
        </pc:picChg>
        <pc:picChg chg="add mod">
          <ac:chgData name="Monica Puentes" userId="38bf80c6427eeb12" providerId="LiveId" clId="{29F0226A-AFA3-4F7A-9613-53A6F9A7B741}" dt="2026-03-01T21:23:33.499" v="341" actId="1076"/>
          <ac:picMkLst>
            <pc:docMk/>
            <pc:sldMk cId="1704204878" sldId="260"/>
            <ac:picMk id="6" creationId="{4D75618D-33C8-A320-FB41-BB72F45A9001}"/>
          </ac:picMkLst>
        </pc:picChg>
      </pc:sldChg>
      <pc:sldChg chg="addSp delSp modSp mod">
        <pc:chgData name="Monica Puentes" userId="38bf80c6427eeb12" providerId="LiveId" clId="{29F0226A-AFA3-4F7A-9613-53A6F9A7B741}" dt="2026-03-01T21:43:40.797" v="354" actId="14100"/>
        <pc:sldMkLst>
          <pc:docMk/>
          <pc:sldMk cId="2705240257" sldId="261"/>
        </pc:sldMkLst>
        <pc:spChg chg="del mod">
          <ac:chgData name="Monica Puentes" userId="38bf80c6427eeb12" providerId="LiveId" clId="{29F0226A-AFA3-4F7A-9613-53A6F9A7B741}" dt="2026-03-01T21:22:19.707" v="329"/>
          <ac:spMkLst>
            <pc:docMk/>
            <pc:sldMk cId="2705240257" sldId="261"/>
            <ac:spMk id="2" creationId="{2AAA04F7-03CB-946E-C83A-4DE268F3BBE8}"/>
          </ac:spMkLst>
        </pc:spChg>
        <pc:spChg chg="add mod">
          <ac:chgData name="Monica Puentes" userId="38bf80c6427eeb12" providerId="LiveId" clId="{29F0226A-AFA3-4F7A-9613-53A6F9A7B741}" dt="2026-03-01T21:43:40.797" v="354" actId="14100"/>
          <ac:spMkLst>
            <pc:docMk/>
            <pc:sldMk cId="2705240257" sldId="261"/>
            <ac:spMk id="5" creationId="{F149C632-3221-71DA-C4BF-FEADB009924F}"/>
          </ac:spMkLst>
        </pc:spChg>
        <pc:picChg chg="add del mod">
          <ac:chgData name="Monica Puentes" userId="38bf80c6427eeb12" providerId="LiveId" clId="{29F0226A-AFA3-4F7A-9613-53A6F9A7B741}" dt="2026-03-01T21:23:19.978" v="335" actId="21"/>
          <ac:picMkLst>
            <pc:docMk/>
            <pc:sldMk cId="2705240257" sldId="261"/>
            <ac:picMk id="3" creationId="{197BBC39-37D6-16EB-3EB4-E8F52B2828CC}"/>
          </ac:picMkLst>
        </pc:picChg>
      </pc:sldChg>
      <pc:sldChg chg="delSp modSp mod">
        <pc:chgData name="Monica Puentes" userId="38bf80c6427eeb12" providerId="LiveId" clId="{29F0226A-AFA3-4F7A-9613-53A6F9A7B741}" dt="2026-03-01T23:44:52.202" v="366"/>
        <pc:sldMkLst>
          <pc:docMk/>
          <pc:sldMk cId="2835076209" sldId="262"/>
        </pc:sldMkLst>
        <pc:spChg chg="del mod">
          <ac:chgData name="Monica Puentes" userId="38bf80c6427eeb12" providerId="LiveId" clId="{29F0226A-AFA3-4F7A-9613-53A6F9A7B741}" dt="2026-03-01T23:44:52.202" v="366"/>
          <ac:spMkLst>
            <pc:docMk/>
            <pc:sldMk cId="2835076209" sldId="262"/>
            <ac:spMk id="2" creationId="{9AC8323F-1C0C-F10E-CB80-24F916305CF1}"/>
          </ac:spMkLst>
        </pc:spChg>
      </pc:sldChg>
      <pc:sldChg chg="delSp modSp mod">
        <pc:chgData name="Monica Puentes" userId="38bf80c6427eeb12" providerId="LiveId" clId="{29F0226A-AFA3-4F7A-9613-53A6F9A7B741}" dt="2026-03-01T23:45:00.976" v="369"/>
        <pc:sldMkLst>
          <pc:docMk/>
          <pc:sldMk cId="4049005600" sldId="263"/>
        </pc:sldMkLst>
        <pc:spChg chg="del mod">
          <ac:chgData name="Monica Puentes" userId="38bf80c6427eeb12" providerId="LiveId" clId="{29F0226A-AFA3-4F7A-9613-53A6F9A7B741}" dt="2026-03-01T23:45:00.976" v="369"/>
          <ac:spMkLst>
            <pc:docMk/>
            <pc:sldMk cId="4049005600" sldId="263"/>
            <ac:spMk id="3" creationId="{2A939CAA-90CA-E080-F492-9B54AFBF8CBC}"/>
          </ac:spMkLst>
        </pc:spChg>
      </pc:sldChg>
      <pc:sldChg chg="modSp add mod">
        <pc:chgData name="Monica Puentes" userId="38bf80c6427eeb12" providerId="LiveId" clId="{29F0226A-AFA3-4F7A-9613-53A6F9A7B741}" dt="2026-03-01T23:44:33.441" v="363" actId="20577"/>
        <pc:sldMkLst>
          <pc:docMk/>
          <pc:sldMk cId="647705131" sldId="264"/>
        </pc:sldMkLst>
        <pc:spChg chg="mod">
          <ac:chgData name="Monica Puentes" userId="38bf80c6427eeb12" providerId="LiveId" clId="{29F0226A-AFA3-4F7A-9613-53A6F9A7B741}" dt="2026-03-01T23:44:33.441" v="363" actId="20577"/>
          <ac:spMkLst>
            <pc:docMk/>
            <pc:sldMk cId="647705131" sldId="264"/>
            <ac:spMk id="5" creationId="{E3BE0FA3-2281-E99F-9071-54E81C4C586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6D9C21-AF38-E6E0-3505-797AC6710E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2804" y="395926"/>
            <a:ext cx="11990895" cy="1090723"/>
          </a:xfrm>
        </p:spPr>
        <p:txBody>
          <a:bodyPr/>
          <a:lstStyle/>
          <a:p>
            <a:r>
              <a:rPr lang="es-CL" dirty="0"/>
              <a:t>Estrategias y aprendizajes</a:t>
            </a:r>
            <a:endParaRPr lang="en-U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1A6ADBB-9D00-5066-520F-88016FDE77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Técnicas de estudio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884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F8B9C7F9-90FD-8A3F-A30D-081D2DD08A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1534" y="715421"/>
            <a:ext cx="10925666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Lectura 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crítica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y 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subrayado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No se trata solo de leer, sino de analizar, cuestionar y comprender el texto</a:t>
            </a:r>
            <a:r>
              <a:rPr lang="es-CL" dirty="0"/>
              <a:t>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/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Se quiere identificar: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• 	Ideas principales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• 	Argumentos y evidencias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• 	Supuestos implícitos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• 	Conexiones con otros conocimientos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/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en-US" sz="24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737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2B60656-F6F7-7CC9-A6EB-CF3E5C9E2858}"/>
              </a:ext>
            </a:extLst>
          </p:cNvPr>
          <p:cNvSpPr txBox="1"/>
          <p:nvPr/>
        </p:nvSpPr>
        <p:spPr>
          <a:xfrm>
            <a:off x="433633" y="1411820"/>
            <a:ext cx="11576116" cy="2843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Estrategia de lectura crítica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endParaRPr lang="en-US" sz="28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	</a:t>
            </a: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Prelectura: observar título, subtítulos, palabras clave, imágenes o gráficos.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Lectura activa: hacerse preguntas mientras se lee (“¿qué quiere decir el autor?”, “¿qué evidencia aporta?”).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Evaluación: distinguir entre hechos, opiniones y argumentos.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Reflexión: conectar el contenido con experiencias previas o con otros textos.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149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6625B4C-DA37-DC3B-C2AE-8C28AB387EBF}"/>
              </a:ext>
            </a:extLst>
          </p:cNvPr>
          <p:cNvSpPr txBox="1"/>
          <p:nvPr/>
        </p:nvSpPr>
        <p:spPr>
          <a:xfrm>
            <a:off x="1036948" y="367925"/>
            <a:ext cx="10096108" cy="34061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Técnica del subrayado</a:t>
            </a:r>
            <a:endParaRPr lang="en-US" sz="28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 subrayado es una herramienta de selección y jerarquización.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Reglas básicas: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Subrayar solo lo esencial (ideas principales, conceptos clave, definiciones).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Evitar subrayar frases completas sin criterio.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Usar códigos de colores o símbolos (ejemplo: amarillo para ideas principales, azul para ejemplos, rojo para dudas).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Técnicas de estudio I">
            <a:extLst>
              <a:ext uri="{FF2B5EF4-FFF2-40B4-BE49-F238E27FC236}">
                <a16:creationId xmlns:a16="http://schemas.microsoft.com/office/drawing/2014/main" id="{3579D6FE-82AE-C328-7D60-F1772FCC0C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75"/>
          <a:stretch>
            <a:fillRect/>
          </a:stretch>
        </p:blipFill>
        <p:spPr bwMode="auto">
          <a:xfrm>
            <a:off x="3899555" y="3774114"/>
            <a:ext cx="3429000" cy="2987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026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663983E-86DC-DCDC-CD3E-15E8E6337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22" y="563560"/>
            <a:ext cx="5425911" cy="5535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D75618D-33C8-A320-FB41-BB72F45A90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02"/>
          <a:stretch>
            <a:fillRect/>
          </a:stretch>
        </p:blipFill>
        <p:spPr bwMode="auto">
          <a:xfrm>
            <a:off x="6278632" y="467950"/>
            <a:ext cx="5624046" cy="57268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04204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F149C632-3221-71DA-C4BF-FEADB009924F}"/>
              </a:ext>
            </a:extLst>
          </p:cNvPr>
          <p:cNvSpPr txBox="1"/>
          <p:nvPr/>
        </p:nvSpPr>
        <p:spPr>
          <a:xfrm>
            <a:off x="1951348" y="791852"/>
            <a:ext cx="9370244" cy="3560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navegación marítima.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s-CL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navegación marítima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i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conjunto de técnicas y conocimientos que permiten conducir una embarcación de forma segura por mares y océanos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Desde la antigüedad, las civilizaciones han desarrollado métodos para orientarse en alta mar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buNone/>
            </a:pP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 el siglo XV</a:t>
            </a:r>
            <a:r>
              <a:rPr lang="es-CL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durante la expansión europea, se perfeccionaron instrumentos como el </a:t>
            </a:r>
            <a:r>
              <a:rPr lang="es-CL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astrolabio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y la </a:t>
            </a:r>
            <a:r>
              <a:rPr lang="es-CL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brújula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que permitían determinar la posición del barco.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buNone/>
            </a:pP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Estos instrumentos ayudaban a calcular la latitud y mantener el rumbo correcto. Más adelante, con la invención del </a:t>
            </a:r>
            <a:r>
              <a:rPr lang="es-CL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radar</a:t>
            </a:r>
            <a:r>
              <a:rPr lang="es-CL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 el</a:t>
            </a:r>
            <a:r>
              <a:rPr lang="es-CL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GPS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la navegación se volvió más precisa y segura.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buNone/>
            </a:pP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Armada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un país es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i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fuerza militar encargada de la defensa y operaciones en el mar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 cumple funciones como proteger las rutas comerciales y garantizar la soberanía marítima.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240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CBFE4-8E28-40FA-B83A-120CE7C23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3BE0FA3-2281-E99F-9071-54E81C4C586F}"/>
              </a:ext>
            </a:extLst>
          </p:cNvPr>
          <p:cNvSpPr txBox="1"/>
          <p:nvPr/>
        </p:nvSpPr>
        <p:spPr>
          <a:xfrm>
            <a:off x="1951348" y="791852"/>
            <a:ext cx="9370244" cy="4299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b="1" kern="100" dirty="0">
                <a:effectLst/>
                <a:highlight>
                  <a:srgbClr val="FF00FF"/>
                </a:highligh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navegación marítima</a:t>
            </a:r>
            <a:r>
              <a:rPr lang="es-CL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s-CL" sz="1800" b="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La navegación marítima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i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lang="es-CL" sz="1800" i="0" dirty="0">
                <a:effectLst/>
                <a:highlight>
                  <a:srgbClr val="00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conjunto de técnicas y conocimientos que permiten conducir una embarcación de forma segura por mares y océanos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Desde la antigüedad, las civilizaciones han desarrollado métodos para orientarse en alta mar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algn="just">
              <a:buNone/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buNone/>
            </a:pP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b="0" dirty="0">
                <a:effectLst/>
                <a:highlight>
                  <a:srgbClr val="0000FF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En el siglo XV</a:t>
            </a:r>
            <a:r>
              <a:rPr lang="es-CL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durante la expansión europea, se perfeccionaron instrumentos como el </a:t>
            </a:r>
            <a:r>
              <a:rPr lang="es-CL" sz="1800" b="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astrolabio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y la </a:t>
            </a:r>
            <a:r>
              <a:rPr lang="es-CL" sz="1800" b="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brújula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que permitían determinar la posición del barco.</a:t>
            </a:r>
          </a:p>
          <a:p>
            <a:pPr algn="just">
              <a:buNone/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buNone/>
            </a:pP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Estos instrumentos ayudaban a calcular la latitud y mantener el rumbo correcto. Más adelante, con la invención del </a:t>
            </a:r>
            <a:r>
              <a:rPr lang="es-CL" sz="1800" b="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radar</a:t>
            </a:r>
            <a:r>
              <a:rPr lang="es-CL" sz="18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y el</a:t>
            </a:r>
            <a:r>
              <a:rPr lang="es-CL" sz="18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b="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GPS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la navegación se volvió más precisa y segura.</a:t>
            </a:r>
          </a:p>
          <a:p>
            <a:pPr algn="just">
              <a:buNone/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buNone/>
            </a:pP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</a:t>
            </a:r>
            <a:r>
              <a:rPr lang="es-CL" sz="1800" b="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Armada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un país </a:t>
            </a:r>
            <a:r>
              <a:rPr lang="es-CL" sz="1800" dirty="0">
                <a:effectLst/>
                <a:highlight>
                  <a:srgbClr val="00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es</a:t>
            </a:r>
            <a:r>
              <a:rPr lang="es-CL" sz="1800" i="1" dirty="0">
                <a:effectLst/>
                <a:highlight>
                  <a:srgbClr val="00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i="0" dirty="0">
                <a:effectLst/>
                <a:highlight>
                  <a:srgbClr val="00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la fuerza militar encargada de la defensa y operaciones en el mar</a:t>
            </a:r>
            <a:r>
              <a:rPr lang="es-CL" sz="1800" i="1" dirty="0">
                <a:effectLst/>
                <a:highlight>
                  <a:srgbClr val="00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  <a:r>
              <a:rPr lang="es-CL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CL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 cumple funciones como proteger las rutas comerciales y garantizar la soberanía marítima.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705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5076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9005600"/>
      </p:ext>
    </p:extLst>
  </p:cSld>
  <p:clrMapOvr>
    <a:masterClrMapping/>
  </p:clrMapOvr>
</p:sld>
</file>

<file path=ppt/theme/theme1.xml><?xml version="1.0" encoding="utf-8"?>
<a:theme xmlns:a="http://schemas.openxmlformats.org/drawingml/2006/main" name="Galería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{D094C70B-0B6E-43D4-A148-2380A785ABF6}TFc986dd65-aaf0-4d5c-bef9-9c391ee05f7b738e0fce-4a319d133af4</Template>
  <TotalTime>1009</TotalTime>
  <Words>462</Words>
  <Application>Microsoft Office PowerPoint</Application>
  <PresentationFormat>Panorámica</PresentationFormat>
  <Paragraphs>38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Calibri</vt:lpstr>
      <vt:lpstr>Gill Sans MT</vt:lpstr>
      <vt:lpstr>Times New Roman</vt:lpstr>
      <vt:lpstr>Galería</vt:lpstr>
      <vt:lpstr>Estrategias y aprendizajes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Monica Puentes</dc:creator>
  <cp:lastModifiedBy>Monica Puentes</cp:lastModifiedBy>
  <cp:revision>1</cp:revision>
  <dcterms:created xsi:type="dcterms:W3CDTF">2026-02-18T11:05:00Z</dcterms:created>
  <dcterms:modified xsi:type="dcterms:W3CDTF">2026-03-02T12:21:37Z</dcterms:modified>
</cp:coreProperties>
</file>