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  <p:sldMasterId id="2147483685" r:id="rId3"/>
    <p:sldMasterId id="2147483697" r:id="rId4"/>
    <p:sldMasterId id="2147483709" r:id="rId5"/>
    <p:sldMasterId id="2147483722" r:id="rId6"/>
  </p:sldMasterIdLst>
  <p:notesMasterIdLst>
    <p:notesMasterId r:id="rId20"/>
  </p:notesMasterIdLst>
  <p:sldIdLst>
    <p:sldId id="334" r:id="rId7"/>
    <p:sldId id="324" r:id="rId8"/>
    <p:sldId id="325" r:id="rId9"/>
    <p:sldId id="326" r:id="rId10"/>
    <p:sldId id="338" r:id="rId11"/>
    <p:sldId id="336" r:id="rId12"/>
    <p:sldId id="337" r:id="rId13"/>
    <p:sldId id="330" r:id="rId14"/>
    <p:sldId id="331" r:id="rId15"/>
    <p:sldId id="332" r:id="rId16"/>
    <p:sldId id="342" r:id="rId17"/>
    <p:sldId id="333" r:id="rId18"/>
    <p:sldId id="335" r:id="rId19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01138"/>
    <a:srgbClr val="0C8ED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Estilo medio 2 - Énfasis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4754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020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theme" Target="theme/theme1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752A27-4C31-4F4C-9E1E-E5FF4F843974}" type="datetimeFigureOut">
              <a:rPr lang="es-CL" smtClean="0"/>
              <a:t>02-03-2026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F47FA7-9CEB-4939-9242-21B0CE4BD0D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639438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bg>
      <p:bgPr>
        <a:solidFill>
          <a:srgbClr val="1011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66D112BE-FFA2-AE44-BCB1-34DB70C113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45D861-3B27-40BF-894A-A8372673D2F2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t>02-03-2026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26631570-2119-864C-A547-FFF0694D17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B085B712-81FB-C044-BB27-06F9BF340A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DD0E87-3A49-6049-B54F-C69DB427A53D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texto 2">
            <a:extLst>
              <a:ext uri="{FF2B5EF4-FFF2-40B4-BE49-F238E27FC236}">
                <a16:creationId xmlns:a16="http://schemas.microsoft.com/office/drawing/2014/main" xmlns="" id="{E8288361-59F3-5748-993A-334F275B1E07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217455" y="1354441"/>
            <a:ext cx="11822362" cy="4351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8" tIns="45719" rIns="91438" bIns="4571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dirty="0"/>
              <a:t>Haga clic para modificar los estilos de texto del patrón</a:t>
            </a:r>
          </a:p>
          <a:p>
            <a:pPr lvl="1"/>
            <a:r>
              <a:rPr lang="es-ES" altLang="es-CL" dirty="0"/>
              <a:t>Segundo nivel</a:t>
            </a:r>
          </a:p>
          <a:p>
            <a:pPr lvl="2"/>
            <a:r>
              <a:rPr lang="es-ES" altLang="es-CL" dirty="0"/>
              <a:t>Tercer nivel</a:t>
            </a:r>
          </a:p>
          <a:p>
            <a:pPr lvl="3"/>
            <a:r>
              <a:rPr lang="es-ES" altLang="es-CL" dirty="0"/>
              <a:t>Cuarto nivel</a:t>
            </a:r>
          </a:p>
          <a:p>
            <a:pPr lvl="4"/>
            <a:r>
              <a:rPr lang="es-ES" altLang="es-CL" dirty="0"/>
              <a:t>Quinto nivel</a:t>
            </a:r>
            <a:endParaRPr lang="es-CL" altLang="es-CL" dirty="0"/>
          </a:p>
        </p:txBody>
      </p:sp>
      <p:sp>
        <p:nvSpPr>
          <p:cNvPr id="8" name="Marcador de título 1">
            <a:extLst>
              <a:ext uri="{FF2B5EF4-FFF2-40B4-BE49-F238E27FC236}">
                <a16:creationId xmlns:a16="http://schemas.microsoft.com/office/drawing/2014/main" xmlns="" id="{B3FCB08D-1380-2A47-8C7B-7BAB5B6630C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 rot="10800000" flipV="1">
            <a:off x="1066799" y="81565"/>
            <a:ext cx="10200522" cy="956569"/>
          </a:xfrm>
          <a:prstGeom prst="rect">
            <a:avLst/>
          </a:prstGeom>
          <a:solidFill>
            <a:srgbClr val="101138"/>
          </a:solidFill>
          <a:ln>
            <a:noFill/>
          </a:ln>
          <a:extLst/>
        </p:spPr>
        <p:txBody>
          <a:bodyPr vert="horz" wrap="square" lIns="91438" tIns="45719" rIns="91438" bIns="4571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dirty="0"/>
              <a:t>Haga clic para modificar el estilo de título del patrón</a:t>
            </a:r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38714891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dirty="0"/>
              <a:t>Haga clic para modificar el estilo de título del patrón</a:t>
            </a:r>
            <a:endParaRPr lang="es-CL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9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EC16E1EE-5573-054F-96B9-A2A7A86991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5A7DF7-4D00-4DEB-8B89-2F01B9797012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t>02-03-2026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0970F9C6-C423-3F4D-A158-0F2DE140AC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C2D4D4DA-0480-084A-AF80-4D6EEF1230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D71F16-AEE5-A94E-8EBD-71A7D19160EE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2754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BE4228E0-D4DB-A24B-B5D4-470530D55A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85BFC-3841-4C64-88FA-5A20527EDE08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t>02-03-2026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DED07539-0987-EC44-8E2B-C2078104C2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1167FDFD-70E0-CD45-ACC0-BDEEBAD94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E3E6A0-A3A7-4146-90C6-269010EEEFE5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84006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9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9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3">
            <a:extLst>
              <a:ext uri="{FF2B5EF4-FFF2-40B4-BE49-F238E27FC236}">
                <a16:creationId xmlns:a16="http://schemas.microsoft.com/office/drawing/2014/main" xmlns="" id="{9D3FA4CB-BE5C-C545-A456-165B1FC95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D4E4EA-1BD4-478E-9484-1A72387C4E96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t>02-03-2026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4">
            <a:extLst>
              <a:ext uri="{FF2B5EF4-FFF2-40B4-BE49-F238E27FC236}">
                <a16:creationId xmlns:a16="http://schemas.microsoft.com/office/drawing/2014/main" xmlns="" id="{F070F184-BB6A-304C-8BFE-2D257A8DE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5">
            <a:extLst>
              <a:ext uri="{FF2B5EF4-FFF2-40B4-BE49-F238E27FC236}">
                <a16:creationId xmlns:a16="http://schemas.microsoft.com/office/drawing/2014/main" xmlns="" id="{C2E7F6E4-9BD8-B749-8DCF-340E199EA2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58CE35-8CCF-A04F-8F79-7F2D30D8C057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20769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9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9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3">
            <a:extLst>
              <a:ext uri="{FF2B5EF4-FFF2-40B4-BE49-F238E27FC236}">
                <a16:creationId xmlns:a16="http://schemas.microsoft.com/office/drawing/2014/main" xmlns="" id="{BAD05F56-D4E6-8142-AEDB-62463FA349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2AE6BB-DAC4-40EB-8CAC-F65C9ADDAF8B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t>02-03-2026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Marcador de pie de página 4">
            <a:extLst>
              <a:ext uri="{FF2B5EF4-FFF2-40B4-BE49-F238E27FC236}">
                <a16:creationId xmlns:a16="http://schemas.microsoft.com/office/drawing/2014/main" xmlns="" id="{BF366A82-35FA-2C45-B05A-989FB193BF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Marcador de número de diapositiva 5">
            <a:extLst>
              <a:ext uri="{FF2B5EF4-FFF2-40B4-BE49-F238E27FC236}">
                <a16:creationId xmlns:a16="http://schemas.microsoft.com/office/drawing/2014/main" xmlns="" id="{C8087D52-2C96-0648-900A-4098C789E9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B730E5-5EA4-2D40-8215-565EF01EC268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41690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3">
            <a:extLst>
              <a:ext uri="{FF2B5EF4-FFF2-40B4-BE49-F238E27FC236}">
                <a16:creationId xmlns:a16="http://schemas.microsoft.com/office/drawing/2014/main" xmlns="" id="{31883BB4-4EF4-C743-A7D0-D84490BC3B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64B99F-7F0D-44D3-A222-82A0C672E055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t>02-03-2026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Marcador de pie de página 4">
            <a:extLst>
              <a:ext uri="{FF2B5EF4-FFF2-40B4-BE49-F238E27FC236}">
                <a16:creationId xmlns:a16="http://schemas.microsoft.com/office/drawing/2014/main" xmlns="" id="{C4DC32C1-87A1-2042-B949-2AF09F5D57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número de diapositiva 5">
            <a:extLst>
              <a:ext uri="{FF2B5EF4-FFF2-40B4-BE49-F238E27FC236}">
                <a16:creationId xmlns:a16="http://schemas.microsoft.com/office/drawing/2014/main" xmlns="" id="{EE92D141-E2F4-F44E-A8D6-4B6DA03BDB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74914-9A9C-CC4E-83E2-D50CCE8F9C60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00739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3">
            <a:extLst>
              <a:ext uri="{FF2B5EF4-FFF2-40B4-BE49-F238E27FC236}">
                <a16:creationId xmlns:a16="http://schemas.microsoft.com/office/drawing/2014/main" xmlns="" id="{C50848C0-45D9-EC43-95BB-5199E4DEF8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9B949B-6C6C-4865-83E9-CC43C717EA48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t>02-03-2026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Marcador de pie de página 4">
            <a:extLst>
              <a:ext uri="{FF2B5EF4-FFF2-40B4-BE49-F238E27FC236}">
                <a16:creationId xmlns:a16="http://schemas.microsoft.com/office/drawing/2014/main" xmlns="" id="{65C16C4F-A71B-244A-A73D-6D207D7CC2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Marcador de número de diapositiva 5">
            <a:extLst>
              <a:ext uri="{FF2B5EF4-FFF2-40B4-BE49-F238E27FC236}">
                <a16:creationId xmlns:a16="http://schemas.microsoft.com/office/drawing/2014/main" xmlns="" id="{2CE911AA-E307-4A48-A29D-826BC7ED7E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40F4A7-4DBF-B647-87AB-6375AECD85D4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29577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500"/>
            </a:lvl2pPr>
            <a:lvl3pPr marL="914377" indent="0">
              <a:buNone/>
              <a:defRPr sz="1200"/>
            </a:lvl3pPr>
            <a:lvl4pPr marL="1371566" indent="0">
              <a:buNone/>
              <a:defRPr sz="1100"/>
            </a:lvl4pPr>
            <a:lvl5pPr marL="1828754" indent="0">
              <a:buNone/>
              <a:defRPr sz="1100"/>
            </a:lvl5pPr>
            <a:lvl6pPr marL="2285943" indent="0">
              <a:buNone/>
              <a:defRPr sz="1100"/>
            </a:lvl6pPr>
            <a:lvl7pPr marL="2743131" indent="0">
              <a:buNone/>
              <a:defRPr sz="1100"/>
            </a:lvl7pPr>
            <a:lvl8pPr marL="3200320" indent="0">
              <a:buNone/>
              <a:defRPr sz="1100"/>
            </a:lvl8pPr>
            <a:lvl9pPr marL="3657509" indent="0">
              <a:buNone/>
              <a:defRPr sz="11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3">
            <a:extLst>
              <a:ext uri="{FF2B5EF4-FFF2-40B4-BE49-F238E27FC236}">
                <a16:creationId xmlns:a16="http://schemas.microsoft.com/office/drawing/2014/main" xmlns="" id="{8D7B427D-2931-BF43-B0C3-E873E3F9B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DC27C4-8F2D-4E90-A733-7C2B9FE775D0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t>02-03-2026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4">
            <a:extLst>
              <a:ext uri="{FF2B5EF4-FFF2-40B4-BE49-F238E27FC236}">
                <a16:creationId xmlns:a16="http://schemas.microsoft.com/office/drawing/2014/main" xmlns="" id="{AD28834E-07E3-BF42-90C7-7FF9D56B3F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5">
            <a:extLst>
              <a:ext uri="{FF2B5EF4-FFF2-40B4-BE49-F238E27FC236}">
                <a16:creationId xmlns:a16="http://schemas.microsoft.com/office/drawing/2014/main" xmlns="" id="{DC659769-065E-2C47-81AB-D8ECA1A462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A4E7C4-CB29-2D47-B6FF-AF67B61667B6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9361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500"/>
            </a:lvl2pPr>
            <a:lvl3pPr marL="914377" indent="0">
              <a:buNone/>
              <a:defRPr sz="1200"/>
            </a:lvl3pPr>
            <a:lvl4pPr marL="1371566" indent="0">
              <a:buNone/>
              <a:defRPr sz="1100"/>
            </a:lvl4pPr>
            <a:lvl5pPr marL="1828754" indent="0">
              <a:buNone/>
              <a:defRPr sz="1100"/>
            </a:lvl5pPr>
            <a:lvl6pPr marL="2285943" indent="0">
              <a:buNone/>
              <a:defRPr sz="1100"/>
            </a:lvl6pPr>
            <a:lvl7pPr marL="2743131" indent="0">
              <a:buNone/>
              <a:defRPr sz="1100"/>
            </a:lvl7pPr>
            <a:lvl8pPr marL="3200320" indent="0">
              <a:buNone/>
              <a:defRPr sz="1100"/>
            </a:lvl8pPr>
            <a:lvl9pPr marL="3657509" indent="0">
              <a:buNone/>
              <a:defRPr sz="11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3">
            <a:extLst>
              <a:ext uri="{FF2B5EF4-FFF2-40B4-BE49-F238E27FC236}">
                <a16:creationId xmlns:a16="http://schemas.microsoft.com/office/drawing/2014/main" xmlns="" id="{00AC0BDD-C5C2-C048-A360-DFC906818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372539-D439-457D-97E3-C8EA43161E3A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t>02-03-2026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4">
            <a:extLst>
              <a:ext uri="{FF2B5EF4-FFF2-40B4-BE49-F238E27FC236}">
                <a16:creationId xmlns:a16="http://schemas.microsoft.com/office/drawing/2014/main" xmlns="" id="{7693B53B-88EB-6C40-9523-D35A6E8D72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5">
            <a:extLst>
              <a:ext uri="{FF2B5EF4-FFF2-40B4-BE49-F238E27FC236}">
                <a16:creationId xmlns:a16="http://schemas.microsoft.com/office/drawing/2014/main" xmlns="" id="{1DC98891-3F23-A844-8CC1-0D10FFFA1F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E4F3A4-2FFA-924A-BC4F-75EDAF0BFF66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73809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3B1B357B-D554-E44F-ABA2-72C4E73CE1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F3A804-0F03-4C30-BDFF-06654C495430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t>02-03-2026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38C70964-69B7-F541-944C-6960CB867D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D6201C24-C9F2-D64B-A091-5832EEA56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9E18FC-9576-EE49-B4FC-408293CDF999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7991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1" y="365126"/>
            <a:ext cx="2628900" cy="5811839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1" y="365126"/>
            <a:ext cx="7734300" cy="5811839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5C8060D6-BA54-C046-8785-59F912CA57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E38E75-C342-4938-94F3-9C827580EAF7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t>02-03-2026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9686C195-92BE-8740-A0C4-635C88E4BF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04F04F70-459D-BE48-8DDD-FB9C3DF39C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98F80E-16E0-6447-9983-7CD4B5B784F7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54156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609601" y="274743"/>
            <a:ext cx="109728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14B4E25E-8CB8-4BBC-B106-EBC9AE57BBC4}" type="datetime1">
              <a:rPr lang="es-CL" smtClean="0"/>
              <a:t>02-03-2026</a:t>
            </a:fld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4C8FD797-810A-42F6-9FF7-4F8921AF56D8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19170341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F9E19-1401-40C3-9C8F-69263DBFFF2A}" type="datetimeFigureOut">
              <a:rPr lang="en-US" smtClean="0"/>
              <a:t>3/2/2026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5D119-5400-478E-B963-A13324179AE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87548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F9E19-1401-40C3-9C8F-69263DBFFF2A}" type="datetimeFigureOut">
              <a:rPr lang="en-US" smtClean="0"/>
              <a:t>3/2/2026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5D119-5400-478E-B963-A13324179AE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80457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F9E19-1401-40C3-9C8F-69263DBFFF2A}" type="datetimeFigureOut">
              <a:rPr lang="en-US" smtClean="0"/>
              <a:t>3/2/2026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5D119-5400-478E-B963-A13324179AE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81087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F9E19-1401-40C3-9C8F-69263DBFFF2A}" type="datetimeFigureOut">
              <a:rPr lang="en-US" smtClean="0"/>
              <a:t>3/2/2026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5D119-5400-478E-B963-A13324179AE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616688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F9E19-1401-40C3-9C8F-69263DBFFF2A}" type="datetimeFigureOut">
              <a:rPr lang="en-US" smtClean="0"/>
              <a:t>3/2/2026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5D119-5400-478E-B963-A13324179AE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19661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F9E19-1401-40C3-9C8F-69263DBFFF2A}" type="datetimeFigureOut">
              <a:rPr lang="en-US" smtClean="0"/>
              <a:t>3/2/2026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5D119-5400-478E-B963-A13324179AE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148825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F9E19-1401-40C3-9C8F-69263DBFFF2A}" type="datetimeFigureOut">
              <a:rPr lang="en-US" smtClean="0"/>
              <a:t>3/2/2026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5D119-5400-478E-B963-A13324179AE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022389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F9E19-1401-40C3-9C8F-69263DBFFF2A}" type="datetimeFigureOut">
              <a:rPr lang="en-US" smtClean="0"/>
              <a:t>3/2/2026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5D119-5400-478E-B963-A13324179AE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322486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F9E19-1401-40C3-9C8F-69263DBFFF2A}" type="datetimeFigureOut">
              <a:rPr lang="en-US" smtClean="0"/>
              <a:t>3/2/2026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5D119-5400-478E-B963-A13324179AE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753236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F9E19-1401-40C3-9C8F-69263DBFFF2A}" type="datetimeFigureOut">
              <a:rPr lang="en-US" smtClean="0"/>
              <a:t>3/2/2026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5D119-5400-478E-B963-A13324179AE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929219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F9E19-1401-40C3-9C8F-69263DBFFF2A}" type="datetimeFigureOut">
              <a:rPr lang="en-US" smtClean="0"/>
              <a:t>3/2/2026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5D119-5400-478E-B963-A13324179AE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394408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F9E19-1401-40C3-9C8F-69263DBFFF2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5D119-5400-478E-B963-A13324179A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625061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F9E19-1401-40C3-9C8F-69263DBFFF2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5D119-5400-478E-B963-A13324179A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252487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F9E19-1401-40C3-9C8F-69263DBFFF2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5D119-5400-478E-B963-A13324179A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867491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F9E19-1401-40C3-9C8F-69263DBFFF2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5D119-5400-478E-B963-A13324179A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010704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F9E19-1401-40C3-9C8F-69263DBFFF2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5D119-5400-478E-B963-A13324179A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93299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F9E19-1401-40C3-9C8F-69263DBFFF2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5D119-5400-478E-B963-A13324179A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586113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F9E19-1401-40C3-9C8F-69263DBFFF2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5D119-5400-478E-B963-A13324179A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604421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F9E19-1401-40C3-9C8F-69263DBFFF2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5D119-5400-478E-B963-A13324179A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050204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F9E19-1401-40C3-9C8F-69263DBFFF2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5D119-5400-478E-B963-A13324179A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463091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F9E19-1401-40C3-9C8F-69263DBFFF2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5D119-5400-478E-B963-A13324179A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331161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F9E19-1401-40C3-9C8F-69263DBFFF2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5D119-5400-478E-B963-A13324179A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63428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F9E19-1401-40C3-9C8F-69263DBFFF2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5D119-5400-478E-B963-A13324179A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081752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F9E19-1401-40C3-9C8F-69263DBFFF2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5D119-5400-478E-B963-A13324179A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375909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F9E19-1401-40C3-9C8F-69263DBFFF2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5D119-5400-478E-B963-A13324179A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050244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F9E19-1401-40C3-9C8F-69263DBFFF2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5D119-5400-478E-B963-A13324179A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538810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F9E19-1401-40C3-9C8F-69263DBFFF2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5D119-5400-478E-B963-A13324179A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22205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F9E19-1401-40C3-9C8F-69263DBFFF2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5D119-5400-478E-B963-A13324179A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809251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F9E19-1401-40C3-9C8F-69263DBFFF2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5D119-5400-478E-B963-A13324179A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76587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F9E19-1401-40C3-9C8F-69263DBFFF2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5D119-5400-478E-B963-A13324179A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504140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F9E19-1401-40C3-9C8F-69263DBFFF2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5D119-5400-478E-B963-A13324179A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870322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F9E19-1401-40C3-9C8F-69263DBFFF2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5D119-5400-478E-B963-A13324179A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876050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F9E19-1401-40C3-9C8F-69263DBFFF2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5D119-5400-478E-B963-A13324179A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779647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bg>
      <p:bgPr>
        <a:solidFill>
          <a:srgbClr val="1011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66D112BE-FFA2-AE44-BCB1-34DB70C113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45D861-3B27-40BF-894A-A8372673D2F2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26631570-2119-864C-A547-FFF0694D17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B085B712-81FB-C044-BB27-06F9BF340A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DD0E87-3A49-6049-B54F-C69DB427A53D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texto 2">
            <a:extLst>
              <a:ext uri="{FF2B5EF4-FFF2-40B4-BE49-F238E27FC236}">
                <a16:creationId xmlns="" xmlns:a16="http://schemas.microsoft.com/office/drawing/2014/main" id="{E8288361-59F3-5748-993A-334F275B1E07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217455" y="1354441"/>
            <a:ext cx="11822362" cy="4351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8" tIns="45719" rIns="91438" bIns="4571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dirty="0"/>
              <a:t>Haga clic para modificar los estilos de texto del patrón</a:t>
            </a:r>
          </a:p>
          <a:p>
            <a:pPr lvl="1"/>
            <a:r>
              <a:rPr lang="es-ES" altLang="es-CL" dirty="0"/>
              <a:t>Segundo nivel</a:t>
            </a:r>
          </a:p>
          <a:p>
            <a:pPr lvl="2"/>
            <a:r>
              <a:rPr lang="es-ES" altLang="es-CL" dirty="0"/>
              <a:t>Tercer nivel</a:t>
            </a:r>
          </a:p>
          <a:p>
            <a:pPr lvl="3"/>
            <a:r>
              <a:rPr lang="es-ES" altLang="es-CL" dirty="0"/>
              <a:t>Cuarto nivel</a:t>
            </a:r>
          </a:p>
          <a:p>
            <a:pPr lvl="4"/>
            <a:r>
              <a:rPr lang="es-ES" altLang="es-CL" dirty="0"/>
              <a:t>Quinto nivel</a:t>
            </a:r>
            <a:endParaRPr lang="es-CL" altLang="es-CL" dirty="0"/>
          </a:p>
        </p:txBody>
      </p:sp>
      <p:sp>
        <p:nvSpPr>
          <p:cNvPr id="8" name="Marcador de título 1">
            <a:extLst>
              <a:ext uri="{FF2B5EF4-FFF2-40B4-BE49-F238E27FC236}">
                <a16:creationId xmlns="" xmlns:a16="http://schemas.microsoft.com/office/drawing/2014/main" id="{B3FCB08D-1380-2A47-8C7B-7BAB5B6630C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 rot="10800000" flipV="1">
            <a:off x="1066799" y="81565"/>
            <a:ext cx="10200522" cy="956569"/>
          </a:xfrm>
          <a:prstGeom prst="rect">
            <a:avLst/>
          </a:prstGeom>
          <a:solidFill>
            <a:srgbClr val="101138"/>
          </a:solidFill>
          <a:ln>
            <a:noFill/>
          </a:ln>
          <a:extLst/>
        </p:spPr>
        <p:txBody>
          <a:bodyPr vert="horz" wrap="square" lIns="91438" tIns="45719" rIns="91438" bIns="4571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dirty="0"/>
              <a:t>Haga clic para modificar el estilo de título del patrón</a:t>
            </a:r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32380944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dirty="0"/>
              <a:t>Haga clic para modificar el estilo de título del patrón</a:t>
            </a:r>
            <a:endParaRPr lang="es-CL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9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EC16E1EE-5573-054F-96B9-A2A7A86991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5A7DF7-4D00-4DEB-8B89-2F01B9797012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0970F9C6-C423-3F4D-A158-0F2DE140AC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C2D4D4DA-0480-084A-AF80-4D6EEF1230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D71F16-AEE5-A94E-8EBD-71A7D19160EE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34404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BE4228E0-D4DB-A24B-B5D4-470530D55A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85BFC-3841-4C64-88FA-5A20527EDE08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DED07539-0987-EC44-8E2B-C2078104C2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1167FDFD-70E0-CD45-ACC0-BDEEBAD94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E3E6A0-A3A7-4146-90C6-269010EEEFE5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06485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9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9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3">
            <a:extLst>
              <a:ext uri="{FF2B5EF4-FFF2-40B4-BE49-F238E27FC236}">
                <a16:creationId xmlns="" xmlns:a16="http://schemas.microsoft.com/office/drawing/2014/main" id="{9D3FA4CB-BE5C-C545-A456-165B1FC95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D4E4EA-1BD4-478E-9484-1A72387C4E96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4">
            <a:extLst>
              <a:ext uri="{FF2B5EF4-FFF2-40B4-BE49-F238E27FC236}">
                <a16:creationId xmlns="" xmlns:a16="http://schemas.microsoft.com/office/drawing/2014/main" id="{F070F184-BB6A-304C-8BFE-2D257A8DE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5">
            <a:extLst>
              <a:ext uri="{FF2B5EF4-FFF2-40B4-BE49-F238E27FC236}">
                <a16:creationId xmlns="" xmlns:a16="http://schemas.microsoft.com/office/drawing/2014/main" id="{C2E7F6E4-9BD8-B749-8DCF-340E199EA2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58CE35-8CCF-A04F-8F79-7F2D30D8C057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56738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9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9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3">
            <a:extLst>
              <a:ext uri="{FF2B5EF4-FFF2-40B4-BE49-F238E27FC236}">
                <a16:creationId xmlns="" xmlns:a16="http://schemas.microsoft.com/office/drawing/2014/main" id="{BAD05F56-D4E6-8142-AEDB-62463FA349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2AE6BB-DAC4-40EB-8CAC-F65C9ADDAF8B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Marcador de pie de página 4">
            <a:extLst>
              <a:ext uri="{FF2B5EF4-FFF2-40B4-BE49-F238E27FC236}">
                <a16:creationId xmlns="" xmlns:a16="http://schemas.microsoft.com/office/drawing/2014/main" id="{BF366A82-35FA-2C45-B05A-989FB193BF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Marcador de número de diapositiva 5">
            <a:extLst>
              <a:ext uri="{FF2B5EF4-FFF2-40B4-BE49-F238E27FC236}">
                <a16:creationId xmlns="" xmlns:a16="http://schemas.microsoft.com/office/drawing/2014/main" id="{C8087D52-2C96-0648-900A-4098C789E9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B730E5-5EA4-2D40-8215-565EF01EC268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62483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3">
            <a:extLst>
              <a:ext uri="{FF2B5EF4-FFF2-40B4-BE49-F238E27FC236}">
                <a16:creationId xmlns="" xmlns:a16="http://schemas.microsoft.com/office/drawing/2014/main" id="{31883BB4-4EF4-C743-A7D0-D84490BC3B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64B99F-7F0D-44D3-A222-82A0C672E055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Marcador de pie de página 4">
            <a:extLst>
              <a:ext uri="{FF2B5EF4-FFF2-40B4-BE49-F238E27FC236}">
                <a16:creationId xmlns="" xmlns:a16="http://schemas.microsoft.com/office/drawing/2014/main" id="{C4DC32C1-87A1-2042-B949-2AF09F5D57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número de diapositiva 5">
            <a:extLst>
              <a:ext uri="{FF2B5EF4-FFF2-40B4-BE49-F238E27FC236}">
                <a16:creationId xmlns="" xmlns:a16="http://schemas.microsoft.com/office/drawing/2014/main" id="{EE92D141-E2F4-F44E-A8D6-4B6DA03BDB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74914-9A9C-CC4E-83E2-D50CCE8F9C60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572010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3">
            <a:extLst>
              <a:ext uri="{FF2B5EF4-FFF2-40B4-BE49-F238E27FC236}">
                <a16:creationId xmlns="" xmlns:a16="http://schemas.microsoft.com/office/drawing/2014/main" id="{C50848C0-45D9-EC43-95BB-5199E4DEF8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9B949B-6C6C-4865-83E9-CC43C717EA48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Marcador de pie de página 4">
            <a:extLst>
              <a:ext uri="{FF2B5EF4-FFF2-40B4-BE49-F238E27FC236}">
                <a16:creationId xmlns="" xmlns:a16="http://schemas.microsoft.com/office/drawing/2014/main" id="{65C16C4F-A71B-244A-A73D-6D207D7CC2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Marcador de número de diapositiva 5">
            <a:extLst>
              <a:ext uri="{FF2B5EF4-FFF2-40B4-BE49-F238E27FC236}">
                <a16:creationId xmlns="" xmlns:a16="http://schemas.microsoft.com/office/drawing/2014/main" id="{2CE911AA-E307-4A48-A29D-826BC7ED7E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40F4A7-4DBF-B647-87AB-6375AECD85D4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690126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500"/>
            </a:lvl2pPr>
            <a:lvl3pPr marL="914377" indent="0">
              <a:buNone/>
              <a:defRPr sz="1200"/>
            </a:lvl3pPr>
            <a:lvl4pPr marL="1371566" indent="0">
              <a:buNone/>
              <a:defRPr sz="1100"/>
            </a:lvl4pPr>
            <a:lvl5pPr marL="1828754" indent="0">
              <a:buNone/>
              <a:defRPr sz="1100"/>
            </a:lvl5pPr>
            <a:lvl6pPr marL="2285943" indent="0">
              <a:buNone/>
              <a:defRPr sz="1100"/>
            </a:lvl6pPr>
            <a:lvl7pPr marL="2743131" indent="0">
              <a:buNone/>
              <a:defRPr sz="1100"/>
            </a:lvl7pPr>
            <a:lvl8pPr marL="3200320" indent="0">
              <a:buNone/>
              <a:defRPr sz="1100"/>
            </a:lvl8pPr>
            <a:lvl9pPr marL="3657509" indent="0">
              <a:buNone/>
              <a:defRPr sz="11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3">
            <a:extLst>
              <a:ext uri="{FF2B5EF4-FFF2-40B4-BE49-F238E27FC236}">
                <a16:creationId xmlns="" xmlns:a16="http://schemas.microsoft.com/office/drawing/2014/main" id="{8D7B427D-2931-BF43-B0C3-E873E3F9B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DC27C4-8F2D-4E90-A733-7C2B9FE775D0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4">
            <a:extLst>
              <a:ext uri="{FF2B5EF4-FFF2-40B4-BE49-F238E27FC236}">
                <a16:creationId xmlns="" xmlns:a16="http://schemas.microsoft.com/office/drawing/2014/main" id="{AD28834E-07E3-BF42-90C7-7FF9D56B3F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5">
            <a:extLst>
              <a:ext uri="{FF2B5EF4-FFF2-40B4-BE49-F238E27FC236}">
                <a16:creationId xmlns="" xmlns:a16="http://schemas.microsoft.com/office/drawing/2014/main" id="{DC659769-065E-2C47-81AB-D8ECA1A462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A4E7C4-CB29-2D47-B6FF-AF67B61667B6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750406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500"/>
            </a:lvl2pPr>
            <a:lvl3pPr marL="914377" indent="0">
              <a:buNone/>
              <a:defRPr sz="1200"/>
            </a:lvl3pPr>
            <a:lvl4pPr marL="1371566" indent="0">
              <a:buNone/>
              <a:defRPr sz="1100"/>
            </a:lvl4pPr>
            <a:lvl5pPr marL="1828754" indent="0">
              <a:buNone/>
              <a:defRPr sz="1100"/>
            </a:lvl5pPr>
            <a:lvl6pPr marL="2285943" indent="0">
              <a:buNone/>
              <a:defRPr sz="1100"/>
            </a:lvl6pPr>
            <a:lvl7pPr marL="2743131" indent="0">
              <a:buNone/>
              <a:defRPr sz="1100"/>
            </a:lvl7pPr>
            <a:lvl8pPr marL="3200320" indent="0">
              <a:buNone/>
              <a:defRPr sz="1100"/>
            </a:lvl8pPr>
            <a:lvl9pPr marL="3657509" indent="0">
              <a:buNone/>
              <a:defRPr sz="11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3">
            <a:extLst>
              <a:ext uri="{FF2B5EF4-FFF2-40B4-BE49-F238E27FC236}">
                <a16:creationId xmlns="" xmlns:a16="http://schemas.microsoft.com/office/drawing/2014/main" id="{00AC0BDD-C5C2-C048-A360-DFC906818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372539-D439-457D-97E3-C8EA43161E3A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4">
            <a:extLst>
              <a:ext uri="{FF2B5EF4-FFF2-40B4-BE49-F238E27FC236}">
                <a16:creationId xmlns="" xmlns:a16="http://schemas.microsoft.com/office/drawing/2014/main" id="{7693B53B-88EB-6C40-9523-D35A6E8D72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5">
            <a:extLst>
              <a:ext uri="{FF2B5EF4-FFF2-40B4-BE49-F238E27FC236}">
                <a16:creationId xmlns="" xmlns:a16="http://schemas.microsoft.com/office/drawing/2014/main" id="{1DC98891-3F23-A844-8CC1-0D10FFFA1F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E4F3A4-2FFA-924A-BC4F-75EDAF0BFF66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0367039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3B1B357B-D554-E44F-ABA2-72C4E73CE1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F3A804-0F03-4C30-BDFF-06654C495430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38C70964-69B7-F541-944C-6960CB867D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D6201C24-C9F2-D64B-A091-5832EEA56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9E18FC-9576-EE49-B4FC-408293CDF999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2626805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1" y="365126"/>
            <a:ext cx="2628900" cy="5811839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1" y="365126"/>
            <a:ext cx="7734300" cy="5811839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5C8060D6-BA54-C046-8785-59F912CA57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E38E75-C342-4938-94F3-9C827580EAF7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9686C195-92BE-8740-A0C4-635C88E4BF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04F04F70-459D-BE48-8DDD-FB9C3DF39C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98F80E-16E0-6447-9983-7CD4B5B784F7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2612844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609601" y="274743"/>
            <a:ext cx="109728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14B4E25E-8CB8-4BBC-B106-EBC9AE57BBC4}" type="datetime1">
              <a:rPr lang="es-CL" smtClean="0"/>
              <a:pPr>
                <a:defRPr/>
              </a:pPr>
              <a:t>02-03-2026</a:t>
            </a:fld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4C8FD797-810A-42F6-9FF7-4F8921AF56D8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15348759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bg>
      <p:bgPr>
        <a:solidFill>
          <a:srgbClr val="1011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66D112BE-FFA2-AE44-BCB1-34DB70C113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45D861-3B27-40BF-894A-A8372673D2F2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26631570-2119-864C-A547-FFF0694D17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B085B712-81FB-C044-BB27-06F9BF340A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DD0E87-3A49-6049-B54F-C69DB427A53D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texto 2">
            <a:extLst>
              <a:ext uri="{FF2B5EF4-FFF2-40B4-BE49-F238E27FC236}">
                <a16:creationId xmlns="" xmlns:a16="http://schemas.microsoft.com/office/drawing/2014/main" id="{E8288361-59F3-5748-993A-334F275B1E07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217455" y="1354441"/>
            <a:ext cx="11822362" cy="4351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8" tIns="45719" rIns="91438" bIns="4571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dirty="0"/>
              <a:t>Haga clic para modificar los estilos de texto del patrón</a:t>
            </a:r>
          </a:p>
          <a:p>
            <a:pPr lvl="1"/>
            <a:r>
              <a:rPr lang="es-ES" altLang="es-CL" dirty="0"/>
              <a:t>Segundo nivel</a:t>
            </a:r>
          </a:p>
          <a:p>
            <a:pPr lvl="2"/>
            <a:r>
              <a:rPr lang="es-ES" altLang="es-CL" dirty="0"/>
              <a:t>Tercer nivel</a:t>
            </a:r>
          </a:p>
          <a:p>
            <a:pPr lvl="3"/>
            <a:r>
              <a:rPr lang="es-ES" altLang="es-CL" dirty="0"/>
              <a:t>Cuarto nivel</a:t>
            </a:r>
          </a:p>
          <a:p>
            <a:pPr lvl="4"/>
            <a:r>
              <a:rPr lang="es-ES" altLang="es-CL" dirty="0"/>
              <a:t>Quinto nivel</a:t>
            </a:r>
            <a:endParaRPr lang="es-CL" altLang="es-CL" dirty="0"/>
          </a:p>
        </p:txBody>
      </p:sp>
      <p:sp>
        <p:nvSpPr>
          <p:cNvPr id="8" name="Marcador de título 1">
            <a:extLst>
              <a:ext uri="{FF2B5EF4-FFF2-40B4-BE49-F238E27FC236}">
                <a16:creationId xmlns="" xmlns:a16="http://schemas.microsoft.com/office/drawing/2014/main" id="{B3FCB08D-1380-2A47-8C7B-7BAB5B6630C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 rot="10800000" flipV="1">
            <a:off x="1066799" y="81565"/>
            <a:ext cx="10200522" cy="956569"/>
          </a:xfrm>
          <a:prstGeom prst="rect">
            <a:avLst/>
          </a:prstGeom>
          <a:solidFill>
            <a:srgbClr val="101138"/>
          </a:solidFill>
          <a:ln>
            <a:noFill/>
          </a:ln>
          <a:extLst/>
        </p:spPr>
        <p:txBody>
          <a:bodyPr vert="horz" wrap="square" lIns="91438" tIns="45719" rIns="91438" bIns="4571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dirty="0"/>
              <a:t>Haga clic para modificar el estilo de título del patrón</a:t>
            </a:r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31732851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dirty="0"/>
              <a:t>Haga clic para modificar el estilo de título del patrón</a:t>
            </a:r>
            <a:endParaRPr lang="es-CL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9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EC16E1EE-5573-054F-96B9-A2A7A86991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5A7DF7-4D00-4DEB-8B89-2F01B9797012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0970F9C6-C423-3F4D-A158-0F2DE140AC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C2D4D4DA-0480-084A-AF80-4D6EEF1230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D71F16-AEE5-A94E-8EBD-71A7D19160EE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78391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BE4228E0-D4DB-A24B-B5D4-470530D55A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85BFC-3841-4C64-88FA-5A20527EDE08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DED07539-0987-EC44-8E2B-C2078104C2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1167FDFD-70E0-CD45-ACC0-BDEEBAD94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E3E6A0-A3A7-4146-90C6-269010EEEFE5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19857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9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9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3">
            <a:extLst>
              <a:ext uri="{FF2B5EF4-FFF2-40B4-BE49-F238E27FC236}">
                <a16:creationId xmlns="" xmlns:a16="http://schemas.microsoft.com/office/drawing/2014/main" id="{9D3FA4CB-BE5C-C545-A456-165B1FC95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D4E4EA-1BD4-478E-9484-1A72387C4E96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4">
            <a:extLst>
              <a:ext uri="{FF2B5EF4-FFF2-40B4-BE49-F238E27FC236}">
                <a16:creationId xmlns="" xmlns:a16="http://schemas.microsoft.com/office/drawing/2014/main" id="{F070F184-BB6A-304C-8BFE-2D257A8DE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5">
            <a:extLst>
              <a:ext uri="{FF2B5EF4-FFF2-40B4-BE49-F238E27FC236}">
                <a16:creationId xmlns="" xmlns:a16="http://schemas.microsoft.com/office/drawing/2014/main" id="{C2E7F6E4-9BD8-B749-8DCF-340E199EA2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58CE35-8CCF-A04F-8F79-7F2D30D8C057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7248797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9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9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3">
            <a:extLst>
              <a:ext uri="{FF2B5EF4-FFF2-40B4-BE49-F238E27FC236}">
                <a16:creationId xmlns="" xmlns:a16="http://schemas.microsoft.com/office/drawing/2014/main" id="{BAD05F56-D4E6-8142-AEDB-62463FA349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2AE6BB-DAC4-40EB-8CAC-F65C9ADDAF8B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Marcador de pie de página 4">
            <a:extLst>
              <a:ext uri="{FF2B5EF4-FFF2-40B4-BE49-F238E27FC236}">
                <a16:creationId xmlns="" xmlns:a16="http://schemas.microsoft.com/office/drawing/2014/main" id="{BF366A82-35FA-2C45-B05A-989FB193BF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Marcador de número de diapositiva 5">
            <a:extLst>
              <a:ext uri="{FF2B5EF4-FFF2-40B4-BE49-F238E27FC236}">
                <a16:creationId xmlns="" xmlns:a16="http://schemas.microsoft.com/office/drawing/2014/main" id="{C8087D52-2C96-0648-900A-4098C789E9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B730E5-5EA4-2D40-8215-565EF01EC268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7079204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3">
            <a:extLst>
              <a:ext uri="{FF2B5EF4-FFF2-40B4-BE49-F238E27FC236}">
                <a16:creationId xmlns="" xmlns:a16="http://schemas.microsoft.com/office/drawing/2014/main" id="{31883BB4-4EF4-C743-A7D0-D84490BC3B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64B99F-7F0D-44D3-A222-82A0C672E055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Marcador de pie de página 4">
            <a:extLst>
              <a:ext uri="{FF2B5EF4-FFF2-40B4-BE49-F238E27FC236}">
                <a16:creationId xmlns="" xmlns:a16="http://schemas.microsoft.com/office/drawing/2014/main" id="{C4DC32C1-87A1-2042-B949-2AF09F5D57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número de diapositiva 5">
            <a:extLst>
              <a:ext uri="{FF2B5EF4-FFF2-40B4-BE49-F238E27FC236}">
                <a16:creationId xmlns="" xmlns:a16="http://schemas.microsoft.com/office/drawing/2014/main" id="{EE92D141-E2F4-F44E-A8D6-4B6DA03BDB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74914-9A9C-CC4E-83E2-D50CCE8F9C60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1653825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3">
            <a:extLst>
              <a:ext uri="{FF2B5EF4-FFF2-40B4-BE49-F238E27FC236}">
                <a16:creationId xmlns="" xmlns:a16="http://schemas.microsoft.com/office/drawing/2014/main" id="{C50848C0-45D9-EC43-95BB-5199E4DEF8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9B949B-6C6C-4865-83E9-CC43C717EA48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Marcador de pie de página 4">
            <a:extLst>
              <a:ext uri="{FF2B5EF4-FFF2-40B4-BE49-F238E27FC236}">
                <a16:creationId xmlns="" xmlns:a16="http://schemas.microsoft.com/office/drawing/2014/main" id="{65C16C4F-A71B-244A-A73D-6D207D7CC2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Marcador de número de diapositiva 5">
            <a:extLst>
              <a:ext uri="{FF2B5EF4-FFF2-40B4-BE49-F238E27FC236}">
                <a16:creationId xmlns="" xmlns:a16="http://schemas.microsoft.com/office/drawing/2014/main" id="{2CE911AA-E307-4A48-A29D-826BC7ED7E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40F4A7-4DBF-B647-87AB-6375AECD85D4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5143655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500"/>
            </a:lvl2pPr>
            <a:lvl3pPr marL="914377" indent="0">
              <a:buNone/>
              <a:defRPr sz="1200"/>
            </a:lvl3pPr>
            <a:lvl4pPr marL="1371566" indent="0">
              <a:buNone/>
              <a:defRPr sz="1100"/>
            </a:lvl4pPr>
            <a:lvl5pPr marL="1828754" indent="0">
              <a:buNone/>
              <a:defRPr sz="1100"/>
            </a:lvl5pPr>
            <a:lvl6pPr marL="2285943" indent="0">
              <a:buNone/>
              <a:defRPr sz="1100"/>
            </a:lvl6pPr>
            <a:lvl7pPr marL="2743131" indent="0">
              <a:buNone/>
              <a:defRPr sz="1100"/>
            </a:lvl7pPr>
            <a:lvl8pPr marL="3200320" indent="0">
              <a:buNone/>
              <a:defRPr sz="1100"/>
            </a:lvl8pPr>
            <a:lvl9pPr marL="3657509" indent="0">
              <a:buNone/>
              <a:defRPr sz="11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3">
            <a:extLst>
              <a:ext uri="{FF2B5EF4-FFF2-40B4-BE49-F238E27FC236}">
                <a16:creationId xmlns="" xmlns:a16="http://schemas.microsoft.com/office/drawing/2014/main" id="{8D7B427D-2931-BF43-B0C3-E873E3F9B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DC27C4-8F2D-4E90-A733-7C2B9FE775D0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4">
            <a:extLst>
              <a:ext uri="{FF2B5EF4-FFF2-40B4-BE49-F238E27FC236}">
                <a16:creationId xmlns="" xmlns:a16="http://schemas.microsoft.com/office/drawing/2014/main" id="{AD28834E-07E3-BF42-90C7-7FF9D56B3F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5">
            <a:extLst>
              <a:ext uri="{FF2B5EF4-FFF2-40B4-BE49-F238E27FC236}">
                <a16:creationId xmlns="" xmlns:a16="http://schemas.microsoft.com/office/drawing/2014/main" id="{DC659769-065E-2C47-81AB-D8ECA1A462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A4E7C4-CB29-2D47-B6FF-AF67B61667B6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7820382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500"/>
            </a:lvl2pPr>
            <a:lvl3pPr marL="914377" indent="0">
              <a:buNone/>
              <a:defRPr sz="1200"/>
            </a:lvl3pPr>
            <a:lvl4pPr marL="1371566" indent="0">
              <a:buNone/>
              <a:defRPr sz="1100"/>
            </a:lvl4pPr>
            <a:lvl5pPr marL="1828754" indent="0">
              <a:buNone/>
              <a:defRPr sz="1100"/>
            </a:lvl5pPr>
            <a:lvl6pPr marL="2285943" indent="0">
              <a:buNone/>
              <a:defRPr sz="1100"/>
            </a:lvl6pPr>
            <a:lvl7pPr marL="2743131" indent="0">
              <a:buNone/>
              <a:defRPr sz="1100"/>
            </a:lvl7pPr>
            <a:lvl8pPr marL="3200320" indent="0">
              <a:buNone/>
              <a:defRPr sz="1100"/>
            </a:lvl8pPr>
            <a:lvl9pPr marL="3657509" indent="0">
              <a:buNone/>
              <a:defRPr sz="11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3">
            <a:extLst>
              <a:ext uri="{FF2B5EF4-FFF2-40B4-BE49-F238E27FC236}">
                <a16:creationId xmlns="" xmlns:a16="http://schemas.microsoft.com/office/drawing/2014/main" id="{00AC0BDD-C5C2-C048-A360-DFC906818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372539-D439-457D-97E3-C8EA43161E3A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4">
            <a:extLst>
              <a:ext uri="{FF2B5EF4-FFF2-40B4-BE49-F238E27FC236}">
                <a16:creationId xmlns="" xmlns:a16="http://schemas.microsoft.com/office/drawing/2014/main" id="{7693B53B-88EB-6C40-9523-D35A6E8D72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5">
            <a:extLst>
              <a:ext uri="{FF2B5EF4-FFF2-40B4-BE49-F238E27FC236}">
                <a16:creationId xmlns="" xmlns:a16="http://schemas.microsoft.com/office/drawing/2014/main" id="{1DC98891-3F23-A844-8CC1-0D10FFFA1F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E4F3A4-2FFA-924A-BC4F-75EDAF0BFF66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2025390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3B1B357B-D554-E44F-ABA2-72C4E73CE1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F3A804-0F03-4C30-BDFF-06654C495430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38C70964-69B7-F541-944C-6960CB867D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D6201C24-C9F2-D64B-A091-5832EEA56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9E18FC-9576-EE49-B4FC-408293CDF999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4938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1" y="365126"/>
            <a:ext cx="2628900" cy="5811839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1" y="365126"/>
            <a:ext cx="7734300" cy="5811839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5C8060D6-BA54-C046-8785-59F912CA57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E38E75-C342-4938-94F3-9C827580EAF7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9686C195-92BE-8740-A0C4-635C88E4BF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04F04F70-459D-BE48-8DDD-FB9C3DF39C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98F80E-16E0-6447-9983-7CD4B5B784F7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4927669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609601" y="274743"/>
            <a:ext cx="109728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14B4E25E-8CB8-4BBC-B106-EBC9AE57BBC4}" type="datetime1">
              <a:rPr lang="es-CL" smtClean="0"/>
              <a:pPr>
                <a:defRPr/>
              </a:pPr>
              <a:t>02-03-2026</a:t>
            </a:fld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4C8FD797-810A-42F6-9FF7-4F8921AF56D8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11601199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slideLayout" Target="../slideLayouts/slideLayout57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Relationship Id="rId14" Type="http://schemas.openxmlformats.org/officeDocument/2006/relationships/image" Target="../media/image1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5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60.xml"/><Relationship Id="rId7" Type="http://schemas.openxmlformats.org/officeDocument/2006/relationships/slideLayout" Target="../slideLayouts/slideLayout64.xml"/><Relationship Id="rId12" Type="http://schemas.openxmlformats.org/officeDocument/2006/relationships/slideLayout" Target="../slideLayouts/slideLayout69.xml"/><Relationship Id="rId2" Type="http://schemas.openxmlformats.org/officeDocument/2006/relationships/slideLayout" Target="../slideLayouts/slideLayout59.xml"/><Relationship Id="rId1" Type="http://schemas.openxmlformats.org/officeDocument/2006/relationships/slideLayout" Target="../slideLayouts/slideLayout58.xml"/><Relationship Id="rId6" Type="http://schemas.openxmlformats.org/officeDocument/2006/relationships/slideLayout" Target="../slideLayouts/slideLayout63.xml"/><Relationship Id="rId11" Type="http://schemas.openxmlformats.org/officeDocument/2006/relationships/slideLayout" Target="../slideLayouts/slideLayout68.xml"/><Relationship Id="rId5" Type="http://schemas.openxmlformats.org/officeDocument/2006/relationships/slideLayout" Target="../slideLayouts/slideLayout62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67.xml"/><Relationship Id="rId4" Type="http://schemas.openxmlformats.org/officeDocument/2006/relationships/slideLayout" Target="../slideLayouts/slideLayout61.xml"/><Relationship Id="rId9" Type="http://schemas.openxmlformats.org/officeDocument/2006/relationships/slideLayout" Target="../slideLayouts/slideLayout66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011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Marcador de título 1">
            <a:extLst>
              <a:ext uri="{FF2B5EF4-FFF2-40B4-BE49-F238E27FC236}">
                <a16:creationId xmlns:a16="http://schemas.microsoft.com/office/drawing/2014/main" xmlns="" id="{B3FCB08D-1380-2A47-8C7B-7BAB5B6630C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 rot="10800000" flipV="1">
            <a:off x="1066799" y="81565"/>
            <a:ext cx="10200522" cy="956569"/>
          </a:xfrm>
          <a:prstGeom prst="rect">
            <a:avLst/>
          </a:prstGeom>
          <a:solidFill>
            <a:srgbClr val="101138"/>
          </a:solidFill>
          <a:ln>
            <a:noFill/>
          </a:ln>
          <a:extLst/>
        </p:spPr>
        <p:txBody>
          <a:bodyPr vert="horz" wrap="square" lIns="91438" tIns="45719" rIns="91438" bIns="4571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dirty="0"/>
              <a:t>Haga clic para modificar el estilo de título del patrón</a:t>
            </a:r>
            <a:endParaRPr lang="es-CL" altLang="es-CL" dirty="0"/>
          </a:p>
        </p:txBody>
      </p:sp>
      <p:sp>
        <p:nvSpPr>
          <p:cNvPr id="1027" name="Marcador de texto 2">
            <a:extLst>
              <a:ext uri="{FF2B5EF4-FFF2-40B4-BE49-F238E27FC236}">
                <a16:creationId xmlns:a16="http://schemas.microsoft.com/office/drawing/2014/main" xmlns="" id="{E8288361-59F3-5748-993A-334F275B1E0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217455" y="1354441"/>
            <a:ext cx="11822362" cy="4351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8" tIns="45719" rIns="91438" bIns="4571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dirty="0"/>
              <a:t>Haga clic para modificar los estilos de texto del patrón</a:t>
            </a:r>
          </a:p>
          <a:p>
            <a:pPr lvl="1"/>
            <a:r>
              <a:rPr lang="es-ES" altLang="es-CL" dirty="0"/>
              <a:t>Segundo nivel</a:t>
            </a:r>
          </a:p>
          <a:p>
            <a:pPr lvl="2"/>
            <a:r>
              <a:rPr lang="es-ES" altLang="es-CL" dirty="0"/>
              <a:t>Tercer nivel</a:t>
            </a:r>
          </a:p>
          <a:p>
            <a:pPr lvl="3"/>
            <a:r>
              <a:rPr lang="es-ES" altLang="es-CL" dirty="0"/>
              <a:t>Cuarto nivel</a:t>
            </a:r>
          </a:p>
          <a:p>
            <a:pPr lvl="4"/>
            <a:r>
              <a:rPr lang="es-ES" altLang="es-CL" dirty="0"/>
              <a:t>Quinto nivel</a:t>
            </a:r>
            <a:endParaRPr lang="es-CL" altLang="es-CL" dirty="0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F331F470-2CB1-AC40-AE84-8EF7CDC3896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72FEAD4-D672-4C1E-A64D-F4B0167D4FE2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t>02-03-2026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622D1237-6258-3540-B7F8-D4920BCD201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37379AC5-B698-634D-BD27-739AD1CE780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D629D3F-33E0-D14D-A01A-674D68855FED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7">
            <a:extLst>
              <a:ext uri="{FF2B5EF4-FFF2-40B4-BE49-F238E27FC236}">
                <a16:creationId xmlns:a16="http://schemas.microsoft.com/office/drawing/2014/main" xmlns="" id="{A1EA36B4-DBE2-224F-B4A9-9F72FD11F156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11267323" y="0"/>
            <a:ext cx="772494" cy="1091791"/>
          </a:xfrm>
          <a:prstGeom prst="rect">
            <a:avLst/>
          </a:prstGeom>
        </p:spPr>
      </p:pic>
      <p:pic>
        <p:nvPicPr>
          <p:cNvPr id="10" name="Picture 2"/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455" y="74497"/>
            <a:ext cx="707222" cy="1015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1" name="Tabla 10"/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4088907270"/>
              </p:ext>
            </p:extLst>
          </p:nvPr>
        </p:nvGraphicFramePr>
        <p:xfrm>
          <a:off x="0" y="6334311"/>
          <a:ext cx="12192000" cy="5181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438400">
                  <a:extLst>
                    <a:ext uri="{9D8B030D-6E8A-4147-A177-3AD203B41FA5}">
                      <a16:colId xmlns:a16="http://schemas.microsoft.com/office/drawing/2014/main" xmlns="" val="2528273041"/>
                    </a:ext>
                  </a:extLst>
                </a:gridCol>
                <a:gridCol w="2438400">
                  <a:extLst>
                    <a:ext uri="{9D8B030D-6E8A-4147-A177-3AD203B41FA5}">
                      <a16:colId xmlns:a16="http://schemas.microsoft.com/office/drawing/2014/main" xmlns="" val="3237132065"/>
                    </a:ext>
                  </a:extLst>
                </a:gridCol>
                <a:gridCol w="2438400">
                  <a:extLst>
                    <a:ext uri="{9D8B030D-6E8A-4147-A177-3AD203B41FA5}">
                      <a16:colId xmlns:a16="http://schemas.microsoft.com/office/drawing/2014/main" xmlns="" val="498416089"/>
                    </a:ext>
                  </a:extLst>
                </a:gridCol>
                <a:gridCol w="2438400">
                  <a:extLst>
                    <a:ext uri="{9D8B030D-6E8A-4147-A177-3AD203B41FA5}">
                      <a16:colId xmlns:a16="http://schemas.microsoft.com/office/drawing/2014/main" xmlns="" val="2273497759"/>
                    </a:ext>
                  </a:extLst>
                </a:gridCol>
                <a:gridCol w="2438400">
                  <a:extLst>
                    <a:ext uri="{9D8B030D-6E8A-4147-A177-3AD203B41FA5}">
                      <a16:colId xmlns:a16="http://schemas.microsoft.com/office/drawing/2014/main" xmlns="" val="1834107462"/>
                    </a:ext>
                  </a:extLst>
                </a:gridCol>
              </a:tblGrid>
              <a:tr h="252756">
                <a:tc>
                  <a:txBody>
                    <a:bodyPr/>
                    <a:lstStyle/>
                    <a:p>
                      <a:pPr algn="ctr"/>
                      <a:endParaRPr lang="en-US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100" dirty="0" smtClean="0">
                          <a:solidFill>
                            <a:schemeClr val="bg1"/>
                          </a:solidFill>
                        </a:rPr>
                        <a:t>PATRIOTISMO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10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82577762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MX" sz="1100" dirty="0" smtClean="0">
                          <a:solidFill>
                            <a:schemeClr val="bg1"/>
                          </a:solidFill>
                        </a:rPr>
                        <a:t>HONOR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100" dirty="0" smtClean="0">
                          <a:solidFill>
                            <a:schemeClr val="bg1"/>
                          </a:solidFill>
                        </a:rPr>
                        <a:t>LEALTAD</a:t>
                      </a:r>
                      <a:endParaRPr lang="en-US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100" dirty="0" smtClean="0">
                          <a:solidFill>
                            <a:schemeClr val="bg1"/>
                          </a:solidFill>
                        </a:rPr>
                        <a:t>VALENTÍA</a:t>
                      </a:r>
                      <a:endParaRPr lang="en-US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100" dirty="0" smtClean="0">
                          <a:solidFill>
                            <a:schemeClr val="bg1"/>
                          </a:solidFill>
                        </a:rPr>
                        <a:t>INTEGRIDAD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100" dirty="0" smtClean="0">
                          <a:solidFill>
                            <a:schemeClr val="bg1"/>
                          </a:solidFill>
                        </a:rPr>
                        <a:t>DEBER</a:t>
                      </a:r>
                      <a:endParaRPr lang="en-US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523771124"/>
                  </a:ext>
                </a:extLst>
              </a:tr>
            </a:tbl>
          </a:graphicData>
        </a:graphic>
      </p:graphicFrame>
      <p:cxnSp>
        <p:nvCxnSpPr>
          <p:cNvPr id="12" name="Conector recto 11"/>
          <p:cNvCxnSpPr/>
          <p:nvPr userDrawn="1"/>
        </p:nvCxnSpPr>
        <p:spPr>
          <a:xfrm>
            <a:off x="0" y="6334311"/>
            <a:ext cx="12192000" cy="0"/>
          </a:xfrm>
          <a:prstGeom prst="line">
            <a:avLst/>
          </a:prstGeom>
          <a:ln w="3810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3" name="Conector recto 12"/>
          <p:cNvCxnSpPr/>
          <p:nvPr userDrawn="1"/>
        </p:nvCxnSpPr>
        <p:spPr>
          <a:xfrm>
            <a:off x="0" y="1196287"/>
            <a:ext cx="12192000" cy="0"/>
          </a:xfrm>
          <a:prstGeom prst="line">
            <a:avLst/>
          </a:prstGeom>
          <a:ln w="3810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35308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1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bg1"/>
          </a:solidFill>
          <a:latin typeface="+mn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189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377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566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754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594" indent="-228594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783" indent="-228594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2971" indent="-228594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160" indent="-228594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bg1"/>
          </a:solidFill>
          <a:latin typeface="+mn-lt"/>
          <a:ea typeface="+mn-ea"/>
          <a:cs typeface="+mn-cs"/>
        </a:defRPr>
      </a:lvl4pPr>
      <a:lvl5pPr marL="2057349" indent="-228594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bg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9F9E19-1401-40C3-9C8F-69263DBFFF2A}" type="datetimeFigureOut">
              <a:rPr lang="en-US" smtClean="0"/>
              <a:t>3/2/2026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25D119-5400-478E-B963-A13324179AE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6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9F9E19-1401-40C3-9C8F-69263DBFFF2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25D119-5400-478E-B963-A13324179A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04859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9F9E19-1401-40C3-9C8F-69263DBFFF2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25D119-5400-478E-B963-A13324179A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0505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011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Marcador de título 1">
            <a:extLst>
              <a:ext uri="{FF2B5EF4-FFF2-40B4-BE49-F238E27FC236}">
                <a16:creationId xmlns="" xmlns:a16="http://schemas.microsoft.com/office/drawing/2014/main" id="{B3FCB08D-1380-2A47-8C7B-7BAB5B6630C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 rot="10800000" flipV="1">
            <a:off x="1066799" y="81565"/>
            <a:ext cx="10200522" cy="956569"/>
          </a:xfrm>
          <a:prstGeom prst="rect">
            <a:avLst/>
          </a:prstGeom>
          <a:solidFill>
            <a:srgbClr val="101138"/>
          </a:solidFill>
          <a:ln>
            <a:noFill/>
          </a:ln>
          <a:extLst/>
        </p:spPr>
        <p:txBody>
          <a:bodyPr vert="horz" wrap="square" lIns="91438" tIns="45719" rIns="91438" bIns="4571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dirty="0"/>
              <a:t>Haga clic para modificar el estilo de título del patrón</a:t>
            </a:r>
            <a:endParaRPr lang="es-CL" altLang="es-CL" dirty="0"/>
          </a:p>
        </p:txBody>
      </p:sp>
      <p:sp>
        <p:nvSpPr>
          <p:cNvPr id="1027" name="Marcador de texto 2">
            <a:extLst>
              <a:ext uri="{FF2B5EF4-FFF2-40B4-BE49-F238E27FC236}">
                <a16:creationId xmlns="" xmlns:a16="http://schemas.microsoft.com/office/drawing/2014/main" id="{E8288361-59F3-5748-993A-334F275B1E0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217455" y="1354441"/>
            <a:ext cx="11822362" cy="4351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8" tIns="45719" rIns="91438" bIns="4571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dirty="0"/>
              <a:t>Haga clic para modificar los estilos de texto del patrón</a:t>
            </a:r>
          </a:p>
          <a:p>
            <a:pPr lvl="1"/>
            <a:r>
              <a:rPr lang="es-ES" altLang="es-CL" dirty="0"/>
              <a:t>Segundo nivel</a:t>
            </a:r>
          </a:p>
          <a:p>
            <a:pPr lvl="2"/>
            <a:r>
              <a:rPr lang="es-ES" altLang="es-CL" dirty="0"/>
              <a:t>Tercer nivel</a:t>
            </a:r>
          </a:p>
          <a:p>
            <a:pPr lvl="3"/>
            <a:r>
              <a:rPr lang="es-ES" altLang="es-CL" dirty="0"/>
              <a:t>Cuarto nivel</a:t>
            </a:r>
          </a:p>
          <a:p>
            <a:pPr lvl="4"/>
            <a:r>
              <a:rPr lang="es-ES" altLang="es-CL" dirty="0"/>
              <a:t>Quinto nivel</a:t>
            </a:r>
            <a:endParaRPr lang="es-CL" altLang="es-CL" dirty="0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F331F470-2CB1-AC40-AE84-8EF7CDC3896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72FEAD4-D672-4C1E-A64D-F4B0167D4FE2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622D1237-6258-3540-B7F8-D4920BCD201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37379AC5-B698-634D-BD27-739AD1CE780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D629D3F-33E0-D14D-A01A-674D68855FED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7">
            <a:extLst>
              <a:ext uri="{FF2B5EF4-FFF2-40B4-BE49-F238E27FC236}">
                <a16:creationId xmlns="" xmlns:a16="http://schemas.microsoft.com/office/drawing/2014/main" id="{A1EA36B4-DBE2-224F-B4A9-9F72FD11F156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11267323" y="0"/>
            <a:ext cx="772494" cy="1091791"/>
          </a:xfrm>
          <a:prstGeom prst="rect">
            <a:avLst/>
          </a:prstGeom>
        </p:spPr>
      </p:pic>
      <p:pic>
        <p:nvPicPr>
          <p:cNvPr id="10" name="Picture 2"/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455" y="74497"/>
            <a:ext cx="707222" cy="1015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1" name="Tabla 10"/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1232138064"/>
              </p:ext>
            </p:extLst>
          </p:nvPr>
        </p:nvGraphicFramePr>
        <p:xfrm>
          <a:off x="0" y="6334311"/>
          <a:ext cx="12192000" cy="5181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438400">
                  <a:extLst>
                    <a:ext uri="{9D8B030D-6E8A-4147-A177-3AD203B41FA5}">
                      <a16:colId xmlns="" xmlns:a16="http://schemas.microsoft.com/office/drawing/2014/main" val="2528273041"/>
                    </a:ext>
                  </a:extLst>
                </a:gridCol>
                <a:gridCol w="2438400">
                  <a:extLst>
                    <a:ext uri="{9D8B030D-6E8A-4147-A177-3AD203B41FA5}">
                      <a16:colId xmlns="" xmlns:a16="http://schemas.microsoft.com/office/drawing/2014/main" val="3237132065"/>
                    </a:ext>
                  </a:extLst>
                </a:gridCol>
                <a:gridCol w="2438400">
                  <a:extLst>
                    <a:ext uri="{9D8B030D-6E8A-4147-A177-3AD203B41FA5}">
                      <a16:colId xmlns="" xmlns:a16="http://schemas.microsoft.com/office/drawing/2014/main" val="498416089"/>
                    </a:ext>
                  </a:extLst>
                </a:gridCol>
                <a:gridCol w="2438400">
                  <a:extLst>
                    <a:ext uri="{9D8B030D-6E8A-4147-A177-3AD203B41FA5}">
                      <a16:colId xmlns="" xmlns:a16="http://schemas.microsoft.com/office/drawing/2014/main" val="2273497759"/>
                    </a:ext>
                  </a:extLst>
                </a:gridCol>
                <a:gridCol w="2438400">
                  <a:extLst>
                    <a:ext uri="{9D8B030D-6E8A-4147-A177-3AD203B41FA5}">
                      <a16:colId xmlns="" xmlns:a16="http://schemas.microsoft.com/office/drawing/2014/main" val="1834107462"/>
                    </a:ext>
                  </a:extLst>
                </a:gridCol>
              </a:tblGrid>
              <a:tr h="252756">
                <a:tc>
                  <a:txBody>
                    <a:bodyPr/>
                    <a:lstStyle/>
                    <a:p>
                      <a:pPr algn="ctr"/>
                      <a:endParaRPr lang="en-US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100" dirty="0" smtClean="0">
                          <a:solidFill>
                            <a:schemeClr val="bg1"/>
                          </a:solidFill>
                        </a:rPr>
                        <a:t>PATRIOTISMO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10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2577762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MX" sz="1100" dirty="0" smtClean="0">
                          <a:solidFill>
                            <a:schemeClr val="bg1"/>
                          </a:solidFill>
                        </a:rPr>
                        <a:t>HONOR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100" dirty="0" smtClean="0">
                          <a:solidFill>
                            <a:schemeClr val="bg1"/>
                          </a:solidFill>
                        </a:rPr>
                        <a:t>LEALTAD</a:t>
                      </a:r>
                      <a:endParaRPr lang="en-US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100" dirty="0" smtClean="0">
                          <a:solidFill>
                            <a:schemeClr val="bg1"/>
                          </a:solidFill>
                        </a:rPr>
                        <a:t>VALENTÍA</a:t>
                      </a:r>
                      <a:endParaRPr lang="en-US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100" dirty="0" smtClean="0">
                          <a:solidFill>
                            <a:schemeClr val="bg1"/>
                          </a:solidFill>
                        </a:rPr>
                        <a:t>INTEGRIDAD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100" dirty="0" smtClean="0">
                          <a:solidFill>
                            <a:schemeClr val="bg1"/>
                          </a:solidFill>
                        </a:rPr>
                        <a:t>DEBER</a:t>
                      </a:r>
                      <a:endParaRPr lang="en-US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523771124"/>
                  </a:ext>
                </a:extLst>
              </a:tr>
            </a:tbl>
          </a:graphicData>
        </a:graphic>
      </p:graphicFrame>
      <p:cxnSp>
        <p:nvCxnSpPr>
          <p:cNvPr id="12" name="Conector recto 11"/>
          <p:cNvCxnSpPr/>
          <p:nvPr userDrawn="1"/>
        </p:nvCxnSpPr>
        <p:spPr>
          <a:xfrm>
            <a:off x="0" y="6334311"/>
            <a:ext cx="12192000" cy="0"/>
          </a:xfrm>
          <a:prstGeom prst="line">
            <a:avLst/>
          </a:prstGeom>
          <a:ln w="3810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3" name="Conector recto 12"/>
          <p:cNvCxnSpPr/>
          <p:nvPr userDrawn="1"/>
        </p:nvCxnSpPr>
        <p:spPr>
          <a:xfrm>
            <a:off x="0" y="1196287"/>
            <a:ext cx="12192000" cy="0"/>
          </a:xfrm>
          <a:prstGeom prst="line">
            <a:avLst/>
          </a:prstGeom>
          <a:ln w="3810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238077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  <p:sldLayoutId id="2147483721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bg1"/>
          </a:solidFill>
          <a:latin typeface="+mn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189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377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566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754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594" indent="-228594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783" indent="-228594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2971" indent="-228594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160" indent="-228594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bg1"/>
          </a:solidFill>
          <a:latin typeface="+mn-lt"/>
          <a:ea typeface="+mn-ea"/>
          <a:cs typeface="+mn-cs"/>
        </a:defRPr>
      </a:lvl4pPr>
      <a:lvl5pPr marL="2057349" indent="-228594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bg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011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Marcador de título 1">
            <a:extLst>
              <a:ext uri="{FF2B5EF4-FFF2-40B4-BE49-F238E27FC236}">
                <a16:creationId xmlns="" xmlns:a16="http://schemas.microsoft.com/office/drawing/2014/main" id="{B3FCB08D-1380-2A47-8C7B-7BAB5B6630C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 rot="10800000" flipV="1">
            <a:off x="1066799" y="81565"/>
            <a:ext cx="10200522" cy="956569"/>
          </a:xfrm>
          <a:prstGeom prst="rect">
            <a:avLst/>
          </a:prstGeom>
          <a:solidFill>
            <a:srgbClr val="101138"/>
          </a:solidFill>
          <a:ln>
            <a:noFill/>
          </a:ln>
          <a:extLst/>
        </p:spPr>
        <p:txBody>
          <a:bodyPr vert="horz" wrap="square" lIns="91438" tIns="45719" rIns="91438" bIns="4571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dirty="0"/>
              <a:t>Haga clic para modificar el estilo de título del patrón</a:t>
            </a:r>
            <a:endParaRPr lang="es-CL" altLang="es-CL" dirty="0"/>
          </a:p>
        </p:txBody>
      </p:sp>
      <p:sp>
        <p:nvSpPr>
          <p:cNvPr id="1027" name="Marcador de texto 2">
            <a:extLst>
              <a:ext uri="{FF2B5EF4-FFF2-40B4-BE49-F238E27FC236}">
                <a16:creationId xmlns="" xmlns:a16="http://schemas.microsoft.com/office/drawing/2014/main" id="{E8288361-59F3-5748-993A-334F275B1E0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217455" y="1354441"/>
            <a:ext cx="11822362" cy="4351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8" tIns="45719" rIns="91438" bIns="4571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dirty="0"/>
              <a:t>Haga clic para modificar los estilos de texto del patrón</a:t>
            </a:r>
          </a:p>
          <a:p>
            <a:pPr lvl="1"/>
            <a:r>
              <a:rPr lang="es-ES" altLang="es-CL" dirty="0"/>
              <a:t>Segundo nivel</a:t>
            </a:r>
          </a:p>
          <a:p>
            <a:pPr lvl="2"/>
            <a:r>
              <a:rPr lang="es-ES" altLang="es-CL" dirty="0"/>
              <a:t>Tercer nivel</a:t>
            </a:r>
          </a:p>
          <a:p>
            <a:pPr lvl="3"/>
            <a:r>
              <a:rPr lang="es-ES" altLang="es-CL" dirty="0"/>
              <a:t>Cuarto nivel</a:t>
            </a:r>
          </a:p>
          <a:p>
            <a:pPr lvl="4"/>
            <a:r>
              <a:rPr lang="es-ES" altLang="es-CL" dirty="0"/>
              <a:t>Quinto nivel</a:t>
            </a:r>
            <a:endParaRPr lang="es-CL" altLang="es-CL" dirty="0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F331F470-2CB1-AC40-AE84-8EF7CDC3896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72FEAD4-D672-4C1E-A64D-F4B0167D4FE2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622D1237-6258-3540-B7F8-D4920BCD201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37379AC5-B698-634D-BD27-739AD1CE780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D629D3F-33E0-D14D-A01A-674D68855FED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7">
            <a:extLst>
              <a:ext uri="{FF2B5EF4-FFF2-40B4-BE49-F238E27FC236}">
                <a16:creationId xmlns="" xmlns:a16="http://schemas.microsoft.com/office/drawing/2014/main" id="{A1EA36B4-DBE2-224F-B4A9-9F72FD11F156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11267323" y="0"/>
            <a:ext cx="772494" cy="1091791"/>
          </a:xfrm>
          <a:prstGeom prst="rect">
            <a:avLst/>
          </a:prstGeom>
        </p:spPr>
      </p:pic>
      <p:pic>
        <p:nvPicPr>
          <p:cNvPr id="10" name="Picture 2"/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455" y="74497"/>
            <a:ext cx="707222" cy="1015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1" name="Tabla 10"/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617317167"/>
              </p:ext>
            </p:extLst>
          </p:nvPr>
        </p:nvGraphicFramePr>
        <p:xfrm>
          <a:off x="0" y="6334311"/>
          <a:ext cx="12192000" cy="5181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438400">
                  <a:extLst>
                    <a:ext uri="{9D8B030D-6E8A-4147-A177-3AD203B41FA5}">
                      <a16:colId xmlns="" xmlns:a16="http://schemas.microsoft.com/office/drawing/2014/main" val="2528273041"/>
                    </a:ext>
                  </a:extLst>
                </a:gridCol>
                <a:gridCol w="2438400">
                  <a:extLst>
                    <a:ext uri="{9D8B030D-6E8A-4147-A177-3AD203B41FA5}">
                      <a16:colId xmlns="" xmlns:a16="http://schemas.microsoft.com/office/drawing/2014/main" val="3237132065"/>
                    </a:ext>
                  </a:extLst>
                </a:gridCol>
                <a:gridCol w="2438400">
                  <a:extLst>
                    <a:ext uri="{9D8B030D-6E8A-4147-A177-3AD203B41FA5}">
                      <a16:colId xmlns="" xmlns:a16="http://schemas.microsoft.com/office/drawing/2014/main" val="498416089"/>
                    </a:ext>
                  </a:extLst>
                </a:gridCol>
                <a:gridCol w="2438400">
                  <a:extLst>
                    <a:ext uri="{9D8B030D-6E8A-4147-A177-3AD203B41FA5}">
                      <a16:colId xmlns="" xmlns:a16="http://schemas.microsoft.com/office/drawing/2014/main" val="2273497759"/>
                    </a:ext>
                  </a:extLst>
                </a:gridCol>
                <a:gridCol w="2438400">
                  <a:extLst>
                    <a:ext uri="{9D8B030D-6E8A-4147-A177-3AD203B41FA5}">
                      <a16:colId xmlns="" xmlns:a16="http://schemas.microsoft.com/office/drawing/2014/main" val="1834107462"/>
                    </a:ext>
                  </a:extLst>
                </a:gridCol>
              </a:tblGrid>
              <a:tr h="252756">
                <a:tc>
                  <a:txBody>
                    <a:bodyPr/>
                    <a:lstStyle/>
                    <a:p>
                      <a:pPr algn="ctr"/>
                      <a:endParaRPr lang="en-US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100" dirty="0" smtClean="0">
                          <a:solidFill>
                            <a:schemeClr val="bg1"/>
                          </a:solidFill>
                        </a:rPr>
                        <a:t>PATRIOTISMO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10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2577762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MX" sz="1100" dirty="0" smtClean="0">
                          <a:solidFill>
                            <a:schemeClr val="bg1"/>
                          </a:solidFill>
                        </a:rPr>
                        <a:t>HONOR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100" dirty="0" smtClean="0">
                          <a:solidFill>
                            <a:schemeClr val="bg1"/>
                          </a:solidFill>
                        </a:rPr>
                        <a:t>LEALTAD</a:t>
                      </a:r>
                      <a:endParaRPr lang="en-US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100" dirty="0" smtClean="0">
                          <a:solidFill>
                            <a:schemeClr val="bg1"/>
                          </a:solidFill>
                        </a:rPr>
                        <a:t>VALENTÍA</a:t>
                      </a:r>
                      <a:endParaRPr lang="en-US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100" dirty="0" smtClean="0">
                          <a:solidFill>
                            <a:schemeClr val="bg1"/>
                          </a:solidFill>
                        </a:rPr>
                        <a:t>INTEGRIDAD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100" dirty="0" smtClean="0">
                          <a:solidFill>
                            <a:schemeClr val="bg1"/>
                          </a:solidFill>
                        </a:rPr>
                        <a:t>DEBER</a:t>
                      </a:r>
                      <a:endParaRPr lang="en-US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523771124"/>
                  </a:ext>
                </a:extLst>
              </a:tr>
            </a:tbl>
          </a:graphicData>
        </a:graphic>
      </p:graphicFrame>
      <p:cxnSp>
        <p:nvCxnSpPr>
          <p:cNvPr id="12" name="Conector recto 11"/>
          <p:cNvCxnSpPr/>
          <p:nvPr userDrawn="1"/>
        </p:nvCxnSpPr>
        <p:spPr>
          <a:xfrm>
            <a:off x="0" y="6334311"/>
            <a:ext cx="12192000" cy="0"/>
          </a:xfrm>
          <a:prstGeom prst="line">
            <a:avLst/>
          </a:prstGeom>
          <a:ln w="3810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3" name="Conector recto 12"/>
          <p:cNvCxnSpPr/>
          <p:nvPr userDrawn="1"/>
        </p:nvCxnSpPr>
        <p:spPr>
          <a:xfrm>
            <a:off x="0" y="1196287"/>
            <a:ext cx="12192000" cy="0"/>
          </a:xfrm>
          <a:prstGeom prst="line">
            <a:avLst/>
          </a:prstGeom>
          <a:ln w="3810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289654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  <p:sldLayoutId id="2147483734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bg1"/>
          </a:solidFill>
          <a:latin typeface="+mn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189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377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566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754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594" indent="-228594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783" indent="-228594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2971" indent="-228594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160" indent="-228594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bg1"/>
          </a:solidFill>
          <a:latin typeface="+mn-lt"/>
          <a:ea typeface="+mn-ea"/>
          <a:cs typeface="+mn-cs"/>
        </a:defRPr>
      </a:lvl4pPr>
      <a:lvl5pPr marL="2057349" indent="-228594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bg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ítulo 1">
            <a:extLst>
              <a:ext uri="{FF2B5EF4-FFF2-40B4-BE49-F238E27FC236}">
                <a16:creationId xmlns="" xmlns:a16="http://schemas.microsoft.com/office/drawing/2014/main" id="{3C980FEF-F36F-DC4F-AEF1-F6CD75DFCF1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083374" y="2412778"/>
            <a:ext cx="9144000" cy="2387600"/>
          </a:xfrm>
        </p:spPr>
        <p:txBody>
          <a:bodyPr anchor="ctr"/>
          <a:lstStyle/>
          <a:p>
            <a:pPr algn="l"/>
            <a:r>
              <a:rPr lang="es-CL" altLang="es-CL" sz="4800" dirty="0" smtClean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VISITA DE PADRES Y APODERADOS</a:t>
            </a:r>
            <a:br>
              <a:rPr lang="es-CL" altLang="es-CL" sz="4800" dirty="0" smtClean="0">
                <a:solidFill>
                  <a:schemeClr val="bg1"/>
                </a:solidFill>
                <a:latin typeface="Bahnschrift SemiBold SemiConden" panose="020B0502040204020203" pitchFamily="34" charset="0"/>
              </a:rPr>
            </a:br>
            <a:r>
              <a:rPr lang="es-CL" altLang="es-CL" sz="4800" dirty="0" smtClean="0">
                <a:solidFill>
                  <a:srgbClr val="0C8ED1"/>
                </a:solidFill>
                <a:latin typeface="Bahnschrift SemiBold SemiConden" panose="020B0502040204020203" pitchFamily="34" charset="0"/>
              </a:rPr>
              <a:t>ESGRUM 15 DE MARZO 2026</a:t>
            </a:r>
            <a:endParaRPr lang="es-CL" altLang="es-CL" sz="4800" dirty="0">
              <a:solidFill>
                <a:srgbClr val="0C8ED1"/>
              </a:solidFill>
              <a:latin typeface="Bahnschrift SemiBold SemiConden" panose="020B0502040204020203" pitchFamily="34" charset="0"/>
            </a:endParaRPr>
          </a:p>
        </p:txBody>
      </p:sp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71F16-AEE5-A94E-8EBD-71A7D19160EE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ítulo 1">
            <a:extLst>
              <a:ext uri="{FF2B5EF4-FFF2-40B4-BE49-F238E27FC236}">
                <a16:creationId xmlns="" xmlns:a16="http://schemas.microsoft.com/office/drawing/2014/main" id="{3C980FEF-F36F-DC4F-AEF1-F6CD75DFCF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83374" y="5758383"/>
            <a:ext cx="2591398" cy="494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8" tIns="45719" rIns="91438" bIns="45719" numCol="1" anchor="b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189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377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566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754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l" eaLnBrk="1" hangingPunct="1"/>
            <a:r>
              <a:rPr lang="es-CL" altLang="es-CL" sz="2000" b="1" dirty="0" smtClean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03 DE MARZO DE 2026</a:t>
            </a:r>
            <a:endParaRPr lang="es-CL" altLang="es-CL" sz="2000" b="1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4858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0E87-3A49-6049-B54F-C69DB427A53D}" type="slidenum">
              <a:rPr lang="es-CL" smtClean="0"/>
              <a:pPr/>
              <a:t>2</a:t>
            </a:fld>
            <a:endParaRPr lang="es-CL"/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TEMARIO</a:t>
            </a:r>
            <a:endParaRPr lang="en-US" dirty="0"/>
          </a:p>
        </p:txBody>
      </p:sp>
      <p:sp>
        <p:nvSpPr>
          <p:cNvPr id="7" name="CuadroTexto 6"/>
          <p:cNvSpPr txBox="1"/>
          <p:nvPr/>
        </p:nvSpPr>
        <p:spPr>
          <a:xfrm>
            <a:off x="663568" y="1954643"/>
            <a:ext cx="5614587" cy="304698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indent="360000" algn="just">
              <a:lnSpc>
                <a:spcPct val="200000"/>
              </a:lnSpc>
              <a:buFont typeface="+mj-lt"/>
              <a:buAutoNum type="arabicPeriod"/>
            </a:pPr>
            <a:r>
              <a:rPr lang="es-CL" sz="2400" dirty="0" smtClean="0">
                <a:solidFill>
                  <a:schemeClr val="bg1"/>
                </a:solidFill>
              </a:rPr>
              <a:t>SITUACIÓN GENERAL.</a:t>
            </a:r>
          </a:p>
          <a:p>
            <a:pPr indent="360000" algn="just">
              <a:lnSpc>
                <a:spcPct val="200000"/>
              </a:lnSpc>
              <a:buFont typeface="+mj-lt"/>
              <a:buAutoNum type="arabicPeriod"/>
            </a:pPr>
            <a:r>
              <a:rPr lang="es-CL" sz="2400" dirty="0" smtClean="0">
                <a:solidFill>
                  <a:schemeClr val="bg1"/>
                </a:solidFill>
              </a:rPr>
              <a:t>INTENCIÓN DE MANIOBRA.</a:t>
            </a:r>
          </a:p>
          <a:p>
            <a:pPr indent="360000" algn="just">
              <a:lnSpc>
                <a:spcPct val="200000"/>
              </a:lnSpc>
              <a:buFont typeface="+mj-lt"/>
              <a:buAutoNum type="arabicPeriod"/>
            </a:pPr>
            <a:r>
              <a:rPr lang="es-CL" sz="2400" dirty="0" smtClean="0">
                <a:solidFill>
                  <a:schemeClr val="bg1"/>
                </a:solidFill>
              </a:rPr>
              <a:t>REQUERIMIENTOS.</a:t>
            </a:r>
          </a:p>
          <a:p>
            <a:pPr indent="360000" algn="just">
              <a:lnSpc>
                <a:spcPct val="200000"/>
              </a:lnSpc>
              <a:buFont typeface="+mj-lt"/>
              <a:buAutoNum type="arabicPeriod"/>
            </a:pPr>
            <a:r>
              <a:rPr lang="es-CL" sz="2400" dirty="0" smtClean="0">
                <a:solidFill>
                  <a:schemeClr val="bg1"/>
                </a:solidFill>
              </a:rPr>
              <a:t>MEDIDAS </a:t>
            </a:r>
            <a:r>
              <a:rPr lang="es-CL" sz="2400" dirty="0" smtClean="0">
                <a:solidFill>
                  <a:schemeClr val="bg1"/>
                </a:solidFill>
              </a:rPr>
              <a:t>DE SEGURIDAD.</a:t>
            </a:r>
          </a:p>
        </p:txBody>
      </p:sp>
    </p:spTree>
    <p:extLst>
      <p:ext uri="{BB962C8B-B14F-4D97-AF65-F5344CB8AC3E}">
        <p14:creationId xmlns:p14="http://schemas.microsoft.com/office/powerpoint/2010/main" val="2722649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0E87-3A49-6049-B54F-C69DB427A53D}" type="slidenum">
              <a:rPr lang="es-CL" smtClean="0"/>
              <a:pPr/>
              <a:t>3</a:t>
            </a:fld>
            <a:endParaRPr lang="es-CL"/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SITUACIÓN GENERAL</a:t>
            </a:r>
            <a:endParaRPr lang="en-US" dirty="0"/>
          </a:p>
        </p:txBody>
      </p:sp>
      <p:sp>
        <p:nvSpPr>
          <p:cNvPr id="7" name="CuadroTexto 6"/>
          <p:cNvSpPr txBox="1"/>
          <p:nvPr/>
        </p:nvSpPr>
        <p:spPr>
          <a:xfrm>
            <a:off x="632389" y="1911150"/>
            <a:ext cx="10721411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000" dirty="0" smtClean="0">
                <a:solidFill>
                  <a:srgbClr val="FFC000"/>
                </a:solidFill>
              </a:rPr>
              <a:t>Evento: </a:t>
            </a:r>
            <a:r>
              <a:rPr lang="es-CL" sz="2000" dirty="0" smtClean="0">
                <a:solidFill>
                  <a:schemeClr val="bg1"/>
                </a:solidFill>
              </a:rPr>
              <a:t>	Visita de padres y apoderados de los reclutas.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000" dirty="0" smtClean="0">
              <a:solidFill>
                <a:schemeClr val="bg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000" dirty="0" smtClean="0">
                <a:solidFill>
                  <a:srgbClr val="FFC000"/>
                </a:solidFill>
              </a:rPr>
              <a:t>Fecha:</a:t>
            </a:r>
            <a:r>
              <a:rPr lang="es-CL" sz="2000" dirty="0" smtClean="0">
                <a:solidFill>
                  <a:schemeClr val="bg1"/>
                </a:solidFill>
              </a:rPr>
              <a:t>	MAR 151100-151600.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000" dirty="0" smtClean="0">
              <a:solidFill>
                <a:schemeClr val="bg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000" dirty="0" smtClean="0">
                <a:solidFill>
                  <a:srgbClr val="FFC000"/>
                </a:solidFill>
              </a:rPr>
              <a:t>Lugar:</a:t>
            </a:r>
            <a:r>
              <a:rPr lang="es-CL" sz="2000" dirty="0" smtClean="0">
                <a:solidFill>
                  <a:schemeClr val="bg1"/>
                </a:solidFill>
              </a:rPr>
              <a:t>	Complejo deportivo SEZONA (Tumbes).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000" dirty="0" smtClean="0">
              <a:solidFill>
                <a:schemeClr val="bg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000" dirty="0" smtClean="0">
                <a:solidFill>
                  <a:srgbClr val="FFC000"/>
                </a:solidFill>
              </a:rPr>
              <a:t>OCE:</a:t>
            </a:r>
            <a:r>
              <a:rPr lang="es-CL" sz="2000" dirty="0" smtClean="0">
                <a:solidFill>
                  <a:schemeClr val="bg1"/>
                </a:solidFill>
              </a:rPr>
              <a:t>		ESGRUM.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7208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0E87-3A49-6049-B54F-C69DB427A53D}" type="slidenum">
              <a:rPr lang="es-CL" smtClean="0"/>
              <a:pPr/>
              <a:t>4</a:t>
            </a:fld>
            <a:endParaRPr lang="es-CL"/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INTENCIÓN DE MANIOBRA</a:t>
            </a:r>
            <a:endParaRPr lang="en-US" dirty="0"/>
          </a:p>
        </p:txBody>
      </p:sp>
      <p:sp>
        <p:nvSpPr>
          <p:cNvPr id="7" name="CuadroTexto 6"/>
          <p:cNvSpPr txBox="1"/>
          <p:nvPr/>
        </p:nvSpPr>
        <p:spPr>
          <a:xfrm>
            <a:off x="606751" y="1528999"/>
            <a:ext cx="10280591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000" dirty="0" smtClean="0">
                <a:solidFill>
                  <a:srgbClr val="FFC000"/>
                </a:solidFill>
              </a:rPr>
              <a:t>COMEX DESPLAZAMIENTO: </a:t>
            </a:r>
            <a:r>
              <a:rPr lang="es-CL" sz="2000" dirty="0" smtClean="0">
                <a:solidFill>
                  <a:schemeClr val="bg1"/>
                </a:solidFill>
              </a:rPr>
              <a:t>	150800 MAR.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000" dirty="0" smtClean="0">
                <a:solidFill>
                  <a:srgbClr val="FFC000"/>
                </a:solidFill>
              </a:rPr>
              <a:t>TRASLADO EN BUSES: </a:t>
            </a:r>
            <a:r>
              <a:rPr lang="es-CL" sz="2000" dirty="0" smtClean="0">
                <a:solidFill>
                  <a:schemeClr val="bg1"/>
                </a:solidFill>
              </a:rPr>
              <a:t>		Tramo Molo – Complejo Deportivo Tumbes  							Molo.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000" dirty="0" smtClean="0">
                <a:solidFill>
                  <a:srgbClr val="FFC000"/>
                </a:solidFill>
              </a:rPr>
              <a:t>RETORNO:</a:t>
            </a:r>
            <a:r>
              <a:rPr lang="es-CL" sz="2000" dirty="0" smtClean="0">
                <a:solidFill>
                  <a:schemeClr val="bg1"/>
                </a:solidFill>
              </a:rPr>
              <a:t>			151800.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000" dirty="0" smtClean="0">
                <a:solidFill>
                  <a:srgbClr val="FFC000"/>
                </a:solidFill>
              </a:rPr>
              <a:t>TOTAL DE GRUMETES: </a:t>
            </a:r>
            <a:r>
              <a:rPr lang="es-CL" sz="2000" dirty="0" smtClean="0">
                <a:solidFill>
                  <a:schemeClr val="bg1"/>
                </a:solidFill>
              </a:rPr>
              <a:t>		</a:t>
            </a:r>
            <a:r>
              <a:rPr lang="es-CL" sz="2000" dirty="0" smtClean="0">
                <a:solidFill>
                  <a:srgbClr val="FF0000"/>
                </a:solidFill>
              </a:rPr>
              <a:t>793 reclutas.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000" dirty="0" smtClean="0">
                <a:solidFill>
                  <a:srgbClr val="FFC000"/>
                </a:solidFill>
              </a:rPr>
              <a:t>CAPACIDAD DE PAX POR BUQUE:</a:t>
            </a:r>
          </a:p>
          <a:p>
            <a:endParaRPr lang="es-CL" sz="2000" dirty="0" smtClean="0">
              <a:solidFill>
                <a:srgbClr val="FFC000"/>
              </a:solidFill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s-ES" sz="2000" dirty="0" smtClean="0">
                <a:solidFill>
                  <a:srgbClr val="FFC000"/>
                </a:solidFill>
              </a:rPr>
              <a:t>PEREZ			</a:t>
            </a:r>
            <a:r>
              <a:rPr lang="es-ES" sz="2000" dirty="0" smtClean="0">
                <a:solidFill>
                  <a:schemeClr val="bg1"/>
                </a:solidFill>
              </a:rPr>
              <a:t>288 personas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s-ES" sz="2000" dirty="0" smtClean="0">
                <a:solidFill>
                  <a:srgbClr val="FFC000"/>
                </a:solidFill>
              </a:rPr>
              <a:t>CANAVE</a:t>
            </a:r>
            <a:r>
              <a:rPr lang="es-ES" sz="2000" dirty="0" smtClean="0">
                <a:solidFill>
                  <a:schemeClr val="bg1"/>
                </a:solidFill>
              </a:rPr>
              <a:t>			505 personas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s-CL" sz="2000" dirty="0" smtClean="0">
              <a:solidFill>
                <a:schemeClr val="bg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000" dirty="0" smtClean="0">
                <a:solidFill>
                  <a:srgbClr val="FFC000"/>
                </a:solidFill>
              </a:rPr>
              <a:t>PÚBLICO ESTIMADO: </a:t>
            </a:r>
            <a:r>
              <a:rPr lang="es-CL" sz="2000" dirty="0" smtClean="0">
                <a:solidFill>
                  <a:schemeClr val="bg1"/>
                </a:solidFill>
              </a:rPr>
              <a:t>		6000 personas .</a:t>
            </a:r>
          </a:p>
        </p:txBody>
      </p:sp>
    </p:spTree>
    <p:extLst>
      <p:ext uri="{BB962C8B-B14F-4D97-AF65-F5344CB8AC3E}">
        <p14:creationId xmlns:p14="http://schemas.microsoft.com/office/powerpoint/2010/main" val="4030722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0E87-3A49-6049-B54F-C69DB427A53D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606751" y="1831550"/>
            <a:ext cx="1090088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 smtClean="0">
                <a:solidFill>
                  <a:srgbClr val="FFC000"/>
                </a:solidFill>
              </a:rPr>
              <a:t>OCE: </a:t>
            </a:r>
            <a:r>
              <a:rPr lang="es-ES" sz="2000" dirty="0" smtClean="0">
                <a:solidFill>
                  <a:prstClr val="white"/>
                </a:solidFill>
              </a:rPr>
              <a:t>ESGRUM.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 smtClean="0">
                <a:solidFill>
                  <a:srgbClr val="FFC000"/>
                </a:solidFill>
              </a:rPr>
              <a:t>LUGAR: </a:t>
            </a:r>
            <a:r>
              <a:rPr lang="es-ES" sz="2000" dirty="0" smtClean="0">
                <a:solidFill>
                  <a:prstClr val="white"/>
                </a:solidFill>
              </a:rPr>
              <a:t>COMPLEJO DEPORTIVO TUMBES SEZONA.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 smtClean="0">
                <a:solidFill>
                  <a:srgbClr val="FFC000"/>
                </a:solidFill>
              </a:rPr>
              <a:t>DIA D: </a:t>
            </a:r>
            <a:r>
              <a:rPr lang="es-ES" sz="2000" dirty="0" smtClean="0">
                <a:solidFill>
                  <a:prstClr val="white"/>
                </a:solidFill>
              </a:rPr>
              <a:t>15 DE MARZO.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 smtClean="0">
                <a:solidFill>
                  <a:srgbClr val="FFC000"/>
                </a:solidFill>
              </a:rPr>
              <a:t>HORA H: </a:t>
            </a:r>
            <a:r>
              <a:rPr lang="es-ES" sz="2000" dirty="0" smtClean="0">
                <a:solidFill>
                  <a:prstClr val="white"/>
                </a:solidFill>
              </a:rPr>
              <a:t>11:00 HRS.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 smtClean="0">
                <a:solidFill>
                  <a:srgbClr val="FFC000"/>
                </a:solidFill>
              </a:rPr>
              <a:t>DIANA: </a:t>
            </a:r>
            <a:r>
              <a:rPr lang="es-ES" sz="2000" dirty="0" smtClean="0">
                <a:solidFill>
                  <a:prstClr val="white"/>
                </a:solidFill>
              </a:rPr>
              <a:t>150600 MAR.</a:t>
            </a:r>
            <a:endParaRPr lang="es-CL" sz="2000" dirty="0" smtClean="0">
              <a:solidFill>
                <a:prstClr val="white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000" dirty="0" smtClean="0">
                <a:solidFill>
                  <a:srgbClr val="FFC000"/>
                </a:solidFill>
              </a:rPr>
              <a:t>COMEX DESPLAZAMIENTO EMBARCACIONES:  </a:t>
            </a:r>
            <a:r>
              <a:rPr lang="es-CL" sz="2000" dirty="0" smtClean="0">
                <a:solidFill>
                  <a:prstClr val="white"/>
                </a:solidFill>
              </a:rPr>
              <a:t>150800 MAR.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 smtClean="0">
                <a:solidFill>
                  <a:srgbClr val="FFC000"/>
                </a:solidFill>
              </a:rPr>
              <a:t>COMEX DESPLZAMIENTO BUSES: </a:t>
            </a:r>
            <a:r>
              <a:rPr lang="es-ES" sz="2000" dirty="0" smtClean="0">
                <a:solidFill>
                  <a:prstClr val="white"/>
                </a:solidFill>
              </a:rPr>
              <a:t>150850 MAR.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 smtClean="0">
                <a:solidFill>
                  <a:srgbClr val="FFC000"/>
                </a:solidFill>
              </a:rPr>
              <a:t>AUTORIZACION INGRESO VISITAS: </a:t>
            </a:r>
            <a:r>
              <a:rPr lang="es-ES" sz="2000" dirty="0" smtClean="0">
                <a:solidFill>
                  <a:prstClr val="white"/>
                </a:solidFill>
              </a:rPr>
              <a:t>150900 MAR.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 smtClean="0">
                <a:solidFill>
                  <a:srgbClr val="FFC000"/>
                </a:solidFill>
              </a:rPr>
              <a:t>COMEX DESPLAZAMIENTO PEDESTRE RECLUTAS: </a:t>
            </a:r>
            <a:r>
              <a:rPr lang="es-ES" sz="2000" dirty="0" smtClean="0">
                <a:solidFill>
                  <a:prstClr val="white"/>
                </a:solidFill>
              </a:rPr>
              <a:t>111030 MAR.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 smtClean="0">
                <a:solidFill>
                  <a:srgbClr val="FFC000"/>
                </a:solidFill>
              </a:rPr>
              <a:t>COMEX VISITA: </a:t>
            </a:r>
            <a:r>
              <a:rPr lang="es-ES" sz="2000" dirty="0" smtClean="0">
                <a:solidFill>
                  <a:prstClr val="white"/>
                </a:solidFill>
              </a:rPr>
              <a:t>151100 MAR.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 smtClean="0">
                <a:solidFill>
                  <a:srgbClr val="FFC000"/>
                </a:solidFill>
              </a:rPr>
              <a:t>IZAMIENTO PABELLON NACIONAL: </a:t>
            </a:r>
            <a:r>
              <a:rPr lang="es-ES" sz="2000" dirty="0" smtClean="0">
                <a:solidFill>
                  <a:prstClr val="white"/>
                </a:solidFill>
              </a:rPr>
              <a:t>151100 MAR.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 smtClean="0">
                <a:solidFill>
                  <a:srgbClr val="FFC000"/>
                </a:solidFill>
              </a:rPr>
              <a:t>FINEX VISITA: </a:t>
            </a:r>
            <a:r>
              <a:rPr lang="es-ES" sz="2000" dirty="0" smtClean="0">
                <a:solidFill>
                  <a:prstClr val="white"/>
                </a:solidFill>
              </a:rPr>
              <a:t>151600 MAR.</a:t>
            </a:r>
          </a:p>
        </p:txBody>
      </p:sp>
      <p:sp>
        <p:nvSpPr>
          <p:cNvPr id="5" name="Título 3"/>
          <p:cNvSpPr txBox="1">
            <a:spLocks/>
          </p:cNvSpPr>
          <p:nvPr/>
        </p:nvSpPr>
        <p:spPr bwMode="auto">
          <a:xfrm rot="10800000" flipV="1">
            <a:off x="1066799" y="81565"/>
            <a:ext cx="10200522" cy="956569"/>
          </a:xfrm>
          <a:prstGeom prst="rect">
            <a:avLst/>
          </a:prstGeom>
          <a:solidFill>
            <a:srgbClr val="101138"/>
          </a:solidFill>
          <a:ln>
            <a:noFill/>
          </a:ln>
          <a:extLst/>
        </p:spPr>
        <p:txBody>
          <a:bodyPr vert="horz" wrap="square" lIns="91438" tIns="45719" rIns="91438" bIns="45719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189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377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566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754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r>
              <a:rPr lang="es-CL" dirty="0"/>
              <a:t>INSTRUCCIONES DE COORDINACIÓN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Título 3"/>
          <p:cNvSpPr>
            <a:spLocks noGrp="1"/>
          </p:cNvSpPr>
          <p:nvPr>
            <p:ph type="title"/>
          </p:nvPr>
        </p:nvSpPr>
        <p:spPr>
          <a:xfrm rot="10800000" flipV="1">
            <a:off x="1219199" y="233965"/>
            <a:ext cx="9795165" cy="956569"/>
          </a:xfrm>
        </p:spPr>
        <p:txBody>
          <a:bodyPr/>
          <a:lstStyle/>
          <a:p>
            <a:r>
              <a:rPr lang="es-CL" dirty="0" smtClean="0"/>
              <a:t>INTENCIÓN DE MANIOBRA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2922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71F16-AEE5-A94E-8EBD-71A7D19160EE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21" t="16534" r="3652" b="13160"/>
          <a:stretch/>
        </p:blipFill>
        <p:spPr bwMode="auto">
          <a:xfrm>
            <a:off x="571066" y="1297172"/>
            <a:ext cx="11167904" cy="4864327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" name="9 Rectángulo redondeado"/>
          <p:cNvSpPr/>
          <p:nvPr/>
        </p:nvSpPr>
        <p:spPr>
          <a:xfrm>
            <a:off x="6934123" y="1439511"/>
            <a:ext cx="1435396" cy="416081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dirty="0" smtClean="0">
                <a:solidFill>
                  <a:prstClr val="black"/>
                </a:solidFill>
              </a:rPr>
              <a:t>CASINO OFICIALES</a:t>
            </a:r>
            <a:endParaRPr lang="es-CL" sz="1400" dirty="0">
              <a:solidFill>
                <a:prstClr val="black"/>
              </a:solidFill>
            </a:endParaRPr>
          </a:p>
        </p:txBody>
      </p:sp>
      <p:sp>
        <p:nvSpPr>
          <p:cNvPr id="7" name="10 Rectángulo redondeado"/>
          <p:cNvSpPr/>
          <p:nvPr/>
        </p:nvSpPr>
        <p:spPr>
          <a:xfrm>
            <a:off x="7579243" y="4915467"/>
            <a:ext cx="1435396" cy="416081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dirty="0" smtClean="0">
                <a:solidFill>
                  <a:prstClr val="black"/>
                </a:solidFill>
              </a:rPr>
              <a:t>COMPLEJO DEPORTIVO</a:t>
            </a:r>
            <a:endParaRPr lang="es-CL" sz="1400" dirty="0">
              <a:solidFill>
                <a:prstClr val="black"/>
              </a:solidFill>
            </a:endParaRPr>
          </a:p>
        </p:txBody>
      </p:sp>
      <p:sp>
        <p:nvSpPr>
          <p:cNvPr id="8" name="12 Rectángulo redondeado"/>
          <p:cNvSpPr/>
          <p:nvPr/>
        </p:nvSpPr>
        <p:spPr>
          <a:xfrm>
            <a:off x="8533157" y="4175465"/>
            <a:ext cx="1869560" cy="416081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dirty="0" smtClean="0">
                <a:solidFill>
                  <a:prstClr val="black"/>
                </a:solidFill>
              </a:rPr>
              <a:t>ESTACIONAMIENTO FAMILIARES</a:t>
            </a:r>
            <a:endParaRPr lang="es-CL" sz="1400" dirty="0">
              <a:solidFill>
                <a:prstClr val="black"/>
              </a:solidFill>
            </a:endParaRPr>
          </a:p>
        </p:txBody>
      </p:sp>
      <p:sp>
        <p:nvSpPr>
          <p:cNvPr id="9" name="13 Rectángulo redondeado"/>
          <p:cNvSpPr/>
          <p:nvPr/>
        </p:nvSpPr>
        <p:spPr>
          <a:xfrm>
            <a:off x="3277054" y="2974125"/>
            <a:ext cx="1869560" cy="635001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dirty="0" smtClean="0">
                <a:solidFill>
                  <a:prstClr val="black"/>
                </a:solidFill>
              </a:rPr>
              <a:t>PREDIOS FISCALES ESTACIONAMIENTO PLANTA</a:t>
            </a:r>
            <a:endParaRPr lang="es-CL" sz="1400" dirty="0">
              <a:solidFill>
                <a:prstClr val="black"/>
              </a:solidFill>
            </a:endParaRPr>
          </a:p>
        </p:txBody>
      </p:sp>
      <p:sp>
        <p:nvSpPr>
          <p:cNvPr id="10" name="14 Rectángulo redondeado"/>
          <p:cNvSpPr/>
          <p:nvPr/>
        </p:nvSpPr>
        <p:spPr>
          <a:xfrm>
            <a:off x="9613271" y="1556900"/>
            <a:ext cx="1869560" cy="416081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dirty="0" smtClean="0">
                <a:solidFill>
                  <a:prstClr val="black"/>
                </a:solidFill>
              </a:rPr>
              <a:t>ESTACIONAMIENTO BUSES </a:t>
            </a:r>
            <a:endParaRPr lang="es-CL" sz="1400" dirty="0">
              <a:solidFill>
                <a:prstClr val="black"/>
              </a:solidFill>
            </a:endParaRPr>
          </a:p>
        </p:txBody>
      </p:sp>
      <p:sp>
        <p:nvSpPr>
          <p:cNvPr id="12" name="15 Flecha derecha"/>
          <p:cNvSpPr/>
          <p:nvPr/>
        </p:nvSpPr>
        <p:spPr>
          <a:xfrm rot="2930949">
            <a:off x="5160335" y="3663022"/>
            <a:ext cx="733646" cy="132547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prstClr val="white"/>
              </a:solidFill>
            </a:endParaRPr>
          </a:p>
        </p:txBody>
      </p:sp>
      <p:sp>
        <p:nvSpPr>
          <p:cNvPr id="13" name="16 Flecha derecha"/>
          <p:cNvSpPr/>
          <p:nvPr/>
        </p:nvSpPr>
        <p:spPr>
          <a:xfrm rot="3440787">
            <a:off x="7856194" y="2251312"/>
            <a:ext cx="733646" cy="132547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prstClr val="white"/>
              </a:solidFill>
            </a:endParaRPr>
          </a:p>
        </p:txBody>
      </p:sp>
      <p:sp>
        <p:nvSpPr>
          <p:cNvPr id="14" name="17 Flecha derecha"/>
          <p:cNvSpPr/>
          <p:nvPr/>
        </p:nvSpPr>
        <p:spPr>
          <a:xfrm rot="10306252">
            <a:off x="7657530" y="4317233"/>
            <a:ext cx="733646" cy="132547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prstClr val="white"/>
              </a:solidFill>
            </a:endParaRPr>
          </a:p>
        </p:txBody>
      </p:sp>
      <p:sp>
        <p:nvSpPr>
          <p:cNvPr id="15" name="18 Flecha derecha"/>
          <p:cNvSpPr/>
          <p:nvPr/>
        </p:nvSpPr>
        <p:spPr>
          <a:xfrm rot="12832200">
            <a:off x="6770281" y="4726462"/>
            <a:ext cx="733646" cy="132547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prstClr val="white"/>
              </a:solidFill>
            </a:endParaRPr>
          </a:p>
        </p:txBody>
      </p:sp>
      <p:sp>
        <p:nvSpPr>
          <p:cNvPr id="25" name="CuadroTexto 24"/>
          <p:cNvSpPr txBox="1"/>
          <p:nvPr/>
        </p:nvSpPr>
        <p:spPr>
          <a:xfrm>
            <a:off x="5146614" y="1372234"/>
            <a:ext cx="1008403" cy="3693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dirty="0" smtClean="0">
                <a:solidFill>
                  <a:prstClr val="white"/>
                </a:solidFill>
              </a:rPr>
              <a:t>TUMBES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6" name="CuadroTexto 25"/>
          <p:cNvSpPr txBox="1"/>
          <p:nvPr/>
        </p:nvSpPr>
        <p:spPr>
          <a:xfrm>
            <a:off x="1419917" y="5524913"/>
            <a:ext cx="1486340" cy="3693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dirty="0" smtClean="0">
                <a:solidFill>
                  <a:prstClr val="white"/>
                </a:solidFill>
              </a:rPr>
              <a:t>LAS CANCHAS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7" name="15 Flecha derecha"/>
          <p:cNvSpPr/>
          <p:nvPr/>
        </p:nvSpPr>
        <p:spPr>
          <a:xfrm rot="6750702">
            <a:off x="3485369" y="4197383"/>
            <a:ext cx="733646" cy="132547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prstClr val="white"/>
              </a:solidFill>
            </a:endParaRPr>
          </a:p>
        </p:txBody>
      </p:sp>
      <p:sp>
        <p:nvSpPr>
          <p:cNvPr id="23" name="22 Rectángulo"/>
          <p:cNvSpPr/>
          <p:nvPr/>
        </p:nvSpPr>
        <p:spPr>
          <a:xfrm rot="16200000">
            <a:off x="9214115" y="2203428"/>
            <a:ext cx="575600" cy="67951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prstClr val="white"/>
              </a:solidFill>
            </a:endParaRPr>
          </a:p>
        </p:txBody>
      </p:sp>
      <p:sp>
        <p:nvSpPr>
          <p:cNvPr id="29" name="28 Rectángulo"/>
          <p:cNvSpPr/>
          <p:nvPr/>
        </p:nvSpPr>
        <p:spPr>
          <a:xfrm rot="16200000">
            <a:off x="8909166" y="2202647"/>
            <a:ext cx="573240" cy="7187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prstClr val="white"/>
              </a:solidFill>
            </a:endParaRPr>
          </a:p>
        </p:txBody>
      </p:sp>
      <p:sp>
        <p:nvSpPr>
          <p:cNvPr id="30" name="29 Rectángulo"/>
          <p:cNvSpPr/>
          <p:nvPr/>
        </p:nvSpPr>
        <p:spPr>
          <a:xfrm rot="19131695">
            <a:off x="8604134" y="2704894"/>
            <a:ext cx="573240" cy="7187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prstClr val="white"/>
              </a:solidFill>
            </a:endParaRPr>
          </a:p>
        </p:txBody>
      </p:sp>
      <p:sp>
        <p:nvSpPr>
          <p:cNvPr id="31" name="30 Rectángulo"/>
          <p:cNvSpPr/>
          <p:nvPr/>
        </p:nvSpPr>
        <p:spPr>
          <a:xfrm rot="21190987">
            <a:off x="7971536" y="3016535"/>
            <a:ext cx="573240" cy="7187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prstClr val="white"/>
              </a:solidFill>
            </a:endParaRPr>
          </a:p>
        </p:txBody>
      </p:sp>
      <p:sp>
        <p:nvSpPr>
          <p:cNvPr id="32" name="17 Flecha derecha"/>
          <p:cNvSpPr/>
          <p:nvPr/>
        </p:nvSpPr>
        <p:spPr>
          <a:xfrm rot="10306252">
            <a:off x="9733620" y="2172310"/>
            <a:ext cx="733646" cy="132547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prstClr val="white"/>
              </a:solidFill>
            </a:endParaRPr>
          </a:p>
        </p:txBody>
      </p:sp>
      <p:sp>
        <p:nvSpPr>
          <p:cNvPr id="3" name="2 Elipse"/>
          <p:cNvSpPr/>
          <p:nvPr/>
        </p:nvSpPr>
        <p:spPr>
          <a:xfrm>
            <a:off x="5747259" y="3538223"/>
            <a:ext cx="1581422" cy="1642723"/>
          </a:xfrm>
          <a:prstGeom prst="ellipse">
            <a:avLst/>
          </a:prstGeom>
          <a:solidFill>
            <a:srgbClr val="FFC000">
              <a:alpha val="27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prstClr val="white"/>
                </a:solidFill>
              </a:rPr>
              <a:t>SECTOR VISITAS</a:t>
            </a:r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33" name="32 Rectángulo"/>
          <p:cNvSpPr/>
          <p:nvPr/>
        </p:nvSpPr>
        <p:spPr>
          <a:xfrm rot="20437743">
            <a:off x="7246071" y="3145505"/>
            <a:ext cx="573240" cy="7187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prstClr val="white"/>
              </a:solidFill>
            </a:endParaRPr>
          </a:p>
        </p:txBody>
      </p:sp>
      <p:sp>
        <p:nvSpPr>
          <p:cNvPr id="34" name="33 Rectángulo"/>
          <p:cNvSpPr/>
          <p:nvPr/>
        </p:nvSpPr>
        <p:spPr>
          <a:xfrm rot="19643861">
            <a:off x="6652462" y="3502286"/>
            <a:ext cx="573240" cy="7187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prstClr val="white"/>
              </a:solidFill>
            </a:endParaRPr>
          </a:p>
        </p:txBody>
      </p:sp>
      <p:sp>
        <p:nvSpPr>
          <p:cNvPr id="35" name="Título 3"/>
          <p:cNvSpPr txBox="1">
            <a:spLocks/>
          </p:cNvSpPr>
          <p:nvPr/>
        </p:nvSpPr>
        <p:spPr bwMode="auto">
          <a:xfrm rot="10800000" flipV="1">
            <a:off x="1219199" y="233965"/>
            <a:ext cx="10200522" cy="956569"/>
          </a:xfrm>
          <a:prstGeom prst="rect">
            <a:avLst/>
          </a:prstGeom>
          <a:solidFill>
            <a:srgbClr val="101138"/>
          </a:solidFill>
          <a:ln>
            <a:noFill/>
          </a:ln>
          <a:extLst/>
        </p:spPr>
        <p:txBody>
          <a:bodyPr vert="horz" wrap="square" lIns="91438" tIns="45719" rIns="91438" bIns="45719" numCol="1" anchor="b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6000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189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377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566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754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r>
              <a:rPr lang="es-CL" sz="4400" dirty="0" smtClean="0"/>
              <a:t>INTENCIÓN DE MANIOBRA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866400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71F16-AEE5-A94E-8EBD-71A7D19160EE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4" name="Rectángulo 23"/>
          <p:cNvSpPr/>
          <p:nvPr/>
        </p:nvSpPr>
        <p:spPr>
          <a:xfrm>
            <a:off x="2842098" y="195884"/>
            <a:ext cx="6625839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4400" dirty="0">
                <a:solidFill>
                  <a:prstClr val="white"/>
                </a:solidFill>
              </a:rPr>
              <a:t>INTENCIÓN DE MANIOBRA</a:t>
            </a:r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4039"/>
            <a:ext cx="12191999" cy="6987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1 Rectángulo redondeado"/>
          <p:cNvSpPr/>
          <p:nvPr/>
        </p:nvSpPr>
        <p:spPr>
          <a:xfrm>
            <a:off x="3750229" y="1735672"/>
            <a:ext cx="836762" cy="293298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dirty="0" smtClean="0">
                <a:solidFill>
                  <a:prstClr val="black"/>
                </a:solidFill>
              </a:rPr>
              <a:t>PARTIDA INCENDIO</a:t>
            </a:r>
            <a:endParaRPr lang="es-CL" sz="1100" dirty="0">
              <a:solidFill>
                <a:prstClr val="black"/>
              </a:solidFill>
            </a:endParaRPr>
          </a:p>
        </p:txBody>
      </p:sp>
      <p:sp>
        <p:nvSpPr>
          <p:cNvPr id="28" name="8 Rectángulo redondeado"/>
          <p:cNvSpPr/>
          <p:nvPr/>
        </p:nvSpPr>
        <p:spPr>
          <a:xfrm rot="21132874">
            <a:off x="1847207" y="3943237"/>
            <a:ext cx="1019064" cy="293297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sz="1100" dirty="0" smtClean="0">
                <a:solidFill>
                  <a:srgbClr val="101138"/>
                </a:solidFill>
              </a:rPr>
              <a:t>ENFERMERÍA</a:t>
            </a:r>
            <a:endParaRPr lang="es-CL" sz="1100" dirty="0">
              <a:solidFill>
                <a:srgbClr val="101138"/>
              </a:solidFill>
            </a:endParaRPr>
          </a:p>
        </p:txBody>
      </p:sp>
      <p:sp>
        <p:nvSpPr>
          <p:cNvPr id="29" name="9 Rectángulo redondeado"/>
          <p:cNvSpPr/>
          <p:nvPr/>
        </p:nvSpPr>
        <p:spPr>
          <a:xfrm>
            <a:off x="7105293" y="287306"/>
            <a:ext cx="1505307" cy="293298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dirty="0" smtClean="0">
                <a:solidFill>
                  <a:prstClr val="white"/>
                </a:solidFill>
              </a:rPr>
              <a:t>ESTACIONAMIENTOS FAMILIARES</a:t>
            </a:r>
            <a:endParaRPr lang="es-CL" sz="1100" dirty="0">
              <a:solidFill>
                <a:prstClr val="white"/>
              </a:solidFill>
            </a:endParaRPr>
          </a:p>
        </p:txBody>
      </p:sp>
      <p:sp>
        <p:nvSpPr>
          <p:cNvPr id="30" name="10 Rectángulo redondeado"/>
          <p:cNvSpPr/>
          <p:nvPr/>
        </p:nvSpPr>
        <p:spPr>
          <a:xfrm rot="21136494">
            <a:off x="1843711" y="4359114"/>
            <a:ext cx="836762" cy="293298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sz="1100" dirty="0">
                <a:solidFill>
                  <a:srgbClr val="101138"/>
                </a:solidFill>
              </a:rPr>
              <a:t>MANDO Y CONTROL</a:t>
            </a:r>
          </a:p>
        </p:txBody>
      </p:sp>
      <p:sp>
        <p:nvSpPr>
          <p:cNvPr id="31" name="11 Rectángulo redondeado"/>
          <p:cNvSpPr/>
          <p:nvPr/>
        </p:nvSpPr>
        <p:spPr>
          <a:xfrm rot="21080718">
            <a:off x="4304305" y="3630919"/>
            <a:ext cx="753772" cy="29329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dirty="0" smtClean="0">
                <a:solidFill>
                  <a:prstClr val="white"/>
                </a:solidFill>
              </a:rPr>
              <a:t>1RA DIV.</a:t>
            </a:r>
            <a:endParaRPr lang="es-CL" sz="1100" dirty="0">
              <a:solidFill>
                <a:prstClr val="white"/>
              </a:solidFill>
            </a:endParaRPr>
          </a:p>
        </p:txBody>
      </p:sp>
      <p:sp>
        <p:nvSpPr>
          <p:cNvPr id="32" name="12 Rectángulo redondeado"/>
          <p:cNvSpPr/>
          <p:nvPr/>
        </p:nvSpPr>
        <p:spPr>
          <a:xfrm rot="15389847">
            <a:off x="2695806" y="2700988"/>
            <a:ext cx="753772" cy="29329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dirty="0" smtClean="0">
                <a:solidFill>
                  <a:prstClr val="white"/>
                </a:solidFill>
              </a:rPr>
              <a:t>2DA DIV.</a:t>
            </a:r>
            <a:endParaRPr lang="es-CL" sz="1100" dirty="0">
              <a:solidFill>
                <a:prstClr val="white"/>
              </a:solidFill>
            </a:endParaRPr>
          </a:p>
        </p:txBody>
      </p:sp>
      <p:sp>
        <p:nvSpPr>
          <p:cNvPr id="33" name="13 Rectángulo redondeado"/>
          <p:cNvSpPr/>
          <p:nvPr/>
        </p:nvSpPr>
        <p:spPr>
          <a:xfrm rot="15358480">
            <a:off x="4198006" y="948488"/>
            <a:ext cx="753772" cy="29329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dirty="0" smtClean="0">
                <a:solidFill>
                  <a:prstClr val="white"/>
                </a:solidFill>
              </a:rPr>
              <a:t>4TA DIV.</a:t>
            </a:r>
            <a:endParaRPr lang="es-CL" sz="1100" dirty="0">
              <a:solidFill>
                <a:prstClr val="white"/>
              </a:solidFill>
            </a:endParaRPr>
          </a:p>
        </p:txBody>
      </p:sp>
      <p:sp>
        <p:nvSpPr>
          <p:cNvPr id="35" name="15 Rectángulo redondeado"/>
          <p:cNvSpPr/>
          <p:nvPr/>
        </p:nvSpPr>
        <p:spPr>
          <a:xfrm rot="17031921">
            <a:off x="6198026" y="4961717"/>
            <a:ext cx="753772" cy="29329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dirty="0" smtClean="0">
                <a:solidFill>
                  <a:prstClr val="white"/>
                </a:solidFill>
              </a:rPr>
              <a:t>6TA DIV.</a:t>
            </a:r>
            <a:endParaRPr lang="es-CL" sz="1100" dirty="0">
              <a:solidFill>
                <a:prstClr val="white"/>
              </a:solidFill>
            </a:endParaRPr>
          </a:p>
        </p:txBody>
      </p:sp>
      <p:sp>
        <p:nvSpPr>
          <p:cNvPr id="36" name="16 Rectángulo redondeado"/>
          <p:cNvSpPr/>
          <p:nvPr/>
        </p:nvSpPr>
        <p:spPr>
          <a:xfrm rot="15349241">
            <a:off x="4817423" y="2324428"/>
            <a:ext cx="753772" cy="29329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dirty="0" smtClean="0">
                <a:solidFill>
                  <a:prstClr val="white"/>
                </a:solidFill>
              </a:rPr>
              <a:t>5TA DIV.</a:t>
            </a:r>
            <a:endParaRPr lang="es-CL" sz="1100" dirty="0">
              <a:solidFill>
                <a:prstClr val="white"/>
              </a:solidFill>
            </a:endParaRPr>
          </a:p>
        </p:txBody>
      </p:sp>
      <p:sp>
        <p:nvSpPr>
          <p:cNvPr id="37" name="18 Rectángulo redondeado"/>
          <p:cNvSpPr/>
          <p:nvPr/>
        </p:nvSpPr>
        <p:spPr>
          <a:xfrm rot="15646256">
            <a:off x="2564638" y="1219154"/>
            <a:ext cx="753772" cy="27175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dirty="0" smtClean="0">
                <a:solidFill>
                  <a:prstClr val="white"/>
                </a:solidFill>
              </a:rPr>
              <a:t>3RA DIV.</a:t>
            </a:r>
            <a:endParaRPr lang="es-CL" sz="1100" dirty="0">
              <a:solidFill>
                <a:prstClr val="white"/>
              </a:solidFill>
            </a:endParaRPr>
          </a:p>
        </p:txBody>
      </p:sp>
      <p:sp>
        <p:nvSpPr>
          <p:cNvPr id="40" name="Rectángulo: esquinas redondeadas 47">
            <a:extLst>
              <a:ext uri="{FF2B5EF4-FFF2-40B4-BE49-F238E27FC236}">
                <a16:creationId xmlns="" xmlns:a16="http://schemas.microsoft.com/office/drawing/2014/main" id="{AFA4F8D9-F575-0662-FF59-1044487CD043}"/>
              </a:ext>
            </a:extLst>
          </p:cNvPr>
          <p:cNvSpPr/>
          <p:nvPr/>
        </p:nvSpPr>
        <p:spPr>
          <a:xfrm rot="17492898">
            <a:off x="1012702" y="1426665"/>
            <a:ext cx="1490797" cy="363346"/>
          </a:xfrm>
          <a:prstGeom prst="roundRect">
            <a:avLst/>
          </a:prstGeom>
          <a:solidFill>
            <a:schemeClr val="accent2"/>
          </a:solidFill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sz="1200" dirty="0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BAÑOS QUÍMICOS</a:t>
            </a:r>
            <a:endParaRPr lang="es-MX" sz="120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44" name="25 Rectángulo redondeado"/>
          <p:cNvSpPr/>
          <p:nvPr/>
        </p:nvSpPr>
        <p:spPr>
          <a:xfrm>
            <a:off x="267103" y="3853084"/>
            <a:ext cx="1101288" cy="59693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dirty="0" smtClean="0">
                <a:solidFill>
                  <a:prstClr val="black"/>
                </a:solidFill>
              </a:rPr>
              <a:t>PM ACCESO CAMINO LATERAL</a:t>
            </a:r>
            <a:endParaRPr lang="es-CL" sz="1200" dirty="0">
              <a:solidFill>
                <a:prstClr val="black"/>
              </a:solidFill>
            </a:endParaRPr>
          </a:p>
        </p:txBody>
      </p:sp>
      <p:sp>
        <p:nvSpPr>
          <p:cNvPr id="45" name="26 Rectángulo redondeado"/>
          <p:cNvSpPr/>
          <p:nvPr/>
        </p:nvSpPr>
        <p:spPr>
          <a:xfrm>
            <a:off x="9079713" y="5511536"/>
            <a:ext cx="1101288" cy="59693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dirty="0" smtClean="0">
                <a:solidFill>
                  <a:prstClr val="black"/>
                </a:solidFill>
              </a:rPr>
              <a:t>PM CAMINO LATERAL</a:t>
            </a:r>
            <a:endParaRPr lang="es-CL" sz="1200" dirty="0">
              <a:solidFill>
                <a:prstClr val="black"/>
              </a:solidFill>
            </a:endParaRPr>
          </a:p>
        </p:txBody>
      </p:sp>
      <p:sp>
        <p:nvSpPr>
          <p:cNvPr id="46" name="27 Rectángulo redondeado"/>
          <p:cNvSpPr/>
          <p:nvPr/>
        </p:nvSpPr>
        <p:spPr>
          <a:xfrm>
            <a:off x="8875194" y="455097"/>
            <a:ext cx="1101288" cy="59693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dirty="0" smtClean="0">
                <a:solidFill>
                  <a:prstClr val="black"/>
                </a:solidFill>
              </a:rPr>
              <a:t>PM SECTOR PISCINA</a:t>
            </a:r>
            <a:endParaRPr lang="es-CL" sz="1200" dirty="0">
              <a:solidFill>
                <a:prstClr val="black"/>
              </a:solidFill>
            </a:endParaRPr>
          </a:p>
        </p:txBody>
      </p:sp>
      <p:sp>
        <p:nvSpPr>
          <p:cNvPr id="47" name="Rectángulo: esquinas redondeadas 47">
            <a:extLst>
              <a:ext uri="{FF2B5EF4-FFF2-40B4-BE49-F238E27FC236}">
                <a16:creationId xmlns="" xmlns:a16="http://schemas.microsoft.com/office/drawing/2014/main" id="{AFA4F8D9-F575-0662-FF59-1044487CD043}"/>
              </a:ext>
            </a:extLst>
          </p:cNvPr>
          <p:cNvSpPr/>
          <p:nvPr/>
        </p:nvSpPr>
        <p:spPr>
          <a:xfrm rot="17408056">
            <a:off x="560243" y="1274655"/>
            <a:ext cx="1490797" cy="363346"/>
          </a:xfrm>
          <a:prstGeom prst="roundRect">
            <a:avLst/>
          </a:prstGeom>
          <a:solidFill>
            <a:schemeClr val="accent2"/>
          </a:solidFill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sz="1200" dirty="0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BAÑOS QUÍMICOS</a:t>
            </a:r>
            <a:endParaRPr lang="es-MX" sz="120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334501">
            <a:off x="2929593" y="3330032"/>
            <a:ext cx="819692" cy="1189479"/>
          </a:xfrm>
          <a:prstGeom prst="rect">
            <a:avLst/>
          </a:prstGeom>
        </p:spPr>
      </p:pic>
      <p:sp>
        <p:nvSpPr>
          <p:cNvPr id="25" name="25 Rectángulo redondeado"/>
          <p:cNvSpPr/>
          <p:nvPr/>
        </p:nvSpPr>
        <p:spPr>
          <a:xfrm>
            <a:off x="3467848" y="2068172"/>
            <a:ext cx="1403573" cy="59693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dirty="0" smtClean="0">
                <a:solidFill>
                  <a:prstClr val="black"/>
                </a:solidFill>
              </a:rPr>
              <a:t>INSTRUCTORES</a:t>
            </a:r>
            <a:endParaRPr lang="es-CL" sz="1200" dirty="0">
              <a:solidFill>
                <a:prstClr val="black"/>
              </a:solidFill>
            </a:endParaRPr>
          </a:p>
        </p:txBody>
      </p:sp>
      <p:sp>
        <p:nvSpPr>
          <p:cNvPr id="26" name="27 Rectángulo redondeado"/>
          <p:cNvSpPr/>
          <p:nvPr/>
        </p:nvSpPr>
        <p:spPr>
          <a:xfrm>
            <a:off x="2031851" y="10613"/>
            <a:ext cx="1249288" cy="680247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dirty="0" smtClean="0">
                <a:solidFill>
                  <a:prstClr val="black"/>
                </a:solidFill>
              </a:rPr>
              <a:t>PM ACCESO INTERIOR FUERTE BORGOÑO</a:t>
            </a:r>
            <a:endParaRPr lang="es-CL" sz="1200" dirty="0">
              <a:solidFill>
                <a:prstClr val="black"/>
              </a:solidFill>
            </a:endParaRPr>
          </a:p>
        </p:txBody>
      </p:sp>
      <p:sp>
        <p:nvSpPr>
          <p:cNvPr id="27" name="25 Rectángulo redondeado"/>
          <p:cNvSpPr/>
          <p:nvPr/>
        </p:nvSpPr>
        <p:spPr>
          <a:xfrm>
            <a:off x="730750" y="2365954"/>
            <a:ext cx="1101288" cy="59693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dirty="0" smtClean="0">
                <a:solidFill>
                  <a:prstClr val="black"/>
                </a:solidFill>
              </a:rPr>
              <a:t>PM ACCESO FUERTE BORGOÑO</a:t>
            </a:r>
            <a:endParaRPr lang="es-CL" sz="12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3097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0E87-3A49-6049-B54F-C69DB427A53D}" type="slidenum">
              <a:rPr lang="es-CL" smtClean="0"/>
              <a:pPr/>
              <a:t>8</a:t>
            </a:fld>
            <a:endParaRPr lang="es-CL"/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REQUERIMIENTOS </a:t>
            </a:r>
            <a:endParaRPr lang="en-US" dirty="0"/>
          </a:p>
        </p:txBody>
      </p:sp>
      <p:sp>
        <p:nvSpPr>
          <p:cNvPr id="7" name="CuadroTexto 6"/>
          <p:cNvSpPr txBox="1"/>
          <p:nvPr/>
        </p:nvSpPr>
        <p:spPr>
          <a:xfrm>
            <a:off x="632389" y="1495514"/>
            <a:ext cx="746047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000" dirty="0" smtClean="0">
                <a:solidFill>
                  <a:srgbClr val="FFC000"/>
                </a:solidFill>
              </a:rPr>
              <a:t>MUNICIPALIDAD TALCAHUANO: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s-CL" sz="2000" dirty="0" smtClean="0">
                <a:solidFill>
                  <a:schemeClr val="bg1"/>
                </a:solidFill>
              </a:rPr>
              <a:t>Instalación de basureros municipales.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s-CL" sz="2000" dirty="0" smtClean="0">
                <a:solidFill>
                  <a:schemeClr val="bg1"/>
                </a:solidFill>
              </a:rPr>
              <a:t>Retiro de basura.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s-CL" sz="2000" dirty="0" smtClean="0">
                <a:solidFill>
                  <a:schemeClr val="bg1"/>
                </a:solidFill>
              </a:rPr>
              <a:t>Informar de la actividad a la comunidad.</a:t>
            </a:r>
          </a:p>
          <a:p>
            <a:pPr lvl="1"/>
            <a:endParaRPr lang="es-CL" sz="2000" dirty="0" smtClean="0">
              <a:solidFill>
                <a:schemeClr val="bg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000" dirty="0" smtClean="0">
                <a:solidFill>
                  <a:srgbClr val="FFC000"/>
                </a:solidFill>
              </a:rPr>
              <a:t>CARABINEROS: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s-CL" sz="2000" dirty="0" smtClean="0">
                <a:solidFill>
                  <a:schemeClr val="bg1"/>
                </a:solidFill>
              </a:rPr>
              <a:t>Corte de tránsito en el sector para los movimientos de buses y del regimiento.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s-CL" sz="2000" dirty="0" smtClean="0">
                <a:solidFill>
                  <a:schemeClr val="bg1"/>
                </a:solidFill>
              </a:rPr>
              <a:t>Control de tránsito en el sector, objeto evitar cortes de tráfico entre Tumbes y Talcahuano.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/>
          <a:srcRect l="21915" t="21130" r="21154" b="19655"/>
          <a:stretch/>
        </p:blipFill>
        <p:spPr>
          <a:xfrm>
            <a:off x="8557783" y="1495514"/>
            <a:ext cx="2750082" cy="1820254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86730" y="4078718"/>
            <a:ext cx="1489594" cy="1673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3571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0E87-3A49-6049-B54F-C69DB427A53D}" type="slidenum">
              <a:rPr lang="es-CL" smtClean="0"/>
              <a:pPr/>
              <a:t>9</a:t>
            </a:fld>
            <a:endParaRPr lang="es-CL"/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REQUERIMIENTOS</a:t>
            </a:r>
            <a:endParaRPr lang="en-US" dirty="0"/>
          </a:p>
        </p:txBody>
      </p:sp>
      <p:sp>
        <p:nvSpPr>
          <p:cNvPr id="7" name="CuadroTexto 6"/>
          <p:cNvSpPr txBox="1"/>
          <p:nvPr/>
        </p:nvSpPr>
        <p:spPr>
          <a:xfrm>
            <a:off x="284400" y="1322723"/>
            <a:ext cx="11536978" cy="4924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000" dirty="0" smtClean="0">
                <a:solidFill>
                  <a:srgbClr val="FFC000"/>
                </a:solidFill>
              </a:rPr>
              <a:t>SEZONA: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s-CL" sz="2000" dirty="0" smtClean="0">
                <a:solidFill>
                  <a:schemeClr val="bg1"/>
                </a:solidFill>
                <a:cs typeface="Arial" pitchFamily="34" charset="0"/>
              </a:rPr>
              <a:t>Coordinar </a:t>
            </a:r>
            <a:r>
              <a:rPr lang="es-CL" sz="2000" dirty="0">
                <a:solidFill>
                  <a:schemeClr val="bg1"/>
                </a:solidFill>
                <a:cs typeface="Arial" pitchFamily="34" charset="0"/>
              </a:rPr>
              <a:t>con municipalidad de Talcahuano y Carabineros los apoyos solicitados. (Permanencia de </a:t>
            </a:r>
            <a:r>
              <a:rPr lang="es-CL" sz="2000" dirty="0" smtClean="0">
                <a:solidFill>
                  <a:schemeClr val="bg1"/>
                </a:solidFill>
                <a:cs typeface="Arial" pitchFamily="34" charset="0"/>
              </a:rPr>
              <a:t>Carabineros y Basura)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s-CL" sz="2000" dirty="0" smtClean="0">
                <a:solidFill>
                  <a:schemeClr val="bg1"/>
                </a:solidFill>
                <a:cs typeface="Arial" pitchFamily="34" charset="0"/>
              </a:rPr>
              <a:t> Apoyo </a:t>
            </a:r>
            <a:r>
              <a:rPr lang="es-CL" sz="2000" dirty="0">
                <a:solidFill>
                  <a:schemeClr val="bg1"/>
                </a:solidFill>
                <a:cs typeface="Arial" pitchFamily="34" charset="0"/>
              </a:rPr>
              <a:t>de periodista y fotógrafo para cubrir y publicar actividad en RR.SS. Armada.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s-CL" sz="2000" dirty="0">
                <a:solidFill>
                  <a:schemeClr val="bg1"/>
                </a:solidFill>
                <a:cs typeface="Arial" pitchFamily="34" charset="0"/>
              </a:rPr>
              <a:t>Autorización para vuelo de </a:t>
            </a:r>
            <a:r>
              <a:rPr lang="es-CL" sz="2000" dirty="0" err="1" smtClean="0">
                <a:solidFill>
                  <a:schemeClr val="bg1"/>
                </a:solidFill>
                <a:cs typeface="Arial" pitchFamily="34" charset="0"/>
              </a:rPr>
              <a:t>Drone</a:t>
            </a:r>
            <a:r>
              <a:rPr lang="es-CL" sz="2000" dirty="0" smtClean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s-CL" sz="2000" dirty="0">
                <a:solidFill>
                  <a:schemeClr val="bg1"/>
                </a:solidFill>
                <a:cs typeface="Arial" pitchFamily="34" charset="0"/>
              </a:rPr>
              <a:t>durante el desarrollo de la actividad.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s-CL" sz="2000" dirty="0" smtClean="0">
              <a:solidFill>
                <a:schemeClr val="bg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000" dirty="0" smtClean="0">
                <a:solidFill>
                  <a:srgbClr val="FFC000"/>
                </a:solidFill>
              </a:rPr>
              <a:t>COMBASETALC: </a:t>
            </a:r>
            <a:endParaRPr lang="es-MX" sz="2000" dirty="0">
              <a:solidFill>
                <a:srgbClr val="FFC000"/>
              </a:solidFill>
            </a:endParaRP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s-CL" sz="2000" dirty="0">
                <a:solidFill>
                  <a:schemeClr val="bg1"/>
                </a:solidFill>
                <a:cs typeface="Arial" pitchFamily="34" charset="0"/>
              </a:rPr>
              <a:t>Autorización empleo de Complejo Deportivo SEZONA.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s-CL" sz="2000" dirty="0">
                <a:solidFill>
                  <a:schemeClr val="bg1"/>
                </a:solidFill>
                <a:cs typeface="Arial" pitchFamily="34" charset="0"/>
              </a:rPr>
              <a:t>Autorización de predios fiscales, para emplear sectores aledaños al complejo como </a:t>
            </a:r>
            <a:r>
              <a:rPr lang="es-CL" sz="2000" dirty="0" smtClean="0">
                <a:solidFill>
                  <a:schemeClr val="bg1"/>
                </a:solidFill>
                <a:cs typeface="Arial" pitchFamily="34" charset="0"/>
              </a:rPr>
              <a:t>estacionamiento.</a:t>
            </a:r>
            <a:endParaRPr lang="es-CL" sz="2000" dirty="0" smtClean="0">
              <a:solidFill>
                <a:srgbClr val="FFC000"/>
              </a:solidFill>
            </a:endParaRP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s-CL" sz="2000" dirty="0">
                <a:solidFill>
                  <a:schemeClr val="bg1"/>
                </a:solidFill>
                <a:cs typeface="Arial" pitchFamily="34" charset="0"/>
              </a:rPr>
              <a:t>Autorización para el ingreso de </a:t>
            </a:r>
            <a:r>
              <a:rPr lang="es-CL" sz="2000" dirty="0" smtClean="0">
                <a:solidFill>
                  <a:schemeClr val="bg1"/>
                </a:solidFill>
                <a:cs typeface="Arial" pitchFamily="34" charset="0"/>
              </a:rPr>
              <a:t>12 </a:t>
            </a:r>
            <a:r>
              <a:rPr lang="es-CL" sz="2000" dirty="0">
                <a:solidFill>
                  <a:schemeClr val="bg1"/>
                </a:solidFill>
                <a:cs typeface="Arial" pitchFamily="34" charset="0"/>
              </a:rPr>
              <a:t>buses a B</a:t>
            </a:r>
            <a:r>
              <a:rPr lang="es-CL" sz="2000" dirty="0" smtClean="0">
                <a:solidFill>
                  <a:schemeClr val="bg1"/>
                </a:solidFill>
                <a:cs typeface="Arial" pitchFamily="34" charset="0"/>
              </a:rPr>
              <a:t>ase </a:t>
            </a:r>
            <a:r>
              <a:rPr lang="es-CL" sz="2000" dirty="0">
                <a:solidFill>
                  <a:schemeClr val="bg1"/>
                </a:solidFill>
                <a:cs typeface="Arial" pitchFamily="34" charset="0"/>
              </a:rPr>
              <a:t>N</a:t>
            </a:r>
            <a:r>
              <a:rPr lang="es-CL" sz="2000" dirty="0" smtClean="0">
                <a:solidFill>
                  <a:schemeClr val="bg1"/>
                </a:solidFill>
                <a:cs typeface="Arial" pitchFamily="34" charset="0"/>
              </a:rPr>
              <a:t>aval.</a:t>
            </a:r>
            <a:endParaRPr lang="es-CL" sz="2000" dirty="0">
              <a:solidFill>
                <a:schemeClr val="bg1"/>
              </a:solidFill>
              <a:cs typeface="Arial" pitchFamily="34" charset="0"/>
            </a:endParaRP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s-CL" sz="2000" dirty="0">
                <a:solidFill>
                  <a:schemeClr val="bg1"/>
                </a:solidFill>
                <a:cs typeface="Arial" pitchFamily="34" charset="0"/>
              </a:rPr>
              <a:t>Disponibilidad de sitio para catamarán y </a:t>
            </a:r>
            <a:r>
              <a:rPr lang="es-CL" sz="2000" dirty="0" err="1">
                <a:solidFill>
                  <a:schemeClr val="bg1"/>
                </a:solidFill>
                <a:cs typeface="Arial" pitchFamily="34" charset="0"/>
              </a:rPr>
              <a:t>C</a:t>
            </a:r>
            <a:r>
              <a:rPr lang="es-CL" sz="2000" dirty="0" err="1" smtClean="0">
                <a:solidFill>
                  <a:schemeClr val="bg1"/>
                </a:solidFill>
                <a:cs typeface="Arial" pitchFamily="34" charset="0"/>
              </a:rPr>
              <a:t>anave</a:t>
            </a:r>
            <a:r>
              <a:rPr lang="es-CL" sz="2000" dirty="0">
                <a:solidFill>
                  <a:schemeClr val="bg1"/>
                </a:solidFill>
                <a:cs typeface="Arial" pitchFamily="34" charset="0"/>
              </a:rPr>
              <a:t>.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s-CL" sz="2000" dirty="0">
                <a:solidFill>
                  <a:schemeClr val="bg1"/>
                </a:solidFill>
                <a:cs typeface="Arial" pitchFamily="34" charset="0"/>
              </a:rPr>
              <a:t>Personal BRIFATALC para efectuar rondas en los sectores donde se realiza la actividad.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s-CL" sz="2000" dirty="0">
                <a:solidFill>
                  <a:schemeClr val="bg1"/>
                </a:solidFill>
                <a:cs typeface="Arial" pitchFamily="34" charset="0"/>
              </a:rPr>
              <a:t>Apoyo de banda ESGRUM, para ingreso y salida del Batallón de Reclutas.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s-CL" sz="2000" dirty="0">
                <a:solidFill>
                  <a:schemeClr val="bg1"/>
                </a:solidFill>
                <a:cs typeface="Arial" pitchFamily="34" charset="0"/>
              </a:rPr>
              <a:t>Apoyo de bus y camión, para traslado de partida y elementos logísticos MAR </a:t>
            </a:r>
            <a:r>
              <a:rPr lang="es-CL" sz="2000" dirty="0" smtClean="0">
                <a:solidFill>
                  <a:schemeClr val="bg1"/>
                </a:solidFill>
                <a:cs typeface="Arial" pitchFamily="34" charset="0"/>
              </a:rPr>
              <a:t>1</a:t>
            </a:r>
            <a:r>
              <a:rPr lang="es-CL" sz="2000" dirty="0">
                <a:solidFill>
                  <a:schemeClr val="bg1"/>
                </a:solidFill>
                <a:cs typeface="Arial" pitchFamily="34" charset="0"/>
              </a:rPr>
              <a:t>3</a:t>
            </a:r>
            <a:r>
              <a:rPr lang="es-CL" sz="2000" dirty="0" smtClean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s-CL" sz="2000" dirty="0">
                <a:solidFill>
                  <a:schemeClr val="bg1"/>
                </a:solidFill>
                <a:cs typeface="Arial" pitchFamily="34" charset="0"/>
              </a:rPr>
              <a:t>y MAR </a:t>
            </a:r>
            <a:r>
              <a:rPr lang="es-CL" sz="2000" dirty="0" smtClean="0">
                <a:solidFill>
                  <a:schemeClr val="bg1"/>
                </a:solidFill>
                <a:cs typeface="Arial" pitchFamily="34" charset="0"/>
              </a:rPr>
              <a:t>16.</a:t>
            </a:r>
            <a:endParaRPr lang="es-CL" sz="2000" dirty="0">
              <a:solidFill>
                <a:schemeClr val="bg1"/>
              </a:solidFill>
              <a:cs typeface="Arial" pitchFamily="34" charset="0"/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s-CL" sz="2200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5169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0E87-3A49-6049-B54F-C69DB427A53D}" type="slidenum">
              <a:rPr lang="es-CL" smtClean="0"/>
              <a:pPr/>
              <a:t>10</a:t>
            </a:fld>
            <a:endParaRPr lang="es-CL"/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REQUERIMIENTOS </a:t>
            </a:r>
            <a:endParaRPr lang="en-US" dirty="0"/>
          </a:p>
        </p:txBody>
      </p:sp>
      <p:sp>
        <p:nvSpPr>
          <p:cNvPr id="7" name="CuadroTexto 6"/>
          <p:cNvSpPr txBox="1"/>
          <p:nvPr/>
        </p:nvSpPr>
        <p:spPr>
          <a:xfrm>
            <a:off x="589660" y="1372331"/>
            <a:ext cx="11024075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000" dirty="0">
                <a:solidFill>
                  <a:srgbClr val="FFC000"/>
                </a:solidFill>
              </a:rPr>
              <a:t>BASIMTUM: 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s-CL" sz="2000" dirty="0">
                <a:solidFill>
                  <a:schemeClr val="bg1"/>
                </a:solidFill>
                <a:cs typeface="Arial" pitchFamily="34" charset="0"/>
              </a:rPr>
              <a:t>Autorización para usar sector de explanada frente a Guardia Fuerte O´Higgins como estacionamiento, solo para personal Armada.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s-CL" sz="2000" dirty="0">
                <a:solidFill>
                  <a:schemeClr val="bg1"/>
                </a:solidFill>
                <a:cs typeface="Arial" pitchFamily="34" charset="0"/>
              </a:rPr>
              <a:t>Autorización para emplear Fuerte O´Higgins </a:t>
            </a:r>
            <a:r>
              <a:rPr lang="es-CL" sz="2000" dirty="0" smtClean="0">
                <a:solidFill>
                  <a:schemeClr val="bg1"/>
                </a:solidFill>
                <a:cs typeface="Arial" pitchFamily="34" charset="0"/>
              </a:rPr>
              <a:t>y Fuerte Borgoño.</a:t>
            </a:r>
            <a:endParaRPr lang="es-CL" sz="2000" dirty="0">
              <a:solidFill>
                <a:schemeClr val="bg1"/>
              </a:solidFill>
              <a:cs typeface="Arial" pitchFamily="34" charset="0"/>
            </a:endParaRP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  <a:cs typeface="Arial" pitchFamily="34" charset="0"/>
              </a:rPr>
              <a:t>Préstamo de 02 carpas </a:t>
            </a:r>
            <a:r>
              <a:rPr lang="es-ES" sz="2000" dirty="0" smtClean="0">
                <a:solidFill>
                  <a:schemeClr val="bg1"/>
                </a:solidFill>
                <a:cs typeface="Arial" pitchFamily="34" charset="0"/>
              </a:rPr>
              <a:t>multipropósito.</a:t>
            </a:r>
            <a:endParaRPr lang="es-CL" sz="2000" dirty="0">
              <a:solidFill>
                <a:schemeClr val="bg1"/>
              </a:solidFill>
              <a:cs typeface="Arial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000" dirty="0" smtClean="0">
              <a:solidFill>
                <a:schemeClr val="bg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000" dirty="0" smtClean="0">
                <a:solidFill>
                  <a:srgbClr val="FFC000"/>
                </a:solidFill>
              </a:rPr>
              <a:t>HOSPTALC: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s-CL" sz="2000" dirty="0">
                <a:solidFill>
                  <a:schemeClr val="bg1"/>
                </a:solidFill>
                <a:cs typeface="Arial" pitchFamily="34" charset="0"/>
              </a:rPr>
              <a:t>Ambulancia en el lugar con conductor y enfermero.</a:t>
            </a:r>
          </a:p>
          <a:p>
            <a:pPr lvl="1"/>
            <a:endParaRPr lang="es-CL" sz="2000" dirty="0">
              <a:solidFill>
                <a:schemeClr val="bg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000" dirty="0" smtClean="0">
                <a:solidFill>
                  <a:srgbClr val="FFC000"/>
                </a:solidFill>
              </a:rPr>
              <a:t>ORDTALC: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s-CL" sz="2000" dirty="0">
                <a:solidFill>
                  <a:schemeClr val="bg1"/>
                </a:solidFill>
                <a:cs typeface="Arial" pitchFamily="34" charset="0"/>
              </a:rPr>
              <a:t>Apoyo de PM, para el control del público al interior del Complejo Deportivo (6 PM).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s-CL" sz="2000" dirty="0" smtClean="0">
              <a:solidFill>
                <a:schemeClr val="bg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000" dirty="0" smtClean="0">
                <a:solidFill>
                  <a:srgbClr val="FFC000"/>
                </a:solidFill>
              </a:rPr>
              <a:t>SUBTELTALC: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s-CL" sz="2000" dirty="0" smtClean="0">
                <a:solidFill>
                  <a:schemeClr val="bg1"/>
                </a:solidFill>
              </a:rPr>
              <a:t>Apoyo de amplificación con operador en el sector, (Generador de emergencia). </a:t>
            </a:r>
          </a:p>
        </p:txBody>
      </p:sp>
    </p:spTree>
    <p:extLst>
      <p:ext uri="{BB962C8B-B14F-4D97-AF65-F5344CB8AC3E}">
        <p14:creationId xmlns:p14="http://schemas.microsoft.com/office/powerpoint/2010/main" val="1056465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0E87-3A49-6049-B54F-C69DB427A53D}" type="slidenum">
              <a:rPr lang="es-CL" smtClean="0"/>
              <a:pPr/>
              <a:t>11</a:t>
            </a:fld>
            <a:endParaRPr lang="es-CL"/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REQUERIMIENTOS </a:t>
            </a:r>
            <a:endParaRPr lang="en-US" dirty="0"/>
          </a:p>
        </p:txBody>
      </p:sp>
      <p:sp>
        <p:nvSpPr>
          <p:cNvPr id="7" name="CuadroTexto 6"/>
          <p:cNvSpPr txBox="1"/>
          <p:nvPr/>
        </p:nvSpPr>
        <p:spPr>
          <a:xfrm>
            <a:off x="564722" y="1397269"/>
            <a:ext cx="11024075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000" dirty="0" smtClean="0">
                <a:solidFill>
                  <a:srgbClr val="FFC000"/>
                </a:solidFill>
              </a:rPr>
              <a:t>ESGRUM: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MX" sz="2000" dirty="0">
              <a:solidFill>
                <a:srgbClr val="FFC00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MX" sz="2000" dirty="0" smtClean="0">
                <a:solidFill>
                  <a:schemeClr val="bg1"/>
                </a:solidFill>
                <a:cs typeface="Arial" panose="020B0604020202020204" pitchFamily="34" charset="0"/>
              </a:rPr>
              <a:t>Remitir datos conductores y patentes de buses.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MX" sz="2000" dirty="0">
              <a:solidFill>
                <a:schemeClr val="bg1"/>
              </a:solidFill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MX" sz="2000" dirty="0" smtClean="0">
                <a:solidFill>
                  <a:schemeClr val="bg1"/>
                </a:solidFill>
                <a:cs typeface="Arial" panose="020B0604020202020204" pitchFamily="34" charset="0"/>
              </a:rPr>
              <a:t>Coordinar con Carabineros control de tránsito y vigilancia en el área.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MX" sz="2000" dirty="0">
              <a:solidFill>
                <a:schemeClr val="bg1"/>
              </a:solidFill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MX" sz="2000" dirty="0" smtClean="0">
                <a:solidFill>
                  <a:schemeClr val="bg1"/>
                </a:solidFill>
                <a:cs typeface="Arial" panose="020B0604020202020204" pitchFamily="34" charset="0"/>
              </a:rPr>
              <a:t>Informar de las prohibiciones.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MX" sz="2000" dirty="0">
              <a:solidFill>
                <a:schemeClr val="bg1"/>
              </a:solidFill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MX" sz="2000" dirty="0" smtClean="0">
                <a:solidFill>
                  <a:schemeClr val="bg1"/>
                </a:solidFill>
                <a:cs typeface="Arial" panose="020B0604020202020204" pitchFamily="34" charset="0"/>
              </a:rPr>
              <a:t>Rondas de seguridad.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MX" sz="2000" dirty="0">
              <a:solidFill>
                <a:schemeClr val="bg1"/>
              </a:solidFill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MX" sz="2000" dirty="0" smtClean="0">
                <a:solidFill>
                  <a:schemeClr val="bg1"/>
                </a:solidFill>
                <a:cs typeface="Arial" panose="020B0604020202020204" pitchFamily="34" charset="0"/>
              </a:rPr>
              <a:t>Participación banda de músicos ESGRUM.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MX" sz="2000" dirty="0">
              <a:solidFill>
                <a:schemeClr val="bg1"/>
              </a:solidFill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MX" sz="2000" dirty="0" smtClean="0">
                <a:solidFill>
                  <a:schemeClr val="bg1"/>
                </a:solidFill>
                <a:cs typeface="Arial" panose="020B0604020202020204" pitchFamily="34" charset="0"/>
              </a:rPr>
              <a:t>Informar junta de vecinos. 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MX" sz="2000" dirty="0">
              <a:solidFill>
                <a:schemeClr val="bg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000" dirty="0" smtClean="0">
              <a:solidFill>
                <a:schemeClr val="bg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MX" sz="2000" dirty="0">
              <a:solidFill>
                <a:srgbClr val="FFC00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000" dirty="0" smtClean="0">
              <a:solidFill>
                <a:srgbClr val="FFC00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000" dirty="0">
              <a:solidFill>
                <a:srgbClr val="FFC000"/>
              </a:solidFill>
            </a:endParaRPr>
          </a:p>
          <a:p>
            <a:r>
              <a:rPr lang="es-CL" sz="2000" dirty="0" smtClean="0">
                <a:solidFill>
                  <a:srgbClr val="FFC000"/>
                </a:solidFill>
              </a:rPr>
              <a:t> </a:t>
            </a:r>
            <a:endParaRPr lang="es-CL" sz="20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334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0E87-3A49-6049-B54F-C69DB427A53D}" type="slidenum">
              <a:rPr lang="es-CL" smtClean="0"/>
              <a:pPr/>
              <a:t>12</a:t>
            </a:fld>
            <a:endParaRPr lang="es-CL"/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MEDIDAS DE SEGURIDAD</a:t>
            </a:r>
            <a:endParaRPr lang="en-US" dirty="0"/>
          </a:p>
        </p:txBody>
      </p:sp>
      <p:sp>
        <p:nvSpPr>
          <p:cNvPr id="7" name="CuadroTexto 6"/>
          <p:cNvSpPr txBox="1"/>
          <p:nvPr/>
        </p:nvSpPr>
        <p:spPr>
          <a:xfrm>
            <a:off x="589660" y="1225689"/>
            <a:ext cx="11024075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2900">
              <a:buFont typeface="Arial" panose="020B0604020202020204" pitchFamily="34" charset="0"/>
              <a:buChar char="•"/>
            </a:pPr>
            <a:endParaRPr lang="es-CL" dirty="0">
              <a:solidFill>
                <a:srgbClr val="FFC000"/>
              </a:solidFill>
            </a:endParaRPr>
          </a:p>
          <a:p>
            <a:pPr marL="449263" lvl="1" indent="-268288">
              <a:buFont typeface="+mj-lt"/>
              <a:buAutoNum type="arabicPeriod"/>
            </a:pPr>
            <a:r>
              <a:rPr lang="es-ES" sz="2000" dirty="0">
                <a:solidFill>
                  <a:srgbClr val="FFC000"/>
                </a:solidFill>
              </a:rPr>
              <a:t>MANDO: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Se establecerá en Sector Camarines del Complejo </a:t>
            </a:r>
            <a:r>
              <a:rPr lang="es-ES" sz="2000" dirty="0" smtClean="0">
                <a:solidFill>
                  <a:schemeClr val="bg1"/>
                </a:solidFill>
              </a:rPr>
              <a:t>Deportivo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s-ES" sz="2000" dirty="0" smtClean="0">
                <a:solidFill>
                  <a:schemeClr val="bg1"/>
                </a:solidFill>
              </a:rPr>
              <a:t>Emitir </a:t>
            </a:r>
            <a:r>
              <a:rPr lang="es-ES" sz="2000" dirty="0">
                <a:solidFill>
                  <a:schemeClr val="bg1"/>
                </a:solidFill>
              </a:rPr>
              <a:t>cada </a:t>
            </a:r>
            <a:r>
              <a:rPr lang="es-ES" sz="2000" dirty="0" smtClean="0">
                <a:solidFill>
                  <a:schemeClr val="bg1"/>
                </a:solidFill>
              </a:rPr>
              <a:t>2 </a:t>
            </a:r>
            <a:r>
              <a:rPr lang="es-ES" sz="2000" dirty="0">
                <a:solidFill>
                  <a:schemeClr val="bg1"/>
                </a:solidFill>
              </a:rPr>
              <a:t>hora señales de seguridad (“prohibido hacer fuego</a:t>
            </a:r>
            <a:r>
              <a:rPr lang="es-ES" sz="2000" dirty="0" smtClean="0">
                <a:solidFill>
                  <a:schemeClr val="bg1"/>
                </a:solidFill>
              </a:rPr>
              <a:t>”).</a:t>
            </a:r>
            <a:endParaRPr lang="es-ES" sz="2000" dirty="0">
              <a:solidFill>
                <a:schemeClr val="bg1"/>
              </a:solidFill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Verificar los sectores habilitados y trasladar a las familias que se encuentren en sectores no habilitados.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s-ES" sz="2000" dirty="0">
              <a:solidFill>
                <a:schemeClr val="bg1"/>
              </a:solidFill>
            </a:endParaRPr>
          </a:p>
          <a:p>
            <a:pPr lvl="1" indent="-276225"/>
            <a:r>
              <a:rPr lang="es-ES" sz="2000" dirty="0">
                <a:solidFill>
                  <a:srgbClr val="FFC000"/>
                </a:solidFill>
              </a:rPr>
              <a:t>2. MEDIDAS DE </a:t>
            </a:r>
            <a:r>
              <a:rPr lang="es-ES" sz="2000" dirty="0" smtClean="0">
                <a:solidFill>
                  <a:srgbClr val="FFC000"/>
                </a:solidFill>
              </a:rPr>
              <a:t>MITIGACIÓN</a:t>
            </a:r>
            <a:r>
              <a:rPr lang="es-ES" sz="2000" dirty="0">
                <a:solidFill>
                  <a:srgbClr val="FFC000"/>
                </a:solidFill>
              </a:rPr>
              <a:t>:</a:t>
            </a:r>
          </a:p>
          <a:p>
            <a:pPr marL="801688" lvl="2" indent="-352425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Prohibido hacer fuego (parrillas, fogatas , etc.).</a:t>
            </a:r>
          </a:p>
          <a:p>
            <a:pPr marL="801688" lvl="2" indent="-352425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Prohibido fumar </a:t>
            </a:r>
          </a:p>
          <a:p>
            <a:pPr marL="801688" lvl="2" indent="-352425">
              <a:buFont typeface="Arial" panose="020B0604020202020204" pitchFamily="34" charset="0"/>
              <a:buChar char="•"/>
            </a:pPr>
            <a:r>
              <a:rPr lang="es-ES" sz="2000" dirty="0" smtClean="0">
                <a:solidFill>
                  <a:schemeClr val="bg1"/>
                </a:solidFill>
              </a:rPr>
              <a:t>Médico </a:t>
            </a:r>
            <a:r>
              <a:rPr lang="es-ES" sz="2000" dirty="0">
                <a:solidFill>
                  <a:schemeClr val="bg1"/>
                </a:solidFill>
              </a:rPr>
              <a:t>y enfermero en el sector.</a:t>
            </a:r>
          </a:p>
          <a:p>
            <a:pPr marL="801688" lvl="2" indent="-352425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Hospital </a:t>
            </a:r>
            <a:r>
              <a:rPr lang="es-ES" sz="2000" dirty="0" smtClean="0">
                <a:solidFill>
                  <a:schemeClr val="bg1"/>
                </a:solidFill>
              </a:rPr>
              <a:t>Naval (T) en </a:t>
            </a:r>
            <a:r>
              <a:rPr lang="es-ES" sz="2000" dirty="0">
                <a:solidFill>
                  <a:schemeClr val="bg1"/>
                </a:solidFill>
              </a:rPr>
              <a:t>alerta.</a:t>
            </a:r>
          </a:p>
          <a:p>
            <a:pPr marL="801688" lvl="2" indent="-352425">
              <a:buFont typeface="Arial" panose="020B0604020202020204" pitchFamily="34" charset="0"/>
              <a:buChar char="•"/>
            </a:pPr>
            <a:r>
              <a:rPr lang="es-ES" sz="2000" dirty="0" err="1">
                <a:solidFill>
                  <a:schemeClr val="bg1"/>
                </a:solidFill>
              </a:rPr>
              <a:t>Brifatalc</a:t>
            </a:r>
            <a:r>
              <a:rPr lang="es-ES" sz="2000" dirty="0">
                <a:solidFill>
                  <a:schemeClr val="bg1"/>
                </a:solidFill>
              </a:rPr>
              <a:t> en alerta.</a:t>
            </a:r>
          </a:p>
          <a:p>
            <a:pPr marL="801688" lvl="2" indent="-352425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Apoyo de PM custodiando sectores de estacionamientos. 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endParaRPr lang="es-ES" sz="2400" dirty="0" smtClean="0">
              <a:solidFill>
                <a:schemeClr val="bg1"/>
              </a:solidFill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s-CL" sz="2400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1647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ítulo 1">
            <a:extLst>
              <a:ext uri="{FF2B5EF4-FFF2-40B4-BE49-F238E27FC236}">
                <a16:creationId xmlns="" xmlns:a16="http://schemas.microsoft.com/office/drawing/2014/main" id="{3C980FEF-F36F-DC4F-AEF1-F6CD75DFCF1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083374" y="2412778"/>
            <a:ext cx="9144000" cy="2387600"/>
          </a:xfrm>
        </p:spPr>
        <p:txBody>
          <a:bodyPr anchor="ctr"/>
          <a:lstStyle/>
          <a:p>
            <a:pPr algn="l" eaLnBrk="1" hangingPunct="1"/>
            <a:r>
              <a:rPr lang="es-CL" altLang="es-CL" sz="4800" dirty="0" smtClean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VISITA DE PADRES Y APODERADOS</a:t>
            </a:r>
            <a:br>
              <a:rPr lang="es-CL" altLang="es-CL" sz="4800" dirty="0" smtClean="0">
                <a:solidFill>
                  <a:schemeClr val="bg1"/>
                </a:solidFill>
                <a:latin typeface="Bahnschrift SemiBold SemiConden" panose="020B0502040204020203" pitchFamily="34" charset="0"/>
              </a:rPr>
            </a:br>
            <a:r>
              <a:rPr lang="es-CL" altLang="es-CL" sz="4800" dirty="0" smtClean="0">
                <a:solidFill>
                  <a:srgbClr val="0C8ED1"/>
                </a:solidFill>
                <a:latin typeface="Bahnschrift SemiBold SemiConden" panose="020B0502040204020203" pitchFamily="34" charset="0"/>
              </a:rPr>
              <a:t>ESGRUM 2026</a:t>
            </a:r>
            <a:endParaRPr lang="es-CL" altLang="es-CL" sz="4800" dirty="0">
              <a:solidFill>
                <a:srgbClr val="0C8ED1"/>
              </a:solidFill>
              <a:latin typeface="Bahnschrift SemiBold SemiConden" panose="020B0502040204020203" pitchFamily="34" charset="0"/>
            </a:endParaRPr>
          </a:p>
        </p:txBody>
      </p:sp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71F16-AEE5-A94E-8EBD-71A7D19160EE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ítulo 1">
            <a:extLst>
              <a:ext uri="{FF2B5EF4-FFF2-40B4-BE49-F238E27FC236}">
                <a16:creationId xmlns="" xmlns:a16="http://schemas.microsoft.com/office/drawing/2014/main" id="{3C980FEF-F36F-DC4F-AEF1-F6CD75DFCF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83374" y="5758383"/>
            <a:ext cx="2591398" cy="494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8" tIns="45719" rIns="91438" bIns="45719" numCol="1" anchor="b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189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377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566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754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l" eaLnBrk="1" hangingPunct="1"/>
            <a:r>
              <a:rPr lang="es-CL" altLang="es-CL" sz="2000" b="1" dirty="0" smtClean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03 DE MARZO DE 2026</a:t>
            </a:r>
            <a:endParaRPr lang="es-CL" altLang="es-CL" sz="2000" b="1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5576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ersonalizad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Diseño personalizad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2_Diseño personalizad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9763</TotalTime>
  <Words>621</Words>
  <Application>Microsoft Office PowerPoint</Application>
  <PresentationFormat>Panorámica</PresentationFormat>
  <Paragraphs>154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6</vt:i4>
      </vt:variant>
      <vt:variant>
        <vt:lpstr>Títulos de diapositiva</vt:lpstr>
      </vt:variant>
      <vt:variant>
        <vt:i4>13</vt:i4>
      </vt:variant>
    </vt:vector>
  </HeadingPairs>
  <TitlesOfParts>
    <vt:vector size="23" baseType="lpstr">
      <vt:lpstr>Arial</vt:lpstr>
      <vt:lpstr>Bahnschrift SemiBold SemiConden</vt:lpstr>
      <vt:lpstr>Calibri</vt:lpstr>
      <vt:lpstr>Calibri Light</vt:lpstr>
      <vt:lpstr>1_Tema de Office</vt:lpstr>
      <vt:lpstr>Diseño personalizado</vt:lpstr>
      <vt:lpstr>1_Diseño personalizado</vt:lpstr>
      <vt:lpstr>2_Diseño personalizado</vt:lpstr>
      <vt:lpstr>2_Tema de Office</vt:lpstr>
      <vt:lpstr>3_Tema de Office</vt:lpstr>
      <vt:lpstr>VISITA DE PADRES Y APODERADOS ESGRUM 15 DE MARZO 2026</vt:lpstr>
      <vt:lpstr>TEMARIO</vt:lpstr>
      <vt:lpstr>SITUACIÓN GENERAL</vt:lpstr>
      <vt:lpstr>INTENCIÓN DE MANIOBRA</vt:lpstr>
      <vt:lpstr>INTENCIÓN DE MANIOBRA</vt:lpstr>
      <vt:lpstr>Presentación de PowerPoint</vt:lpstr>
      <vt:lpstr>Presentación de PowerPoint</vt:lpstr>
      <vt:lpstr>REQUERIMIENTOS </vt:lpstr>
      <vt:lpstr>REQUERIMIENTOS</vt:lpstr>
      <vt:lpstr>REQUERIMIENTOS </vt:lpstr>
      <vt:lpstr>REQUERIMIENTOS </vt:lpstr>
      <vt:lpstr>MEDIDAS DE SEGURIDAD</vt:lpstr>
      <vt:lpstr>VISITA DE PADRES Y APODERADOS ESGRUM 2026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Frank Esteban Herrera Gonzalez</dc:creator>
  <cp:lastModifiedBy>CC IM IM. E. RIOSECO C.</cp:lastModifiedBy>
  <cp:revision>129</cp:revision>
  <dcterms:created xsi:type="dcterms:W3CDTF">2023-01-24T17:30:24Z</dcterms:created>
  <dcterms:modified xsi:type="dcterms:W3CDTF">2026-03-02T13:11:24Z</dcterms:modified>
</cp:coreProperties>
</file>