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15"/>
  </p:notesMasterIdLst>
  <p:sldIdLst>
    <p:sldId id="270" r:id="rId2"/>
    <p:sldId id="378" r:id="rId3"/>
    <p:sldId id="381" r:id="rId4"/>
    <p:sldId id="386" r:id="rId5"/>
    <p:sldId id="388" r:id="rId6"/>
    <p:sldId id="390" r:id="rId7"/>
    <p:sldId id="389" r:id="rId8"/>
    <p:sldId id="392" r:id="rId9"/>
    <p:sldId id="391" r:id="rId10"/>
    <p:sldId id="393" r:id="rId11"/>
    <p:sldId id="394" r:id="rId12"/>
    <p:sldId id="384" r:id="rId13"/>
    <p:sldId id="385" r:id="rId14"/>
  </p:sldIdLst>
  <p:sldSz cx="16256000" cy="9144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512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E27B1E"/>
    <a:srgbClr val="00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775DCB02-9BB8-47FD-8907-85C794F793BA}" styleName="Estilo temático 1 - Énfasis 4">
    <a:tblBg>
      <a:fillRef idx="2">
        <a:schemeClr val="accent4"/>
      </a:fillRef>
      <a:effectRef idx="1">
        <a:schemeClr val="accent4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Ref idx="1">
              <a:schemeClr val="accent4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4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</a:tcBdr>
        <a:fill>
          <a:solidFill>
            <a:schemeClr val="accent4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4"/>
            </a:lnRef>
          </a:left>
          <a:right>
            <a:lnRef idx="2">
              <a:schemeClr val="accent4"/>
            </a:lnRef>
          </a:right>
          <a:top>
            <a:lnRef idx="1">
              <a:schemeClr val="accent4"/>
            </a:lnRef>
          </a:top>
          <a:bottom>
            <a:lnRef idx="1">
              <a:schemeClr val="accent4"/>
            </a:lnRef>
          </a:bottom>
          <a:insideH>
            <a:lnRef idx="1">
              <a:schemeClr val="accent4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2">
              <a:schemeClr val="accent4"/>
            </a:lnRef>
          </a:top>
          <a:bottom>
            <a:lnRef idx="2">
              <a:schemeClr val="accent4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4"/>
            </a:lnRef>
          </a:left>
          <a:right>
            <a:lnRef idx="1">
              <a:schemeClr val="accent4"/>
            </a:lnRef>
          </a:right>
          <a:top>
            <a:lnRef idx="1">
              <a:schemeClr val="accent4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4"/>
          </a:solidFill>
        </a:fill>
      </a:tcStyle>
    </a:firstRow>
  </a:tblStyle>
  <a:tblStyle styleId="{2D5ABB26-0587-4C30-8999-92F81FD0307C}" styleName="Sin estilo ni cuadrícula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107" autoAdjust="0"/>
    <p:restoredTop sz="94660"/>
  </p:normalViewPr>
  <p:slideViewPr>
    <p:cSldViewPr snapToGrid="0">
      <p:cViewPr varScale="1">
        <p:scale>
          <a:sx n="62" d="100"/>
          <a:sy n="62" d="100"/>
        </p:scale>
        <p:origin x="739" y="62"/>
      </p:cViewPr>
      <p:guideLst>
        <p:guide orient="horz" pos="2880"/>
        <p:guide pos="5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20" Type="http://schemas.microsoft.com/office/2016/11/relationships/changesInfo" Target="changesInfos/changesInfo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Gustavo Adolfo Pizarro Cofré" userId="f793abacb936f566" providerId="LiveId" clId="{C24F5160-B756-469E-8345-3473F6F75B35}"/>
    <pc:docChg chg="undo custSel addSld delSld modSld">
      <pc:chgData name="Gustavo Adolfo Pizarro Cofré" userId="f793abacb936f566" providerId="LiveId" clId="{C24F5160-B756-469E-8345-3473F6F75B35}" dt="2026-02-16T11:18:03.702" v="685" actId="20577"/>
      <pc:docMkLst>
        <pc:docMk/>
      </pc:docMkLst>
      <pc:sldChg chg="modSp mod">
        <pc:chgData name="Gustavo Adolfo Pizarro Cofré" userId="f793abacb936f566" providerId="LiveId" clId="{C24F5160-B756-469E-8345-3473F6F75B35}" dt="2026-02-16T11:16:40.823" v="667" actId="20577"/>
        <pc:sldMkLst>
          <pc:docMk/>
          <pc:sldMk cId="75160229" sldId="270"/>
        </pc:sldMkLst>
        <pc:spChg chg="mod">
          <ac:chgData name="Gustavo Adolfo Pizarro Cofré" userId="f793abacb936f566" providerId="LiveId" clId="{C24F5160-B756-469E-8345-3473F6F75B35}" dt="2026-01-20T11:20:39.697" v="659" actId="1076"/>
          <ac:spMkLst>
            <pc:docMk/>
            <pc:sldMk cId="75160229" sldId="270"/>
            <ac:spMk id="23" creationId="{3E87A70C-6E81-4FA1-B16F-E74A6B6E61E4}"/>
          </ac:spMkLst>
        </pc:spChg>
        <pc:spChg chg="mod">
          <ac:chgData name="Gustavo Adolfo Pizarro Cofré" userId="f793abacb936f566" providerId="LiveId" clId="{C24F5160-B756-469E-8345-3473F6F75B35}" dt="2026-02-16T11:16:40.823" v="667" actId="20577"/>
          <ac:spMkLst>
            <pc:docMk/>
            <pc:sldMk cId="75160229" sldId="270"/>
            <ac:spMk id="26" creationId="{00000000-0000-0000-0000-000000000000}"/>
          </ac:spMkLst>
        </pc:spChg>
      </pc:sldChg>
      <pc:sldChg chg="modSp mod">
        <pc:chgData name="Gustavo Adolfo Pizarro Cofré" userId="f793abacb936f566" providerId="LiveId" clId="{C24F5160-B756-469E-8345-3473F6F75B35}" dt="2026-02-16T11:17:22.371" v="682" actId="20577"/>
        <pc:sldMkLst>
          <pc:docMk/>
          <pc:sldMk cId="2434937394" sldId="381"/>
        </pc:sldMkLst>
        <pc:spChg chg="mod">
          <ac:chgData name="Gustavo Adolfo Pizarro Cofré" userId="f793abacb936f566" providerId="LiveId" clId="{C24F5160-B756-469E-8345-3473F6F75B35}" dt="2026-02-16T11:17:22.371" v="682" actId="20577"/>
          <ac:spMkLst>
            <pc:docMk/>
            <pc:sldMk cId="2434937394" sldId="381"/>
            <ac:spMk id="26" creationId="{00000000-0000-0000-0000-000000000000}"/>
          </ac:spMkLst>
        </pc:spChg>
      </pc:sldChg>
      <pc:sldChg chg="modSp mod">
        <pc:chgData name="Gustavo Adolfo Pizarro Cofré" userId="f793abacb936f566" providerId="LiveId" clId="{C24F5160-B756-469E-8345-3473F6F75B35}" dt="2026-02-16T11:18:03.702" v="685" actId="20577"/>
        <pc:sldMkLst>
          <pc:docMk/>
          <pc:sldMk cId="1264501507" sldId="384"/>
        </pc:sldMkLst>
        <pc:spChg chg="mod">
          <ac:chgData name="Gustavo Adolfo Pizarro Cofré" userId="f793abacb936f566" providerId="LiveId" clId="{C24F5160-B756-469E-8345-3473F6F75B35}" dt="2026-02-16T11:17:43.754" v="683" actId="20577"/>
          <ac:spMkLst>
            <pc:docMk/>
            <pc:sldMk cId="1264501507" sldId="384"/>
            <ac:spMk id="7" creationId="{53468927-ECDC-86FF-5584-8E12D99A18FA}"/>
          </ac:spMkLst>
        </pc:spChg>
        <pc:spChg chg="mod">
          <ac:chgData name="Gustavo Adolfo Pizarro Cofré" userId="f793abacb936f566" providerId="LiveId" clId="{C24F5160-B756-469E-8345-3473F6F75B35}" dt="2026-02-16T11:18:03.702" v="685" actId="20577"/>
          <ac:spMkLst>
            <pc:docMk/>
            <pc:sldMk cId="1264501507" sldId="384"/>
            <ac:spMk id="8" creationId="{75E2D2D4-4E60-E5A3-2BD6-08DE8A47CA63}"/>
          </ac:spMkLst>
        </pc:spChg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E713355-4902-43A9-90AF-E7A6F9A87E2F}" type="doc">
      <dgm:prSet loTypeId="urn:microsoft.com/office/officeart/2005/8/layout/pyramid2" loCatId="pyramid" qsTypeId="urn:microsoft.com/office/officeart/2009/2/quickstyle/3d8" qsCatId="3D" csTypeId="urn:microsoft.com/office/officeart/2005/8/colors/accent1_2" csCatId="accent1" phldr="1"/>
      <dgm:spPr/>
    </dgm:pt>
    <dgm:pt modelId="{150335CC-2CED-4551-9F08-E8AE1E7AE76B}" type="pres">
      <dgm:prSet presAssocID="{2E713355-4902-43A9-90AF-E7A6F9A87E2F}" presName="compositeShape" presStyleCnt="0">
        <dgm:presLayoutVars>
          <dgm:dir/>
          <dgm:resizeHandles/>
        </dgm:presLayoutVars>
      </dgm:prSet>
      <dgm:spPr/>
    </dgm:pt>
  </dgm:ptLst>
  <dgm:cxnLst>
    <dgm:cxn modelId="{0729A03C-5458-4E95-A92E-DF810230ED91}" type="presOf" srcId="{2E713355-4902-43A9-90AF-E7A6F9A87E2F}" destId="{150335CC-2CED-4551-9F08-E8AE1E7AE76B}" srcOrd="0" destOrd="0" presId="urn:microsoft.com/office/officeart/2005/8/layout/pyramid2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pyramid2">
  <dgm:title val=""/>
  <dgm:desc val=""/>
  <dgm:catLst>
    <dgm:cat type="pyramid" pri="3000"/>
    <dgm:cat type="list" pri="21000"/>
    <dgm:cat type="convert" pri="17000"/>
  </dgm:catLst>
  <dgm:sampData useDef="1">
    <dgm:dataModel>
      <dgm:ptLst/>
      <dgm:bg/>
      <dgm:whole/>
    </dgm:dataModel>
  </dgm:sampData>
  <dgm:styleData useDef="1">
    <dgm:dataModel>
      <dgm:ptLst/>
      <dgm:bg/>
      <dgm:whole/>
    </dgm:dataModel>
  </dgm:styleData>
  <dgm:clrData useDef="1">
    <dgm:dataModel>
      <dgm:ptLst/>
      <dgm:bg/>
      <dgm:whole/>
    </dgm:dataModel>
  </dgm:clrData>
  <dgm:layoutNode name="compositeShape">
    <dgm:alg type="composite"/>
    <dgm:shape xmlns:r="http://schemas.openxmlformats.org/officeDocument/2006/relationships" r:blip="">
      <dgm:adjLst/>
    </dgm:shape>
    <dgm:presOf/>
    <dgm:varLst>
      <dgm:dir/>
      <dgm:resizeHandles/>
    </dgm:varLst>
    <dgm:choose name="Name0">
      <dgm:if name="Name1" func="var" arg="dir" op="equ" val="norm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l" for="ch" forName="theList" refType="w" refFor="ch" refForName="pyramid" fact="0.5"/>
          <dgm:constr type="h" for="des" forName="aSpace" refType="h" fact="0.1"/>
        </dgm:constrLst>
      </dgm:if>
      <dgm:else name="Name2">
        <dgm:constrLst>
          <dgm:constr type="w" for="ch" forName="pyramid" refType="h"/>
          <dgm:constr type="h" for="ch" forName="pyramid" refType="h"/>
          <dgm:constr type="h" for="ch" forName="theList" refType="h" fact="0.8"/>
          <dgm:constr type="w" for="ch" forName="theList" refType="h" fact="0.65"/>
          <dgm:constr type="ctrY" for="ch" forName="theList" refType="h" refFor="ch" refForName="pyramid" fact="0.5"/>
          <dgm:constr type="r" for="ch" forName="theList" refType="w" refFor="ch" refForName="pyramid" fact="0.5"/>
          <dgm:constr type="h" for="des" forName="aSpace" refType="h" fact="0.1"/>
        </dgm:constrLst>
      </dgm:else>
    </dgm:choose>
    <dgm:ruleLst/>
    <dgm:choose name="Name3">
      <dgm:if name="Name4" axis="ch" ptType="node" func="cnt" op="gte" val="1">
        <dgm:layoutNode name="pyramid" styleLbl="node1">
          <dgm:alg type="sp"/>
          <dgm:shape xmlns:r="http://schemas.openxmlformats.org/officeDocument/2006/relationships" type="triangle" r:blip="">
            <dgm:adjLst/>
          </dgm:shape>
          <dgm:presOf/>
          <dgm:constrLst/>
          <dgm:ruleLst/>
        </dgm:layoutNode>
        <dgm:layoutNode name="theLis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aNode" refType="w"/>
            <dgm:constr type="h" for="ch" forName="aNode" refType="h"/>
            <dgm:constr type="primFontSz" for="ch" ptType="node" op="equ"/>
          </dgm:constrLst>
          <dgm:ruleLst/>
          <dgm:forEach name="aNodeForEach" axis="ch" ptType="node">
            <dgm:layoutNode name="aNode" styleLbl="fgAcc1">
              <dgm:varLst>
                <dgm:bulletEnabled val="1"/>
              </dgm:varLst>
              <dgm:alg type="tx"/>
              <dgm:shape xmlns:r="http://schemas.openxmlformats.org/officeDocument/2006/relationships" type="roundRect" r:blip="">
                <dgm:adjLst/>
              </dgm:shape>
              <dgm:presOf axis="desOrSelf" ptType="node"/>
              <dgm:constrLst>
                <dgm:constr type="primFontSz" val="65"/>
                <dgm:constr type="tMarg" refType="primFontSz" fact="0.3"/>
                <dgm:constr type="bMarg" refType="primFontSz" fact="0.3"/>
                <dgm:constr type="lMarg" refType="primFontSz" fact="0.3"/>
                <dgm:constr type="rMarg" refType="primFontSz" fact="0.3"/>
              </dgm:constrLst>
              <dgm:ruleLst>
                <dgm:rule type="primFontSz" val="5" fact="NaN" max="NaN"/>
              </dgm:ruleLst>
            </dgm:layoutNode>
            <dgm:layoutNode name="aSpace">
              <dgm:alg type="sp"/>
              <dgm:shape xmlns:r="http://schemas.openxmlformats.org/officeDocument/2006/relationships" r:blip="">
                <dgm:adjLst/>
              </dgm:shape>
              <dgm:presOf/>
              <dgm:constrLst/>
              <dgm:ruleLst/>
            </dgm:layoutNode>
          </dgm:forEach>
        </dgm:layoutNode>
      </dgm:if>
      <dgm:else name="Name5"/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9/2/quickstyle/3d8">
  <dgm:title val=""/>
  <dgm:desc val=""/>
  <dgm:catLst>
    <dgm:cat type="3D" pri="11800"/>
  </dgm:catLst>
  <dgm:scene3d>
    <a:camera prst="perspectiveHeroicExtremeRightFacing" zoom="82000">
      <a:rot lat="21300000" lon="20400000" rev="180000"/>
    </a:camera>
    <a:lightRig rig="morning" dir="t">
      <a:rot lat="0" lon="0" rev="20400000"/>
    </a:lightRig>
  </dgm:scene3d>
  <dgm:styleLbl name="node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 extrusionH="63500" contourW="12700" prstMaterial="matte">
      <a:contourClr>
        <a:schemeClr val="lt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 z="-30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 z="-60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 z="635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 z="-1520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 z="-40000" prstMaterial="matte"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 z="127000" prstMaterial="matte"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 z="60000" prstMaterial="flat">
      <a:bevelT w="120900" h="88900"/>
      <a:bevelB w="88900" h="31750" prst="angle"/>
    </dgm:sp3d>
    <dgm:txPr/>
    <dgm:style>
      <a:lnRef idx="0">
        <a:scrgbClr r="0" g="0" b="0"/>
      </a:lnRef>
      <a:fillRef idx="3">
        <a:scrgbClr r="0" g="0" b="0"/>
      </a:fillRef>
      <a:effectRef idx="1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 z="-40000" prstMaterial="matte"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 extrusionH="190500" prstMaterial="matte">
      <a:bevelT w="120650" h="38100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 z="-152400" extrusionH="63500" prstMaterial="matte">
      <a:bevelT w="44450" h="63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 extrusionH="190500" prstMaterial="matte">
      <a:bevelT w="120650" h="38100" prst="relaxedInset"/>
      <a:bevelB w="120650" h="571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trBgShp">
    <dgm:scene3d>
      <a:camera prst="orthographicFront"/>
      <a:lightRig rig="threePt" dir="t"/>
    </dgm:scene3d>
    <dgm:sp3d z="-152400" prstMaterial="matte"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 z="152400" extrusionH="63500" prstMaterial="matte">
      <a:bevelT w="50800" h="19050" prst="relaxedInset"/>
      <a:contourClr>
        <a:schemeClr val="bg1"/>
      </a:contourClr>
    </dgm:sp3d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>
        <a:schemeClr val="lt1"/>
      </a:fontRef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51C5EB7-BF75-4964-8240-885977D31676}" type="datetimeFigureOut">
              <a:rPr lang="es-CL" smtClean="0"/>
              <a:pPr/>
              <a:t>16-02-2026</a:t>
            </a:fld>
            <a:endParaRPr lang="es-CL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s-CL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s-CL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s-CL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38E3361-0906-4D9D-B017-19E9FD0FE3A8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04555158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032000" y="1496484"/>
            <a:ext cx="12192000" cy="3183467"/>
          </a:xfrm>
        </p:spPr>
        <p:txBody>
          <a:bodyPr anchor="b"/>
          <a:lstStyle>
            <a:lvl1pPr algn="ctr"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32000" y="4802717"/>
            <a:ext cx="12192000" cy="2207683"/>
          </a:xfrm>
        </p:spPr>
        <p:txBody>
          <a:bodyPr/>
          <a:lstStyle>
            <a:lvl1pPr marL="0" indent="0" algn="ctr">
              <a:buNone/>
              <a:defRPr sz="3200"/>
            </a:lvl1pPr>
            <a:lvl2pPr marL="609585" indent="0" algn="ctr">
              <a:buNone/>
              <a:defRPr sz="2667"/>
            </a:lvl2pPr>
            <a:lvl3pPr marL="1219170" indent="0" algn="ctr">
              <a:buNone/>
              <a:defRPr sz="2400"/>
            </a:lvl3pPr>
            <a:lvl4pPr marL="1828754" indent="0" algn="ctr">
              <a:buNone/>
              <a:defRPr sz="2133"/>
            </a:lvl4pPr>
            <a:lvl5pPr marL="2438339" indent="0" algn="ctr">
              <a:buNone/>
              <a:defRPr sz="2133"/>
            </a:lvl5pPr>
            <a:lvl6pPr marL="3047924" indent="0" algn="ctr">
              <a:buNone/>
              <a:defRPr sz="2133"/>
            </a:lvl6pPr>
            <a:lvl7pPr marL="3657509" indent="0" algn="ctr">
              <a:buNone/>
              <a:defRPr sz="2133"/>
            </a:lvl7pPr>
            <a:lvl8pPr marL="4267093" indent="0" algn="ctr">
              <a:buNone/>
              <a:defRPr sz="2133"/>
            </a:lvl8pPr>
            <a:lvl9pPr marL="4876678" indent="0" algn="ctr">
              <a:buNone/>
              <a:defRPr sz="2133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5CA10DD-AD2F-4D09-B1EC-BCF5342D097C}" type="datetime1">
              <a:rPr lang="es-CL" smtClean="0"/>
              <a:pPr/>
              <a:t>16-02-2026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233246824"/>
      </p:ext>
    </p:extLst>
  </p:cSld>
  <p:clrMapOvr>
    <a:masterClrMapping/>
  </p:clrMapOvr>
  <p:transition>
    <p:fade thruBlk="1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A17A377-5AD0-466D-9F22-408621829642}" type="datetime1">
              <a:rPr lang="es-CL" smtClean="0"/>
              <a:pPr/>
              <a:t>16-02-2026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868898950"/>
      </p:ext>
    </p:extLst>
  </p:cSld>
  <p:clrMapOvr>
    <a:masterClrMapping/>
  </p:clrMapOvr>
  <p:transition>
    <p:fade thruBlk="1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9133" y="2279652"/>
            <a:ext cx="14020800" cy="3803649"/>
          </a:xfrm>
        </p:spPr>
        <p:txBody>
          <a:bodyPr anchor="b"/>
          <a:lstStyle>
            <a:lvl1pPr>
              <a:defRPr sz="8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09133" y="6119285"/>
            <a:ext cx="14020800" cy="2000249"/>
          </a:xfrm>
        </p:spPr>
        <p:txBody>
          <a:bodyPr/>
          <a:lstStyle>
            <a:lvl1pPr marL="0" indent="0">
              <a:buNone/>
              <a:defRPr sz="3200">
                <a:solidFill>
                  <a:schemeClr val="tx1">
                    <a:tint val="75000"/>
                  </a:schemeClr>
                </a:solidFill>
              </a:defRPr>
            </a:lvl1pPr>
            <a:lvl2pPr marL="609585" indent="0">
              <a:buNone/>
              <a:defRPr sz="2667">
                <a:solidFill>
                  <a:schemeClr val="tx1">
                    <a:tint val="75000"/>
                  </a:schemeClr>
                </a:solidFill>
              </a:defRPr>
            </a:lvl2pPr>
            <a:lvl3pPr marL="121917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3pPr>
            <a:lvl4pPr marL="182875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4pPr>
            <a:lvl5pPr marL="243833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5pPr>
            <a:lvl6pPr marL="3047924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6pPr>
            <a:lvl7pPr marL="3657509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7pPr>
            <a:lvl8pPr marL="4267093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8pPr>
            <a:lvl9pPr marL="4876678" indent="0">
              <a:buNone/>
              <a:defRPr sz="2133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29CB08-0BA2-4E99-93CF-AD666D520DBA}" type="datetime1">
              <a:rPr lang="es-CL" smtClean="0"/>
              <a:pPr/>
              <a:t>16-02-2026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472576292"/>
      </p:ext>
    </p:extLst>
  </p:cSld>
  <p:clrMapOvr>
    <a:masterClrMapping/>
  </p:clrMapOvr>
  <p:transition>
    <p:fade thruBlk="1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117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229600" y="2434167"/>
            <a:ext cx="6908800" cy="5801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BFA04C5-76D1-4EA5-8D8D-11208CA129C2}" type="datetime1">
              <a:rPr lang="es-CL" smtClean="0"/>
              <a:pPr/>
              <a:t>16-02-2026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72195883"/>
      </p:ext>
    </p:extLst>
  </p:cSld>
  <p:clrMapOvr>
    <a:masterClrMapping/>
  </p:clrMapOvr>
  <p:transition>
    <p:fade thruBlk="1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7" y="486834"/>
            <a:ext cx="14020800" cy="176741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9718" y="2241551"/>
            <a:ext cx="6877049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19718" y="3340100"/>
            <a:ext cx="6877049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8229600" y="2241551"/>
            <a:ext cx="6910917" cy="1098549"/>
          </a:xfrm>
        </p:spPr>
        <p:txBody>
          <a:bodyPr anchor="b"/>
          <a:lstStyle>
            <a:lvl1pPr marL="0" indent="0">
              <a:buNone/>
              <a:defRPr sz="3200" b="1"/>
            </a:lvl1pPr>
            <a:lvl2pPr marL="609585" indent="0">
              <a:buNone/>
              <a:defRPr sz="2667" b="1"/>
            </a:lvl2pPr>
            <a:lvl3pPr marL="1219170" indent="0">
              <a:buNone/>
              <a:defRPr sz="2400" b="1"/>
            </a:lvl3pPr>
            <a:lvl4pPr marL="1828754" indent="0">
              <a:buNone/>
              <a:defRPr sz="2133" b="1"/>
            </a:lvl4pPr>
            <a:lvl5pPr marL="2438339" indent="0">
              <a:buNone/>
              <a:defRPr sz="2133" b="1"/>
            </a:lvl5pPr>
            <a:lvl6pPr marL="3047924" indent="0">
              <a:buNone/>
              <a:defRPr sz="2133" b="1"/>
            </a:lvl6pPr>
            <a:lvl7pPr marL="3657509" indent="0">
              <a:buNone/>
              <a:defRPr sz="2133" b="1"/>
            </a:lvl7pPr>
            <a:lvl8pPr marL="4267093" indent="0">
              <a:buNone/>
              <a:defRPr sz="2133" b="1"/>
            </a:lvl8pPr>
            <a:lvl9pPr marL="4876678" indent="0">
              <a:buNone/>
              <a:defRPr sz="2133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8229600" y="3340100"/>
            <a:ext cx="6910917" cy="4912784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082EE03-89A8-4642-ACE9-292AD59700A0}" type="datetime1">
              <a:rPr lang="es-CL" smtClean="0"/>
              <a:pPr/>
              <a:t>16-02-2026</a:t>
            </a:fld>
            <a:endParaRPr lang="es-CL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698821570"/>
      </p:ext>
    </p:extLst>
  </p:cSld>
  <p:clrMapOvr>
    <a:masterClrMapping/>
  </p:clrMapOvr>
  <p:transition>
    <p:fade thruBlk="1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AAA933-7A48-4618-B2F2-20DA37A4E701}" type="datetime1">
              <a:rPr lang="es-CL" smtClean="0"/>
              <a:pPr/>
              <a:t>16-02-2026</a:t>
            </a:fld>
            <a:endParaRPr lang="es-CL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338341843"/>
      </p:ext>
    </p:extLst>
  </p:cSld>
  <p:clrMapOvr>
    <a:masterClrMapping/>
  </p:clrMapOvr>
  <p:transition>
    <p:fade thruBlk="1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5402CB0-F673-4FD8-B9DF-92FCB90D8CBC}" type="datetime1">
              <a:rPr lang="es-CL" smtClean="0"/>
              <a:pPr/>
              <a:t>16-02-2026</a:t>
            </a:fld>
            <a:endParaRPr lang="es-CL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7287125"/>
      </p:ext>
    </p:extLst>
  </p:cSld>
  <p:clrMapOvr>
    <a:masterClrMapping/>
  </p:clrMapOvr>
  <p:transition>
    <p:fade thruBlk="1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910917" y="1316567"/>
            <a:ext cx="8229600" cy="6498167"/>
          </a:xfrm>
        </p:spPr>
        <p:txBody>
          <a:bodyPr/>
          <a:lstStyle>
            <a:lvl1pPr>
              <a:defRPr sz="4267"/>
            </a:lvl1pPr>
            <a:lvl2pPr>
              <a:defRPr sz="3733"/>
            </a:lvl2pPr>
            <a:lvl3pPr>
              <a:defRPr sz="3200"/>
            </a:lvl3pPr>
            <a:lvl4pPr>
              <a:defRPr sz="2667"/>
            </a:lvl4pPr>
            <a:lvl5pPr>
              <a:defRPr sz="2667"/>
            </a:lvl5pPr>
            <a:lvl6pPr>
              <a:defRPr sz="2667"/>
            </a:lvl6pPr>
            <a:lvl7pPr>
              <a:defRPr sz="2667"/>
            </a:lvl7pPr>
            <a:lvl8pPr>
              <a:defRPr sz="2667"/>
            </a:lvl8pPr>
            <a:lvl9pPr>
              <a:defRPr sz="2667"/>
            </a:lvl9pPr>
          </a:lstStyle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CF7651-1B4A-4CAE-9D79-2C2C5F100509}" type="datetime1">
              <a:rPr lang="es-CL" smtClean="0"/>
              <a:pPr/>
              <a:t>16-02-2026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518587900"/>
      </p:ext>
    </p:extLst>
  </p:cSld>
  <p:clrMapOvr>
    <a:masterClrMapping/>
  </p:clrMapOvr>
  <p:transition>
    <p:fade thruBlk="1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19718" y="609600"/>
            <a:ext cx="5242983" cy="2133600"/>
          </a:xfrm>
        </p:spPr>
        <p:txBody>
          <a:bodyPr anchor="b"/>
          <a:lstStyle>
            <a:lvl1pPr>
              <a:defRPr sz="4267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6910917" y="1316567"/>
            <a:ext cx="8229600" cy="6498167"/>
          </a:xfrm>
        </p:spPr>
        <p:txBody>
          <a:bodyPr anchor="t"/>
          <a:lstStyle>
            <a:lvl1pPr marL="0" indent="0">
              <a:buNone/>
              <a:defRPr sz="4267"/>
            </a:lvl1pPr>
            <a:lvl2pPr marL="609585" indent="0">
              <a:buNone/>
              <a:defRPr sz="3733"/>
            </a:lvl2pPr>
            <a:lvl3pPr marL="1219170" indent="0">
              <a:buNone/>
              <a:defRPr sz="3200"/>
            </a:lvl3pPr>
            <a:lvl4pPr marL="1828754" indent="0">
              <a:buNone/>
              <a:defRPr sz="2667"/>
            </a:lvl4pPr>
            <a:lvl5pPr marL="2438339" indent="0">
              <a:buNone/>
              <a:defRPr sz="2667"/>
            </a:lvl5pPr>
            <a:lvl6pPr marL="3047924" indent="0">
              <a:buNone/>
              <a:defRPr sz="2667"/>
            </a:lvl6pPr>
            <a:lvl7pPr marL="3657509" indent="0">
              <a:buNone/>
              <a:defRPr sz="2667"/>
            </a:lvl7pPr>
            <a:lvl8pPr marL="4267093" indent="0">
              <a:buNone/>
              <a:defRPr sz="2667"/>
            </a:lvl8pPr>
            <a:lvl9pPr marL="4876678" indent="0">
              <a:buNone/>
              <a:defRPr sz="2667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119718" y="2743200"/>
            <a:ext cx="5242983" cy="5082117"/>
          </a:xfrm>
        </p:spPr>
        <p:txBody>
          <a:bodyPr/>
          <a:lstStyle>
            <a:lvl1pPr marL="0" indent="0">
              <a:buNone/>
              <a:defRPr sz="2133"/>
            </a:lvl1pPr>
            <a:lvl2pPr marL="609585" indent="0">
              <a:buNone/>
              <a:defRPr sz="1867"/>
            </a:lvl2pPr>
            <a:lvl3pPr marL="1219170" indent="0">
              <a:buNone/>
              <a:defRPr sz="1600"/>
            </a:lvl3pPr>
            <a:lvl4pPr marL="1828754" indent="0">
              <a:buNone/>
              <a:defRPr sz="1333"/>
            </a:lvl4pPr>
            <a:lvl5pPr marL="2438339" indent="0">
              <a:buNone/>
              <a:defRPr sz="1333"/>
            </a:lvl5pPr>
            <a:lvl6pPr marL="3047924" indent="0">
              <a:buNone/>
              <a:defRPr sz="1333"/>
            </a:lvl6pPr>
            <a:lvl7pPr marL="3657509" indent="0">
              <a:buNone/>
              <a:defRPr sz="1333"/>
            </a:lvl7pPr>
            <a:lvl8pPr marL="4267093" indent="0">
              <a:buNone/>
              <a:defRPr sz="1333"/>
            </a:lvl8pPr>
            <a:lvl9pPr marL="4876678" indent="0">
              <a:buNone/>
              <a:defRPr sz="1333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742A416-915E-4427-96C9-CF91E8201AFC}" type="datetime1">
              <a:rPr lang="es-CL" smtClean="0"/>
              <a:pPr/>
              <a:t>16-02-2026</a:t>
            </a:fld>
            <a:endParaRPr lang="es-CL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6867115"/>
      </p:ext>
    </p:extLst>
  </p:cSld>
  <p:clrMapOvr>
    <a:masterClrMapping/>
  </p:clrMapOvr>
  <p:transition>
    <p:fade thruBlk="1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E841267-F5C6-4796-B1CF-698B6AA00624}" type="datetime1">
              <a:rPr lang="es-CL" smtClean="0"/>
              <a:pPr/>
              <a:t>16-02-2026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93926780"/>
      </p:ext>
    </p:extLst>
  </p:cSld>
  <p:clrMapOvr>
    <a:masterClrMapping/>
  </p:clrMapOvr>
  <p:transition>
    <p:fade thruBlk="1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633200" y="486834"/>
            <a:ext cx="3505200" cy="7749117"/>
          </a:xfrm>
        </p:spPr>
        <p:txBody>
          <a:bodyPr vert="eaVert"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117600" y="486834"/>
            <a:ext cx="10312400" cy="7749117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1A89E2-B6BF-4737-8C29-F7E7EC066DDD}" type="datetime1">
              <a:rPr lang="es-CL" smtClean="0"/>
              <a:pPr/>
              <a:t>16-02-2026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005844725"/>
      </p:ext>
    </p:extLst>
  </p:cSld>
  <p:clrMapOvr>
    <a:masterClrMapping/>
  </p:clrMapOvr>
  <p:transition>
    <p:fade thruBlk="1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117600" y="486834"/>
            <a:ext cx="14020800" cy="1767417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17600" y="2434167"/>
            <a:ext cx="14020800" cy="5801784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1176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D9E29D5-D17D-4215-8DE9-452E39039DCF}" type="datetime1">
              <a:rPr lang="es-CL" smtClean="0"/>
              <a:pPr/>
              <a:t>16-02-2026</a:t>
            </a:fld>
            <a:endParaRPr lang="es-CL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384800" y="8475134"/>
            <a:ext cx="54864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CL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1480800" y="8475134"/>
            <a:ext cx="36576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6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D9EAA88-627B-4B45-8B6A-6945D9FF09F1}" type="slidenum">
              <a:rPr lang="es-CL" smtClean="0"/>
              <a:pPr/>
              <a:t>‹Nº›</a:t>
            </a:fld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146471223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ransition>
    <p:fade thruBlk="1"/>
  </p:transition>
  <p:hf hdr="0" ftr="0" dt="0"/>
  <p:txStyles>
    <p:titleStyle>
      <a:lvl1pPr algn="l" defTabSz="1219170" rtl="0" eaLnBrk="1" latinLnBrk="0" hangingPunct="1">
        <a:lnSpc>
          <a:spcPct val="90000"/>
        </a:lnSpc>
        <a:spcBef>
          <a:spcPct val="0"/>
        </a:spcBef>
        <a:buNone/>
        <a:defRPr sz="5867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04792" indent="-304792" algn="l" defTabSz="1219170" rtl="0" eaLnBrk="1" latinLnBrk="0" hangingPunct="1">
        <a:lnSpc>
          <a:spcPct val="90000"/>
        </a:lnSpc>
        <a:spcBef>
          <a:spcPts val="1333"/>
        </a:spcBef>
        <a:buFont typeface="Arial" panose="020B0604020202020204" pitchFamily="34" charset="0"/>
        <a:buChar char="•"/>
        <a:defRPr sz="3733" kern="1200">
          <a:solidFill>
            <a:schemeClr val="tx1"/>
          </a:solidFill>
          <a:latin typeface="+mn-lt"/>
          <a:ea typeface="+mn-ea"/>
          <a:cs typeface="+mn-cs"/>
        </a:defRPr>
      </a:lvl1pPr>
      <a:lvl2pPr marL="91437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2pPr>
      <a:lvl3pPr marL="1523962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667" kern="1200">
          <a:solidFill>
            <a:schemeClr val="tx1"/>
          </a:solidFill>
          <a:latin typeface="+mn-lt"/>
          <a:ea typeface="+mn-ea"/>
          <a:cs typeface="+mn-cs"/>
        </a:defRPr>
      </a:lvl3pPr>
      <a:lvl4pPr marL="2133547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74313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35271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962301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571886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5181470" indent="-304792" algn="l" defTabSz="1219170" rtl="0" eaLnBrk="1" latinLnBrk="0" hangingPunct="1">
        <a:lnSpc>
          <a:spcPct val="90000"/>
        </a:lnSpc>
        <a:spcBef>
          <a:spcPts val="667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09585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219170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82875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243833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3047924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6pPr>
      <a:lvl7pPr marL="3657509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7pPr>
      <a:lvl8pPr marL="4267093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8pPr>
      <a:lvl9pPr marL="4876678" algn="l" defTabSz="1219170" rtl="0" eaLnBrk="1" latinLnBrk="0" hangingPunct="1">
        <a:defRPr sz="24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g"/><Relationship Id="rId5" Type="http://schemas.openxmlformats.org/officeDocument/2006/relationships/image" Target="../media/image4.JPE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Relationship Id="rId9" Type="http://schemas.openxmlformats.org/officeDocument/2006/relationships/image" Target="../media/image2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1.jpg"/><Relationship Id="rId5" Type="http://schemas.openxmlformats.org/officeDocument/2006/relationships/image" Target="../media/image10.jpg"/><Relationship Id="rId4" Type="http://schemas.openxmlformats.org/officeDocument/2006/relationships/image" Target="../media/image9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7" Type="http://schemas.openxmlformats.org/officeDocument/2006/relationships/image" Target="../media/image17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g"/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2.jpg"/><Relationship Id="rId5" Type="http://schemas.openxmlformats.org/officeDocument/2006/relationships/image" Target="../media/image21.JPEG"/><Relationship Id="rId4" Type="http://schemas.openxmlformats.org/officeDocument/2006/relationships/image" Target="../media/image20.jp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G"/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JPG"/><Relationship Id="rId4" Type="http://schemas.openxmlformats.org/officeDocument/2006/relationships/image" Target="../media/image25.JP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JPG"/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0.JPG"/><Relationship Id="rId4" Type="http://schemas.openxmlformats.org/officeDocument/2006/relationships/image" Target="../media/image29.JP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G"/><Relationship Id="rId4" Type="http://schemas.openxmlformats.org/officeDocument/2006/relationships/image" Target="../media/image33.JP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6.jpg"/><Relationship Id="rId7" Type="http://schemas.openxmlformats.org/officeDocument/2006/relationships/image" Target="../media/image40.jpeg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9.jpeg"/><Relationship Id="rId5" Type="http://schemas.openxmlformats.org/officeDocument/2006/relationships/image" Target="../media/image38.JPG"/><Relationship Id="rId4" Type="http://schemas.openxmlformats.org/officeDocument/2006/relationships/image" Target="../media/image37.jp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2.JPEG"/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4.JPEG"/><Relationship Id="rId4" Type="http://schemas.openxmlformats.org/officeDocument/2006/relationships/image" Target="../media/image43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t="19555"/>
          <a:stretch/>
        </p:blipFill>
        <p:spPr>
          <a:xfrm>
            <a:off x="-3917" y="-9377"/>
            <a:ext cx="16256000" cy="9807913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3ra División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7834" y="8496348"/>
            <a:ext cx="16263834" cy="661476"/>
            <a:chOff x="-8267583" y="-97699"/>
            <a:chExt cx="20572378" cy="661475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67583" y="-97699"/>
              <a:ext cx="20557517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26" name="25 Rectángulo redondeado"/>
          <p:cNvSpPr/>
          <p:nvPr/>
        </p:nvSpPr>
        <p:spPr>
          <a:xfrm>
            <a:off x="3218336" y="1820538"/>
            <a:ext cx="9811494" cy="2368669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5000" dirty="0">
                <a:latin typeface="Arial" pitchFamily="34" charset="0"/>
                <a:cs typeface="Arial" pitchFamily="34" charset="0"/>
              </a:rPr>
              <a:t>“RECLUTAS 3RA DIVISIÓN”</a:t>
            </a:r>
          </a:p>
          <a:p>
            <a:pPr algn="ctr"/>
            <a:r>
              <a:rPr lang="es-ES" sz="2400" dirty="0">
                <a:latin typeface="Arial" pitchFamily="34" charset="0"/>
                <a:cs typeface="Arial" pitchFamily="34" charset="0"/>
              </a:rPr>
              <a:t>Seleccionados dentro de lo mejor.</a:t>
            </a:r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2" descr="https://escuelanaval.cl/wp-content/uploads/2021/04/DSC_693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B9462471-18DD-84E6-0342-0CD5A1BD7FFB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16629" y="4620346"/>
            <a:ext cx="3452018" cy="3908914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59719A29-BDBA-1A66-4030-A47E5C7E24B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773445" y="4619558"/>
            <a:ext cx="3465926" cy="390970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5160229"/>
      </p:ext>
    </p:extLst>
  </p:cSld>
  <p:clrMapOvr>
    <a:masterClrMapping/>
  </p:clrMapOvr>
  <p:transition>
    <p:fade thruBlk="1"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721" y="-332657"/>
            <a:ext cx="16259441" cy="9809314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3ra División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grpSp>
        <p:nvGrpSpPr>
          <p:cNvPr id="5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3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graphicFrame>
        <p:nvGraphicFramePr>
          <p:cNvPr id="3" name="Diagrama 2">
            <a:extLst>
              <a:ext uri="{FF2B5EF4-FFF2-40B4-BE49-F238E27FC236}">
                <a16:creationId xmlns:a16="http://schemas.microsoft.com/office/drawing/2014/main" id="{7E53FFDD-A135-4058-A4D9-C78E0143CF6F}"/>
              </a:ext>
            </a:extLst>
          </p:cNvPr>
          <p:cNvGraphicFramePr/>
          <p:nvPr/>
        </p:nvGraphicFramePr>
        <p:xfrm>
          <a:off x="736410" y="1046952"/>
          <a:ext cx="5051344" cy="722488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2</a:t>
            </a:fld>
            <a:endParaRPr lang="es-CL" dirty="0">
              <a:solidFill>
                <a:srgbClr val="FFFF00"/>
              </a:solidFill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sp>
        <p:nvSpPr>
          <p:cNvPr id="19" name="25 Rectángulo redondeado"/>
          <p:cNvSpPr/>
          <p:nvPr/>
        </p:nvSpPr>
        <p:spPr>
          <a:xfrm>
            <a:off x="2187347" y="1946795"/>
            <a:ext cx="8835390" cy="5161641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ES" sz="4400" dirty="0">
                <a:latin typeface="Arial" pitchFamily="34" charset="0"/>
                <a:cs typeface="Arial" pitchFamily="34" charset="0"/>
              </a:rPr>
              <a:t>TEMARIO</a:t>
            </a:r>
          </a:p>
          <a:p>
            <a:pPr algn="ctr"/>
            <a:endParaRPr lang="es-ES" sz="4800" dirty="0">
              <a:latin typeface="Arial" pitchFamily="34" charset="0"/>
              <a:cs typeface="Arial" pitchFamily="34" charset="0"/>
            </a:endParaRPr>
          </a:p>
          <a:p>
            <a:r>
              <a:rPr lang="es-ES" sz="3200" dirty="0">
                <a:latin typeface="Arial" pitchFamily="34" charset="0"/>
                <a:cs typeface="Arial" pitchFamily="34" charset="0"/>
              </a:rPr>
              <a:t>1.- Introducción</a:t>
            </a:r>
          </a:p>
          <a:p>
            <a:r>
              <a:rPr lang="es-ES" sz="3200" dirty="0">
                <a:latin typeface="Arial" pitchFamily="34" charset="0"/>
                <a:cs typeface="Arial" pitchFamily="34" charset="0"/>
              </a:rPr>
              <a:t>2.- Porque estamos aquí</a:t>
            </a:r>
          </a:p>
          <a:p>
            <a:r>
              <a:rPr lang="es-ES" sz="3200" dirty="0">
                <a:latin typeface="Arial" pitchFamily="34" charset="0"/>
                <a:cs typeface="Arial" pitchFamily="34" charset="0"/>
              </a:rPr>
              <a:t>3.- Quien soy yo.</a:t>
            </a:r>
          </a:p>
          <a:p>
            <a:r>
              <a:rPr lang="es-ES" sz="3200" dirty="0">
                <a:latin typeface="Arial" pitchFamily="34" charset="0"/>
                <a:cs typeface="Arial" pitchFamily="34" charset="0"/>
              </a:rPr>
              <a:t>4.- Que espero de ustedes.</a:t>
            </a:r>
          </a:p>
          <a:p>
            <a:r>
              <a:rPr lang="es-ES" sz="3200" dirty="0">
                <a:latin typeface="Arial" pitchFamily="34" charset="0"/>
                <a:cs typeface="Arial" pitchFamily="34" charset="0"/>
              </a:rPr>
              <a:t>5.- Que pueden esperar de mi.</a:t>
            </a:r>
            <a:endParaRPr lang="es-CL" sz="12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17094089"/>
      </p:ext>
    </p:extLst>
  </p:cSld>
  <p:clrMapOvr>
    <a:masterClrMapping/>
  </p:clrMapOvr>
  <p:transition>
    <p:fade thruBlk="1"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/>
          <p:cNvPicPr>
            <a:picLocks noChangeAspect="1"/>
          </p:cNvPicPr>
          <p:nvPr/>
        </p:nvPicPr>
        <p:blipFill rotWithShape="1">
          <a:blip r:embed="rId2"/>
          <a:srcRect t="19555"/>
          <a:stretch/>
        </p:blipFill>
        <p:spPr>
          <a:xfrm>
            <a:off x="-3917" y="-9377"/>
            <a:ext cx="16256000" cy="9807913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C882719A-CC0F-43AA-B8F7-43C4D036F979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3ra División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31A9F05-9433-4A59-A63A-ADA8688EB512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B19CF1F8-3F8F-4403-95C4-95EC06E57C6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F83EEACA-90BD-4D8F-BAD1-5B8039C38B70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37459463-F97A-459A-9E6C-B44B314511A7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3E87A70C-6E81-4FA1-B16F-E74A6B6E61E4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28B0E33E-41D5-486B-9FE2-4AB838B22BA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3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26" name="25 Rectángulo redondeado"/>
          <p:cNvSpPr/>
          <p:nvPr/>
        </p:nvSpPr>
        <p:spPr>
          <a:xfrm>
            <a:off x="1507525" y="1023328"/>
            <a:ext cx="14309124" cy="7248513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s-MX" sz="2400" b="1" dirty="0"/>
              <a:t>“Por qué estamos aquí”</a:t>
            </a:r>
          </a:p>
          <a:p>
            <a:endParaRPr lang="es-MX" sz="2400" b="1" dirty="0"/>
          </a:p>
          <a:p>
            <a:r>
              <a:rPr lang="es-MX" sz="2400" dirty="0"/>
              <a:t>Qué rol cumplen ustedes como 4º año?</a:t>
            </a:r>
          </a:p>
          <a:p>
            <a:endParaRPr lang="es-MX" sz="2400" dirty="0"/>
          </a:p>
          <a:p>
            <a:r>
              <a:rPr lang="es-MX" sz="2400" dirty="0"/>
              <a:t>Por qué </a:t>
            </a:r>
            <a:r>
              <a:rPr lang="es-MX" sz="2400" b="1" dirty="0"/>
              <a:t>primer año marca para siempre</a:t>
            </a:r>
            <a:r>
              <a:rPr lang="es-MX" sz="2400" dirty="0"/>
              <a:t> la carrera de un cadete.</a:t>
            </a:r>
          </a:p>
          <a:p>
            <a:endParaRPr lang="es-MX" sz="2400" dirty="0"/>
          </a:p>
          <a:p>
            <a:r>
              <a:rPr lang="es-MX" sz="2400" b="1" dirty="0"/>
              <a:t>Ustedes moldean carácter. </a:t>
            </a:r>
          </a:p>
          <a:p>
            <a:endParaRPr lang="es-MX" sz="2400" dirty="0"/>
          </a:p>
          <a:p>
            <a:r>
              <a:rPr lang="es-MX" sz="2400" dirty="0"/>
              <a:t>Este año no es uno más.</a:t>
            </a:r>
          </a:p>
          <a:p>
            <a:r>
              <a:rPr lang="es-MX" sz="2400" dirty="0"/>
              <a:t>Lo que está en juego no son notas, es </a:t>
            </a:r>
            <a:r>
              <a:rPr lang="es-MX" sz="2400" b="1" dirty="0"/>
              <a:t>tipo de personas y marinos</a:t>
            </a:r>
            <a:r>
              <a:rPr lang="es-MX" sz="2400" dirty="0"/>
              <a:t> que ustedes pueden ser.</a:t>
            </a:r>
          </a:p>
          <a:p>
            <a:pPr algn="ctr"/>
            <a:endParaRPr lang="es-CL" sz="2400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5" name="AutoShape 2" descr="https://escuelanaval.cl/wp-content/uploads/2021/04/DSC_6932.jpg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</p:spTree>
    <p:extLst>
      <p:ext uri="{BB962C8B-B14F-4D97-AF65-F5344CB8AC3E}">
        <p14:creationId xmlns:p14="http://schemas.microsoft.com/office/powerpoint/2010/main" val="2434937394"/>
      </p:ext>
    </p:extLst>
  </p:cSld>
  <p:clrMapOvr>
    <a:masterClrMapping/>
  </p:clrMapOvr>
  <p:transition>
    <p:fade thruBlk="1"/>
  </p:transition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ED94FEE7-ADFE-5562-B609-9B86F649A99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352" y="46"/>
            <a:ext cx="16395352" cy="9143953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526CC607-9DC6-079C-A6D5-1F32BD8BFA4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4</a:t>
            </a:fld>
            <a:endParaRPr lang="es-CL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4BD5D135-DB80-8710-B1C2-DC5D28A4733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6954" y="5210324"/>
            <a:ext cx="5621020" cy="3937995"/>
          </a:xfrm>
          <a:prstGeom prst="rect">
            <a:avLst/>
          </a:prstGeom>
        </p:spPr>
      </p:pic>
      <p:pic>
        <p:nvPicPr>
          <p:cNvPr id="18" name="Imagen 17">
            <a:extLst>
              <a:ext uri="{FF2B5EF4-FFF2-40B4-BE49-F238E27FC236}">
                <a16:creationId xmlns:a16="http://schemas.microsoft.com/office/drawing/2014/main" id="{AAD01796-5821-533F-5DCD-67B76FC6DAF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9352" y="-4274"/>
            <a:ext cx="4380770" cy="5214598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B30D4006-77A8-BC14-DC91-13D26EFEBBD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67533" y="4757351"/>
            <a:ext cx="6576064" cy="4382330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68AF4479-0FFE-21B2-1293-E07CBE12E4F9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919066" y="4319"/>
            <a:ext cx="6343135" cy="47573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21724051"/>
      </p:ext>
    </p:extLst>
  </p:cSld>
  <p:clrMapOvr>
    <a:masterClrMapping/>
  </p:clrMapOvr>
  <p:transition>
    <p:fade thruBlk="1"/>
  </p:transition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id="{4B3E9A6A-6BCD-6831-7E61-BFF4827DD442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40"/>
            <a:ext cx="16266485" cy="9137193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3C896EEC-4ED7-FBE2-2A21-1F0C9DD8130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5</a:t>
            </a:fld>
            <a:endParaRPr lang="es-CL"/>
          </a:p>
        </p:txBody>
      </p:sp>
      <p:pic>
        <p:nvPicPr>
          <p:cNvPr id="12" name="Imagen 11">
            <a:extLst>
              <a:ext uri="{FF2B5EF4-FFF2-40B4-BE49-F238E27FC236}">
                <a16:creationId xmlns:a16="http://schemas.microsoft.com/office/drawing/2014/main" id="{76E686DD-2355-E6DF-0532-37393119860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8640"/>
            <a:ext cx="3855308" cy="5140411"/>
          </a:xfrm>
          <a:prstGeom prst="rect">
            <a:avLst/>
          </a:prstGeom>
        </p:spPr>
      </p:pic>
      <p:pic>
        <p:nvPicPr>
          <p:cNvPr id="8" name="Imagen 7">
            <a:extLst>
              <a:ext uri="{FF2B5EF4-FFF2-40B4-BE49-F238E27FC236}">
                <a16:creationId xmlns:a16="http://schemas.microsoft.com/office/drawing/2014/main" id="{B9DB9A86-1692-FB75-7745-A9FE3E5896AE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778276" y="3830595"/>
            <a:ext cx="4488209" cy="5297958"/>
          </a:xfrm>
          <a:prstGeom prst="rect">
            <a:avLst/>
          </a:prstGeom>
        </p:spPr>
      </p:pic>
      <p:pic>
        <p:nvPicPr>
          <p:cNvPr id="10" name="Imagen 9">
            <a:extLst>
              <a:ext uri="{FF2B5EF4-FFF2-40B4-BE49-F238E27FC236}">
                <a16:creationId xmlns:a16="http://schemas.microsoft.com/office/drawing/2014/main" id="{6FF22E9B-D241-B5E3-976A-1C942DD84C3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3736" y="-149510"/>
            <a:ext cx="4511462" cy="4853115"/>
          </a:xfrm>
          <a:prstGeom prst="rect">
            <a:avLst/>
          </a:prstGeom>
        </p:spPr>
      </p:pic>
      <p:pic>
        <p:nvPicPr>
          <p:cNvPr id="13" name="Imagen 12">
            <a:extLst>
              <a:ext uri="{FF2B5EF4-FFF2-40B4-BE49-F238E27FC236}">
                <a16:creationId xmlns:a16="http://schemas.microsoft.com/office/drawing/2014/main" id="{744FB8C0-4686-A108-79EF-F370628844C8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3223612" y="5281612"/>
            <a:ext cx="4478638" cy="3215247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EB3468B9-087E-654C-7FCB-67AE58D37629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62857" y="4649916"/>
            <a:ext cx="3918165" cy="449408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98366379"/>
      </p:ext>
    </p:extLst>
  </p:cSld>
  <p:clrMapOvr>
    <a:masterClrMapping/>
  </p:clrMapOvr>
  <p:transition>
    <p:fade thruBlk="1"/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Imagen 13">
            <a:extLst>
              <a:ext uri="{FF2B5EF4-FFF2-40B4-BE49-F238E27FC236}">
                <a16:creationId xmlns:a16="http://schemas.microsoft.com/office/drawing/2014/main" id="{7BC2CC57-C2DF-88C2-9DF7-CC37FD86051E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026" y="1"/>
            <a:ext cx="16282025" cy="9144000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00BEFDEA-5A4A-76CD-B371-CE69E571BE4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6</a:t>
            </a:fld>
            <a:endParaRPr lang="es-CL"/>
          </a:p>
        </p:txBody>
      </p:sp>
      <p:pic>
        <p:nvPicPr>
          <p:cNvPr id="6" name="Imagen 5">
            <a:extLst>
              <a:ext uri="{FF2B5EF4-FFF2-40B4-BE49-F238E27FC236}">
                <a16:creationId xmlns:a16="http://schemas.microsoft.com/office/drawing/2014/main" id="{3392BDC2-D29E-12A7-10B6-A986D79312A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25100" y="4932319"/>
            <a:ext cx="5928988" cy="4211680"/>
          </a:xfrm>
          <a:prstGeom prst="rect">
            <a:avLst/>
          </a:prstGeom>
        </p:spPr>
      </p:pic>
      <p:pic>
        <p:nvPicPr>
          <p:cNvPr id="16" name="Imagen 15">
            <a:extLst>
              <a:ext uri="{FF2B5EF4-FFF2-40B4-BE49-F238E27FC236}">
                <a16:creationId xmlns:a16="http://schemas.microsoft.com/office/drawing/2014/main" id="{55862E02-2C73-E65A-013F-EB0BAD6FB9C4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6026" y="-9526"/>
            <a:ext cx="4855847" cy="4686484"/>
          </a:xfrm>
          <a:prstGeom prst="rect">
            <a:avLst/>
          </a:prstGeom>
        </p:spPr>
      </p:pic>
      <p:pic>
        <p:nvPicPr>
          <p:cNvPr id="48" name="Imagen 47">
            <a:extLst>
              <a:ext uri="{FF2B5EF4-FFF2-40B4-BE49-F238E27FC236}">
                <a16:creationId xmlns:a16="http://schemas.microsoft.com/office/drawing/2014/main" id="{E942166A-E9AB-34E0-D866-C9287C3114F1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426181" y="0"/>
            <a:ext cx="4827907" cy="4922792"/>
          </a:xfrm>
          <a:prstGeom prst="rect">
            <a:avLst/>
          </a:prstGeom>
        </p:spPr>
      </p:pic>
      <p:pic>
        <p:nvPicPr>
          <p:cNvPr id="50" name="Imagen 49">
            <a:extLst>
              <a:ext uri="{FF2B5EF4-FFF2-40B4-BE49-F238E27FC236}">
                <a16:creationId xmlns:a16="http://schemas.microsoft.com/office/drawing/2014/main" id="{99570F2E-2EED-5DA7-8031-F280FAC11646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676958"/>
            <a:ext cx="6385660" cy="4476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70508"/>
      </p:ext>
    </p:extLst>
  </p:cSld>
  <p:clrMapOvr>
    <a:masterClrMapping/>
  </p:clrMapOvr>
  <p:transition>
    <p:fade thruBlk="1"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" name="Imagen 21">
            <a:extLst>
              <a:ext uri="{FF2B5EF4-FFF2-40B4-BE49-F238E27FC236}">
                <a16:creationId xmlns:a16="http://schemas.microsoft.com/office/drawing/2014/main" id="{F7973F74-5F62-8DC8-7025-8E021A26A5D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86" y="-1"/>
            <a:ext cx="16292286" cy="9143999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C5480CB-B184-7DB6-277D-2F8EDAB101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7</a:t>
            </a:fld>
            <a:endParaRPr lang="es-CL"/>
          </a:p>
        </p:txBody>
      </p:sp>
      <p:pic>
        <p:nvPicPr>
          <p:cNvPr id="34" name="Imagen 33">
            <a:extLst>
              <a:ext uri="{FF2B5EF4-FFF2-40B4-BE49-F238E27FC236}">
                <a16:creationId xmlns:a16="http://schemas.microsoft.com/office/drawing/2014/main" id="{ABC63776-5F35-DD7B-7682-17BA99282C5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87" y="0"/>
            <a:ext cx="3876767" cy="4754880"/>
          </a:xfrm>
          <a:prstGeom prst="rect">
            <a:avLst/>
          </a:prstGeom>
        </p:spPr>
      </p:pic>
      <p:pic>
        <p:nvPicPr>
          <p:cNvPr id="44" name="Imagen 43">
            <a:extLst>
              <a:ext uri="{FF2B5EF4-FFF2-40B4-BE49-F238E27FC236}">
                <a16:creationId xmlns:a16="http://schemas.microsoft.com/office/drawing/2014/main" id="{39CCCDBA-B7CE-E380-D45C-A7A31009EDB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6287" y="4754880"/>
            <a:ext cx="5019040" cy="4389118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48AD06D6-9970-C9C8-C39B-78C37BF20C42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32720" y="5195146"/>
            <a:ext cx="5923280" cy="3948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821196"/>
      </p:ext>
    </p:extLst>
  </p:cSld>
  <p:clrMapOvr>
    <a:masterClrMapping/>
  </p:clrMapOvr>
  <p:transition>
    <p:fade thruBlk="1"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" name="Imagen 39">
            <a:extLst>
              <a:ext uri="{FF2B5EF4-FFF2-40B4-BE49-F238E27FC236}">
                <a16:creationId xmlns:a16="http://schemas.microsoft.com/office/drawing/2014/main" id="{934350FC-CBC6-14C9-2AFC-AE081C3ED5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7149"/>
            <a:ext cx="16256000" cy="9201150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EC9217E7-6441-0B16-5E9D-22AC301F73F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8</a:t>
            </a:fld>
            <a:endParaRPr lang="es-CL"/>
          </a:p>
        </p:txBody>
      </p:sp>
      <p:pic>
        <p:nvPicPr>
          <p:cNvPr id="46" name="Imagen 45">
            <a:extLst>
              <a:ext uri="{FF2B5EF4-FFF2-40B4-BE49-F238E27FC236}">
                <a16:creationId xmlns:a16="http://schemas.microsoft.com/office/drawing/2014/main" id="{E333128C-7BCA-DA61-6C8E-2ACCF644CD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22830"/>
            <a:ext cx="5312229" cy="5312229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8083C2EF-AB02-BB06-C9C4-0FEC67CF1FFA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119154"/>
            <a:ext cx="6806435" cy="5104826"/>
          </a:xfrm>
          <a:prstGeom prst="rect">
            <a:avLst/>
          </a:prstGeom>
        </p:spPr>
      </p:pic>
      <p:pic>
        <p:nvPicPr>
          <p:cNvPr id="42" name="Imagen 41">
            <a:extLst>
              <a:ext uri="{FF2B5EF4-FFF2-40B4-BE49-F238E27FC236}">
                <a16:creationId xmlns:a16="http://schemas.microsoft.com/office/drawing/2014/main" id="{9222095E-0DCA-2333-EA69-C8FAC6BE65B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984410" y="3378077"/>
            <a:ext cx="5312230" cy="580178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5765664"/>
      </p:ext>
    </p:extLst>
  </p:cSld>
  <p:clrMapOvr>
    <a:masterClrMapping/>
  </p:clrMapOvr>
  <p:transition>
    <p:fade thruBlk="1"/>
  </p:transition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" name="Imagen 29">
            <a:extLst>
              <a:ext uri="{FF2B5EF4-FFF2-40B4-BE49-F238E27FC236}">
                <a16:creationId xmlns:a16="http://schemas.microsoft.com/office/drawing/2014/main" id="{70765D61-BC79-9FD9-0B8B-5360A507043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C2B88F2-41C4-4A24-6485-85BBCCB0F0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9</a:t>
            </a:fld>
            <a:endParaRPr lang="es-CL"/>
          </a:p>
        </p:txBody>
      </p:sp>
      <p:pic>
        <p:nvPicPr>
          <p:cNvPr id="38" name="Imagen 37">
            <a:extLst>
              <a:ext uri="{FF2B5EF4-FFF2-40B4-BE49-F238E27FC236}">
                <a16:creationId xmlns:a16="http://schemas.microsoft.com/office/drawing/2014/main" id="{5B0D0313-AD65-5DB0-A411-1F1A2630A6C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5101182"/>
            <a:ext cx="5257800" cy="4042818"/>
          </a:xfrm>
          <a:prstGeom prst="rect">
            <a:avLst/>
          </a:prstGeom>
        </p:spPr>
      </p:pic>
      <p:pic>
        <p:nvPicPr>
          <p:cNvPr id="32" name="Imagen 31">
            <a:extLst>
              <a:ext uri="{FF2B5EF4-FFF2-40B4-BE49-F238E27FC236}">
                <a16:creationId xmlns:a16="http://schemas.microsoft.com/office/drawing/2014/main" id="{63B35D14-DD46-B41D-79CB-4C6A48038CA8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635348" y="0"/>
            <a:ext cx="6684151" cy="4709160"/>
          </a:xfrm>
          <a:prstGeom prst="rect">
            <a:avLst/>
          </a:prstGeom>
        </p:spPr>
      </p:pic>
      <p:pic>
        <p:nvPicPr>
          <p:cNvPr id="28" name="Imagen 27">
            <a:extLst>
              <a:ext uri="{FF2B5EF4-FFF2-40B4-BE49-F238E27FC236}">
                <a16:creationId xmlns:a16="http://schemas.microsoft.com/office/drawing/2014/main" id="{E3060854-1FCD-A8D6-5A7C-1338967E4C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0800000">
            <a:off x="9635350" y="4709160"/>
            <a:ext cx="6684150" cy="44348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601514"/>
      </p:ext>
    </p:extLst>
  </p:cSld>
  <p:clrMapOvr>
    <a:masterClrMapping/>
  </p:clrMapOvr>
  <p:transition>
    <p:fade thruBlk="1"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Imagen 11">
            <a:extLst>
              <a:ext uri="{FF2B5EF4-FFF2-40B4-BE49-F238E27FC236}">
                <a16:creationId xmlns:a16="http://schemas.microsoft.com/office/drawing/2014/main" id="{B06A12DC-62BC-FF59-0D24-A97C0F9994B7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040" y="0"/>
            <a:ext cx="12192000" cy="9144000"/>
          </a:xfrm>
          <a:prstGeom prst="rect">
            <a:avLst/>
          </a:prstGeom>
        </p:spPr>
      </p:pic>
      <p:sp>
        <p:nvSpPr>
          <p:cNvPr id="2" name="Título 1">
            <a:extLst>
              <a:ext uri="{FF2B5EF4-FFF2-40B4-BE49-F238E27FC236}">
                <a16:creationId xmlns:a16="http://schemas.microsoft.com/office/drawing/2014/main" id="{E104A449-3230-F8F7-D700-84A293651F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s-CL"/>
          </a:p>
        </p:txBody>
      </p: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AE894F38-6B1E-29D8-5D3C-4ED7F67FC10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10</a:t>
            </a:fld>
            <a:endParaRPr lang="es-CL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292CA570-86DF-2868-B125-518AF093E32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998960" y="0"/>
            <a:ext cx="4257040" cy="5296747"/>
          </a:xfrm>
          <a:prstGeom prst="rect">
            <a:avLst/>
          </a:prstGeom>
        </p:spPr>
      </p:pic>
      <p:pic>
        <p:nvPicPr>
          <p:cNvPr id="20" name="Imagen 19">
            <a:extLst>
              <a:ext uri="{FF2B5EF4-FFF2-40B4-BE49-F238E27FC236}">
                <a16:creationId xmlns:a16="http://schemas.microsoft.com/office/drawing/2014/main" id="{72EBA279-66E9-1537-24B2-80128486AC5D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99000" y="0"/>
            <a:ext cx="7299958" cy="9144000"/>
          </a:xfrm>
          <a:prstGeom prst="rect">
            <a:avLst/>
          </a:prstGeom>
        </p:spPr>
      </p:pic>
      <p:pic>
        <p:nvPicPr>
          <p:cNvPr id="24" name="Imagen 23">
            <a:extLst>
              <a:ext uri="{FF2B5EF4-FFF2-40B4-BE49-F238E27FC236}">
                <a16:creationId xmlns:a16="http://schemas.microsoft.com/office/drawing/2014/main" id="{7F372349-0B64-1F9D-424C-D3B98606413E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-2143760" y="1950715"/>
            <a:ext cx="9143999" cy="5242561"/>
          </a:xfrm>
          <a:prstGeom prst="rect">
            <a:avLst/>
          </a:prstGeom>
        </p:spPr>
      </p:pic>
      <p:pic>
        <p:nvPicPr>
          <p:cNvPr id="22" name="Imagen 21">
            <a:extLst>
              <a:ext uri="{FF2B5EF4-FFF2-40B4-BE49-F238E27FC236}">
                <a16:creationId xmlns:a16="http://schemas.microsoft.com/office/drawing/2014/main" id="{041A7641-6144-DA36-7A24-FFBEEE77E15E}"/>
              </a:ext>
            </a:extLst>
          </p:cNvPr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93042" y="5182391"/>
            <a:ext cx="5242560" cy="3931920"/>
          </a:xfrm>
          <a:prstGeom prst="rect">
            <a:avLst/>
          </a:prstGeom>
        </p:spPr>
      </p:pic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BF02D5C6-5492-93A5-E7AE-FBE19B56C4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317480" y="5184606"/>
            <a:ext cx="5938520" cy="3959394"/>
          </a:xfrm>
        </p:spPr>
      </p:pic>
    </p:spTree>
    <p:extLst>
      <p:ext uri="{BB962C8B-B14F-4D97-AF65-F5344CB8AC3E}">
        <p14:creationId xmlns:p14="http://schemas.microsoft.com/office/powerpoint/2010/main" val="3659751813"/>
      </p:ext>
    </p:extLst>
  </p:cSld>
  <p:clrMapOvr>
    <a:masterClrMapping/>
  </p:clrMapOvr>
  <p:transition>
    <p:fade thruBlk="1"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Imagen 15">
            <a:extLst>
              <a:ext uri="{FF2B5EF4-FFF2-40B4-BE49-F238E27FC236}">
                <a16:creationId xmlns:a16="http://schemas.microsoft.com/office/drawing/2014/main" id="{C0DFB7E0-BE3D-593A-B15A-728ED1E728D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6256000" cy="9144000"/>
          </a:xfrm>
          <a:prstGeom prst="rect">
            <a:avLst/>
          </a:prstGeom>
        </p:spPr>
      </p:pic>
      <p:pic>
        <p:nvPicPr>
          <p:cNvPr id="6" name="Marcador de contenido 5">
            <a:extLst>
              <a:ext uri="{FF2B5EF4-FFF2-40B4-BE49-F238E27FC236}">
                <a16:creationId xmlns:a16="http://schemas.microsoft.com/office/drawing/2014/main" id="{51A67A33-D048-E24A-342D-AFD983DA64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5240"/>
            <a:ext cx="4525439" cy="4855464"/>
          </a:xfrm>
        </p:spPr>
      </p:pic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48D673A0-7345-B072-23E5-5CF975DF95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/>
              <a:pPr/>
              <a:t>11</a:t>
            </a:fld>
            <a:endParaRPr lang="es-CL"/>
          </a:p>
        </p:txBody>
      </p:sp>
      <p:pic>
        <p:nvPicPr>
          <p:cNvPr id="10" name="Imagen 9">
            <a:extLst>
              <a:ext uri="{FF2B5EF4-FFF2-40B4-BE49-F238E27FC236}">
                <a16:creationId xmlns:a16="http://schemas.microsoft.com/office/drawing/2014/main" id="{D662FE35-67DE-2E5E-9926-BB0E438C8E43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41" y="3474720"/>
            <a:ext cx="4525439" cy="5669280"/>
          </a:xfrm>
          <a:prstGeom prst="rect">
            <a:avLst/>
          </a:prstGeom>
        </p:spPr>
      </p:pic>
      <p:pic>
        <p:nvPicPr>
          <p:cNvPr id="14" name="Imagen 13">
            <a:extLst>
              <a:ext uri="{FF2B5EF4-FFF2-40B4-BE49-F238E27FC236}">
                <a16:creationId xmlns:a16="http://schemas.microsoft.com/office/drawing/2014/main" id="{3CEDABC8-9D77-AD7D-B9E7-D6FA0E8248B0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62360" y="0"/>
            <a:ext cx="5058839" cy="9144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4731423"/>
      </p:ext>
    </p:extLst>
  </p:cSld>
  <p:clrMapOvr>
    <a:masterClrMapping/>
  </p:clrMapOvr>
  <p:transition>
    <p:fade thruBlk="1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0D9EE68-72A9-B0E8-E089-FC19A20D953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90F93A3A-DD31-EB28-5D6F-B6404903BC3A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555"/>
          <a:stretch/>
        </p:blipFill>
        <p:spPr>
          <a:xfrm>
            <a:off x="-3917" y="-9377"/>
            <a:ext cx="16256000" cy="9807913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F73B2243-F246-E331-2924-20B9E22BDC2C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3ra División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924A5065-DEDA-1D40-90E6-8879D16CFEC5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33DBF28A-49FC-AE2E-1AFB-8F09B5AEB68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8F80443C-E44A-6B44-A190-8FE86DDFE1C8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1F673684-5417-12D1-7E5B-91C15BFB5A80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DA28206F-FBBD-07D8-29C5-852558D923EF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845C80BC-77A6-38B3-00D2-18A5D54C7D6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12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26" name="25 Rectángulo redondeado">
            <a:extLst>
              <a:ext uri="{FF2B5EF4-FFF2-40B4-BE49-F238E27FC236}">
                <a16:creationId xmlns:a16="http://schemas.microsoft.com/office/drawing/2014/main" id="{55FCB188-EBEC-75EC-EBFC-85FDE960B1D4}"/>
              </a:ext>
            </a:extLst>
          </p:cNvPr>
          <p:cNvSpPr/>
          <p:nvPr/>
        </p:nvSpPr>
        <p:spPr>
          <a:xfrm>
            <a:off x="1507525" y="1802400"/>
            <a:ext cx="14466858" cy="6469441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MX" sz="2400" dirty="0"/>
          </a:p>
        </p:txBody>
      </p:sp>
      <p:sp>
        <p:nvSpPr>
          <p:cNvPr id="5" name="AutoShape 2" descr="https://escuelanaval.cl/wp-content/uploads/2021/04/DSC_6932.jpg">
            <a:extLst>
              <a:ext uri="{FF2B5EF4-FFF2-40B4-BE49-F238E27FC236}">
                <a16:creationId xmlns:a16="http://schemas.microsoft.com/office/drawing/2014/main" id="{68AAD7E4-18CA-9AEC-0C22-C62E18C7F299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25 Rectángulo redondeado">
            <a:extLst>
              <a:ext uri="{FF2B5EF4-FFF2-40B4-BE49-F238E27FC236}">
                <a16:creationId xmlns:a16="http://schemas.microsoft.com/office/drawing/2014/main" id="{DFC7904F-AFCA-BD3D-DC14-B07AAACE1485}"/>
              </a:ext>
            </a:extLst>
          </p:cNvPr>
          <p:cNvSpPr/>
          <p:nvPr/>
        </p:nvSpPr>
        <p:spPr>
          <a:xfrm>
            <a:off x="2154256" y="561410"/>
            <a:ext cx="12686855" cy="950356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dirty="0">
                <a:latin typeface="Arial" pitchFamily="34" charset="0"/>
                <a:cs typeface="Arial" pitchFamily="34" charset="0"/>
              </a:rPr>
              <a:t>¿QUE ESPERO DE USTEDES?</a:t>
            </a: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D07C1F3A-6081-F2FB-CD85-5AB521417782}"/>
              </a:ext>
            </a:extLst>
          </p:cNvPr>
          <p:cNvSpPr txBox="1"/>
          <p:nvPr/>
        </p:nvSpPr>
        <p:spPr>
          <a:xfrm>
            <a:off x="6343519" y="2126511"/>
            <a:ext cx="4308328" cy="467820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b="1" dirty="0">
                <a:solidFill>
                  <a:schemeClr val="bg1"/>
                </a:solidFill>
              </a:rPr>
              <a:t>Como líderes en formación</a:t>
            </a:r>
          </a:p>
          <a:p>
            <a:r>
              <a:rPr lang="es-MX" sz="2800" dirty="0">
                <a:solidFill>
                  <a:schemeClr val="bg1"/>
                </a:solidFill>
              </a:rPr>
              <a:t>-Dar el ejemplo visible</a:t>
            </a:r>
          </a:p>
          <a:p>
            <a:r>
              <a:rPr lang="es-MX" sz="2800" dirty="0">
                <a:solidFill>
                  <a:schemeClr val="bg1"/>
                </a:solidFill>
              </a:rPr>
              <a:t>-Corregir a tiempo</a:t>
            </a:r>
          </a:p>
          <a:p>
            <a:r>
              <a:rPr lang="es-MX" sz="2800" dirty="0">
                <a:solidFill>
                  <a:schemeClr val="bg1"/>
                </a:solidFill>
              </a:rPr>
              <a:t>-Proteger lo que es correcto</a:t>
            </a:r>
          </a:p>
          <a:p>
            <a:r>
              <a:rPr lang="es-MX" sz="2800" dirty="0">
                <a:solidFill>
                  <a:schemeClr val="bg1"/>
                </a:solidFill>
              </a:rPr>
              <a:t>-Exigir sin destruir</a:t>
            </a:r>
          </a:p>
          <a:p>
            <a:r>
              <a:rPr lang="es-MX" sz="2800" dirty="0">
                <a:solidFill>
                  <a:schemeClr val="bg1"/>
                </a:solidFill>
              </a:rPr>
              <a:t>-Ser coherentes dentro y fuera del régimen</a:t>
            </a:r>
          </a:p>
          <a:p>
            <a:r>
              <a:rPr lang="es-MX" sz="2800" b="1" dirty="0">
                <a:solidFill>
                  <a:schemeClr val="bg1"/>
                </a:solidFill>
              </a:rPr>
              <a:t>“La credibilidad se construye cuando nadie los obliga”</a:t>
            </a:r>
            <a:endParaRPr lang="es-MX" sz="2800" dirty="0">
              <a:solidFill>
                <a:schemeClr val="bg1"/>
              </a:solidFill>
            </a:endParaRPr>
          </a:p>
          <a:p>
            <a:endParaRPr lang="es-CL" dirty="0"/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53468927-ECDC-86FF-5584-8E12D99A18FA}"/>
              </a:ext>
            </a:extLst>
          </p:cNvPr>
          <p:cNvSpPr txBox="1"/>
          <p:nvPr/>
        </p:nvSpPr>
        <p:spPr>
          <a:xfrm>
            <a:off x="2253110" y="2227783"/>
            <a:ext cx="3134436" cy="25237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MX" sz="2800" b="1" dirty="0">
                <a:solidFill>
                  <a:schemeClr val="bg1"/>
                </a:solidFill>
              </a:rPr>
              <a:t>Como personas</a:t>
            </a:r>
          </a:p>
          <a:p>
            <a:r>
              <a:rPr lang="es-MX" sz="2800" dirty="0">
                <a:solidFill>
                  <a:schemeClr val="bg1"/>
                </a:solidFill>
              </a:rPr>
              <a:t>-Ser justos</a:t>
            </a:r>
          </a:p>
          <a:p>
            <a:r>
              <a:rPr lang="es-MX" sz="2800" dirty="0">
                <a:solidFill>
                  <a:schemeClr val="bg1"/>
                </a:solidFill>
              </a:rPr>
              <a:t>-Ser sinceros</a:t>
            </a:r>
          </a:p>
          <a:p>
            <a:r>
              <a:rPr lang="es-MX" sz="2800" dirty="0">
                <a:solidFill>
                  <a:schemeClr val="bg1"/>
                </a:solidFill>
              </a:rPr>
              <a:t>-Tener autocontrol</a:t>
            </a:r>
          </a:p>
          <a:p>
            <a:r>
              <a:rPr lang="es-MX" sz="2800" dirty="0">
                <a:solidFill>
                  <a:schemeClr val="bg1"/>
                </a:solidFill>
              </a:rPr>
              <a:t>-No humillar</a:t>
            </a:r>
          </a:p>
          <a:p>
            <a:endParaRPr lang="es-CL" dirty="0"/>
          </a:p>
        </p:txBody>
      </p:sp>
      <p:sp>
        <p:nvSpPr>
          <p:cNvPr id="8" name="CuadroTexto 7">
            <a:extLst>
              <a:ext uri="{FF2B5EF4-FFF2-40B4-BE49-F238E27FC236}">
                <a16:creationId xmlns:a16="http://schemas.microsoft.com/office/drawing/2014/main" id="{75E2D2D4-4E60-E5A3-2BD6-08DE8A47CA63}"/>
              </a:ext>
            </a:extLst>
          </p:cNvPr>
          <p:cNvSpPr txBox="1"/>
          <p:nvPr/>
        </p:nvSpPr>
        <p:spPr>
          <a:xfrm>
            <a:off x="11102194" y="2174337"/>
            <a:ext cx="4421841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CL" sz="2800" b="1" dirty="0">
                <a:solidFill>
                  <a:schemeClr val="bg1"/>
                </a:solidFill>
              </a:rPr>
              <a:t>Como primer año</a:t>
            </a:r>
          </a:p>
          <a:p>
            <a:r>
              <a:rPr lang="es-CL" sz="2800" dirty="0">
                <a:solidFill>
                  <a:schemeClr val="bg1"/>
                </a:solidFill>
              </a:rPr>
              <a:t>-Observar</a:t>
            </a:r>
          </a:p>
          <a:p>
            <a:r>
              <a:rPr lang="es-CL" sz="2800" dirty="0">
                <a:solidFill>
                  <a:schemeClr val="bg1"/>
                </a:solidFill>
              </a:rPr>
              <a:t>-Detectar problemas temprano</a:t>
            </a:r>
          </a:p>
          <a:p>
            <a:r>
              <a:rPr lang="es-CL" sz="2800" dirty="0">
                <a:solidFill>
                  <a:schemeClr val="bg1"/>
                </a:solidFill>
              </a:rPr>
              <a:t>--Formar hábitos</a:t>
            </a:r>
          </a:p>
          <a:p>
            <a:endParaRPr lang="es-CL" sz="2800" b="1" i="1" u="sng" dirty="0">
              <a:solidFill>
                <a:schemeClr val="bg1"/>
              </a:solidFill>
            </a:endParaRPr>
          </a:p>
          <a:p>
            <a:r>
              <a:rPr lang="es-CL" sz="2800" b="1" i="1" u="sng" dirty="0">
                <a:solidFill>
                  <a:schemeClr val="bg1"/>
                </a:solidFill>
              </a:rPr>
              <a:t>Transmitir espíritu, no solo normas</a:t>
            </a:r>
          </a:p>
          <a:p>
            <a:endParaRPr lang="es-CL" dirty="0"/>
          </a:p>
        </p:txBody>
      </p:sp>
      <p:sp>
        <p:nvSpPr>
          <p:cNvPr id="9" name="25 Rectángulo redondeado">
            <a:extLst>
              <a:ext uri="{FF2B5EF4-FFF2-40B4-BE49-F238E27FC236}">
                <a16:creationId xmlns:a16="http://schemas.microsoft.com/office/drawing/2014/main" id="{D97FFC08-9E3C-BF22-7927-30BD675C75D1}"/>
              </a:ext>
            </a:extLst>
          </p:cNvPr>
          <p:cNvSpPr/>
          <p:nvPr/>
        </p:nvSpPr>
        <p:spPr>
          <a:xfrm>
            <a:off x="2451545" y="7028879"/>
            <a:ext cx="12686855" cy="950356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dirty="0">
                <a:latin typeface="Arial" pitchFamily="34" charset="0"/>
                <a:cs typeface="Arial" pitchFamily="34" charset="0"/>
              </a:rPr>
              <a:t>ACTITUD</a:t>
            </a:r>
          </a:p>
        </p:txBody>
      </p:sp>
    </p:spTree>
    <p:extLst>
      <p:ext uri="{BB962C8B-B14F-4D97-AF65-F5344CB8AC3E}">
        <p14:creationId xmlns:p14="http://schemas.microsoft.com/office/powerpoint/2010/main" val="1264501507"/>
      </p:ext>
    </p:extLst>
  </p:cSld>
  <p:clrMapOvr>
    <a:masterClrMapping/>
  </p:clrMapOvr>
  <p:transition>
    <p:fade thruBlk="1"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07FDA5C-DB45-A7F4-953A-5E294486095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n 1">
            <a:extLst>
              <a:ext uri="{FF2B5EF4-FFF2-40B4-BE49-F238E27FC236}">
                <a16:creationId xmlns:a16="http://schemas.microsoft.com/office/drawing/2014/main" id="{BC7AD83C-F029-AEE1-27CA-B8CC862B8197}"/>
              </a:ext>
            </a:extLst>
          </p:cNvPr>
          <p:cNvPicPr>
            <a:picLocks noChangeAspect="1"/>
          </p:cNvPicPr>
          <p:nvPr/>
        </p:nvPicPr>
        <p:blipFill rotWithShape="1">
          <a:blip r:embed="rId2"/>
          <a:srcRect t="19555"/>
          <a:stretch/>
        </p:blipFill>
        <p:spPr>
          <a:xfrm>
            <a:off x="-3917" y="-9377"/>
            <a:ext cx="16256000" cy="9807913"/>
          </a:xfrm>
          <a:prstGeom prst="rect">
            <a:avLst/>
          </a:prstGeom>
        </p:spPr>
      </p:pic>
      <p:sp>
        <p:nvSpPr>
          <p:cNvPr id="17" name="Rectángulo 16">
            <a:extLst>
              <a:ext uri="{FF2B5EF4-FFF2-40B4-BE49-F238E27FC236}">
                <a16:creationId xmlns:a16="http://schemas.microsoft.com/office/drawing/2014/main" id="{277E3B75-9229-0B11-AA95-8615549D79E0}"/>
              </a:ext>
            </a:extLst>
          </p:cNvPr>
          <p:cNvSpPr/>
          <p:nvPr/>
        </p:nvSpPr>
        <p:spPr>
          <a:xfrm>
            <a:off x="0" y="65417"/>
            <a:ext cx="16255999" cy="461665"/>
          </a:xfrm>
          <a:prstGeom prst="rect">
            <a:avLst/>
          </a:prstGeom>
          <a:solidFill>
            <a:schemeClr val="bg1">
              <a:alpha val="35000"/>
            </a:schemeClr>
          </a:solidFill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es-ES" sz="2400" b="1" dirty="0">
                <a:ln w="0"/>
                <a:solidFill>
                  <a:schemeClr val="tx2">
                    <a:lumMod val="50000"/>
                  </a:schemeClr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  <a:latin typeface="Lucida Console" panose="020B0609040504020204" pitchFamily="49" charset="0"/>
                <a:ea typeface="Gadugi" panose="020B0502040204020203" pitchFamily="34" charset="0"/>
              </a:rPr>
              <a:t>3ra División</a:t>
            </a:r>
          </a:p>
        </p:txBody>
      </p:sp>
      <p:sp>
        <p:nvSpPr>
          <p:cNvPr id="18" name="CuadroTexto 17">
            <a:extLst>
              <a:ext uri="{FF2B5EF4-FFF2-40B4-BE49-F238E27FC236}">
                <a16:creationId xmlns:a16="http://schemas.microsoft.com/office/drawing/2014/main" id="{8C15111D-14F9-410D-A33E-EFA72CB7116A}"/>
              </a:ext>
            </a:extLst>
          </p:cNvPr>
          <p:cNvSpPr txBox="1"/>
          <p:nvPr/>
        </p:nvSpPr>
        <p:spPr>
          <a:xfrm rot="16200000">
            <a:off x="-2934440" y="5018458"/>
            <a:ext cx="689378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2400" b="1" i="1" dirty="0">
                <a:solidFill>
                  <a:schemeClr val="bg1"/>
                </a:solidFill>
                <a:latin typeface="Gadugi" panose="020B0502040204020203" pitchFamily="34" charset="0"/>
                <a:ea typeface="Gadugi" panose="020B0502040204020203" pitchFamily="34" charset="0"/>
              </a:rPr>
              <a:t>HONOR Y PATRIA, EFICIENCIA Y DISCIPLINA</a:t>
            </a:r>
            <a:endParaRPr lang="es-CL" sz="2400" b="1" i="1" dirty="0">
              <a:solidFill>
                <a:schemeClr val="bg1"/>
              </a:solidFill>
              <a:latin typeface="Gadugi" panose="020B0502040204020203" pitchFamily="34" charset="0"/>
              <a:ea typeface="Gadugi" panose="020B0502040204020203" pitchFamily="34" charset="0"/>
            </a:endParaRPr>
          </a:p>
        </p:txBody>
      </p:sp>
      <p:pic>
        <p:nvPicPr>
          <p:cNvPr id="20" name="Imagen 19">
            <a:extLst>
              <a:ext uri="{FF2B5EF4-FFF2-40B4-BE49-F238E27FC236}">
                <a16:creationId xmlns:a16="http://schemas.microsoft.com/office/drawing/2014/main" id="{83074653-8BD7-13D3-7DFF-F375B7ED74F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8375" y="-9377"/>
            <a:ext cx="1604016" cy="1521142"/>
          </a:xfrm>
          <a:prstGeom prst="rect">
            <a:avLst/>
          </a:prstGeom>
        </p:spPr>
      </p:pic>
      <p:grpSp>
        <p:nvGrpSpPr>
          <p:cNvPr id="21" name="Grupo">
            <a:extLst>
              <a:ext uri="{FF2B5EF4-FFF2-40B4-BE49-F238E27FC236}">
                <a16:creationId xmlns:a16="http://schemas.microsoft.com/office/drawing/2014/main" id="{AB323C21-1FF8-1B22-243F-F235D13455CD}"/>
              </a:ext>
            </a:extLst>
          </p:cNvPr>
          <p:cNvGrpSpPr/>
          <p:nvPr/>
        </p:nvGrpSpPr>
        <p:grpSpPr>
          <a:xfrm>
            <a:off x="-1" y="8562476"/>
            <a:ext cx="16256001" cy="595348"/>
            <a:chOff x="-8257675" y="-31571"/>
            <a:chExt cx="20562470" cy="595347"/>
          </a:xfrm>
          <a:noFill/>
        </p:grpSpPr>
        <p:pic>
          <p:nvPicPr>
            <p:cNvPr id="22" name="16 Imagen" descr="16 Imagen">
              <a:extLst>
                <a:ext uri="{FF2B5EF4-FFF2-40B4-BE49-F238E27FC236}">
                  <a16:creationId xmlns:a16="http://schemas.microsoft.com/office/drawing/2014/main" id="{66340392-C9E9-F28B-C9AD-990C4A4C16D2}"/>
                </a:ext>
              </a:extLst>
            </p:cNvPr>
            <p:cNvPicPr>
              <a:picLocks noChangeAspect="1"/>
            </p:cNvPicPr>
            <p:nvPr/>
          </p:nvPicPr>
          <p:blipFill>
            <a:blip r:embed="rId4" cstate="print">
              <a:duotone>
                <a:prstClr val="black"/>
                <a:schemeClr val="accent1">
                  <a:tint val="45000"/>
                  <a:satMod val="400000"/>
                </a:schemeClr>
              </a:duotone>
            </a:blip>
            <a:srcRect l="829" r="829" b="37719"/>
            <a:stretch>
              <a:fillRect/>
            </a:stretch>
          </p:blipFill>
          <p:spPr>
            <a:xfrm>
              <a:off x="-8257672" y="2756"/>
              <a:ext cx="20562467" cy="561020"/>
            </a:xfrm>
            <a:prstGeom prst="ellipse">
              <a:avLst/>
            </a:prstGeom>
            <a:grpFill/>
            <a:ln>
              <a:noFill/>
            </a:ln>
            <a:effectLst>
              <a:softEdge rad="112500"/>
            </a:effectLst>
          </p:spPr>
        </p:pic>
        <p:sp>
          <p:nvSpPr>
            <p:cNvPr id="23" name="P A T R I O T I S M O…">
              <a:extLst>
                <a:ext uri="{FF2B5EF4-FFF2-40B4-BE49-F238E27FC236}">
                  <a16:creationId xmlns:a16="http://schemas.microsoft.com/office/drawing/2014/main" id="{E8FA9886-8A68-D5A9-6C6F-06052ADB7A48}"/>
                </a:ext>
              </a:extLst>
            </p:cNvPr>
            <p:cNvSpPr txBox="1"/>
            <p:nvPr/>
          </p:nvSpPr>
          <p:spPr>
            <a:xfrm>
              <a:off x="-8257675" y="-31571"/>
              <a:ext cx="20557516" cy="567332"/>
            </a:xfrm>
            <a:prstGeom prst="rect">
              <a:avLst/>
            </a:prstGeom>
            <a:grpFill/>
            <a:ln w="12700" cap="flat">
              <a:noFill/>
              <a:miter lim="400000"/>
            </a:ln>
            <a:effectLst/>
            <a:extLst>
              <a:ext uri="{C572A759-6A51-4108-AA02-DFA0A04FC94B}">
                <ma14:wrappingTextBoxFlag xmlns="" xmlns:m="http://schemas.openxmlformats.org/officeDocument/2006/math" xmlns:a14="http://schemas.microsoft.com/office/drawing/2010/main" xmlns:ma14="http://schemas.microsoft.com/office/mac/drawingml/2011/main" val="1"/>
              </a:ext>
            </a:extLst>
          </p:spPr>
          <p:txBody>
            <a:bodyPr wrap="square" lIns="45719" tIns="45719" rIns="45719" bIns="45719" numCol="1" anchor="ctr">
              <a:spAutoFit/>
            </a:bodyPr>
            <a:lstStyle/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P A T R I O T I S M O</a:t>
              </a:r>
            </a:p>
            <a:p>
              <a:pPr algn="ctr">
                <a:lnSpc>
                  <a:spcPct val="150000"/>
                </a:lnSpc>
                <a:defRPr sz="1100">
                  <a:solidFill>
                    <a:srgbClr val="FFFFFF"/>
                  </a:solidFill>
                  <a:latin typeface="Century"/>
                  <a:ea typeface="Century"/>
                  <a:cs typeface="Century"/>
                  <a:sym typeface="Century"/>
                </a:defRPr>
              </a:pP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HONOR	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	LEALTAD		    VALENTÍA	         INTEGRIDAD		 </a:t>
              </a:r>
              <a:r>
                <a:rPr lang="es-ES"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 </a:t>
              </a:r>
              <a:r>
                <a:rPr sz="1100" b="1" dirty="0">
                  <a:solidFill>
                    <a:schemeClr val="bg1"/>
                  </a:solidFill>
                  <a:latin typeface="Lucida Fax" panose="02060602050505020204" pitchFamily="18" charset="0"/>
                </a:rPr>
                <a:t> DEBER</a:t>
              </a:r>
            </a:p>
          </p:txBody>
        </p:sp>
      </p:grpSp>
      <p:sp>
        <p:nvSpPr>
          <p:cNvPr id="4" name="Marcador de número de diapositiva 3">
            <a:extLst>
              <a:ext uri="{FF2B5EF4-FFF2-40B4-BE49-F238E27FC236}">
                <a16:creationId xmlns:a16="http://schemas.microsoft.com/office/drawing/2014/main" id="{B26254A9-F95C-8511-CFC4-4B66547256F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D9EAA88-627B-4B45-8B6A-6945D9FF09F1}" type="slidenum">
              <a:rPr lang="es-CL" smtClean="0">
                <a:solidFill>
                  <a:srgbClr val="FFFF00"/>
                </a:solidFill>
              </a:rPr>
              <a:pPr/>
              <a:t>13</a:t>
            </a:fld>
            <a:endParaRPr lang="es-CL" dirty="0">
              <a:solidFill>
                <a:srgbClr val="FFFF00"/>
              </a:solidFill>
            </a:endParaRPr>
          </a:p>
        </p:txBody>
      </p:sp>
      <p:sp>
        <p:nvSpPr>
          <p:cNvPr id="26" name="25 Rectángulo redondeado">
            <a:extLst>
              <a:ext uri="{FF2B5EF4-FFF2-40B4-BE49-F238E27FC236}">
                <a16:creationId xmlns:a16="http://schemas.microsoft.com/office/drawing/2014/main" id="{82B126CD-0945-12AA-9C7F-9EEE103EDC46}"/>
              </a:ext>
            </a:extLst>
          </p:cNvPr>
          <p:cNvSpPr/>
          <p:nvPr/>
        </p:nvSpPr>
        <p:spPr>
          <a:xfrm>
            <a:off x="1507525" y="1802400"/>
            <a:ext cx="14466858" cy="6469441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endParaRPr lang="es-MX" sz="2400" dirty="0"/>
          </a:p>
        </p:txBody>
      </p:sp>
      <p:sp>
        <p:nvSpPr>
          <p:cNvPr id="5" name="AutoShape 2" descr="https://escuelanaval.cl/wp-content/uploads/2021/04/DSC_6932.jpg">
            <a:extLst>
              <a:ext uri="{FF2B5EF4-FFF2-40B4-BE49-F238E27FC236}">
                <a16:creationId xmlns:a16="http://schemas.microsoft.com/office/drawing/2014/main" id="{B2ACFAAC-45F6-6B80-4E8E-04B942553EF6}"/>
              </a:ext>
            </a:extLst>
          </p:cNvPr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s-CL"/>
          </a:p>
        </p:txBody>
      </p:sp>
      <p:sp>
        <p:nvSpPr>
          <p:cNvPr id="3" name="25 Rectángulo redondeado">
            <a:extLst>
              <a:ext uri="{FF2B5EF4-FFF2-40B4-BE49-F238E27FC236}">
                <a16:creationId xmlns:a16="http://schemas.microsoft.com/office/drawing/2014/main" id="{34A4BCAF-07B2-78E1-A0B1-11AEBA7B9793}"/>
              </a:ext>
            </a:extLst>
          </p:cNvPr>
          <p:cNvSpPr/>
          <p:nvPr/>
        </p:nvSpPr>
        <p:spPr>
          <a:xfrm>
            <a:off x="2154256" y="561410"/>
            <a:ext cx="12686855" cy="950356"/>
          </a:xfrm>
          <a:prstGeom prst="roundRect">
            <a:avLst/>
          </a:prstGeom>
          <a:solidFill>
            <a:schemeClr val="tx1">
              <a:alpha val="69000"/>
            </a:schemeClr>
          </a:solidFill>
          <a:ln>
            <a:solidFill>
              <a:schemeClr val="bg1"/>
            </a:solidFill>
          </a:ln>
          <a:scene3d>
            <a:camera prst="orthographicFront"/>
            <a:lightRig rig="threePt" dir="t"/>
          </a:scene3d>
          <a:sp3d>
            <a:bevelT w="114300" prst="artDeco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s-CL" sz="4000" dirty="0">
                <a:latin typeface="Arial" pitchFamily="34" charset="0"/>
                <a:cs typeface="Arial" pitchFamily="34" charset="0"/>
              </a:rPr>
              <a:t>¿Qué PUEDEN ESPERAR DE MÍ?</a:t>
            </a:r>
          </a:p>
        </p:txBody>
      </p:sp>
      <p:sp>
        <p:nvSpPr>
          <p:cNvPr id="10" name="CuadroTexto 9">
            <a:extLst>
              <a:ext uri="{FF2B5EF4-FFF2-40B4-BE49-F238E27FC236}">
                <a16:creationId xmlns:a16="http://schemas.microsoft.com/office/drawing/2014/main" id="{1FAAEBEE-53FC-B967-B6A8-D76C664F1C6C}"/>
              </a:ext>
            </a:extLst>
          </p:cNvPr>
          <p:cNvSpPr txBox="1"/>
          <p:nvPr/>
        </p:nvSpPr>
        <p:spPr>
          <a:xfrm>
            <a:off x="2590365" y="2261438"/>
            <a:ext cx="12158109" cy="53860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457200" indent="-457200"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bg1"/>
                </a:solidFill>
              </a:rPr>
              <a:t>Seré exigente: Pero nunca les voy a exigir nada que no este dispuesto a hacer.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bg1"/>
                </a:solidFill>
              </a:rPr>
              <a:t>Seré directo: Si tengo algún problema con alguien se lo hare saber de manera personal.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bg1"/>
                </a:solidFill>
              </a:rPr>
              <a:t>Seré justo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bg1"/>
                </a:solidFill>
              </a:rPr>
              <a:t>Estaré presente (Siempre quise ser)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bg1"/>
                </a:solidFill>
              </a:rPr>
              <a:t>Respaldarlos cuando actúen correctamente.</a:t>
            </a:r>
          </a:p>
          <a:p>
            <a:pPr marL="457200" indent="-457200">
              <a:buFont typeface="Arial" panose="020B0604020202020204" pitchFamily="34" charset="0"/>
              <a:buChar char="•"/>
            </a:pPr>
            <a:r>
              <a:rPr lang="es-MX" sz="2800" dirty="0">
                <a:solidFill>
                  <a:schemeClr val="bg1"/>
                </a:solidFill>
              </a:rPr>
              <a:t>Cortar de raíz lo que dañe a la gente o a la institución.</a:t>
            </a:r>
          </a:p>
          <a:p>
            <a:endParaRPr lang="es-MX" dirty="0">
              <a:solidFill>
                <a:schemeClr val="bg1"/>
              </a:solidFill>
            </a:endParaRPr>
          </a:p>
          <a:p>
            <a:endParaRPr lang="es-MX" dirty="0">
              <a:solidFill>
                <a:schemeClr val="bg1"/>
              </a:solidFill>
            </a:endParaRPr>
          </a:p>
          <a:p>
            <a:endParaRPr lang="es-MX" dirty="0">
              <a:solidFill>
                <a:schemeClr val="bg1"/>
              </a:solidFill>
            </a:endParaRPr>
          </a:p>
          <a:p>
            <a:endParaRPr lang="es-MX" dirty="0">
              <a:solidFill>
                <a:schemeClr val="bg1"/>
              </a:solidFill>
            </a:endParaRPr>
          </a:p>
          <a:p>
            <a:r>
              <a:rPr lang="es-MX" sz="4000" b="1" u="sng" dirty="0">
                <a:solidFill>
                  <a:schemeClr val="bg1"/>
                </a:solidFill>
              </a:rPr>
              <a:t>ESCUCHAR SUS PROBLEMAS/ De todo TIPO.</a:t>
            </a:r>
          </a:p>
          <a:p>
            <a:endParaRPr lang="es-MX" dirty="0">
              <a:solidFill>
                <a:schemeClr val="bg1"/>
              </a:solidFill>
            </a:endParaRPr>
          </a:p>
          <a:p>
            <a:endParaRPr lang="es-CL" dirty="0"/>
          </a:p>
        </p:txBody>
      </p:sp>
    </p:spTree>
    <p:extLst>
      <p:ext uri="{BB962C8B-B14F-4D97-AF65-F5344CB8AC3E}">
        <p14:creationId xmlns:p14="http://schemas.microsoft.com/office/powerpoint/2010/main" val="3798757256"/>
      </p:ext>
    </p:extLst>
  </p:cSld>
  <p:clrMapOvr>
    <a:masterClrMapping/>
  </p:clrMapOvr>
  <p:transition>
    <p:fade thruBlk="1"/>
  </p:transition>
</p:sld>
</file>

<file path=ppt/theme/theme1.xml><?xml version="1.0" encoding="utf-8"?>
<a:theme xmlns:a="http://schemas.openxmlformats.org/drawingml/2006/main" name="Tema de Office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4290</TotalTime>
  <Words>449</Words>
  <Application>Microsoft Office PowerPoint</Application>
  <PresentationFormat>Personalizado</PresentationFormat>
  <Paragraphs>84</Paragraphs>
  <Slides>13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13</vt:i4>
      </vt:variant>
    </vt:vector>
  </HeadingPairs>
  <TitlesOfParts>
    <vt:vector size="20" baseType="lpstr">
      <vt:lpstr>Arial</vt:lpstr>
      <vt:lpstr>Calibri</vt:lpstr>
      <vt:lpstr>Calibri Light</vt:lpstr>
      <vt:lpstr>Gadugi</vt:lpstr>
      <vt:lpstr>Lucida Console</vt:lpstr>
      <vt:lpstr>Lucida Fax</vt:lpstr>
      <vt:lpstr>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Ariel Gutierrez</dc:creator>
  <cp:lastModifiedBy>Gustavo Adolfo Pizarro Cofré</cp:lastModifiedBy>
  <cp:revision>160</cp:revision>
  <dcterms:created xsi:type="dcterms:W3CDTF">2021-12-17T19:50:40Z</dcterms:created>
  <dcterms:modified xsi:type="dcterms:W3CDTF">2026-02-16T11:18:11Z</dcterms:modified>
</cp:coreProperties>
</file>