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1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194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503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141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413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070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630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219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601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020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42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049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BD276-4EC2-42B0-BABD-7905ADC144AC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C03F9-D8B4-43A5-ACAD-546388A5BFD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290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45" y="1440873"/>
            <a:ext cx="2382982" cy="156737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400" y="1766335"/>
            <a:ext cx="2187036" cy="124191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437" y="1766335"/>
            <a:ext cx="2170579" cy="114580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45" y="3072906"/>
            <a:ext cx="2695951" cy="14384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908" y="3313508"/>
            <a:ext cx="1457528" cy="110505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462" y="3142034"/>
            <a:ext cx="1629002" cy="144800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0390" y="3358696"/>
            <a:ext cx="2038635" cy="115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034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1127" y="1927791"/>
            <a:ext cx="7390038" cy="257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6462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0</Words>
  <Application>Microsoft Office PowerPoint</Application>
  <PresentationFormat>Panorámica</PresentationFormat>
  <Paragraphs>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Cuenta Microsoft</dc:creator>
  <cp:lastModifiedBy>Cuenta Microsoft</cp:lastModifiedBy>
  <cp:revision>2</cp:revision>
  <dcterms:created xsi:type="dcterms:W3CDTF">2025-02-17T13:04:17Z</dcterms:created>
  <dcterms:modified xsi:type="dcterms:W3CDTF">2025-02-17T15:49:59Z</dcterms:modified>
</cp:coreProperties>
</file>