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60" r:id="rId3"/>
    <p:sldId id="262" r:id="rId4"/>
    <p:sldId id="268" r:id="rId5"/>
    <p:sldId id="264" r:id="rId6"/>
    <p:sldId id="279" r:id="rId7"/>
    <p:sldId id="280" r:id="rId8"/>
    <p:sldId id="281" r:id="rId9"/>
    <p:sldId id="282" r:id="rId10"/>
    <p:sldId id="283" r:id="rId11"/>
    <p:sldId id="284" r:id="rId12"/>
    <p:sldId id="272" r:id="rId13"/>
    <p:sldId id="27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55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04C2E18-2570-4098-9B03-FDEE3F4A3AD0}" type="doc">
      <dgm:prSet loTypeId="urn:microsoft.com/office/officeart/2005/8/layout/cycle5" loCatId="cycle" qsTypeId="urn:microsoft.com/office/officeart/2005/8/quickstyle/simple1" qsCatId="simple" csTypeId="urn:microsoft.com/office/officeart/2005/8/colors/accent0_1" csCatId="mainScheme" phldr="1"/>
      <dgm:spPr/>
      <dgm:t>
        <a:bodyPr/>
        <a:lstStyle/>
        <a:p>
          <a:endParaRPr lang="es-CL"/>
        </a:p>
      </dgm:t>
    </dgm:pt>
    <dgm:pt modelId="{557AD954-7F5A-41FC-9693-94AED2E39B02}">
      <dgm:prSet custT="1"/>
      <dgm:spPr/>
      <dgm:t>
        <a:bodyPr/>
        <a:lstStyle/>
        <a:p>
          <a:r>
            <a:rPr lang="es-CL" sz="2000" dirty="0"/>
            <a:t>1. Documentos oficiales</a:t>
          </a:r>
        </a:p>
      </dgm:t>
    </dgm:pt>
    <dgm:pt modelId="{83C53307-E852-4AF9-9508-A86556FF625D}" type="parTrans" cxnId="{FD75AE8A-DCA5-47D4-B4FB-EBA036D168E3}">
      <dgm:prSet/>
      <dgm:spPr/>
      <dgm:t>
        <a:bodyPr/>
        <a:lstStyle/>
        <a:p>
          <a:endParaRPr lang="es-CL" sz="1800"/>
        </a:p>
      </dgm:t>
    </dgm:pt>
    <dgm:pt modelId="{E0F14E44-D5B0-4E39-BF1F-17E21ED1F4CC}" type="sibTrans" cxnId="{FD75AE8A-DCA5-47D4-B4FB-EBA036D168E3}">
      <dgm:prSet/>
      <dgm:spPr/>
      <dgm:t>
        <a:bodyPr/>
        <a:lstStyle/>
        <a:p>
          <a:endParaRPr lang="es-CL" sz="1800"/>
        </a:p>
      </dgm:t>
    </dgm:pt>
    <dgm:pt modelId="{FE7568F1-178B-4C13-A461-CFEBB3825D9B}">
      <dgm:prSet custT="1"/>
      <dgm:spPr/>
      <dgm:t>
        <a:bodyPr/>
        <a:lstStyle/>
        <a:p>
          <a:r>
            <a:rPr lang="es-CL" sz="2000" dirty="0"/>
            <a:t>2. Tramitación de la correspondencia. </a:t>
          </a:r>
        </a:p>
      </dgm:t>
    </dgm:pt>
    <dgm:pt modelId="{F38C0BFD-082F-4193-965B-1FCEB57A36AF}" type="parTrans" cxnId="{6EB3D423-FCAE-46DF-95FE-0C33D73F0D22}">
      <dgm:prSet/>
      <dgm:spPr/>
      <dgm:t>
        <a:bodyPr/>
        <a:lstStyle/>
        <a:p>
          <a:endParaRPr lang="es-CL" sz="1800"/>
        </a:p>
      </dgm:t>
    </dgm:pt>
    <dgm:pt modelId="{47BDC358-A91A-447C-8164-73ECEDAA9AE7}" type="sibTrans" cxnId="{6EB3D423-FCAE-46DF-95FE-0C33D73F0D22}">
      <dgm:prSet/>
      <dgm:spPr/>
      <dgm:t>
        <a:bodyPr/>
        <a:lstStyle/>
        <a:p>
          <a:endParaRPr lang="es-CL" sz="1800"/>
        </a:p>
      </dgm:t>
    </dgm:pt>
    <dgm:pt modelId="{D8A01A3E-8D61-402B-BD59-01E3409157EE}">
      <dgm:prSet custT="1"/>
      <dgm:spPr/>
      <dgm:t>
        <a:bodyPr/>
        <a:lstStyle/>
        <a:p>
          <a:r>
            <a:rPr lang="es-CL" sz="2000" dirty="0"/>
            <a:t>3. Calificaciones de Gente de Mar.</a:t>
          </a:r>
        </a:p>
      </dgm:t>
    </dgm:pt>
    <dgm:pt modelId="{A1AC461E-D84A-4303-8A69-96B5AFFBE884}" type="parTrans" cxnId="{F389595C-1DE4-4869-8A4C-6D9D25FEDF2C}">
      <dgm:prSet/>
      <dgm:spPr/>
      <dgm:t>
        <a:bodyPr/>
        <a:lstStyle/>
        <a:p>
          <a:endParaRPr lang="es-CL" sz="1800"/>
        </a:p>
      </dgm:t>
    </dgm:pt>
    <dgm:pt modelId="{957E1B3B-D2B0-469A-8043-931E5BF471AC}" type="sibTrans" cxnId="{F389595C-1DE4-4869-8A4C-6D9D25FEDF2C}">
      <dgm:prSet/>
      <dgm:spPr/>
      <dgm:t>
        <a:bodyPr/>
        <a:lstStyle/>
        <a:p>
          <a:endParaRPr lang="es-CL" sz="1800"/>
        </a:p>
      </dgm:t>
    </dgm:pt>
    <dgm:pt modelId="{EA373CF1-8AFE-4D5A-9850-359B651DC4EC}">
      <dgm:prSet custT="1"/>
      <dgm:spPr/>
      <dgm:t>
        <a:bodyPr/>
        <a:lstStyle/>
        <a:p>
          <a:r>
            <a:rPr lang="es-CL" sz="2000" dirty="0"/>
            <a:t>4. Manejo de la Publicaciones y Boletines Oficiales.</a:t>
          </a:r>
        </a:p>
      </dgm:t>
    </dgm:pt>
    <dgm:pt modelId="{0966C594-3474-49D2-AA29-D83E41F2945C}" type="parTrans" cxnId="{8817D159-C80A-46A6-9003-865E2EB08F88}">
      <dgm:prSet/>
      <dgm:spPr/>
      <dgm:t>
        <a:bodyPr/>
        <a:lstStyle/>
        <a:p>
          <a:endParaRPr lang="es-CL" sz="1800"/>
        </a:p>
      </dgm:t>
    </dgm:pt>
    <dgm:pt modelId="{F73F7D3D-04C4-4DF1-B2DE-24252D996EDC}" type="sibTrans" cxnId="{8817D159-C80A-46A6-9003-865E2EB08F88}">
      <dgm:prSet/>
      <dgm:spPr/>
      <dgm:t>
        <a:bodyPr/>
        <a:lstStyle/>
        <a:p>
          <a:endParaRPr lang="es-CL" sz="1800"/>
        </a:p>
      </dgm:t>
    </dgm:pt>
    <dgm:pt modelId="{3C671CA4-1ABB-4C31-9A54-3C588E86ED14}" type="pres">
      <dgm:prSet presAssocID="{204C2E18-2570-4098-9B03-FDEE3F4A3AD0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9A8AD20F-EA5F-49B7-8759-1A2E5089C099}" type="pres">
      <dgm:prSet presAssocID="{557AD954-7F5A-41FC-9693-94AED2E39B02}" presName="node" presStyleLbl="node1" presStyleIdx="0" presStyleCnt="4" custScaleX="126663" custScaleY="11349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E1B6460-2E4B-4413-A9EC-FABF558826EE}" type="pres">
      <dgm:prSet presAssocID="{557AD954-7F5A-41FC-9693-94AED2E39B02}" presName="spNode" presStyleCnt="0"/>
      <dgm:spPr/>
    </dgm:pt>
    <dgm:pt modelId="{171241F3-D17A-4CF2-85BA-5DF080E8F3CC}" type="pres">
      <dgm:prSet presAssocID="{E0F14E44-D5B0-4E39-BF1F-17E21ED1F4CC}" presName="sibTrans" presStyleLbl="sibTrans1D1" presStyleIdx="0" presStyleCnt="4"/>
      <dgm:spPr/>
      <dgm:t>
        <a:bodyPr/>
        <a:lstStyle/>
        <a:p>
          <a:endParaRPr lang="es-ES"/>
        </a:p>
      </dgm:t>
    </dgm:pt>
    <dgm:pt modelId="{3885F9C9-A65E-46EC-BE67-23C29EC32650}" type="pres">
      <dgm:prSet presAssocID="{FE7568F1-178B-4C13-A461-CFEBB3825D9B}" presName="node" presStyleLbl="node1" presStyleIdx="1" presStyleCnt="4" custScaleX="134723" custScaleY="11497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F846E7D-85F3-4720-A0DB-76B34E98B836}" type="pres">
      <dgm:prSet presAssocID="{FE7568F1-178B-4C13-A461-CFEBB3825D9B}" presName="spNode" presStyleCnt="0"/>
      <dgm:spPr/>
    </dgm:pt>
    <dgm:pt modelId="{D5D0E3E5-5DC1-4567-B8A4-EB853396F4E8}" type="pres">
      <dgm:prSet presAssocID="{47BDC358-A91A-447C-8164-73ECEDAA9AE7}" presName="sibTrans" presStyleLbl="sibTrans1D1" presStyleIdx="1" presStyleCnt="4"/>
      <dgm:spPr/>
      <dgm:t>
        <a:bodyPr/>
        <a:lstStyle/>
        <a:p>
          <a:endParaRPr lang="es-ES"/>
        </a:p>
      </dgm:t>
    </dgm:pt>
    <dgm:pt modelId="{980A0390-0D5C-4D64-AA19-D6A3D9A87575}" type="pres">
      <dgm:prSet presAssocID="{D8A01A3E-8D61-402B-BD59-01E3409157EE}" presName="node" presStyleLbl="node1" presStyleIdx="2" presStyleCnt="4" custScaleX="120714" custScaleY="10792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3DE848-1BD6-4F66-BC04-9C5A61D633E1}" type="pres">
      <dgm:prSet presAssocID="{D8A01A3E-8D61-402B-BD59-01E3409157EE}" presName="spNode" presStyleCnt="0"/>
      <dgm:spPr/>
    </dgm:pt>
    <dgm:pt modelId="{226B266D-0E1A-4E4D-A897-88EE8B522455}" type="pres">
      <dgm:prSet presAssocID="{957E1B3B-D2B0-469A-8043-931E5BF471AC}" presName="sibTrans" presStyleLbl="sibTrans1D1" presStyleIdx="2" presStyleCnt="4"/>
      <dgm:spPr/>
      <dgm:t>
        <a:bodyPr/>
        <a:lstStyle/>
        <a:p>
          <a:endParaRPr lang="es-ES"/>
        </a:p>
      </dgm:t>
    </dgm:pt>
    <dgm:pt modelId="{55844C3E-5D38-4C0A-AD5F-52E06F4EE6EA}" type="pres">
      <dgm:prSet presAssocID="{EA373CF1-8AFE-4D5A-9850-359B651DC4EC}" presName="node" presStyleLbl="node1" presStyleIdx="3" presStyleCnt="4" custScaleX="129260" custScaleY="10811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C481035-8E75-44F8-AD9F-863D41D347EC}" type="pres">
      <dgm:prSet presAssocID="{EA373CF1-8AFE-4D5A-9850-359B651DC4EC}" presName="spNode" presStyleCnt="0"/>
      <dgm:spPr/>
    </dgm:pt>
    <dgm:pt modelId="{B5964FE5-4231-438C-9486-66028DC7CF18}" type="pres">
      <dgm:prSet presAssocID="{F73F7D3D-04C4-4DF1-B2DE-24252D996EDC}" presName="sibTrans" presStyleLbl="sibTrans1D1" presStyleIdx="3" presStyleCnt="4"/>
      <dgm:spPr/>
      <dgm:t>
        <a:bodyPr/>
        <a:lstStyle/>
        <a:p>
          <a:endParaRPr lang="es-ES"/>
        </a:p>
      </dgm:t>
    </dgm:pt>
  </dgm:ptLst>
  <dgm:cxnLst>
    <dgm:cxn modelId="{E5DC05E7-59E8-4A31-94C9-CDF1634F9099}" type="presOf" srcId="{D8A01A3E-8D61-402B-BD59-01E3409157EE}" destId="{980A0390-0D5C-4D64-AA19-D6A3D9A87575}" srcOrd="0" destOrd="0" presId="urn:microsoft.com/office/officeart/2005/8/layout/cycle5"/>
    <dgm:cxn modelId="{6EB3D423-FCAE-46DF-95FE-0C33D73F0D22}" srcId="{204C2E18-2570-4098-9B03-FDEE3F4A3AD0}" destId="{FE7568F1-178B-4C13-A461-CFEBB3825D9B}" srcOrd="1" destOrd="0" parTransId="{F38C0BFD-082F-4193-965B-1FCEB57A36AF}" sibTransId="{47BDC358-A91A-447C-8164-73ECEDAA9AE7}"/>
    <dgm:cxn modelId="{8817D159-C80A-46A6-9003-865E2EB08F88}" srcId="{204C2E18-2570-4098-9B03-FDEE3F4A3AD0}" destId="{EA373CF1-8AFE-4D5A-9850-359B651DC4EC}" srcOrd="3" destOrd="0" parTransId="{0966C594-3474-49D2-AA29-D83E41F2945C}" sibTransId="{F73F7D3D-04C4-4DF1-B2DE-24252D996EDC}"/>
    <dgm:cxn modelId="{0AC4EEFE-87BB-4C6D-AD48-34A3BE2C9ACE}" type="presOf" srcId="{204C2E18-2570-4098-9B03-FDEE3F4A3AD0}" destId="{3C671CA4-1ABB-4C31-9A54-3C588E86ED14}" srcOrd="0" destOrd="0" presId="urn:microsoft.com/office/officeart/2005/8/layout/cycle5"/>
    <dgm:cxn modelId="{4829825A-4DD7-41D4-8875-C5DAF6B66ADA}" type="presOf" srcId="{557AD954-7F5A-41FC-9693-94AED2E39B02}" destId="{9A8AD20F-EA5F-49B7-8759-1A2E5089C099}" srcOrd="0" destOrd="0" presId="urn:microsoft.com/office/officeart/2005/8/layout/cycle5"/>
    <dgm:cxn modelId="{72A35367-2F68-4043-BBCF-7A8DAA027033}" type="presOf" srcId="{F73F7D3D-04C4-4DF1-B2DE-24252D996EDC}" destId="{B5964FE5-4231-438C-9486-66028DC7CF18}" srcOrd="0" destOrd="0" presId="urn:microsoft.com/office/officeart/2005/8/layout/cycle5"/>
    <dgm:cxn modelId="{F389595C-1DE4-4869-8A4C-6D9D25FEDF2C}" srcId="{204C2E18-2570-4098-9B03-FDEE3F4A3AD0}" destId="{D8A01A3E-8D61-402B-BD59-01E3409157EE}" srcOrd="2" destOrd="0" parTransId="{A1AC461E-D84A-4303-8A69-96B5AFFBE884}" sibTransId="{957E1B3B-D2B0-469A-8043-931E5BF471AC}"/>
    <dgm:cxn modelId="{B730CA4A-C1E7-4C9C-8646-44F3D94C9EBF}" type="presOf" srcId="{47BDC358-A91A-447C-8164-73ECEDAA9AE7}" destId="{D5D0E3E5-5DC1-4567-B8A4-EB853396F4E8}" srcOrd="0" destOrd="0" presId="urn:microsoft.com/office/officeart/2005/8/layout/cycle5"/>
    <dgm:cxn modelId="{5A7783C3-4EEA-4E0C-A358-E40AC5DD88D5}" type="presOf" srcId="{EA373CF1-8AFE-4D5A-9850-359B651DC4EC}" destId="{55844C3E-5D38-4C0A-AD5F-52E06F4EE6EA}" srcOrd="0" destOrd="0" presId="urn:microsoft.com/office/officeart/2005/8/layout/cycle5"/>
    <dgm:cxn modelId="{C801DB05-A513-493B-B37D-559B41CA02CA}" type="presOf" srcId="{FE7568F1-178B-4C13-A461-CFEBB3825D9B}" destId="{3885F9C9-A65E-46EC-BE67-23C29EC32650}" srcOrd="0" destOrd="0" presId="urn:microsoft.com/office/officeart/2005/8/layout/cycle5"/>
    <dgm:cxn modelId="{FD75AE8A-DCA5-47D4-B4FB-EBA036D168E3}" srcId="{204C2E18-2570-4098-9B03-FDEE3F4A3AD0}" destId="{557AD954-7F5A-41FC-9693-94AED2E39B02}" srcOrd="0" destOrd="0" parTransId="{83C53307-E852-4AF9-9508-A86556FF625D}" sibTransId="{E0F14E44-D5B0-4E39-BF1F-17E21ED1F4CC}"/>
    <dgm:cxn modelId="{29D4521D-8992-464F-920A-F8F67CEAE15A}" type="presOf" srcId="{E0F14E44-D5B0-4E39-BF1F-17E21ED1F4CC}" destId="{171241F3-D17A-4CF2-85BA-5DF080E8F3CC}" srcOrd="0" destOrd="0" presId="urn:microsoft.com/office/officeart/2005/8/layout/cycle5"/>
    <dgm:cxn modelId="{C3096F9A-1D72-455F-9560-7CF25E655584}" type="presOf" srcId="{957E1B3B-D2B0-469A-8043-931E5BF471AC}" destId="{226B266D-0E1A-4E4D-A897-88EE8B522455}" srcOrd="0" destOrd="0" presId="urn:microsoft.com/office/officeart/2005/8/layout/cycle5"/>
    <dgm:cxn modelId="{BC14D00F-A069-43C1-8DD5-D2D421A91014}" type="presParOf" srcId="{3C671CA4-1ABB-4C31-9A54-3C588E86ED14}" destId="{9A8AD20F-EA5F-49B7-8759-1A2E5089C099}" srcOrd="0" destOrd="0" presId="urn:microsoft.com/office/officeart/2005/8/layout/cycle5"/>
    <dgm:cxn modelId="{C8EE73B9-CCE0-4993-B617-6ECFB92E75CE}" type="presParOf" srcId="{3C671CA4-1ABB-4C31-9A54-3C588E86ED14}" destId="{8E1B6460-2E4B-4413-A9EC-FABF558826EE}" srcOrd="1" destOrd="0" presId="urn:microsoft.com/office/officeart/2005/8/layout/cycle5"/>
    <dgm:cxn modelId="{80AB4ECF-9785-44EF-ABBA-9D46F393E1AF}" type="presParOf" srcId="{3C671CA4-1ABB-4C31-9A54-3C588E86ED14}" destId="{171241F3-D17A-4CF2-85BA-5DF080E8F3CC}" srcOrd="2" destOrd="0" presId="urn:microsoft.com/office/officeart/2005/8/layout/cycle5"/>
    <dgm:cxn modelId="{ADAFEAE6-E19E-4F45-BE1D-0F1D86902480}" type="presParOf" srcId="{3C671CA4-1ABB-4C31-9A54-3C588E86ED14}" destId="{3885F9C9-A65E-46EC-BE67-23C29EC32650}" srcOrd="3" destOrd="0" presId="urn:microsoft.com/office/officeart/2005/8/layout/cycle5"/>
    <dgm:cxn modelId="{DC1CB76B-E4E1-45BB-8821-3EDF7AFBF03D}" type="presParOf" srcId="{3C671CA4-1ABB-4C31-9A54-3C588E86ED14}" destId="{5F846E7D-85F3-4720-A0DB-76B34E98B836}" srcOrd="4" destOrd="0" presId="urn:microsoft.com/office/officeart/2005/8/layout/cycle5"/>
    <dgm:cxn modelId="{165BEEE8-9808-4108-8D73-79394817F5A8}" type="presParOf" srcId="{3C671CA4-1ABB-4C31-9A54-3C588E86ED14}" destId="{D5D0E3E5-5DC1-4567-B8A4-EB853396F4E8}" srcOrd="5" destOrd="0" presId="urn:microsoft.com/office/officeart/2005/8/layout/cycle5"/>
    <dgm:cxn modelId="{B56D88E8-F8D4-4BD3-B72E-17886C0C7465}" type="presParOf" srcId="{3C671CA4-1ABB-4C31-9A54-3C588E86ED14}" destId="{980A0390-0D5C-4D64-AA19-D6A3D9A87575}" srcOrd="6" destOrd="0" presId="urn:microsoft.com/office/officeart/2005/8/layout/cycle5"/>
    <dgm:cxn modelId="{90F0F3E4-0E2E-44D8-9B1B-A451D51E7F3D}" type="presParOf" srcId="{3C671CA4-1ABB-4C31-9A54-3C588E86ED14}" destId="{B73DE848-1BD6-4F66-BC04-9C5A61D633E1}" srcOrd="7" destOrd="0" presId="urn:microsoft.com/office/officeart/2005/8/layout/cycle5"/>
    <dgm:cxn modelId="{A6EEA975-FC1F-49EA-9EA4-79084445E6EC}" type="presParOf" srcId="{3C671CA4-1ABB-4C31-9A54-3C588E86ED14}" destId="{226B266D-0E1A-4E4D-A897-88EE8B522455}" srcOrd="8" destOrd="0" presId="urn:microsoft.com/office/officeart/2005/8/layout/cycle5"/>
    <dgm:cxn modelId="{A1580881-79B3-4F53-B97C-7551C67FE31C}" type="presParOf" srcId="{3C671CA4-1ABB-4C31-9A54-3C588E86ED14}" destId="{55844C3E-5D38-4C0A-AD5F-52E06F4EE6EA}" srcOrd="9" destOrd="0" presId="urn:microsoft.com/office/officeart/2005/8/layout/cycle5"/>
    <dgm:cxn modelId="{DEB94599-DBDB-484B-BAC5-A6DD6A1AD692}" type="presParOf" srcId="{3C671CA4-1ABB-4C31-9A54-3C588E86ED14}" destId="{BC481035-8E75-44F8-AD9F-863D41D347EC}" srcOrd="10" destOrd="0" presId="urn:microsoft.com/office/officeart/2005/8/layout/cycle5"/>
    <dgm:cxn modelId="{1365BE91-D3AB-4CBF-86D7-A754EA40E515}" type="presParOf" srcId="{3C671CA4-1ABB-4C31-9A54-3C588E86ED14}" destId="{B5964FE5-4231-438C-9486-66028DC7CF18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E5038A4-CECE-4C99-B393-4B58A4C60862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9F4E50C2-C6EC-4BD9-AEEE-1BFACF297988}">
      <dgm:prSet/>
      <dgm:spPr/>
      <dgm:t>
        <a:bodyPr/>
        <a:lstStyle/>
        <a:p>
          <a:r>
            <a:rPr lang="es-CL" dirty="0"/>
            <a:t>Puede ser clasificada como PERSONAL. </a:t>
          </a:r>
        </a:p>
      </dgm:t>
    </dgm:pt>
    <dgm:pt modelId="{666C0621-60DA-436D-BBE2-87978D70401D}" type="parTrans" cxnId="{2324DCFB-1BEA-4F93-879A-F3BE3EE867A1}">
      <dgm:prSet/>
      <dgm:spPr/>
      <dgm:t>
        <a:bodyPr/>
        <a:lstStyle/>
        <a:p>
          <a:endParaRPr lang="es-CL"/>
        </a:p>
      </dgm:t>
    </dgm:pt>
    <dgm:pt modelId="{FC73068D-851C-40CC-A951-37A6EF8285E3}" type="sibTrans" cxnId="{2324DCFB-1BEA-4F93-879A-F3BE3EE867A1}">
      <dgm:prSet/>
      <dgm:spPr/>
      <dgm:t>
        <a:bodyPr/>
        <a:lstStyle/>
        <a:p>
          <a:endParaRPr lang="es-CL"/>
        </a:p>
      </dgm:t>
    </dgm:pt>
    <dgm:pt modelId="{E7745A05-E7E7-4C34-A6AA-51D9600A7691}">
      <dgm:prSet/>
      <dgm:spPr/>
      <dgm:t>
        <a:bodyPr/>
        <a:lstStyle/>
        <a:p>
          <a:r>
            <a:rPr lang="es-CL" dirty="0"/>
            <a:t>Resolución del CO / Jefe Repartición para S y R.</a:t>
          </a:r>
        </a:p>
      </dgm:t>
    </dgm:pt>
    <dgm:pt modelId="{CAAB0CCE-5E28-43E3-809E-FDCE010C653F}" type="parTrans" cxnId="{00B34E92-223B-4B61-BFA4-F2BC598D77E3}">
      <dgm:prSet/>
      <dgm:spPr/>
      <dgm:t>
        <a:bodyPr/>
        <a:lstStyle/>
        <a:p>
          <a:endParaRPr lang="es-CL"/>
        </a:p>
      </dgm:t>
    </dgm:pt>
    <dgm:pt modelId="{80D257DA-82BB-475F-AB8D-EBFE88AE8EE8}" type="sibTrans" cxnId="{00B34E92-223B-4B61-BFA4-F2BC598D77E3}">
      <dgm:prSet/>
      <dgm:spPr/>
      <dgm:t>
        <a:bodyPr/>
        <a:lstStyle/>
        <a:p>
          <a:endParaRPr lang="es-CL"/>
        </a:p>
      </dgm:t>
    </dgm:pt>
    <dgm:pt modelId="{2EB6847A-8EF1-4916-99FC-2D8C270149F6}">
      <dgm:prSet/>
      <dgm:spPr/>
      <dgm:t>
        <a:bodyPr/>
        <a:lstStyle/>
        <a:p>
          <a:r>
            <a:rPr lang="es-CL" dirty="0"/>
            <a:t>Sí existe el cambio de clasificación. </a:t>
          </a:r>
        </a:p>
      </dgm:t>
    </dgm:pt>
    <dgm:pt modelId="{FBDDF2CE-134C-49D7-8A7B-42D8BAAF36E0}" type="parTrans" cxnId="{F7D8DA21-97E9-4DF3-A4E9-5914250C563D}">
      <dgm:prSet/>
      <dgm:spPr/>
      <dgm:t>
        <a:bodyPr/>
        <a:lstStyle/>
        <a:p>
          <a:endParaRPr lang="es-CL"/>
        </a:p>
      </dgm:t>
    </dgm:pt>
    <dgm:pt modelId="{D5201CDC-B39E-477A-81D6-09FE97CF504D}" type="sibTrans" cxnId="{F7D8DA21-97E9-4DF3-A4E9-5914250C563D}">
      <dgm:prSet/>
      <dgm:spPr/>
      <dgm:t>
        <a:bodyPr/>
        <a:lstStyle/>
        <a:p>
          <a:endParaRPr lang="es-CL"/>
        </a:p>
      </dgm:t>
    </dgm:pt>
    <dgm:pt modelId="{EEC0BAB1-AB9F-4361-B4A9-025F5A32AABC}">
      <dgm:prSet/>
      <dgm:spPr/>
      <dgm:t>
        <a:bodyPr/>
        <a:lstStyle/>
        <a:p>
          <a:r>
            <a:rPr lang="es-CL" dirty="0"/>
            <a:t>Para toda la documentación S se debe dar “acuse recibo”. </a:t>
          </a:r>
        </a:p>
      </dgm:t>
    </dgm:pt>
    <dgm:pt modelId="{477CB2A2-0917-4A99-AC3A-81CFEA0F90C5}" type="parTrans" cxnId="{C451EACE-051F-498C-BB29-EAFCD06993FB}">
      <dgm:prSet/>
      <dgm:spPr/>
      <dgm:t>
        <a:bodyPr/>
        <a:lstStyle/>
        <a:p>
          <a:endParaRPr lang="es-CL"/>
        </a:p>
      </dgm:t>
    </dgm:pt>
    <dgm:pt modelId="{9049018C-1291-42FA-AB4B-4E08383F4844}" type="sibTrans" cxnId="{C451EACE-051F-498C-BB29-EAFCD06993FB}">
      <dgm:prSet/>
      <dgm:spPr/>
      <dgm:t>
        <a:bodyPr/>
        <a:lstStyle/>
        <a:p>
          <a:endParaRPr lang="es-CL"/>
        </a:p>
      </dgm:t>
    </dgm:pt>
    <dgm:pt modelId="{9FD62630-A95B-4016-B740-1221E0C7BDC4}" type="pres">
      <dgm:prSet presAssocID="{7E5038A4-CECE-4C99-B393-4B58A4C60862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0D9A944D-97A6-4F5A-A614-B5BC3588E4F3}" type="pres">
      <dgm:prSet presAssocID="{9F4E50C2-C6EC-4BD9-AEEE-1BFACF297988}" presName="thickLine" presStyleLbl="alignNode1" presStyleIdx="0" presStyleCnt="4"/>
      <dgm:spPr/>
    </dgm:pt>
    <dgm:pt modelId="{6E93845E-5C65-4E10-81D2-7B9D73B3714B}" type="pres">
      <dgm:prSet presAssocID="{9F4E50C2-C6EC-4BD9-AEEE-1BFACF297988}" presName="horz1" presStyleCnt="0"/>
      <dgm:spPr/>
    </dgm:pt>
    <dgm:pt modelId="{8737A93E-EA47-49CA-B163-3C588A7B3C63}" type="pres">
      <dgm:prSet presAssocID="{9F4E50C2-C6EC-4BD9-AEEE-1BFACF297988}" presName="tx1" presStyleLbl="revTx" presStyleIdx="0" presStyleCnt="4"/>
      <dgm:spPr/>
      <dgm:t>
        <a:bodyPr/>
        <a:lstStyle/>
        <a:p>
          <a:endParaRPr lang="es-ES"/>
        </a:p>
      </dgm:t>
    </dgm:pt>
    <dgm:pt modelId="{3E433136-77FC-48B0-A36E-421604FF8C00}" type="pres">
      <dgm:prSet presAssocID="{9F4E50C2-C6EC-4BD9-AEEE-1BFACF297988}" presName="vert1" presStyleCnt="0"/>
      <dgm:spPr/>
    </dgm:pt>
    <dgm:pt modelId="{835CFCDC-532F-44B8-9F7C-3C1DA59190FB}" type="pres">
      <dgm:prSet presAssocID="{E7745A05-E7E7-4C34-A6AA-51D9600A7691}" presName="thickLine" presStyleLbl="alignNode1" presStyleIdx="1" presStyleCnt="4"/>
      <dgm:spPr/>
    </dgm:pt>
    <dgm:pt modelId="{457D5476-3FDD-4417-892D-19FE60508A54}" type="pres">
      <dgm:prSet presAssocID="{E7745A05-E7E7-4C34-A6AA-51D9600A7691}" presName="horz1" presStyleCnt="0"/>
      <dgm:spPr/>
    </dgm:pt>
    <dgm:pt modelId="{F597349B-5FAF-40FC-A6BF-6582C9D0BDDB}" type="pres">
      <dgm:prSet presAssocID="{E7745A05-E7E7-4C34-A6AA-51D9600A7691}" presName="tx1" presStyleLbl="revTx" presStyleIdx="1" presStyleCnt="4"/>
      <dgm:spPr/>
      <dgm:t>
        <a:bodyPr/>
        <a:lstStyle/>
        <a:p>
          <a:endParaRPr lang="es-ES"/>
        </a:p>
      </dgm:t>
    </dgm:pt>
    <dgm:pt modelId="{54D1DECC-3B85-4F2B-A4DA-F99651C68B7A}" type="pres">
      <dgm:prSet presAssocID="{E7745A05-E7E7-4C34-A6AA-51D9600A7691}" presName="vert1" presStyleCnt="0"/>
      <dgm:spPr/>
    </dgm:pt>
    <dgm:pt modelId="{AA8EC0C6-E3DF-485D-9F75-431BDDFBABE1}" type="pres">
      <dgm:prSet presAssocID="{2EB6847A-8EF1-4916-99FC-2D8C270149F6}" presName="thickLine" presStyleLbl="alignNode1" presStyleIdx="2" presStyleCnt="4"/>
      <dgm:spPr/>
    </dgm:pt>
    <dgm:pt modelId="{FFAB338A-AE09-4F0A-9047-610EA1B4142A}" type="pres">
      <dgm:prSet presAssocID="{2EB6847A-8EF1-4916-99FC-2D8C270149F6}" presName="horz1" presStyleCnt="0"/>
      <dgm:spPr/>
    </dgm:pt>
    <dgm:pt modelId="{668B8BCA-7E60-4D4E-A0EE-1F5867F506B7}" type="pres">
      <dgm:prSet presAssocID="{2EB6847A-8EF1-4916-99FC-2D8C270149F6}" presName="tx1" presStyleLbl="revTx" presStyleIdx="2" presStyleCnt="4"/>
      <dgm:spPr/>
      <dgm:t>
        <a:bodyPr/>
        <a:lstStyle/>
        <a:p>
          <a:endParaRPr lang="es-ES"/>
        </a:p>
      </dgm:t>
    </dgm:pt>
    <dgm:pt modelId="{F0A33D45-7F2A-49C8-B447-777DDC970F23}" type="pres">
      <dgm:prSet presAssocID="{2EB6847A-8EF1-4916-99FC-2D8C270149F6}" presName="vert1" presStyleCnt="0"/>
      <dgm:spPr/>
    </dgm:pt>
    <dgm:pt modelId="{7EBF6C37-0C0C-496C-B53A-33A19922E64E}" type="pres">
      <dgm:prSet presAssocID="{EEC0BAB1-AB9F-4361-B4A9-025F5A32AABC}" presName="thickLine" presStyleLbl="alignNode1" presStyleIdx="3" presStyleCnt="4"/>
      <dgm:spPr/>
    </dgm:pt>
    <dgm:pt modelId="{0B0E8A2C-B383-4106-B705-C5AA58394489}" type="pres">
      <dgm:prSet presAssocID="{EEC0BAB1-AB9F-4361-B4A9-025F5A32AABC}" presName="horz1" presStyleCnt="0"/>
      <dgm:spPr/>
    </dgm:pt>
    <dgm:pt modelId="{064450F0-5D6E-4D15-8F3A-60FCBCF218B1}" type="pres">
      <dgm:prSet presAssocID="{EEC0BAB1-AB9F-4361-B4A9-025F5A32AABC}" presName="tx1" presStyleLbl="revTx" presStyleIdx="3" presStyleCnt="4"/>
      <dgm:spPr/>
      <dgm:t>
        <a:bodyPr/>
        <a:lstStyle/>
        <a:p>
          <a:endParaRPr lang="es-ES"/>
        </a:p>
      </dgm:t>
    </dgm:pt>
    <dgm:pt modelId="{892E242E-FF69-48C7-87FA-CE3853B5BAF4}" type="pres">
      <dgm:prSet presAssocID="{EEC0BAB1-AB9F-4361-B4A9-025F5A32AABC}" presName="vert1" presStyleCnt="0"/>
      <dgm:spPr/>
    </dgm:pt>
  </dgm:ptLst>
  <dgm:cxnLst>
    <dgm:cxn modelId="{847944D6-C942-4B9F-8558-5DD93EB10A13}" type="presOf" srcId="{9F4E50C2-C6EC-4BD9-AEEE-1BFACF297988}" destId="{8737A93E-EA47-49CA-B163-3C588A7B3C63}" srcOrd="0" destOrd="0" presId="urn:microsoft.com/office/officeart/2008/layout/LinedList"/>
    <dgm:cxn modelId="{F7D8DA21-97E9-4DF3-A4E9-5914250C563D}" srcId="{7E5038A4-CECE-4C99-B393-4B58A4C60862}" destId="{2EB6847A-8EF1-4916-99FC-2D8C270149F6}" srcOrd="2" destOrd="0" parTransId="{FBDDF2CE-134C-49D7-8A7B-42D8BAAF36E0}" sibTransId="{D5201CDC-B39E-477A-81D6-09FE97CF504D}"/>
    <dgm:cxn modelId="{6118790B-8DAF-47CA-83A1-D23126FDBD63}" type="presOf" srcId="{7E5038A4-CECE-4C99-B393-4B58A4C60862}" destId="{9FD62630-A95B-4016-B740-1221E0C7BDC4}" srcOrd="0" destOrd="0" presId="urn:microsoft.com/office/officeart/2008/layout/LinedList"/>
    <dgm:cxn modelId="{C451EACE-051F-498C-BB29-EAFCD06993FB}" srcId="{7E5038A4-CECE-4C99-B393-4B58A4C60862}" destId="{EEC0BAB1-AB9F-4361-B4A9-025F5A32AABC}" srcOrd="3" destOrd="0" parTransId="{477CB2A2-0917-4A99-AC3A-81CFEA0F90C5}" sibTransId="{9049018C-1291-42FA-AB4B-4E08383F4844}"/>
    <dgm:cxn modelId="{69FDA56B-1245-4432-9D3E-820D29B80DD5}" type="presOf" srcId="{EEC0BAB1-AB9F-4361-B4A9-025F5A32AABC}" destId="{064450F0-5D6E-4D15-8F3A-60FCBCF218B1}" srcOrd="0" destOrd="0" presId="urn:microsoft.com/office/officeart/2008/layout/LinedList"/>
    <dgm:cxn modelId="{B60BC8D2-6766-402A-8FBC-625CBBFA14D8}" type="presOf" srcId="{E7745A05-E7E7-4C34-A6AA-51D9600A7691}" destId="{F597349B-5FAF-40FC-A6BF-6582C9D0BDDB}" srcOrd="0" destOrd="0" presId="urn:microsoft.com/office/officeart/2008/layout/LinedList"/>
    <dgm:cxn modelId="{92E07C0C-437C-4B15-828D-B530F5257FED}" type="presOf" srcId="{2EB6847A-8EF1-4916-99FC-2D8C270149F6}" destId="{668B8BCA-7E60-4D4E-A0EE-1F5867F506B7}" srcOrd="0" destOrd="0" presId="urn:microsoft.com/office/officeart/2008/layout/LinedList"/>
    <dgm:cxn modelId="{00B34E92-223B-4B61-BFA4-F2BC598D77E3}" srcId="{7E5038A4-CECE-4C99-B393-4B58A4C60862}" destId="{E7745A05-E7E7-4C34-A6AA-51D9600A7691}" srcOrd="1" destOrd="0" parTransId="{CAAB0CCE-5E28-43E3-809E-FDCE010C653F}" sibTransId="{80D257DA-82BB-475F-AB8D-EBFE88AE8EE8}"/>
    <dgm:cxn modelId="{2324DCFB-1BEA-4F93-879A-F3BE3EE867A1}" srcId="{7E5038A4-CECE-4C99-B393-4B58A4C60862}" destId="{9F4E50C2-C6EC-4BD9-AEEE-1BFACF297988}" srcOrd="0" destOrd="0" parTransId="{666C0621-60DA-436D-BBE2-87978D70401D}" sibTransId="{FC73068D-851C-40CC-A951-37A6EF8285E3}"/>
    <dgm:cxn modelId="{31DECE0C-5AD4-4A0C-8BA8-81C023B417D5}" type="presParOf" srcId="{9FD62630-A95B-4016-B740-1221E0C7BDC4}" destId="{0D9A944D-97A6-4F5A-A614-B5BC3588E4F3}" srcOrd="0" destOrd="0" presId="urn:microsoft.com/office/officeart/2008/layout/LinedList"/>
    <dgm:cxn modelId="{86F23B53-2330-4CC9-92CE-580ED2EFC250}" type="presParOf" srcId="{9FD62630-A95B-4016-B740-1221E0C7BDC4}" destId="{6E93845E-5C65-4E10-81D2-7B9D73B3714B}" srcOrd="1" destOrd="0" presId="urn:microsoft.com/office/officeart/2008/layout/LinedList"/>
    <dgm:cxn modelId="{53B83CF9-6531-47C5-9D9D-6553868C365A}" type="presParOf" srcId="{6E93845E-5C65-4E10-81D2-7B9D73B3714B}" destId="{8737A93E-EA47-49CA-B163-3C588A7B3C63}" srcOrd="0" destOrd="0" presId="urn:microsoft.com/office/officeart/2008/layout/LinedList"/>
    <dgm:cxn modelId="{384A8C56-6545-411C-A95F-2BED42583706}" type="presParOf" srcId="{6E93845E-5C65-4E10-81D2-7B9D73B3714B}" destId="{3E433136-77FC-48B0-A36E-421604FF8C00}" srcOrd="1" destOrd="0" presId="urn:microsoft.com/office/officeart/2008/layout/LinedList"/>
    <dgm:cxn modelId="{F87034AA-A6A2-48AA-B043-335C54AA1BAB}" type="presParOf" srcId="{9FD62630-A95B-4016-B740-1221E0C7BDC4}" destId="{835CFCDC-532F-44B8-9F7C-3C1DA59190FB}" srcOrd="2" destOrd="0" presId="urn:microsoft.com/office/officeart/2008/layout/LinedList"/>
    <dgm:cxn modelId="{43B1D509-F6A1-4A5F-8166-303BB88C5091}" type="presParOf" srcId="{9FD62630-A95B-4016-B740-1221E0C7BDC4}" destId="{457D5476-3FDD-4417-892D-19FE60508A54}" srcOrd="3" destOrd="0" presId="urn:microsoft.com/office/officeart/2008/layout/LinedList"/>
    <dgm:cxn modelId="{3366FE77-B960-40E5-AAC1-27D09DD1ECA4}" type="presParOf" srcId="{457D5476-3FDD-4417-892D-19FE60508A54}" destId="{F597349B-5FAF-40FC-A6BF-6582C9D0BDDB}" srcOrd="0" destOrd="0" presId="urn:microsoft.com/office/officeart/2008/layout/LinedList"/>
    <dgm:cxn modelId="{15C4CE33-7DD4-4C30-8C7A-5E8BA9BF075F}" type="presParOf" srcId="{457D5476-3FDD-4417-892D-19FE60508A54}" destId="{54D1DECC-3B85-4F2B-A4DA-F99651C68B7A}" srcOrd="1" destOrd="0" presId="urn:microsoft.com/office/officeart/2008/layout/LinedList"/>
    <dgm:cxn modelId="{310AD42E-4FB9-473A-A534-9E75F606EDA8}" type="presParOf" srcId="{9FD62630-A95B-4016-B740-1221E0C7BDC4}" destId="{AA8EC0C6-E3DF-485D-9F75-431BDDFBABE1}" srcOrd="4" destOrd="0" presId="urn:microsoft.com/office/officeart/2008/layout/LinedList"/>
    <dgm:cxn modelId="{30892D43-D7BA-4CB3-9FA7-93FA802CA8FF}" type="presParOf" srcId="{9FD62630-A95B-4016-B740-1221E0C7BDC4}" destId="{FFAB338A-AE09-4F0A-9047-610EA1B4142A}" srcOrd="5" destOrd="0" presId="urn:microsoft.com/office/officeart/2008/layout/LinedList"/>
    <dgm:cxn modelId="{BC8AD8ED-91D3-4076-A8B3-528CBE855EA8}" type="presParOf" srcId="{FFAB338A-AE09-4F0A-9047-610EA1B4142A}" destId="{668B8BCA-7E60-4D4E-A0EE-1F5867F506B7}" srcOrd="0" destOrd="0" presId="urn:microsoft.com/office/officeart/2008/layout/LinedList"/>
    <dgm:cxn modelId="{F0DBEF0C-1564-455F-B8AC-0ADF7F5F19CA}" type="presParOf" srcId="{FFAB338A-AE09-4F0A-9047-610EA1B4142A}" destId="{F0A33D45-7F2A-49C8-B447-777DDC970F23}" srcOrd="1" destOrd="0" presId="urn:microsoft.com/office/officeart/2008/layout/LinedList"/>
    <dgm:cxn modelId="{F1BAD951-B687-441A-9F37-9ED501AB6541}" type="presParOf" srcId="{9FD62630-A95B-4016-B740-1221E0C7BDC4}" destId="{7EBF6C37-0C0C-496C-B53A-33A19922E64E}" srcOrd="6" destOrd="0" presId="urn:microsoft.com/office/officeart/2008/layout/LinedList"/>
    <dgm:cxn modelId="{96269BF3-1A2E-45E1-B7F4-CBBC5F5FC8C6}" type="presParOf" srcId="{9FD62630-A95B-4016-B740-1221E0C7BDC4}" destId="{0B0E8A2C-B383-4106-B705-C5AA58394489}" srcOrd="7" destOrd="0" presId="urn:microsoft.com/office/officeart/2008/layout/LinedList"/>
    <dgm:cxn modelId="{8F1389E7-8656-4686-9444-594CFB42DF5F}" type="presParOf" srcId="{0B0E8A2C-B383-4106-B705-C5AA58394489}" destId="{064450F0-5D6E-4D15-8F3A-60FCBCF218B1}" srcOrd="0" destOrd="0" presId="urn:microsoft.com/office/officeart/2008/layout/LinedList"/>
    <dgm:cxn modelId="{04CFF6F2-6DFE-4007-9E95-245CBD65A929}" type="presParOf" srcId="{0B0E8A2C-B383-4106-B705-C5AA58394489}" destId="{892E242E-FF69-48C7-87FA-CE3853B5BAF4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EF860F5-9B46-49AB-B254-1E3B4073F8B8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6B3A19D0-DDF1-4896-B8D0-460C8ADAC88C}">
      <dgm:prSet custT="1"/>
      <dgm:spPr/>
      <dgm:t>
        <a:bodyPr/>
        <a:lstStyle/>
        <a:p>
          <a:r>
            <a:rPr lang="es-CL" sz="4800" dirty="0"/>
            <a:t>ACUSE RECIBO :</a:t>
          </a:r>
        </a:p>
      </dgm:t>
    </dgm:pt>
    <dgm:pt modelId="{1358EA14-F95E-44B5-A727-A36C8DE15265}" type="parTrans" cxnId="{DEE340D6-DE8A-4AE4-AFE3-333F86210E3B}">
      <dgm:prSet/>
      <dgm:spPr/>
      <dgm:t>
        <a:bodyPr/>
        <a:lstStyle/>
        <a:p>
          <a:endParaRPr lang="es-CL"/>
        </a:p>
      </dgm:t>
    </dgm:pt>
    <dgm:pt modelId="{66277EB9-5120-476C-803F-47D6777CD76C}" type="sibTrans" cxnId="{DEE340D6-DE8A-4AE4-AFE3-333F86210E3B}">
      <dgm:prSet/>
      <dgm:spPr/>
      <dgm:t>
        <a:bodyPr/>
        <a:lstStyle/>
        <a:p>
          <a:endParaRPr lang="es-CL"/>
        </a:p>
      </dgm:t>
    </dgm:pt>
    <dgm:pt modelId="{61E9DAE6-9306-4855-922E-FB7CED535EE3}">
      <dgm:prSet custT="1"/>
      <dgm:spPr/>
      <dgm:t>
        <a:bodyPr/>
        <a:lstStyle/>
        <a:p>
          <a:pPr algn="just"/>
          <a:r>
            <a:rPr lang="es-CL" sz="2000" b="0" dirty="0"/>
            <a:t> Siempre será de clasificación ordinaria y se referirá al documento sin vulnerar su contenido. </a:t>
          </a:r>
        </a:p>
      </dgm:t>
    </dgm:pt>
    <dgm:pt modelId="{8F0A42D5-FED0-4A0E-9E45-2A4CE168D091}" type="parTrans" cxnId="{A657B72F-9018-44FA-8749-3B6E885CA12C}">
      <dgm:prSet/>
      <dgm:spPr/>
      <dgm:t>
        <a:bodyPr/>
        <a:lstStyle/>
        <a:p>
          <a:endParaRPr lang="es-CL"/>
        </a:p>
      </dgm:t>
    </dgm:pt>
    <dgm:pt modelId="{E6FB390C-CDC1-4018-B567-DBF98A69BCA0}" type="sibTrans" cxnId="{A657B72F-9018-44FA-8749-3B6E885CA12C}">
      <dgm:prSet/>
      <dgm:spPr/>
      <dgm:t>
        <a:bodyPr/>
        <a:lstStyle/>
        <a:p>
          <a:endParaRPr lang="es-CL"/>
        </a:p>
      </dgm:t>
    </dgm:pt>
    <dgm:pt modelId="{21BA76C9-0439-40A7-870A-4786BB29F8D5}">
      <dgm:prSet custT="1"/>
      <dgm:spPr/>
      <dgm:t>
        <a:bodyPr/>
        <a:lstStyle/>
        <a:p>
          <a:pPr algn="just"/>
          <a:r>
            <a:rPr lang="es-CL" sz="2000" b="0" dirty="0"/>
            <a:t> Sólo se dará acuse de recibo de la documentación "Reservada" cuando no sea tramitada por Correo Naval.</a:t>
          </a:r>
        </a:p>
      </dgm:t>
    </dgm:pt>
    <dgm:pt modelId="{2B4054DD-F0D7-410B-880A-BA54900D6DD8}" type="parTrans" cxnId="{9EEFBB23-3B35-4923-9C0B-B1DF72A1ACE0}">
      <dgm:prSet/>
      <dgm:spPr/>
      <dgm:t>
        <a:bodyPr/>
        <a:lstStyle/>
        <a:p>
          <a:endParaRPr lang="es-CL"/>
        </a:p>
      </dgm:t>
    </dgm:pt>
    <dgm:pt modelId="{0F4807FA-D966-4BCB-8DDA-22ED00DF3E01}" type="sibTrans" cxnId="{9EEFBB23-3B35-4923-9C0B-B1DF72A1ACE0}">
      <dgm:prSet/>
      <dgm:spPr/>
      <dgm:t>
        <a:bodyPr/>
        <a:lstStyle/>
        <a:p>
          <a:endParaRPr lang="es-CL"/>
        </a:p>
      </dgm:t>
    </dgm:pt>
    <dgm:pt modelId="{CD22294C-EEEC-4700-A2BE-B9095BEAD8AF}">
      <dgm:prSet custT="1"/>
      <dgm:spPr/>
      <dgm:t>
        <a:bodyPr/>
        <a:lstStyle/>
        <a:p>
          <a:pPr algn="just"/>
          <a:r>
            <a:rPr lang="es-CL" sz="2000" b="0" dirty="0"/>
            <a:t> De  no recibir la autoridad emisora el acuse de recibo, dentro de un plazo de 15 días posterior al envío del documento, dicha autoridad deberá cerciorarse que éste no se haya extraviado.</a:t>
          </a:r>
        </a:p>
      </dgm:t>
    </dgm:pt>
    <dgm:pt modelId="{8FF8D9B6-C130-40C2-A72A-B29BC84BA132}" type="parTrans" cxnId="{E0C97609-DB34-4D50-A22D-C5759D76DE34}">
      <dgm:prSet/>
      <dgm:spPr/>
      <dgm:t>
        <a:bodyPr/>
        <a:lstStyle/>
        <a:p>
          <a:endParaRPr lang="es-CL"/>
        </a:p>
      </dgm:t>
    </dgm:pt>
    <dgm:pt modelId="{4484F9EE-FEFF-419F-9441-0F392526B71A}" type="sibTrans" cxnId="{E0C97609-DB34-4D50-A22D-C5759D76DE34}">
      <dgm:prSet/>
      <dgm:spPr/>
      <dgm:t>
        <a:bodyPr/>
        <a:lstStyle/>
        <a:p>
          <a:endParaRPr lang="es-CL"/>
        </a:p>
      </dgm:t>
    </dgm:pt>
    <dgm:pt modelId="{29C090F2-71EE-43CE-B9F6-2462E321B995}">
      <dgm:prSet custT="1"/>
      <dgm:spPr/>
      <dgm:t>
        <a:bodyPr/>
        <a:lstStyle/>
        <a:p>
          <a:pPr algn="just"/>
          <a:r>
            <a:rPr lang="es-CL" sz="2000" b="0" dirty="0"/>
            <a:t>Su numeración la pondrá la repartición de origen y será correlativa dentro del año, sin catalogar por materia.</a:t>
          </a:r>
        </a:p>
      </dgm:t>
    </dgm:pt>
    <dgm:pt modelId="{AC0ED997-A671-49B0-ABF7-BB46FFD1F03A}" type="parTrans" cxnId="{63D8D71D-05EC-4182-994C-98408020CFAE}">
      <dgm:prSet/>
      <dgm:spPr/>
      <dgm:t>
        <a:bodyPr/>
        <a:lstStyle/>
        <a:p>
          <a:endParaRPr lang="es-CL"/>
        </a:p>
      </dgm:t>
    </dgm:pt>
    <dgm:pt modelId="{5A1B7FFF-DF7E-418E-B53C-3963DBBE9297}" type="sibTrans" cxnId="{63D8D71D-05EC-4182-994C-98408020CFAE}">
      <dgm:prSet/>
      <dgm:spPr/>
      <dgm:t>
        <a:bodyPr/>
        <a:lstStyle/>
        <a:p>
          <a:endParaRPr lang="es-CL"/>
        </a:p>
      </dgm:t>
    </dgm:pt>
    <dgm:pt modelId="{E7DABA32-2E77-4E05-B9A2-EABF609B6DF9}" type="pres">
      <dgm:prSet presAssocID="{7EF860F5-9B46-49AB-B254-1E3B4073F8B8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s-ES"/>
        </a:p>
      </dgm:t>
    </dgm:pt>
    <dgm:pt modelId="{DCDD0468-D734-4BD1-8880-0FC0B4353119}" type="pres">
      <dgm:prSet presAssocID="{6B3A19D0-DDF1-4896-B8D0-460C8ADAC88C}" presName="linNode" presStyleCnt="0"/>
      <dgm:spPr/>
    </dgm:pt>
    <dgm:pt modelId="{C56A6D42-003D-4424-9B25-7F77F7AFCEF4}" type="pres">
      <dgm:prSet presAssocID="{6B3A19D0-DDF1-4896-B8D0-460C8ADAC88C}" presName="parentShp" presStyleLbl="node1" presStyleIdx="0" presStyleCnt="1" custScaleX="88789" custScaleY="80500" custLinFactNeighborX="-21" custLinFactNeighborY="-346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1F86C71-873E-4D9E-BC4B-3A5C02D24522}" type="pres">
      <dgm:prSet presAssocID="{6B3A19D0-DDF1-4896-B8D0-460C8ADAC88C}" presName="childShp" presStyleLbl="bgAccFollowNode1" presStyleIdx="0" presStyleCnt="1" custScaleX="141129" custScaleY="100098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EE340D6-DE8A-4AE4-AFE3-333F86210E3B}" srcId="{7EF860F5-9B46-49AB-B254-1E3B4073F8B8}" destId="{6B3A19D0-DDF1-4896-B8D0-460C8ADAC88C}" srcOrd="0" destOrd="0" parTransId="{1358EA14-F95E-44B5-A727-A36C8DE15265}" sibTransId="{66277EB9-5120-476C-803F-47D6777CD76C}"/>
    <dgm:cxn modelId="{63D8D71D-05EC-4182-994C-98408020CFAE}" srcId="{6B3A19D0-DDF1-4896-B8D0-460C8ADAC88C}" destId="{29C090F2-71EE-43CE-B9F6-2462E321B995}" srcOrd="1" destOrd="0" parTransId="{AC0ED997-A671-49B0-ABF7-BB46FFD1F03A}" sibTransId="{5A1B7FFF-DF7E-418E-B53C-3963DBBE9297}"/>
    <dgm:cxn modelId="{3C047BE3-0EF9-4432-8340-C13AECD82390}" type="presOf" srcId="{6B3A19D0-DDF1-4896-B8D0-460C8ADAC88C}" destId="{C56A6D42-003D-4424-9B25-7F77F7AFCEF4}" srcOrd="0" destOrd="0" presId="urn:microsoft.com/office/officeart/2005/8/layout/vList6"/>
    <dgm:cxn modelId="{93A786D2-4B93-4D0C-B28E-E6984A037F4D}" type="presOf" srcId="{29C090F2-71EE-43CE-B9F6-2462E321B995}" destId="{E1F86C71-873E-4D9E-BC4B-3A5C02D24522}" srcOrd="0" destOrd="1" presId="urn:microsoft.com/office/officeart/2005/8/layout/vList6"/>
    <dgm:cxn modelId="{A657B72F-9018-44FA-8749-3B6E885CA12C}" srcId="{6B3A19D0-DDF1-4896-B8D0-460C8ADAC88C}" destId="{61E9DAE6-9306-4855-922E-FB7CED535EE3}" srcOrd="0" destOrd="0" parTransId="{8F0A42D5-FED0-4A0E-9E45-2A4CE168D091}" sibTransId="{E6FB390C-CDC1-4018-B567-DBF98A69BCA0}"/>
    <dgm:cxn modelId="{F6F22EEF-5B23-436D-9C18-19382235FCA1}" type="presOf" srcId="{21BA76C9-0439-40A7-870A-4786BB29F8D5}" destId="{E1F86C71-873E-4D9E-BC4B-3A5C02D24522}" srcOrd="0" destOrd="2" presId="urn:microsoft.com/office/officeart/2005/8/layout/vList6"/>
    <dgm:cxn modelId="{1201C60F-3D30-43B3-9F19-DE44788AB9BA}" type="presOf" srcId="{CD22294C-EEEC-4700-A2BE-B9095BEAD8AF}" destId="{E1F86C71-873E-4D9E-BC4B-3A5C02D24522}" srcOrd="0" destOrd="3" presId="urn:microsoft.com/office/officeart/2005/8/layout/vList6"/>
    <dgm:cxn modelId="{E0C97609-DB34-4D50-A22D-C5759D76DE34}" srcId="{6B3A19D0-DDF1-4896-B8D0-460C8ADAC88C}" destId="{CD22294C-EEEC-4700-A2BE-B9095BEAD8AF}" srcOrd="3" destOrd="0" parTransId="{8FF8D9B6-C130-40C2-A72A-B29BC84BA132}" sibTransId="{4484F9EE-FEFF-419F-9441-0F392526B71A}"/>
    <dgm:cxn modelId="{AD385BCC-013E-4E7F-AF10-509446215C4B}" type="presOf" srcId="{7EF860F5-9B46-49AB-B254-1E3B4073F8B8}" destId="{E7DABA32-2E77-4E05-B9A2-EABF609B6DF9}" srcOrd="0" destOrd="0" presId="urn:microsoft.com/office/officeart/2005/8/layout/vList6"/>
    <dgm:cxn modelId="{7A2EF81B-8897-4ADF-B3FF-E542DCC70A3D}" type="presOf" srcId="{61E9DAE6-9306-4855-922E-FB7CED535EE3}" destId="{E1F86C71-873E-4D9E-BC4B-3A5C02D24522}" srcOrd="0" destOrd="0" presId="urn:microsoft.com/office/officeart/2005/8/layout/vList6"/>
    <dgm:cxn modelId="{9EEFBB23-3B35-4923-9C0B-B1DF72A1ACE0}" srcId="{6B3A19D0-DDF1-4896-B8D0-460C8ADAC88C}" destId="{21BA76C9-0439-40A7-870A-4786BB29F8D5}" srcOrd="2" destOrd="0" parTransId="{2B4054DD-F0D7-410B-880A-BA54900D6DD8}" sibTransId="{0F4807FA-D966-4BCB-8DDA-22ED00DF3E01}"/>
    <dgm:cxn modelId="{F4CD778E-0118-46EF-B0CC-9D2EF27BCEE9}" type="presParOf" srcId="{E7DABA32-2E77-4E05-B9A2-EABF609B6DF9}" destId="{DCDD0468-D734-4BD1-8880-0FC0B4353119}" srcOrd="0" destOrd="0" presId="urn:microsoft.com/office/officeart/2005/8/layout/vList6"/>
    <dgm:cxn modelId="{2D4724C7-6A14-4430-91D2-A711345D744B}" type="presParOf" srcId="{DCDD0468-D734-4BD1-8880-0FC0B4353119}" destId="{C56A6D42-003D-4424-9B25-7F77F7AFCEF4}" srcOrd="0" destOrd="0" presId="urn:microsoft.com/office/officeart/2005/8/layout/vList6"/>
    <dgm:cxn modelId="{10362FA9-C4F7-4309-BBC6-4B97FEDE2D36}" type="presParOf" srcId="{DCDD0468-D734-4BD1-8880-0FC0B4353119}" destId="{E1F86C71-873E-4D9E-BC4B-3A5C02D24522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D7DDD77-669E-4015-BEAB-63B6C5134CC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3C4652B-F971-4DEF-AC58-E5794DC1E5EA}">
      <dgm:prSet/>
      <dgm:spPr/>
      <dgm:t>
        <a:bodyPr/>
        <a:lstStyle/>
        <a:p>
          <a:r>
            <a:rPr lang="es-CL" dirty="0"/>
            <a:t>Despacho y envío </a:t>
          </a:r>
        </a:p>
      </dgm:t>
    </dgm:pt>
    <dgm:pt modelId="{D710A2E3-E903-43DC-B976-C91B99DE6600}" type="parTrans" cxnId="{C160CB0A-9BB2-4D39-AD3D-442020CD8E8D}">
      <dgm:prSet/>
      <dgm:spPr/>
      <dgm:t>
        <a:bodyPr/>
        <a:lstStyle/>
        <a:p>
          <a:endParaRPr lang="es-CL"/>
        </a:p>
      </dgm:t>
    </dgm:pt>
    <dgm:pt modelId="{18DD36C0-521B-49CC-B762-0DE9948C57C5}" type="sibTrans" cxnId="{C160CB0A-9BB2-4D39-AD3D-442020CD8E8D}">
      <dgm:prSet/>
      <dgm:spPr/>
      <dgm:t>
        <a:bodyPr/>
        <a:lstStyle/>
        <a:p>
          <a:endParaRPr lang="es-CL"/>
        </a:p>
      </dgm:t>
    </dgm:pt>
    <dgm:pt modelId="{3B67928F-AFD2-43C2-8F52-97778FAD00BF}">
      <dgm:prSet custT="1"/>
      <dgm:spPr/>
      <dgm:t>
        <a:bodyPr/>
        <a:lstStyle/>
        <a:p>
          <a:r>
            <a:rPr lang="es-CL" sz="1800" dirty="0"/>
            <a:t>Hacia el extranjero será enviada en valija diplomática </a:t>
          </a:r>
        </a:p>
      </dgm:t>
    </dgm:pt>
    <dgm:pt modelId="{7C9401F0-32F7-4D3A-8786-821B1A2F9587}" type="parTrans" cxnId="{294E1FBA-FE3C-4523-90B6-5B81AF6C9BE5}">
      <dgm:prSet/>
      <dgm:spPr/>
      <dgm:t>
        <a:bodyPr/>
        <a:lstStyle/>
        <a:p>
          <a:endParaRPr lang="es-CL"/>
        </a:p>
      </dgm:t>
    </dgm:pt>
    <dgm:pt modelId="{1E30A896-C4BE-4B22-A39F-6FFD5D38A32B}" type="sibTrans" cxnId="{294E1FBA-FE3C-4523-90B6-5B81AF6C9BE5}">
      <dgm:prSet/>
      <dgm:spPr/>
      <dgm:t>
        <a:bodyPr/>
        <a:lstStyle/>
        <a:p>
          <a:endParaRPr lang="es-CL"/>
        </a:p>
      </dgm:t>
    </dgm:pt>
    <dgm:pt modelId="{BD97161E-5A4F-47CB-981A-93A767241B9C}">
      <dgm:prSet custT="1"/>
      <dgm:spPr/>
      <dgm:t>
        <a:bodyPr/>
        <a:lstStyle/>
        <a:p>
          <a:r>
            <a:rPr lang="es-CL" sz="1800" dirty="0"/>
            <a:t>Se usará doble sobre para la documentación secreta. </a:t>
          </a:r>
        </a:p>
      </dgm:t>
    </dgm:pt>
    <dgm:pt modelId="{FE548CD8-8114-464A-A75D-29A7D2A7CBA9}" type="parTrans" cxnId="{80910694-4A97-4C40-9EA8-4C6C40A87005}">
      <dgm:prSet/>
      <dgm:spPr/>
      <dgm:t>
        <a:bodyPr/>
        <a:lstStyle/>
        <a:p>
          <a:endParaRPr lang="es-CL"/>
        </a:p>
      </dgm:t>
    </dgm:pt>
    <dgm:pt modelId="{5CEF5261-D34F-457D-80C7-C3D721F5D4C7}" type="sibTrans" cxnId="{80910694-4A97-4C40-9EA8-4C6C40A87005}">
      <dgm:prSet/>
      <dgm:spPr/>
      <dgm:t>
        <a:bodyPr/>
        <a:lstStyle/>
        <a:p>
          <a:endParaRPr lang="es-CL"/>
        </a:p>
      </dgm:t>
    </dgm:pt>
    <dgm:pt modelId="{29DB21FB-74E0-4A69-9A22-8B88424201CC}">
      <dgm:prSet custT="1"/>
      <dgm:spPr/>
      <dgm:t>
        <a:bodyPr/>
        <a:lstStyle/>
        <a:p>
          <a:r>
            <a:rPr lang="es-CL" sz="1800" dirty="0"/>
            <a:t>Aquel designado como “Correspondencia Oficial” deberá estar autorizado mediante resolución del mando. </a:t>
          </a:r>
        </a:p>
      </dgm:t>
    </dgm:pt>
    <dgm:pt modelId="{4FCF3C7C-398A-4A5C-8B45-4AE28414A68B}" type="parTrans" cxnId="{F6836D18-5BD1-40B7-97F1-E008D5C68CE1}">
      <dgm:prSet/>
      <dgm:spPr/>
      <dgm:t>
        <a:bodyPr/>
        <a:lstStyle/>
        <a:p>
          <a:endParaRPr lang="es-CL"/>
        </a:p>
      </dgm:t>
    </dgm:pt>
    <dgm:pt modelId="{7C937A2B-EC08-4230-B669-C6723D85B161}" type="sibTrans" cxnId="{F6836D18-5BD1-40B7-97F1-E008D5C68CE1}">
      <dgm:prSet/>
      <dgm:spPr/>
      <dgm:t>
        <a:bodyPr/>
        <a:lstStyle/>
        <a:p>
          <a:endParaRPr lang="es-CL"/>
        </a:p>
      </dgm:t>
    </dgm:pt>
    <dgm:pt modelId="{CDABD6D5-0950-45AA-8486-EA9ED9327242}" type="pres">
      <dgm:prSet presAssocID="{7D7DDD77-669E-4015-BEAB-63B6C5134CC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0DB8D3F-B81B-435F-880D-5C9C3B3EEE82}" type="pres">
      <dgm:prSet presAssocID="{53C4652B-F971-4DEF-AC58-E5794DC1E5EA}" presName="composite" presStyleCnt="0"/>
      <dgm:spPr/>
    </dgm:pt>
    <dgm:pt modelId="{0454000A-5142-443A-8CF6-61D2527FE661}" type="pres">
      <dgm:prSet presAssocID="{53C4652B-F971-4DEF-AC58-E5794DC1E5EA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85DDD8-73C7-4B5E-89D9-842FBA2B180A}" type="pres">
      <dgm:prSet presAssocID="{53C4652B-F971-4DEF-AC58-E5794DC1E5EA}" presName="descendantText" presStyleLbl="alignAcc1" presStyleIdx="0" presStyleCnt="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8006DF5-AFCF-4A7C-B6CD-5BF0A7E8A389}" type="presOf" srcId="{BD97161E-5A4F-47CB-981A-93A767241B9C}" destId="{B985DDD8-73C7-4B5E-89D9-842FBA2B180A}" srcOrd="0" destOrd="1" presId="urn:microsoft.com/office/officeart/2005/8/layout/chevron2"/>
    <dgm:cxn modelId="{F6836D18-5BD1-40B7-97F1-E008D5C68CE1}" srcId="{53C4652B-F971-4DEF-AC58-E5794DC1E5EA}" destId="{29DB21FB-74E0-4A69-9A22-8B88424201CC}" srcOrd="2" destOrd="0" parTransId="{4FCF3C7C-398A-4A5C-8B45-4AE28414A68B}" sibTransId="{7C937A2B-EC08-4230-B669-C6723D85B161}"/>
    <dgm:cxn modelId="{F9497665-1AEB-4414-BE34-B430FABAFC3C}" type="presOf" srcId="{29DB21FB-74E0-4A69-9A22-8B88424201CC}" destId="{B985DDD8-73C7-4B5E-89D9-842FBA2B180A}" srcOrd="0" destOrd="2" presId="urn:microsoft.com/office/officeart/2005/8/layout/chevron2"/>
    <dgm:cxn modelId="{FFFD7D86-925C-46CD-883A-A43ADF465B34}" type="presOf" srcId="{7D7DDD77-669E-4015-BEAB-63B6C5134CCB}" destId="{CDABD6D5-0950-45AA-8486-EA9ED9327242}" srcOrd="0" destOrd="0" presId="urn:microsoft.com/office/officeart/2005/8/layout/chevron2"/>
    <dgm:cxn modelId="{80910694-4A97-4C40-9EA8-4C6C40A87005}" srcId="{53C4652B-F971-4DEF-AC58-E5794DC1E5EA}" destId="{BD97161E-5A4F-47CB-981A-93A767241B9C}" srcOrd="1" destOrd="0" parTransId="{FE548CD8-8114-464A-A75D-29A7D2A7CBA9}" sibTransId="{5CEF5261-D34F-457D-80C7-C3D721F5D4C7}"/>
    <dgm:cxn modelId="{C160CB0A-9BB2-4D39-AD3D-442020CD8E8D}" srcId="{7D7DDD77-669E-4015-BEAB-63B6C5134CCB}" destId="{53C4652B-F971-4DEF-AC58-E5794DC1E5EA}" srcOrd="0" destOrd="0" parTransId="{D710A2E3-E903-43DC-B976-C91B99DE6600}" sibTransId="{18DD36C0-521B-49CC-B762-0DE9948C57C5}"/>
    <dgm:cxn modelId="{294E1FBA-FE3C-4523-90B6-5B81AF6C9BE5}" srcId="{53C4652B-F971-4DEF-AC58-E5794DC1E5EA}" destId="{3B67928F-AFD2-43C2-8F52-97778FAD00BF}" srcOrd="0" destOrd="0" parTransId="{7C9401F0-32F7-4D3A-8786-821B1A2F9587}" sibTransId="{1E30A896-C4BE-4B22-A39F-6FFD5D38A32B}"/>
    <dgm:cxn modelId="{99B3C061-4B36-4D61-835B-B10C454A5BDD}" type="presOf" srcId="{53C4652B-F971-4DEF-AC58-E5794DC1E5EA}" destId="{0454000A-5142-443A-8CF6-61D2527FE661}" srcOrd="0" destOrd="0" presId="urn:microsoft.com/office/officeart/2005/8/layout/chevron2"/>
    <dgm:cxn modelId="{C67774E9-5DE1-4D8F-A80E-D67AAB425EC7}" type="presOf" srcId="{3B67928F-AFD2-43C2-8F52-97778FAD00BF}" destId="{B985DDD8-73C7-4B5E-89D9-842FBA2B180A}" srcOrd="0" destOrd="0" presId="urn:microsoft.com/office/officeart/2005/8/layout/chevron2"/>
    <dgm:cxn modelId="{F84C340D-A5CA-46DC-B21C-F0987D025B5E}" type="presParOf" srcId="{CDABD6D5-0950-45AA-8486-EA9ED9327242}" destId="{D0DB8D3F-B81B-435F-880D-5C9C3B3EEE82}" srcOrd="0" destOrd="0" presId="urn:microsoft.com/office/officeart/2005/8/layout/chevron2"/>
    <dgm:cxn modelId="{231C7ACF-B35C-40DF-B12D-8AF94707BA0E}" type="presParOf" srcId="{D0DB8D3F-B81B-435F-880D-5C9C3B3EEE82}" destId="{0454000A-5142-443A-8CF6-61D2527FE661}" srcOrd="0" destOrd="0" presId="urn:microsoft.com/office/officeart/2005/8/layout/chevron2"/>
    <dgm:cxn modelId="{3AFE4751-6B5F-4016-8CD5-BE7D27A9F030}" type="presParOf" srcId="{D0DB8D3F-B81B-435F-880D-5C9C3B3EEE82}" destId="{B985DDD8-73C7-4B5E-89D9-842FBA2B180A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D7DDD77-669E-4015-BEAB-63B6C5134CCB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L"/>
        </a:p>
      </dgm:t>
    </dgm:pt>
    <dgm:pt modelId="{53C4652B-F971-4DEF-AC58-E5794DC1E5EA}">
      <dgm:prSet/>
      <dgm:spPr/>
      <dgm:t>
        <a:bodyPr/>
        <a:lstStyle/>
        <a:p>
          <a:r>
            <a:rPr lang="es-CL" dirty="0"/>
            <a:t>Registro y Control</a:t>
          </a:r>
        </a:p>
      </dgm:t>
    </dgm:pt>
    <dgm:pt modelId="{D710A2E3-E903-43DC-B976-C91B99DE6600}" type="parTrans" cxnId="{C160CB0A-9BB2-4D39-AD3D-442020CD8E8D}">
      <dgm:prSet/>
      <dgm:spPr/>
      <dgm:t>
        <a:bodyPr/>
        <a:lstStyle/>
        <a:p>
          <a:endParaRPr lang="es-CL"/>
        </a:p>
      </dgm:t>
    </dgm:pt>
    <dgm:pt modelId="{18DD36C0-521B-49CC-B762-0DE9948C57C5}" type="sibTrans" cxnId="{C160CB0A-9BB2-4D39-AD3D-442020CD8E8D}">
      <dgm:prSet/>
      <dgm:spPr/>
      <dgm:t>
        <a:bodyPr/>
        <a:lstStyle/>
        <a:p>
          <a:endParaRPr lang="es-CL"/>
        </a:p>
      </dgm:t>
    </dgm:pt>
    <dgm:pt modelId="{3B67928F-AFD2-43C2-8F52-97778FAD00BF}">
      <dgm:prSet custT="1"/>
      <dgm:spPr/>
      <dgm:t>
        <a:bodyPr/>
        <a:lstStyle/>
        <a:p>
          <a:r>
            <a:rPr lang="es-CL" sz="1800" dirty="0"/>
            <a:t>Libreta de Correspondencia.</a:t>
          </a:r>
        </a:p>
      </dgm:t>
    </dgm:pt>
    <dgm:pt modelId="{7C9401F0-32F7-4D3A-8786-821B1A2F9587}" type="parTrans" cxnId="{294E1FBA-FE3C-4523-90B6-5B81AF6C9BE5}">
      <dgm:prSet/>
      <dgm:spPr/>
      <dgm:t>
        <a:bodyPr/>
        <a:lstStyle/>
        <a:p>
          <a:endParaRPr lang="es-CL"/>
        </a:p>
      </dgm:t>
    </dgm:pt>
    <dgm:pt modelId="{1E30A896-C4BE-4B22-A39F-6FFD5D38A32B}" type="sibTrans" cxnId="{294E1FBA-FE3C-4523-90B6-5B81AF6C9BE5}">
      <dgm:prSet/>
      <dgm:spPr/>
      <dgm:t>
        <a:bodyPr/>
        <a:lstStyle/>
        <a:p>
          <a:endParaRPr lang="es-CL"/>
        </a:p>
      </dgm:t>
    </dgm:pt>
    <dgm:pt modelId="{BD97161E-5A4F-47CB-981A-93A767241B9C}">
      <dgm:prSet custT="1"/>
      <dgm:spPr/>
      <dgm:t>
        <a:bodyPr/>
        <a:lstStyle/>
        <a:p>
          <a:r>
            <a:rPr lang="es-CL" sz="1800" dirty="0"/>
            <a:t>Las Secretarías u Oficinas de Partes serán las encargadas de registrar y controlar la documentación.</a:t>
          </a:r>
        </a:p>
      </dgm:t>
    </dgm:pt>
    <dgm:pt modelId="{FE548CD8-8114-464A-A75D-29A7D2A7CBA9}" type="parTrans" cxnId="{80910694-4A97-4C40-9EA8-4C6C40A87005}">
      <dgm:prSet/>
      <dgm:spPr/>
      <dgm:t>
        <a:bodyPr/>
        <a:lstStyle/>
        <a:p>
          <a:endParaRPr lang="es-CL"/>
        </a:p>
      </dgm:t>
    </dgm:pt>
    <dgm:pt modelId="{5CEF5261-D34F-457D-80C7-C3D721F5D4C7}" type="sibTrans" cxnId="{80910694-4A97-4C40-9EA8-4C6C40A87005}">
      <dgm:prSet/>
      <dgm:spPr/>
      <dgm:t>
        <a:bodyPr/>
        <a:lstStyle/>
        <a:p>
          <a:endParaRPr lang="es-CL"/>
        </a:p>
      </dgm:t>
    </dgm:pt>
    <dgm:pt modelId="{450A809F-6883-4F52-B959-6E0A357594B9}">
      <dgm:prSet custT="1"/>
      <dgm:spPr/>
      <dgm:t>
        <a:bodyPr/>
        <a:lstStyle/>
        <a:p>
          <a:r>
            <a:rPr lang="es-CL" sz="2400" b="0" dirty="0"/>
            <a:t>Timbres Oficiales</a:t>
          </a:r>
        </a:p>
      </dgm:t>
    </dgm:pt>
    <dgm:pt modelId="{38CFA52A-DDA6-4DED-9B0D-85BB5D43EADB}" type="parTrans" cxnId="{19F3AB5D-505D-4914-86ED-DB68116BDBBB}">
      <dgm:prSet/>
      <dgm:spPr/>
      <dgm:t>
        <a:bodyPr/>
        <a:lstStyle/>
        <a:p>
          <a:endParaRPr lang="es-CL"/>
        </a:p>
      </dgm:t>
    </dgm:pt>
    <dgm:pt modelId="{46ACD5EA-245D-48CE-870E-B23403EC9325}" type="sibTrans" cxnId="{19F3AB5D-505D-4914-86ED-DB68116BDBBB}">
      <dgm:prSet/>
      <dgm:spPr/>
      <dgm:t>
        <a:bodyPr/>
        <a:lstStyle/>
        <a:p>
          <a:endParaRPr lang="es-CL"/>
        </a:p>
      </dgm:t>
    </dgm:pt>
    <dgm:pt modelId="{6FDD4DB0-7DE9-4F18-81E2-A2A8A235C7EB}">
      <dgm:prSet custT="1"/>
      <dgm:spPr/>
      <dgm:t>
        <a:bodyPr/>
        <a:lstStyle/>
        <a:p>
          <a:r>
            <a:rPr lang="es-CL" sz="1800" dirty="0"/>
            <a:t>El timbre de la autoridad que firma, irá, preferentemente, en tinta roja, a la izquierda del pie de firma.</a:t>
          </a:r>
        </a:p>
      </dgm:t>
    </dgm:pt>
    <dgm:pt modelId="{8459D3F4-02CB-4B72-9CBD-C4A30B73616A}" type="parTrans" cxnId="{9D4D0671-3997-4FE8-9E44-FF4B35F819ED}">
      <dgm:prSet/>
      <dgm:spPr/>
      <dgm:t>
        <a:bodyPr/>
        <a:lstStyle/>
        <a:p>
          <a:endParaRPr lang="es-CL"/>
        </a:p>
      </dgm:t>
    </dgm:pt>
    <dgm:pt modelId="{6A1E71B3-0E27-47E4-A54B-72D29A11A8CC}" type="sibTrans" cxnId="{9D4D0671-3997-4FE8-9E44-FF4B35F819ED}">
      <dgm:prSet/>
      <dgm:spPr/>
      <dgm:t>
        <a:bodyPr/>
        <a:lstStyle/>
        <a:p>
          <a:endParaRPr lang="es-CL"/>
        </a:p>
      </dgm:t>
    </dgm:pt>
    <dgm:pt modelId="{C5EA8E6C-00BF-40D1-93C5-DC3EF5E9B399}">
      <dgm:prSet custT="1"/>
      <dgm:spPr/>
      <dgm:t>
        <a:bodyPr/>
        <a:lstStyle/>
        <a:p>
          <a:r>
            <a:rPr lang="es-CL" sz="1800" dirty="0"/>
            <a:t>Toda unidad o repartición de la Armada, tendrá en forma permanente un membrete oficial destinado a dar autenticidad a los documentos</a:t>
          </a:r>
        </a:p>
      </dgm:t>
    </dgm:pt>
    <dgm:pt modelId="{DA446643-CC12-4A3E-B5BC-739893AB6D42}" type="parTrans" cxnId="{6F16CE8E-828C-40FE-8213-CE5CFE00F246}">
      <dgm:prSet/>
      <dgm:spPr/>
      <dgm:t>
        <a:bodyPr/>
        <a:lstStyle/>
        <a:p>
          <a:endParaRPr lang="es-CL"/>
        </a:p>
      </dgm:t>
    </dgm:pt>
    <dgm:pt modelId="{CBE1B444-E9F2-48E1-A601-39A0997885F6}" type="sibTrans" cxnId="{6F16CE8E-828C-40FE-8213-CE5CFE00F246}">
      <dgm:prSet/>
      <dgm:spPr/>
      <dgm:t>
        <a:bodyPr/>
        <a:lstStyle/>
        <a:p>
          <a:endParaRPr lang="es-CL"/>
        </a:p>
      </dgm:t>
    </dgm:pt>
    <dgm:pt modelId="{BD7A5A0E-7968-4ECE-8C51-8C77E98CB50D}">
      <dgm:prSet custT="1"/>
      <dgm:spPr/>
      <dgm:t>
        <a:bodyPr/>
        <a:lstStyle/>
        <a:p>
          <a:r>
            <a:rPr lang="es-CL" sz="1800" dirty="0"/>
            <a:t>Este timbre irá estampado o impreso en tinta roja o negra. </a:t>
          </a:r>
        </a:p>
      </dgm:t>
    </dgm:pt>
    <dgm:pt modelId="{92006DFA-626C-43F7-A336-E31B91589C68}" type="parTrans" cxnId="{20D7CA7B-5E80-4113-8F42-8B1DC21B5363}">
      <dgm:prSet/>
      <dgm:spPr/>
      <dgm:t>
        <a:bodyPr/>
        <a:lstStyle/>
        <a:p>
          <a:endParaRPr lang="es-CL"/>
        </a:p>
      </dgm:t>
    </dgm:pt>
    <dgm:pt modelId="{8F540702-9ADB-4972-8D1C-2D203D8815D0}" type="sibTrans" cxnId="{20D7CA7B-5E80-4113-8F42-8B1DC21B5363}">
      <dgm:prSet/>
      <dgm:spPr/>
      <dgm:t>
        <a:bodyPr/>
        <a:lstStyle/>
        <a:p>
          <a:endParaRPr lang="es-CL"/>
        </a:p>
      </dgm:t>
    </dgm:pt>
    <dgm:pt modelId="{CDABD6D5-0950-45AA-8486-EA9ED9327242}" type="pres">
      <dgm:prSet presAssocID="{7D7DDD77-669E-4015-BEAB-63B6C5134CCB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D0DB8D3F-B81B-435F-880D-5C9C3B3EEE82}" type="pres">
      <dgm:prSet presAssocID="{53C4652B-F971-4DEF-AC58-E5794DC1E5EA}" presName="composite" presStyleCnt="0"/>
      <dgm:spPr/>
    </dgm:pt>
    <dgm:pt modelId="{0454000A-5142-443A-8CF6-61D2527FE661}" type="pres">
      <dgm:prSet presAssocID="{53C4652B-F971-4DEF-AC58-E5794DC1E5EA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985DDD8-73C7-4B5E-89D9-842FBA2B180A}" type="pres">
      <dgm:prSet presAssocID="{53C4652B-F971-4DEF-AC58-E5794DC1E5EA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7DBF2A2E-BE16-4AFA-9212-C39D5936A422}" type="pres">
      <dgm:prSet presAssocID="{18DD36C0-521B-49CC-B762-0DE9948C57C5}" presName="sp" presStyleCnt="0"/>
      <dgm:spPr/>
    </dgm:pt>
    <dgm:pt modelId="{6BD64BE1-F234-4394-80A2-29265E47F66F}" type="pres">
      <dgm:prSet presAssocID="{450A809F-6883-4F52-B959-6E0A357594B9}" presName="composite" presStyleCnt="0"/>
      <dgm:spPr/>
    </dgm:pt>
    <dgm:pt modelId="{6404DEB6-CBBB-401A-B057-4B1A0E2BDCFD}" type="pres">
      <dgm:prSet presAssocID="{450A809F-6883-4F52-B959-6E0A357594B9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B72694E5-3244-4548-B9F4-622BE324B6A1}" type="pres">
      <dgm:prSet presAssocID="{450A809F-6883-4F52-B959-6E0A357594B9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F16CE8E-828C-40FE-8213-CE5CFE00F246}" srcId="{450A809F-6883-4F52-B959-6E0A357594B9}" destId="{C5EA8E6C-00BF-40D1-93C5-DC3EF5E9B399}" srcOrd="1" destOrd="0" parTransId="{DA446643-CC12-4A3E-B5BC-739893AB6D42}" sibTransId="{CBE1B444-E9F2-48E1-A601-39A0997885F6}"/>
    <dgm:cxn modelId="{19F3AB5D-505D-4914-86ED-DB68116BDBBB}" srcId="{7D7DDD77-669E-4015-BEAB-63B6C5134CCB}" destId="{450A809F-6883-4F52-B959-6E0A357594B9}" srcOrd="1" destOrd="0" parTransId="{38CFA52A-DDA6-4DED-9B0D-85BB5D43EADB}" sibTransId="{46ACD5EA-245D-48CE-870E-B23403EC9325}"/>
    <dgm:cxn modelId="{C67774E9-5DE1-4D8F-A80E-D67AAB425EC7}" type="presOf" srcId="{3B67928F-AFD2-43C2-8F52-97778FAD00BF}" destId="{B985DDD8-73C7-4B5E-89D9-842FBA2B180A}" srcOrd="0" destOrd="0" presId="urn:microsoft.com/office/officeart/2005/8/layout/chevron2"/>
    <dgm:cxn modelId="{68006DF5-AFCF-4A7C-B6CD-5BF0A7E8A389}" type="presOf" srcId="{BD97161E-5A4F-47CB-981A-93A767241B9C}" destId="{B985DDD8-73C7-4B5E-89D9-842FBA2B180A}" srcOrd="0" destOrd="1" presId="urn:microsoft.com/office/officeart/2005/8/layout/chevron2"/>
    <dgm:cxn modelId="{6243BE5B-BB1B-401B-8529-21B57E766D84}" type="presOf" srcId="{C5EA8E6C-00BF-40D1-93C5-DC3EF5E9B399}" destId="{B72694E5-3244-4548-B9F4-622BE324B6A1}" srcOrd="0" destOrd="1" presId="urn:microsoft.com/office/officeart/2005/8/layout/chevron2"/>
    <dgm:cxn modelId="{9D4D0671-3997-4FE8-9E44-FF4B35F819ED}" srcId="{450A809F-6883-4F52-B959-6E0A357594B9}" destId="{6FDD4DB0-7DE9-4F18-81E2-A2A8A235C7EB}" srcOrd="0" destOrd="0" parTransId="{8459D3F4-02CB-4B72-9CBD-C4A30B73616A}" sibTransId="{6A1E71B3-0E27-47E4-A54B-72D29A11A8CC}"/>
    <dgm:cxn modelId="{AE9EFD21-BB04-40B7-BAB9-FB81A6D8BECB}" type="presOf" srcId="{BD7A5A0E-7968-4ECE-8C51-8C77E98CB50D}" destId="{B72694E5-3244-4548-B9F4-622BE324B6A1}" srcOrd="0" destOrd="2" presId="urn:microsoft.com/office/officeart/2005/8/layout/chevron2"/>
    <dgm:cxn modelId="{FFFD7D86-925C-46CD-883A-A43ADF465B34}" type="presOf" srcId="{7D7DDD77-669E-4015-BEAB-63B6C5134CCB}" destId="{CDABD6D5-0950-45AA-8486-EA9ED9327242}" srcOrd="0" destOrd="0" presId="urn:microsoft.com/office/officeart/2005/8/layout/chevron2"/>
    <dgm:cxn modelId="{C9228EBA-CAFA-4703-87CA-32FC7A169CCF}" type="presOf" srcId="{450A809F-6883-4F52-B959-6E0A357594B9}" destId="{6404DEB6-CBBB-401A-B057-4B1A0E2BDCFD}" srcOrd="0" destOrd="0" presId="urn:microsoft.com/office/officeart/2005/8/layout/chevron2"/>
    <dgm:cxn modelId="{99B3C061-4B36-4D61-835B-B10C454A5BDD}" type="presOf" srcId="{53C4652B-F971-4DEF-AC58-E5794DC1E5EA}" destId="{0454000A-5142-443A-8CF6-61D2527FE661}" srcOrd="0" destOrd="0" presId="urn:microsoft.com/office/officeart/2005/8/layout/chevron2"/>
    <dgm:cxn modelId="{20D7CA7B-5E80-4113-8F42-8B1DC21B5363}" srcId="{450A809F-6883-4F52-B959-6E0A357594B9}" destId="{BD7A5A0E-7968-4ECE-8C51-8C77E98CB50D}" srcOrd="2" destOrd="0" parTransId="{92006DFA-626C-43F7-A336-E31B91589C68}" sibTransId="{8F540702-9ADB-4972-8D1C-2D203D8815D0}"/>
    <dgm:cxn modelId="{294E1FBA-FE3C-4523-90B6-5B81AF6C9BE5}" srcId="{53C4652B-F971-4DEF-AC58-E5794DC1E5EA}" destId="{3B67928F-AFD2-43C2-8F52-97778FAD00BF}" srcOrd="0" destOrd="0" parTransId="{7C9401F0-32F7-4D3A-8786-821B1A2F9587}" sibTransId="{1E30A896-C4BE-4B22-A39F-6FFD5D38A32B}"/>
    <dgm:cxn modelId="{CD111530-15A8-40B3-96B5-EA1E6F85C7E8}" type="presOf" srcId="{6FDD4DB0-7DE9-4F18-81E2-A2A8A235C7EB}" destId="{B72694E5-3244-4548-B9F4-622BE324B6A1}" srcOrd="0" destOrd="0" presId="urn:microsoft.com/office/officeart/2005/8/layout/chevron2"/>
    <dgm:cxn modelId="{C160CB0A-9BB2-4D39-AD3D-442020CD8E8D}" srcId="{7D7DDD77-669E-4015-BEAB-63B6C5134CCB}" destId="{53C4652B-F971-4DEF-AC58-E5794DC1E5EA}" srcOrd="0" destOrd="0" parTransId="{D710A2E3-E903-43DC-B976-C91B99DE6600}" sibTransId="{18DD36C0-521B-49CC-B762-0DE9948C57C5}"/>
    <dgm:cxn modelId="{80910694-4A97-4C40-9EA8-4C6C40A87005}" srcId="{53C4652B-F971-4DEF-AC58-E5794DC1E5EA}" destId="{BD97161E-5A4F-47CB-981A-93A767241B9C}" srcOrd="1" destOrd="0" parTransId="{FE548CD8-8114-464A-A75D-29A7D2A7CBA9}" sibTransId="{5CEF5261-D34F-457D-80C7-C3D721F5D4C7}"/>
    <dgm:cxn modelId="{F84C340D-A5CA-46DC-B21C-F0987D025B5E}" type="presParOf" srcId="{CDABD6D5-0950-45AA-8486-EA9ED9327242}" destId="{D0DB8D3F-B81B-435F-880D-5C9C3B3EEE82}" srcOrd="0" destOrd="0" presId="urn:microsoft.com/office/officeart/2005/8/layout/chevron2"/>
    <dgm:cxn modelId="{231C7ACF-B35C-40DF-B12D-8AF94707BA0E}" type="presParOf" srcId="{D0DB8D3F-B81B-435F-880D-5C9C3B3EEE82}" destId="{0454000A-5142-443A-8CF6-61D2527FE661}" srcOrd="0" destOrd="0" presId="urn:microsoft.com/office/officeart/2005/8/layout/chevron2"/>
    <dgm:cxn modelId="{3AFE4751-6B5F-4016-8CD5-BE7D27A9F030}" type="presParOf" srcId="{D0DB8D3F-B81B-435F-880D-5C9C3B3EEE82}" destId="{B985DDD8-73C7-4B5E-89D9-842FBA2B180A}" srcOrd="1" destOrd="0" presId="urn:microsoft.com/office/officeart/2005/8/layout/chevron2"/>
    <dgm:cxn modelId="{07844879-D108-41D6-B570-C5F81A3557D5}" type="presParOf" srcId="{CDABD6D5-0950-45AA-8486-EA9ED9327242}" destId="{7DBF2A2E-BE16-4AFA-9212-C39D5936A422}" srcOrd="1" destOrd="0" presId="urn:microsoft.com/office/officeart/2005/8/layout/chevron2"/>
    <dgm:cxn modelId="{1D593486-7A27-4EFA-B3A8-A4DD853B0E44}" type="presParOf" srcId="{CDABD6D5-0950-45AA-8486-EA9ED9327242}" destId="{6BD64BE1-F234-4394-80A2-29265E47F66F}" srcOrd="2" destOrd="0" presId="urn:microsoft.com/office/officeart/2005/8/layout/chevron2"/>
    <dgm:cxn modelId="{7DE5C9C8-FBEB-4172-85D4-85D5C4A5EC4C}" type="presParOf" srcId="{6BD64BE1-F234-4394-80A2-29265E47F66F}" destId="{6404DEB6-CBBB-401A-B057-4B1A0E2BDCFD}" srcOrd="0" destOrd="0" presId="urn:microsoft.com/office/officeart/2005/8/layout/chevron2"/>
    <dgm:cxn modelId="{616DABB4-E1FA-4085-A453-8D12D8ECD39A}" type="presParOf" srcId="{6BD64BE1-F234-4394-80A2-29265E47F66F}" destId="{B72694E5-3244-4548-B9F4-622BE324B6A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5704E6DA-A150-4320-B133-745EE0DC4D10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CL"/>
        </a:p>
      </dgm:t>
    </dgm:pt>
    <dgm:pt modelId="{1FD7C350-FBB4-4B0A-8411-D8CCDA240F6D}">
      <dgm:prSet/>
      <dgm:spPr/>
      <dgm:t>
        <a:bodyPr/>
        <a:lstStyle/>
        <a:p>
          <a:pPr algn="just"/>
          <a:r>
            <a:rPr lang="es-CL" dirty="0"/>
            <a:t>MISIÓN: Efectuar el envío seguro y expedito de toda correspondencia oficial al interior y exterior de la Armada, a través de los medios institucionales y/o extrainstitucionales, sean estos estatales o particulares, con el propósito de permitir el normal funcionamiento de la Institución en tiempo de paz</a:t>
          </a:r>
        </a:p>
      </dgm:t>
    </dgm:pt>
    <dgm:pt modelId="{1A8942B7-F864-40EC-B585-ED0C803213AB}" type="parTrans" cxnId="{B9B3EDBD-1851-420D-AF47-4AE7A98482C9}">
      <dgm:prSet/>
      <dgm:spPr/>
      <dgm:t>
        <a:bodyPr/>
        <a:lstStyle/>
        <a:p>
          <a:endParaRPr lang="es-CL"/>
        </a:p>
      </dgm:t>
    </dgm:pt>
    <dgm:pt modelId="{EEE071FC-BF75-424C-A4A4-67116B96AD11}" type="sibTrans" cxnId="{B9B3EDBD-1851-420D-AF47-4AE7A98482C9}">
      <dgm:prSet/>
      <dgm:spPr/>
      <dgm:t>
        <a:bodyPr/>
        <a:lstStyle/>
        <a:p>
          <a:endParaRPr lang="es-CL"/>
        </a:p>
      </dgm:t>
    </dgm:pt>
    <dgm:pt modelId="{F643726F-2C48-40EB-96E9-F3FCA71011EA}" type="pres">
      <dgm:prSet presAssocID="{5704E6DA-A150-4320-B133-745EE0DC4D1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5BCB49D3-5216-4EA1-ADF7-2C75D319AB22}" type="pres">
      <dgm:prSet presAssocID="{1FD7C350-FBB4-4B0A-8411-D8CCDA240F6D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B9B3EDBD-1851-420D-AF47-4AE7A98482C9}" srcId="{5704E6DA-A150-4320-B133-745EE0DC4D10}" destId="{1FD7C350-FBB4-4B0A-8411-D8CCDA240F6D}" srcOrd="0" destOrd="0" parTransId="{1A8942B7-F864-40EC-B585-ED0C803213AB}" sibTransId="{EEE071FC-BF75-424C-A4A4-67116B96AD11}"/>
    <dgm:cxn modelId="{5339CBA8-AF2C-43EE-9106-434282D84FBF}" type="presOf" srcId="{5704E6DA-A150-4320-B133-745EE0DC4D10}" destId="{F643726F-2C48-40EB-96E9-F3FCA71011EA}" srcOrd="0" destOrd="0" presId="urn:microsoft.com/office/officeart/2005/8/layout/vList2"/>
    <dgm:cxn modelId="{48395A96-16AA-4438-8544-69B5CC61BD2F}" type="presOf" srcId="{1FD7C350-FBB4-4B0A-8411-D8CCDA240F6D}" destId="{5BCB49D3-5216-4EA1-ADF7-2C75D319AB22}" srcOrd="0" destOrd="0" presId="urn:microsoft.com/office/officeart/2005/8/layout/vList2"/>
    <dgm:cxn modelId="{5AB4102F-2E74-4B59-B83D-47187A03EF72}" type="presParOf" srcId="{F643726F-2C48-40EB-96E9-F3FCA71011EA}" destId="{5BCB49D3-5216-4EA1-ADF7-2C75D319AB22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A21CB348-E5DF-4310-AC7E-31052F51797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82E1B2C-0115-4532-912C-0A4EC1255156}">
      <dgm:prSet/>
      <dgm:spPr/>
      <dgm:t>
        <a:bodyPr/>
        <a:lstStyle/>
        <a:p>
          <a:pPr rtl="0"/>
          <a:r>
            <a:rPr lang="es-MX" dirty="0" err="1" smtClean="0"/>
            <a:t>Detallía</a:t>
          </a:r>
          <a:r>
            <a:rPr lang="es-MX" dirty="0" smtClean="0"/>
            <a:t>:</a:t>
          </a:r>
          <a:endParaRPr lang="es-CL" dirty="0"/>
        </a:p>
      </dgm:t>
    </dgm:pt>
    <dgm:pt modelId="{707682F5-E7C4-4F0B-A386-32773F820932}" type="parTrans" cxnId="{7EC240F6-D5BA-49AF-B971-80E5A078EC18}">
      <dgm:prSet/>
      <dgm:spPr/>
      <dgm:t>
        <a:bodyPr/>
        <a:lstStyle/>
        <a:p>
          <a:endParaRPr lang="es-ES"/>
        </a:p>
      </dgm:t>
    </dgm:pt>
    <dgm:pt modelId="{38D07DED-B404-40D5-8CA6-3C25AAE60B1B}" type="sibTrans" cxnId="{7EC240F6-D5BA-49AF-B971-80E5A078EC18}">
      <dgm:prSet/>
      <dgm:spPr/>
      <dgm:t>
        <a:bodyPr/>
        <a:lstStyle/>
        <a:p>
          <a:endParaRPr lang="es-ES"/>
        </a:p>
      </dgm:t>
    </dgm:pt>
    <dgm:pt modelId="{D39C4A7F-5317-4941-8FD8-8BD0E0C3BBCD}">
      <dgm:prSet/>
      <dgm:spPr/>
      <dgm:t>
        <a:bodyPr/>
        <a:lstStyle/>
        <a:p>
          <a:pPr rtl="0"/>
          <a:r>
            <a:rPr lang="es-MX" dirty="0" smtClean="0"/>
            <a:t>Esta oficina estará a cargo de un Oficial </a:t>
          </a:r>
          <a:r>
            <a:rPr lang="es-MX" dirty="0" err="1" smtClean="0"/>
            <a:t>Detall</a:t>
          </a:r>
          <a:r>
            <a:rPr lang="es-MX" dirty="0" smtClean="0"/>
            <a:t>. (en unidades menores podrá ser GM)</a:t>
          </a:r>
          <a:endParaRPr lang="es-CL" dirty="0"/>
        </a:p>
      </dgm:t>
    </dgm:pt>
    <dgm:pt modelId="{3BA010BC-9364-4FA5-A282-8C458AF5B4BB}" type="parTrans" cxnId="{DF088FCF-7231-409C-B868-D591B65E1C81}">
      <dgm:prSet/>
      <dgm:spPr/>
      <dgm:t>
        <a:bodyPr/>
        <a:lstStyle/>
        <a:p>
          <a:endParaRPr lang="es-ES"/>
        </a:p>
      </dgm:t>
    </dgm:pt>
    <dgm:pt modelId="{ED913F6C-E272-4C63-865A-B615D19CD6A4}" type="sibTrans" cxnId="{DF088FCF-7231-409C-B868-D591B65E1C81}">
      <dgm:prSet/>
      <dgm:spPr/>
      <dgm:t>
        <a:bodyPr/>
        <a:lstStyle/>
        <a:p>
          <a:endParaRPr lang="es-ES"/>
        </a:p>
      </dgm:t>
    </dgm:pt>
    <dgm:pt modelId="{61531349-9906-476B-9E77-550C0D033E14}">
      <dgm:prSet/>
      <dgm:spPr/>
      <dgm:t>
        <a:bodyPr/>
        <a:lstStyle/>
        <a:p>
          <a:pPr rtl="0"/>
          <a:r>
            <a:rPr lang="es-MX" b="1" dirty="0" smtClean="0"/>
            <a:t>Administración del personal de Gente de Mar</a:t>
          </a:r>
          <a:endParaRPr lang="es-CL" dirty="0"/>
        </a:p>
      </dgm:t>
    </dgm:pt>
    <dgm:pt modelId="{669CD227-20B7-4940-8769-A98D5EEB7329}" type="parTrans" cxnId="{EBFB78A2-B04E-4118-8F06-FFFE3ACC1FB5}">
      <dgm:prSet/>
      <dgm:spPr/>
      <dgm:t>
        <a:bodyPr/>
        <a:lstStyle/>
        <a:p>
          <a:endParaRPr lang="es-ES"/>
        </a:p>
      </dgm:t>
    </dgm:pt>
    <dgm:pt modelId="{C4E46DF6-AE48-417B-A481-3019AE3126BA}" type="sibTrans" cxnId="{EBFB78A2-B04E-4118-8F06-FFFE3ACC1FB5}">
      <dgm:prSet/>
      <dgm:spPr/>
      <dgm:t>
        <a:bodyPr/>
        <a:lstStyle/>
        <a:p>
          <a:endParaRPr lang="es-ES"/>
        </a:p>
      </dgm:t>
    </dgm:pt>
    <dgm:pt modelId="{B1D75C53-4D23-4C4C-8125-0F55A2C2B170}">
      <dgm:prSet/>
      <dgm:spPr/>
      <dgm:t>
        <a:bodyPr/>
        <a:lstStyle/>
        <a:p>
          <a:pPr rtl="0"/>
          <a:r>
            <a:rPr lang="es-MX" dirty="0" smtClean="0"/>
            <a:t>Deberá controlar la documentación propia del cargo del 2° Comandante y asesorar a éste en la actualización de ella, especialmente en lo referente a mantener al día los zafarranchos generales y listas de guardia,  revisaran las peticiones y justicias.</a:t>
          </a:r>
          <a:endParaRPr lang="es-CL" dirty="0"/>
        </a:p>
      </dgm:t>
    </dgm:pt>
    <dgm:pt modelId="{E225A9DB-C850-4C1C-8CA4-99F89A99D6C5}" type="parTrans" cxnId="{E0561CF6-C06D-4732-9E1E-F94863AA9DD0}">
      <dgm:prSet/>
      <dgm:spPr/>
      <dgm:t>
        <a:bodyPr/>
        <a:lstStyle/>
        <a:p>
          <a:endParaRPr lang="es-ES"/>
        </a:p>
      </dgm:t>
    </dgm:pt>
    <dgm:pt modelId="{AFEF1D7C-102D-43B9-A5C8-5C1211DB5EE7}" type="sibTrans" cxnId="{E0561CF6-C06D-4732-9E1E-F94863AA9DD0}">
      <dgm:prSet/>
      <dgm:spPr/>
      <dgm:t>
        <a:bodyPr/>
        <a:lstStyle/>
        <a:p>
          <a:endParaRPr lang="es-ES"/>
        </a:p>
      </dgm:t>
    </dgm:pt>
    <dgm:pt modelId="{AE3E1270-48CC-4137-AD04-A6A32083F898}">
      <dgm:prSet/>
      <dgm:spPr/>
      <dgm:t>
        <a:bodyPr/>
        <a:lstStyle/>
        <a:p>
          <a:r>
            <a:rPr lang="es-MX" dirty="0" smtClean="0"/>
            <a:t>En toda Unidad, Repartición, Fuerza o Base Naval, habrá una oficina de </a:t>
          </a:r>
          <a:r>
            <a:rPr lang="es-MX" dirty="0" err="1" smtClean="0"/>
            <a:t>Detallía</a:t>
          </a:r>
          <a:r>
            <a:rPr lang="es-MX" dirty="0" smtClean="0"/>
            <a:t> que cumplirá las funciones de ayudantía del 2º Comandante. </a:t>
          </a:r>
          <a:endParaRPr lang="es-CL" dirty="0"/>
        </a:p>
      </dgm:t>
    </dgm:pt>
    <dgm:pt modelId="{1D25FD6D-8F5A-41B6-A0CA-76147E6C0DC2}" type="parTrans" cxnId="{3414CD7D-D84C-4F8E-BA04-67507E585F3C}">
      <dgm:prSet/>
      <dgm:spPr/>
      <dgm:t>
        <a:bodyPr/>
        <a:lstStyle/>
        <a:p>
          <a:endParaRPr lang="es-ES"/>
        </a:p>
      </dgm:t>
    </dgm:pt>
    <dgm:pt modelId="{59CA91E6-FD3A-404C-8F76-AB86220DC70D}" type="sibTrans" cxnId="{3414CD7D-D84C-4F8E-BA04-67507E585F3C}">
      <dgm:prSet/>
      <dgm:spPr/>
      <dgm:t>
        <a:bodyPr/>
        <a:lstStyle/>
        <a:p>
          <a:endParaRPr lang="es-ES"/>
        </a:p>
      </dgm:t>
    </dgm:pt>
    <dgm:pt modelId="{41CABE10-FB34-4760-9E40-C3210026A29D}" type="pres">
      <dgm:prSet presAssocID="{A21CB348-E5DF-4310-AC7E-31052F5179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FDBD834-AEAB-42C1-8848-DB89FD1E8C55}" type="pres">
      <dgm:prSet presAssocID="{182E1B2C-0115-4532-912C-0A4EC1255156}" presName="composite" presStyleCnt="0"/>
      <dgm:spPr/>
    </dgm:pt>
    <dgm:pt modelId="{B90A2F53-1778-420B-9D7E-1BB423A59C28}" type="pres">
      <dgm:prSet presAssocID="{182E1B2C-0115-4532-912C-0A4EC1255156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15CE55-C7D6-4FDE-B876-CE4898F6A21C}" type="pres">
      <dgm:prSet presAssocID="{182E1B2C-0115-4532-912C-0A4EC1255156}" presName="descendantText" presStyleLbl="alignAcc1" presStyleIdx="0" presStyleCnt="1" custScaleY="172616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7B33EBC3-EF3F-4FDF-AC75-FAEC0E5A299A}" type="presOf" srcId="{AE3E1270-48CC-4137-AD04-A6A32083F898}" destId="{8B15CE55-C7D6-4FDE-B876-CE4898F6A21C}" srcOrd="0" destOrd="0" presId="urn:microsoft.com/office/officeart/2005/8/layout/chevron2"/>
    <dgm:cxn modelId="{EB978963-3D2C-48E0-9047-5C131C47FF72}" type="presOf" srcId="{61531349-9906-476B-9E77-550C0D033E14}" destId="{8B15CE55-C7D6-4FDE-B876-CE4898F6A21C}" srcOrd="0" destOrd="2" presId="urn:microsoft.com/office/officeart/2005/8/layout/chevron2"/>
    <dgm:cxn modelId="{3414CD7D-D84C-4F8E-BA04-67507E585F3C}" srcId="{182E1B2C-0115-4532-912C-0A4EC1255156}" destId="{AE3E1270-48CC-4137-AD04-A6A32083F898}" srcOrd="0" destOrd="0" parTransId="{1D25FD6D-8F5A-41B6-A0CA-76147E6C0DC2}" sibTransId="{59CA91E6-FD3A-404C-8F76-AB86220DC70D}"/>
    <dgm:cxn modelId="{23F762C9-CC37-48DE-883A-C4DCC17AF4D9}" type="presOf" srcId="{182E1B2C-0115-4532-912C-0A4EC1255156}" destId="{B90A2F53-1778-420B-9D7E-1BB423A59C28}" srcOrd="0" destOrd="0" presId="urn:microsoft.com/office/officeart/2005/8/layout/chevron2"/>
    <dgm:cxn modelId="{C3328B48-F2CF-40A2-BCDB-5A8F46D2BA47}" type="presOf" srcId="{D39C4A7F-5317-4941-8FD8-8BD0E0C3BBCD}" destId="{8B15CE55-C7D6-4FDE-B876-CE4898F6A21C}" srcOrd="0" destOrd="1" presId="urn:microsoft.com/office/officeart/2005/8/layout/chevron2"/>
    <dgm:cxn modelId="{445BE712-E436-4328-8EA9-016E679FB9FE}" type="presOf" srcId="{A21CB348-E5DF-4310-AC7E-31052F517977}" destId="{41CABE10-FB34-4760-9E40-C3210026A29D}" srcOrd="0" destOrd="0" presId="urn:microsoft.com/office/officeart/2005/8/layout/chevron2"/>
    <dgm:cxn modelId="{DF088FCF-7231-409C-B868-D591B65E1C81}" srcId="{182E1B2C-0115-4532-912C-0A4EC1255156}" destId="{D39C4A7F-5317-4941-8FD8-8BD0E0C3BBCD}" srcOrd="1" destOrd="0" parTransId="{3BA010BC-9364-4FA5-A282-8C458AF5B4BB}" sibTransId="{ED913F6C-E272-4C63-865A-B615D19CD6A4}"/>
    <dgm:cxn modelId="{E0561CF6-C06D-4732-9E1E-F94863AA9DD0}" srcId="{182E1B2C-0115-4532-912C-0A4EC1255156}" destId="{B1D75C53-4D23-4C4C-8125-0F55A2C2B170}" srcOrd="3" destOrd="0" parTransId="{E225A9DB-C850-4C1C-8CA4-99F89A99D6C5}" sibTransId="{AFEF1D7C-102D-43B9-A5C8-5C1211DB5EE7}"/>
    <dgm:cxn modelId="{EBFB78A2-B04E-4118-8F06-FFFE3ACC1FB5}" srcId="{182E1B2C-0115-4532-912C-0A4EC1255156}" destId="{61531349-9906-476B-9E77-550C0D033E14}" srcOrd="2" destOrd="0" parTransId="{669CD227-20B7-4940-8769-A98D5EEB7329}" sibTransId="{C4E46DF6-AE48-417B-A481-3019AE3126BA}"/>
    <dgm:cxn modelId="{59674E16-7E66-4C0C-A390-F44ABB3AFDC7}" type="presOf" srcId="{B1D75C53-4D23-4C4C-8125-0F55A2C2B170}" destId="{8B15CE55-C7D6-4FDE-B876-CE4898F6A21C}" srcOrd="0" destOrd="3" presId="urn:microsoft.com/office/officeart/2005/8/layout/chevron2"/>
    <dgm:cxn modelId="{7EC240F6-D5BA-49AF-B971-80E5A078EC18}" srcId="{A21CB348-E5DF-4310-AC7E-31052F517977}" destId="{182E1B2C-0115-4532-912C-0A4EC1255156}" srcOrd="0" destOrd="0" parTransId="{707682F5-E7C4-4F0B-A386-32773F820932}" sibTransId="{38D07DED-B404-40D5-8CA6-3C25AAE60B1B}"/>
    <dgm:cxn modelId="{4ACAF938-80BF-4098-9260-D28F5167A3F1}" type="presParOf" srcId="{41CABE10-FB34-4760-9E40-C3210026A29D}" destId="{BFDBD834-AEAB-42C1-8848-DB89FD1E8C55}" srcOrd="0" destOrd="0" presId="urn:microsoft.com/office/officeart/2005/8/layout/chevron2"/>
    <dgm:cxn modelId="{57A24A93-DC6F-4B33-8EFF-4C33E413B599}" type="presParOf" srcId="{BFDBD834-AEAB-42C1-8848-DB89FD1E8C55}" destId="{B90A2F53-1778-420B-9D7E-1BB423A59C28}" srcOrd="0" destOrd="0" presId="urn:microsoft.com/office/officeart/2005/8/layout/chevron2"/>
    <dgm:cxn modelId="{F449D618-A089-4E22-9075-6106CE752C9A}" type="presParOf" srcId="{BFDBD834-AEAB-42C1-8848-DB89FD1E8C55}" destId="{8B15CE55-C7D6-4FDE-B876-CE4898F6A2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21CB348-E5DF-4310-AC7E-31052F51797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82E1B2C-0115-4532-912C-0A4EC1255156}">
      <dgm:prSet/>
      <dgm:spPr/>
      <dgm:t>
        <a:bodyPr/>
        <a:lstStyle/>
        <a:p>
          <a:pPr rtl="0"/>
          <a:r>
            <a:rPr lang="es-MX" dirty="0" smtClean="0"/>
            <a:t>Secretaría:</a:t>
          </a:r>
          <a:endParaRPr lang="es-CL" dirty="0"/>
        </a:p>
      </dgm:t>
    </dgm:pt>
    <dgm:pt modelId="{707682F5-E7C4-4F0B-A386-32773F820932}" type="parTrans" cxnId="{7EC240F6-D5BA-49AF-B971-80E5A078EC18}">
      <dgm:prSet/>
      <dgm:spPr/>
      <dgm:t>
        <a:bodyPr/>
        <a:lstStyle/>
        <a:p>
          <a:endParaRPr lang="es-ES"/>
        </a:p>
      </dgm:t>
    </dgm:pt>
    <dgm:pt modelId="{38D07DED-B404-40D5-8CA6-3C25AAE60B1B}" type="sibTrans" cxnId="{7EC240F6-D5BA-49AF-B971-80E5A078EC18}">
      <dgm:prSet/>
      <dgm:spPr/>
      <dgm:t>
        <a:bodyPr/>
        <a:lstStyle/>
        <a:p>
          <a:endParaRPr lang="es-ES"/>
        </a:p>
      </dgm:t>
    </dgm:pt>
    <dgm:pt modelId="{AE3E1270-48CC-4137-AD04-A6A32083F898}">
      <dgm:prSet custT="1"/>
      <dgm:spPr/>
      <dgm:t>
        <a:bodyPr/>
        <a:lstStyle/>
        <a:p>
          <a:r>
            <a:rPr lang="es-MX" sz="2000" dirty="0" smtClean="0"/>
            <a:t>En toda unidad o repartición, habrá una Oficina de Secretaría a cargo de un Oficial o por un Empleado Civil Administrativo. </a:t>
          </a:r>
          <a:endParaRPr lang="es-CL" sz="2000" dirty="0"/>
        </a:p>
      </dgm:t>
    </dgm:pt>
    <dgm:pt modelId="{1D25FD6D-8F5A-41B6-A0CA-76147E6C0DC2}" type="parTrans" cxnId="{3414CD7D-D84C-4F8E-BA04-67507E585F3C}">
      <dgm:prSet/>
      <dgm:spPr/>
      <dgm:t>
        <a:bodyPr/>
        <a:lstStyle/>
        <a:p>
          <a:endParaRPr lang="es-ES"/>
        </a:p>
      </dgm:t>
    </dgm:pt>
    <dgm:pt modelId="{59CA91E6-FD3A-404C-8F76-AB86220DC70D}" type="sibTrans" cxnId="{3414CD7D-D84C-4F8E-BA04-67507E585F3C}">
      <dgm:prSet/>
      <dgm:spPr/>
      <dgm:t>
        <a:bodyPr/>
        <a:lstStyle/>
        <a:p>
          <a:endParaRPr lang="es-ES"/>
        </a:p>
      </dgm:t>
    </dgm:pt>
    <dgm:pt modelId="{5598B7DF-0E88-4088-A966-EB22E5CC5A40}">
      <dgm:prSet custT="1"/>
      <dgm:spPr/>
      <dgm:t>
        <a:bodyPr/>
        <a:lstStyle/>
        <a:p>
          <a:r>
            <a:rPr lang="es-MX" sz="2000" dirty="0" smtClean="0"/>
            <a:t>Hará circular y pondrá oportunamente en conocimiento de los interesados aquella correspondencia, órdenes o instrucciones que deban ser conocidas por más de un miembro de la </a:t>
          </a:r>
          <a:r>
            <a:rPr lang="es-ES" sz="2000" dirty="0" smtClean="0"/>
            <a:t>organización.</a:t>
          </a:r>
          <a:endParaRPr lang="es-CL" sz="2000" dirty="0"/>
        </a:p>
      </dgm:t>
    </dgm:pt>
    <dgm:pt modelId="{BB17186E-3C28-4A99-A0A5-992274D344B7}" type="parTrans" cxnId="{0429728E-C8A7-4D9F-8B14-947835CE953C}">
      <dgm:prSet/>
      <dgm:spPr/>
      <dgm:t>
        <a:bodyPr/>
        <a:lstStyle/>
        <a:p>
          <a:endParaRPr lang="es-ES"/>
        </a:p>
      </dgm:t>
    </dgm:pt>
    <dgm:pt modelId="{34DAF688-EB41-4C3C-9724-88DECEFE0423}" type="sibTrans" cxnId="{0429728E-C8A7-4D9F-8B14-947835CE953C}">
      <dgm:prSet/>
      <dgm:spPr/>
      <dgm:t>
        <a:bodyPr/>
        <a:lstStyle/>
        <a:p>
          <a:endParaRPr lang="es-ES"/>
        </a:p>
      </dgm:t>
    </dgm:pt>
    <dgm:pt modelId="{5A5AB8D6-3850-40E5-8E11-E079CF4FC05E}">
      <dgm:prSet custT="1"/>
      <dgm:spPr/>
      <dgm:t>
        <a:bodyPr/>
        <a:lstStyle/>
        <a:p>
          <a:r>
            <a:rPr lang="es-MX" sz="2000" b="1" dirty="0" smtClean="0"/>
            <a:t>Llevará el control administrativo de los Oficiales. </a:t>
          </a:r>
          <a:endParaRPr lang="es-CL" sz="2000" b="1" dirty="0"/>
        </a:p>
      </dgm:t>
    </dgm:pt>
    <dgm:pt modelId="{155872B2-030A-4179-91C8-F9A3094E3466}" type="parTrans" cxnId="{1D1F5AEC-117E-4AD3-B250-EBFB6FB222F0}">
      <dgm:prSet/>
      <dgm:spPr/>
      <dgm:t>
        <a:bodyPr/>
        <a:lstStyle/>
        <a:p>
          <a:endParaRPr lang="es-ES"/>
        </a:p>
      </dgm:t>
    </dgm:pt>
    <dgm:pt modelId="{CE1AA05A-3ABA-47E9-97D7-1A1993A12C83}" type="sibTrans" cxnId="{1D1F5AEC-117E-4AD3-B250-EBFB6FB222F0}">
      <dgm:prSet/>
      <dgm:spPr/>
      <dgm:t>
        <a:bodyPr/>
        <a:lstStyle/>
        <a:p>
          <a:endParaRPr lang="es-ES"/>
        </a:p>
      </dgm:t>
    </dgm:pt>
    <dgm:pt modelId="{20458A79-4CDA-433C-8370-30099CD76A37}">
      <dgm:prSet custT="1"/>
      <dgm:spPr/>
      <dgm:t>
        <a:bodyPr/>
        <a:lstStyle/>
        <a:p>
          <a:r>
            <a:rPr lang="es-MX" sz="2000" dirty="0" smtClean="0"/>
            <a:t>Deberá llevar personalmente el control de la documentación secreta que se trámite y custodie en La Secretaría.</a:t>
          </a:r>
          <a:endParaRPr lang="es-CL" sz="2000" dirty="0"/>
        </a:p>
      </dgm:t>
    </dgm:pt>
    <dgm:pt modelId="{32D8C30D-9E1C-4ACC-BA2B-7919DF3B3FA7}" type="parTrans" cxnId="{E865957E-C115-4C98-B179-AE85A5713441}">
      <dgm:prSet/>
      <dgm:spPr/>
      <dgm:t>
        <a:bodyPr/>
        <a:lstStyle/>
        <a:p>
          <a:endParaRPr lang="es-ES"/>
        </a:p>
      </dgm:t>
    </dgm:pt>
    <dgm:pt modelId="{85779BAA-55CF-4A88-A7FA-0BFE44152B61}" type="sibTrans" cxnId="{E865957E-C115-4C98-B179-AE85A5713441}">
      <dgm:prSet/>
      <dgm:spPr/>
      <dgm:t>
        <a:bodyPr/>
        <a:lstStyle/>
        <a:p>
          <a:endParaRPr lang="es-ES"/>
        </a:p>
      </dgm:t>
    </dgm:pt>
    <dgm:pt modelId="{2031D2D7-0FB3-44DD-A913-C3CE982BD7AD}">
      <dgm:prSet custT="1"/>
      <dgm:spPr/>
      <dgm:t>
        <a:bodyPr/>
        <a:lstStyle/>
        <a:p>
          <a:r>
            <a:rPr lang="pt-BR" sz="2000" dirty="0" smtClean="0"/>
            <a:t>El que se designe como </a:t>
          </a:r>
          <a:r>
            <a:rPr lang="es-ES" sz="2000" dirty="0" smtClean="0"/>
            <a:t>"Correspondencia Oficial“ quedará a las órdenes del OFSEC.</a:t>
          </a:r>
          <a:endParaRPr lang="es-CL" sz="2000" dirty="0"/>
        </a:p>
      </dgm:t>
    </dgm:pt>
    <dgm:pt modelId="{7EA69639-C27B-4696-A321-0864B9024F26}" type="parTrans" cxnId="{3D84637B-E5EF-4071-A03F-338F57D5A533}">
      <dgm:prSet/>
      <dgm:spPr/>
      <dgm:t>
        <a:bodyPr/>
        <a:lstStyle/>
        <a:p>
          <a:endParaRPr lang="es-ES"/>
        </a:p>
      </dgm:t>
    </dgm:pt>
    <dgm:pt modelId="{3F75C61D-5423-4F70-A70A-7112C1DA1034}" type="sibTrans" cxnId="{3D84637B-E5EF-4071-A03F-338F57D5A533}">
      <dgm:prSet/>
      <dgm:spPr/>
      <dgm:t>
        <a:bodyPr/>
        <a:lstStyle/>
        <a:p>
          <a:endParaRPr lang="es-ES"/>
        </a:p>
      </dgm:t>
    </dgm:pt>
    <dgm:pt modelId="{D3EE3350-D059-4BED-A539-18C0F7797A40}">
      <dgm:prSet custT="1"/>
      <dgm:spPr/>
      <dgm:t>
        <a:bodyPr/>
        <a:lstStyle/>
        <a:p>
          <a:r>
            <a:rPr lang="es-ES" sz="2000" dirty="0" smtClean="0"/>
            <a:t>Personal de </a:t>
          </a:r>
          <a:r>
            <a:rPr lang="es-ES" sz="2000" b="1" dirty="0" smtClean="0"/>
            <a:t>absoluta confianza</a:t>
          </a:r>
          <a:r>
            <a:rPr lang="es-ES" sz="2000" dirty="0" smtClean="0"/>
            <a:t>, debiendo elegírsele </a:t>
          </a:r>
          <a:r>
            <a:rPr lang="es-MX" sz="2000" dirty="0" smtClean="0"/>
            <a:t>entre los de mayor discreción y experiencia. </a:t>
          </a:r>
          <a:endParaRPr lang="es-CL" sz="2000" dirty="0"/>
        </a:p>
      </dgm:t>
    </dgm:pt>
    <dgm:pt modelId="{9D73537B-92AC-4382-BBB4-184F091F51FE}" type="parTrans" cxnId="{F607CDB6-393A-4DCC-B116-42624E4F5A63}">
      <dgm:prSet/>
      <dgm:spPr/>
      <dgm:t>
        <a:bodyPr/>
        <a:lstStyle/>
        <a:p>
          <a:endParaRPr lang="es-ES"/>
        </a:p>
      </dgm:t>
    </dgm:pt>
    <dgm:pt modelId="{7A716AEC-F964-4158-B6C1-82B71AA48D92}" type="sibTrans" cxnId="{F607CDB6-393A-4DCC-B116-42624E4F5A63}">
      <dgm:prSet/>
      <dgm:spPr/>
      <dgm:t>
        <a:bodyPr/>
        <a:lstStyle/>
        <a:p>
          <a:endParaRPr lang="es-ES"/>
        </a:p>
      </dgm:t>
    </dgm:pt>
    <dgm:pt modelId="{41CABE10-FB34-4760-9E40-C3210026A29D}" type="pres">
      <dgm:prSet presAssocID="{A21CB348-E5DF-4310-AC7E-31052F5179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FDBD834-AEAB-42C1-8848-DB89FD1E8C55}" type="pres">
      <dgm:prSet presAssocID="{182E1B2C-0115-4532-912C-0A4EC1255156}" presName="composite" presStyleCnt="0"/>
      <dgm:spPr/>
    </dgm:pt>
    <dgm:pt modelId="{B90A2F53-1778-420B-9D7E-1BB423A59C28}" type="pres">
      <dgm:prSet presAssocID="{182E1B2C-0115-4532-912C-0A4EC1255156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15CE55-C7D6-4FDE-B876-CE4898F6A21C}" type="pres">
      <dgm:prSet presAssocID="{182E1B2C-0115-4532-912C-0A4EC1255156}" presName="descendantText" presStyleLbl="alignAcc1" presStyleIdx="0" presStyleCnt="1" custScaleY="18873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0429728E-C8A7-4D9F-8B14-947835CE953C}" srcId="{182E1B2C-0115-4532-912C-0A4EC1255156}" destId="{5598B7DF-0E88-4088-A966-EB22E5CC5A40}" srcOrd="2" destOrd="0" parTransId="{BB17186E-3C28-4A99-A0A5-992274D344B7}" sibTransId="{34DAF688-EB41-4C3C-9724-88DECEFE0423}"/>
    <dgm:cxn modelId="{3D84637B-E5EF-4071-A03F-338F57D5A533}" srcId="{182E1B2C-0115-4532-912C-0A4EC1255156}" destId="{2031D2D7-0FB3-44DD-A913-C3CE982BD7AD}" srcOrd="4" destOrd="0" parTransId="{7EA69639-C27B-4696-A321-0864B9024F26}" sibTransId="{3F75C61D-5423-4F70-A70A-7112C1DA1034}"/>
    <dgm:cxn modelId="{005CFEEB-C4B4-42BE-B433-DA8D77DADE3C}" type="presOf" srcId="{20458A79-4CDA-433C-8370-30099CD76A37}" destId="{8B15CE55-C7D6-4FDE-B876-CE4898F6A21C}" srcOrd="0" destOrd="3" presId="urn:microsoft.com/office/officeart/2005/8/layout/chevron2"/>
    <dgm:cxn modelId="{A50737D0-1BB7-4188-8A03-51C9D3777D5F}" type="presOf" srcId="{5A5AB8D6-3850-40E5-8E11-E079CF4FC05E}" destId="{8B15CE55-C7D6-4FDE-B876-CE4898F6A21C}" srcOrd="0" destOrd="1" presId="urn:microsoft.com/office/officeart/2005/8/layout/chevron2"/>
    <dgm:cxn modelId="{E865957E-C115-4C98-B179-AE85A5713441}" srcId="{182E1B2C-0115-4532-912C-0A4EC1255156}" destId="{20458A79-4CDA-433C-8370-30099CD76A37}" srcOrd="3" destOrd="0" parTransId="{32D8C30D-9E1C-4ACC-BA2B-7919DF3B3FA7}" sibTransId="{85779BAA-55CF-4A88-A7FA-0BFE44152B61}"/>
    <dgm:cxn modelId="{BB5DA961-5104-4717-809B-C012DEC4256F}" type="presOf" srcId="{D3EE3350-D059-4BED-A539-18C0F7797A40}" destId="{8B15CE55-C7D6-4FDE-B876-CE4898F6A21C}" srcOrd="0" destOrd="5" presId="urn:microsoft.com/office/officeart/2005/8/layout/chevron2"/>
    <dgm:cxn modelId="{F16AFF30-A52B-424D-835A-B699AE9EA52C}" type="presOf" srcId="{5598B7DF-0E88-4088-A966-EB22E5CC5A40}" destId="{8B15CE55-C7D6-4FDE-B876-CE4898F6A21C}" srcOrd="0" destOrd="2" presId="urn:microsoft.com/office/officeart/2005/8/layout/chevron2"/>
    <dgm:cxn modelId="{7EC240F6-D5BA-49AF-B971-80E5A078EC18}" srcId="{A21CB348-E5DF-4310-AC7E-31052F517977}" destId="{182E1B2C-0115-4532-912C-0A4EC1255156}" srcOrd="0" destOrd="0" parTransId="{707682F5-E7C4-4F0B-A386-32773F820932}" sibTransId="{38D07DED-B404-40D5-8CA6-3C25AAE60B1B}"/>
    <dgm:cxn modelId="{7B33EBC3-EF3F-4FDF-AC75-FAEC0E5A299A}" type="presOf" srcId="{AE3E1270-48CC-4137-AD04-A6A32083F898}" destId="{8B15CE55-C7D6-4FDE-B876-CE4898F6A21C}" srcOrd="0" destOrd="0" presId="urn:microsoft.com/office/officeart/2005/8/layout/chevron2"/>
    <dgm:cxn modelId="{445BE712-E436-4328-8EA9-016E679FB9FE}" type="presOf" srcId="{A21CB348-E5DF-4310-AC7E-31052F517977}" destId="{41CABE10-FB34-4760-9E40-C3210026A29D}" srcOrd="0" destOrd="0" presId="urn:microsoft.com/office/officeart/2005/8/layout/chevron2"/>
    <dgm:cxn modelId="{3414CD7D-D84C-4F8E-BA04-67507E585F3C}" srcId="{182E1B2C-0115-4532-912C-0A4EC1255156}" destId="{AE3E1270-48CC-4137-AD04-A6A32083F898}" srcOrd="0" destOrd="0" parTransId="{1D25FD6D-8F5A-41B6-A0CA-76147E6C0DC2}" sibTransId="{59CA91E6-FD3A-404C-8F76-AB86220DC70D}"/>
    <dgm:cxn modelId="{23F762C9-CC37-48DE-883A-C4DCC17AF4D9}" type="presOf" srcId="{182E1B2C-0115-4532-912C-0A4EC1255156}" destId="{B90A2F53-1778-420B-9D7E-1BB423A59C28}" srcOrd="0" destOrd="0" presId="urn:microsoft.com/office/officeart/2005/8/layout/chevron2"/>
    <dgm:cxn modelId="{F607CDB6-393A-4DCC-B116-42624E4F5A63}" srcId="{182E1B2C-0115-4532-912C-0A4EC1255156}" destId="{D3EE3350-D059-4BED-A539-18C0F7797A40}" srcOrd="5" destOrd="0" parTransId="{9D73537B-92AC-4382-BBB4-184F091F51FE}" sibTransId="{7A716AEC-F964-4158-B6C1-82B71AA48D92}"/>
    <dgm:cxn modelId="{1D1F5AEC-117E-4AD3-B250-EBFB6FB222F0}" srcId="{182E1B2C-0115-4532-912C-0A4EC1255156}" destId="{5A5AB8D6-3850-40E5-8E11-E079CF4FC05E}" srcOrd="1" destOrd="0" parTransId="{155872B2-030A-4179-91C8-F9A3094E3466}" sibTransId="{CE1AA05A-3ABA-47E9-97D7-1A1993A12C83}"/>
    <dgm:cxn modelId="{2AFBFFB8-C1EB-4F5F-8D74-05FEA5056C99}" type="presOf" srcId="{2031D2D7-0FB3-44DD-A913-C3CE982BD7AD}" destId="{8B15CE55-C7D6-4FDE-B876-CE4898F6A21C}" srcOrd="0" destOrd="4" presId="urn:microsoft.com/office/officeart/2005/8/layout/chevron2"/>
    <dgm:cxn modelId="{4ACAF938-80BF-4098-9260-D28F5167A3F1}" type="presParOf" srcId="{41CABE10-FB34-4760-9E40-C3210026A29D}" destId="{BFDBD834-AEAB-42C1-8848-DB89FD1E8C55}" srcOrd="0" destOrd="0" presId="urn:microsoft.com/office/officeart/2005/8/layout/chevron2"/>
    <dgm:cxn modelId="{57A24A93-DC6F-4B33-8EFF-4C33E413B599}" type="presParOf" srcId="{BFDBD834-AEAB-42C1-8848-DB89FD1E8C55}" destId="{B90A2F53-1778-420B-9D7E-1BB423A59C28}" srcOrd="0" destOrd="0" presId="urn:microsoft.com/office/officeart/2005/8/layout/chevron2"/>
    <dgm:cxn modelId="{F449D618-A089-4E22-9075-6106CE752C9A}" type="presParOf" srcId="{BFDBD834-AEAB-42C1-8848-DB89FD1E8C55}" destId="{8B15CE55-C7D6-4FDE-B876-CE4898F6A2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21CB348-E5DF-4310-AC7E-31052F517977}" type="doc">
      <dgm:prSet loTypeId="urn:microsoft.com/office/officeart/2005/8/layout/chevron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s-ES"/>
        </a:p>
      </dgm:t>
    </dgm:pt>
    <dgm:pt modelId="{182E1B2C-0115-4532-912C-0A4EC1255156}">
      <dgm:prSet/>
      <dgm:spPr/>
      <dgm:t>
        <a:bodyPr/>
        <a:lstStyle/>
        <a:p>
          <a:pPr rtl="0"/>
          <a:r>
            <a:rPr lang="es-MX" dirty="0" smtClean="0"/>
            <a:t>Oficina de partes:</a:t>
          </a:r>
          <a:endParaRPr lang="es-CL" dirty="0"/>
        </a:p>
      </dgm:t>
    </dgm:pt>
    <dgm:pt modelId="{707682F5-E7C4-4F0B-A386-32773F820932}" type="parTrans" cxnId="{7EC240F6-D5BA-49AF-B971-80E5A078EC18}">
      <dgm:prSet/>
      <dgm:spPr/>
      <dgm:t>
        <a:bodyPr/>
        <a:lstStyle/>
        <a:p>
          <a:endParaRPr lang="es-ES"/>
        </a:p>
      </dgm:t>
    </dgm:pt>
    <dgm:pt modelId="{38D07DED-B404-40D5-8CA6-3C25AAE60B1B}" type="sibTrans" cxnId="{7EC240F6-D5BA-49AF-B971-80E5A078EC18}">
      <dgm:prSet/>
      <dgm:spPr/>
      <dgm:t>
        <a:bodyPr/>
        <a:lstStyle/>
        <a:p>
          <a:endParaRPr lang="es-ES"/>
        </a:p>
      </dgm:t>
    </dgm:pt>
    <dgm:pt modelId="{AE3E1270-48CC-4137-AD04-A6A32083F898}">
      <dgm:prSet custT="1"/>
      <dgm:spPr/>
      <dgm:t>
        <a:bodyPr/>
        <a:lstStyle/>
        <a:p>
          <a:r>
            <a:rPr lang="es-MX" sz="2000" dirty="0" smtClean="0"/>
            <a:t>Recepción, custodia, distribución y tramitación </a:t>
          </a:r>
          <a:r>
            <a:rPr lang="es-ES" sz="2000" dirty="0" smtClean="0"/>
            <a:t>de la documentación.</a:t>
          </a:r>
          <a:endParaRPr lang="es-CL" sz="2000" dirty="0"/>
        </a:p>
      </dgm:t>
    </dgm:pt>
    <dgm:pt modelId="{1D25FD6D-8F5A-41B6-A0CA-76147E6C0DC2}" type="parTrans" cxnId="{3414CD7D-D84C-4F8E-BA04-67507E585F3C}">
      <dgm:prSet/>
      <dgm:spPr/>
      <dgm:t>
        <a:bodyPr/>
        <a:lstStyle/>
        <a:p>
          <a:endParaRPr lang="es-ES"/>
        </a:p>
      </dgm:t>
    </dgm:pt>
    <dgm:pt modelId="{59CA91E6-FD3A-404C-8F76-AB86220DC70D}" type="sibTrans" cxnId="{3414CD7D-D84C-4F8E-BA04-67507E585F3C}">
      <dgm:prSet/>
      <dgm:spPr/>
      <dgm:t>
        <a:bodyPr/>
        <a:lstStyle/>
        <a:p>
          <a:endParaRPr lang="es-ES"/>
        </a:p>
      </dgm:t>
    </dgm:pt>
    <dgm:pt modelId="{27020933-6B3B-4EDE-BC93-7B04CFF1FD19}">
      <dgm:prSet custT="1"/>
      <dgm:spPr/>
      <dgm:t>
        <a:bodyPr/>
        <a:lstStyle/>
        <a:p>
          <a:r>
            <a:rPr lang="es-MX" sz="2000" dirty="0" smtClean="0"/>
            <a:t>Entregar documentación a la Secretaría para el conocimiento del Mando y su posterior distribución.</a:t>
          </a:r>
          <a:endParaRPr lang="es-ES" sz="2000" dirty="0"/>
        </a:p>
      </dgm:t>
    </dgm:pt>
    <dgm:pt modelId="{F8FB31BA-B558-4B5E-867B-D116ACE6C1DB}" type="parTrans" cxnId="{0369CFF5-C234-498D-908E-D1C1E202A9E4}">
      <dgm:prSet/>
      <dgm:spPr/>
      <dgm:t>
        <a:bodyPr/>
        <a:lstStyle/>
        <a:p>
          <a:endParaRPr lang="es-ES"/>
        </a:p>
      </dgm:t>
    </dgm:pt>
    <dgm:pt modelId="{60E106C7-11FA-4DF1-9B3C-4A7F88BBE3D4}" type="sibTrans" cxnId="{0369CFF5-C234-498D-908E-D1C1E202A9E4}">
      <dgm:prSet/>
      <dgm:spPr/>
      <dgm:t>
        <a:bodyPr/>
        <a:lstStyle/>
        <a:p>
          <a:endParaRPr lang="es-ES"/>
        </a:p>
      </dgm:t>
    </dgm:pt>
    <dgm:pt modelId="{D6316441-5294-4685-B9AB-423F30C065DF}">
      <dgm:prSet custT="1"/>
      <dgm:spPr/>
      <dgm:t>
        <a:bodyPr/>
        <a:lstStyle/>
        <a:p>
          <a:r>
            <a:rPr lang="es-MX" sz="2000" dirty="0" smtClean="0"/>
            <a:t>Efectuar el registro y control de la documentación despachada desde la Repartición.</a:t>
          </a:r>
          <a:endParaRPr lang="es-ES" sz="2000" dirty="0"/>
        </a:p>
      </dgm:t>
    </dgm:pt>
    <dgm:pt modelId="{7135756A-F492-4561-BC6D-B94ED208613B}" type="parTrans" cxnId="{F6D8A79F-B9A8-4914-A236-8A43DAC99D3E}">
      <dgm:prSet/>
      <dgm:spPr/>
      <dgm:t>
        <a:bodyPr/>
        <a:lstStyle/>
        <a:p>
          <a:endParaRPr lang="es-ES"/>
        </a:p>
      </dgm:t>
    </dgm:pt>
    <dgm:pt modelId="{260AF8F4-EFCD-4A90-B219-9376BBE1B817}" type="sibTrans" cxnId="{F6D8A79F-B9A8-4914-A236-8A43DAC99D3E}">
      <dgm:prSet/>
      <dgm:spPr/>
      <dgm:t>
        <a:bodyPr/>
        <a:lstStyle/>
        <a:p>
          <a:endParaRPr lang="es-ES"/>
        </a:p>
      </dgm:t>
    </dgm:pt>
    <dgm:pt modelId="{41CABE10-FB34-4760-9E40-C3210026A29D}" type="pres">
      <dgm:prSet presAssocID="{A21CB348-E5DF-4310-AC7E-31052F517977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BFDBD834-AEAB-42C1-8848-DB89FD1E8C55}" type="pres">
      <dgm:prSet presAssocID="{182E1B2C-0115-4532-912C-0A4EC1255156}" presName="composite" presStyleCnt="0"/>
      <dgm:spPr/>
    </dgm:pt>
    <dgm:pt modelId="{B90A2F53-1778-420B-9D7E-1BB423A59C28}" type="pres">
      <dgm:prSet presAssocID="{182E1B2C-0115-4532-912C-0A4EC1255156}" presName="parentText" presStyleLbl="alignNode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8B15CE55-C7D6-4FDE-B876-CE4898F6A21C}" type="pres">
      <dgm:prSet presAssocID="{182E1B2C-0115-4532-912C-0A4EC1255156}" presName="descendantText" presStyleLbl="alignAcc1" presStyleIdx="0" presStyleCnt="1" custScaleY="18873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F6D8A79F-B9A8-4914-A236-8A43DAC99D3E}" srcId="{182E1B2C-0115-4532-912C-0A4EC1255156}" destId="{D6316441-5294-4685-B9AB-423F30C065DF}" srcOrd="2" destOrd="0" parTransId="{7135756A-F492-4561-BC6D-B94ED208613B}" sibTransId="{260AF8F4-EFCD-4A90-B219-9376BBE1B817}"/>
    <dgm:cxn modelId="{6B466B51-7E84-461C-9B4C-475E4E5A9260}" type="presOf" srcId="{27020933-6B3B-4EDE-BC93-7B04CFF1FD19}" destId="{8B15CE55-C7D6-4FDE-B876-CE4898F6A21C}" srcOrd="0" destOrd="1" presId="urn:microsoft.com/office/officeart/2005/8/layout/chevron2"/>
    <dgm:cxn modelId="{7EC240F6-D5BA-49AF-B971-80E5A078EC18}" srcId="{A21CB348-E5DF-4310-AC7E-31052F517977}" destId="{182E1B2C-0115-4532-912C-0A4EC1255156}" srcOrd="0" destOrd="0" parTransId="{707682F5-E7C4-4F0B-A386-32773F820932}" sibTransId="{38D07DED-B404-40D5-8CA6-3C25AAE60B1B}"/>
    <dgm:cxn modelId="{3414CD7D-D84C-4F8E-BA04-67507E585F3C}" srcId="{182E1B2C-0115-4532-912C-0A4EC1255156}" destId="{AE3E1270-48CC-4137-AD04-A6A32083F898}" srcOrd="0" destOrd="0" parTransId="{1D25FD6D-8F5A-41B6-A0CA-76147E6C0DC2}" sibTransId="{59CA91E6-FD3A-404C-8F76-AB86220DC70D}"/>
    <dgm:cxn modelId="{445BE712-E436-4328-8EA9-016E679FB9FE}" type="presOf" srcId="{A21CB348-E5DF-4310-AC7E-31052F517977}" destId="{41CABE10-FB34-4760-9E40-C3210026A29D}" srcOrd="0" destOrd="0" presId="urn:microsoft.com/office/officeart/2005/8/layout/chevron2"/>
    <dgm:cxn modelId="{7B33EBC3-EF3F-4FDF-AC75-FAEC0E5A299A}" type="presOf" srcId="{AE3E1270-48CC-4137-AD04-A6A32083F898}" destId="{8B15CE55-C7D6-4FDE-B876-CE4898F6A21C}" srcOrd="0" destOrd="0" presId="urn:microsoft.com/office/officeart/2005/8/layout/chevron2"/>
    <dgm:cxn modelId="{23F762C9-CC37-48DE-883A-C4DCC17AF4D9}" type="presOf" srcId="{182E1B2C-0115-4532-912C-0A4EC1255156}" destId="{B90A2F53-1778-420B-9D7E-1BB423A59C28}" srcOrd="0" destOrd="0" presId="urn:microsoft.com/office/officeart/2005/8/layout/chevron2"/>
    <dgm:cxn modelId="{0369CFF5-C234-498D-908E-D1C1E202A9E4}" srcId="{182E1B2C-0115-4532-912C-0A4EC1255156}" destId="{27020933-6B3B-4EDE-BC93-7B04CFF1FD19}" srcOrd="1" destOrd="0" parTransId="{F8FB31BA-B558-4B5E-867B-D116ACE6C1DB}" sibTransId="{60E106C7-11FA-4DF1-9B3C-4A7F88BBE3D4}"/>
    <dgm:cxn modelId="{4C1AAD36-F494-4CE5-9D53-456F475D107B}" type="presOf" srcId="{D6316441-5294-4685-B9AB-423F30C065DF}" destId="{8B15CE55-C7D6-4FDE-B876-CE4898F6A21C}" srcOrd="0" destOrd="2" presId="urn:microsoft.com/office/officeart/2005/8/layout/chevron2"/>
    <dgm:cxn modelId="{4ACAF938-80BF-4098-9260-D28F5167A3F1}" type="presParOf" srcId="{41CABE10-FB34-4760-9E40-C3210026A29D}" destId="{BFDBD834-AEAB-42C1-8848-DB89FD1E8C55}" srcOrd="0" destOrd="0" presId="urn:microsoft.com/office/officeart/2005/8/layout/chevron2"/>
    <dgm:cxn modelId="{57A24A93-DC6F-4B33-8EFF-4C33E413B599}" type="presParOf" srcId="{BFDBD834-AEAB-42C1-8848-DB89FD1E8C55}" destId="{B90A2F53-1778-420B-9D7E-1BB423A59C28}" srcOrd="0" destOrd="0" presId="urn:microsoft.com/office/officeart/2005/8/layout/chevron2"/>
    <dgm:cxn modelId="{F449D618-A089-4E22-9075-6106CE752C9A}" type="presParOf" srcId="{BFDBD834-AEAB-42C1-8848-DB89FD1E8C55}" destId="{8B15CE55-C7D6-4FDE-B876-CE4898F6A21C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8AD20F-EA5F-49B7-8759-1A2E5089C099}">
      <dsp:nvSpPr>
        <dsp:cNvPr id="0" name=""/>
        <dsp:cNvSpPr/>
      </dsp:nvSpPr>
      <dsp:spPr>
        <a:xfrm>
          <a:off x="4479233" y="-60312"/>
          <a:ext cx="2257204" cy="1314641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1. Documentos oficiales</a:t>
          </a:r>
        </a:p>
      </dsp:txBody>
      <dsp:txXfrm>
        <a:off x="4543408" y="3863"/>
        <a:ext cx="2128854" cy="1186291"/>
      </dsp:txXfrm>
    </dsp:sp>
    <dsp:sp modelId="{171241F3-D17A-4CF2-85BA-5DF080E8F3CC}">
      <dsp:nvSpPr>
        <dsp:cNvPr id="0" name=""/>
        <dsp:cNvSpPr/>
      </dsp:nvSpPr>
      <dsp:spPr>
        <a:xfrm>
          <a:off x="3693994" y="59700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212747" y="508270"/>
              </a:moveTo>
              <a:arcTo wR="1913841" hR="1913841" stAng="18764486" swAng="1217474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885F9C9-A65E-46EC-BE67-23C29EC32650}">
      <dsp:nvSpPr>
        <dsp:cNvPr id="0" name=""/>
        <dsp:cNvSpPr/>
      </dsp:nvSpPr>
      <dsp:spPr>
        <a:xfrm>
          <a:off x="6321257" y="1844927"/>
          <a:ext cx="2400838" cy="133184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2. Tramitación de la correspondencia. </a:t>
          </a:r>
        </a:p>
      </dsp:txBody>
      <dsp:txXfrm>
        <a:off x="6386272" y="1909942"/>
        <a:ext cx="2270808" cy="1201812"/>
      </dsp:txXfrm>
    </dsp:sp>
    <dsp:sp modelId="{D5D0E3E5-5DC1-4567-B8A4-EB853396F4E8}">
      <dsp:nvSpPr>
        <dsp:cNvPr id="0" name=""/>
        <dsp:cNvSpPr/>
      </dsp:nvSpPr>
      <dsp:spPr>
        <a:xfrm>
          <a:off x="3693994" y="59700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3613928" y="2792755"/>
              </a:moveTo>
              <a:arcTo wR="1913841" hR="1913841" stAng="1640289" swAng="1289453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80A0390-0D5C-4D64-AA19-D6A3D9A87575}">
      <dsp:nvSpPr>
        <dsp:cNvPr id="0" name=""/>
        <dsp:cNvSpPr/>
      </dsp:nvSpPr>
      <dsp:spPr>
        <a:xfrm>
          <a:off x="4532240" y="3799623"/>
          <a:ext cx="2151189" cy="125013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3. Calificaciones de Gente de Mar.</a:t>
          </a:r>
        </a:p>
      </dsp:txBody>
      <dsp:txXfrm>
        <a:off x="4593266" y="3860649"/>
        <a:ext cx="2029137" cy="1128081"/>
      </dsp:txXfrm>
    </dsp:sp>
    <dsp:sp modelId="{226B266D-0E1A-4E4D-A897-88EE8B522455}">
      <dsp:nvSpPr>
        <dsp:cNvPr id="0" name=""/>
        <dsp:cNvSpPr/>
      </dsp:nvSpPr>
      <dsp:spPr>
        <a:xfrm>
          <a:off x="3693994" y="59700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647909" y="3349182"/>
              </a:moveTo>
              <a:arcTo wR="1913841" hR="1913841" stAng="7884685" swAng="1336463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844C3E-5D38-4C0A-AD5F-52E06F4EE6EA}">
      <dsp:nvSpPr>
        <dsp:cNvPr id="0" name=""/>
        <dsp:cNvSpPr/>
      </dsp:nvSpPr>
      <dsp:spPr>
        <a:xfrm>
          <a:off x="2542252" y="1884681"/>
          <a:ext cx="2303484" cy="125233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000" kern="1200" dirty="0"/>
            <a:t>4. Manejo de la Publicaciones y Boletines Oficiales.</a:t>
          </a:r>
        </a:p>
      </dsp:txBody>
      <dsp:txXfrm>
        <a:off x="2603386" y="1945815"/>
        <a:ext cx="2181216" cy="1130066"/>
      </dsp:txXfrm>
    </dsp:sp>
    <dsp:sp modelId="{B5964FE5-4231-438C-9486-66028DC7CF18}">
      <dsp:nvSpPr>
        <dsp:cNvPr id="0" name=""/>
        <dsp:cNvSpPr/>
      </dsp:nvSpPr>
      <dsp:spPr>
        <a:xfrm>
          <a:off x="3693994" y="597007"/>
          <a:ext cx="3827682" cy="3827682"/>
        </a:xfrm>
        <a:custGeom>
          <a:avLst/>
          <a:gdLst/>
          <a:ahLst/>
          <a:cxnLst/>
          <a:rect l="0" t="0" r="0" b="0"/>
          <a:pathLst>
            <a:path>
              <a:moveTo>
                <a:pt x="192882" y="1076529"/>
              </a:moveTo>
              <a:arcTo wR="1913841" hR="1913841" stAng="12356681" swAng="1264329"/>
            </a:path>
          </a:pathLst>
        </a:custGeom>
        <a:noFill/>
        <a:ln w="6350" cap="flat" cmpd="sng" algn="in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9A944D-97A6-4F5A-A614-B5BC3588E4F3}">
      <dsp:nvSpPr>
        <dsp:cNvPr id="0" name=""/>
        <dsp:cNvSpPr/>
      </dsp:nvSpPr>
      <dsp:spPr>
        <a:xfrm>
          <a:off x="0" y="0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37A93E-EA47-49CA-B163-3C588A7B3C63}">
      <dsp:nvSpPr>
        <dsp:cNvPr id="0" name=""/>
        <dsp:cNvSpPr/>
      </dsp:nvSpPr>
      <dsp:spPr>
        <a:xfrm>
          <a:off x="0" y="0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Puede ser clasificada como PERSONAL. </a:t>
          </a:r>
        </a:p>
      </dsp:txBody>
      <dsp:txXfrm>
        <a:off x="0" y="0"/>
        <a:ext cx="5012809" cy="755373"/>
      </dsp:txXfrm>
    </dsp:sp>
    <dsp:sp modelId="{835CFCDC-532F-44B8-9F7C-3C1DA59190FB}">
      <dsp:nvSpPr>
        <dsp:cNvPr id="0" name=""/>
        <dsp:cNvSpPr/>
      </dsp:nvSpPr>
      <dsp:spPr>
        <a:xfrm>
          <a:off x="0" y="755373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597349B-5FAF-40FC-A6BF-6582C9D0BDDB}">
      <dsp:nvSpPr>
        <dsp:cNvPr id="0" name=""/>
        <dsp:cNvSpPr/>
      </dsp:nvSpPr>
      <dsp:spPr>
        <a:xfrm>
          <a:off x="0" y="755373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Resolución del CO / Jefe Repartición para S y R.</a:t>
          </a:r>
        </a:p>
      </dsp:txBody>
      <dsp:txXfrm>
        <a:off x="0" y="755373"/>
        <a:ext cx="5012809" cy="755373"/>
      </dsp:txXfrm>
    </dsp:sp>
    <dsp:sp modelId="{AA8EC0C6-E3DF-485D-9F75-431BDDFBABE1}">
      <dsp:nvSpPr>
        <dsp:cNvPr id="0" name=""/>
        <dsp:cNvSpPr/>
      </dsp:nvSpPr>
      <dsp:spPr>
        <a:xfrm>
          <a:off x="0" y="1510747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8B8BCA-7E60-4D4E-A0EE-1F5867F506B7}">
      <dsp:nvSpPr>
        <dsp:cNvPr id="0" name=""/>
        <dsp:cNvSpPr/>
      </dsp:nvSpPr>
      <dsp:spPr>
        <a:xfrm>
          <a:off x="0" y="1510747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Sí existe el cambio de clasificación. </a:t>
          </a:r>
        </a:p>
      </dsp:txBody>
      <dsp:txXfrm>
        <a:off x="0" y="1510747"/>
        <a:ext cx="5012809" cy="755373"/>
      </dsp:txXfrm>
    </dsp:sp>
    <dsp:sp modelId="{7EBF6C37-0C0C-496C-B53A-33A19922E64E}">
      <dsp:nvSpPr>
        <dsp:cNvPr id="0" name=""/>
        <dsp:cNvSpPr/>
      </dsp:nvSpPr>
      <dsp:spPr>
        <a:xfrm>
          <a:off x="0" y="2266121"/>
          <a:ext cx="501280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64450F0-5D6E-4D15-8F3A-60FCBCF218B1}">
      <dsp:nvSpPr>
        <dsp:cNvPr id="0" name=""/>
        <dsp:cNvSpPr/>
      </dsp:nvSpPr>
      <dsp:spPr>
        <a:xfrm>
          <a:off x="0" y="2266121"/>
          <a:ext cx="5012809" cy="7553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lvl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200" kern="1200" dirty="0"/>
            <a:t>Para toda la documentación S se debe dar “acuse recibo”. </a:t>
          </a:r>
        </a:p>
      </dsp:txBody>
      <dsp:txXfrm>
        <a:off x="0" y="2266121"/>
        <a:ext cx="5012809" cy="75537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1F86C71-873E-4D9E-BC4B-3A5C02D24522}">
      <dsp:nvSpPr>
        <dsp:cNvPr id="0" name=""/>
        <dsp:cNvSpPr/>
      </dsp:nvSpPr>
      <dsp:spPr>
        <a:xfrm>
          <a:off x="3233601" y="1684"/>
          <a:ext cx="7694917" cy="345103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 Siempre será de clasificación ordinaria y se referirá al documento sin vulnerar su contenido. 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Su numeración la pondrá la repartición de origen y será correlativa dentro del año, sin catalogar por materia.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 Sólo se dará acuse de recibo de la documentación "Reservada" cuando no sea tramitada por Correo Naval.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2000" b="0" kern="1200" dirty="0"/>
            <a:t> De  no recibir la autoridad emisora el acuse de recibo, dentro de un plazo de 15 días posterior al envío del documento, dicha autoridad deberá cerciorarse que éste no se haya extraviado.</a:t>
          </a:r>
        </a:p>
      </dsp:txBody>
      <dsp:txXfrm>
        <a:off x="3233601" y="433063"/>
        <a:ext cx="6400780" cy="2588273"/>
      </dsp:txXfrm>
    </dsp:sp>
    <dsp:sp modelId="{C56A6D42-003D-4424-9B25-7F77F7AFCEF4}">
      <dsp:nvSpPr>
        <dsp:cNvPr id="0" name=""/>
        <dsp:cNvSpPr/>
      </dsp:nvSpPr>
      <dsp:spPr>
        <a:xfrm>
          <a:off x="5035" y="220161"/>
          <a:ext cx="3227421" cy="277536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2880" tIns="91440" rIns="182880" bIns="9144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4800" kern="1200" dirty="0"/>
            <a:t>ACUSE RECIBO :</a:t>
          </a:r>
        </a:p>
      </dsp:txBody>
      <dsp:txXfrm>
        <a:off x="140517" y="355643"/>
        <a:ext cx="2956457" cy="250439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4000A-5142-443A-8CF6-61D2527FE661}">
      <dsp:nvSpPr>
        <dsp:cNvPr id="0" name=""/>
        <dsp:cNvSpPr/>
      </dsp:nvSpPr>
      <dsp:spPr>
        <a:xfrm rot="5400000">
          <a:off x="-476989" y="476989"/>
          <a:ext cx="3179929" cy="2225950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3500" kern="1200" dirty="0"/>
            <a:t>Despacho y envío </a:t>
          </a:r>
        </a:p>
      </dsp:txBody>
      <dsp:txXfrm rot="-5400000">
        <a:off x="1" y="1112974"/>
        <a:ext cx="2225950" cy="953979"/>
      </dsp:txXfrm>
    </dsp:sp>
    <dsp:sp modelId="{B985DDD8-73C7-4B5E-89D9-842FBA2B180A}">
      <dsp:nvSpPr>
        <dsp:cNvPr id="0" name=""/>
        <dsp:cNvSpPr/>
      </dsp:nvSpPr>
      <dsp:spPr>
        <a:xfrm rot="5400000">
          <a:off x="5600017" y="-3374067"/>
          <a:ext cx="2066953" cy="881508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Hacia el extranjero será enviada en valija diplomática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Se usará doble sobre para la documentación secreta. 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Aquel designado como “Correspondencia Oficial” deberá estar autorizado mediante resolución del mando. </a:t>
          </a:r>
        </a:p>
      </dsp:txBody>
      <dsp:txXfrm rot="-5400000">
        <a:off x="2225950" y="100900"/>
        <a:ext cx="8714188" cy="186515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54000A-5142-443A-8CF6-61D2527FE661}">
      <dsp:nvSpPr>
        <dsp:cNvPr id="0" name=""/>
        <dsp:cNvSpPr/>
      </dsp:nvSpPr>
      <dsp:spPr>
        <a:xfrm rot="5400000">
          <a:off x="-332440" y="333706"/>
          <a:ext cx="2216268" cy="15513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/>
            <a:t>Registro y Control</a:t>
          </a:r>
        </a:p>
      </dsp:txBody>
      <dsp:txXfrm rot="-5400000">
        <a:off x="0" y="776960"/>
        <a:ext cx="1551388" cy="664880"/>
      </dsp:txXfrm>
    </dsp:sp>
    <dsp:sp modelId="{B985DDD8-73C7-4B5E-89D9-842FBA2B180A}">
      <dsp:nvSpPr>
        <dsp:cNvPr id="0" name=""/>
        <dsp:cNvSpPr/>
      </dsp:nvSpPr>
      <dsp:spPr>
        <a:xfrm rot="5400000">
          <a:off x="5575926" y="-4023272"/>
          <a:ext cx="1440574" cy="94896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Libreta de Correspondencia.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Las Secretarías u Oficinas de Partes serán las encargadas de registrar y controlar la documentación.</a:t>
          </a:r>
        </a:p>
      </dsp:txBody>
      <dsp:txXfrm rot="-5400000">
        <a:off x="1551389" y="71588"/>
        <a:ext cx="9419327" cy="1299928"/>
      </dsp:txXfrm>
    </dsp:sp>
    <dsp:sp modelId="{6404DEB6-CBBB-401A-B057-4B1A0E2BDCFD}">
      <dsp:nvSpPr>
        <dsp:cNvPr id="0" name=""/>
        <dsp:cNvSpPr/>
      </dsp:nvSpPr>
      <dsp:spPr>
        <a:xfrm rot="5400000">
          <a:off x="-332440" y="2263825"/>
          <a:ext cx="2216268" cy="155138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b="0" kern="1200" dirty="0"/>
            <a:t>Timbres Oficiales</a:t>
          </a:r>
        </a:p>
      </dsp:txBody>
      <dsp:txXfrm rot="-5400000">
        <a:off x="0" y="2707079"/>
        <a:ext cx="1551388" cy="664880"/>
      </dsp:txXfrm>
    </dsp:sp>
    <dsp:sp modelId="{B72694E5-3244-4548-B9F4-622BE324B6A1}">
      <dsp:nvSpPr>
        <dsp:cNvPr id="0" name=""/>
        <dsp:cNvSpPr/>
      </dsp:nvSpPr>
      <dsp:spPr>
        <a:xfrm rot="5400000">
          <a:off x="5575926" y="-2093152"/>
          <a:ext cx="1440574" cy="9489650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1430" rIns="11430" bIns="11430" numCol="1" spcCol="1270" anchor="ctr" anchorCtr="0">
          <a:noAutofit/>
        </a:bodyPr>
        <a:lstStyle/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El timbre de la autoridad que firma, irá, preferentemente, en tinta roja, a la izquierda del pie de firma.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Toda unidad o repartición de la Armada, tendrá en forma permanente un membrete oficial destinado a dar autenticidad a los documentos</a:t>
          </a:r>
        </a:p>
        <a:p>
          <a:pPr marL="171450" lvl="1" indent="-171450" algn="l" defTabSz="8001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L" sz="1800" kern="1200" dirty="0"/>
            <a:t>Este timbre irá estampado o impreso en tinta roja o negra. </a:t>
          </a:r>
        </a:p>
      </dsp:txBody>
      <dsp:txXfrm rot="-5400000">
        <a:off x="1551389" y="2001708"/>
        <a:ext cx="9419327" cy="129992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CB49D3-5216-4EA1-ADF7-2C75D319AB22}">
      <dsp:nvSpPr>
        <dsp:cNvPr id="0" name=""/>
        <dsp:cNvSpPr/>
      </dsp:nvSpPr>
      <dsp:spPr>
        <a:xfrm>
          <a:off x="0" y="47605"/>
          <a:ext cx="8748215" cy="196559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just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L" sz="2400" kern="1200" dirty="0"/>
            <a:t>MISIÓN: Efectuar el envío seguro y expedito de toda correspondencia oficial al interior y exterior de la Armada, a través de los medios institucionales y/o extrainstitucionales, sean estos estatales o particulares, con el propósito de permitir el normal funcionamiento de la Institución en tiempo de paz</a:t>
          </a:r>
        </a:p>
      </dsp:txBody>
      <dsp:txXfrm>
        <a:off x="95953" y="143558"/>
        <a:ext cx="8556309" cy="1773693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2F53-1778-420B-9D7E-1BB423A59C28}">
      <dsp:nvSpPr>
        <dsp:cNvPr id="0" name=""/>
        <dsp:cNvSpPr/>
      </dsp:nvSpPr>
      <dsp:spPr>
        <a:xfrm rot="5400000">
          <a:off x="-537768" y="1385143"/>
          <a:ext cx="3585124" cy="2509587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4925" tIns="34925" rIns="34925" bIns="34925" numCol="1" spcCol="1270" anchor="ctr" anchorCtr="0">
          <a:noAutofit/>
        </a:bodyPr>
        <a:lstStyle/>
        <a:p>
          <a:pPr lvl="0" algn="ctr" defTabSz="24447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5500" kern="1200" dirty="0" err="1" smtClean="0"/>
            <a:t>Detallía</a:t>
          </a:r>
          <a:r>
            <a:rPr lang="es-MX" sz="5500" kern="1200" dirty="0" smtClean="0"/>
            <a:t>:</a:t>
          </a:r>
          <a:endParaRPr lang="es-CL" sz="5500" kern="1200" dirty="0"/>
        </a:p>
      </dsp:txBody>
      <dsp:txXfrm rot="-5400000">
        <a:off x="1" y="2102169"/>
        <a:ext cx="2509587" cy="1075537"/>
      </dsp:txXfrm>
    </dsp:sp>
    <dsp:sp modelId="{8B15CE55-C7D6-4FDE-B876-CE4898F6A21C}">
      <dsp:nvSpPr>
        <dsp:cNvPr id="0" name=""/>
        <dsp:cNvSpPr/>
      </dsp:nvSpPr>
      <dsp:spPr>
        <a:xfrm rot="5400000">
          <a:off x="4086662" y="-1575796"/>
          <a:ext cx="4022523" cy="717667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3335" rIns="13335" bIns="13335" numCol="1" spcCol="1270" anchor="ctr" anchorCtr="0">
          <a:noAutofit/>
        </a:bodyPr>
        <a:lstStyle/>
        <a:p>
          <a:pPr marL="228600" lvl="1" indent="-228600" algn="l" defTabSz="9334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kern="1200" dirty="0" smtClean="0"/>
            <a:t>En toda Unidad, Repartición, Fuerza o Base Naval, habrá una oficina de </a:t>
          </a:r>
          <a:r>
            <a:rPr lang="es-MX" sz="2100" kern="1200" dirty="0" err="1" smtClean="0"/>
            <a:t>Detallía</a:t>
          </a:r>
          <a:r>
            <a:rPr lang="es-MX" sz="2100" kern="1200" dirty="0" smtClean="0"/>
            <a:t> que cumplirá las funciones de ayudantía del 2º Comandante. </a:t>
          </a:r>
          <a:endParaRPr lang="es-CL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kern="1200" dirty="0" smtClean="0"/>
            <a:t>Esta oficina estará a cargo de un Oficial </a:t>
          </a:r>
          <a:r>
            <a:rPr lang="es-MX" sz="2100" kern="1200" dirty="0" err="1" smtClean="0"/>
            <a:t>Detall</a:t>
          </a:r>
          <a:r>
            <a:rPr lang="es-MX" sz="2100" kern="1200" dirty="0" smtClean="0"/>
            <a:t>. (en unidades menores podrá ser GM)</a:t>
          </a:r>
          <a:endParaRPr lang="es-CL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b="1" kern="1200" dirty="0" smtClean="0"/>
            <a:t>Administración del personal de Gente de Mar</a:t>
          </a:r>
          <a:endParaRPr lang="es-CL" sz="2100" kern="1200" dirty="0"/>
        </a:p>
        <a:p>
          <a:pPr marL="228600" lvl="1" indent="-228600" algn="l" defTabSz="9334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100" kern="1200" dirty="0" smtClean="0"/>
            <a:t>Deberá controlar la documentación propia del cargo del 2° Comandante y asesorar a éste en la actualización de ella, especialmente en lo referente a mantener al día los zafarranchos generales y listas de guardia,  revisaran las peticiones y justicias.</a:t>
          </a:r>
          <a:endParaRPr lang="es-CL" sz="2100" kern="1200" dirty="0"/>
        </a:p>
      </dsp:txBody>
      <dsp:txXfrm rot="-5400000">
        <a:off x="2509588" y="197641"/>
        <a:ext cx="6980310" cy="362979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2F53-1778-420B-9D7E-1BB423A59C28}">
      <dsp:nvSpPr>
        <dsp:cNvPr id="0" name=""/>
        <dsp:cNvSpPr/>
      </dsp:nvSpPr>
      <dsp:spPr>
        <a:xfrm rot="5400000">
          <a:off x="-515182" y="1510038"/>
          <a:ext cx="3434551" cy="2404186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4000" kern="1200" dirty="0" smtClean="0"/>
            <a:t>Secretaría:</a:t>
          </a:r>
          <a:endParaRPr lang="es-CL" sz="4000" kern="1200" dirty="0"/>
        </a:p>
      </dsp:txBody>
      <dsp:txXfrm rot="-5400000">
        <a:off x="1" y="2196948"/>
        <a:ext cx="2404186" cy="1030365"/>
      </dsp:txXfrm>
    </dsp:sp>
    <dsp:sp modelId="{8B15CE55-C7D6-4FDE-B876-CE4898F6A21C}">
      <dsp:nvSpPr>
        <dsp:cNvPr id="0" name=""/>
        <dsp:cNvSpPr/>
      </dsp:nvSpPr>
      <dsp:spPr>
        <a:xfrm rot="5400000">
          <a:off x="3938508" y="-1529952"/>
          <a:ext cx="4213430" cy="728207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En toda unidad o repartición, habrá una Oficina de Secretaría a cargo de un Oficial o por un Empleado Civil Administrativo. 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b="1" kern="1200" dirty="0" smtClean="0"/>
            <a:t>Llevará el control administrativo de los Oficiales. </a:t>
          </a:r>
          <a:endParaRPr lang="es-CL" sz="2000" b="1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Hará circular y pondrá oportunamente en conocimiento de los interesados aquella correspondencia, órdenes o instrucciones que deban ser conocidas por más de un miembro de la </a:t>
          </a:r>
          <a:r>
            <a:rPr lang="es-ES" sz="2000" kern="1200" dirty="0" smtClean="0"/>
            <a:t>organización.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Deberá llevar personalmente el control de la documentación secreta que se trámite y custodie en La Secretaría.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BR" sz="2000" kern="1200" dirty="0" smtClean="0"/>
            <a:t>El que se designe como </a:t>
          </a:r>
          <a:r>
            <a:rPr lang="es-ES" sz="2000" kern="1200" dirty="0" smtClean="0"/>
            <a:t>"Correspondencia Oficial“ quedará a las órdenes del OFSEC.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ES" sz="2000" kern="1200" dirty="0" smtClean="0"/>
            <a:t>Personal de </a:t>
          </a:r>
          <a:r>
            <a:rPr lang="es-ES" sz="2000" b="1" kern="1200" dirty="0" smtClean="0"/>
            <a:t>absoluta confianza</a:t>
          </a:r>
          <a:r>
            <a:rPr lang="es-ES" sz="2000" kern="1200" dirty="0" smtClean="0"/>
            <a:t>, debiendo elegírsele </a:t>
          </a:r>
          <a:r>
            <a:rPr lang="es-MX" sz="2000" kern="1200" dirty="0" smtClean="0"/>
            <a:t>entre los de mayor discreción y experiencia. </a:t>
          </a:r>
          <a:endParaRPr lang="es-CL" sz="2000" kern="1200" dirty="0"/>
        </a:p>
      </dsp:txBody>
      <dsp:txXfrm rot="-5400000">
        <a:off x="2404187" y="210052"/>
        <a:ext cx="7076391" cy="3802064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90A2F53-1778-420B-9D7E-1BB423A59C28}">
      <dsp:nvSpPr>
        <dsp:cNvPr id="0" name=""/>
        <dsp:cNvSpPr/>
      </dsp:nvSpPr>
      <dsp:spPr>
        <a:xfrm rot="5400000">
          <a:off x="-418817" y="1227585"/>
          <a:ext cx="2792118" cy="195448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MX" sz="3000" kern="1200" dirty="0" smtClean="0"/>
            <a:t>Oficina de partes:</a:t>
          </a:r>
          <a:endParaRPr lang="es-CL" sz="3000" kern="1200" dirty="0"/>
        </a:p>
      </dsp:txBody>
      <dsp:txXfrm rot="-5400000">
        <a:off x="1" y="1786008"/>
        <a:ext cx="1954482" cy="837636"/>
      </dsp:txXfrm>
    </dsp:sp>
    <dsp:sp modelId="{8B15CE55-C7D6-4FDE-B876-CE4898F6A21C}">
      <dsp:nvSpPr>
        <dsp:cNvPr id="0" name=""/>
        <dsp:cNvSpPr/>
      </dsp:nvSpPr>
      <dsp:spPr>
        <a:xfrm rot="5400000">
          <a:off x="4012025" y="-2053990"/>
          <a:ext cx="3425307" cy="7540392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34925" cap="flat" cmpd="sng" algn="in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2240" tIns="12700" rIns="12700" bIns="12700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Recepción, custodia, distribución y tramitación </a:t>
          </a:r>
          <a:r>
            <a:rPr lang="es-ES" sz="2000" kern="1200" dirty="0" smtClean="0"/>
            <a:t>de la documentación.</a:t>
          </a:r>
          <a:endParaRPr lang="es-CL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Entregar documentación a la Secretaría para el conocimiento del Mando y su posterior distribución.</a:t>
          </a:r>
          <a:endParaRPr lang="es-ES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MX" sz="2000" kern="1200" dirty="0" smtClean="0"/>
            <a:t>Efectuar el registro y control de la documentación despachada desde la Repartición.</a:t>
          </a:r>
          <a:endParaRPr lang="es-ES" sz="2000" kern="1200" dirty="0"/>
        </a:p>
      </dsp:txBody>
      <dsp:txXfrm rot="-5400000">
        <a:off x="1954483" y="170762"/>
        <a:ext cx="7373182" cy="309088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15128" y="1788454"/>
            <a:ext cx="8361229" cy="2098226"/>
          </a:xfrm>
        </p:spPr>
        <p:txBody>
          <a:bodyPr anchor="b">
            <a:noAutofit/>
          </a:bodyPr>
          <a:lstStyle>
            <a:lvl1pPr algn="ct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79906" y="3956279"/>
            <a:ext cx="6831673" cy="1086237"/>
          </a:xfrm>
        </p:spPr>
        <p:txBody>
          <a:bodyPr>
            <a:normAutofit/>
          </a:bodyPr>
          <a:lstStyle>
            <a:lvl1pPr marL="0" indent="0" algn="ct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3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52858" y="6453386"/>
            <a:ext cx="1607944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054" y="6453386"/>
            <a:ext cx="7023377" cy="404614"/>
          </a:xfrm>
        </p:spPr>
        <p:txBody>
          <a:bodyPr/>
          <a:lstStyle>
            <a:lvl1pPr algn="ctr">
              <a:defRPr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grpSp>
        <p:nvGrpSpPr>
          <p:cNvPr id="7" name="Group 6"/>
          <p:cNvGrpSpPr/>
          <p:nvPr/>
        </p:nvGrpSpPr>
        <p:grpSpPr>
          <a:xfrm>
            <a:off x="752858" y="744469"/>
            <a:ext cx="10674117" cy="5349671"/>
            <a:chOff x="752858" y="744469"/>
            <a:chExt cx="10674117" cy="5349671"/>
          </a:xfrm>
        </p:grpSpPr>
        <p:sp>
          <p:nvSpPr>
            <p:cNvPr id="11" name="Freeform 6"/>
            <p:cNvSpPr/>
            <p:nvPr/>
          </p:nvSpPr>
          <p:spPr bwMode="auto">
            <a:xfrm>
              <a:off x="8151962" y="1685652"/>
              <a:ext cx="3275013" cy="4408488"/>
            </a:xfrm>
            <a:custGeom>
              <a:avLst/>
              <a:gdLst/>
              <a:ahLst/>
              <a:cxnLst/>
              <a:rect l="l" t="t" r="r" b="b"/>
              <a:pathLst>
                <a:path w="10000" h="10000">
                  <a:moveTo>
                    <a:pt x="8761" y="0"/>
                  </a:moveTo>
                  <a:lnTo>
                    <a:pt x="10000" y="0"/>
                  </a:lnTo>
                  <a:lnTo>
                    <a:pt x="10000" y="10000"/>
                  </a:lnTo>
                  <a:lnTo>
                    <a:pt x="0" y="10000"/>
                  </a:lnTo>
                  <a:lnTo>
                    <a:pt x="0" y="9126"/>
                  </a:lnTo>
                  <a:lnTo>
                    <a:pt x="8761" y="9127"/>
                  </a:lnTo>
                  <a:lnTo>
                    <a:pt x="8761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  <p:sp>
          <p:nvSpPr>
            <p:cNvPr id="14" name="Freeform 6"/>
            <p:cNvSpPr/>
            <p:nvPr/>
          </p:nvSpPr>
          <p:spPr bwMode="auto">
            <a:xfrm flipH="1" flipV="1">
              <a:off x="752858" y="744469"/>
              <a:ext cx="3275668" cy="4408488"/>
            </a:xfrm>
            <a:custGeom>
              <a:avLst/>
              <a:gdLst/>
              <a:ahLst/>
              <a:cxnLst/>
              <a:rect l="l" t="t" r="r" b="b"/>
              <a:pathLst>
                <a:path w="10002" h="10000">
                  <a:moveTo>
                    <a:pt x="8763" y="0"/>
                  </a:moveTo>
                  <a:lnTo>
                    <a:pt x="10002" y="0"/>
                  </a:lnTo>
                  <a:lnTo>
                    <a:pt x="10002" y="10000"/>
                  </a:lnTo>
                  <a:lnTo>
                    <a:pt x="2" y="10000"/>
                  </a:lnTo>
                  <a:cubicBezTo>
                    <a:pt x="-2" y="9698"/>
                    <a:pt x="4" y="9427"/>
                    <a:pt x="0" y="9125"/>
                  </a:cubicBezTo>
                  <a:lnTo>
                    <a:pt x="8763" y="9128"/>
                  </a:lnTo>
                  <a:lnTo>
                    <a:pt x="8763" y="0"/>
                  </a:lnTo>
                  <a:close/>
                </a:path>
              </a:pathLst>
            </a:custGeom>
            <a:solidFill>
              <a:schemeClr val="tx2"/>
            </a:solidFill>
            <a:ln w="0">
              <a:noFill/>
              <a:prstDash val="solid"/>
              <a:round/>
              <a:headEnd/>
              <a:tailEnd/>
            </a:ln>
          </p:spPr>
        </p:sp>
      </p:grpSp>
    </p:spTree>
    <p:extLst>
      <p:ext uri="{BB962C8B-B14F-4D97-AF65-F5344CB8AC3E}">
        <p14:creationId xmlns:p14="http://schemas.microsoft.com/office/powerpoint/2010/main" val="386242704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3659307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025" y="1301360"/>
            <a:ext cx="9612971" cy="2852737"/>
          </a:xfrm>
        </p:spPr>
        <p:txBody>
          <a:bodyPr anchor="b">
            <a:normAutofit/>
          </a:bodyPr>
          <a:lstStyle>
            <a:lvl1pPr algn="r">
              <a:defRPr sz="7200" cap="all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5025" y="4216328"/>
            <a:ext cx="9612971" cy="1143324"/>
          </a:xfrm>
        </p:spPr>
        <p:txBody>
          <a:bodyPr/>
          <a:lstStyle>
            <a:lvl1pPr marL="0" indent="0" algn="r">
              <a:lnSpc>
                <a:spcPct val="112000"/>
              </a:lnSpc>
              <a:spcBef>
                <a:spcPts val="0"/>
              </a:spcBef>
              <a:spcAft>
                <a:spcPts val="0"/>
              </a:spcAft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38908" y="6453386"/>
            <a:ext cx="1622409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84312" y="6453386"/>
            <a:ext cx="7023377" cy="404614"/>
          </a:xfrm>
        </p:spPr>
        <p:txBody>
          <a:bodyPr/>
          <a:lstStyle>
            <a:lvl1pPr algn="ctr"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30683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7" name="Freeform 6" title="Crop Mark"/>
          <p:cNvSpPr/>
          <p:nvPr/>
        </p:nvSpPr>
        <p:spPr bwMode="auto">
          <a:xfrm>
            <a:off x="8151962" y="1685652"/>
            <a:ext cx="3275013" cy="4408488"/>
          </a:xfrm>
          <a:custGeom>
            <a:avLst/>
            <a:gdLst/>
            <a:ahLst/>
            <a:cxnLst/>
            <a:rect l="0" t="0" r="r" b="b"/>
            <a:pathLst>
              <a:path w="4125" h="5554">
                <a:moveTo>
                  <a:pt x="3614" y="0"/>
                </a:moveTo>
                <a:lnTo>
                  <a:pt x="4125" y="0"/>
                </a:lnTo>
                <a:lnTo>
                  <a:pt x="4125" y="5554"/>
                </a:lnTo>
                <a:lnTo>
                  <a:pt x="0" y="5554"/>
                </a:lnTo>
                <a:lnTo>
                  <a:pt x="0" y="5074"/>
                </a:lnTo>
                <a:lnTo>
                  <a:pt x="3614" y="5074"/>
                </a:lnTo>
                <a:lnTo>
                  <a:pt x="3614" y="0"/>
                </a:lnTo>
                <a:close/>
              </a:path>
            </a:pathLst>
          </a:custGeom>
          <a:solidFill>
            <a:schemeClr val="tx2"/>
          </a:solidFill>
          <a:ln w="0">
            <a:noFill/>
            <a:prstDash val="solid"/>
            <a:round/>
            <a:headEnd/>
            <a:tailEnd/>
          </a:ln>
        </p:spPr>
      </p:sp>
    </p:spTree>
    <p:extLst>
      <p:ext uri="{BB962C8B-B14F-4D97-AF65-F5344CB8AC3E}">
        <p14:creationId xmlns:p14="http://schemas.microsoft.com/office/powerpoint/2010/main" val="20982955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371600" y="2285999"/>
            <a:ext cx="4447786" cy="3581401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25403" y="2285999"/>
            <a:ext cx="4447786" cy="3581401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8644398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71600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25014" y="2340864"/>
            <a:ext cx="4443984" cy="823912"/>
          </a:xfrm>
        </p:spPr>
        <p:txBody>
          <a:bodyPr anchor="b">
            <a:noAutofit/>
          </a:bodyPr>
          <a:lstStyle>
            <a:lvl1pPr marL="0" indent="0">
              <a:lnSpc>
                <a:spcPct val="84000"/>
              </a:lnSpc>
              <a:spcBef>
                <a:spcPts val="0"/>
              </a:spcBef>
              <a:spcAft>
                <a:spcPts val="0"/>
              </a:spcAft>
              <a:buNone/>
              <a:defRPr sz="3000" b="0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25014" y="3305207"/>
            <a:ext cx="4443984" cy="2562193"/>
          </a:xfrm>
        </p:spPr>
        <p:txBody>
          <a:bodyPr/>
          <a:lstStyle>
            <a:lvl1pPr>
              <a:defRPr baseline="0">
                <a:solidFill>
                  <a:schemeClr val="tx2"/>
                </a:solidFill>
              </a:defRPr>
            </a:lvl1pPr>
            <a:lvl2pPr>
              <a:defRPr baseline="0">
                <a:solidFill>
                  <a:schemeClr val="tx2"/>
                </a:solidFill>
              </a:defRPr>
            </a:lvl2pPr>
            <a:lvl3pPr>
              <a:defRPr baseline="0">
                <a:solidFill>
                  <a:schemeClr val="tx2"/>
                </a:solidFill>
              </a:defRPr>
            </a:lvl3pPr>
            <a:lvl4pPr>
              <a:defRPr baseline="0">
                <a:solidFill>
                  <a:schemeClr val="tx2"/>
                </a:solidFill>
              </a:defRPr>
            </a:lvl4pPr>
            <a:lvl5pPr>
              <a:defRPr baseline="0">
                <a:solidFill>
                  <a:schemeClr val="tx2"/>
                </a:solidFill>
              </a:defRPr>
            </a:lvl5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801894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699798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4850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Autofit/>
          </a:bodyPr>
          <a:lstStyle>
            <a:lvl1pPr>
              <a:lnSpc>
                <a:spcPct val="84000"/>
              </a:lnSpc>
              <a:defRPr sz="4800" baseline="0">
                <a:solidFill>
                  <a:schemeClr val="tx2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56020" y="685801"/>
            <a:ext cx="5212080" cy="517525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6344"/>
            <a:ext cx="3855720" cy="3011056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2619237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 title="Background Shape"/>
          <p:cNvSpPr/>
          <p:nvPr/>
        </p:nvSpPr>
        <p:spPr>
          <a:xfrm>
            <a:off x="0" y="376"/>
            <a:ext cx="5303520" cy="6857624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3900" y="685800"/>
            <a:ext cx="3855720" cy="2157884"/>
          </a:xfrm>
        </p:spPr>
        <p:txBody>
          <a:bodyPr anchor="t">
            <a:normAutofit/>
          </a:bodyPr>
          <a:lstStyle>
            <a:lvl1pPr>
              <a:lnSpc>
                <a:spcPct val="84000"/>
              </a:lnSpc>
              <a:defRPr sz="4800" baseline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532120" y="0"/>
            <a:ext cx="6659880" cy="6857999"/>
          </a:xfrm>
        </p:spPr>
        <p:txBody>
          <a:bodyPr anchor="t"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23900" y="2855968"/>
            <a:ext cx="3855720" cy="3011432"/>
          </a:xfrm>
        </p:spPr>
        <p:txBody>
          <a:bodyPr/>
          <a:lstStyle>
            <a:lvl1pPr marL="0" indent="0">
              <a:lnSpc>
                <a:spcPct val="113000"/>
              </a:lnSpc>
              <a:spcBef>
                <a:spcPts val="0"/>
              </a:spcBef>
              <a:spcAft>
                <a:spcPts val="1500"/>
              </a:spcAft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723900" y="6453386"/>
            <a:ext cx="120457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2205945" y="6453386"/>
            <a:ext cx="2373675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9883140" y="6453386"/>
            <a:ext cx="1596292" cy="40461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Divider Bar"/>
          <p:cNvSpPr/>
          <p:nvPr/>
        </p:nvSpPr>
        <p:spPr>
          <a:xfrm>
            <a:off x="5303520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74259023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2295525"/>
            <a:ext cx="9601200" cy="3571875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92145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596561" y="624156"/>
            <a:ext cx="1565766" cy="52432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371600" y="624156"/>
            <a:ext cx="8179641" cy="5243244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7607845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371600" y="685800"/>
            <a:ext cx="9601200" cy="14859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286000"/>
            <a:ext cx="9601200" cy="3581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390650" y="6453386"/>
            <a:ext cx="120457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fld id="{F542846C-8030-4A03-BD4F-3E6619F99E2C}" type="datetimeFigureOut">
              <a:rPr lang="es-CL" smtClean="0"/>
              <a:t>03-07-2024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93564" y="6453386"/>
            <a:ext cx="6280830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 baseline="0">
                <a:solidFill>
                  <a:schemeClr val="tx2"/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472736" y="6453386"/>
            <a:ext cx="1596292" cy="40461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 baseline="0">
                <a:solidFill>
                  <a:schemeClr val="tx2"/>
                </a:solidFill>
              </a:defRPr>
            </a:lvl1pPr>
          </a:lstStyle>
          <a:p>
            <a:fld id="{1B463A13-0BE1-4D77-BE41-44646241BE2A}" type="slidenum">
              <a:rPr lang="es-CL" smtClean="0"/>
              <a:t>‹Nº›</a:t>
            </a:fld>
            <a:endParaRPr lang="es-CL"/>
          </a:p>
        </p:txBody>
      </p:sp>
      <p:sp>
        <p:nvSpPr>
          <p:cNvPr id="9" name="Rectangle 8" title="Side bar"/>
          <p:cNvSpPr/>
          <p:nvPr/>
        </p:nvSpPr>
        <p:spPr>
          <a:xfrm>
            <a:off x="478095" y="376"/>
            <a:ext cx="2286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2159518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9000"/>
        </a:lnSpc>
        <a:spcBef>
          <a:spcPct val="0"/>
        </a:spcBef>
        <a:buNone/>
        <a:defRPr sz="4400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84048" indent="-384048" algn="l" defTabSz="914400" rtl="0" eaLnBrk="1" latinLnBrk="0" hangingPunct="1">
        <a:lnSpc>
          <a:spcPct val="94000"/>
        </a:lnSpc>
        <a:spcBef>
          <a:spcPts val="1000"/>
        </a:spcBef>
        <a:spcAft>
          <a:spcPts val="200"/>
        </a:spcAft>
        <a:buFont typeface="Franklin Gothic Book" panose="020B0503020102020204" pitchFamily="34" charset="0"/>
        <a:buChar char="■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914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2000" i="1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371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8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828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800" i="1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2860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7432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600" i="1" kern="1200" baseline="0">
          <a:solidFill>
            <a:schemeClr val="tx2"/>
          </a:solidFill>
          <a:latin typeface="+mn-lt"/>
          <a:ea typeface="+mn-ea"/>
          <a:cs typeface="+mn-cs"/>
        </a:defRPr>
      </a:lvl6pPr>
      <a:lvl7pPr marL="32004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36576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–"/>
        <a:defRPr sz="1400" i="1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4114800" indent="-384048" algn="l" defTabSz="914400" rtl="0" eaLnBrk="1" latinLnBrk="0" hangingPunct="1">
        <a:lnSpc>
          <a:spcPct val="94000"/>
        </a:lnSpc>
        <a:spcBef>
          <a:spcPts val="500"/>
        </a:spcBef>
        <a:spcAft>
          <a:spcPts val="200"/>
        </a:spcAft>
        <a:buFont typeface="Franklin Gothic Book" panose="020B0503020102020204" pitchFamily="34" charset="0"/>
        <a:buChar char="■"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3" orient="horz" pos="1368">
          <p15:clr>
            <a:srgbClr val="F26B43"/>
          </p15:clr>
        </p15:guide>
        <p15:guide id="4" orient="horz" pos="1440">
          <p15:clr>
            <a:srgbClr val="F26B43"/>
          </p15:clr>
        </p15:guide>
        <p15:guide id="6" orient="horz" pos="3696">
          <p15:clr>
            <a:srgbClr val="F26B43"/>
          </p15:clr>
        </p15:guide>
        <p15:guide id="7" orient="horz" pos="432">
          <p15:clr>
            <a:srgbClr val="F26B43"/>
          </p15:clr>
        </p15:guide>
        <p15:guide id="8" orient="horz" pos="1512">
          <p15:clr>
            <a:srgbClr val="F26B43"/>
          </p15:clr>
        </p15:guide>
        <p15:guide id="9" pos="6912">
          <p15:clr>
            <a:srgbClr val="F26B43"/>
          </p15:clr>
        </p15:guide>
        <p15:guide id="10" pos="936">
          <p15:clr>
            <a:srgbClr val="F26B43"/>
          </p15:clr>
        </p15:guide>
        <p15:guide id="11" pos="864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g"/><Relationship Id="rId3" Type="http://schemas.openxmlformats.org/officeDocument/2006/relationships/diagramLayout" Target="../diagrams/layout1.xml"/><Relationship Id="rId7" Type="http://schemas.openxmlformats.org/officeDocument/2006/relationships/image" Target="../media/image3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2.xml"/><Relationship Id="rId3" Type="http://schemas.openxmlformats.org/officeDocument/2006/relationships/image" Target="../media/image4.png"/><Relationship Id="rId7" Type="http://schemas.openxmlformats.org/officeDocument/2006/relationships/diagramQuickStyle" Target="../diagrams/quickStyle2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2.xml"/><Relationship Id="rId5" Type="http://schemas.openxmlformats.org/officeDocument/2006/relationships/diagramData" Target="../diagrams/data2.xml"/><Relationship Id="rId4" Type="http://schemas.microsoft.com/office/2007/relationships/hdphoto" Target="../media/hdphoto1.wdp"/><Relationship Id="rId9" Type="http://schemas.microsoft.com/office/2007/relationships/diagramDrawing" Target="../diagrams/drawing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.jp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Relationship Id="rId9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7" Type="http://schemas.microsoft.com/office/2007/relationships/diagramDrawing" Target="../diagrams/drawing5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5.xml"/><Relationship Id="rId5" Type="http://schemas.openxmlformats.org/officeDocument/2006/relationships/diagramQuickStyle" Target="../diagrams/quickStyle5.xml"/><Relationship Id="rId4" Type="http://schemas.openxmlformats.org/officeDocument/2006/relationships/diagramLayout" Target="../diagrams/layout5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2.jpg"/><Relationship Id="rId7" Type="http://schemas.openxmlformats.org/officeDocument/2006/relationships/diagramColors" Target="../diagrams/colors6.xml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7" Type="http://schemas.microsoft.com/office/2007/relationships/diagramDrawing" Target="../diagrams/drawing7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7.xml"/><Relationship Id="rId5" Type="http://schemas.openxmlformats.org/officeDocument/2006/relationships/diagramQuickStyle" Target="../diagrams/quickStyle7.xml"/><Relationship Id="rId4" Type="http://schemas.openxmlformats.org/officeDocument/2006/relationships/diagramLayout" Target="../diagrams/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7" Type="http://schemas.microsoft.com/office/2007/relationships/diagramDrawing" Target="../diagrams/drawing8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8.xml"/><Relationship Id="rId5" Type="http://schemas.openxmlformats.org/officeDocument/2006/relationships/diagramQuickStyle" Target="../diagrams/quickStyle8.xml"/><Relationship Id="rId4" Type="http://schemas.openxmlformats.org/officeDocument/2006/relationships/diagramLayout" Target="../diagrams/layout8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Relationship Id="rId9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sz="6600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T1 AB Constanza Valenzuela </a:t>
            </a:r>
            <a:r>
              <a:rPr lang="es-CL" dirty="0" smtClean="0"/>
              <a:t>Farfán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0248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>
            <a:extLst>
              <a:ext uri="{FF2B5EF4-FFF2-40B4-BE49-F238E27FC236}">
                <a16:creationId xmlns:a16="http://schemas.microsoft.com/office/drawing/2014/main" id="{2529A329-133F-74C4-AE9C-1876ABD63BA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21097794"/>
              </p:ext>
            </p:extLst>
          </p:nvPr>
        </p:nvGraphicFramePr>
        <p:xfrm>
          <a:off x="768626" y="1689652"/>
          <a:ext cx="11264348" cy="49894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5" name="Grupo 4">
            <a:extLst>
              <a:ext uri="{FF2B5EF4-FFF2-40B4-BE49-F238E27FC236}">
                <a16:creationId xmlns:a16="http://schemas.microsoft.com/office/drawing/2014/main" id="{D66509AF-913E-1A21-CE92-17E9E0D9FAB0}"/>
              </a:ext>
            </a:extLst>
          </p:cNvPr>
          <p:cNvGrpSpPr/>
          <p:nvPr/>
        </p:nvGrpSpPr>
        <p:grpSpPr>
          <a:xfrm>
            <a:off x="1060174" y="301023"/>
            <a:ext cx="7699513" cy="984438"/>
            <a:chOff x="0" y="0"/>
            <a:chExt cx="7436564" cy="984902"/>
          </a:xfrm>
        </p:grpSpPr>
        <p:sp>
          <p:nvSpPr>
            <p:cNvPr id="6" name="Rectángulo: esquinas redondeadas 5">
              <a:extLst>
                <a:ext uri="{FF2B5EF4-FFF2-40B4-BE49-F238E27FC236}">
                  <a16:creationId xmlns:a16="http://schemas.microsoft.com/office/drawing/2014/main" id="{0268325A-FEA7-743A-F017-1E8E10964415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A2E81BD3-CEA5-BE95-34E8-B588DC6C7B9D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UNIDADES TEMÁTICAS</a:t>
              </a:r>
            </a:p>
          </p:txBody>
        </p:sp>
      </p:grpSp>
      <p:pic>
        <p:nvPicPr>
          <p:cNvPr id="8" name="Imagen 7">
            <a:extLst>
              <a:ext uri="{FF2B5EF4-FFF2-40B4-BE49-F238E27FC236}">
                <a16:creationId xmlns:a16="http://schemas.microsoft.com/office/drawing/2014/main" id="{71B09F3E-A229-7B89-9C27-7D0BE539E7E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53967" y="3306417"/>
            <a:ext cx="1293665" cy="1414407"/>
          </a:xfrm>
          <a:prstGeom prst="rect">
            <a:avLst/>
          </a:prstGeom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580B47D0-06FD-1668-6122-9756023C959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036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69120" y="1939190"/>
            <a:ext cx="9601200" cy="1231900"/>
          </a:xfrm>
        </p:spPr>
        <p:txBody>
          <a:bodyPr/>
          <a:lstStyle/>
          <a:p>
            <a:r>
              <a:rPr lang="es-CL" dirty="0"/>
              <a:t>Generalidades: </a:t>
            </a:r>
          </a:p>
          <a:p>
            <a:endParaRPr lang="es-CL" dirty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UT N°2 TRAMITACIÓN DE LA CORRESPONDENCIA </a:t>
              </a:r>
            </a:p>
          </p:txBody>
        </p:sp>
      </p:grpSp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7591DC6D-8EA7-BABD-1A66-77B40966BA54}"/>
              </a:ext>
            </a:extLst>
          </p:cNvPr>
          <p:cNvPicPr>
            <a:picLocks noChangeAspect="1"/>
          </p:cNvPicPr>
          <p:nvPr/>
        </p:nvPicPr>
        <p:blipFill>
          <a:blip r:embed="rId3">
            <a:lum bright="70000" contrast="-70000"/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778" b="100000" l="2667" r="96889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2404888" y="2604254"/>
            <a:ext cx="3399563" cy="3399563"/>
          </a:xfrm>
          <a:prstGeom prst="rect">
            <a:avLst/>
          </a:prstGeom>
        </p:spPr>
      </p:pic>
      <p:sp>
        <p:nvSpPr>
          <p:cNvPr id="11" name="CuadroTexto 10">
            <a:extLst>
              <a:ext uri="{FF2B5EF4-FFF2-40B4-BE49-F238E27FC236}">
                <a16:creationId xmlns:a16="http://schemas.microsoft.com/office/drawing/2014/main" id="{25F52E12-4DA2-FFC1-7E51-9DC17DEE8CAD}"/>
              </a:ext>
            </a:extLst>
          </p:cNvPr>
          <p:cNvSpPr txBox="1"/>
          <p:nvPr/>
        </p:nvSpPr>
        <p:spPr>
          <a:xfrm>
            <a:off x="2775730" y="3582524"/>
            <a:ext cx="260496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b="1" dirty="0"/>
              <a:t>SECRETOS (S)</a:t>
            </a:r>
          </a:p>
          <a:p>
            <a:r>
              <a:rPr lang="es-CL" sz="2400" b="1" dirty="0"/>
              <a:t>RESERVADOS (R)</a:t>
            </a:r>
          </a:p>
          <a:p>
            <a:r>
              <a:rPr lang="es-CL" sz="2400" b="1" dirty="0"/>
              <a:t>ORDINARIOS (O)</a:t>
            </a:r>
          </a:p>
        </p:txBody>
      </p:sp>
      <p:sp>
        <p:nvSpPr>
          <p:cNvPr id="9" name="Cerrar llave 8">
            <a:extLst>
              <a:ext uri="{FF2B5EF4-FFF2-40B4-BE49-F238E27FC236}">
                <a16:creationId xmlns:a16="http://schemas.microsoft.com/office/drawing/2014/main" id="{42536EBA-6187-8DA3-D55C-9C0445ACDC3D}"/>
              </a:ext>
            </a:extLst>
          </p:cNvPr>
          <p:cNvSpPr/>
          <p:nvPr/>
        </p:nvSpPr>
        <p:spPr>
          <a:xfrm>
            <a:off x="5459675" y="2915478"/>
            <a:ext cx="1431235" cy="3021496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B1D7D2DA-E4F3-5576-AD0E-B819789DD04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9320595"/>
              </p:ext>
            </p:extLst>
          </p:nvPr>
        </p:nvGraphicFramePr>
        <p:xfrm>
          <a:off x="6993279" y="2804461"/>
          <a:ext cx="5012809" cy="30214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936646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Diagrama 8">
            <a:extLst>
              <a:ext uri="{FF2B5EF4-FFF2-40B4-BE49-F238E27FC236}">
                <a16:creationId xmlns:a16="http://schemas.microsoft.com/office/drawing/2014/main" id="{D05D0401-EB8A-F9E0-52B2-497E5B80FCC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38894850"/>
              </p:ext>
            </p:extLst>
          </p:nvPr>
        </p:nvGraphicFramePr>
        <p:xfrm>
          <a:off x="1257300" y="2022061"/>
          <a:ext cx="10934700" cy="3454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Imagen 9">
            <a:extLst>
              <a:ext uri="{FF2B5EF4-FFF2-40B4-BE49-F238E27FC236}">
                <a16:creationId xmlns:a16="http://schemas.microsoft.com/office/drawing/2014/main" id="{689F79AB-6556-0C3E-16C7-D3CEDBB0281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12" name="Grupo 11">
            <a:extLst>
              <a:ext uri="{FF2B5EF4-FFF2-40B4-BE49-F238E27FC236}">
                <a16:creationId xmlns:a16="http://schemas.microsoft.com/office/drawing/2014/main" id="{86441EE6-7D2C-C992-8112-650934FC9205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13" name="Rectángulo: esquinas redondeadas 12">
              <a:extLst>
                <a:ext uri="{FF2B5EF4-FFF2-40B4-BE49-F238E27FC236}">
                  <a16:creationId xmlns:a16="http://schemas.microsoft.com/office/drawing/2014/main" id="{41288B87-0C36-B55B-E97C-255B1395F08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14" name="Rectángulo: esquinas redondeadas 4">
              <a:extLst>
                <a:ext uri="{FF2B5EF4-FFF2-40B4-BE49-F238E27FC236}">
                  <a16:creationId xmlns:a16="http://schemas.microsoft.com/office/drawing/2014/main" id="{5D856D1C-C5B3-2F31-53AD-8C54EC48C4D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UT N°2 TRAMITACIÓN DE LA CORRESPONDENCIA </a:t>
              </a:r>
            </a:p>
          </p:txBody>
        </p:sp>
      </p:grpSp>
      <p:pic>
        <p:nvPicPr>
          <p:cNvPr id="18" name="Imagen 17">
            <a:extLst>
              <a:ext uri="{FF2B5EF4-FFF2-40B4-BE49-F238E27FC236}">
                <a16:creationId xmlns:a16="http://schemas.microsoft.com/office/drawing/2014/main" id="{CF23182C-D10F-5612-BEBA-03F5668F9AC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60454" y="1728574"/>
            <a:ext cx="7588113" cy="4590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93934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4800" b="1" dirty="0">
                  <a:solidFill>
                    <a:sysClr val="window" lastClr="FFFFFF"/>
                  </a:solidFill>
                  <a:latin typeface="Calibri"/>
                </a:rPr>
                <a:t>GENERALIDADES</a:t>
              </a:r>
              <a:endPara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AAC6951D-570D-4390-A42A-0E9CE84901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88254399"/>
              </p:ext>
            </p:extLst>
          </p:nvPr>
        </p:nvGraphicFramePr>
        <p:xfrm>
          <a:off x="982639" y="1924334"/>
          <a:ext cx="11041039" cy="31799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2" name="Imagen 11">
            <a:extLst>
              <a:ext uri="{FF2B5EF4-FFF2-40B4-BE49-F238E27FC236}">
                <a16:creationId xmlns:a16="http://schemas.microsoft.com/office/drawing/2014/main" id="{C46CEF27-18BD-EAFD-0EB0-76437153B6F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82891" y="4308731"/>
            <a:ext cx="5763196" cy="1803992"/>
          </a:xfrm>
          <a:prstGeom prst="rect">
            <a:avLst/>
          </a:prstGeom>
        </p:spPr>
      </p:pic>
      <p:pic>
        <p:nvPicPr>
          <p:cNvPr id="17" name="Imagen 16">
            <a:extLst>
              <a:ext uri="{FF2B5EF4-FFF2-40B4-BE49-F238E27FC236}">
                <a16:creationId xmlns:a16="http://schemas.microsoft.com/office/drawing/2014/main" id="{922F8F81-C168-E404-CF9F-CC98A83C9EF4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845913" y="2329727"/>
            <a:ext cx="6513260" cy="392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022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4800" b="1" dirty="0">
                  <a:solidFill>
                    <a:sysClr val="window" lastClr="FFFFFF"/>
                  </a:solidFill>
                  <a:latin typeface="Calibri"/>
                </a:rPr>
                <a:t>GENERALIDADES</a:t>
              </a:r>
              <a:endParaRPr kumimoji="0" lang="es-CL" sz="48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aphicFrame>
        <p:nvGraphicFramePr>
          <p:cNvPr id="13" name="Diagrama 12">
            <a:extLst>
              <a:ext uri="{FF2B5EF4-FFF2-40B4-BE49-F238E27FC236}">
                <a16:creationId xmlns:a16="http://schemas.microsoft.com/office/drawing/2014/main" id="{AAC6951D-570D-4390-A42A-0E9CE84901D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39741902"/>
              </p:ext>
            </p:extLst>
          </p:nvPr>
        </p:nvGraphicFramePr>
        <p:xfrm>
          <a:off x="982639" y="1924334"/>
          <a:ext cx="11041039" cy="4148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7734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tretch>
            <a:fillRect/>
          </a:stretch>
        </p:blipFill>
        <p:spPr>
          <a:xfrm>
            <a:off x="4568456" y="3235791"/>
            <a:ext cx="4162698" cy="4162698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CORREO NAVAL </a:t>
              </a:r>
            </a:p>
          </p:txBody>
        </p:sp>
      </p:grpSp>
      <p:graphicFrame>
        <p:nvGraphicFramePr>
          <p:cNvPr id="5" name="Diagrama 4">
            <a:extLst>
              <a:ext uri="{FF2B5EF4-FFF2-40B4-BE49-F238E27FC236}">
                <a16:creationId xmlns:a16="http://schemas.microsoft.com/office/drawing/2014/main" id="{C1166276-3E8D-A398-F61C-D18DA38D4F4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55836318"/>
              </p:ext>
            </p:extLst>
          </p:nvPr>
        </p:nvGraphicFramePr>
        <p:xfrm>
          <a:off x="2402006" y="1857521"/>
          <a:ext cx="8748215" cy="206081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9" name="CuadroTexto 8">
            <a:extLst>
              <a:ext uri="{FF2B5EF4-FFF2-40B4-BE49-F238E27FC236}">
                <a16:creationId xmlns:a16="http://schemas.microsoft.com/office/drawing/2014/main" id="{DE11743D-685D-CEEF-8C53-E1D5A49FDAA1}"/>
              </a:ext>
            </a:extLst>
          </p:cNvPr>
          <p:cNvSpPr txBox="1"/>
          <p:nvPr/>
        </p:nvSpPr>
        <p:spPr>
          <a:xfrm>
            <a:off x="5369998" y="4439977"/>
            <a:ext cx="6093724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Iquique.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Valparaíso.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Santiago.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Talcahuano.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Puerto Montt.</a:t>
            </a:r>
          </a:p>
          <a:p>
            <a:r>
              <a:rPr lang="es-CL" sz="1800" dirty="0">
                <a:solidFill>
                  <a:srgbClr val="000000"/>
                </a:solidFill>
                <a:latin typeface="Times New Roman" panose="02020603050405020304" pitchFamily="18" charset="0"/>
              </a:rPr>
              <a:t>Correo Naval Punta Arenas.</a:t>
            </a:r>
          </a:p>
        </p:txBody>
      </p:sp>
    </p:spTree>
    <p:extLst>
      <p:ext uri="{BB962C8B-B14F-4D97-AF65-F5344CB8AC3E}">
        <p14:creationId xmlns:p14="http://schemas.microsoft.com/office/powerpoint/2010/main" val="1469685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SECRETARÍA/DETALLÍA/OFICINA DE PARTES. </a:t>
              </a:r>
            </a:p>
          </p:txBody>
        </p:sp>
      </p:grp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2731884036"/>
              </p:ext>
            </p:extLst>
          </p:nvPr>
        </p:nvGraphicFramePr>
        <p:xfrm>
          <a:off x="1722474" y="1935125"/>
          <a:ext cx="9686261" cy="4433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974226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SECRETARÍA/DETALLÍA/OFICINA DE PARTES. </a:t>
              </a:r>
            </a:p>
          </p:txBody>
        </p:sp>
      </p:grp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1027665488"/>
              </p:ext>
            </p:extLst>
          </p:nvPr>
        </p:nvGraphicFramePr>
        <p:xfrm>
          <a:off x="1722474" y="1935125"/>
          <a:ext cx="9686261" cy="4433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22168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36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SECRETARÍA/DETALLÍA/OFICINA DE PARTES. </a:t>
              </a:r>
            </a:p>
          </p:txBody>
        </p:sp>
      </p:grpSp>
      <p:graphicFrame>
        <p:nvGraphicFramePr>
          <p:cNvPr id="5" name="Diagrama 4"/>
          <p:cNvGraphicFramePr/>
          <p:nvPr>
            <p:extLst>
              <p:ext uri="{D42A27DB-BD31-4B8C-83A1-F6EECF244321}">
                <p14:modId xmlns:p14="http://schemas.microsoft.com/office/powerpoint/2010/main" val="3367570929"/>
              </p:ext>
            </p:extLst>
          </p:nvPr>
        </p:nvGraphicFramePr>
        <p:xfrm>
          <a:off x="1903228" y="2232838"/>
          <a:ext cx="9494875" cy="36044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Imagen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12535" y="1090244"/>
            <a:ext cx="2581386" cy="2581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7050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3BEC9CD-647C-8535-47ED-3F57E55C93A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  <p:grpSp>
        <p:nvGrpSpPr>
          <p:cNvPr id="2" name="Grupo 1">
            <a:extLst>
              <a:ext uri="{FF2B5EF4-FFF2-40B4-BE49-F238E27FC236}">
                <a16:creationId xmlns:a16="http://schemas.microsoft.com/office/drawing/2014/main" id="{BF3FF439-70F8-CE8F-EAAE-B2B0B4E8DC13}"/>
              </a:ext>
            </a:extLst>
          </p:cNvPr>
          <p:cNvGrpSpPr/>
          <p:nvPr/>
        </p:nvGrpSpPr>
        <p:grpSpPr>
          <a:xfrm>
            <a:off x="1371600" y="188585"/>
            <a:ext cx="7772400" cy="1339171"/>
            <a:chOff x="0" y="0"/>
            <a:chExt cx="7436564" cy="984902"/>
          </a:xfrm>
        </p:grpSpPr>
        <p:sp>
          <p:nvSpPr>
            <p:cNvPr id="3" name="Rectángulo: esquinas redondeadas 2">
              <a:extLst>
                <a:ext uri="{FF2B5EF4-FFF2-40B4-BE49-F238E27FC236}">
                  <a16:creationId xmlns:a16="http://schemas.microsoft.com/office/drawing/2014/main" id="{32A22EDD-E723-73E9-697E-78DDD2DE130D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7" name="Rectángulo: esquinas redondeadas 4">
              <a:extLst>
                <a:ext uri="{FF2B5EF4-FFF2-40B4-BE49-F238E27FC236}">
                  <a16:creationId xmlns:a16="http://schemas.microsoft.com/office/drawing/2014/main" id="{233A42FB-2D2B-92AC-2D28-6291E298B59E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lang="es-CL" sz="3600" b="1" dirty="0" smtClean="0">
                  <a:solidFill>
                    <a:sysClr val="window" lastClr="FFFFFF"/>
                  </a:solidFill>
                  <a:latin typeface="Calibri"/>
                </a:rPr>
                <a:t>RESÚMEN</a:t>
              </a:r>
              <a:endParaRPr kumimoji="0" lang="es-CL" sz="3600" b="1" i="0" u="none" strike="noStrike" kern="120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sp>
        <p:nvSpPr>
          <p:cNvPr id="6" name="CuadroTexto 5"/>
          <p:cNvSpPr txBox="1"/>
          <p:nvPr/>
        </p:nvSpPr>
        <p:spPr>
          <a:xfrm>
            <a:off x="1371600" y="1828800"/>
            <a:ext cx="7208874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CL" dirty="0" smtClean="0"/>
          </a:p>
          <a:p>
            <a:endParaRPr lang="es-CL" dirty="0" smtClean="0"/>
          </a:p>
          <a:p>
            <a:r>
              <a:rPr lang="es-CL" dirty="0" smtClean="0"/>
              <a:t>Diferencia entre PARTE – MEMO – OFICIO.</a:t>
            </a:r>
          </a:p>
          <a:p>
            <a:endParaRPr lang="es-CL" dirty="0"/>
          </a:p>
          <a:p>
            <a:r>
              <a:rPr lang="es-CL" dirty="0" smtClean="0"/>
              <a:t>US – UD</a:t>
            </a:r>
          </a:p>
          <a:p>
            <a:endParaRPr lang="es-CL" dirty="0" smtClean="0"/>
          </a:p>
          <a:p>
            <a:r>
              <a:rPr lang="es-CL" dirty="0" smtClean="0"/>
              <a:t>Colores ROJO – AZUL – CAFÉ</a:t>
            </a:r>
          </a:p>
          <a:p>
            <a:endParaRPr lang="es-CL" dirty="0" smtClean="0"/>
          </a:p>
          <a:p>
            <a:r>
              <a:rPr lang="es-CL" dirty="0" smtClean="0"/>
              <a:t>Secretaría: OF – </a:t>
            </a:r>
            <a:r>
              <a:rPr lang="es-CL" dirty="0" err="1" smtClean="0"/>
              <a:t>Detallía</a:t>
            </a:r>
            <a:r>
              <a:rPr lang="es-CL" dirty="0" smtClean="0"/>
              <a:t>: GM</a:t>
            </a:r>
          </a:p>
          <a:p>
            <a:endParaRPr lang="es-CL" dirty="0"/>
          </a:p>
          <a:p>
            <a:r>
              <a:rPr lang="es-CL" dirty="0" smtClean="0"/>
              <a:t>Niveles de acceso a la información. </a:t>
            </a:r>
          </a:p>
          <a:p>
            <a:endParaRPr lang="es-CL" dirty="0"/>
          </a:p>
          <a:p>
            <a:endParaRPr lang="es-CL" dirty="0" smtClean="0"/>
          </a:p>
        </p:txBody>
      </p:sp>
    </p:spTree>
    <p:extLst>
      <p:ext uri="{BB962C8B-B14F-4D97-AF65-F5344CB8AC3E}">
        <p14:creationId xmlns:p14="http://schemas.microsoft.com/office/powerpoint/2010/main" val="4063090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5D108BA-0C98-17B2-3203-314543F36C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06500" y="1638300"/>
            <a:ext cx="9601200" cy="3581400"/>
          </a:xfrm>
        </p:spPr>
        <p:txBody>
          <a:bodyPr/>
          <a:lstStyle/>
          <a:p>
            <a:pPr marL="0" indent="0">
              <a:buNone/>
            </a:pPr>
            <a:endParaRPr lang="es-CL" dirty="0"/>
          </a:p>
          <a:p>
            <a:r>
              <a:rPr lang="es-CL" dirty="0"/>
              <a:t>Reglamento 7-20/1 de Publicaciones y tramitaciones de la Armada. </a:t>
            </a:r>
          </a:p>
          <a:p>
            <a:r>
              <a:rPr lang="es-CL" dirty="0" smtClean="0"/>
              <a:t>Cartilla </a:t>
            </a:r>
            <a:r>
              <a:rPr lang="es-CL" dirty="0"/>
              <a:t>“El ejercicio del Mando” Profesor Eduard Sims San </a:t>
            </a:r>
            <a:r>
              <a:rPr lang="es-CL" dirty="0" smtClean="0"/>
              <a:t>Román.</a:t>
            </a:r>
          </a:p>
          <a:p>
            <a:r>
              <a:rPr lang="es-CL" dirty="0" smtClean="0"/>
              <a:t>Ordenanza de la Armada.</a:t>
            </a:r>
            <a:endParaRPr lang="es-CL" dirty="0"/>
          </a:p>
        </p:txBody>
      </p:sp>
      <p:grpSp>
        <p:nvGrpSpPr>
          <p:cNvPr id="4" name="Grupo 3">
            <a:extLst>
              <a:ext uri="{FF2B5EF4-FFF2-40B4-BE49-F238E27FC236}">
                <a16:creationId xmlns:a16="http://schemas.microsoft.com/office/drawing/2014/main" id="{64E49855-C251-4D6F-A0D2-0B96B8D6DD0D}"/>
              </a:ext>
            </a:extLst>
          </p:cNvPr>
          <p:cNvGrpSpPr/>
          <p:nvPr/>
        </p:nvGrpSpPr>
        <p:grpSpPr>
          <a:xfrm>
            <a:off x="1371600" y="188586"/>
            <a:ext cx="7436564" cy="984902"/>
            <a:chOff x="0" y="0"/>
            <a:chExt cx="7436564" cy="984902"/>
          </a:xfrm>
        </p:grpSpPr>
        <p:sp>
          <p:nvSpPr>
            <p:cNvPr id="5" name="Rectángulo: esquinas redondeadas 4">
              <a:extLst>
                <a:ext uri="{FF2B5EF4-FFF2-40B4-BE49-F238E27FC236}">
                  <a16:creationId xmlns:a16="http://schemas.microsoft.com/office/drawing/2014/main" id="{54A2A7B3-3B79-8590-83DD-9C7E9D19EA2F}"/>
                </a:ext>
              </a:extLst>
            </p:cNvPr>
            <p:cNvSpPr/>
            <p:nvPr/>
          </p:nvSpPr>
          <p:spPr>
            <a:xfrm>
              <a:off x="0" y="0"/>
              <a:ext cx="7436564" cy="984902"/>
            </a:xfrm>
            <a:prstGeom prst="roundRect">
              <a:avLst/>
            </a:prstGeom>
            <a:solidFill>
              <a:srgbClr val="C0504D">
                <a:hueOff val="0"/>
                <a:satOff val="0"/>
                <a:lumOff val="0"/>
                <a:alphaOff val="0"/>
              </a:srgbClr>
            </a:solidFill>
            <a:ln w="25400" cap="flat" cmpd="sng" algn="ctr">
              <a:solidFill>
                <a:sysClr val="window" lastClr="FFFFFF">
                  <a:hueOff val="0"/>
                  <a:satOff val="0"/>
                  <a:lumOff val="0"/>
                  <a:alphaOff val="0"/>
                </a:sysClr>
              </a:solidFill>
              <a:prstDash val="solid"/>
            </a:ln>
            <a:effectLst/>
          </p:spPr>
        </p:sp>
        <p:sp>
          <p:nvSpPr>
            <p:cNvPr id="6" name="Rectángulo: esquinas redondeadas 4">
              <a:extLst>
                <a:ext uri="{FF2B5EF4-FFF2-40B4-BE49-F238E27FC236}">
                  <a16:creationId xmlns:a16="http://schemas.microsoft.com/office/drawing/2014/main" id="{3015DAD7-A0C6-5071-1E11-576A71C6B3AF}"/>
                </a:ext>
              </a:extLst>
            </p:cNvPr>
            <p:cNvSpPr txBox="1"/>
            <p:nvPr/>
          </p:nvSpPr>
          <p:spPr>
            <a:xfrm>
              <a:off x="48079" y="48079"/>
              <a:ext cx="7340406" cy="888744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82880" tIns="182880" rIns="182880" bIns="182880" numCol="1" spcCol="1270" anchor="ctr" anchorCtr="0">
              <a:noAutofit/>
            </a:bodyPr>
            <a:lstStyle/>
            <a:p>
              <a:pPr marL="0" marR="0" lvl="0" indent="0" algn="ctr" defTabSz="213360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4800" b="1" i="0" u="none" strike="noStrike" kern="1200" cap="none" spc="0" normalizeH="0" baseline="0" noProof="0" dirty="0">
                  <a:ln>
                    <a:noFill/>
                  </a:ln>
                  <a:solidFill>
                    <a:sysClr val="window" lastClr="FFFFFF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FUENTE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3586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87C9F8-876E-0AD6-430E-61C2E3074AC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CL" dirty="0"/>
              <a:t>PROCEDIMIENTOS ADMINISTRATIVOS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DD21ABB5-300A-AAAA-E3C4-CB9E0158801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CL" dirty="0"/>
              <a:t>T1 AB Constanza Valenzuela </a:t>
            </a:r>
            <a:r>
              <a:rPr lang="es-CL" dirty="0" smtClean="0"/>
              <a:t>Farfán</a:t>
            </a:r>
            <a:endParaRPr lang="es-CL" dirty="0"/>
          </a:p>
        </p:txBody>
      </p:sp>
      <p:pic>
        <p:nvPicPr>
          <p:cNvPr id="4" name="Imagen 3">
            <a:extLst>
              <a:ext uri="{FF2B5EF4-FFF2-40B4-BE49-F238E27FC236}">
                <a16:creationId xmlns:a16="http://schemas.microsoft.com/office/drawing/2014/main" id="{08BD07EE-0B87-8BE1-0702-6F50F987B6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068" y="143564"/>
            <a:ext cx="871106" cy="1251854"/>
          </a:xfrm>
          <a:prstGeom prst="rect">
            <a:avLst/>
          </a:prstGeom>
        </p:spPr>
      </p:pic>
      <p:pic>
        <p:nvPicPr>
          <p:cNvPr id="6" name="Imagen 5">
            <a:extLst>
              <a:ext uri="{FF2B5EF4-FFF2-40B4-BE49-F238E27FC236}">
                <a16:creationId xmlns:a16="http://schemas.microsoft.com/office/drawing/2014/main" id="{A54AEDA2-2AED-79BE-73C7-1DFF8D1F0F6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98244" y="377134"/>
            <a:ext cx="1744153" cy="7452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512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corte">
  <a:themeElements>
    <a:clrScheme name="Recorte">
      <a:dk1>
        <a:sysClr val="windowText" lastClr="000000"/>
      </a:dk1>
      <a:lt1>
        <a:sysClr val="window" lastClr="FFFFFF"/>
      </a:lt1>
      <a:dk2>
        <a:srgbClr val="191B0E"/>
      </a:dk2>
      <a:lt2>
        <a:srgbClr val="EFEDE3"/>
      </a:lt2>
      <a:accent1>
        <a:srgbClr val="8C8D86"/>
      </a:accent1>
      <a:accent2>
        <a:srgbClr val="E6C069"/>
      </a:accent2>
      <a:accent3>
        <a:srgbClr val="897B61"/>
      </a:accent3>
      <a:accent4>
        <a:srgbClr val="8DAB8E"/>
      </a:accent4>
      <a:accent5>
        <a:srgbClr val="77A2BB"/>
      </a:accent5>
      <a:accent6>
        <a:srgbClr val="E28394"/>
      </a:accent6>
      <a:hlink>
        <a:srgbClr val="77A2BB"/>
      </a:hlink>
      <a:folHlink>
        <a:srgbClr val="957A99"/>
      </a:folHlink>
    </a:clrScheme>
    <a:fontScheme name="Recorte">
      <a:maj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Franklin Gothic Book" panose="020B0503020102020204"/>
        <a:ea typeface=""/>
        <a:cs typeface=""/>
        <a:font script="Jpan" typeface="メイリオ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Recort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in">
          <a:solidFill>
            <a:schemeClr val="phClr"/>
          </a:solidFill>
          <a:prstDash val="solid"/>
        </a:ln>
        <a:ln w="34925" cap="flat" cmpd="sng" algn="in">
          <a:solidFill>
            <a:schemeClr val="phClr"/>
          </a:solidFill>
          <a:prstDash val="solid"/>
        </a:ln>
        <a:ln w="19050" cap="flat" cmpd="sng" algn="in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rop" id="{EC9488ED-E761-4D60-9AC4-764D1FE2C171}" vid="{CE19780C-D67D-4C13-9DE9-A52BC3BA51B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TM10001105[[fn=Recorte]]</Template>
  <TotalTime>14776</TotalTime>
  <Words>724</Words>
  <Application>Microsoft Office PowerPoint</Application>
  <PresentationFormat>Panorámica</PresentationFormat>
  <Paragraphs>81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Calibri</vt:lpstr>
      <vt:lpstr>Franklin Gothic Book</vt:lpstr>
      <vt:lpstr>Times New Roman</vt:lpstr>
      <vt:lpstr>Recorte</vt:lpstr>
      <vt:lpstr>PROCEDIMIENTOS ADMINISTRATIVOS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PROCEDIMIENTOS ADMINISTRATIVOS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ADMINISTRATIVOS</dc:title>
  <dc:creator>NELSON VALENZUELA</dc:creator>
  <cp:lastModifiedBy>16941282-0</cp:lastModifiedBy>
  <cp:revision>22</cp:revision>
  <dcterms:created xsi:type="dcterms:W3CDTF">2023-03-05T23:39:44Z</dcterms:created>
  <dcterms:modified xsi:type="dcterms:W3CDTF">2024-07-03T18:51:08Z</dcterms:modified>
</cp:coreProperties>
</file>