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6" r:id="rId4"/>
    <p:sldId id="265" r:id="rId5"/>
    <p:sldId id="270" r:id="rId6"/>
    <p:sldId id="27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4572000" cy="6857999"/>
          </a:xfrm>
          <a:noFill/>
        </p:spPr>
        <p:txBody>
          <a:bodyPr>
            <a:normAutofit/>
          </a:bodyPr>
          <a:lstStyle/>
          <a:p>
            <a:r>
              <a:rPr lang="es-CL" dirty="0" smtClean="0"/>
              <a:t>ORDEN DE PATRULLA</a:t>
            </a:r>
            <a:br>
              <a:rPr lang="es-CL" dirty="0" smtClean="0"/>
            </a:br>
            <a:r>
              <a:rPr lang="es-CL" dirty="0"/>
              <a:t/>
            </a:r>
            <a:br>
              <a:rPr lang="es-CL" dirty="0"/>
            </a:br>
            <a:r>
              <a:rPr lang="es-CL" dirty="0" smtClean="0"/>
              <a:t>OPERACIÓN</a:t>
            </a:r>
            <a:br>
              <a:rPr lang="es-CL" dirty="0" smtClean="0"/>
            </a:br>
            <a:r>
              <a:rPr lang="es-CL" dirty="0" smtClean="0"/>
              <a:t>«ALAS ROJAS»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19618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SITUACIÓN DE COMBATE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943600"/>
          </a:xfrm>
        </p:spPr>
        <p:txBody>
          <a:bodyPr>
            <a:noAutofit/>
          </a:bodyPr>
          <a:lstStyle/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SE VIVE EL 15 DE AGOSTO DE 2018</a:t>
            </a:r>
          </a:p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PAÍS AZUL (propio) EN GUERRA CON PAÍS BLANCO</a:t>
            </a:r>
          </a:p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>
                <a:latin typeface="Arial" pitchFamily="34" charset="0"/>
                <a:cs typeface="Arial" pitchFamily="34" charset="0"/>
              </a:rPr>
              <a:t>País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blanco: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habla inglesa,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en total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desorden político social,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existen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4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facciones siendo la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más fuerte, el grupo guerrillero WPAF (White </a:t>
            </a:r>
            <a:r>
              <a:rPr lang="es-CL" sz="2000" dirty="0" err="1">
                <a:latin typeface="Arial" pitchFamily="34" charset="0"/>
                <a:cs typeface="Arial" pitchFamily="34" charset="0"/>
              </a:rPr>
              <a:t>People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000" dirty="0" err="1">
                <a:latin typeface="Arial" pitchFamily="34" charset="0"/>
                <a:cs typeface="Arial" pitchFamily="34" charset="0"/>
              </a:rPr>
              <a:t>Armed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000" dirty="0" err="1">
                <a:latin typeface="Arial" pitchFamily="34" charset="0"/>
                <a:cs typeface="Arial" pitchFamily="34" charset="0"/>
              </a:rPr>
              <a:t>Forces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 err="1" smtClean="0">
                <a:latin typeface="Arial" pitchFamily="34" charset="0"/>
                <a:cs typeface="Arial" pitchFamily="34" charset="0"/>
              </a:rPr>
              <a:t>Lider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 del WPAF, el guerrillero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Antonio </a:t>
            </a:r>
            <a:r>
              <a:rPr lang="es-CL" sz="2000" dirty="0" err="1" smtClean="0">
                <a:latin typeface="Arial" pitchFamily="34" charset="0"/>
                <a:cs typeface="Arial" pitchFamily="34" charset="0"/>
              </a:rPr>
              <a:t>Shaffie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 (AS).</a:t>
            </a:r>
          </a:p>
          <a:p>
            <a:pPr algn="just"/>
            <a:endParaRPr lang="es-CL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Fuerza Propias: La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BAE y Unidades de la 4ta Brigada Aérea, se encuentran con todos sus medios, operando al interior de país Blanco,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con una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Base de Operaciones en la ciudad de La 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Ligua.</a:t>
            </a:r>
          </a:p>
          <a:p>
            <a:pPr algn="just"/>
            <a:endParaRPr lang="es-CL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735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SITUACIÓN DE COMBATE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867400"/>
          </a:xfrm>
          <a:solidFill>
            <a:schemeClr val="bg2">
              <a:lumMod val="90000"/>
            </a:schemeClr>
          </a:solidFill>
        </p:spPr>
        <p:txBody>
          <a:bodyPr>
            <a:noAutofit/>
          </a:bodyPr>
          <a:lstStyle/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Usted 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es el Comandante del Pelotón de Reconocimiento del Batallón IM Miller. En la madrugada salió a trotar alrededor del aeródromo de la Ligua, y luego, cuando tomaba desayuno, se le acerca el Segundo Comandante del batallón, el Capitán </a:t>
            </a:r>
            <a:r>
              <a:rPr lang="es-CL" sz="2000" dirty="0" err="1">
                <a:latin typeface="Arial" pitchFamily="34" charset="0"/>
                <a:cs typeface="Arial" pitchFamily="34" charset="0"/>
              </a:rPr>
              <a:t>Lütjens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 y le dice que se presente de inmediato en el Puesto de Mando, dispuesto a recibir una misión de combate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>
                <a:latin typeface="Arial" pitchFamily="34" charset="0"/>
                <a:cs typeface="Arial" pitchFamily="34" charset="0"/>
              </a:rPr>
              <a:t>El Comandante del BATMILLER, le muestra la Carta de </a:t>
            </a:r>
            <a:r>
              <a:rPr lang="es-CL" sz="2000" dirty="0" err="1">
                <a:latin typeface="Arial" pitchFamily="34" charset="0"/>
                <a:cs typeface="Arial" pitchFamily="34" charset="0"/>
              </a:rPr>
              <a:t>Pichicuy</a:t>
            </a:r>
            <a:r>
              <a:rPr lang="es-CL" sz="2000" dirty="0">
                <a:latin typeface="Arial" pitchFamily="34" charset="0"/>
                <a:cs typeface="Arial" pitchFamily="34" charset="0"/>
              </a:rPr>
              <a:t>, le señala la Villa San Ramón y le dice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/>
            <a:endParaRPr lang="es-CL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>
                <a:latin typeface="Arial" pitchFamily="34" charset="0"/>
                <a:cs typeface="Arial" pitchFamily="34" charset="0"/>
              </a:rPr>
              <a:t>Quiero que con su gente organice una patrulla de combate de 4 hombres en total y cumpla la siguiente misión: “La Patrulla deberá eliminar al Jefe de la facción WPAF, durante su visita a la Villa San Ramón, entre el 16 y 17 de Agosto, con el propósito de disminuir la capacidad de dirección y liderazgo de dicha facción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”</a:t>
            </a:r>
            <a:endParaRPr lang="es-CL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75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62000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SITUACIÓN DE COMBATE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867400"/>
          </a:xfrm>
          <a:solidFill>
            <a:schemeClr val="bg2">
              <a:lumMod val="90000"/>
            </a:schemeClr>
          </a:solidFill>
        </p:spPr>
        <p:txBody>
          <a:bodyPr>
            <a:noAutofit/>
          </a:bodyPr>
          <a:lstStyle/>
          <a:p>
            <a:pPr algn="just"/>
            <a:r>
              <a:rPr lang="es-CL" sz="2000" b="1" dirty="0" smtClean="0">
                <a:latin typeface="Arial" pitchFamily="34" charset="0"/>
                <a:cs typeface="Arial" pitchFamily="34" charset="0"/>
              </a:rPr>
              <a:t>Instrucciones </a:t>
            </a:r>
            <a:r>
              <a:rPr lang="es-CL" sz="2000" b="1" dirty="0">
                <a:latin typeface="Arial" pitchFamily="34" charset="0"/>
                <a:cs typeface="Arial" pitchFamily="34" charset="0"/>
              </a:rPr>
              <a:t>de coordinación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 algn="just">
              <a:buNone/>
            </a:pPr>
            <a:r>
              <a:rPr lang="es-CL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lvl="1" algn="just"/>
            <a:r>
              <a:rPr lang="es-CL" sz="1600" dirty="0">
                <a:latin typeface="Arial" pitchFamily="34" charset="0"/>
                <a:cs typeface="Arial" pitchFamily="34" charset="0"/>
              </a:rPr>
              <a:t>N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ombre de la operación </a:t>
            </a:r>
            <a:r>
              <a:rPr lang="es-CL" sz="1600" b="1" dirty="0">
                <a:latin typeface="Arial" pitchFamily="34" charset="0"/>
                <a:cs typeface="Arial" pitchFamily="34" charset="0"/>
              </a:rPr>
              <a:t>“Alas Rojas”. </a:t>
            </a:r>
            <a:endParaRPr lang="es-CL" sz="1600" b="1" dirty="0" smtClean="0">
              <a:latin typeface="Arial" pitchFamily="34" charset="0"/>
              <a:cs typeface="Arial" pitchFamily="34" charset="0"/>
            </a:endParaRPr>
          </a:p>
          <a:p>
            <a:pPr lvl="1" algn="just"/>
            <a:endParaRPr lang="es-CL" sz="1600" b="1" dirty="0" smtClean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CL" sz="1600" dirty="0" smtClean="0">
                <a:latin typeface="Arial" pitchFamily="34" charset="0"/>
                <a:cs typeface="Arial" pitchFamily="34" charset="0"/>
              </a:rPr>
              <a:t>Información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que 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requiera,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solicítela a los miembros de mi Plana 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Mayor. </a:t>
            </a:r>
          </a:p>
          <a:p>
            <a:pPr lvl="1" algn="just"/>
            <a:endParaRPr lang="es-CL" sz="1600" dirty="0" smtClean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CL" sz="1600" dirty="0" smtClean="0">
                <a:latin typeface="Arial" pitchFamily="34" charset="0"/>
                <a:cs typeface="Arial" pitchFamily="34" charset="0"/>
              </a:rPr>
              <a:t>Impartir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la Orden de Patrulla en este Puesto de Mando, 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16.00 </a:t>
            </a:r>
            <a:r>
              <a:rPr lang="es-CL" sz="1600" dirty="0" err="1">
                <a:latin typeface="Arial" pitchFamily="34" charset="0"/>
                <a:cs typeface="Arial" pitchFamily="34" charset="0"/>
              </a:rPr>
              <a:t>hrs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lvl="1" algn="just"/>
            <a:endParaRPr lang="es-CL" sz="1600" dirty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CL" sz="1600" dirty="0" smtClean="0">
                <a:latin typeface="Arial" pitchFamily="34" charset="0"/>
                <a:cs typeface="Arial" pitchFamily="34" charset="0"/>
              </a:rPr>
              <a:t>Hora de partida de la patrulla,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18.00 </a:t>
            </a:r>
            <a:r>
              <a:rPr lang="es-CL" sz="1600" dirty="0" err="1" smtClean="0">
                <a:latin typeface="Arial" pitchFamily="34" charset="0"/>
                <a:cs typeface="Arial" pitchFamily="34" charset="0"/>
              </a:rPr>
              <a:t>hrs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lvl="1" algn="just"/>
            <a:endParaRPr lang="es-CL" sz="1600" dirty="0" smtClean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CL" sz="1600" dirty="0" smtClean="0">
                <a:latin typeface="Arial" pitchFamily="34" charset="0"/>
                <a:cs typeface="Arial" pitchFamily="34" charset="0"/>
              </a:rPr>
              <a:t>Desde este punto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a la LZ “Ron”, coord. 78.90–18.10, será transportado por una escuadrilla de helicópteros (dos helos UH-1H y dos Helos que brindarán cobertura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lvl="1" algn="just"/>
            <a:endParaRPr lang="es-CL" sz="1600" dirty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CL" sz="1600" dirty="0" smtClean="0">
                <a:latin typeface="Arial" pitchFamily="34" charset="0"/>
                <a:cs typeface="Arial" pitchFamily="34" charset="0"/>
              </a:rPr>
              <a:t>En la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ruta 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a pie, considere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4 puntos de control, 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siendo </a:t>
            </a:r>
            <a:r>
              <a:rPr lang="es-CL" sz="1600" dirty="0">
                <a:latin typeface="Arial" pitchFamily="34" charset="0"/>
                <a:cs typeface="Arial" pitchFamily="34" charset="0"/>
              </a:rPr>
              <a:t>el último 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el PRO.</a:t>
            </a:r>
          </a:p>
          <a:p>
            <a:pPr lvl="1" algn="just"/>
            <a:endParaRPr lang="es-CL" sz="1600" dirty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CL" sz="1600" dirty="0">
                <a:latin typeface="Arial" pitchFamily="34" charset="0"/>
                <a:cs typeface="Arial" pitchFamily="34" charset="0"/>
              </a:rPr>
              <a:t>Todo el resto de su Pelotón de Reconocimiento, debe quedar en situación de apresto, listo a ser empleado como la reserva de su 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operación.</a:t>
            </a:r>
            <a:endParaRPr lang="es-CL" sz="16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31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003780" y="4800600"/>
            <a:ext cx="625620" cy="609600"/>
            <a:chOff x="7868757" y="5410200"/>
            <a:chExt cx="625620" cy="609600"/>
          </a:xfrm>
        </p:grpSpPr>
        <p:sp>
          <p:nvSpPr>
            <p:cNvPr id="4" name="Oval 3"/>
            <p:cNvSpPr/>
            <p:nvPr/>
          </p:nvSpPr>
          <p:spPr>
            <a:xfrm>
              <a:off x="7868757" y="5410200"/>
              <a:ext cx="625620" cy="609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868757" y="5438001"/>
              <a:ext cx="625620" cy="461665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s-CL" sz="1200" dirty="0" smtClean="0"/>
                <a:t>L.Z. </a:t>
              </a:r>
            </a:p>
            <a:p>
              <a:pPr algn="ctr"/>
              <a:r>
                <a:rPr lang="es-CL" sz="1200" dirty="0" smtClean="0"/>
                <a:t>«RON»</a:t>
              </a:r>
              <a:endParaRPr lang="es-CL" sz="1200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580663" y="3276600"/>
            <a:ext cx="627095" cy="609600"/>
            <a:chOff x="7868020" y="5410200"/>
            <a:chExt cx="627095" cy="609600"/>
          </a:xfrm>
        </p:grpSpPr>
        <p:sp>
          <p:nvSpPr>
            <p:cNvPr id="7" name="Oval 6"/>
            <p:cNvSpPr/>
            <p:nvPr/>
          </p:nvSpPr>
          <p:spPr>
            <a:xfrm>
              <a:off x="7868757" y="5410200"/>
              <a:ext cx="625620" cy="6096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868020" y="5438001"/>
              <a:ext cx="627095" cy="461665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s-CL" sz="1200" dirty="0" smtClean="0"/>
                <a:t>San </a:t>
              </a:r>
            </a:p>
            <a:p>
              <a:pPr algn="ctr"/>
              <a:r>
                <a:rPr lang="es-CL" sz="1200" dirty="0" smtClean="0"/>
                <a:t>Ramón</a:t>
              </a:r>
              <a:endParaRPr lang="es-CL" sz="1200" dirty="0"/>
            </a:p>
          </p:txBody>
        </p:sp>
      </p:grpSp>
      <p:sp>
        <p:nvSpPr>
          <p:cNvPr id="9" name="Content Placeholder 2"/>
          <p:cNvSpPr txBox="1">
            <a:spLocks/>
          </p:cNvSpPr>
          <p:nvPr/>
        </p:nvSpPr>
        <p:spPr>
          <a:xfrm>
            <a:off x="685800" y="228600"/>
            <a:ext cx="7924800" cy="16764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sz="2000" b="1" dirty="0" smtClean="0">
                <a:latin typeface="Arial" pitchFamily="34" charset="0"/>
                <a:cs typeface="Arial" pitchFamily="34" charset="0"/>
              </a:rPr>
              <a:t>Operación «Alas Rojas»</a:t>
            </a:r>
            <a:r>
              <a:rPr lang="es-CL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lvl="1" algn="just"/>
            <a:r>
              <a:rPr lang="es-CL" sz="1600" dirty="0" smtClean="0">
                <a:latin typeface="Arial" pitchFamily="34" charset="0"/>
                <a:cs typeface="Arial" pitchFamily="34" charset="0"/>
              </a:rPr>
              <a:t>PIM: 18.00 </a:t>
            </a:r>
            <a:r>
              <a:rPr lang="es-CL" sz="1600" dirty="0" err="1" smtClean="0">
                <a:latin typeface="Arial" pitchFamily="34" charset="0"/>
                <a:cs typeface="Arial" pitchFamily="34" charset="0"/>
              </a:rPr>
              <a:t>hrs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lvl="1" algn="just"/>
            <a:r>
              <a:rPr lang="es-CL" sz="1600" dirty="0" smtClean="0">
                <a:latin typeface="Arial" pitchFamily="34" charset="0"/>
                <a:cs typeface="Arial" pitchFamily="34" charset="0"/>
              </a:rPr>
              <a:t>LZ “Ron”, coord. 78.90–18.10</a:t>
            </a:r>
          </a:p>
          <a:p>
            <a:pPr lvl="1" algn="just"/>
            <a:r>
              <a:rPr lang="es-CL" sz="1600" dirty="0" smtClean="0">
                <a:latin typeface="Arial" pitchFamily="34" charset="0"/>
                <a:cs typeface="Arial" pitchFamily="34" charset="0"/>
              </a:rPr>
              <a:t>En la ruta a pie, considere 4 puntos de control, siendo el último el PRO.</a:t>
            </a:r>
          </a:p>
          <a:p>
            <a:pPr lvl="1" algn="just"/>
            <a:r>
              <a:rPr lang="es-CL" sz="1600" dirty="0" smtClean="0">
                <a:latin typeface="Arial" pitchFamily="34" charset="0"/>
                <a:cs typeface="Arial" pitchFamily="34" charset="0"/>
              </a:rPr>
              <a:t>Emisión de la Orden:  16.00 </a:t>
            </a:r>
            <a:r>
              <a:rPr lang="es-CL" sz="1600" dirty="0" err="1" smtClean="0">
                <a:latin typeface="Arial" pitchFamily="34" charset="0"/>
                <a:cs typeface="Arial" pitchFamily="34" charset="0"/>
              </a:rPr>
              <a:t>hrs</a:t>
            </a:r>
            <a:r>
              <a:rPr lang="es-CL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42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4748" y="-4916"/>
            <a:ext cx="4572000" cy="6857999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 smtClean="0"/>
          </a:p>
          <a:p>
            <a:endParaRPr lang="es-CL" dirty="0"/>
          </a:p>
          <a:p>
            <a:r>
              <a:rPr lang="es-CL" dirty="0" smtClean="0"/>
              <a:t>TIENE ALGUNA DUDA TENIENTE</a:t>
            </a:r>
            <a:br>
              <a:rPr lang="es-CL" dirty="0" smtClean="0"/>
            </a:br>
            <a:r>
              <a:rPr lang="es-CL" dirty="0" smtClean="0"/>
              <a:t/>
            </a:r>
            <a:br>
              <a:rPr lang="es-CL" dirty="0" smtClean="0"/>
            </a:br>
            <a:r>
              <a:rPr lang="es-CL" dirty="0" smtClean="0"/>
              <a:t>A PLANIFICAR !!</a:t>
            </a:r>
          </a:p>
          <a:p>
            <a:r>
              <a:rPr lang="es-CL" dirty="0" smtClean="0"/>
              <a:t/>
            </a:r>
            <a:br>
              <a:rPr lang="es-CL" dirty="0" smtClean="0"/>
            </a:br>
            <a:r>
              <a:rPr lang="es-CL" dirty="0" smtClean="0"/>
              <a:t>LO ESPERO A LAS 16.00 HORAS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6635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444</Words>
  <Application>Microsoft Office PowerPoint</Application>
  <PresentationFormat>On-screen Show (4:3)</PresentationFormat>
  <Paragraphs>47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ORDEN DE PATRULLA  OPERACIÓN «ALAS ROJAS»</vt:lpstr>
      <vt:lpstr>SITUACIÓN DE COMBATE</vt:lpstr>
      <vt:lpstr>SITUACIÓN DE COMBATE</vt:lpstr>
      <vt:lpstr>SITUACIÓN DE COMBATE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ORDEN DE OPERACIONES</dc:title>
  <dc:creator>Juan Sielfeld F</dc:creator>
  <cp:lastModifiedBy>Microsoft</cp:lastModifiedBy>
  <cp:revision>24</cp:revision>
  <dcterms:created xsi:type="dcterms:W3CDTF">2006-08-16T00:00:00Z</dcterms:created>
  <dcterms:modified xsi:type="dcterms:W3CDTF">2021-08-19T22:10:44Z</dcterms:modified>
</cp:coreProperties>
</file>