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3907" autoAdjust="0"/>
  </p:normalViewPr>
  <p:slideViewPr>
    <p:cSldViewPr>
      <p:cViewPr>
        <p:scale>
          <a:sx n="87" d="100"/>
          <a:sy n="87" d="100"/>
        </p:scale>
        <p:origin x="-876" y="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48E6D34-988F-40D2-B54C-3B115B4118F6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B06CA04-7527-4555-8463-F135F05BEB2D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es-MX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s-MX" dirty="0" smtClean="0"/>
              <a:t>Roberto </a:t>
            </a:r>
            <a:r>
              <a:rPr lang="es-MX" dirty="0" err="1" smtClean="0"/>
              <a:t>Fabila</a:t>
            </a:r>
            <a:r>
              <a:rPr lang="es-MX" dirty="0" smtClean="0"/>
              <a:t> </a:t>
            </a:r>
          </a:p>
          <a:p>
            <a:pPr algn="just"/>
            <a:r>
              <a:rPr lang="es-MX" dirty="0" smtClean="0"/>
              <a:t>Primero Bote</a:t>
            </a:r>
          </a:p>
          <a:p>
            <a:endParaRPr lang="es-CL" dirty="0"/>
          </a:p>
        </p:txBody>
      </p:sp>
      <p:pic>
        <p:nvPicPr>
          <p:cNvPr id="91140" name="Picture 4" descr="https://escuelanaval.cl/wp-content/uploads/2022/02/FOTO-INFANTER%C3%8DA-RECLUTAS-1526.jpg"/>
          <p:cNvPicPr>
            <a:picLocks noChangeAspect="1" noChangeArrowheads="1"/>
          </p:cNvPicPr>
          <p:nvPr/>
        </p:nvPicPr>
        <p:blipFill>
          <a:blip r:embed="rId2" cstate="print"/>
          <a:srcRect t="32935" b="30138"/>
          <a:stretch>
            <a:fillRect/>
          </a:stretch>
        </p:blipFill>
        <p:spPr bwMode="auto">
          <a:xfrm>
            <a:off x="928662" y="357166"/>
            <a:ext cx="7157910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MX" dirty="0" smtClean="0"/>
              <a:t>PRIMER DÍA EN LA ESCUELA NAVAL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5778" name="Picture 2" descr="https://escuelanaval.cl/wp-content/uploads/2022/01/DSC_43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71744"/>
            <a:ext cx="4524364" cy="3018600"/>
          </a:xfrm>
          <a:prstGeom prst="rect">
            <a:avLst/>
          </a:prstGeom>
          <a:noFill/>
        </p:spPr>
      </p:pic>
      <p:pic>
        <p:nvPicPr>
          <p:cNvPr id="75780" name="Picture 4" descr="https://escuelanaval.cl/wp-content/uploads/2022/01/ENTRADA-RECLUTAS-2022-4233-1.jpg"/>
          <p:cNvPicPr>
            <a:picLocks noChangeAspect="1" noChangeArrowheads="1"/>
          </p:cNvPicPr>
          <p:nvPr/>
        </p:nvPicPr>
        <p:blipFill>
          <a:blip r:embed="rId3"/>
          <a:srcRect l="25781"/>
          <a:stretch>
            <a:fillRect/>
          </a:stretch>
        </p:blipFill>
        <p:spPr bwMode="auto">
          <a:xfrm>
            <a:off x="5143505" y="2543620"/>
            <a:ext cx="3524232" cy="3168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MX" dirty="0" smtClean="0"/>
              <a:t>VISITAS DEL PERIODO DE RECLUTA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77826" name="Picture 2" descr="https://escuelanaval.cl/wp-content/uploads/2022/02/FOTO-RECLUTAS-Y-FAMILIA-PRIMERA-VISITA-RECLUTAS-2022-1571.jpg"/>
          <p:cNvPicPr>
            <a:picLocks noChangeAspect="1" noChangeArrowheads="1"/>
          </p:cNvPicPr>
          <p:nvPr/>
        </p:nvPicPr>
        <p:blipFill>
          <a:blip r:embed="rId2" cstate="print"/>
          <a:srcRect t="23257" b="9303"/>
          <a:stretch>
            <a:fillRect/>
          </a:stretch>
        </p:blipFill>
        <p:spPr bwMode="auto">
          <a:xfrm>
            <a:off x="500034" y="2143467"/>
            <a:ext cx="4095529" cy="4143053"/>
          </a:xfrm>
          <a:prstGeom prst="rect">
            <a:avLst/>
          </a:prstGeom>
          <a:noFill/>
        </p:spPr>
      </p:pic>
      <p:pic>
        <p:nvPicPr>
          <p:cNvPr id="77828" name="Picture 4" descr="https://escuelanaval.cl/wp-content/uploads/2022/02/IMG_6475.jpg"/>
          <p:cNvPicPr>
            <a:picLocks noChangeAspect="1" noChangeArrowheads="1"/>
          </p:cNvPicPr>
          <p:nvPr/>
        </p:nvPicPr>
        <p:blipFill>
          <a:blip r:embed="rId3" cstate="print"/>
          <a:srcRect l="11546" r="14040"/>
          <a:stretch>
            <a:fillRect/>
          </a:stretch>
        </p:blipFill>
        <p:spPr bwMode="auto">
          <a:xfrm>
            <a:off x="4929190" y="2214554"/>
            <a:ext cx="3786214" cy="3816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MX" dirty="0" smtClean="0"/>
              <a:t>VISITA AL MUSEO SANTUARIO CUNA DE PRAT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76802" name="Picture 2" descr="https://escuelanaval.cl/wp-content/uploads/2022/02/FOTOS-RRSS-VISITA-NINHUE-RECLUTAS-69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928934"/>
            <a:ext cx="4205120" cy="2805604"/>
          </a:xfrm>
          <a:prstGeom prst="rect">
            <a:avLst/>
          </a:prstGeom>
          <a:noFill/>
        </p:spPr>
      </p:pic>
      <p:pic>
        <p:nvPicPr>
          <p:cNvPr id="76804" name="Picture 4" descr="https://escuelanaval.cl/wp-content/uploads/2022/02/FOTOS-RRSS-VISITA-NINHUE-RECLUTAS-0848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928934"/>
            <a:ext cx="4204316" cy="2805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MX" dirty="0" smtClean="0"/>
              <a:t>21 DE MAYO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4754" name="Picture 2" descr="https://escuelanaval.cl/wp-content/uploads/2022/05/IMG_05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876"/>
            <a:ext cx="4071966" cy="2718820"/>
          </a:xfrm>
          <a:prstGeom prst="rect">
            <a:avLst/>
          </a:prstGeom>
          <a:noFill/>
        </p:spPr>
      </p:pic>
      <p:pic>
        <p:nvPicPr>
          <p:cNvPr id="74756" name="Picture 4" descr="https://escuelanaval.cl/wp-content/uploads/2022/05/IMG_05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571876"/>
            <a:ext cx="4037123" cy="2695556"/>
          </a:xfrm>
          <a:prstGeom prst="rect">
            <a:avLst/>
          </a:prstGeom>
          <a:noFill/>
        </p:spPr>
      </p:pic>
      <p:pic>
        <p:nvPicPr>
          <p:cNvPr id="74758" name="Picture 6" descr="https://escuelanaval.cl/wp-content/uploads/2022/05/IMG_05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714356"/>
            <a:ext cx="4071966" cy="27188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</TotalTime>
  <Words>30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Urbano</vt:lpstr>
      <vt:lpstr>YO EN LA ESCUELA NAVAL</vt:lpstr>
      <vt:lpstr>PRIMER DÍA EN LA ESCUELA NAVAL</vt:lpstr>
      <vt:lpstr>VISITAS DEL PERIODO DE RECLUTA</vt:lpstr>
      <vt:lpstr>VISITA AL MUSEO SANTUARIO CUNA DE PRAT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4</cp:revision>
  <dcterms:created xsi:type="dcterms:W3CDTF">2022-06-01T12:16:18Z</dcterms:created>
  <dcterms:modified xsi:type="dcterms:W3CDTF">2022-06-01T12:56:00Z</dcterms:modified>
</cp:coreProperties>
</file>