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660" r:id="rId2"/>
  </p:sldMasterIdLst>
  <p:notesMasterIdLst>
    <p:notesMasterId r:id="rId21"/>
  </p:notesMasterIdLst>
  <p:sldIdLst>
    <p:sldId id="297" r:id="rId3"/>
    <p:sldId id="352" r:id="rId4"/>
    <p:sldId id="351" r:id="rId5"/>
    <p:sldId id="364" r:id="rId6"/>
    <p:sldId id="353" r:id="rId7"/>
    <p:sldId id="354" r:id="rId8"/>
    <p:sldId id="355" r:id="rId9"/>
    <p:sldId id="356" r:id="rId10"/>
    <p:sldId id="357" r:id="rId11"/>
    <p:sldId id="358" r:id="rId12"/>
    <p:sldId id="359" r:id="rId13"/>
    <p:sldId id="360" r:id="rId14"/>
    <p:sldId id="361" r:id="rId15"/>
    <p:sldId id="362" r:id="rId16"/>
    <p:sldId id="363" r:id="rId17"/>
    <p:sldId id="365" r:id="rId18"/>
    <p:sldId id="366" r:id="rId19"/>
    <p:sldId id="367" r:id="rId20"/>
  </p:sldIdLst>
  <p:sldSz cx="10080625" cy="7559675"/>
  <p:notesSz cx="7772400" cy="10058400"/>
  <p:defaultTextStyle>
    <a:defPPr>
      <a:defRPr lang="en-GB"/>
    </a:defPPr>
    <a:lvl1pPr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1pPr>
    <a:lvl2pPr marL="742950" indent="-28575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2pPr>
    <a:lvl3pPr marL="11430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3pPr>
    <a:lvl4pPr marL="16002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4pPr>
    <a:lvl5pPr marL="2057400" indent="-228600" algn="l" defTabSz="449263" rtl="0" eaLnBrk="0" fontAlgn="base" hangingPunct="0">
      <a:spcBef>
        <a:spcPct val="0"/>
      </a:spcBef>
      <a:spcAft>
        <a:spcPct val="0"/>
      </a:spcAft>
      <a:defRPr kern="1200">
        <a:solidFill>
          <a:schemeClr val="tx1"/>
        </a:solidFill>
        <a:latin typeface="Arial" panose="020B0604020202020204" pitchFamily="34" charset="0"/>
        <a:ea typeface="Microsoft YaHei" panose="020B0503020204020204" pitchFamily="34" charset="-122"/>
        <a:cs typeface="+mn-cs"/>
      </a:defRPr>
    </a:lvl5pPr>
    <a:lvl6pPr marL="22860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6pPr>
    <a:lvl7pPr marL="27432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7pPr>
    <a:lvl8pPr marL="32004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8pPr>
    <a:lvl9pPr marL="3657600" algn="l" defTabSz="914400" rtl="0" eaLnBrk="1" latinLnBrk="0" hangingPunct="1">
      <a:defRPr kern="1200">
        <a:solidFill>
          <a:schemeClr val="tx1"/>
        </a:solidFill>
        <a:latin typeface="Arial" panose="020B0604020202020204" pitchFamily="34" charset="0"/>
        <a:ea typeface="Microsoft YaHei" panose="020B0503020204020204" pitchFamily="34"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2C78D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965"/>
    <p:restoredTop sz="92258"/>
  </p:normalViewPr>
  <p:slideViewPr>
    <p:cSldViewPr>
      <p:cViewPr varScale="1">
        <p:scale>
          <a:sx n="85" d="100"/>
          <a:sy n="85" d="100"/>
        </p:scale>
        <p:origin x="952" y="176"/>
      </p:cViewPr>
      <p:guideLst>
        <p:guide orient="horz" pos="2160"/>
        <p:guide pos="2880"/>
      </p:guideLst>
    </p:cSldViewPr>
  </p:slideViewPr>
  <p:outlineViewPr>
    <p:cViewPr varScale="1">
      <p:scale>
        <a:sx n="170" d="200"/>
        <a:sy n="170" d="200"/>
      </p:scale>
      <p:origin x="-780" y="-84"/>
    </p:cViewPr>
  </p:outlineViewPr>
  <p:notesTextViewPr>
    <p:cViewPr>
      <p:scale>
        <a:sx n="100" d="100"/>
        <a:sy n="100" d="100"/>
      </p:scale>
      <p:origin x="0" y="0"/>
    </p:cViewPr>
  </p:notesTextViewPr>
  <p:notesViewPr>
    <p:cSldViewPr>
      <p:cViewPr varScale="1">
        <p:scale>
          <a:sx n="59" d="100"/>
          <a:sy n="59" d="100"/>
        </p:scale>
        <p:origin x="-1752" y="-72"/>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Rectangle 1">
            <a:extLst>
              <a:ext uri="{FF2B5EF4-FFF2-40B4-BE49-F238E27FC236}">
                <a16:creationId xmlns:a16="http://schemas.microsoft.com/office/drawing/2014/main" id="{E06AF28D-C9F3-B240-8ACE-D086B749E3A4}"/>
              </a:ext>
            </a:extLst>
          </p:cNvPr>
          <p:cNvSpPr>
            <a:spLocks noGrp="1" noRot="1" noChangeAspect="1" noChangeArrowheads="1"/>
          </p:cNvSpPr>
          <p:nvPr>
            <p:ph type="sldImg"/>
          </p:nvPr>
        </p:nvSpPr>
        <p:spPr bwMode="auto">
          <a:xfrm>
            <a:off x="1371600" y="763588"/>
            <a:ext cx="5027613" cy="3770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sp>
      <p:sp>
        <p:nvSpPr>
          <p:cNvPr id="2050" name="Rectangle 2">
            <a:extLst>
              <a:ext uri="{FF2B5EF4-FFF2-40B4-BE49-F238E27FC236}">
                <a16:creationId xmlns:a16="http://schemas.microsoft.com/office/drawing/2014/main" id="{093DA55A-E2C0-804C-B592-E7C474704DFB}"/>
              </a:ext>
            </a:extLst>
          </p:cNvPr>
          <p:cNvSpPr>
            <a:spLocks noGrp="1" noChangeArrowheads="1"/>
          </p:cNvSpPr>
          <p:nvPr>
            <p:ph type="body"/>
          </p:nvPr>
        </p:nvSpPr>
        <p:spPr bwMode="auto">
          <a:xfrm>
            <a:off x="777875" y="4776788"/>
            <a:ext cx="6216650" cy="4524375"/>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p>
            <a:pPr lvl="0"/>
            <a:endParaRPr lang="es-CL" noProof="0"/>
          </a:p>
        </p:txBody>
      </p:sp>
      <p:sp>
        <p:nvSpPr>
          <p:cNvPr id="2051" name="Rectangle 3">
            <a:extLst>
              <a:ext uri="{FF2B5EF4-FFF2-40B4-BE49-F238E27FC236}">
                <a16:creationId xmlns:a16="http://schemas.microsoft.com/office/drawing/2014/main" id="{CCB0A76B-C257-534D-9CD4-39128485BE0E}"/>
              </a:ext>
            </a:extLst>
          </p:cNvPr>
          <p:cNvSpPr>
            <a:spLocks noGrp="1" noChangeArrowheads="1"/>
          </p:cNvSpPr>
          <p:nvPr>
            <p:ph type="hdr"/>
          </p:nvPr>
        </p:nvSpPr>
        <p:spPr bwMode="auto">
          <a:xfrm>
            <a:off x="0"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2" name="Rectangle 4">
            <a:extLst>
              <a:ext uri="{FF2B5EF4-FFF2-40B4-BE49-F238E27FC236}">
                <a16:creationId xmlns:a16="http://schemas.microsoft.com/office/drawing/2014/main" id="{EA3E09B3-A76D-974E-AA23-A5F088DE5FC9}"/>
              </a:ext>
            </a:extLst>
          </p:cNvPr>
          <p:cNvSpPr>
            <a:spLocks noGrp="1" noChangeArrowheads="1"/>
          </p:cNvSpPr>
          <p:nvPr>
            <p:ph type="dt"/>
          </p:nvPr>
        </p:nvSpPr>
        <p:spPr bwMode="auto">
          <a:xfrm>
            <a:off x="4398963" y="0"/>
            <a:ext cx="3371850" cy="501650"/>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3" name="Rectangle 5">
            <a:extLst>
              <a:ext uri="{FF2B5EF4-FFF2-40B4-BE49-F238E27FC236}">
                <a16:creationId xmlns:a16="http://schemas.microsoft.com/office/drawing/2014/main" id="{9A4DC7B4-03EE-FA45-92B9-D013CC3AAB6F}"/>
              </a:ext>
            </a:extLst>
          </p:cNvPr>
          <p:cNvSpPr>
            <a:spLocks noGrp="1" noChangeArrowheads="1"/>
          </p:cNvSpPr>
          <p:nvPr>
            <p:ph type="ftr"/>
          </p:nvPr>
        </p:nvSpPr>
        <p:spPr bwMode="auto">
          <a:xfrm>
            <a:off x="0"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2054" name="Rectangle 6">
            <a:extLst>
              <a:ext uri="{FF2B5EF4-FFF2-40B4-BE49-F238E27FC236}">
                <a16:creationId xmlns:a16="http://schemas.microsoft.com/office/drawing/2014/main" id="{01C7E4BB-BF67-B34D-9B07-47BF3326F123}"/>
              </a:ext>
            </a:extLst>
          </p:cNvPr>
          <p:cNvSpPr>
            <a:spLocks noGrp="1" noChangeArrowheads="1"/>
          </p:cNvSpPr>
          <p:nvPr>
            <p:ph type="sldNum"/>
          </p:nvPr>
        </p:nvSpPr>
        <p:spPr bwMode="auto">
          <a:xfrm>
            <a:off x="4398963" y="9555163"/>
            <a:ext cx="3371850" cy="501650"/>
          </a:xfrm>
          <a:prstGeom prst="rect">
            <a:avLst/>
          </a:prstGeom>
          <a:noFill/>
          <a:ln w="9525">
            <a:noFill/>
            <a:round/>
            <a:headEnd/>
            <a:tailEnd/>
          </a:ln>
          <a:effec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 pos="28956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E386C5A2-68E5-9D47-B6EC-94770CC7B5F2}"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1pPr>
    <a:lvl2pPr marL="742950" indent="-28575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2pPr>
    <a:lvl3pPr marL="11430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3pPr>
    <a:lvl4pPr marL="16002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4pPr>
    <a:lvl5pPr marL="2057400" indent="-228600" algn="l" defTabSz="449263" rtl="0" eaLnBrk="0" fontAlgn="base" hangingPunct="0">
      <a:spcBef>
        <a:spcPct val="30000"/>
      </a:spcBef>
      <a:spcAft>
        <a:spcPct val="0"/>
      </a:spcAft>
      <a:buClr>
        <a:srgbClr val="000000"/>
      </a:buClr>
      <a:buSzPct val="100000"/>
      <a:buFont typeface="Times New Roman" panose="02020603050405020304" pitchFamily="18" charset="0"/>
      <a:defRPr sz="1200" kern="1200">
        <a:solidFill>
          <a:srgbClr val="000000"/>
        </a:solidFill>
        <a:latin typeface="Times New Roman" pitchFamily="16"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hemeOverride" Target="../theme/themeOverride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5650" y="2347913"/>
            <a:ext cx="8569325" cy="1620837"/>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512888" y="4283075"/>
            <a:ext cx="7056437" cy="1931988"/>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3">
            <a:extLst>
              <a:ext uri="{FF2B5EF4-FFF2-40B4-BE49-F238E27FC236}">
                <a16:creationId xmlns:a16="http://schemas.microsoft.com/office/drawing/2014/main" id="{CCBB9383-05D3-904A-8A9E-9ED703ABA585}"/>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2A921A3F-CC54-8A49-87D6-24E04D7EFCAE}"/>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C3A5168B-64B0-FB40-9AAD-3DDAD9FC7A10}"/>
              </a:ext>
            </a:extLst>
          </p:cNvPr>
          <p:cNvSpPr>
            <a:spLocks noGrp="1" noChangeArrowheads="1"/>
          </p:cNvSpPr>
          <p:nvPr>
            <p:ph type="sldNum" idx="12"/>
          </p:nvPr>
        </p:nvSpPr>
        <p:spPr>
          <a:ln/>
        </p:spPr>
        <p:txBody>
          <a:bodyPr/>
          <a:lstStyle>
            <a:lvl1pPr>
              <a:defRPr/>
            </a:lvl1pPr>
          </a:lstStyle>
          <a:p>
            <a:fld id="{56915ABD-933D-AC4C-8748-B2D8DDFD3BDB}" type="slidenum">
              <a:rPr lang="es-CL" altLang="es-ES_tradnl"/>
              <a:pPr/>
              <a:t>‹Nº›</a:t>
            </a:fld>
            <a:endParaRPr lang="es-CL" altLang="es-ES_tradnl"/>
          </a:p>
        </p:txBody>
      </p:sp>
    </p:spTree>
    <p:extLst>
      <p:ext uri="{BB962C8B-B14F-4D97-AF65-F5344CB8AC3E}">
        <p14:creationId xmlns:p14="http://schemas.microsoft.com/office/powerpoint/2010/main" val="1658316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C088FFAD-70AA-D94E-9C2D-77719BE2348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D1E0AC80-D8C8-534D-976B-3DF7970EA17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7B6B4C41-5B37-1546-B185-775B10D4BC86}"/>
              </a:ext>
            </a:extLst>
          </p:cNvPr>
          <p:cNvSpPr>
            <a:spLocks noGrp="1" noChangeArrowheads="1"/>
          </p:cNvSpPr>
          <p:nvPr>
            <p:ph type="sldNum" idx="12"/>
          </p:nvPr>
        </p:nvSpPr>
        <p:spPr>
          <a:ln/>
        </p:spPr>
        <p:txBody>
          <a:bodyPr/>
          <a:lstStyle>
            <a:lvl1pPr>
              <a:defRPr/>
            </a:lvl1pPr>
          </a:lstStyle>
          <a:p>
            <a:fld id="{91C8430E-8A3E-664C-B764-0750DA2801BC}" type="slidenum">
              <a:rPr lang="es-CL" altLang="es-ES_tradnl"/>
              <a:pPr/>
              <a:t>‹Nº›</a:t>
            </a:fld>
            <a:endParaRPr lang="es-CL" altLang="es-ES_tradnl"/>
          </a:p>
        </p:txBody>
      </p:sp>
    </p:spTree>
    <p:extLst>
      <p:ext uri="{BB962C8B-B14F-4D97-AF65-F5344CB8AC3E}">
        <p14:creationId xmlns:p14="http://schemas.microsoft.com/office/powerpoint/2010/main" val="1950879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925" y="4857750"/>
            <a:ext cx="8567738" cy="15017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96925" y="3203575"/>
            <a:ext cx="8567738" cy="1654175"/>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3">
            <a:extLst>
              <a:ext uri="{FF2B5EF4-FFF2-40B4-BE49-F238E27FC236}">
                <a16:creationId xmlns:a16="http://schemas.microsoft.com/office/drawing/2014/main" id="{12C8148A-D8C7-5B46-8C8B-B38F636E11CA}"/>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9F19507A-3533-434D-8205-B78D2C01CED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BEE8EFD-2393-8547-B3D4-A2E6C9B35B22}"/>
              </a:ext>
            </a:extLst>
          </p:cNvPr>
          <p:cNvSpPr>
            <a:spLocks noGrp="1" noChangeArrowheads="1"/>
          </p:cNvSpPr>
          <p:nvPr>
            <p:ph type="sldNum" idx="12"/>
          </p:nvPr>
        </p:nvSpPr>
        <p:spPr>
          <a:ln/>
        </p:spPr>
        <p:txBody>
          <a:bodyPr/>
          <a:lstStyle>
            <a:lvl1pPr>
              <a:defRPr/>
            </a:lvl1pPr>
          </a:lstStyle>
          <a:p>
            <a:fld id="{FC4671BE-80A9-A444-A48C-E9D2AF7EA8DA}" type="slidenum">
              <a:rPr lang="es-CL" altLang="es-ES_tradnl"/>
              <a:pPr/>
              <a:t>‹Nº›</a:t>
            </a:fld>
            <a:endParaRPr lang="es-CL" altLang="es-ES_tradnl"/>
          </a:p>
        </p:txBody>
      </p:sp>
    </p:spTree>
    <p:extLst>
      <p:ext uri="{BB962C8B-B14F-4D97-AF65-F5344CB8AC3E}">
        <p14:creationId xmlns:p14="http://schemas.microsoft.com/office/powerpoint/2010/main" val="5664753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503238" y="1768475"/>
            <a:ext cx="4457700"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5113338" y="1768475"/>
            <a:ext cx="4459287" cy="49879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3">
            <a:extLst>
              <a:ext uri="{FF2B5EF4-FFF2-40B4-BE49-F238E27FC236}">
                <a16:creationId xmlns:a16="http://schemas.microsoft.com/office/drawing/2014/main" id="{1C7BE2EF-75A3-E64A-B73B-02F51C58D6EC}"/>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0FFBCB03-1FF2-3547-9C11-8ACC2FDB8BB1}"/>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9084A300-04D2-9240-A77A-7C9D4D6618DC}"/>
              </a:ext>
            </a:extLst>
          </p:cNvPr>
          <p:cNvSpPr>
            <a:spLocks noGrp="1" noChangeArrowheads="1"/>
          </p:cNvSpPr>
          <p:nvPr>
            <p:ph type="sldNum" idx="12"/>
          </p:nvPr>
        </p:nvSpPr>
        <p:spPr>
          <a:ln/>
        </p:spPr>
        <p:txBody>
          <a:bodyPr/>
          <a:lstStyle>
            <a:lvl1pPr>
              <a:defRPr/>
            </a:lvl1pPr>
          </a:lstStyle>
          <a:p>
            <a:fld id="{8701F7F2-6A1C-1C47-A2A9-CB676B2D0B1B}" type="slidenum">
              <a:rPr lang="es-CL" altLang="es-ES_tradnl"/>
              <a:pPr/>
              <a:t>‹Nº›</a:t>
            </a:fld>
            <a:endParaRPr lang="es-CL" altLang="es-ES_tradnl"/>
          </a:p>
        </p:txBody>
      </p:sp>
    </p:spTree>
    <p:extLst>
      <p:ext uri="{BB962C8B-B14F-4D97-AF65-F5344CB8AC3E}">
        <p14:creationId xmlns:p14="http://schemas.microsoft.com/office/powerpoint/2010/main" val="38438746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3213"/>
            <a:ext cx="9072563" cy="1258887"/>
          </a:xfrm>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504825" y="1692275"/>
            <a:ext cx="4452938"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504825" y="2397125"/>
            <a:ext cx="4452938"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5121275" y="1692275"/>
            <a:ext cx="4456113" cy="7048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121275" y="2397125"/>
            <a:ext cx="4456113" cy="43561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3">
            <a:extLst>
              <a:ext uri="{FF2B5EF4-FFF2-40B4-BE49-F238E27FC236}">
                <a16:creationId xmlns:a16="http://schemas.microsoft.com/office/drawing/2014/main" id="{E77CFF88-A3DE-994D-A650-F756E9DCCC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8" name="Rectangle 4">
            <a:extLst>
              <a:ext uri="{FF2B5EF4-FFF2-40B4-BE49-F238E27FC236}">
                <a16:creationId xmlns:a16="http://schemas.microsoft.com/office/drawing/2014/main" id="{6F7BD7CE-07D7-FE49-8C85-0C77EA4EE2AC}"/>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9" name="Rectangle 5">
            <a:extLst>
              <a:ext uri="{FF2B5EF4-FFF2-40B4-BE49-F238E27FC236}">
                <a16:creationId xmlns:a16="http://schemas.microsoft.com/office/drawing/2014/main" id="{6D5682D7-52F4-C84C-84D5-41B90EB1382F}"/>
              </a:ext>
            </a:extLst>
          </p:cNvPr>
          <p:cNvSpPr>
            <a:spLocks noGrp="1" noChangeArrowheads="1"/>
          </p:cNvSpPr>
          <p:nvPr>
            <p:ph type="sldNum" idx="12"/>
          </p:nvPr>
        </p:nvSpPr>
        <p:spPr>
          <a:ln/>
        </p:spPr>
        <p:txBody>
          <a:bodyPr/>
          <a:lstStyle>
            <a:lvl1pPr>
              <a:defRPr/>
            </a:lvl1pPr>
          </a:lstStyle>
          <a:p>
            <a:fld id="{2006E39F-6790-1541-B8AE-4B13C64363C9}" type="slidenum">
              <a:rPr lang="es-CL" altLang="es-ES_tradnl"/>
              <a:pPr/>
              <a:t>‹Nº›</a:t>
            </a:fld>
            <a:endParaRPr lang="es-CL" altLang="es-ES_tradnl"/>
          </a:p>
        </p:txBody>
      </p:sp>
    </p:spTree>
    <p:extLst>
      <p:ext uri="{BB962C8B-B14F-4D97-AF65-F5344CB8AC3E}">
        <p14:creationId xmlns:p14="http://schemas.microsoft.com/office/powerpoint/2010/main" val="42244335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3">
            <a:extLst>
              <a:ext uri="{FF2B5EF4-FFF2-40B4-BE49-F238E27FC236}">
                <a16:creationId xmlns:a16="http://schemas.microsoft.com/office/drawing/2014/main" id="{33D805EC-8C0A-B848-9D86-1E7F7FF7E1C4}"/>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4" name="Rectangle 4">
            <a:extLst>
              <a:ext uri="{FF2B5EF4-FFF2-40B4-BE49-F238E27FC236}">
                <a16:creationId xmlns:a16="http://schemas.microsoft.com/office/drawing/2014/main" id="{86FAB73D-D076-4A46-BD5B-C6AA4A490CF6}"/>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5" name="Rectangle 5">
            <a:extLst>
              <a:ext uri="{FF2B5EF4-FFF2-40B4-BE49-F238E27FC236}">
                <a16:creationId xmlns:a16="http://schemas.microsoft.com/office/drawing/2014/main" id="{8B542AD4-4593-1947-93A2-4970C9748E2D}"/>
              </a:ext>
            </a:extLst>
          </p:cNvPr>
          <p:cNvSpPr>
            <a:spLocks noGrp="1" noChangeArrowheads="1"/>
          </p:cNvSpPr>
          <p:nvPr>
            <p:ph type="sldNum" idx="12"/>
          </p:nvPr>
        </p:nvSpPr>
        <p:spPr>
          <a:ln/>
        </p:spPr>
        <p:txBody>
          <a:bodyPr/>
          <a:lstStyle>
            <a:lvl1pPr>
              <a:defRPr/>
            </a:lvl1pPr>
          </a:lstStyle>
          <a:p>
            <a:fld id="{D698F438-C6D4-CA41-8EA0-30CE2E5559FE}" type="slidenum">
              <a:rPr lang="es-CL" altLang="es-ES_tradnl"/>
              <a:pPr/>
              <a:t>‹Nº›</a:t>
            </a:fld>
            <a:endParaRPr lang="es-CL" altLang="es-ES_tradnl"/>
          </a:p>
        </p:txBody>
      </p:sp>
    </p:spTree>
    <p:extLst>
      <p:ext uri="{BB962C8B-B14F-4D97-AF65-F5344CB8AC3E}">
        <p14:creationId xmlns:p14="http://schemas.microsoft.com/office/powerpoint/2010/main" val="39196349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3">
            <a:extLst>
              <a:ext uri="{FF2B5EF4-FFF2-40B4-BE49-F238E27FC236}">
                <a16:creationId xmlns:a16="http://schemas.microsoft.com/office/drawing/2014/main" id="{3B8047AB-BB7D-6C4E-A8EE-A88DDD27F0F7}"/>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3" name="Rectangle 4">
            <a:extLst>
              <a:ext uri="{FF2B5EF4-FFF2-40B4-BE49-F238E27FC236}">
                <a16:creationId xmlns:a16="http://schemas.microsoft.com/office/drawing/2014/main" id="{3FC7DFA5-94F9-F848-A78A-BDE6C8C11892}"/>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4" name="Rectangle 5">
            <a:extLst>
              <a:ext uri="{FF2B5EF4-FFF2-40B4-BE49-F238E27FC236}">
                <a16:creationId xmlns:a16="http://schemas.microsoft.com/office/drawing/2014/main" id="{410EBFE9-A901-EA47-9480-D6602CA14F56}"/>
              </a:ext>
            </a:extLst>
          </p:cNvPr>
          <p:cNvSpPr>
            <a:spLocks noGrp="1" noChangeArrowheads="1"/>
          </p:cNvSpPr>
          <p:nvPr>
            <p:ph type="sldNum" idx="12"/>
          </p:nvPr>
        </p:nvSpPr>
        <p:spPr>
          <a:ln/>
        </p:spPr>
        <p:txBody>
          <a:bodyPr/>
          <a:lstStyle>
            <a:lvl1pPr>
              <a:defRPr/>
            </a:lvl1pPr>
          </a:lstStyle>
          <a:p>
            <a:fld id="{F6A9CC30-51F1-A249-AC44-7B2E989971E0}" type="slidenum">
              <a:rPr lang="es-CL" altLang="es-ES_tradnl"/>
              <a:pPr/>
              <a:t>‹Nº›</a:t>
            </a:fld>
            <a:endParaRPr lang="es-CL" altLang="es-ES_tradnl"/>
          </a:p>
        </p:txBody>
      </p:sp>
    </p:spTree>
    <p:extLst>
      <p:ext uri="{BB962C8B-B14F-4D97-AF65-F5344CB8AC3E}">
        <p14:creationId xmlns:p14="http://schemas.microsoft.com/office/powerpoint/2010/main" val="1326412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825" y="301625"/>
            <a:ext cx="3316288" cy="1279525"/>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941763" y="301625"/>
            <a:ext cx="5635625" cy="64516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504825" y="1581150"/>
            <a:ext cx="3316288" cy="517207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F889127C-0188-1145-A018-6E390F201166}"/>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85C44B29-BE1E-654B-A9BA-CB53A93118CD}"/>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B0D6E6BF-4719-4448-BD04-8FEB0C6BA882}"/>
              </a:ext>
            </a:extLst>
          </p:cNvPr>
          <p:cNvSpPr>
            <a:spLocks noGrp="1" noChangeArrowheads="1"/>
          </p:cNvSpPr>
          <p:nvPr>
            <p:ph type="sldNum" idx="12"/>
          </p:nvPr>
        </p:nvSpPr>
        <p:spPr>
          <a:ln/>
        </p:spPr>
        <p:txBody>
          <a:bodyPr/>
          <a:lstStyle>
            <a:lvl1pPr>
              <a:defRPr/>
            </a:lvl1pPr>
          </a:lstStyle>
          <a:p>
            <a:fld id="{6660E5AB-45F5-5D4E-9ABA-800000909E10}" type="slidenum">
              <a:rPr lang="es-CL" altLang="es-ES_tradnl"/>
              <a:pPr/>
              <a:t>‹Nº›</a:t>
            </a:fld>
            <a:endParaRPr lang="es-CL" altLang="es-ES_tradnl"/>
          </a:p>
        </p:txBody>
      </p:sp>
    </p:spTree>
    <p:extLst>
      <p:ext uri="{BB962C8B-B14F-4D97-AF65-F5344CB8AC3E}">
        <p14:creationId xmlns:p14="http://schemas.microsoft.com/office/powerpoint/2010/main" val="27685124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6438" y="5291138"/>
            <a:ext cx="6048375" cy="625475"/>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976438" y="674688"/>
            <a:ext cx="6048375" cy="45370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976438" y="5916613"/>
            <a:ext cx="6048375" cy="8874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3">
            <a:extLst>
              <a:ext uri="{FF2B5EF4-FFF2-40B4-BE49-F238E27FC236}">
                <a16:creationId xmlns:a16="http://schemas.microsoft.com/office/drawing/2014/main" id="{5A38C8EF-867D-7C49-A3A6-B4A66DE39CED}"/>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6" name="Rectangle 4">
            <a:extLst>
              <a:ext uri="{FF2B5EF4-FFF2-40B4-BE49-F238E27FC236}">
                <a16:creationId xmlns:a16="http://schemas.microsoft.com/office/drawing/2014/main" id="{E77CCDAF-189A-654A-B480-40BE000303B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7" name="Rectangle 5">
            <a:extLst>
              <a:ext uri="{FF2B5EF4-FFF2-40B4-BE49-F238E27FC236}">
                <a16:creationId xmlns:a16="http://schemas.microsoft.com/office/drawing/2014/main" id="{28F2DD6D-B7F0-0B41-AF39-6DB83DD08058}"/>
              </a:ext>
            </a:extLst>
          </p:cNvPr>
          <p:cNvSpPr>
            <a:spLocks noGrp="1" noChangeArrowheads="1"/>
          </p:cNvSpPr>
          <p:nvPr>
            <p:ph type="sldNum" idx="12"/>
          </p:nvPr>
        </p:nvSpPr>
        <p:spPr>
          <a:ln/>
        </p:spPr>
        <p:txBody>
          <a:bodyPr/>
          <a:lstStyle>
            <a:lvl1pPr>
              <a:defRPr/>
            </a:lvl1pPr>
          </a:lstStyle>
          <a:p>
            <a:fld id="{E6160D7D-FC8E-1848-838B-72DCCE070D98}" type="slidenum">
              <a:rPr lang="es-CL" altLang="es-ES_tradnl"/>
              <a:pPr/>
              <a:t>‹Nº›</a:t>
            </a:fld>
            <a:endParaRPr lang="es-CL" altLang="es-ES_tradnl"/>
          </a:p>
        </p:txBody>
      </p:sp>
    </p:spTree>
    <p:extLst>
      <p:ext uri="{BB962C8B-B14F-4D97-AF65-F5344CB8AC3E}">
        <p14:creationId xmlns:p14="http://schemas.microsoft.com/office/powerpoint/2010/main" val="35741219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927D3CFB-002E-DF49-9438-08070158058B}"/>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396DCD45-0FFE-464E-8018-A89FAEC4612A}"/>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5C7E490F-47F6-BC4B-A6BB-A2385B11AD73}"/>
              </a:ext>
            </a:extLst>
          </p:cNvPr>
          <p:cNvSpPr>
            <a:spLocks noGrp="1" noChangeArrowheads="1"/>
          </p:cNvSpPr>
          <p:nvPr>
            <p:ph type="sldNum" idx="12"/>
          </p:nvPr>
        </p:nvSpPr>
        <p:spPr>
          <a:ln/>
        </p:spPr>
        <p:txBody>
          <a:bodyPr/>
          <a:lstStyle>
            <a:lvl1pPr>
              <a:defRPr/>
            </a:lvl1pPr>
          </a:lstStyle>
          <a:p>
            <a:fld id="{18A7D9CF-DEFD-2F44-A805-215088575227}" type="slidenum">
              <a:rPr lang="es-CL" altLang="es-ES_tradnl"/>
              <a:pPr/>
              <a:t>‹Nº›</a:t>
            </a:fld>
            <a:endParaRPr lang="es-CL" altLang="es-ES_tradnl"/>
          </a:p>
        </p:txBody>
      </p:sp>
    </p:spTree>
    <p:extLst>
      <p:ext uri="{BB962C8B-B14F-4D97-AF65-F5344CB8AC3E}">
        <p14:creationId xmlns:p14="http://schemas.microsoft.com/office/powerpoint/2010/main" val="1644221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5675" y="301625"/>
            <a:ext cx="2266950" cy="645477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503238" y="301625"/>
            <a:ext cx="6650037" cy="645477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3">
            <a:extLst>
              <a:ext uri="{FF2B5EF4-FFF2-40B4-BE49-F238E27FC236}">
                <a16:creationId xmlns:a16="http://schemas.microsoft.com/office/drawing/2014/main" id="{2EC33E20-B3E2-ED4B-8F8C-ABE1EE011B08}"/>
              </a:ext>
            </a:extLst>
          </p:cNvPr>
          <p:cNvSpPr>
            <a:spLocks noGrp="1" noChangeArrowheads="1"/>
          </p:cNvSpPr>
          <p:nvPr>
            <p:ph type="dt" idx="10"/>
          </p:nvPr>
        </p:nvSpPr>
        <p:spPr>
          <a:ln/>
        </p:spPr>
        <p:txBody>
          <a:bodyPr/>
          <a:lstStyle>
            <a:lvl1pPr>
              <a:defRPr/>
            </a:lvl1pPr>
          </a:lstStyle>
          <a:p>
            <a:pPr>
              <a:defRPr/>
            </a:pPr>
            <a:endParaRPr lang="es-CL" altLang="es-ES_tradnl"/>
          </a:p>
        </p:txBody>
      </p:sp>
      <p:sp>
        <p:nvSpPr>
          <p:cNvPr id="5" name="Rectangle 4">
            <a:extLst>
              <a:ext uri="{FF2B5EF4-FFF2-40B4-BE49-F238E27FC236}">
                <a16:creationId xmlns:a16="http://schemas.microsoft.com/office/drawing/2014/main" id="{1D73D9E4-420E-1C40-8435-2B7A678965C0}"/>
              </a:ext>
            </a:extLst>
          </p:cNvPr>
          <p:cNvSpPr>
            <a:spLocks noGrp="1" noChangeArrowheads="1"/>
          </p:cNvSpPr>
          <p:nvPr>
            <p:ph type="ftr" idx="11"/>
          </p:nvPr>
        </p:nvSpPr>
        <p:spPr>
          <a:ln/>
        </p:spPr>
        <p:txBody>
          <a:bodyPr/>
          <a:lstStyle>
            <a:lvl1pPr>
              <a:defRPr/>
            </a:lvl1pPr>
          </a:lstStyle>
          <a:p>
            <a:pPr>
              <a:defRPr/>
            </a:pPr>
            <a:endParaRPr lang="es-CL" altLang="es-ES_tradnl"/>
          </a:p>
        </p:txBody>
      </p:sp>
      <p:sp>
        <p:nvSpPr>
          <p:cNvPr id="6" name="Rectangle 5">
            <a:extLst>
              <a:ext uri="{FF2B5EF4-FFF2-40B4-BE49-F238E27FC236}">
                <a16:creationId xmlns:a16="http://schemas.microsoft.com/office/drawing/2014/main" id="{30A6666E-7121-AA40-A2EB-293D201AF628}"/>
              </a:ext>
            </a:extLst>
          </p:cNvPr>
          <p:cNvSpPr>
            <a:spLocks noGrp="1" noChangeArrowheads="1"/>
          </p:cNvSpPr>
          <p:nvPr>
            <p:ph type="sldNum" idx="12"/>
          </p:nvPr>
        </p:nvSpPr>
        <p:spPr>
          <a:ln/>
        </p:spPr>
        <p:txBody>
          <a:bodyPr/>
          <a:lstStyle>
            <a:lvl1pPr>
              <a:defRPr/>
            </a:lvl1pPr>
          </a:lstStyle>
          <a:p>
            <a:fld id="{208672AE-D8B3-B54B-8B5D-13CC638EAF90}" type="slidenum">
              <a:rPr lang="es-CL" altLang="es-ES_tradnl"/>
              <a:pPr/>
              <a:t>‹Nº›</a:t>
            </a:fld>
            <a:endParaRPr lang="es-CL" altLang="es-ES_tradnl"/>
          </a:p>
        </p:txBody>
      </p:sp>
    </p:spTree>
    <p:extLst>
      <p:ext uri="{BB962C8B-B14F-4D97-AF65-F5344CB8AC3E}">
        <p14:creationId xmlns:p14="http://schemas.microsoft.com/office/powerpoint/2010/main" val="16927898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solidFill>
          <a:schemeClr val="bg2"/>
        </a:solid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8A92B8E5-E7C6-9341-A5B8-421636FE0456}"/>
              </a:ext>
            </a:extLst>
          </p:cNvPr>
          <p:cNvSpPr/>
          <p:nvPr/>
        </p:nvSpPr>
        <p:spPr bwMode="white">
          <a:xfrm>
            <a:off x="0" y="6581468"/>
            <a:ext cx="10080625" cy="978207"/>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9 Rectángulo">
            <a:extLst>
              <a:ext uri="{FF2B5EF4-FFF2-40B4-BE49-F238E27FC236}">
                <a16:creationId xmlns:a16="http://schemas.microsoft.com/office/drawing/2014/main" id="{EF9186C4-2448-374E-96A4-032003C8CE7E}"/>
              </a:ext>
            </a:extLst>
          </p:cNvPr>
          <p:cNvSpPr/>
          <p:nvPr/>
        </p:nvSpPr>
        <p:spPr>
          <a:xfrm>
            <a:off x="-10500" y="6672464"/>
            <a:ext cx="2479904" cy="785716"/>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10 Rectángulo">
            <a:extLst>
              <a:ext uri="{FF2B5EF4-FFF2-40B4-BE49-F238E27FC236}">
                <a16:creationId xmlns:a16="http://schemas.microsoft.com/office/drawing/2014/main" id="{EC7B7BC9-93DB-6B41-82A1-8BE602C5FB4E}"/>
              </a:ext>
            </a:extLst>
          </p:cNvPr>
          <p:cNvSpPr/>
          <p:nvPr/>
        </p:nvSpPr>
        <p:spPr>
          <a:xfrm>
            <a:off x="2600662" y="6661965"/>
            <a:ext cx="7479964" cy="787466"/>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Título"/>
          <p:cNvSpPr>
            <a:spLocks noGrp="1"/>
          </p:cNvSpPr>
          <p:nvPr>
            <p:ph type="ctrTitle"/>
          </p:nvPr>
        </p:nvSpPr>
        <p:spPr>
          <a:xfrm>
            <a:off x="2604161" y="4451809"/>
            <a:ext cx="7140443" cy="2015913"/>
          </a:xfrm>
        </p:spPr>
        <p:txBody>
          <a:bodyPr anchor="b"/>
          <a:lstStyle>
            <a:lvl1pPr>
              <a:defRPr cap="all" baseline="0"/>
            </a:lvl1pPr>
          </a:lstStyle>
          <a:p>
            <a:r>
              <a:rPr lang="es-ES"/>
              <a:t>Haga clic para modificar el estilo de título del patrón</a:t>
            </a:r>
            <a:endParaRPr lang="en-US"/>
          </a:p>
        </p:txBody>
      </p:sp>
      <p:sp>
        <p:nvSpPr>
          <p:cNvPr id="9" name="8 Subtítulo"/>
          <p:cNvSpPr>
            <a:spLocks noGrp="1"/>
          </p:cNvSpPr>
          <p:nvPr>
            <p:ph type="subTitle" idx="1"/>
          </p:nvPr>
        </p:nvSpPr>
        <p:spPr>
          <a:xfrm>
            <a:off x="2604162" y="6669045"/>
            <a:ext cx="7392458" cy="755968"/>
          </a:xfrm>
        </p:spPr>
        <p:txBody>
          <a:bodyPr anchor="ctr"/>
          <a:lstStyle>
            <a:lvl1pPr marL="0" indent="0" algn="l">
              <a:buNone/>
              <a:defRPr sz="2151">
                <a:solidFill>
                  <a:srgbClr val="FFFFFF"/>
                </a:solidFill>
              </a:defRPr>
            </a:lvl1pPr>
            <a:lvl2pPr marL="377969" indent="0" algn="ctr">
              <a:buNone/>
            </a:lvl2pPr>
            <a:lvl3pPr marL="755939" indent="0" algn="ctr">
              <a:buNone/>
            </a:lvl3pPr>
            <a:lvl4pPr marL="1133907" indent="0" algn="ctr">
              <a:buNone/>
            </a:lvl4pPr>
            <a:lvl5pPr marL="1511877" indent="0" algn="ctr">
              <a:buNone/>
            </a:lvl5pPr>
            <a:lvl6pPr marL="1889846" indent="0" algn="ctr">
              <a:buNone/>
            </a:lvl6pPr>
            <a:lvl7pPr marL="2267816" indent="0" algn="ctr">
              <a:buNone/>
            </a:lvl7pPr>
            <a:lvl8pPr marL="2645785" indent="0" algn="ctr">
              <a:buNone/>
            </a:lvl8pPr>
            <a:lvl9pPr marL="3023753" indent="0" algn="ctr">
              <a:buNone/>
            </a:lvl9pPr>
          </a:lstStyle>
          <a:p>
            <a:r>
              <a:rPr lang="es-ES"/>
              <a:t>Haga clic para modificar el estilo de subtítulo del patrón</a:t>
            </a:r>
            <a:endParaRPr lang="en-US"/>
          </a:p>
        </p:txBody>
      </p:sp>
      <p:sp>
        <p:nvSpPr>
          <p:cNvPr id="7" name="27 Marcador de fecha">
            <a:extLst>
              <a:ext uri="{FF2B5EF4-FFF2-40B4-BE49-F238E27FC236}">
                <a16:creationId xmlns:a16="http://schemas.microsoft.com/office/drawing/2014/main" id="{BED4FAB4-32BB-9F43-9120-68CBC4E62C3D}"/>
              </a:ext>
            </a:extLst>
          </p:cNvPr>
          <p:cNvSpPr>
            <a:spLocks noGrp="1"/>
          </p:cNvSpPr>
          <p:nvPr>
            <p:ph type="dt" sz="half" idx="10"/>
          </p:nvPr>
        </p:nvSpPr>
        <p:spPr>
          <a:xfrm>
            <a:off x="84005" y="6689963"/>
            <a:ext cx="2268141" cy="755968"/>
          </a:xfrm>
        </p:spPr>
        <p:txBody>
          <a:bodyPr>
            <a:noAutofit/>
          </a:bodyPr>
          <a:lstStyle>
            <a:lvl1pPr algn="ctr">
              <a:defRPr sz="1653" smtClean="0">
                <a:solidFill>
                  <a:srgbClr val="FFFFFF"/>
                </a:solidFill>
              </a:defRPr>
            </a:lvl1pPr>
          </a:lstStyle>
          <a:p>
            <a:pPr>
              <a:defRPr/>
            </a:pPr>
            <a:fld id="{BF82362D-9AB3-8849-BDC8-EED389A11C05}" type="datetimeFigureOut">
              <a:rPr lang="es-CL"/>
              <a:pPr>
                <a:defRPr/>
              </a:pPr>
              <a:t>30-08-21</a:t>
            </a:fld>
            <a:endParaRPr lang="es-CL"/>
          </a:p>
        </p:txBody>
      </p:sp>
      <p:sp>
        <p:nvSpPr>
          <p:cNvPr id="10" name="16 Marcador de pie de página">
            <a:extLst>
              <a:ext uri="{FF2B5EF4-FFF2-40B4-BE49-F238E27FC236}">
                <a16:creationId xmlns:a16="http://schemas.microsoft.com/office/drawing/2014/main" id="{B7028461-2CDD-194D-999E-3D06D39F8EC1}"/>
              </a:ext>
            </a:extLst>
          </p:cNvPr>
          <p:cNvSpPr>
            <a:spLocks noGrp="1"/>
          </p:cNvSpPr>
          <p:nvPr>
            <p:ph type="ftr" sz="quarter" idx="11"/>
          </p:nvPr>
        </p:nvSpPr>
        <p:spPr>
          <a:xfrm>
            <a:off x="2299643" y="260740"/>
            <a:ext cx="6468401" cy="402483"/>
          </a:xfrm>
        </p:spPr>
        <p:txBody>
          <a:bodyPr/>
          <a:lstStyle>
            <a:lvl1pPr algn="r">
              <a:defRPr>
                <a:solidFill>
                  <a:schemeClr val="tx2"/>
                </a:solidFill>
              </a:defRPr>
            </a:lvl1pPr>
          </a:lstStyle>
          <a:p>
            <a:pPr>
              <a:defRPr/>
            </a:pPr>
            <a:endParaRPr lang="es-CL"/>
          </a:p>
        </p:txBody>
      </p:sp>
      <p:sp>
        <p:nvSpPr>
          <p:cNvPr id="11" name="28 Marcador de número de diapositiva">
            <a:extLst>
              <a:ext uri="{FF2B5EF4-FFF2-40B4-BE49-F238E27FC236}">
                <a16:creationId xmlns:a16="http://schemas.microsoft.com/office/drawing/2014/main" id="{63A3EC4F-30C8-AF47-94D2-FE186F9253C8}"/>
              </a:ext>
            </a:extLst>
          </p:cNvPr>
          <p:cNvSpPr>
            <a:spLocks noGrp="1"/>
          </p:cNvSpPr>
          <p:nvPr>
            <p:ph type="sldNum" sz="quarter" idx="12"/>
          </p:nvPr>
        </p:nvSpPr>
        <p:spPr>
          <a:xfrm>
            <a:off x="8820547" y="251989"/>
            <a:ext cx="924057" cy="419982"/>
          </a:xfrm>
        </p:spPr>
        <p:txBody>
          <a:bodyPr/>
          <a:lstStyle>
            <a:lvl1pPr>
              <a:defRPr smtClean="0">
                <a:solidFill>
                  <a:schemeClr val="tx2"/>
                </a:solidFill>
              </a:defRPr>
            </a:lvl1pPr>
          </a:lstStyle>
          <a:p>
            <a:pPr>
              <a:defRPr/>
            </a:pPr>
            <a:fld id="{B046FEFD-88AD-EC4A-8FC4-FE5D08C8596D}" type="slidenum">
              <a:rPr lang="es-CL"/>
              <a:pPr>
                <a:defRPr/>
              </a:pPr>
              <a:t>‹Nº›</a:t>
            </a:fld>
            <a:endParaRPr lang="es-CL"/>
          </a:p>
        </p:txBody>
      </p:sp>
    </p:spTree>
    <p:extLst>
      <p:ext uri="{BB962C8B-B14F-4D97-AF65-F5344CB8AC3E}">
        <p14:creationId xmlns:p14="http://schemas.microsoft.com/office/powerpoint/2010/main" val="1777758962"/>
      </p:ext>
    </p:extLst>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675402" y="251989"/>
            <a:ext cx="8988557" cy="1091953"/>
          </a:xfrm>
        </p:spPr>
        <p:txBody>
          <a:bodyPr/>
          <a:lstStyle/>
          <a:p>
            <a:r>
              <a:rPr lang="es-ES"/>
              <a:t>Haga clic para modificar el estilo de título del patrón</a:t>
            </a:r>
            <a:endParaRPr lang="en-US"/>
          </a:p>
        </p:txBody>
      </p:sp>
      <p:sp>
        <p:nvSpPr>
          <p:cNvPr id="8" name="7 Marcador de contenido"/>
          <p:cNvSpPr>
            <a:spLocks noGrp="1"/>
          </p:cNvSpPr>
          <p:nvPr>
            <p:ph sz="quarter" idx="1"/>
          </p:nvPr>
        </p:nvSpPr>
        <p:spPr>
          <a:xfrm>
            <a:off x="675402" y="1763924"/>
            <a:ext cx="8988557" cy="4955787"/>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95D0B04F-96D7-E148-903D-0FBEF2B7783F}"/>
              </a:ext>
            </a:extLst>
          </p:cNvPr>
          <p:cNvSpPr>
            <a:spLocks noGrp="1"/>
          </p:cNvSpPr>
          <p:nvPr>
            <p:ph type="dt" sz="half" idx="10"/>
          </p:nvPr>
        </p:nvSpPr>
        <p:spPr/>
        <p:txBody>
          <a:bodyPr/>
          <a:lstStyle>
            <a:lvl1pPr>
              <a:defRPr/>
            </a:lvl1pPr>
          </a:lstStyle>
          <a:p>
            <a:pPr>
              <a:defRPr/>
            </a:pPr>
            <a:fld id="{264687B2-B33A-4641-BA24-F9BE69FF1938}" type="datetimeFigureOut">
              <a:rPr lang="es-CL"/>
              <a:pPr>
                <a:defRPr/>
              </a:pPr>
              <a:t>30-08-21</a:t>
            </a:fld>
            <a:endParaRPr lang="es-CL"/>
          </a:p>
        </p:txBody>
      </p:sp>
      <p:sp>
        <p:nvSpPr>
          <p:cNvPr id="5" name="2 Marcador de pie de página">
            <a:extLst>
              <a:ext uri="{FF2B5EF4-FFF2-40B4-BE49-F238E27FC236}">
                <a16:creationId xmlns:a16="http://schemas.microsoft.com/office/drawing/2014/main" id="{60626C2A-094F-F943-9F90-26D5CF5180A6}"/>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75148987-3717-174D-B020-D70CF080B873}"/>
              </a:ext>
            </a:extLst>
          </p:cNvPr>
          <p:cNvSpPr>
            <a:spLocks noGrp="1"/>
          </p:cNvSpPr>
          <p:nvPr>
            <p:ph type="sldNum" sz="quarter" idx="12"/>
          </p:nvPr>
        </p:nvSpPr>
        <p:spPr/>
        <p:txBody>
          <a:bodyPr/>
          <a:lstStyle>
            <a:lvl1pPr>
              <a:defRPr/>
            </a:lvl1pPr>
          </a:lstStyle>
          <a:p>
            <a:pPr>
              <a:defRPr/>
            </a:pPr>
            <a:fld id="{B2F915F1-509A-CC4A-A76C-445957B0AC6B}" type="slidenum">
              <a:rPr lang="es-CL"/>
              <a:pPr>
                <a:defRPr/>
              </a:pPr>
              <a:t>‹Nº›</a:t>
            </a:fld>
            <a:endParaRPr lang="es-CL"/>
          </a:p>
        </p:txBody>
      </p:sp>
    </p:spTree>
    <p:extLst>
      <p:ext uri="{BB962C8B-B14F-4D97-AF65-F5344CB8AC3E}">
        <p14:creationId xmlns:p14="http://schemas.microsoft.com/office/powerpoint/2010/main" val="2498718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3602C774-818F-174E-A389-0E514061F518}"/>
              </a:ext>
            </a:extLst>
          </p:cNvPr>
          <p:cNvSpPr/>
          <p:nvPr/>
        </p:nvSpPr>
        <p:spPr bwMode="white">
          <a:xfrm>
            <a:off x="0" y="1679928"/>
            <a:ext cx="10080625" cy="1259946"/>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AA648732-6262-AC44-B3D8-F100F895B498}"/>
              </a:ext>
            </a:extLst>
          </p:cNvPr>
          <p:cNvSpPr/>
          <p:nvPr/>
        </p:nvSpPr>
        <p:spPr>
          <a:xfrm>
            <a:off x="0" y="1763924"/>
            <a:ext cx="1428089" cy="1091953"/>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295524D8-9610-3C4A-B6D8-5F6388A8E2A5}"/>
              </a:ext>
            </a:extLst>
          </p:cNvPr>
          <p:cNvSpPr/>
          <p:nvPr/>
        </p:nvSpPr>
        <p:spPr>
          <a:xfrm>
            <a:off x="1512094" y="1763924"/>
            <a:ext cx="8568531" cy="1091953"/>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3" name="2 Marcador de texto"/>
          <p:cNvSpPr>
            <a:spLocks noGrp="1"/>
          </p:cNvSpPr>
          <p:nvPr>
            <p:ph type="body" idx="1"/>
          </p:nvPr>
        </p:nvSpPr>
        <p:spPr>
          <a:xfrm>
            <a:off x="1512097" y="3023870"/>
            <a:ext cx="7852737" cy="1844421"/>
          </a:xfrm>
        </p:spPr>
        <p:txBody>
          <a:bodyPr anchor="t"/>
          <a:lstStyle>
            <a:lvl1pPr marL="0" indent="0">
              <a:buNone/>
              <a:defRPr sz="2315">
                <a:solidFill>
                  <a:schemeClr val="tx2"/>
                </a:solidFill>
              </a:defRPr>
            </a:lvl1pPr>
            <a:lvl2pPr>
              <a:buNone/>
              <a:defRPr sz="1489">
                <a:solidFill>
                  <a:schemeClr val="tx1">
                    <a:tint val="75000"/>
                  </a:schemeClr>
                </a:solidFill>
              </a:defRPr>
            </a:lvl2pPr>
            <a:lvl3pPr>
              <a:buNone/>
              <a:defRPr sz="1323">
                <a:solidFill>
                  <a:schemeClr val="tx1">
                    <a:tint val="75000"/>
                  </a:schemeClr>
                </a:solidFill>
              </a:defRPr>
            </a:lvl3pPr>
            <a:lvl4pPr>
              <a:buNone/>
              <a:defRPr sz="1159">
                <a:solidFill>
                  <a:schemeClr val="tx1">
                    <a:tint val="75000"/>
                  </a:schemeClr>
                </a:solidFill>
              </a:defRPr>
            </a:lvl4pPr>
            <a:lvl5pPr>
              <a:buNone/>
              <a:defRPr sz="1159">
                <a:solidFill>
                  <a:schemeClr val="tx1">
                    <a:tint val="75000"/>
                  </a:schemeClr>
                </a:solidFill>
              </a:defRPr>
            </a:lvl5pPr>
          </a:lstStyle>
          <a:p>
            <a:pPr lvl="0"/>
            <a:r>
              <a:rPr lang="es-ES"/>
              <a:t>Haga clic para modificar el estilo de texto del patrón</a:t>
            </a:r>
          </a:p>
        </p:txBody>
      </p:sp>
      <p:sp>
        <p:nvSpPr>
          <p:cNvPr id="2" name="1 Título"/>
          <p:cNvSpPr>
            <a:spLocks noGrp="1"/>
          </p:cNvSpPr>
          <p:nvPr>
            <p:ph type="title"/>
          </p:nvPr>
        </p:nvSpPr>
        <p:spPr>
          <a:xfrm>
            <a:off x="1512094" y="1763924"/>
            <a:ext cx="8400521" cy="1091953"/>
          </a:xfrm>
        </p:spPr>
        <p:txBody>
          <a:bodyPr/>
          <a:lstStyle>
            <a:lvl1pPr algn="l">
              <a:buNone/>
              <a:defRPr sz="3638" b="0" cap="none">
                <a:solidFill>
                  <a:srgbClr val="FFFFFF"/>
                </a:solidFill>
              </a:defRPr>
            </a:lvl1pPr>
          </a:lstStyle>
          <a:p>
            <a:r>
              <a:rPr lang="es-ES"/>
              <a:t>Haga clic para modificar el estilo de título del patrón</a:t>
            </a:r>
            <a:endParaRPr lang="en-US"/>
          </a:p>
        </p:txBody>
      </p:sp>
      <p:sp>
        <p:nvSpPr>
          <p:cNvPr id="7" name="11 Marcador de fecha">
            <a:extLst>
              <a:ext uri="{FF2B5EF4-FFF2-40B4-BE49-F238E27FC236}">
                <a16:creationId xmlns:a16="http://schemas.microsoft.com/office/drawing/2014/main" id="{08BDB276-F9DA-7C4B-96D4-E612D993EA8B}"/>
              </a:ext>
            </a:extLst>
          </p:cNvPr>
          <p:cNvSpPr>
            <a:spLocks noGrp="1"/>
          </p:cNvSpPr>
          <p:nvPr>
            <p:ph type="dt" sz="half" idx="10"/>
          </p:nvPr>
        </p:nvSpPr>
        <p:spPr/>
        <p:txBody>
          <a:bodyPr/>
          <a:lstStyle>
            <a:lvl1pPr>
              <a:defRPr/>
            </a:lvl1pPr>
          </a:lstStyle>
          <a:p>
            <a:pPr>
              <a:defRPr/>
            </a:pPr>
            <a:fld id="{346FCA67-F08B-7A40-88B9-D94D7E211F04}" type="datetimeFigureOut">
              <a:rPr lang="es-CL"/>
              <a:pPr>
                <a:defRPr/>
              </a:pPr>
              <a:t>30-08-21</a:t>
            </a:fld>
            <a:endParaRPr lang="es-CL"/>
          </a:p>
        </p:txBody>
      </p:sp>
      <p:sp>
        <p:nvSpPr>
          <p:cNvPr id="8" name="12 Marcador de número de diapositiva">
            <a:extLst>
              <a:ext uri="{FF2B5EF4-FFF2-40B4-BE49-F238E27FC236}">
                <a16:creationId xmlns:a16="http://schemas.microsoft.com/office/drawing/2014/main" id="{962D3E44-62B7-0347-8EDD-69592280CE2E}"/>
              </a:ext>
            </a:extLst>
          </p:cNvPr>
          <p:cNvSpPr>
            <a:spLocks noGrp="1"/>
          </p:cNvSpPr>
          <p:nvPr>
            <p:ph type="sldNum" sz="quarter" idx="11"/>
          </p:nvPr>
        </p:nvSpPr>
        <p:spPr>
          <a:xfrm>
            <a:off x="0" y="1931917"/>
            <a:ext cx="1428089" cy="773467"/>
          </a:xfrm>
        </p:spPr>
        <p:txBody>
          <a:bodyPr>
            <a:noAutofit/>
          </a:bodyPr>
          <a:lstStyle>
            <a:lvl1pPr>
              <a:defRPr sz="1984" smtClean="0">
                <a:solidFill>
                  <a:srgbClr val="FFFFFF"/>
                </a:solidFill>
              </a:defRPr>
            </a:lvl1pPr>
          </a:lstStyle>
          <a:p>
            <a:pPr>
              <a:defRPr/>
            </a:pPr>
            <a:fld id="{AB80B70D-450B-FA48-8D08-BD346E048249}" type="slidenum">
              <a:rPr lang="es-CL"/>
              <a:pPr>
                <a:defRPr/>
              </a:pPr>
              <a:t>‹Nº›</a:t>
            </a:fld>
            <a:endParaRPr lang="es-CL"/>
          </a:p>
        </p:txBody>
      </p:sp>
      <p:sp>
        <p:nvSpPr>
          <p:cNvPr id="9" name="13 Marcador de pie de página">
            <a:extLst>
              <a:ext uri="{FF2B5EF4-FFF2-40B4-BE49-F238E27FC236}">
                <a16:creationId xmlns:a16="http://schemas.microsoft.com/office/drawing/2014/main" id="{D9ED6350-4D05-6A44-B51F-F3AA3497A671}"/>
              </a:ext>
            </a:extLst>
          </p:cNvPr>
          <p:cNvSpPr>
            <a:spLocks noGrp="1"/>
          </p:cNvSpPr>
          <p:nvPr>
            <p:ph type="ftr" sz="quarter" idx="12"/>
          </p:nvPr>
        </p:nvSpPr>
        <p:spPr/>
        <p:txBody>
          <a:bodyPr/>
          <a:lstStyle>
            <a:lvl1pPr>
              <a:defRPr/>
            </a:lvl1pPr>
          </a:lstStyle>
          <a:p>
            <a:pPr>
              <a:defRPr/>
            </a:pPr>
            <a:endParaRPr lang="es-CL"/>
          </a:p>
        </p:txBody>
      </p:sp>
    </p:spTree>
    <p:extLst>
      <p:ext uri="{BB962C8B-B14F-4D97-AF65-F5344CB8AC3E}">
        <p14:creationId xmlns:p14="http://schemas.microsoft.com/office/powerpoint/2010/main" val="962739610"/>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9" name="8 Marcador de contenido"/>
          <p:cNvSpPr>
            <a:spLocks noGrp="1"/>
          </p:cNvSpPr>
          <p:nvPr>
            <p:ph sz="quarter" idx="1"/>
          </p:nvPr>
        </p:nvSpPr>
        <p:spPr>
          <a:xfrm>
            <a:off x="672041"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1" name="10 Marcador de contenido"/>
          <p:cNvSpPr>
            <a:spLocks noGrp="1"/>
          </p:cNvSpPr>
          <p:nvPr>
            <p:ph sz="quarter" idx="2"/>
          </p:nvPr>
        </p:nvSpPr>
        <p:spPr>
          <a:xfrm>
            <a:off x="5341167" y="1752203"/>
            <a:ext cx="4284266" cy="503978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7 Marcador de fecha">
            <a:extLst>
              <a:ext uri="{FF2B5EF4-FFF2-40B4-BE49-F238E27FC236}">
                <a16:creationId xmlns:a16="http://schemas.microsoft.com/office/drawing/2014/main" id="{3C396EFF-51B6-7C41-A5A4-CF70901913DB}"/>
              </a:ext>
            </a:extLst>
          </p:cNvPr>
          <p:cNvSpPr>
            <a:spLocks noGrp="1"/>
          </p:cNvSpPr>
          <p:nvPr>
            <p:ph type="dt" sz="half" idx="10"/>
          </p:nvPr>
        </p:nvSpPr>
        <p:spPr/>
        <p:txBody>
          <a:bodyPr rtlCol="0"/>
          <a:lstStyle>
            <a:lvl1pPr>
              <a:defRPr/>
            </a:lvl1pPr>
          </a:lstStyle>
          <a:p>
            <a:pPr>
              <a:defRPr/>
            </a:pPr>
            <a:fld id="{CD425084-7E44-B741-AE60-15B7E755EA71}" type="datetimeFigureOut">
              <a:rPr lang="es-CL"/>
              <a:pPr>
                <a:defRPr/>
              </a:pPr>
              <a:t>30-08-21</a:t>
            </a:fld>
            <a:endParaRPr lang="es-CL"/>
          </a:p>
        </p:txBody>
      </p:sp>
      <p:sp>
        <p:nvSpPr>
          <p:cNvPr id="6" name="9 Marcador de número de diapositiva">
            <a:extLst>
              <a:ext uri="{FF2B5EF4-FFF2-40B4-BE49-F238E27FC236}">
                <a16:creationId xmlns:a16="http://schemas.microsoft.com/office/drawing/2014/main" id="{065D0983-26B1-C942-A8E7-91844DD74A0D}"/>
              </a:ext>
            </a:extLst>
          </p:cNvPr>
          <p:cNvSpPr>
            <a:spLocks noGrp="1"/>
          </p:cNvSpPr>
          <p:nvPr>
            <p:ph type="sldNum" sz="quarter" idx="11"/>
          </p:nvPr>
        </p:nvSpPr>
        <p:spPr/>
        <p:txBody>
          <a:bodyPr rtlCol="0"/>
          <a:lstStyle>
            <a:lvl1pPr>
              <a:defRPr/>
            </a:lvl1pPr>
          </a:lstStyle>
          <a:p>
            <a:pPr>
              <a:defRPr/>
            </a:pPr>
            <a:fld id="{F379FB99-B237-F242-BF01-DC5D5AC3B70E}" type="slidenum">
              <a:rPr lang="es-CL"/>
              <a:pPr>
                <a:defRPr/>
              </a:pPr>
              <a:t>‹Nº›</a:t>
            </a:fld>
            <a:endParaRPr lang="es-CL"/>
          </a:p>
        </p:txBody>
      </p:sp>
      <p:sp>
        <p:nvSpPr>
          <p:cNvPr id="7" name="11 Marcador de pie de página">
            <a:extLst>
              <a:ext uri="{FF2B5EF4-FFF2-40B4-BE49-F238E27FC236}">
                <a16:creationId xmlns:a16="http://schemas.microsoft.com/office/drawing/2014/main" id="{C26D848B-5C51-864E-9249-EE661A760699}"/>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33854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588037" y="300987"/>
            <a:ext cx="8988557" cy="958959"/>
          </a:xfrm>
        </p:spPr>
        <p:txBody>
          <a:bodyPr/>
          <a:lstStyle>
            <a:lvl1pPr>
              <a:defRPr/>
            </a:lvl1pPr>
          </a:lstStyle>
          <a:p>
            <a:r>
              <a:rPr lang="es-ES"/>
              <a:t>Haga clic para modificar el estilo de título del patrón</a:t>
            </a:r>
            <a:endParaRPr lang="en-US"/>
          </a:p>
        </p:txBody>
      </p:sp>
      <p:sp>
        <p:nvSpPr>
          <p:cNvPr id="11" name="10 Marcador de contenido"/>
          <p:cNvSpPr>
            <a:spLocks noGrp="1"/>
          </p:cNvSpPr>
          <p:nvPr>
            <p:ph sz="quarter" idx="2"/>
          </p:nvPr>
        </p:nvSpPr>
        <p:spPr>
          <a:xfrm>
            <a:off x="672041"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3" name="12 Marcador de contenido"/>
          <p:cNvSpPr>
            <a:spLocks noGrp="1"/>
          </p:cNvSpPr>
          <p:nvPr>
            <p:ph sz="quarter" idx="4"/>
          </p:nvPr>
        </p:nvSpPr>
        <p:spPr>
          <a:xfrm>
            <a:off x="5292328" y="2687885"/>
            <a:ext cx="4284266" cy="394783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6" name="15 Marcador de texto"/>
          <p:cNvSpPr>
            <a:spLocks noGrp="1"/>
          </p:cNvSpPr>
          <p:nvPr>
            <p:ph type="body" sz="quarter" idx="1"/>
          </p:nvPr>
        </p:nvSpPr>
        <p:spPr>
          <a:xfrm>
            <a:off x="672041" y="1931917"/>
            <a:ext cx="4284266" cy="705570"/>
          </a:xfrm>
          <a:solidFill>
            <a:schemeClr val="accent2"/>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15" name="14 Marcador de texto"/>
          <p:cNvSpPr>
            <a:spLocks noGrp="1"/>
          </p:cNvSpPr>
          <p:nvPr>
            <p:ph type="body" sz="quarter" idx="3"/>
          </p:nvPr>
        </p:nvSpPr>
        <p:spPr>
          <a:xfrm>
            <a:off x="5292328" y="1931917"/>
            <a:ext cx="4284266" cy="705570"/>
          </a:xfrm>
          <a:solidFill>
            <a:schemeClr val="accent4"/>
          </a:solidFill>
        </p:spPr>
        <p:txBody>
          <a:bodyPr rtlCol="0" anchor="ctr"/>
          <a:lstStyle>
            <a:lvl1pPr marL="0" indent="0">
              <a:buFontTx/>
              <a:buNone/>
              <a:defRPr sz="1653" b="1">
                <a:solidFill>
                  <a:srgbClr val="FFFFFF"/>
                </a:solidFill>
              </a:defRPr>
            </a:lvl1pPr>
          </a:lstStyle>
          <a:p>
            <a:pPr lvl="0"/>
            <a:r>
              <a:rPr lang="es-ES"/>
              <a:t>Haga clic para modificar el estilo de texto del patrón</a:t>
            </a:r>
          </a:p>
        </p:txBody>
      </p:sp>
      <p:sp>
        <p:nvSpPr>
          <p:cNvPr id="7" name="9 Marcador de fecha">
            <a:extLst>
              <a:ext uri="{FF2B5EF4-FFF2-40B4-BE49-F238E27FC236}">
                <a16:creationId xmlns:a16="http://schemas.microsoft.com/office/drawing/2014/main" id="{823F4429-1DCD-EC47-B4FF-6D32EBAF869A}"/>
              </a:ext>
            </a:extLst>
          </p:cNvPr>
          <p:cNvSpPr>
            <a:spLocks noGrp="1"/>
          </p:cNvSpPr>
          <p:nvPr>
            <p:ph type="dt" sz="half" idx="10"/>
          </p:nvPr>
        </p:nvSpPr>
        <p:spPr/>
        <p:txBody>
          <a:bodyPr rtlCol="0"/>
          <a:lstStyle>
            <a:lvl1pPr>
              <a:defRPr/>
            </a:lvl1pPr>
          </a:lstStyle>
          <a:p>
            <a:pPr>
              <a:defRPr/>
            </a:pPr>
            <a:fld id="{3AC14D29-B99B-D14A-AA1B-25A34FC05F1C}" type="datetimeFigureOut">
              <a:rPr lang="es-CL"/>
              <a:pPr>
                <a:defRPr/>
              </a:pPr>
              <a:t>30-08-21</a:t>
            </a:fld>
            <a:endParaRPr lang="es-CL"/>
          </a:p>
        </p:txBody>
      </p:sp>
      <p:sp>
        <p:nvSpPr>
          <p:cNvPr id="8" name="11 Marcador de número de diapositiva">
            <a:extLst>
              <a:ext uri="{FF2B5EF4-FFF2-40B4-BE49-F238E27FC236}">
                <a16:creationId xmlns:a16="http://schemas.microsoft.com/office/drawing/2014/main" id="{A1B48ED1-6148-7442-A0A0-BBDDD6006577}"/>
              </a:ext>
            </a:extLst>
          </p:cNvPr>
          <p:cNvSpPr>
            <a:spLocks noGrp="1"/>
          </p:cNvSpPr>
          <p:nvPr>
            <p:ph type="sldNum" sz="quarter" idx="11"/>
          </p:nvPr>
        </p:nvSpPr>
        <p:spPr/>
        <p:txBody>
          <a:bodyPr rtlCol="0"/>
          <a:lstStyle>
            <a:lvl1pPr>
              <a:defRPr/>
            </a:lvl1pPr>
          </a:lstStyle>
          <a:p>
            <a:pPr>
              <a:defRPr/>
            </a:pPr>
            <a:fld id="{7D5AB83A-23A0-234F-877E-67F7F945F7D6}" type="slidenum">
              <a:rPr lang="es-CL"/>
              <a:pPr>
                <a:defRPr/>
              </a:pPr>
              <a:t>‹Nº›</a:t>
            </a:fld>
            <a:endParaRPr lang="es-CL"/>
          </a:p>
        </p:txBody>
      </p:sp>
      <p:sp>
        <p:nvSpPr>
          <p:cNvPr id="9" name="13 Marcador de pie de página">
            <a:extLst>
              <a:ext uri="{FF2B5EF4-FFF2-40B4-BE49-F238E27FC236}">
                <a16:creationId xmlns:a16="http://schemas.microsoft.com/office/drawing/2014/main" id="{91DD2CEE-E422-ED45-9F60-D859CB4BE446}"/>
              </a:ext>
            </a:extLst>
          </p:cNvPr>
          <p:cNvSpPr>
            <a:spLocks noGrp="1"/>
          </p:cNvSpPr>
          <p:nvPr>
            <p:ph type="ftr" sz="quarter" idx="12"/>
          </p:nvPr>
        </p:nvSpPr>
        <p:spPr/>
        <p:txBody>
          <a:bodyPr rtlCol="0"/>
          <a:lstStyle>
            <a:lvl1pPr>
              <a:defRPr/>
            </a:lvl1pPr>
          </a:lstStyle>
          <a:p>
            <a:pPr>
              <a:defRPr/>
            </a:pPr>
            <a:endParaRPr lang="es-CL"/>
          </a:p>
        </p:txBody>
      </p:sp>
    </p:spTree>
    <p:extLst>
      <p:ext uri="{BB962C8B-B14F-4D97-AF65-F5344CB8AC3E}">
        <p14:creationId xmlns:p14="http://schemas.microsoft.com/office/powerpoint/2010/main" val="40665326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13 Marcador de fecha">
            <a:extLst>
              <a:ext uri="{FF2B5EF4-FFF2-40B4-BE49-F238E27FC236}">
                <a16:creationId xmlns:a16="http://schemas.microsoft.com/office/drawing/2014/main" id="{C5BA16F0-6193-2941-A0C7-7BC5998D573A}"/>
              </a:ext>
            </a:extLst>
          </p:cNvPr>
          <p:cNvSpPr>
            <a:spLocks noGrp="1"/>
          </p:cNvSpPr>
          <p:nvPr>
            <p:ph type="dt" sz="half" idx="10"/>
          </p:nvPr>
        </p:nvSpPr>
        <p:spPr/>
        <p:txBody>
          <a:bodyPr/>
          <a:lstStyle>
            <a:lvl1pPr>
              <a:defRPr/>
            </a:lvl1pPr>
          </a:lstStyle>
          <a:p>
            <a:pPr>
              <a:defRPr/>
            </a:pPr>
            <a:fld id="{62633127-7C81-3F49-B89D-38D8603BC880}" type="datetimeFigureOut">
              <a:rPr lang="es-CL"/>
              <a:pPr>
                <a:defRPr/>
              </a:pPr>
              <a:t>30-08-21</a:t>
            </a:fld>
            <a:endParaRPr lang="es-CL"/>
          </a:p>
        </p:txBody>
      </p:sp>
      <p:sp>
        <p:nvSpPr>
          <p:cNvPr id="4" name="2 Marcador de pie de página">
            <a:extLst>
              <a:ext uri="{FF2B5EF4-FFF2-40B4-BE49-F238E27FC236}">
                <a16:creationId xmlns:a16="http://schemas.microsoft.com/office/drawing/2014/main" id="{EBDB5268-FBB0-6149-A327-DE2C6B7457D6}"/>
              </a:ext>
            </a:extLst>
          </p:cNvPr>
          <p:cNvSpPr>
            <a:spLocks noGrp="1"/>
          </p:cNvSpPr>
          <p:nvPr>
            <p:ph type="ftr" sz="quarter" idx="11"/>
          </p:nvPr>
        </p:nvSpPr>
        <p:spPr/>
        <p:txBody>
          <a:bodyPr/>
          <a:lstStyle>
            <a:lvl1pPr>
              <a:defRPr/>
            </a:lvl1pPr>
          </a:lstStyle>
          <a:p>
            <a:pPr>
              <a:defRPr/>
            </a:pPr>
            <a:endParaRPr lang="es-CL"/>
          </a:p>
        </p:txBody>
      </p:sp>
      <p:sp>
        <p:nvSpPr>
          <p:cNvPr id="5" name="22 Marcador de número de diapositiva">
            <a:extLst>
              <a:ext uri="{FF2B5EF4-FFF2-40B4-BE49-F238E27FC236}">
                <a16:creationId xmlns:a16="http://schemas.microsoft.com/office/drawing/2014/main" id="{7027E8DF-5A10-0646-8034-FBDBF14C7337}"/>
              </a:ext>
            </a:extLst>
          </p:cNvPr>
          <p:cNvSpPr>
            <a:spLocks noGrp="1"/>
          </p:cNvSpPr>
          <p:nvPr>
            <p:ph type="sldNum" sz="quarter" idx="12"/>
          </p:nvPr>
        </p:nvSpPr>
        <p:spPr/>
        <p:txBody>
          <a:bodyPr/>
          <a:lstStyle>
            <a:lvl1pPr>
              <a:defRPr/>
            </a:lvl1pPr>
          </a:lstStyle>
          <a:p>
            <a:pPr>
              <a:defRPr/>
            </a:pPr>
            <a:fld id="{605E052E-81AD-824A-9D9A-AF9D1D16217A}" type="slidenum">
              <a:rPr lang="es-CL"/>
              <a:pPr>
                <a:defRPr/>
              </a:pPr>
              <a:t>‹Nº›</a:t>
            </a:fld>
            <a:endParaRPr lang="es-CL"/>
          </a:p>
        </p:txBody>
      </p:sp>
    </p:spTree>
    <p:extLst>
      <p:ext uri="{BB962C8B-B14F-4D97-AF65-F5344CB8AC3E}">
        <p14:creationId xmlns:p14="http://schemas.microsoft.com/office/powerpoint/2010/main" val="1400200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1 Marcador de fecha">
            <a:extLst>
              <a:ext uri="{FF2B5EF4-FFF2-40B4-BE49-F238E27FC236}">
                <a16:creationId xmlns:a16="http://schemas.microsoft.com/office/drawing/2014/main" id="{A370FAB7-2355-E449-9500-22BB4959964E}"/>
              </a:ext>
            </a:extLst>
          </p:cNvPr>
          <p:cNvSpPr>
            <a:spLocks noGrp="1"/>
          </p:cNvSpPr>
          <p:nvPr>
            <p:ph type="dt" sz="half" idx="10"/>
          </p:nvPr>
        </p:nvSpPr>
        <p:spPr/>
        <p:txBody>
          <a:bodyPr/>
          <a:lstStyle>
            <a:lvl1pPr>
              <a:defRPr/>
            </a:lvl1pPr>
          </a:lstStyle>
          <a:p>
            <a:pPr>
              <a:defRPr/>
            </a:pPr>
            <a:fld id="{44DC289B-3BCC-894E-BD1A-388C05B3D15B}" type="datetimeFigureOut">
              <a:rPr lang="es-CL"/>
              <a:pPr>
                <a:defRPr/>
              </a:pPr>
              <a:t>30-08-21</a:t>
            </a:fld>
            <a:endParaRPr lang="es-CL"/>
          </a:p>
        </p:txBody>
      </p:sp>
      <p:sp>
        <p:nvSpPr>
          <p:cNvPr id="3" name="2 Marcador de pie de página">
            <a:extLst>
              <a:ext uri="{FF2B5EF4-FFF2-40B4-BE49-F238E27FC236}">
                <a16:creationId xmlns:a16="http://schemas.microsoft.com/office/drawing/2014/main" id="{1BE05514-504B-114E-8083-D2399C0CE9E0}"/>
              </a:ext>
            </a:extLst>
          </p:cNvPr>
          <p:cNvSpPr>
            <a:spLocks noGrp="1"/>
          </p:cNvSpPr>
          <p:nvPr>
            <p:ph type="ftr" sz="quarter" idx="11"/>
          </p:nvPr>
        </p:nvSpPr>
        <p:spPr/>
        <p:txBody>
          <a:bodyPr/>
          <a:lstStyle>
            <a:lvl1pPr>
              <a:defRPr/>
            </a:lvl1pPr>
          </a:lstStyle>
          <a:p>
            <a:pPr>
              <a:defRPr/>
            </a:pPr>
            <a:endParaRPr lang="es-CL"/>
          </a:p>
        </p:txBody>
      </p:sp>
      <p:sp>
        <p:nvSpPr>
          <p:cNvPr id="4" name="3 Marcador de número de diapositiva">
            <a:extLst>
              <a:ext uri="{FF2B5EF4-FFF2-40B4-BE49-F238E27FC236}">
                <a16:creationId xmlns:a16="http://schemas.microsoft.com/office/drawing/2014/main" id="{BF6D0075-4851-2746-BD16-546BC3D2208A}"/>
              </a:ext>
            </a:extLst>
          </p:cNvPr>
          <p:cNvSpPr>
            <a:spLocks noGrp="1"/>
          </p:cNvSpPr>
          <p:nvPr>
            <p:ph type="sldNum" sz="quarter" idx="12"/>
          </p:nvPr>
        </p:nvSpPr>
        <p:spPr>
          <a:xfrm>
            <a:off x="0" y="6887704"/>
            <a:ext cx="588036" cy="419982"/>
          </a:xfrm>
        </p:spPr>
        <p:txBody>
          <a:bodyPr/>
          <a:lstStyle>
            <a:lvl1pPr>
              <a:defRPr smtClean="0">
                <a:solidFill>
                  <a:schemeClr val="tx2"/>
                </a:solidFill>
              </a:defRPr>
            </a:lvl1pPr>
          </a:lstStyle>
          <a:p>
            <a:pPr>
              <a:defRPr/>
            </a:pPr>
            <a:fld id="{E583FAB5-143E-ED4E-9514-5B0C85CCD85F}" type="slidenum">
              <a:rPr lang="es-CL"/>
              <a:pPr>
                <a:defRPr/>
              </a:pPr>
              <a:t>‹Nº›</a:t>
            </a:fld>
            <a:endParaRPr lang="es-CL"/>
          </a:p>
        </p:txBody>
      </p:sp>
    </p:spTree>
    <p:extLst>
      <p:ext uri="{BB962C8B-B14F-4D97-AF65-F5344CB8AC3E}">
        <p14:creationId xmlns:p14="http://schemas.microsoft.com/office/powerpoint/2010/main" val="32878915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72042" y="300987"/>
            <a:ext cx="8904552" cy="958959"/>
          </a:xfrm>
        </p:spPr>
        <p:txBody>
          <a:bodyPr/>
          <a:lstStyle>
            <a:lvl1pPr algn="l">
              <a:buNone/>
              <a:defRPr sz="3638" b="0"/>
            </a:lvl1pPr>
          </a:lstStyle>
          <a:p>
            <a:r>
              <a:rPr lang="es-ES"/>
              <a:t>Haga clic para modificar el estilo de título del patrón</a:t>
            </a:r>
            <a:endParaRPr lang="en-US"/>
          </a:p>
        </p:txBody>
      </p:sp>
      <p:sp>
        <p:nvSpPr>
          <p:cNvPr id="3" name="2 Marcador de texto"/>
          <p:cNvSpPr>
            <a:spLocks noGrp="1"/>
          </p:cNvSpPr>
          <p:nvPr>
            <p:ph type="body" idx="2"/>
          </p:nvPr>
        </p:nvSpPr>
        <p:spPr>
          <a:xfrm>
            <a:off x="672042" y="1931917"/>
            <a:ext cx="1764109" cy="4787794"/>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828"/>
              </a:spcAft>
              <a:buNone/>
              <a:defRPr sz="1489"/>
            </a:lvl1pPr>
            <a:lvl2pPr>
              <a:buNone/>
              <a:defRPr sz="992"/>
            </a:lvl2pPr>
            <a:lvl3pPr>
              <a:buNone/>
              <a:defRPr sz="828"/>
            </a:lvl3pPr>
            <a:lvl4pPr>
              <a:buNone/>
              <a:defRPr sz="744"/>
            </a:lvl4pPr>
            <a:lvl5pPr>
              <a:buNone/>
              <a:defRPr sz="744"/>
            </a:lvl5pPr>
          </a:lstStyle>
          <a:p>
            <a:pPr lvl="0"/>
            <a:r>
              <a:rPr lang="es-ES"/>
              <a:t>Haga clic para modificar el estilo de texto del patrón</a:t>
            </a:r>
          </a:p>
        </p:txBody>
      </p:sp>
      <p:sp>
        <p:nvSpPr>
          <p:cNvPr id="9" name="8 Marcador de contenido"/>
          <p:cNvSpPr>
            <a:spLocks noGrp="1"/>
          </p:cNvSpPr>
          <p:nvPr>
            <p:ph sz="quarter" idx="1"/>
          </p:nvPr>
        </p:nvSpPr>
        <p:spPr>
          <a:xfrm>
            <a:off x="2604161" y="1931917"/>
            <a:ext cx="7056438" cy="4871791"/>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13 Marcador de fecha">
            <a:extLst>
              <a:ext uri="{FF2B5EF4-FFF2-40B4-BE49-F238E27FC236}">
                <a16:creationId xmlns:a16="http://schemas.microsoft.com/office/drawing/2014/main" id="{CC3CEB70-F93F-344A-8169-E8DE7202CB84}"/>
              </a:ext>
            </a:extLst>
          </p:cNvPr>
          <p:cNvSpPr>
            <a:spLocks noGrp="1"/>
          </p:cNvSpPr>
          <p:nvPr>
            <p:ph type="dt" sz="half" idx="10"/>
          </p:nvPr>
        </p:nvSpPr>
        <p:spPr/>
        <p:txBody>
          <a:bodyPr/>
          <a:lstStyle>
            <a:lvl1pPr>
              <a:defRPr/>
            </a:lvl1pPr>
          </a:lstStyle>
          <a:p>
            <a:pPr>
              <a:defRPr/>
            </a:pPr>
            <a:fld id="{32369DE0-D1C5-F542-A68C-DD672C1B166F}" type="datetimeFigureOut">
              <a:rPr lang="es-CL"/>
              <a:pPr>
                <a:defRPr/>
              </a:pPr>
              <a:t>30-08-21</a:t>
            </a:fld>
            <a:endParaRPr lang="es-CL"/>
          </a:p>
        </p:txBody>
      </p:sp>
      <p:sp>
        <p:nvSpPr>
          <p:cNvPr id="6" name="2 Marcador de pie de página">
            <a:extLst>
              <a:ext uri="{FF2B5EF4-FFF2-40B4-BE49-F238E27FC236}">
                <a16:creationId xmlns:a16="http://schemas.microsoft.com/office/drawing/2014/main" id="{54B19434-6AF9-9F4C-AE89-2AF1015B15A4}"/>
              </a:ext>
            </a:extLst>
          </p:cNvPr>
          <p:cNvSpPr>
            <a:spLocks noGrp="1"/>
          </p:cNvSpPr>
          <p:nvPr>
            <p:ph type="ftr" sz="quarter" idx="11"/>
          </p:nvPr>
        </p:nvSpPr>
        <p:spPr/>
        <p:txBody>
          <a:bodyPr/>
          <a:lstStyle>
            <a:lvl1pPr>
              <a:defRPr/>
            </a:lvl1pPr>
          </a:lstStyle>
          <a:p>
            <a:pPr>
              <a:defRPr/>
            </a:pPr>
            <a:endParaRPr lang="es-CL"/>
          </a:p>
        </p:txBody>
      </p:sp>
      <p:sp>
        <p:nvSpPr>
          <p:cNvPr id="7" name="22 Marcador de número de diapositiva">
            <a:extLst>
              <a:ext uri="{FF2B5EF4-FFF2-40B4-BE49-F238E27FC236}">
                <a16:creationId xmlns:a16="http://schemas.microsoft.com/office/drawing/2014/main" id="{2E30A94A-FD08-284B-957E-0B7B145305B4}"/>
              </a:ext>
            </a:extLst>
          </p:cNvPr>
          <p:cNvSpPr>
            <a:spLocks noGrp="1"/>
          </p:cNvSpPr>
          <p:nvPr>
            <p:ph type="sldNum" sz="quarter" idx="12"/>
          </p:nvPr>
        </p:nvSpPr>
        <p:spPr/>
        <p:txBody>
          <a:bodyPr/>
          <a:lstStyle>
            <a:lvl1pPr>
              <a:defRPr/>
            </a:lvl1pPr>
          </a:lstStyle>
          <a:p>
            <a:pPr>
              <a:defRPr/>
            </a:pPr>
            <a:fld id="{ABB7E8C2-DA16-4047-8595-A5F0F72C5152}" type="slidenum">
              <a:rPr lang="es-CL"/>
              <a:pPr>
                <a:defRPr/>
              </a:pPr>
              <a:t>‹Nº›</a:t>
            </a:fld>
            <a:endParaRPr lang="es-CL"/>
          </a:p>
        </p:txBody>
      </p:sp>
    </p:spTree>
    <p:extLst>
      <p:ext uri="{BB962C8B-B14F-4D97-AF65-F5344CB8AC3E}">
        <p14:creationId xmlns:p14="http://schemas.microsoft.com/office/powerpoint/2010/main" val="3199870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5" name="7 Rectángulo">
            <a:extLst>
              <a:ext uri="{FF2B5EF4-FFF2-40B4-BE49-F238E27FC236}">
                <a16:creationId xmlns:a16="http://schemas.microsoft.com/office/drawing/2014/main" id="{43BC1674-0FD9-E14F-8E34-C37C2BEBA248}"/>
              </a:ext>
            </a:extLst>
          </p:cNvPr>
          <p:cNvSpPr/>
          <p:nvPr/>
        </p:nvSpPr>
        <p:spPr bwMode="white">
          <a:xfrm>
            <a:off x="-10501" y="5039784"/>
            <a:ext cx="10080625" cy="97820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F9B2A1EE-B6FD-7540-8D38-036D5663A300}"/>
              </a:ext>
            </a:extLst>
          </p:cNvPr>
          <p:cNvSpPr/>
          <p:nvPr/>
        </p:nvSpPr>
        <p:spPr>
          <a:xfrm>
            <a:off x="-10500" y="5141279"/>
            <a:ext cx="1613600" cy="78571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7" name="9 Rectángulo">
            <a:extLst>
              <a:ext uri="{FF2B5EF4-FFF2-40B4-BE49-F238E27FC236}">
                <a16:creationId xmlns:a16="http://schemas.microsoft.com/office/drawing/2014/main" id="{BFA6F718-5211-9344-A0E4-540C2B3143FE}"/>
              </a:ext>
            </a:extLst>
          </p:cNvPr>
          <p:cNvSpPr/>
          <p:nvPr/>
        </p:nvSpPr>
        <p:spPr>
          <a:xfrm>
            <a:off x="1702856" y="5130779"/>
            <a:ext cx="8377769" cy="785717"/>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10 Rectángulo">
            <a:extLst>
              <a:ext uri="{FF2B5EF4-FFF2-40B4-BE49-F238E27FC236}">
                <a16:creationId xmlns:a16="http://schemas.microsoft.com/office/drawing/2014/main" id="{BE71EC01-3B50-4F40-B238-3CAAB2C3A298}"/>
              </a:ext>
            </a:extLst>
          </p:cNvPr>
          <p:cNvSpPr/>
          <p:nvPr/>
        </p:nvSpPr>
        <p:spPr bwMode="white">
          <a:xfrm>
            <a:off x="1596100" y="0"/>
            <a:ext cx="110257" cy="757017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4" name="3 Marcador de texto"/>
          <p:cNvSpPr>
            <a:spLocks noGrp="1"/>
          </p:cNvSpPr>
          <p:nvPr>
            <p:ph type="body" sz="half" idx="2"/>
          </p:nvPr>
        </p:nvSpPr>
        <p:spPr>
          <a:xfrm>
            <a:off x="1764109" y="6047740"/>
            <a:ext cx="8064500" cy="755968"/>
          </a:xfrm>
        </p:spPr>
        <p:txBody>
          <a:bodyPr/>
          <a:lstStyle>
            <a:lvl1pPr marL="0" indent="0">
              <a:buFontTx/>
              <a:buNone/>
              <a:defRPr sz="1405"/>
            </a:lvl1pPr>
            <a:lvl2pPr>
              <a:buFontTx/>
              <a:buNone/>
              <a:defRPr sz="992"/>
            </a:lvl2pPr>
            <a:lvl3pPr>
              <a:buFontTx/>
              <a:buNone/>
              <a:defRPr sz="828"/>
            </a:lvl3pPr>
            <a:lvl4pPr>
              <a:buFontTx/>
              <a:buNone/>
              <a:defRPr sz="744"/>
            </a:lvl4pPr>
            <a:lvl5pPr>
              <a:buFontTx/>
              <a:buNone/>
              <a:defRPr sz="744"/>
            </a:lvl5pPr>
          </a:lstStyle>
          <a:p>
            <a:pPr lvl="0"/>
            <a:r>
              <a:rPr lang="es-ES"/>
              <a:t>Haga clic para modificar el estilo de texto del patrón</a:t>
            </a:r>
          </a:p>
        </p:txBody>
      </p:sp>
      <p:sp>
        <p:nvSpPr>
          <p:cNvPr id="2" name="1 Título"/>
          <p:cNvSpPr>
            <a:spLocks noGrp="1"/>
          </p:cNvSpPr>
          <p:nvPr>
            <p:ph type="title"/>
          </p:nvPr>
        </p:nvSpPr>
        <p:spPr>
          <a:xfrm>
            <a:off x="1764109" y="5123779"/>
            <a:ext cx="8064500" cy="755968"/>
          </a:xfrm>
        </p:spPr>
        <p:txBody>
          <a:bodyPr/>
          <a:lstStyle>
            <a:lvl1pPr algn="l">
              <a:buNone/>
              <a:defRPr sz="2315" b="0">
                <a:solidFill>
                  <a:srgbClr val="FFFFFF"/>
                </a:solidFill>
              </a:defRPr>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20427" y="0"/>
            <a:ext cx="8360198" cy="5036423"/>
          </a:xfrm>
          <a:solidFill>
            <a:schemeClr val="accent1">
              <a:tint val="40000"/>
            </a:schemeClr>
          </a:solidFill>
          <a:ln>
            <a:noFill/>
          </a:ln>
        </p:spPr>
        <p:txBody>
          <a:bodyPr/>
          <a:lstStyle>
            <a:lvl1pPr marL="0" indent="0">
              <a:buNone/>
              <a:defRPr sz="2646"/>
            </a:lvl1pPr>
          </a:lstStyle>
          <a:p>
            <a:pPr lvl="0"/>
            <a:r>
              <a:rPr lang="es-ES" noProof="0"/>
              <a:t>Haga clic en el icono para agregar una imagen</a:t>
            </a:r>
            <a:endParaRPr lang="en-US" noProof="0" dirty="0"/>
          </a:p>
        </p:txBody>
      </p:sp>
      <p:sp>
        <p:nvSpPr>
          <p:cNvPr id="9" name="11 Marcador de fecha">
            <a:extLst>
              <a:ext uri="{FF2B5EF4-FFF2-40B4-BE49-F238E27FC236}">
                <a16:creationId xmlns:a16="http://schemas.microsoft.com/office/drawing/2014/main" id="{431BEF2C-8FE7-CC4D-90BF-B56E93CCC757}"/>
              </a:ext>
            </a:extLst>
          </p:cNvPr>
          <p:cNvSpPr>
            <a:spLocks noGrp="1"/>
          </p:cNvSpPr>
          <p:nvPr>
            <p:ph type="dt" sz="half" idx="10"/>
          </p:nvPr>
        </p:nvSpPr>
        <p:spPr>
          <a:xfrm>
            <a:off x="6888427" y="6887704"/>
            <a:ext cx="2940182" cy="402483"/>
          </a:xfrm>
        </p:spPr>
        <p:txBody>
          <a:bodyPr rtlCol="0"/>
          <a:lstStyle>
            <a:lvl1pPr>
              <a:defRPr/>
            </a:lvl1pPr>
          </a:lstStyle>
          <a:p>
            <a:pPr>
              <a:defRPr/>
            </a:pPr>
            <a:fld id="{B2313C93-64D1-4F46-9730-B860452E73D7}" type="datetimeFigureOut">
              <a:rPr lang="es-CL"/>
              <a:pPr>
                <a:defRPr/>
              </a:pPr>
              <a:t>30-08-21</a:t>
            </a:fld>
            <a:endParaRPr lang="es-CL"/>
          </a:p>
        </p:txBody>
      </p:sp>
      <p:sp>
        <p:nvSpPr>
          <p:cNvPr id="10" name="12 Marcador de número de diapositiva">
            <a:extLst>
              <a:ext uri="{FF2B5EF4-FFF2-40B4-BE49-F238E27FC236}">
                <a16:creationId xmlns:a16="http://schemas.microsoft.com/office/drawing/2014/main" id="{6F4896DF-9604-2743-8F90-F103A94F1680}"/>
              </a:ext>
            </a:extLst>
          </p:cNvPr>
          <p:cNvSpPr>
            <a:spLocks noGrp="1"/>
          </p:cNvSpPr>
          <p:nvPr>
            <p:ph type="sldNum" sz="quarter" idx="11"/>
          </p:nvPr>
        </p:nvSpPr>
        <p:spPr>
          <a:xfrm>
            <a:off x="0" y="5144779"/>
            <a:ext cx="1596099" cy="731469"/>
          </a:xfrm>
        </p:spPr>
        <p:txBody>
          <a:bodyPr rtlCol="0"/>
          <a:lstStyle>
            <a:lvl1pPr>
              <a:defRPr sz="2315" smtClean="0"/>
            </a:lvl1pPr>
          </a:lstStyle>
          <a:p>
            <a:pPr>
              <a:defRPr/>
            </a:pPr>
            <a:fld id="{3120E2EF-9A49-B94A-BE87-D8DB404CA51E}" type="slidenum">
              <a:rPr lang="es-CL"/>
              <a:pPr>
                <a:defRPr/>
              </a:pPr>
              <a:t>‹Nº›</a:t>
            </a:fld>
            <a:endParaRPr lang="es-CL"/>
          </a:p>
        </p:txBody>
      </p:sp>
      <p:sp>
        <p:nvSpPr>
          <p:cNvPr id="11" name="13 Marcador de pie de página">
            <a:extLst>
              <a:ext uri="{FF2B5EF4-FFF2-40B4-BE49-F238E27FC236}">
                <a16:creationId xmlns:a16="http://schemas.microsoft.com/office/drawing/2014/main" id="{38E10A98-0F56-064E-AE90-4032293B3524}"/>
              </a:ext>
            </a:extLst>
          </p:cNvPr>
          <p:cNvSpPr>
            <a:spLocks noGrp="1"/>
          </p:cNvSpPr>
          <p:nvPr>
            <p:ph type="ftr" sz="quarter" idx="12"/>
          </p:nvPr>
        </p:nvSpPr>
        <p:spPr>
          <a:xfrm>
            <a:off x="1764109" y="6887704"/>
            <a:ext cx="5040313" cy="402483"/>
          </a:xfrm>
        </p:spPr>
        <p:txBody>
          <a:bodyPr rtlCol="0"/>
          <a:lstStyle>
            <a:lvl1pPr>
              <a:defRPr/>
            </a:lvl1pPr>
          </a:lstStyle>
          <a:p>
            <a:pPr>
              <a:defRPr/>
            </a:pPr>
            <a:endParaRPr lang="es-CL"/>
          </a:p>
        </p:txBody>
      </p:sp>
    </p:spTree>
    <p:extLst>
      <p:ext uri="{BB962C8B-B14F-4D97-AF65-F5344CB8AC3E}">
        <p14:creationId xmlns:p14="http://schemas.microsoft.com/office/powerpoint/2010/main" val="1429997994"/>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13 Marcador de fecha">
            <a:extLst>
              <a:ext uri="{FF2B5EF4-FFF2-40B4-BE49-F238E27FC236}">
                <a16:creationId xmlns:a16="http://schemas.microsoft.com/office/drawing/2014/main" id="{4FBD3335-3164-604C-B548-B2FF3A89B939}"/>
              </a:ext>
            </a:extLst>
          </p:cNvPr>
          <p:cNvSpPr>
            <a:spLocks noGrp="1"/>
          </p:cNvSpPr>
          <p:nvPr>
            <p:ph type="dt" sz="half" idx="10"/>
          </p:nvPr>
        </p:nvSpPr>
        <p:spPr/>
        <p:txBody>
          <a:bodyPr/>
          <a:lstStyle>
            <a:lvl1pPr>
              <a:defRPr/>
            </a:lvl1pPr>
          </a:lstStyle>
          <a:p>
            <a:pPr>
              <a:defRPr/>
            </a:pPr>
            <a:fld id="{74923B23-0701-7C4C-9749-DAE6979E4AFE}" type="datetimeFigureOut">
              <a:rPr lang="es-CL"/>
              <a:pPr>
                <a:defRPr/>
              </a:pPr>
              <a:t>30-08-21</a:t>
            </a:fld>
            <a:endParaRPr lang="es-CL"/>
          </a:p>
        </p:txBody>
      </p:sp>
      <p:sp>
        <p:nvSpPr>
          <p:cNvPr id="5" name="2 Marcador de pie de página">
            <a:extLst>
              <a:ext uri="{FF2B5EF4-FFF2-40B4-BE49-F238E27FC236}">
                <a16:creationId xmlns:a16="http://schemas.microsoft.com/office/drawing/2014/main" id="{A9BA0B44-CCFD-4A4F-B37E-4010097F0675}"/>
              </a:ext>
            </a:extLst>
          </p:cNvPr>
          <p:cNvSpPr>
            <a:spLocks noGrp="1"/>
          </p:cNvSpPr>
          <p:nvPr>
            <p:ph type="ftr" sz="quarter" idx="11"/>
          </p:nvPr>
        </p:nvSpPr>
        <p:spPr/>
        <p:txBody>
          <a:bodyPr/>
          <a:lstStyle>
            <a:lvl1pPr>
              <a:defRPr/>
            </a:lvl1pPr>
          </a:lstStyle>
          <a:p>
            <a:pPr>
              <a:defRPr/>
            </a:pPr>
            <a:endParaRPr lang="es-CL"/>
          </a:p>
        </p:txBody>
      </p:sp>
      <p:sp>
        <p:nvSpPr>
          <p:cNvPr id="6" name="22 Marcador de número de diapositiva">
            <a:extLst>
              <a:ext uri="{FF2B5EF4-FFF2-40B4-BE49-F238E27FC236}">
                <a16:creationId xmlns:a16="http://schemas.microsoft.com/office/drawing/2014/main" id="{B0A8A5EF-D046-704B-8560-6564857BE3D9}"/>
              </a:ext>
            </a:extLst>
          </p:cNvPr>
          <p:cNvSpPr>
            <a:spLocks noGrp="1"/>
          </p:cNvSpPr>
          <p:nvPr>
            <p:ph type="sldNum" sz="quarter" idx="12"/>
          </p:nvPr>
        </p:nvSpPr>
        <p:spPr/>
        <p:txBody>
          <a:bodyPr/>
          <a:lstStyle>
            <a:lvl1pPr>
              <a:defRPr/>
            </a:lvl1pPr>
          </a:lstStyle>
          <a:p>
            <a:pPr>
              <a:defRPr/>
            </a:pPr>
            <a:fld id="{971A1E65-8915-8549-B653-E0DE51FECB81}" type="slidenum">
              <a:rPr lang="es-CL"/>
              <a:pPr>
                <a:defRPr/>
              </a:pPr>
              <a:t>‹Nº›</a:t>
            </a:fld>
            <a:endParaRPr lang="es-CL"/>
          </a:p>
        </p:txBody>
      </p:sp>
    </p:spTree>
    <p:extLst>
      <p:ext uri="{BB962C8B-B14F-4D97-AF65-F5344CB8AC3E}">
        <p14:creationId xmlns:p14="http://schemas.microsoft.com/office/powerpoint/2010/main" val="13658783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4" name="6 Rectángulo">
            <a:extLst>
              <a:ext uri="{FF2B5EF4-FFF2-40B4-BE49-F238E27FC236}">
                <a16:creationId xmlns:a16="http://schemas.microsoft.com/office/drawing/2014/main" id="{5FAF13FD-DF7C-0A44-97A6-294DAD00A84B}"/>
              </a:ext>
            </a:extLst>
          </p:cNvPr>
          <p:cNvSpPr/>
          <p:nvPr/>
        </p:nvSpPr>
        <p:spPr bwMode="white">
          <a:xfrm>
            <a:off x="6720417" y="0"/>
            <a:ext cx="353522" cy="7559675"/>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5" name="7 Rectángulo">
            <a:extLst>
              <a:ext uri="{FF2B5EF4-FFF2-40B4-BE49-F238E27FC236}">
                <a16:creationId xmlns:a16="http://schemas.microsoft.com/office/drawing/2014/main" id="{6800A593-82D0-8047-BA04-043AC2F58E67}"/>
              </a:ext>
            </a:extLst>
          </p:cNvPr>
          <p:cNvSpPr/>
          <p:nvPr/>
        </p:nvSpPr>
        <p:spPr>
          <a:xfrm>
            <a:off x="6771170" y="671971"/>
            <a:ext cx="252016" cy="6887704"/>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6" name="8 Rectángulo">
            <a:extLst>
              <a:ext uri="{FF2B5EF4-FFF2-40B4-BE49-F238E27FC236}">
                <a16:creationId xmlns:a16="http://schemas.microsoft.com/office/drawing/2014/main" id="{A245F7B5-F758-DD43-B6FB-D01D98CAFAB7}"/>
              </a:ext>
            </a:extLst>
          </p:cNvPr>
          <p:cNvSpPr/>
          <p:nvPr/>
        </p:nvSpPr>
        <p:spPr>
          <a:xfrm>
            <a:off x="6771170" y="0"/>
            <a:ext cx="252016" cy="587975"/>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sz="1489"/>
          </a:p>
        </p:txBody>
      </p:sp>
      <p:sp>
        <p:nvSpPr>
          <p:cNvPr id="2" name="1 Título vertical"/>
          <p:cNvSpPr>
            <a:spLocks noGrp="1"/>
          </p:cNvSpPr>
          <p:nvPr>
            <p:ph type="title" orient="vert"/>
          </p:nvPr>
        </p:nvSpPr>
        <p:spPr>
          <a:xfrm>
            <a:off x="7224448" y="671987"/>
            <a:ext cx="2268141" cy="6080989"/>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504031" y="671971"/>
            <a:ext cx="6132380" cy="6080990"/>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3 Marcador de fecha">
            <a:extLst>
              <a:ext uri="{FF2B5EF4-FFF2-40B4-BE49-F238E27FC236}">
                <a16:creationId xmlns:a16="http://schemas.microsoft.com/office/drawing/2014/main" id="{AB54510B-1BA4-114B-ACFB-C75FDA9D5F22}"/>
              </a:ext>
            </a:extLst>
          </p:cNvPr>
          <p:cNvSpPr>
            <a:spLocks noGrp="1"/>
          </p:cNvSpPr>
          <p:nvPr>
            <p:ph type="dt" sz="half" idx="10"/>
          </p:nvPr>
        </p:nvSpPr>
        <p:spPr>
          <a:xfrm>
            <a:off x="7224448" y="6887704"/>
            <a:ext cx="2436151" cy="402483"/>
          </a:xfrm>
        </p:spPr>
        <p:txBody>
          <a:bodyPr/>
          <a:lstStyle>
            <a:lvl1pPr>
              <a:defRPr/>
            </a:lvl1pPr>
          </a:lstStyle>
          <a:p>
            <a:pPr>
              <a:defRPr/>
            </a:pPr>
            <a:fld id="{65683716-1829-3E4E-AEDF-E05960DA4ACA}" type="datetimeFigureOut">
              <a:rPr lang="es-CL"/>
              <a:pPr>
                <a:defRPr/>
              </a:pPr>
              <a:t>30-08-21</a:t>
            </a:fld>
            <a:endParaRPr lang="es-CL"/>
          </a:p>
        </p:txBody>
      </p:sp>
      <p:sp>
        <p:nvSpPr>
          <p:cNvPr id="8" name="4 Marcador de pie de página">
            <a:extLst>
              <a:ext uri="{FF2B5EF4-FFF2-40B4-BE49-F238E27FC236}">
                <a16:creationId xmlns:a16="http://schemas.microsoft.com/office/drawing/2014/main" id="{3ECE072E-FF4E-704F-87B9-6258063AC264}"/>
              </a:ext>
            </a:extLst>
          </p:cNvPr>
          <p:cNvSpPr>
            <a:spLocks noGrp="1"/>
          </p:cNvSpPr>
          <p:nvPr>
            <p:ph type="ftr" sz="quarter" idx="11"/>
          </p:nvPr>
        </p:nvSpPr>
        <p:spPr>
          <a:xfrm>
            <a:off x="504032" y="6887704"/>
            <a:ext cx="6144632" cy="402483"/>
          </a:xfrm>
        </p:spPr>
        <p:txBody>
          <a:bodyPr/>
          <a:lstStyle>
            <a:lvl1pPr>
              <a:defRPr/>
            </a:lvl1pPr>
          </a:lstStyle>
          <a:p>
            <a:pPr>
              <a:defRPr/>
            </a:pPr>
            <a:endParaRPr lang="es-CL"/>
          </a:p>
        </p:txBody>
      </p:sp>
      <p:sp>
        <p:nvSpPr>
          <p:cNvPr id="9" name="5 Marcador de número de diapositiva">
            <a:extLst>
              <a:ext uri="{FF2B5EF4-FFF2-40B4-BE49-F238E27FC236}">
                <a16:creationId xmlns:a16="http://schemas.microsoft.com/office/drawing/2014/main" id="{48CC98A2-65FE-0342-A265-533C472562F6}"/>
              </a:ext>
            </a:extLst>
          </p:cNvPr>
          <p:cNvSpPr>
            <a:spLocks noGrp="1"/>
          </p:cNvSpPr>
          <p:nvPr>
            <p:ph type="sldNum" sz="quarter" idx="12"/>
          </p:nvPr>
        </p:nvSpPr>
        <p:spPr>
          <a:xfrm rot="5400000">
            <a:off x="6603191" y="159229"/>
            <a:ext cx="587975" cy="269517"/>
          </a:xfrm>
        </p:spPr>
        <p:txBody>
          <a:bodyPr/>
          <a:lstStyle>
            <a:lvl1pPr>
              <a:defRPr/>
            </a:lvl1pPr>
          </a:lstStyle>
          <a:p>
            <a:pPr>
              <a:defRPr/>
            </a:pPr>
            <a:fld id="{8269AB60-9F58-9F49-A677-6E53F32BADA7}" type="slidenum">
              <a:rPr lang="es-CL"/>
              <a:pPr>
                <a:defRPr/>
              </a:pPr>
              <a:t>‹Nº›</a:t>
            </a:fld>
            <a:endParaRPr lang="es-CL"/>
          </a:p>
        </p:txBody>
      </p:sp>
    </p:spTree>
    <p:extLst>
      <p:ext uri="{BB962C8B-B14F-4D97-AF65-F5344CB8AC3E}">
        <p14:creationId xmlns:p14="http://schemas.microsoft.com/office/powerpoint/2010/main" val="2957050998"/>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1">
            <a:extLst>
              <a:ext uri="{FF2B5EF4-FFF2-40B4-BE49-F238E27FC236}">
                <a16:creationId xmlns:a16="http://schemas.microsoft.com/office/drawing/2014/main" id="{1C6B84FA-A82F-A241-93C8-00FB3B7328C5}"/>
              </a:ext>
            </a:extLst>
          </p:cNvPr>
          <p:cNvSpPr>
            <a:spLocks noGrp="1" noChangeArrowheads="1"/>
          </p:cNvSpPr>
          <p:nvPr>
            <p:ph type="title"/>
          </p:nvPr>
        </p:nvSpPr>
        <p:spPr bwMode="auto">
          <a:xfrm>
            <a:off x="503238" y="301625"/>
            <a:ext cx="9069387" cy="126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0" rIns="0" bIns="0" numCol="1" anchor="ctr" anchorCtr="0" compatLnSpc="1">
            <a:prstTxWarp prst="textNoShape">
              <a:avLst/>
            </a:prstTxWarp>
          </a:bodyPr>
          <a:lstStyle/>
          <a:p>
            <a:pPr lvl="0"/>
            <a:r>
              <a:rPr lang="en-GB" altLang="es-ES_tradnl"/>
              <a:t>Pulse para editar el formato del texto de título</a:t>
            </a:r>
          </a:p>
        </p:txBody>
      </p:sp>
      <p:sp>
        <p:nvSpPr>
          <p:cNvPr id="1027" name="Rectangle 2">
            <a:extLst>
              <a:ext uri="{FF2B5EF4-FFF2-40B4-BE49-F238E27FC236}">
                <a16:creationId xmlns:a16="http://schemas.microsoft.com/office/drawing/2014/main" id="{C7A624E5-81DC-4348-993A-895228C01B74}"/>
              </a:ext>
            </a:extLst>
          </p:cNvPr>
          <p:cNvSpPr>
            <a:spLocks noGrp="1" noChangeArrowheads="1"/>
          </p:cNvSpPr>
          <p:nvPr>
            <p:ph type="body" idx="1"/>
          </p:nvPr>
        </p:nvSpPr>
        <p:spPr bwMode="auto">
          <a:xfrm>
            <a:off x="503238" y="1768475"/>
            <a:ext cx="9069387" cy="498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0" tIns="28224" rIns="0" bIns="0" numCol="1" anchor="t" anchorCtr="0" compatLnSpc="1">
            <a:prstTxWarp prst="textNoShape">
              <a:avLst/>
            </a:prstTxWarp>
          </a:bodyPr>
          <a:lstStyle/>
          <a:p>
            <a:pPr lvl="0"/>
            <a:r>
              <a:rPr lang="en-GB" altLang="es-ES_tradnl"/>
              <a:t>Pulse para editar los formatos del texto del esquema</a:t>
            </a:r>
          </a:p>
          <a:p>
            <a:pPr lvl="1"/>
            <a:r>
              <a:rPr lang="en-GB" altLang="es-ES_tradnl"/>
              <a:t>Segundo nivel del esquema</a:t>
            </a:r>
          </a:p>
          <a:p>
            <a:pPr lvl="2"/>
            <a:r>
              <a:rPr lang="en-GB" altLang="es-ES_tradnl"/>
              <a:t>Tercer nivel del esquema</a:t>
            </a:r>
          </a:p>
          <a:p>
            <a:pPr lvl="3"/>
            <a:r>
              <a:rPr lang="en-GB" altLang="es-ES_tradnl"/>
              <a:t>Cuarto nivel del esquema</a:t>
            </a:r>
          </a:p>
          <a:p>
            <a:pPr lvl="4"/>
            <a:r>
              <a:rPr lang="en-GB" altLang="es-ES_tradnl"/>
              <a:t>Quinto nivel del esquema</a:t>
            </a:r>
          </a:p>
          <a:p>
            <a:pPr lvl="4"/>
            <a:r>
              <a:rPr lang="en-GB" altLang="es-ES_tradnl"/>
              <a:t>Sexto nivel del esquema</a:t>
            </a:r>
          </a:p>
          <a:p>
            <a:pPr lvl="4"/>
            <a:r>
              <a:rPr lang="en-GB" altLang="es-ES_tradnl"/>
              <a:t>Séptimo nivel del esquema</a:t>
            </a:r>
          </a:p>
          <a:p>
            <a:pPr lvl="4"/>
            <a:r>
              <a:rPr lang="en-GB" altLang="es-ES_tradnl"/>
              <a:t>Octavo nivel del esquema</a:t>
            </a:r>
          </a:p>
          <a:p>
            <a:pPr lvl="4"/>
            <a:r>
              <a:rPr lang="en-GB" altLang="es-ES_tradnl"/>
              <a:t>Noveno nivel del esquema</a:t>
            </a:r>
          </a:p>
        </p:txBody>
      </p:sp>
      <p:sp>
        <p:nvSpPr>
          <p:cNvPr id="2" name="Rectangle 3">
            <a:extLst>
              <a:ext uri="{FF2B5EF4-FFF2-40B4-BE49-F238E27FC236}">
                <a16:creationId xmlns:a16="http://schemas.microsoft.com/office/drawing/2014/main" id="{EB6C38F2-CACC-9040-A9D6-19ADA9A1711B}"/>
              </a:ext>
            </a:extLst>
          </p:cNvPr>
          <p:cNvSpPr>
            <a:spLocks noGrp="1" noChangeArrowheads="1"/>
          </p:cNvSpPr>
          <p:nvPr>
            <p:ph type="dt"/>
          </p:nvPr>
        </p:nvSpPr>
        <p:spPr bwMode="auto">
          <a:xfrm>
            <a:off x="50323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Arial Unicode MS" charset="0"/>
              </a:defRPr>
            </a:lvl1pPr>
          </a:lstStyle>
          <a:p>
            <a:pPr>
              <a:defRPr/>
            </a:pPr>
            <a:endParaRPr lang="es-CL" altLang="es-ES_tradnl"/>
          </a:p>
        </p:txBody>
      </p:sp>
      <p:sp>
        <p:nvSpPr>
          <p:cNvPr id="1028" name="Rectangle 4">
            <a:extLst>
              <a:ext uri="{FF2B5EF4-FFF2-40B4-BE49-F238E27FC236}">
                <a16:creationId xmlns:a16="http://schemas.microsoft.com/office/drawing/2014/main" id="{02BE93BF-CCAF-104E-A236-E223E5B73145}"/>
              </a:ext>
            </a:extLst>
          </p:cNvPr>
          <p:cNvSpPr>
            <a:spLocks noGrp="1" noChangeArrowheads="1"/>
          </p:cNvSpPr>
          <p:nvPr>
            <p:ph type="ftr"/>
          </p:nvPr>
        </p:nvSpPr>
        <p:spPr bwMode="auto">
          <a:xfrm>
            <a:off x="3448050" y="6886575"/>
            <a:ext cx="3194050"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Arial Unicode MS" charset="0"/>
              </a:defRPr>
            </a:lvl1pPr>
          </a:lstStyle>
          <a:p>
            <a:pPr>
              <a:defRPr/>
            </a:pPr>
            <a:endParaRPr lang="es-CL" altLang="es-ES_tradnl"/>
          </a:p>
        </p:txBody>
      </p:sp>
      <p:sp>
        <p:nvSpPr>
          <p:cNvPr id="1029" name="Rectangle 5">
            <a:extLst>
              <a:ext uri="{FF2B5EF4-FFF2-40B4-BE49-F238E27FC236}">
                <a16:creationId xmlns:a16="http://schemas.microsoft.com/office/drawing/2014/main" id="{A37B6859-12A8-8244-ADBA-B4D60941A2ED}"/>
              </a:ext>
            </a:extLst>
          </p:cNvPr>
          <p:cNvSpPr>
            <a:spLocks noGrp="1" noChangeArrowheads="1"/>
          </p:cNvSpPr>
          <p:nvPr>
            <p:ph type="sldNum"/>
          </p:nvPr>
        </p:nvSpPr>
        <p:spPr bwMode="auto">
          <a:xfrm>
            <a:off x="7227888" y="6886575"/>
            <a:ext cx="2346325" cy="519113"/>
          </a:xfrm>
          <a:prstGeom prst="rect">
            <a:avLst/>
          </a:prstGeom>
          <a:noFill/>
          <a:ln w="9525">
            <a:noFill/>
            <a:round/>
            <a:headEnd/>
            <a:tailEnd/>
          </a:ln>
          <a:effec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panose="02020603050405020304" pitchFamily="18" charset="0"/>
              <a:buNone/>
              <a:tabLst>
                <a:tab pos="723900" algn="l"/>
                <a:tab pos="1447800" algn="l"/>
                <a:tab pos="2171700" algn="l"/>
              </a:tabLst>
              <a:defRPr sz="1400">
                <a:solidFill>
                  <a:srgbClr val="000000"/>
                </a:solidFill>
                <a:latin typeface="Times New Roman" panose="02020603050405020304" pitchFamily="18" charset="0"/>
                <a:ea typeface="Arial Unicode MS" panose="020B0604020202020204" pitchFamily="34" charset="-128"/>
                <a:cs typeface="Arial Unicode MS" panose="020B0604020202020204" pitchFamily="34" charset="-128"/>
              </a:defRPr>
            </a:lvl1pPr>
          </a:lstStyle>
          <a:p>
            <a:fld id="{BB4A78FE-D975-6347-A48B-E3E2624A8B51}" type="slidenum">
              <a:rPr lang="es-CL" altLang="es-ES_tradnl"/>
              <a:pPr/>
              <a:t>‹Nº›</a:t>
            </a:fld>
            <a:endParaRPr lang="es-CL" alt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mj-lt"/>
          <a:ea typeface="+mj-ea"/>
          <a:cs typeface="+mj-cs"/>
        </a:defRPr>
      </a:lvl1pPr>
      <a:lvl2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2pPr>
      <a:lvl3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3pPr>
      <a:lvl4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4pPr>
      <a:lvl5pPr algn="ctr" defTabSz="449263" rtl="0" eaLnBrk="0" fontAlgn="base" hangingPunct="0">
        <a:lnSpc>
          <a:spcPct val="93000"/>
        </a:lnSpc>
        <a:spcBef>
          <a:spcPct val="0"/>
        </a:spcBef>
        <a:spcAft>
          <a:spcPct val="0"/>
        </a:spcAft>
        <a:buClr>
          <a:srgbClr val="000000"/>
        </a:buClr>
        <a:buSzPct val="100000"/>
        <a:buFont typeface="Times New Roman" panose="02020603050405020304" pitchFamily="18" charset="0"/>
        <a:defRPr sz="4400">
          <a:solidFill>
            <a:srgbClr val="000000"/>
          </a:solidFill>
          <a:latin typeface="Arial" charset="0"/>
          <a:ea typeface="Microsoft YaHei" charset="-122"/>
        </a:defRPr>
      </a:lvl5pPr>
      <a:lvl6pPr marL="25146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6pPr>
      <a:lvl7pPr marL="29718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7pPr>
      <a:lvl8pPr marL="34290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8pPr>
      <a:lvl9pPr marL="3886200" indent="-228600" algn="ctr" defTabSz="449263" rtl="0" fontAlgn="base" hangingPunct="0">
        <a:lnSpc>
          <a:spcPct val="93000"/>
        </a:lnSpc>
        <a:spcBef>
          <a:spcPct val="0"/>
        </a:spcBef>
        <a:spcAft>
          <a:spcPct val="0"/>
        </a:spcAft>
        <a:buClr>
          <a:srgbClr val="000000"/>
        </a:buClr>
        <a:buSzPct val="100000"/>
        <a:buFont typeface="Times New Roman" pitchFamily="16" charset="0"/>
        <a:defRPr sz="4400">
          <a:solidFill>
            <a:srgbClr val="000000"/>
          </a:solidFill>
          <a:latin typeface="Arial" charset="0"/>
          <a:ea typeface="Microsoft YaHei" charset="-122"/>
        </a:defRPr>
      </a:lvl9pPr>
    </p:titleStyle>
    <p:bodyStyle>
      <a:lvl1pPr marL="342900" indent="-342900" algn="l" defTabSz="449263" rtl="0" eaLnBrk="0" fontAlgn="base" hangingPunct="0">
        <a:lnSpc>
          <a:spcPct val="93000"/>
        </a:lnSpc>
        <a:spcBef>
          <a:spcPct val="0"/>
        </a:spcBef>
        <a:spcAft>
          <a:spcPts val="1413"/>
        </a:spcAft>
        <a:buClr>
          <a:srgbClr val="000000"/>
        </a:buClr>
        <a:buSzPct val="100000"/>
        <a:buFont typeface="Times New Roman" panose="02020603050405020304" pitchFamily="18" charset="0"/>
        <a:buChar char="•"/>
        <a:defRPr sz="3200">
          <a:solidFill>
            <a:srgbClr val="000000"/>
          </a:solidFill>
          <a:latin typeface="+mn-lt"/>
          <a:ea typeface="+mn-ea"/>
          <a:cs typeface="+mn-cs"/>
        </a:defRPr>
      </a:lvl1pPr>
      <a:lvl2pPr marL="742950" indent="-285750" algn="l" defTabSz="449263" rtl="0" eaLnBrk="0" fontAlgn="base" hangingPunct="0">
        <a:lnSpc>
          <a:spcPct val="93000"/>
        </a:lnSpc>
        <a:spcBef>
          <a:spcPct val="0"/>
        </a:spcBef>
        <a:spcAft>
          <a:spcPts val="1138"/>
        </a:spcAft>
        <a:buClr>
          <a:srgbClr val="000000"/>
        </a:buClr>
        <a:buSzPct val="100000"/>
        <a:buFont typeface="Times New Roman" panose="02020603050405020304" pitchFamily="18" charset="0"/>
        <a:buChar char="–"/>
        <a:defRPr sz="2800">
          <a:solidFill>
            <a:srgbClr val="000000"/>
          </a:solidFill>
          <a:latin typeface="+mn-lt"/>
          <a:ea typeface="+mn-ea"/>
        </a:defRPr>
      </a:lvl2pPr>
      <a:lvl3pPr marL="1143000" indent="-228600" algn="l" defTabSz="449263" rtl="0" eaLnBrk="0" fontAlgn="base" hangingPunct="0">
        <a:lnSpc>
          <a:spcPct val="93000"/>
        </a:lnSpc>
        <a:spcBef>
          <a:spcPct val="0"/>
        </a:spcBef>
        <a:spcAft>
          <a:spcPts val="850"/>
        </a:spcAft>
        <a:buClr>
          <a:srgbClr val="000000"/>
        </a:buClr>
        <a:buSzPct val="100000"/>
        <a:buFont typeface="Times New Roman" panose="02020603050405020304" pitchFamily="18" charset="0"/>
        <a:buChar char="•"/>
        <a:defRPr sz="2400">
          <a:solidFill>
            <a:srgbClr val="000000"/>
          </a:solidFill>
          <a:latin typeface="+mn-lt"/>
          <a:ea typeface="+mn-ea"/>
        </a:defRPr>
      </a:lvl3pPr>
      <a:lvl4pPr marL="1600200" indent="-228600" algn="l" defTabSz="449263" rtl="0" eaLnBrk="0" fontAlgn="base" hangingPunct="0">
        <a:lnSpc>
          <a:spcPct val="93000"/>
        </a:lnSpc>
        <a:spcBef>
          <a:spcPct val="0"/>
        </a:spcBef>
        <a:spcAft>
          <a:spcPts val="575"/>
        </a:spcAft>
        <a:buClr>
          <a:srgbClr val="000000"/>
        </a:buClr>
        <a:buSzPct val="100000"/>
        <a:buFont typeface="Times New Roman" panose="02020603050405020304" pitchFamily="18" charset="0"/>
        <a:buChar char="–"/>
        <a:defRPr sz="2000">
          <a:solidFill>
            <a:srgbClr val="000000"/>
          </a:solidFill>
          <a:latin typeface="+mn-lt"/>
          <a:ea typeface="+mn-ea"/>
        </a:defRPr>
      </a:lvl4pPr>
      <a:lvl5pPr marL="2057400" indent="-228600" algn="l" defTabSz="449263" rtl="0" eaLnBrk="0" fontAlgn="base" hangingPunct="0">
        <a:lnSpc>
          <a:spcPct val="93000"/>
        </a:lnSpc>
        <a:spcBef>
          <a:spcPct val="0"/>
        </a:spcBef>
        <a:spcAft>
          <a:spcPts val="288"/>
        </a:spcAft>
        <a:buClr>
          <a:srgbClr val="000000"/>
        </a:buClr>
        <a:buSzPct val="100000"/>
        <a:buFont typeface="Times New Roman" panose="02020603050405020304" pitchFamily="18" charset="0"/>
        <a:buChar char="»"/>
        <a:defRPr sz="2000">
          <a:solidFill>
            <a:srgbClr val="000000"/>
          </a:solidFill>
          <a:latin typeface="+mn-lt"/>
          <a:ea typeface="+mn-ea"/>
        </a:defRPr>
      </a:lvl5pPr>
      <a:lvl6pPr marL="25146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6pPr>
      <a:lvl7pPr marL="29718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7pPr>
      <a:lvl8pPr marL="34290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8pPr>
      <a:lvl9pPr marL="3886200" indent="-228600" algn="l" defTabSz="449263" rtl="0" fontAlgn="base" hangingPunct="0">
        <a:lnSpc>
          <a:spcPct val="93000"/>
        </a:lnSpc>
        <a:spcBef>
          <a:spcPct val="0"/>
        </a:spcBef>
        <a:spcAft>
          <a:spcPts val="288"/>
        </a:spcAft>
        <a:buClr>
          <a:srgbClr val="000000"/>
        </a:buClr>
        <a:buSzPct val="100000"/>
        <a:buFont typeface="Times New Roman" pitchFamily="16" charset="0"/>
        <a:defRPr sz="2000">
          <a:solidFill>
            <a:srgbClr val="000000"/>
          </a:solidFill>
          <a:latin typeface="+mn-lt"/>
          <a:ea typeface="+mn-ea"/>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21 Marcador de título">
            <a:extLst>
              <a:ext uri="{FF2B5EF4-FFF2-40B4-BE49-F238E27FC236}">
                <a16:creationId xmlns:a16="http://schemas.microsoft.com/office/drawing/2014/main" id="{9C1E2FA0-EAE9-454B-BF31-5DF16F5E4FDA}"/>
              </a:ext>
            </a:extLst>
          </p:cNvPr>
          <p:cNvSpPr>
            <a:spLocks noGrp="1" noChangeArrowheads="1"/>
          </p:cNvSpPr>
          <p:nvPr>
            <p:ph type="title"/>
          </p:nvPr>
        </p:nvSpPr>
        <p:spPr bwMode="auto">
          <a:xfrm>
            <a:off x="672042" y="251989"/>
            <a:ext cx="8988557" cy="10919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CL"/>
              <a:t>Haga clic para modificar el estilo de título del patrón</a:t>
            </a:r>
            <a:endParaRPr lang="en-US" altLang="es-CL"/>
          </a:p>
        </p:txBody>
      </p:sp>
      <p:sp>
        <p:nvSpPr>
          <p:cNvPr id="13" name="12 Marcador de texto">
            <a:extLst>
              <a:ext uri="{FF2B5EF4-FFF2-40B4-BE49-F238E27FC236}">
                <a16:creationId xmlns:a16="http://schemas.microsoft.com/office/drawing/2014/main" id="{B8981E9D-C8D6-EF49-AD28-72C1147F46C5}"/>
              </a:ext>
            </a:extLst>
          </p:cNvPr>
          <p:cNvSpPr>
            <a:spLocks noGrp="1"/>
          </p:cNvSpPr>
          <p:nvPr>
            <p:ph type="body" idx="1"/>
          </p:nvPr>
        </p:nvSpPr>
        <p:spPr>
          <a:xfrm>
            <a:off x="675542" y="1763925"/>
            <a:ext cx="8988557" cy="4989036"/>
          </a:xfrm>
          <a:prstGeom prst="rect">
            <a:avLst/>
          </a:prstGeom>
        </p:spPr>
        <p:txBody>
          <a:bodyPr vert="horz">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14" name="13 Marcador de fecha">
            <a:extLst>
              <a:ext uri="{FF2B5EF4-FFF2-40B4-BE49-F238E27FC236}">
                <a16:creationId xmlns:a16="http://schemas.microsoft.com/office/drawing/2014/main" id="{B71EA591-3DD4-044F-BEBE-2B8B4FA373D8}"/>
              </a:ext>
            </a:extLst>
          </p:cNvPr>
          <p:cNvSpPr>
            <a:spLocks noGrp="1"/>
          </p:cNvSpPr>
          <p:nvPr>
            <p:ph type="dt" sz="half" idx="2"/>
          </p:nvPr>
        </p:nvSpPr>
        <p:spPr>
          <a:xfrm>
            <a:off x="6720417" y="6887704"/>
            <a:ext cx="2940182" cy="402483"/>
          </a:xfrm>
          <a:prstGeom prst="rect">
            <a:avLst/>
          </a:prstGeom>
        </p:spPr>
        <p:txBody>
          <a:bodyPr vert="horz" anchor="ctr" anchorCtr="0"/>
          <a:lstStyle>
            <a:lvl1pPr algn="l" eaLnBrk="1" latinLnBrk="0" hangingPunct="1">
              <a:defRPr kumimoji="0" sz="1159" smtClean="0">
                <a:solidFill>
                  <a:schemeClr val="tx2"/>
                </a:solidFill>
              </a:defRPr>
            </a:lvl1pPr>
          </a:lstStyle>
          <a:p>
            <a:pPr>
              <a:defRPr/>
            </a:pPr>
            <a:fld id="{EE4A2297-6139-5F45-A6AC-F941EA70871C}" type="datetimeFigureOut">
              <a:rPr lang="es-CL"/>
              <a:pPr>
                <a:defRPr/>
              </a:pPr>
              <a:t>30-08-21</a:t>
            </a:fld>
            <a:endParaRPr lang="es-CL"/>
          </a:p>
        </p:txBody>
      </p:sp>
      <p:sp>
        <p:nvSpPr>
          <p:cNvPr id="3" name="2 Marcador de pie de página">
            <a:extLst>
              <a:ext uri="{FF2B5EF4-FFF2-40B4-BE49-F238E27FC236}">
                <a16:creationId xmlns:a16="http://schemas.microsoft.com/office/drawing/2014/main" id="{DA2C27B6-4D1F-6A46-9518-FB991D099A20}"/>
              </a:ext>
            </a:extLst>
          </p:cNvPr>
          <p:cNvSpPr>
            <a:spLocks noGrp="1"/>
          </p:cNvSpPr>
          <p:nvPr>
            <p:ph type="ftr" sz="quarter" idx="3"/>
          </p:nvPr>
        </p:nvSpPr>
        <p:spPr>
          <a:xfrm>
            <a:off x="672042" y="6887704"/>
            <a:ext cx="5976621" cy="402483"/>
          </a:xfrm>
          <a:prstGeom prst="rect">
            <a:avLst/>
          </a:prstGeom>
        </p:spPr>
        <p:txBody>
          <a:bodyPr vert="horz" anchor="ctr"/>
          <a:lstStyle>
            <a:lvl1pPr algn="r" eaLnBrk="1" latinLnBrk="0" hangingPunct="1">
              <a:defRPr kumimoji="0" sz="1159">
                <a:solidFill>
                  <a:schemeClr val="tx2"/>
                </a:solidFill>
              </a:defRPr>
            </a:lvl1pPr>
          </a:lstStyle>
          <a:p>
            <a:pPr>
              <a:defRPr/>
            </a:pPr>
            <a:endParaRPr lang="es-CL"/>
          </a:p>
        </p:txBody>
      </p:sp>
      <p:sp>
        <p:nvSpPr>
          <p:cNvPr id="7" name="6 Rectángulo">
            <a:extLst>
              <a:ext uri="{FF2B5EF4-FFF2-40B4-BE49-F238E27FC236}">
                <a16:creationId xmlns:a16="http://schemas.microsoft.com/office/drawing/2014/main" id="{1098F592-0043-1547-BF3C-B381C821E97E}"/>
              </a:ext>
            </a:extLst>
          </p:cNvPr>
          <p:cNvSpPr/>
          <p:nvPr/>
        </p:nvSpPr>
        <p:spPr bwMode="white">
          <a:xfrm>
            <a:off x="0" y="1361442"/>
            <a:ext cx="10080625" cy="35173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8" name="7 Rectángulo">
            <a:extLst>
              <a:ext uri="{FF2B5EF4-FFF2-40B4-BE49-F238E27FC236}">
                <a16:creationId xmlns:a16="http://schemas.microsoft.com/office/drawing/2014/main" id="{9B8312D3-DAED-A542-B71D-0B33295A1704}"/>
              </a:ext>
            </a:extLst>
          </p:cNvPr>
          <p:cNvSpPr/>
          <p:nvPr/>
        </p:nvSpPr>
        <p:spPr>
          <a:xfrm>
            <a:off x="0" y="1410439"/>
            <a:ext cx="588036" cy="251989"/>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9" name="8 Rectángulo">
            <a:extLst>
              <a:ext uri="{FF2B5EF4-FFF2-40B4-BE49-F238E27FC236}">
                <a16:creationId xmlns:a16="http://schemas.microsoft.com/office/drawing/2014/main" id="{70EB9F5D-2694-734A-9285-E2F8F719A85B}"/>
              </a:ext>
            </a:extLst>
          </p:cNvPr>
          <p:cNvSpPr/>
          <p:nvPr/>
        </p:nvSpPr>
        <p:spPr>
          <a:xfrm>
            <a:off x="651040" y="1410439"/>
            <a:ext cx="9429585" cy="251989"/>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hangingPunct="1">
              <a:defRPr/>
            </a:pPr>
            <a:endParaRPr lang="en-US" sz="1489"/>
          </a:p>
        </p:txBody>
      </p:sp>
      <p:sp>
        <p:nvSpPr>
          <p:cNvPr id="23" name="22 Marcador de número de diapositiva">
            <a:extLst>
              <a:ext uri="{FF2B5EF4-FFF2-40B4-BE49-F238E27FC236}">
                <a16:creationId xmlns:a16="http://schemas.microsoft.com/office/drawing/2014/main" id="{A72DD0FC-4A09-084F-B7D7-3463D45AF7FE}"/>
              </a:ext>
            </a:extLst>
          </p:cNvPr>
          <p:cNvSpPr>
            <a:spLocks noGrp="1"/>
          </p:cNvSpPr>
          <p:nvPr>
            <p:ph type="sldNum" sz="quarter" idx="4"/>
          </p:nvPr>
        </p:nvSpPr>
        <p:spPr>
          <a:xfrm>
            <a:off x="0" y="1401691"/>
            <a:ext cx="588036" cy="269488"/>
          </a:xfrm>
          <a:prstGeom prst="rect">
            <a:avLst/>
          </a:prstGeom>
        </p:spPr>
        <p:txBody>
          <a:bodyPr vert="horz" anchor="ctr" anchorCtr="0">
            <a:normAutofit/>
          </a:bodyPr>
          <a:lstStyle>
            <a:lvl1pPr algn="ctr" eaLnBrk="1" latinLnBrk="0" hangingPunct="1">
              <a:defRPr kumimoji="0" sz="1159" b="1" smtClean="0">
                <a:solidFill>
                  <a:srgbClr val="FFFFFF"/>
                </a:solidFill>
              </a:defRPr>
            </a:lvl1pPr>
          </a:lstStyle>
          <a:p>
            <a:pPr>
              <a:defRPr/>
            </a:pPr>
            <a:fld id="{009AE76B-F310-874E-9B3B-364F5381AA48}" type="slidenum">
              <a:rPr lang="es-CL"/>
              <a:pPr>
                <a:defRPr/>
              </a:pPr>
              <a:t>‹Nº›</a:t>
            </a:fld>
            <a:endParaRPr lang="es-CL"/>
          </a:p>
        </p:txBody>
      </p:sp>
    </p:spTree>
    <p:extLst>
      <p:ext uri="{BB962C8B-B14F-4D97-AF65-F5344CB8AC3E}">
        <p14:creationId xmlns:p14="http://schemas.microsoft.com/office/powerpoint/2010/main" val="31800324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3638" kern="1200">
          <a:solidFill>
            <a:schemeClr val="tx2"/>
          </a:solidFill>
          <a:latin typeface="+mj-lt"/>
          <a:ea typeface="+mj-ea"/>
          <a:cs typeface="+mj-cs"/>
        </a:defRPr>
      </a:lvl1pPr>
      <a:lvl2pPr algn="l" rtl="0" fontAlgn="base">
        <a:spcBef>
          <a:spcPct val="0"/>
        </a:spcBef>
        <a:spcAft>
          <a:spcPct val="0"/>
        </a:spcAft>
        <a:defRPr sz="3638">
          <a:solidFill>
            <a:schemeClr val="tx2"/>
          </a:solidFill>
          <a:latin typeface="Tw Cen MT" panose="020B0602020104020603" pitchFamily="34" charset="77"/>
        </a:defRPr>
      </a:lvl2pPr>
      <a:lvl3pPr algn="l" rtl="0" fontAlgn="base">
        <a:spcBef>
          <a:spcPct val="0"/>
        </a:spcBef>
        <a:spcAft>
          <a:spcPct val="0"/>
        </a:spcAft>
        <a:defRPr sz="3638">
          <a:solidFill>
            <a:schemeClr val="tx2"/>
          </a:solidFill>
          <a:latin typeface="Tw Cen MT" panose="020B0602020104020603" pitchFamily="34" charset="77"/>
        </a:defRPr>
      </a:lvl3pPr>
      <a:lvl4pPr algn="l" rtl="0" fontAlgn="base">
        <a:spcBef>
          <a:spcPct val="0"/>
        </a:spcBef>
        <a:spcAft>
          <a:spcPct val="0"/>
        </a:spcAft>
        <a:defRPr sz="3638">
          <a:solidFill>
            <a:schemeClr val="tx2"/>
          </a:solidFill>
          <a:latin typeface="Tw Cen MT" panose="020B0602020104020603" pitchFamily="34" charset="77"/>
        </a:defRPr>
      </a:lvl4pPr>
      <a:lvl5pPr algn="l" rtl="0" fontAlgn="base">
        <a:spcBef>
          <a:spcPct val="0"/>
        </a:spcBef>
        <a:spcAft>
          <a:spcPct val="0"/>
        </a:spcAft>
        <a:defRPr sz="3638">
          <a:solidFill>
            <a:schemeClr val="tx2"/>
          </a:solidFill>
          <a:latin typeface="Tw Cen MT" panose="020B0602020104020603" pitchFamily="34" charset="77"/>
        </a:defRPr>
      </a:lvl5pPr>
      <a:lvl6pPr marL="503972" algn="l" rtl="0" fontAlgn="base">
        <a:spcBef>
          <a:spcPct val="0"/>
        </a:spcBef>
        <a:spcAft>
          <a:spcPct val="0"/>
        </a:spcAft>
        <a:defRPr sz="3638">
          <a:solidFill>
            <a:schemeClr val="tx2"/>
          </a:solidFill>
          <a:latin typeface="Tw Cen MT" panose="020B0602020104020603" pitchFamily="34" charset="77"/>
        </a:defRPr>
      </a:lvl6pPr>
      <a:lvl7pPr marL="1007943" algn="l" rtl="0" fontAlgn="base">
        <a:spcBef>
          <a:spcPct val="0"/>
        </a:spcBef>
        <a:spcAft>
          <a:spcPct val="0"/>
        </a:spcAft>
        <a:defRPr sz="3638">
          <a:solidFill>
            <a:schemeClr val="tx2"/>
          </a:solidFill>
          <a:latin typeface="Tw Cen MT" panose="020B0602020104020603" pitchFamily="34" charset="77"/>
        </a:defRPr>
      </a:lvl7pPr>
      <a:lvl8pPr marL="1511915" algn="l" rtl="0" fontAlgn="base">
        <a:spcBef>
          <a:spcPct val="0"/>
        </a:spcBef>
        <a:spcAft>
          <a:spcPct val="0"/>
        </a:spcAft>
        <a:defRPr sz="3638">
          <a:solidFill>
            <a:schemeClr val="tx2"/>
          </a:solidFill>
          <a:latin typeface="Tw Cen MT" panose="020B0602020104020603" pitchFamily="34" charset="77"/>
        </a:defRPr>
      </a:lvl8pPr>
      <a:lvl9pPr marL="2015886" algn="l" rtl="0" fontAlgn="base">
        <a:spcBef>
          <a:spcPct val="0"/>
        </a:spcBef>
        <a:spcAft>
          <a:spcPct val="0"/>
        </a:spcAft>
        <a:defRPr sz="3638">
          <a:solidFill>
            <a:schemeClr val="tx2"/>
          </a:solidFill>
          <a:latin typeface="Tw Cen MT" panose="020B0602020104020603" pitchFamily="34" charset="77"/>
        </a:defRPr>
      </a:lvl9pPr>
    </p:titleStyle>
    <p:bodyStyle>
      <a:lvl1pPr marL="264236" indent="-264236" algn="l" rtl="0" fontAlgn="base">
        <a:spcBef>
          <a:spcPts val="579"/>
        </a:spcBef>
        <a:spcAft>
          <a:spcPct val="0"/>
        </a:spcAft>
        <a:buClr>
          <a:schemeClr val="accent2"/>
        </a:buClr>
        <a:buSzPct val="60000"/>
        <a:buFont typeface="Wingdings" pitchFamily="2" charset="2"/>
        <a:buChar char=""/>
        <a:defRPr sz="2315" kern="1200">
          <a:solidFill>
            <a:schemeClr val="tx1"/>
          </a:solidFill>
          <a:latin typeface="+mn-lt"/>
          <a:ea typeface="+mn-ea"/>
          <a:cs typeface="+mn-cs"/>
        </a:defRPr>
      </a:lvl1pPr>
      <a:lvl2pPr marL="528470" indent="-225738" algn="l" rtl="0" fontAlgn="base">
        <a:spcBef>
          <a:spcPts val="455"/>
        </a:spcBef>
        <a:spcAft>
          <a:spcPct val="0"/>
        </a:spcAft>
        <a:buClr>
          <a:schemeClr val="accent1"/>
        </a:buClr>
        <a:buSzPct val="70000"/>
        <a:buFont typeface="Wingdings 2" pitchFamily="2" charset="2"/>
        <a:buChar char=""/>
        <a:defRPr sz="2094" kern="1200">
          <a:solidFill>
            <a:schemeClr val="tx1"/>
          </a:solidFill>
          <a:latin typeface="+mn-lt"/>
          <a:ea typeface="+mn-ea"/>
          <a:cs typeface="+mn-cs"/>
        </a:defRPr>
      </a:lvl2pPr>
      <a:lvl3pPr marL="754208" indent="-187240" algn="l" rtl="0" fontAlgn="base">
        <a:spcBef>
          <a:spcPts val="413"/>
        </a:spcBef>
        <a:spcAft>
          <a:spcPct val="0"/>
        </a:spcAft>
        <a:buClr>
          <a:schemeClr val="accent2"/>
        </a:buClr>
        <a:buSzPct val="75000"/>
        <a:buFont typeface="Wingdings" pitchFamily="2" charset="2"/>
        <a:buChar char=""/>
        <a:defRPr sz="1874" kern="1200">
          <a:solidFill>
            <a:schemeClr val="tx1"/>
          </a:solidFill>
          <a:latin typeface="+mn-lt"/>
          <a:ea typeface="+mn-ea"/>
          <a:cs typeface="+mn-cs"/>
        </a:defRPr>
      </a:lvl3pPr>
      <a:lvl4pPr marL="1132187" indent="-187240" algn="l" rtl="0" fontAlgn="base">
        <a:spcBef>
          <a:spcPts val="331"/>
        </a:spcBef>
        <a:spcAft>
          <a:spcPct val="0"/>
        </a:spcAft>
        <a:buClr>
          <a:srgbClr val="A5AB81"/>
        </a:buClr>
        <a:buSzPct val="75000"/>
        <a:buFont typeface="Wingdings" pitchFamily="2" charset="2"/>
        <a:buChar char=""/>
        <a:defRPr sz="1653" kern="1200">
          <a:solidFill>
            <a:schemeClr val="tx1"/>
          </a:solidFill>
          <a:latin typeface="+mn-lt"/>
          <a:ea typeface="+mn-ea"/>
          <a:cs typeface="+mn-cs"/>
        </a:defRPr>
      </a:lvl4pPr>
      <a:lvl5pPr marL="1510165" indent="-187240" algn="l" rtl="0" fontAlgn="base">
        <a:spcBef>
          <a:spcPts val="331"/>
        </a:spcBef>
        <a:spcAft>
          <a:spcPct val="0"/>
        </a:spcAft>
        <a:buClr>
          <a:srgbClr val="D8B25C"/>
        </a:buClr>
        <a:buSzPct val="65000"/>
        <a:buFont typeface="Wingdings" pitchFamily="2" charset="2"/>
        <a:buChar char=""/>
        <a:defRPr sz="1653" kern="1200">
          <a:solidFill>
            <a:schemeClr val="tx1"/>
          </a:solidFill>
          <a:latin typeface="+mn-lt"/>
          <a:ea typeface="+mn-ea"/>
          <a:cs typeface="+mn-cs"/>
        </a:defRPr>
      </a:lvl5pPr>
      <a:lvl6pPr marL="1738659" indent="-188985" algn="l" rtl="0" eaLnBrk="1" latinLnBrk="0" hangingPunct="1">
        <a:spcBef>
          <a:spcPct val="20000"/>
        </a:spcBef>
        <a:buClr>
          <a:schemeClr val="accent1"/>
        </a:buClr>
        <a:buFont typeface="Wingdings"/>
        <a:buChar char="§"/>
        <a:defRPr kumimoji="0" sz="1489" kern="1200" baseline="0">
          <a:solidFill>
            <a:schemeClr val="tx1"/>
          </a:solidFill>
          <a:latin typeface="+mn-lt"/>
          <a:ea typeface="+mn-ea"/>
          <a:cs typeface="+mn-cs"/>
        </a:defRPr>
      </a:lvl6pPr>
      <a:lvl7pPr marL="1965439" indent="-188985" algn="l" rtl="0" eaLnBrk="1" latinLnBrk="0" hangingPunct="1">
        <a:spcBef>
          <a:spcPct val="20000"/>
        </a:spcBef>
        <a:buClr>
          <a:schemeClr val="accent2"/>
        </a:buClr>
        <a:buFont typeface="Wingdings"/>
        <a:buChar char="§"/>
        <a:defRPr kumimoji="0" sz="1489" kern="1200" baseline="0">
          <a:solidFill>
            <a:schemeClr val="tx1"/>
          </a:solidFill>
          <a:latin typeface="+mn-lt"/>
          <a:ea typeface="+mn-ea"/>
          <a:cs typeface="+mn-cs"/>
        </a:defRPr>
      </a:lvl7pPr>
      <a:lvl8pPr marL="2192221" indent="-188985" algn="l" rtl="0" eaLnBrk="1" latinLnBrk="0" hangingPunct="1">
        <a:spcBef>
          <a:spcPct val="20000"/>
        </a:spcBef>
        <a:buClr>
          <a:schemeClr val="accent3"/>
        </a:buClr>
        <a:buFont typeface="Wingdings"/>
        <a:buChar char="§"/>
        <a:defRPr kumimoji="0" sz="1489" kern="1200" baseline="0">
          <a:solidFill>
            <a:schemeClr val="tx1"/>
          </a:solidFill>
          <a:latin typeface="+mn-lt"/>
          <a:ea typeface="+mn-ea"/>
          <a:cs typeface="+mn-cs"/>
        </a:defRPr>
      </a:lvl8pPr>
      <a:lvl9pPr marL="2419003" indent="-188985" algn="l" rtl="0" eaLnBrk="1" latinLnBrk="0" hangingPunct="1">
        <a:spcBef>
          <a:spcPct val="20000"/>
        </a:spcBef>
        <a:buClr>
          <a:schemeClr val="accent4"/>
        </a:buClr>
        <a:buFont typeface="Wingdings"/>
        <a:buChar char="§"/>
        <a:defRPr kumimoji="0" sz="1489"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77969" algn="l" rtl="0" eaLnBrk="1" latinLnBrk="0" hangingPunct="1">
        <a:defRPr kumimoji="0" kern="1200">
          <a:solidFill>
            <a:schemeClr val="tx1"/>
          </a:solidFill>
          <a:latin typeface="+mn-lt"/>
          <a:ea typeface="+mn-ea"/>
          <a:cs typeface="+mn-cs"/>
        </a:defRPr>
      </a:lvl2pPr>
      <a:lvl3pPr marL="755939" algn="l" rtl="0" eaLnBrk="1" latinLnBrk="0" hangingPunct="1">
        <a:defRPr kumimoji="0" kern="1200">
          <a:solidFill>
            <a:schemeClr val="tx1"/>
          </a:solidFill>
          <a:latin typeface="+mn-lt"/>
          <a:ea typeface="+mn-ea"/>
          <a:cs typeface="+mn-cs"/>
        </a:defRPr>
      </a:lvl3pPr>
      <a:lvl4pPr marL="1133907" algn="l" rtl="0" eaLnBrk="1" latinLnBrk="0" hangingPunct="1">
        <a:defRPr kumimoji="0" kern="1200">
          <a:solidFill>
            <a:schemeClr val="tx1"/>
          </a:solidFill>
          <a:latin typeface="+mn-lt"/>
          <a:ea typeface="+mn-ea"/>
          <a:cs typeface="+mn-cs"/>
        </a:defRPr>
      </a:lvl4pPr>
      <a:lvl5pPr marL="1511877" algn="l" rtl="0" eaLnBrk="1" latinLnBrk="0" hangingPunct="1">
        <a:defRPr kumimoji="0" kern="1200">
          <a:solidFill>
            <a:schemeClr val="tx1"/>
          </a:solidFill>
          <a:latin typeface="+mn-lt"/>
          <a:ea typeface="+mn-ea"/>
          <a:cs typeface="+mn-cs"/>
        </a:defRPr>
      </a:lvl5pPr>
      <a:lvl6pPr marL="1889846" algn="l" rtl="0" eaLnBrk="1" latinLnBrk="0" hangingPunct="1">
        <a:defRPr kumimoji="0" kern="1200">
          <a:solidFill>
            <a:schemeClr val="tx1"/>
          </a:solidFill>
          <a:latin typeface="+mn-lt"/>
          <a:ea typeface="+mn-ea"/>
          <a:cs typeface="+mn-cs"/>
        </a:defRPr>
      </a:lvl6pPr>
      <a:lvl7pPr marL="2267816" algn="l" rtl="0" eaLnBrk="1" latinLnBrk="0" hangingPunct="1">
        <a:defRPr kumimoji="0" kern="1200">
          <a:solidFill>
            <a:schemeClr val="tx1"/>
          </a:solidFill>
          <a:latin typeface="+mn-lt"/>
          <a:ea typeface="+mn-ea"/>
          <a:cs typeface="+mn-cs"/>
        </a:defRPr>
      </a:lvl7pPr>
      <a:lvl8pPr marL="2645785" algn="l" rtl="0" eaLnBrk="1" latinLnBrk="0" hangingPunct="1">
        <a:defRPr kumimoji="0" kern="1200">
          <a:solidFill>
            <a:schemeClr val="tx1"/>
          </a:solidFill>
          <a:latin typeface="+mn-lt"/>
          <a:ea typeface="+mn-ea"/>
          <a:cs typeface="+mn-cs"/>
        </a:defRPr>
      </a:lvl8pPr>
      <a:lvl9pPr marL="302375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A7CE939C-8025-CE42-8A9D-93DD962587DB}"/>
              </a:ext>
            </a:extLst>
          </p:cNvPr>
          <p:cNvSpPr/>
          <p:nvPr/>
        </p:nvSpPr>
        <p:spPr>
          <a:xfrm>
            <a:off x="1079872" y="2051645"/>
            <a:ext cx="7920880" cy="707886"/>
          </a:xfrm>
          <a:prstGeom prst="rect">
            <a:avLst/>
          </a:prstGeom>
        </p:spPr>
        <p:txBody>
          <a:bodyPr wrap="square">
            <a:spAutoFit/>
          </a:bodyPr>
          <a:lstStyle/>
          <a:p>
            <a:pPr algn="ctr"/>
            <a:r>
              <a:rPr lang="es-CL" sz="4000" b="1" dirty="0">
                <a:solidFill>
                  <a:srgbClr val="00B0F0"/>
                </a:solidFill>
                <a:latin typeface="+mn-lt"/>
              </a:rPr>
              <a:t>CINEMÁTICA DE ROTACIÓN</a:t>
            </a:r>
          </a:p>
        </p:txBody>
      </p:sp>
      <p:sp>
        <p:nvSpPr>
          <p:cNvPr id="4" name="Título 3">
            <a:extLst>
              <a:ext uri="{FF2B5EF4-FFF2-40B4-BE49-F238E27FC236}">
                <a16:creationId xmlns:a16="http://schemas.microsoft.com/office/drawing/2014/main" id="{6807C12A-4534-3D4E-92C5-670B0433065F}"/>
              </a:ext>
            </a:extLst>
          </p:cNvPr>
          <p:cNvSpPr>
            <a:spLocks noGrp="1"/>
          </p:cNvSpPr>
          <p:nvPr>
            <p:ph type="title"/>
          </p:nvPr>
        </p:nvSpPr>
        <p:spPr/>
        <p:txBody>
          <a:bodyPr/>
          <a:lstStyle/>
          <a:p>
            <a:pPr algn="ctr"/>
            <a:r>
              <a:rPr lang="es-CL" sz="3000" b="1" dirty="0">
                <a:solidFill>
                  <a:srgbClr val="0070C0"/>
                </a:solidFill>
              </a:rPr>
              <a:t>IV. UNIDAD: CINEMÁTICA Y DINÁMICA DE ROTACIÓN</a:t>
            </a:r>
          </a:p>
        </p:txBody>
      </p:sp>
    </p:spTree>
    <p:extLst>
      <p:ext uri="{BB962C8B-B14F-4D97-AF65-F5344CB8AC3E}">
        <p14:creationId xmlns:p14="http://schemas.microsoft.com/office/powerpoint/2010/main" val="3474996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B455EF2-92E5-5642-8B38-4A5C04D2E2A3}"/>
              </a:ext>
            </a:extLst>
          </p:cNvPr>
          <p:cNvSpPr>
            <a:spLocks noGrp="1"/>
          </p:cNvSpPr>
          <p:nvPr>
            <p:ph type="title"/>
          </p:nvPr>
        </p:nvSpPr>
        <p:spPr/>
        <p:txBody>
          <a:bodyPr/>
          <a:lstStyle/>
          <a:p>
            <a:r>
              <a:rPr lang="es-CL" b="1" dirty="0"/>
              <a:t>RADIÁN</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DBD64CFC-A7F4-8745-AFF9-E44B1C572D0D}"/>
                  </a:ext>
                </a:extLst>
              </p:cNvPr>
              <p:cNvSpPr>
                <a:spLocks noGrp="1"/>
              </p:cNvSpPr>
              <p:nvPr>
                <p:ph idx="1"/>
              </p:nvPr>
            </p:nvSpPr>
            <p:spPr>
              <a:xfrm>
                <a:off x="215776" y="1403573"/>
                <a:ext cx="5688632" cy="5544616"/>
              </a:xfrm>
            </p:spPr>
            <p:txBody>
              <a:bodyPr/>
              <a:lstStyle/>
              <a:p>
                <a:pPr algn="just">
                  <a:lnSpc>
                    <a:spcPct val="150000"/>
                  </a:lnSpc>
                  <a:spcAft>
                    <a:spcPts val="0"/>
                  </a:spcAft>
                </a:pPr>
                <a:r>
                  <a:rPr lang="es-CL" sz="2000" dirty="0"/>
                  <a:t>Un radián es el ángulo subtendido por una longitud de arco igual al radio del arco. </a:t>
                </a:r>
              </a:p>
              <a:p>
                <a:pPr algn="just">
                  <a:lnSpc>
                    <a:spcPct val="150000"/>
                  </a:lnSpc>
                  <a:spcAft>
                    <a:spcPts val="0"/>
                  </a:spcAft>
                </a:pPr>
                <a:r>
                  <a:rPr lang="es-CL" sz="2000" dirty="0"/>
                  <a:t>En esta representación, el ángulo cambia en el tiempo mientras </a:t>
                </a:r>
                <a:r>
                  <a:rPr lang="es-CL" sz="2000" i="1" dirty="0"/>
                  <a:t>r </a:t>
                </a:r>
                <a:r>
                  <a:rPr lang="es-CL" sz="2000" dirty="0"/>
                  <a:t>permanece constante. A medida que la partícula se mueve a lo largo del círculo desde la línea de referencia, que está a un </a:t>
                </a:r>
                <a:r>
                  <a:rPr lang="es-CL" sz="2000" dirty="0" err="1"/>
                  <a:t>ángulo</a:t>
                </a:r>
                <a:r>
                  <a:rPr lang="es-CL" sz="2000" dirty="0"/>
                  <a:t> 0, se mueve a través de una longitud de arco </a:t>
                </a:r>
                <a:r>
                  <a:rPr lang="es-CL" sz="2000" i="1" dirty="0"/>
                  <a:t>s</a:t>
                </a:r>
                <a:r>
                  <a:rPr lang="es-CL" sz="2000" dirty="0"/>
                  <a:t>, como en la figura 10.1b. La longitud de arco </a:t>
                </a:r>
                <a:r>
                  <a:rPr lang="es-CL" sz="2000" i="1" dirty="0"/>
                  <a:t>s </a:t>
                </a:r>
                <a:r>
                  <a:rPr lang="es-CL" sz="2000" dirty="0"/>
                  <a:t>se relaciona con el ángulo mediante:</a:t>
                </a:r>
              </a:p>
              <a:p>
                <a:pPr algn="ctr">
                  <a:lnSpc>
                    <a:spcPct val="150000"/>
                  </a:lnSpc>
                  <a:spcAft>
                    <a:spcPts val="0"/>
                  </a:spcAft>
                </a:pPr>
                <a14:m>
                  <m:oMath xmlns:m="http://schemas.openxmlformats.org/officeDocument/2006/math">
                    <m:r>
                      <a:rPr lang="es-ES" sz="2000" b="0" i="1" smtClean="0">
                        <a:latin typeface="Cambria Math" panose="02040503050406030204" pitchFamily="18" charset="0"/>
                      </a:rPr>
                      <m:t>𝑆</m:t>
                    </m:r>
                    <m:r>
                      <a:rPr lang="es-ES" sz="2000" b="0" i="1" smtClean="0">
                        <a:latin typeface="Cambria Math" panose="02040503050406030204" pitchFamily="18" charset="0"/>
                      </a:rPr>
                      <m:t>=</m:t>
                    </m:r>
                    <m:r>
                      <a:rPr lang="es-ES" sz="2000" b="0" i="1" smtClean="0">
                        <a:latin typeface="Cambria Math" panose="02040503050406030204" pitchFamily="18" charset="0"/>
                      </a:rPr>
                      <m:t>𝑟</m:t>
                    </m:r>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𝜃</m:t>
                    </m:r>
                  </m:oMath>
                </a14:m>
                <a:r>
                  <a:rPr lang="es-CL" sz="2000" dirty="0"/>
                  <a:t> </a:t>
                </a:r>
              </a:p>
              <a:p>
                <a:pPr algn="ctr">
                  <a:lnSpc>
                    <a:spcPct val="150000"/>
                  </a:lnSpc>
                  <a:spcAft>
                    <a:spcPts val="0"/>
                  </a:spcAft>
                </a:pPr>
                <a14:m>
                  <m:oMath xmlns:m="http://schemas.openxmlformats.org/officeDocument/2006/math">
                    <m:r>
                      <a:rPr lang="es-CL" sz="2400" i="1" smtClean="0">
                        <a:latin typeface="Cambria Math" panose="02040503050406030204" pitchFamily="18" charset="0"/>
                        <a:ea typeface="Cambria Math" panose="02040503050406030204" pitchFamily="18" charset="0"/>
                      </a:rPr>
                      <m:t>𝜃</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𝑆</m:t>
                        </m:r>
                      </m:num>
                      <m:den>
                        <m:r>
                          <a:rPr lang="es-ES" sz="2400" b="0" i="1" smtClean="0">
                            <a:latin typeface="Cambria Math" panose="02040503050406030204" pitchFamily="18" charset="0"/>
                            <a:ea typeface="Cambria Math" panose="02040503050406030204" pitchFamily="18" charset="0"/>
                          </a:rPr>
                          <m:t>𝑟</m:t>
                        </m:r>
                      </m:den>
                    </m:f>
                  </m:oMath>
                </a14:m>
                <a:endParaRPr lang="es-CL" sz="2400" dirty="0"/>
              </a:p>
              <a:p>
                <a:pPr algn="just"/>
                <a:endParaRPr lang="es-CL" sz="2000" dirty="0"/>
              </a:p>
              <a:p>
                <a:endParaRPr lang="es-CL" dirty="0"/>
              </a:p>
            </p:txBody>
          </p:sp>
        </mc:Choice>
        <mc:Fallback xmlns="">
          <p:sp>
            <p:nvSpPr>
              <p:cNvPr id="3" name="Marcador de contenido 2">
                <a:extLst>
                  <a:ext uri="{FF2B5EF4-FFF2-40B4-BE49-F238E27FC236}">
                    <a16:creationId xmlns:a16="http://schemas.microsoft.com/office/drawing/2014/main" id="{DBD64CFC-A7F4-8745-AFF9-E44B1C572D0D}"/>
                  </a:ext>
                </a:extLst>
              </p:cNvPr>
              <p:cNvSpPr>
                <a:spLocks noGrp="1" noRot="1" noChangeAspect="1" noMove="1" noResize="1" noEditPoints="1" noAdjustHandles="1" noChangeArrowheads="1" noChangeShapeType="1" noTextEdit="1"/>
              </p:cNvSpPr>
              <p:nvPr>
                <p:ph idx="1"/>
              </p:nvPr>
            </p:nvSpPr>
            <p:spPr>
              <a:xfrm>
                <a:off x="215776" y="1403573"/>
                <a:ext cx="5688632" cy="5544616"/>
              </a:xfrm>
              <a:blipFill>
                <a:blip r:embed="rId2"/>
                <a:stretch>
                  <a:fillRect l="-2444" r="-3778"/>
                </a:stretch>
              </a:blipFill>
            </p:spPr>
            <p:txBody>
              <a:bodyPr/>
              <a:lstStyle/>
              <a:p>
                <a:r>
                  <a:rPr lang="es-CL">
                    <a:noFill/>
                  </a:rPr>
                  <a:t> </a:t>
                </a:r>
              </a:p>
            </p:txBody>
          </p:sp>
        </mc:Fallback>
      </mc:AlternateContent>
      <p:pic>
        <p:nvPicPr>
          <p:cNvPr id="5" name="Imagen 4" descr="Imagen que contiene cd, reloj, hombre, blanco&#10;&#10;Descripción generada automáticamente">
            <a:extLst>
              <a:ext uri="{FF2B5EF4-FFF2-40B4-BE49-F238E27FC236}">
                <a16:creationId xmlns:a16="http://schemas.microsoft.com/office/drawing/2014/main" id="{0BA1FC06-C619-C240-B59C-27EC50987C6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67013" y="1464666"/>
            <a:ext cx="3009721" cy="4630341"/>
          </a:xfrm>
          <a:prstGeom prst="rect">
            <a:avLst/>
          </a:prstGeom>
        </p:spPr>
      </p:pic>
    </p:spTree>
    <p:extLst>
      <p:ext uri="{BB962C8B-B14F-4D97-AF65-F5344CB8AC3E}">
        <p14:creationId xmlns:p14="http://schemas.microsoft.com/office/powerpoint/2010/main" val="874876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5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F0C4C05-515B-8E4D-9330-37A35CF52EB8}"/>
                  </a:ext>
                </a:extLst>
              </p:cNvPr>
              <p:cNvSpPr>
                <a:spLocks noGrp="1"/>
              </p:cNvSpPr>
              <p:nvPr>
                <p:ph idx="1"/>
              </p:nvPr>
            </p:nvSpPr>
            <p:spPr/>
            <p:txBody>
              <a:bodyPr/>
              <a:lstStyle/>
              <a:p>
                <a:pPr marL="0" indent="0" algn="just">
                  <a:lnSpc>
                    <a:spcPct val="150000"/>
                  </a:lnSpc>
                  <a:spcAft>
                    <a:spcPts val="0"/>
                  </a:spcAft>
                  <a:buNone/>
                </a:pPr>
                <a:r>
                  <a:rPr lang="es-CL" sz="2400" dirty="0"/>
                  <a:t>A partir de esta última relación,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oMath>
                </a14:m>
                <a:r>
                  <a:rPr lang="es-CL" sz="2400" dirty="0"/>
                  <a:t>resulta adimensional; sin embargo, comúnmente le agregamos la unidad artificial llamada radián (rad). </a:t>
                </a:r>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endParaRPr lang="es-CL" sz="2400" dirty="0"/>
              </a:p>
              <a:p>
                <a:pPr marL="0" indent="0" algn="just">
                  <a:lnSpc>
                    <a:spcPct val="150000"/>
                  </a:lnSpc>
                  <a:spcAft>
                    <a:spcPts val="0"/>
                  </a:spcAft>
                  <a:buNone/>
                </a:pPr>
                <a:r>
                  <a:rPr lang="es-CL" sz="2400" dirty="0"/>
                  <a:t>Tomando como referente que el perímetro de una circunferencia es 2πr, tenemos que 360°, es decir una revolución completa, corresponden a un ángulo de 2π rad. </a:t>
                </a:r>
              </a:p>
              <a:p>
                <a:pPr marL="0" indent="0" algn="just">
                  <a:buNone/>
                </a:pPr>
                <a:endParaRPr lang="es-CL" sz="2400" dirty="0"/>
              </a:p>
              <a:p>
                <a:pPr marL="0" indent="0">
                  <a:buNone/>
                </a:pPr>
                <a:endParaRPr lang="es-CL" sz="2400" dirty="0"/>
              </a:p>
            </p:txBody>
          </p:sp>
        </mc:Choice>
        <mc:Fallback xmlns="">
          <p:sp>
            <p:nvSpPr>
              <p:cNvPr id="3" name="Marcador de contenido 2">
                <a:extLst>
                  <a:ext uri="{FF2B5EF4-FFF2-40B4-BE49-F238E27FC236}">
                    <a16:creationId xmlns:a16="http://schemas.microsoft.com/office/drawing/2014/main" id="{0F0C4C05-515B-8E4D-9330-37A35CF52EB8}"/>
                  </a:ext>
                </a:extLst>
              </p:cNvPr>
              <p:cNvSpPr>
                <a:spLocks noGrp="1" noRot="1" noChangeAspect="1" noMove="1" noResize="1" noEditPoints="1" noAdjustHandles="1" noChangeArrowheads="1" noChangeShapeType="1" noTextEdit="1"/>
              </p:cNvSpPr>
              <p:nvPr>
                <p:ph idx="1"/>
              </p:nvPr>
            </p:nvSpPr>
            <p:spPr>
              <a:blipFill>
                <a:blip r:embed="rId2"/>
                <a:stretch>
                  <a:fillRect l="-2098" r="-3077" b="-2036"/>
                </a:stretch>
              </a:blipFill>
            </p:spPr>
            <p:txBody>
              <a:bodyPr/>
              <a:lstStyle/>
              <a:p>
                <a:r>
                  <a:rPr lang="es-CL">
                    <a:noFill/>
                  </a:rPr>
                  <a:t> </a:t>
                </a:r>
              </a:p>
            </p:txBody>
          </p:sp>
        </mc:Fallback>
      </mc:AlternateContent>
      <p:pic>
        <p:nvPicPr>
          <p:cNvPr id="5" name="Imagen 4">
            <a:extLst>
              <a:ext uri="{FF2B5EF4-FFF2-40B4-BE49-F238E27FC236}">
                <a16:creationId xmlns:a16="http://schemas.microsoft.com/office/drawing/2014/main" id="{7785B753-91CE-6D4C-8157-517D1BE1C0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0032" y="2957926"/>
            <a:ext cx="6680200" cy="2209800"/>
          </a:xfrm>
          <a:prstGeom prst="rect">
            <a:avLst/>
          </a:prstGeom>
        </p:spPr>
      </p:pic>
      <p:sp>
        <p:nvSpPr>
          <p:cNvPr id="4" name="Título 3">
            <a:extLst>
              <a:ext uri="{FF2B5EF4-FFF2-40B4-BE49-F238E27FC236}">
                <a16:creationId xmlns:a16="http://schemas.microsoft.com/office/drawing/2014/main" id="{878CE995-2D51-9344-974B-139820FB282A}"/>
              </a:ext>
            </a:extLst>
          </p:cNvPr>
          <p:cNvSpPr>
            <a:spLocks noGrp="1"/>
          </p:cNvSpPr>
          <p:nvPr>
            <p:ph type="title"/>
          </p:nvPr>
        </p:nvSpPr>
        <p:spPr/>
        <p:txBody>
          <a:bodyPr/>
          <a:lstStyle/>
          <a:p>
            <a:r>
              <a:rPr lang="es-CL" b="1" dirty="0"/>
              <a:t>RADIÁN</a:t>
            </a:r>
          </a:p>
        </p:txBody>
      </p:sp>
    </p:spTree>
    <p:extLst>
      <p:ext uri="{BB962C8B-B14F-4D97-AF65-F5344CB8AC3E}">
        <p14:creationId xmlns:p14="http://schemas.microsoft.com/office/powerpoint/2010/main" val="4097029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p:tgtEl>
                                          <p:spTgt spid="5"/>
                                        </p:tgtEl>
                                        <p:attrNameLst>
                                          <p:attrName>ppt_y</p:attrName>
                                        </p:attrNameLst>
                                      </p:cBhvr>
                                      <p:tavLst>
                                        <p:tav tm="0">
                                          <p:val>
                                            <p:strVal val="#ppt_y+#ppt_h*1.125000"/>
                                          </p:val>
                                        </p:tav>
                                        <p:tav tm="100000">
                                          <p:val>
                                            <p:strVal val="#ppt_y"/>
                                          </p:val>
                                        </p:tav>
                                      </p:tavLst>
                                    </p:anim>
                                    <p:animEffect transition="in" filter="wipe(up)">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3">
            <a:extLst>
              <a:ext uri="{FF2B5EF4-FFF2-40B4-BE49-F238E27FC236}">
                <a16:creationId xmlns:a16="http://schemas.microsoft.com/office/drawing/2014/main" id="{3A94B765-8E50-834F-A19A-34D7F32A1C06}"/>
              </a:ext>
            </a:extLst>
          </p:cNvPr>
          <p:cNvSpPr>
            <a:spLocks noGrp="1"/>
          </p:cNvSpPr>
          <p:nvPr>
            <p:ph type="title"/>
          </p:nvPr>
        </p:nvSpPr>
        <p:spPr>
          <a:xfrm>
            <a:off x="503238" y="301625"/>
            <a:ext cx="9069387" cy="1260475"/>
          </a:xfrm>
        </p:spPr>
        <p:txBody>
          <a:bodyPr/>
          <a:lstStyle/>
          <a:p>
            <a:r>
              <a:rPr lang="es-CL" b="1" dirty="0"/>
              <a:t>EJEMPLO</a:t>
            </a:r>
          </a:p>
        </p:txBody>
      </p:sp>
      <p:sp>
        <p:nvSpPr>
          <p:cNvPr id="3" name="Marcador de contenido 2">
            <a:extLst>
              <a:ext uri="{FF2B5EF4-FFF2-40B4-BE49-F238E27FC236}">
                <a16:creationId xmlns:a16="http://schemas.microsoft.com/office/drawing/2014/main" id="{C8A4A051-D301-9546-818E-4CA67F6EB7CF}"/>
              </a:ext>
            </a:extLst>
          </p:cNvPr>
          <p:cNvSpPr>
            <a:spLocks noGrp="1"/>
          </p:cNvSpPr>
          <p:nvPr>
            <p:ph idx="1"/>
          </p:nvPr>
        </p:nvSpPr>
        <p:spPr>
          <a:xfrm>
            <a:off x="503238" y="1475581"/>
            <a:ext cx="9069387" cy="4987925"/>
          </a:xfrm>
        </p:spPr>
        <p:txBody>
          <a:bodyPr/>
          <a:lstStyle/>
          <a:p>
            <a:pPr algn="just">
              <a:lnSpc>
                <a:spcPct val="150000"/>
              </a:lnSpc>
              <a:spcAft>
                <a:spcPts val="0"/>
              </a:spcAft>
            </a:pPr>
            <a:r>
              <a:rPr lang="es-CL" sz="2800" dirty="0"/>
              <a:t>Usted mide de un automóvil la longitud distante subtendida por una distancia angular de 1,5º. Si el automóvil en realidad mide 5,0 m de largo, ¿aproximadamente qué tan lejos está? </a:t>
            </a:r>
          </a:p>
          <a:p>
            <a:endParaRPr lang="es-CL" dirty="0"/>
          </a:p>
        </p:txBody>
      </p:sp>
    </p:spTree>
    <p:extLst>
      <p:ext uri="{BB962C8B-B14F-4D97-AF65-F5344CB8AC3E}">
        <p14:creationId xmlns:p14="http://schemas.microsoft.com/office/powerpoint/2010/main" val="1439707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E165B3C8-A1AD-8840-89A1-24DF4F4A9E65}"/>
                  </a:ext>
                </a:extLst>
              </p:cNvPr>
              <p:cNvSpPr>
                <a:spLocks noGrp="1"/>
              </p:cNvSpPr>
              <p:nvPr>
                <p:ph idx="1"/>
              </p:nvPr>
            </p:nvSpPr>
            <p:spPr>
              <a:xfrm>
                <a:off x="503239" y="1768475"/>
                <a:ext cx="6769322" cy="4987925"/>
              </a:xfrm>
            </p:spPr>
            <p:txBody>
              <a:bodyPr/>
              <a:lstStyle/>
              <a:p>
                <a:pPr marL="0" indent="0" algn="just">
                  <a:lnSpc>
                    <a:spcPct val="150000"/>
                  </a:lnSpc>
                  <a:spcAft>
                    <a:spcPts val="0"/>
                  </a:spcAft>
                  <a:buNone/>
                </a:pPr>
                <a:r>
                  <a:rPr lang="es-CL" sz="2400" dirty="0"/>
                  <a:t>Todos los puntos P del cuerpo sólido describen circunferencias concéntricas centradas en O (eje de rotación). Se considera el eje de rotación fijo, entonces el cuerpo tiene movimiento de rotación pura. </a:t>
                </a:r>
                <a14:m>
                  <m:oMath xmlns:m="http://schemas.openxmlformats.org/officeDocument/2006/math">
                    <m:r>
                      <a:rPr lang="es-CL" sz="2400" i="1" smtClean="0">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oMath>
                </a14:m>
                <a:r>
                  <a:rPr lang="es-CL" sz="2400" dirty="0"/>
                  <a:t> es la </a:t>
                </a:r>
                <a:r>
                  <a:rPr lang="es-CL" sz="2400" dirty="0" err="1"/>
                  <a:t>posicón</a:t>
                </a:r>
                <a:r>
                  <a:rPr lang="es-CL" sz="2400" dirty="0"/>
                  <a:t> angular del cuerpo sólido en el tiempo ”t” se expresa en radianes</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sSub>
                        <m:sSubPr>
                          <m:ctrlPr>
                            <a:rPr lang="es-CL" sz="2400" i="1" smtClean="0">
                              <a:latin typeface="Cambria Math" panose="02040503050406030204" pitchFamily="18" charset="0"/>
                              <a:ea typeface="Cambria Math" panose="02040503050406030204" pitchFamily="18" charset="0"/>
                            </a:rPr>
                          </m:ctrlPr>
                        </m:sSubPr>
                        <m:e>
                          <m:r>
                            <a:rPr lang="es-CL"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r>
                        <a:rPr lang="es-ES" sz="2400" b="0" i="1" smtClean="0">
                          <a:latin typeface="Cambria Math" panose="02040503050406030204" pitchFamily="18" charset="0"/>
                          <a:ea typeface="Cambria Math" panose="02040503050406030204" pitchFamily="18" charset="0"/>
                        </a:rPr>
                        <m:t>=</m:t>
                      </m:r>
                      <m:r>
                        <a:rPr lang="es-CL" sz="2400" i="1">
                          <a:latin typeface="Cambria Math" panose="02040503050406030204" pitchFamily="18" charset="0"/>
                          <a:ea typeface="Cambria Math" panose="02040503050406030204" pitchFamily="18" charset="0"/>
                        </a:rPr>
                        <m:t>𝜃</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e>
                      </m:d>
                    </m:oMath>
                  </m:oMathPara>
                </a14:m>
                <a:endParaRPr lang="es-ES" sz="2400" dirty="0">
                  <a:ea typeface="Cambria Math" panose="02040503050406030204" pitchFamily="18" charset="0"/>
                </a:endParaRPr>
              </a:p>
              <a:p>
                <a:pPr marL="0" indent="0" algn="just">
                  <a:lnSpc>
                    <a:spcPct val="150000"/>
                  </a:lnSpc>
                  <a:spcAft>
                    <a:spcPts val="0"/>
                  </a:spcAft>
                  <a:buNone/>
                </a:pPr>
                <a:endParaRPr lang="es-CL" sz="2400" dirty="0"/>
              </a:p>
            </p:txBody>
          </p:sp>
        </mc:Choice>
        <mc:Fallback xmlns="">
          <p:sp>
            <p:nvSpPr>
              <p:cNvPr id="3" name="Marcador de contenido 2">
                <a:extLst>
                  <a:ext uri="{FF2B5EF4-FFF2-40B4-BE49-F238E27FC236}">
                    <a16:creationId xmlns:a16="http://schemas.microsoft.com/office/drawing/2014/main" id="{E165B3C8-A1AD-8840-89A1-24DF4F4A9E65}"/>
                  </a:ext>
                </a:extLst>
              </p:cNvPr>
              <p:cNvSpPr>
                <a:spLocks noGrp="1" noRot="1" noChangeAspect="1" noMove="1" noResize="1" noEditPoints="1" noAdjustHandles="1" noChangeArrowheads="1" noChangeShapeType="1" noTextEdit="1"/>
              </p:cNvSpPr>
              <p:nvPr>
                <p:ph idx="1"/>
              </p:nvPr>
            </p:nvSpPr>
            <p:spPr>
              <a:xfrm>
                <a:off x="503239" y="1768475"/>
                <a:ext cx="6769322" cy="4987925"/>
              </a:xfrm>
              <a:blipFill>
                <a:blip r:embed="rId2"/>
                <a:stretch>
                  <a:fillRect l="-2809" r="-3933"/>
                </a:stretch>
              </a:blipFill>
            </p:spPr>
            <p:txBody>
              <a:bodyPr/>
              <a:lstStyle/>
              <a:p>
                <a:r>
                  <a:rPr lang="es-CL">
                    <a:noFill/>
                  </a:rPr>
                  <a:t> </a:t>
                </a:r>
              </a:p>
            </p:txBody>
          </p:sp>
        </mc:Fallback>
      </mc:AlternateContent>
      <p:sp>
        <p:nvSpPr>
          <p:cNvPr id="5" name="Título 1">
            <a:extLst>
              <a:ext uri="{FF2B5EF4-FFF2-40B4-BE49-F238E27FC236}">
                <a16:creationId xmlns:a16="http://schemas.microsoft.com/office/drawing/2014/main" id="{6AF0B185-4231-C24C-AD0E-8A631CF107C4}"/>
              </a:ext>
            </a:extLst>
          </p:cNvPr>
          <p:cNvSpPr>
            <a:spLocks noGrp="1"/>
          </p:cNvSpPr>
          <p:nvPr>
            <p:ph type="title"/>
          </p:nvPr>
        </p:nvSpPr>
        <p:spPr>
          <a:xfrm>
            <a:off x="503237" y="803275"/>
            <a:ext cx="9069387" cy="1260475"/>
          </a:xfrm>
        </p:spPr>
        <p:txBody>
          <a:bodyPr/>
          <a:lstStyle/>
          <a:p>
            <a:r>
              <a:rPr lang="es-CL" sz="4000" b="1" dirty="0"/>
              <a:t>Desplazamiento, velocidad y aceleración angulares </a:t>
            </a:r>
            <a:br>
              <a:rPr lang="es-CL" dirty="0"/>
            </a:br>
            <a:endParaRPr lang="es-CL" dirty="0"/>
          </a:p>
        </p:txBody>
      </p:sp>
      <p:pic>
        <p:nvPicPr>
          <p:cNvPr id="7" name="Imagen 6" descr="Imagen que contiene texto, mapa&#10;&#10;Descripción generada automáticamente">
            <a:extLst>
              <a:ext uri="{FF2B5EF4-FFF2-40B4-BE49-F238E27FC236}">
                <a16:creationId xmlns:a16="http://schemas.microsoft.com/office/drawing/2014/main" id="{1FF674CB-7EEB-4E40-A942-6791E5A0C5D6}"/>
              </a:ext>
            </a:extLst>
          </p:cNvPr>
          <p:cNvPicPr>
            <a:picLocks noChangeAspect="1"/>
          </p:cNvPicPr>
          <p:nvPr/>
        </p:nvPicPr>
        <p:blipFill rotWithShape="1">
          <a:blip r:embed="rId3">
            <a:extLst>
              <a:ext uri="{28A0092B-C50C-407E-A947-70E740481C1C}">
                <a14:useLocalDpi xmlns:a14="http://schemas.microsoft.com/office/drawing/2010/main" val="0"/>
              </a:ext>
            </a:extLst>
          </a:blip>
          <a:srcRect l="9806"/>
          <a:stretch/>
        </p:blipFill>
        <p:spPr>
          <a:xfrm>
            <a:off x="7517932" y="1731913"/>
            <a:ext cx="1986876" cy="3764012"/>
          </a:xfrm>
          <a:prstGeom prst="rect">
            <a:avLst/>
          </a:prstGeom>
        </p:spPr>
      </p:pic>
    </p:spTree>
    <p:extLst>
      <p:ext uri="{BB962C8B-B14F-4D97-AF65-F5344CB8AC3E}">
        <p14:creationId xmlns:p14="http://schemas.microsoft.com/office/powerpoint/2010/main" val="1672787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p:tgtEl>
                                          <p:spTgt spid="7"/>
                                        </p:tgtEl>
                                        <p:attrNameLst>
                                          <p:attrName>ppt_y</p:attrName>
                                        </p:attrNameLst>
                                      </p:cBhvr>
                                      <p:tavLst>
                                        <p:tav tm="0">
                                          <p:val>
                                            <p:strVal val="#ppt_y+#ppt_h*1.125000"/>
                                          </p:val>
                                        </p:tav>
                                        <p:tav tm="100000">
                                          <p:val>
                                            <p:strVal val="#ppt_y"/>
                                          </p:val>
                                        </p:tav>
                                      </p:tavLst>
                                    </p:anim>
                                    <p:animEffect transition="in" filter="wipe(up)">
                                      <p:cBhvr>
                                        <p:cTn id="14" dur="20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1ACA6751-4B48-5142-B746-B1F4B09777D7}"/>
                  </a:ext>
                </a:extLst>
              </p:cNvPr>
              <p:cNvSpPr>
                <a:spLocks noGrp="1"/>
              </p:cNvSpPr>
              <p:nvPr>
                <p:ph type="title"/>
              </p:nvPr>
            </p:nvSpPr>
            <p:spPr/>
            <p:txBody>
              <a:bodyPr/>
              <a:lstStyle/>
              <a:p>
                <a:r>
                  <a:rPr lang="es-CL" b="1" dirty="0"/>
                  <a:t>Velocidad angular </a:t>
                </a:r>
                <a14:m>
                  <m:oMath xmlns:m="http://schemas.openxmlformats.org/officeDocument/2006/math">
                    <m:acc>
                      <m:accPr>
                        <m:chr m:val="⃗"/>
                        <m:ctrlPr>
                          <a:rPr lang="es-CL" b="1" i="1" smtClean="0">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oMath>
                </a14:m>
                <a:endParaRPr lang="es-CL" b="1" dirty="0"/>
              </a:p>
            </p:txBody>
          </p:sp>
        </mc:Choice>
        <mc:Fallback xmlns="">
          <p:sp>
            <p:nvSpPr>
              <p:cNvPr id="2" name="Título 1">
                <a:extLst>
                  <a:ext uri="{FF2B5EF4-FFF2-40B4-BE49-F238E27FC236}">
                    <a16:creationId xmlns:a16="http://schemas.microsoft.com/office/drawing/2014/main" id="{1ACA6751-4B48-5142-B746-B1F4B09777D7}"/>
                  </a:ext>
                </a:extLst>
              </p:cNvPr>
              <p:cNvSpPr>
                <a:spLocks noGrp="1" noRot="1" noChangeAspect="1" noMove="1" noResize="1" noEditPoints="1" noAdjustHandles="1" noChangeArrowheads="1" noChangeShapeType="1" noTextEdit="1"/>
              </p:cNvSpPr>
              <p:nvPr>
                <p:ph type="title"/>
              </p:nvPr>
            </p:nvSpPr>
            <p:spPr>
              <a:blipFill>
                <a:blip r:embed="rId2"/>
                <a:stretch>
                  <a:fillRect b="-101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B3BA69E1-77FC-9F46-8A61-81C1AFECAD35}"/>
                  </a:ext>
                </a:extLst>
              </p:cNvPr>
              <p:cNvSpPr>
                <a:spLocks noGrp="1"/>
              </p:cNvSpPr>
              <p:nvPr>
                <p:ph idx="1"/>
              </p:nvPr>
            </p:nvSpPr>
            <p:spPr>
              <a:xfrm>
                <a:off x="518270" y="1285874"/>
                <a:ext cx="5602161" cy="5707187"/>
              </a:xfrm>
            </p:spPr>
            <p:txBody>
              <a:bodyPr/>
              <a:lstStyle/>
              <a:p>
                <a:pPr algn="just">
                  <a:lnSpc>
                    <a:spcPct val="150000"/>
                  </a:lnSpc>
                  <a:spcAft>
                    <a:spcPts val="0"/>
                  </a:spcAft>
                </a:pPr>
                <a:r>
                  <a:rPr lang="es-CL" sz="2400" dirty="0"/>
                  <a:t>Es una cantidad Física vectorial:</a:t>
                </a:r>
              </a:p>
              <a:p>
                <a:pPr algn="just">
                  <a:lnSpc>
                    <a:spcPct val="150000"/>
                  </a:lnSpc>
                  <a:spcAft>
                    <a:spcPts val="0"/>
                  </a:spcAft>
                </a:pPr>
                <a:r>
                  <a:rPr lang="es-CL" sz="2400" dirty="0"/>
                  <a:t>“mide el cambio de posición angular en el tiempo”</a:t>
                </a:r>
              </a:p>
              <a:p>
                <a:pPr algn="just">
                  <a:lnSpc>
                    <a:spcPct val="150000"/>
                  </a:lnSpc>
                  <a:spcAft>
                    <a:spcPts val="0"/>
                  </a:spcAft>
                </a:pPr>
                <a:r>
                  <a:rPr lang="es-CL" sz="2400" dirty="0"/>
                  <a:t>Magnitud o módulo: </a:t>
                </a:r>
                <a14:m>
                  <m:oMath xmlns:m="http://schemas.openxmlformats.org/officeDocument/2006/math">
                    <m:acc>
                      <m:accPr>
                        <m:chr m:val="̅"/>
                        <m:ctrlPr>
                          <a:rPr lang="es-CL" i="1" smtClean="0">
                            <a:latin typeface="Cambria Math" panose="02040503050406030204" pitchFamily="18" charset="0"/>
                            <a:ea typeface="Cambria Math" panose="02040503050406030204" pitchFamily="18" charset="0"/>
                          </a:rPr>
                        </m:ctrlPr>
                      </m:accPr>
                      <m:e>
                        <m:r>
                          <a:rPr lang="es-CL" i="1">
                            <a:latin typeface="Cambria Math" panose="02040503050406030204" pitchFamily="18" charset="0"/>
                            <a:ea typeface="Cambria Math" panose="02040503050406030204" pitchFamily="18" charset="0"/>
                          </a:rPr>
                          <m:t>𝜔</m:t>
                        </m:r>
                      </m:e>
                    </m:acc>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oMath>
                </a14:m>
                <a:r>
                  <a:rPr lang="es-CL" sz="2400" dirty="0"/>
                  <a:t>; se mide en </a:t>
                </a:r>
                <a14:m>
                  <m:oMath xmlns:m="http://schemas.openxmlformats.org/officeDocument/2006/math">
                    <m:f>
                      <m:fPr>
                        <m:ctrlPr>
                          <a:rPr lang="es-CL" sz="2400" i="1" smtClean="0">
                            <a:latin typeface="Cambria Math" panose="02040503050406030204" pitchFamily="18" charset="0"/>
                          </a:rPr>
                        </m:ctrlPr>
                      </m:fPr>
                      <m:num>
                        <m:r>
                          <a:rPr lang="es-ES" sz="2400" b="0" i="1" smtClean="0">
                            <a:latin typeface="Cambria Math" panose="02040503050406030204" pitchFamily="18" charset="0"/>
                          </a:rPr>
                          <m:t>𝑟𝑎𝑑</m:t>
                        </m:r>
                      </m:num>
                      <m:den>
                        <m:r>
                          <a:rPr lang="es-ES" sz="2400" b="0" i="1" smtClean="0">
                            <a:latin typeface="Cambria Math" panose="02040503050406030204" pitchFamily="18" charset="0"/>
                          </a:rPr>
                          <m:t>𝑠</m:t>
                        </m:r>
                      </m:den>
                    </m:f>
                  </m:oMath>
                </a14:m>
                <a:r>
                  <a:rPr lang="es-CL" sz="2400" dirty="0"/>
                  <a:t> o rpm o rps.</a:t>
                </a:r>
              </a:p>
              <a:p>
                <a:pPr algn="just">
                  <a:lnSpc>
                    <a:spcPct val="150000"/>
                  </a:lnSpc>
                  <a:spcAft>
                    <a:spcPts val="0"/>
                  </a:spcAft>
                </a:pPr>
                <a:r>
                  <a:rPr lang="es-CL" sz="2400" dirty="0"/>
                  <a:t>Dirección: perpendicular al plano del movimiento.</a:t>
                </a:r>
              </a:p>
              <a:p>
                <a:pPr algn="just">
                  <a:lnSpc>
                    <a:spcPct val="150000"/>
                  </a:lnSpc>
                  <a:spcAft>
                    <a:spcPts val="0"/>
                  </a:spcAft>
                </a:pPr>
                <a:r>
                  <a:rPr lang="es-CL" sz="2400" dirty="0"/>
                  <a:t>Sentido: “regla de la mano derecha”</a:t>
                </a:r>
              </a:p>
            </p:txBody>
          </p:sp>
        </mc:Choice>
        <mc:Fallback xmlns="">
          <p:sp>
            <p:nvSpPr>
              <p:cNvPr id="3" name="Marcador de contenido 2">
                <a:extLst>
                  <a:ext uri="{FF2B5EF4-FFF2-40B4-BE49-F238E27FC236}">
                    <a16:creationId xmlns:a16="http://schemas.microsoft.com/office/drawing/2014/main" id="{B3BA69E1-77FC-9F46-8A61-81C1AFECAD35}"/>
                  </a:ext>
                </a:extLst>
              </p:cNvPr>
              <p:cNvSpPr>
                <a:spLocks noGrp="1" noRot="1" noChangeAspect="1" noMove="1" noResize="1" noEditPoints="1" noAdjustHandles="1" noChangeArrowheads="1" noChangeShapeType="1" noTextEdit="1"/>
              </p:cNvSpPr>
              <p:nvPr>
                <p:ph idx="1"/>
              </p:nvPr>
            </p:nvSpPr>
            <p:spPr>
              <a:xfrm>
                <a:off x="518270" y="1285874"/>
                <a:ext cx="5602161" cy="5707187"/>
              </a:xfrm>
              <a:blipFill>
                <a:blip r:embed="rId3"/>
                <a:stretch>
                  <a:fillRect l="-3167" r="-4751"/>
                </a:stretch>
              </a:blipFill>
            </p:spPr>
            <p:txBody>
              <a:bodyPr/>
              <a:lstStyle/>
              <a:p>
                <a:r>
                  <a:rPr lang="es-CL">
                    <a:noFill/>
                  </a:rPr>
                  <a:t> </a:t>
                </a:r>
              </a:p>
            </p:txBody>
          </p:sp>
        </mc:Fallback>
      </mc:AlternateContent>
      <p:pic>
        <p:nvPicPr>
          <p:cNvPr id="5" name="Imagen 4" descr="Imagen que contiene murciélago, béisbol, pelota, par&#10;&#10;Descripción generada automáticamente">
            <a:extLst>
              <a:ext uri="{FF2B5EF4-FFF2-40B4-BE49-F238E27FC236}">
                <a16:creationId xmlns:a16="http://schemas.microsoft.com/office/drawing/2014/main" id="{4488FC05-774B-C04C-934E-F0DA6D39F2B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01505" y="3203773"/>
            <a:ext cx="3171120" cy="3789288"/>
          </a:xfrm>
          <a:prstGeom prst="rect">
            <a:avLst/>
          </a:prstGeom>
        </p:spPr>
      </p:pic>
    </p:spTree>
    <p:extLst>
      <p:ext uri="{BB962C8B-B14F-4D97-AF65-F5344CB8AC3E}">
        <p14:creationId xmlns:p14="http://schemas.microsoft.com/office/powerpoint/2010/main" val="244561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p:tgtEl>
                                          <p:spTgt spid="5"/>
                                        </p:tgtEl>
                                        <p:attrNameLst>
                                          <p:attrName>ppt_y</p:attrName>
                                        </p:attrNameLst>
                                      </p:cBhvr>
                                      <p:tavLst>
                                        <p:tav tm="0">
                                          <p:val>
                                            <p:strVal val="#ppt_y+#ppt_h*1.125000"/>
                                          </p:val>
                                        </p:tav>
                                        <p:tav tm="100000">
                                          <p:val>
                                            <p:strVal val="#ppt_y"/>
                                          </p:val>
                                        </p:tav>
                                      </p:tavLst>
                                    </p:anim>
                                    <p:animEffect transition="in" filter="wipe(up)">
                                      <p:cBhvr>
                                        <p:cTn id="3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D28CDF6-A772-D545-9AEE-87BC851E81D6}"/>
              </a:ext>
            </a:extLst>
          </p:cNvPr>
          <p:cNvSpPr>
            <a:spLocks noGrp="1"/>
          </p:cNvSpPr>
          <p:nvPr>
            <p:ph type="title"/>
          </p:nvPr>
        </p:nvSpPr>
        <p:spPr/>
        <p:txBody>
          <a:bodyPr/>
          <a:lstStyle/>
          <a:p>
            <a:r>
              <a:rPr lang="es-CL" b="1" dirty="0"/>
              <a:t>EJEMPLO</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5BAA7AE7-AD70-D241-80C9-B977BF0665F7}"/>
                  </a:ext>
                </a:extLst>
              </p:cNvPr>
              <p:cNvSpPr>
                <a:spLocks noGrp="1"/>
              </p:cNvSpPr>
              <p:nvPr>
                <p:ph idx="1"/>
              </p:nvPr>
            </p:nvSpPr>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media entre los 5 y 10 segundos.</a:t>
                </a:r>
              </a:p>
              <a:p>
                <a:endParaRPr lang="es-CL" dirty="0"/>
              </a:p>
            </p:txBody>
          </p:sp>
        </mc:Choice>
        <mc:Fallback xmlns="">
          <p:sp>
            <p:nvSpPr>
              <p:cNvPr id="3" name="Marcador de contenido 2">
                <a:extLst>
                  <a:ext uri="{FF2B5EF4-FFF2-40B4-BE49-F238E27FC236}">
                    <a16:creationId xmlns:a16="http://schemas.microsoft.com/office/drawing/2014/main" id="{5BAA7AE7-AD70-D241-80C9-B977BF0665F7}"/>
                  </a:ext>
                </a:extLst>
              </p:cNvPr>
              <p:cNvSpPr>
                <a:spLocks noGrp="1" noRot="1" noChangeAspect="1" noMove="1" noResize="1" noEditPoints="1" noAdjustHandles="1" noChangeArrowheads="1" noChangeShapeType="1" noTextEdit="1"/>
              </p:cNvSpPr>
              <p:nvPr>
                <p:ph idx="1"/>
              </p:nvPr>
            </p:nvSpPr>
            <p:spPr>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20769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46819C26-2E44-4647-AB70-5A430FC812F6}"/>
                  </a:ext>
                </a:extLst>
              </p:cNvPr>
              <p:cNvSpPr>
                <a:spLocks noGrp="1"/>
              </p:cNvSpPr>
              <p:nvPr>
                <p:ph type="title"/>
              </p:nvPr>
            </p:nvSpPr>
            <p:spPr/>
            <p:txBody>
              <a:bodyPr/>
              <a:lstStyle/>
              <a:p>
                <a:r>
                  <a:rPr lang="es-CL" b="1" dirty="0"/>
                  <a:t>Velocidad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CL" b="1" i="1">
                            <a:latin typeface="Cambria Math" panose="02040503050406030204" pitchFamily="18" charset="0"/>
                            <a:ea typeface="Cambria Math" panose="02040503050406030204" pitchFamily="18" charset="0"/>
                          </a:rPr>
                          <m:t>𝝎</m:t>
                        </m:r>
                      </m:e>
                    </m:acc>
                    <m:r>
                      <a:rPr lang="es-ES" b="1" i="1" smtClean="0">
                        <a:latin typeface="Cambria Math" panose="02040503050406030204" pitchFamily="18" charset="0"/>
                        <a:ea typeface="Cambria Math" panose="02040503050406030204" pitchFamily="18" charset="0"/>
                      </a:rPr>
                      <m:t>(</m:t>
                    </m:r>
                    <m:r>
                      <a:rPr lang="es-ES" b="1" i="1" smtClean="0">
                        <a:latin typeface="Cambria Math" panose="02040503050406030204" pitchFamily="18" charset="0"/>
                        <a:ea typeface="Cambria Math" panose="02040503050406030204" pitchFamily="18" charset="0"/>
                      </a:rPr>
                      <m:t>𝒕</m:t>
                    </m:r>
                    <m:r>
                      <a:rPr lang="es-ES" b="1" i="1" smtClean="0">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46819C26-2E44-4647-AB70-5A430FC812F6}"/>
                  </a:ext>
                </a:extLst>
              </p:cNvPr>
              <p:cNvSpPr>
                <a:spLocks noGrp="1" noRot="1" noChangeAspect="1" noMove="1" noResize="1" noEditPoints="1" noAdjustHandles="1" noChangeArrowheads="1" noChangeShapeType="1" noTextEdit="1"/>
              </p:cNvSpPr>
              <p:nvPr>
                <p:ph type="title"/>
              </p:nvPr>
            </p:nvSpPr>
            <p:spPr>
              <a:blipFill>
                <a:blip r:embed="rId2"/>
                <a:stretch>
                  <a:fillRect t="-18182"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FDD059B7-749F-DA47-B29A-91CA8F83EFB7}"/>
                  </a:ext>
                </a:extLst>
              </p:cNvPr>
              <p:cNvSpPr>
                <a:spLocks noGrp="1"/>
              </p:cNvSpPr>
              <p:nvPr>
                <p:ph idx="1"/>
              </p:nvPr>
            </p:nvSpPr>
            <p:spPr/>
            <p:txBody>
              <a:bodyPr/>
              <a:lstStyle/>
              <a:p>
                <a:pPr algn="just">
                  <a:lnSpc>
                    <a:spcPct val="150000"/>
                  </a:lnSpc>
                  <a:spcAft>
                    <a:spcPts val="0"/>
                  </a:spcAft>
                </a:pPr>
                <a:r>
                  <a:rPr lang="es-CL" dirty="0"/>
                  <a:t>Es la velocidad angular de un cuerpo en un instante determinado:</a:t>
                </a:r>
              </a:p>
              <a:p>
                <a:pPr marL="0" indent="0" algn="just">
                  <a:lnSpc>
                    <a:spcPct val="150000"/>
                  </a:lnSpc>
                  <a:spcAft>
                    <a:spcPts val="0"/>
                  </a:spcAft>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func>
                        <m:funcPr>
                          <m:ctrlPr>
                            <a:rPr lang="es-ES" b="0" i="1" smtClean="0">
                              <a:latin typeface="Cambria Math" panose="02040503050406030204" pitchFamily="18" charset="0"/>
                              <a:ea typeface="Cambria Math" panose="02040503050406030204" pitchFamily="18" charset="0"/>
                            </a:rPr>
                          </m:ctrlPr>
                        </m:funcPr>
                        <m:fName>
                          <m:limLow>
                            <m:limLowPr>
                              <m:ctrlPr>
                                <a:rPr lang="es-ES" b="0" i="1" smtClean="0">
                                  <a:latin typeface="Cambria Math" panose="02040503050406030204" pitchFamily="18" charset="0"/>
                                  <a:ea typeface="Cambria Math" panose="02040503050406030204" pitchFamily="18" charset="0"/>
                                </a:rPr>
                              </m:ctrlPr>
                            </m:limLowPr>
                            <m:e>
                              <m:r>
                                <m:rPr>
                                  <m:sty m:val="p"/>
                                </m:rPr>
                                <a:rPr lang="es-ES" b="0" i="0" smtClean="0">
                                  <a:latin typeface="Cambria Math" panose="02040503050406030204" pitchFamily="18" charset="0"/>
                                  <a:ea typeface="Cambria Math" panose="02040503050406030204" pitchFamily="18" charset="0"/>
                                </a:rPr>
                                <m:t>lim</m:t>
                              </m:r>
                            </m:e>
                            <m:li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→0</m:t>
                              </m:r>
                            </m:lim>
                          </m:limLow>
                        </m:fName>
                        <m:e>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𝑡</m:t>
                              </m:r>
                            </m:den>
                          </m:f>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𝑑</m:t>
                              </m:r>
                              <m:r>
                                <a:rPr lang="es-ES" b="0" i="1" smtClean="0">
                                  <a:latin typeface="Cambria Math" panose="02040503050406030204" pitchFamily="18" charset="0"/>
                                  <a:ea typeface="Cambria Math" panose="02040503050406030204" pitchFamily="18" charset="0"/>
                                </a:rPr>
                                <m:t>𝜃</m:t>
                              </m:r>
                            </m:num>
                            <m:den>
                              <m:r>
                                <a:rPr lang="es-ES" b="0" i="1" smtClean="0">
                                  <a:latin typeface="Cambria Math" panose="02040503050406030204" pitchFamily="18" charset="0"/>
                                  <a:ea typeface="Cambria Math" panose="02040503050406030204" pitchFamily="18" charset="0"/>
                                </a:rPr>
                                <m:t>𝑑𝑡</m:t>
                              </m:r>
                            </m:den>
                          </m:f>
                        </m:e>
                      </m:func>
                    </m:oMath>
                  </m:oMathPara>
                </a14:m>
                <a:endParaRPr lang="es-CL" dirty="0"/>
              </a:p>
              <a:p>
                <a:pPr algn="just">
                  <a:lnSpc>
                    <a:spcPct val="150000"/>
                  </a:lnSpc>
                  <a:spcAft>
                    <a:spcPts val="0"/>
                  </a:spcAft>
                </a:pPr>
                <a:endParaRPr lang="es-CL" dirty="0"/>
              </a:p>
            </p:txBody>
          </p:sp>
        </mc:Choice>
        <mc:Fallback xmlns="">
          <p:sp>
            <p:nvSpPr>
              <p:cNvPr id="3" name="Marcador de contenido 2">
                <a:extLst>
                  <a:ext uri="{FF2B5EF4-FFF2-40B4-BE49-F238E27FC236}">
                    <a16:creationId xmlns:a16="http://schemas.microsoft.com/office/drawing/2014/main" id="{FDD059B7-749F-DA47-B29A-91CA8F83EFB7}"/>
                  </a:ext>
                </a:extLst>
              </p:cNvPr>
              <p:cNvSpPr>
                <a:spLocks noGrp="1" noRot="1" noChangeAspect="1" noMove="1" noResize="1" noEditPoints="1" noAdjustHandles="1" noChangeArrowheads="1" noChangeShapeType="1" noTextEdit="1"/>
              </p:cNvSpPr>
              <p:nvPr>
                <p:ph idx="1"/>
              </p:nvPr>
            </p:nvSpPr>
            <p:spPr>
              <a:blipFill>
                <a:blip r:embed="rId3"/>
                <a:stretch>
                  <a:fillRect l="-2378" r="-3916"/>
                </a:stretch>
              </a:blipFill>
            </p:spPr>
            <p:txBody>
              <a:bodyPr/>
              <a:lstStyle/>
              <a:p>
                <a:r>
                  <a:rPr lang="es-CL">
                    <a:noFill/>
                  </a:rPr>
                  <a:t> </a:t>
                </a:r>
              </a:p>
            </p:txBody>
          </p:sp>
        </mc:Fallback>
      </mc:AlternateContent>
    </p:spTree>
    <p:extLst>
      <p:ext uri="{BB962C8B-B14F-4D97-AF65-F5344CB8AC3E}">
        <p14:creationId xmlns:p14="http://schemas.microsoft.com/office/powerpoint/2010/main" val="39382481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p:tgtEl>
                                          <p:spTgt spid="2"/>
                                        </p:tgtEl>
                                        <p:attrNameLst>
                                          <p:attrName>ppt_y</p:attrName>
                                        </p:attrNameLst>
                                      </p:cBhvr>
                                      <p:tavLst>
                                        <p:tav tm="0">
                                          <p:val>
                                            <p:strVal val="#ppt_y+#ppt_h*1.125000"/>
                                          </p:val>
                                        </p:tav>
                                        <p:tav tm="100000">
                                          <p:val>
                                            <p:strVal val="#ppt_y"/>
                                          </p:val>
                                        </p:tav>
                                      </p:tavLst>
                                    </p:anim>
                                    <p:animEffect transition="in" filter="wipe(up)">
                                      <p:cBhvr>
                                        <p:cTn id="8" dur="2000"/>
                                        <p:tgtEl>
                                          <p:spTgt spid="2"/>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BDA1FD56-F16F-5247-BD33-5D97BF471444}"/>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C4A21803-F838-A645-A49C-770D50EF99E9}"/>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velocidad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C4A21803-F838-A645-A49C-770D50EF99E9}"/>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6137635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6D983E6B-03DC-E145-9E27-083E06141285}"/>
                  </a:ext>
                </a:extLst>
              </p:cNvPr>
              <p:cNvSpPr>
                <a:spLocks noGrp="1"/>
              </p:cNvSpPr>
              <p:nvPr>
                <p:ph type="title"/>
              </p:nvPr>
            </p:nvSpPr>
            <p:spPr>
              <a:xfrm>
                <a:off x="503238" y="-108595"/>
                <a:ext cx="9069387" cy="1260475"/>
              </a:xfrm>
            </p:spPr>
            <p:txBody>
              <a:bodyPr/>
              <a:lstStyle/>
              <a:p>
                <a:r>
                  <a:rPr lang="es-CL" b="1" dirty="0"/>
                  <a:t>Aceleración angular media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oMath>
                </a14:m>
                <a:endParaRPr lang="es-CL" dirty="0"/>
              </a:p>
            </p:txBody>
          </p:sp>
        </mc:Choice>
        <mc:Fallback xmlns="">
          <p:sp>
            <p:nvSpPr>
              <p:cNvPr id="2" name="Título 1">
                <a:extLst>
                  <a:ext uri="{FF2B5EF4-FFF2-40B4-BE49-F238E27FC236}">
                    <a16:creationId xmlns:a16="http://schemas.microsoft.com/office/drawing/2014/main" id="{6D983E6B-03DC-E145-9E27-083E06141285}"/>
                  </a:ext>
                </a:extLst>
              </p:cNvPr>
              <p:cNvSpPr>
                <a:spLocks noGrp="1" noRot="1" noChangeAspect="1" noMove="1" noResize="1" noEditPoints="1" noAdjustHandles="1" noChangeArrowheads="1" noChangeShapeType="1" noTextEdit="1"/>
              </p:cNvSpPr>
              <p:nvPr>
                <p:ph type="title"/>
              </p:nvPr>
            </p:nvSpPr>
            <p:spPr>
              <a:xfrm>
                <a:off x="503238" y="-108595"/>
                <a:ext cx="9069387" cy="1260475"/>
              </a:xfrm>
              <a:blipFill>
                <a:blip r:embed="rId2"/>
                <a:stretch>
                  <a:fillRect b="-1000"/>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27637361-4222-B944-91F6-400F640CB565}"/>
                  </a:ext>
                </a:extLst>
              </p:cNvPr>
              <p:cNvSpPr>
                <a:spLocks noGrp="1"/>
              </p:cNvSpPr>
              <p:nvPr>
                <p:ph idx="1"/>
              </p:nvPr>
            </p:nvSpPr>
            <p:spPr>
              <a:xfrm>
                <a:off x="503238" y="899517"/>
                <a:ext cx="9069387" cy="4987925"/>
              </a:xfrm>
            </p:spPr>
            <p:txBody>
              <a:bodyPr/>
              <a:lstStyle/>
              <a:p>
                <a:pPr algn="just">
                  <a:lnSpc>
                    <a:spcPct val="150000"/>
                  </a:lnSpc>
                  <a:spcAft>
                    <a:spcPts val="0"/>
                  </a:spcAft>
                </a:pPr>
                <a:r>
                  <a:rPr lang="es-CL" sz="1800" dirty="0"/>
                  <a:t>Si la rapidez angular instantánea de un objeto cambia de </a:t>
                </a:r>
                <a14:m>
                  <m:oMath xmlns:m="http://schemas.openxmlformats.org/officeDocument/2006/math">
                    <m:sSub>
                      <m:sSubPr>
                        <m:ctrlPr>
                          <a:rPr lang="es-CL" sz="1800" i="1" smtClean="0">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𝑖</m:t>
                        </m:r>
                      </m:sub>
                    </m:sSub>
                  </m:oMath>
                </a14:m>
                <a:r>
                  <a:rPr lang="es-CL" sz="1800" i="1" dirty="0"/>
                  <a:t> </a:t>
                </a:r>
                <a:r>
                  <a:rPr lang="es-CL" sz="1800" dirty="0"/>
                  <a:t>a </a:t>
                </a:r>
                <a14:m>
                  <m:oMath xmlns:m="http://schemas.openxmlformats.org/officeDocument/2006/math">
                    <m:sSub>
                      <m:sSubPr>
                        <m:ctrlPr>
                          <a:rPr lang="es-CL" sz="1800" i="1">
                            <a:latin typeface="Cambria Math" panose="02040503050406030204" pitchFamily="18" charset="0"/>
                            <a:ea typeface="Cambria Math" panose="02040503050406030204" pitchFamily="18" charset="0"/>
                          </a:rPr>
                        </m:ctrlPr>
                      </m:sSubPr>
                      <m:e>
                        <m:r>
                          <a:rPr lang="es-CL" sz="1800" i="1">
                            <a:latin typeface="Cambria Math" panose="02040503050406030204" pitchFamily="18" charset="0"/>
                            <a:ea typeface="Cambria Math" panose="02040503050406030204" pitchFamily="18" charset="0"/>
                          </a:rPr>
                          <m:t>𝜔</m:t>
                        </m:r>
                      </m:e>
                      <m:sub>
                        <m:r>
                          <a:rPr lang="es-ES" sz="1800" b="0" i="1" smtClean="0">
                            <a:latin typeface="Cambria Math" panose="02040503050406030204" pitchFamily="18" charset="0"/>
                            <a:ea typeface="Cambria Math" panose="02040503050406030204" pitchFamily="18" charset="0"/>
                          </a:rPr>
                          <m:t>𝐹</m:t>
                        </m:r>
                      </m:sub>
                    </m:sSub>
                  </m:oMath>
                </a14:m>
                <a:r>
                  <a:rPr lang="es-CL" sz="1800" i="1" dirty="0"/>
                  <a:t> </a:t>
                </a:r>
                <a:r>
                  <a:rPr lang="es-CL" sz="1800" dirty="0"/>
                  <a:t>en el intervalo de tiempo </a:t>
                </a:r>
                <a:r>
                  <a:rPr lang="es-CL" sz="1800" i="1" dirty="0"/>
                  <a:t>t</a:t>
                </a:r>
                <a:r>
                  <a:rPr lang="es-CL" sz="1800" dirty="0"/>
                  <a:t>, el objeto tiene una aceleración angular. La </a:t>
                </a:r>
                <a:r>
                  <a:rPr lang="es-CL" sz="1800" b="1" dirty="0"/>
                  <a:t>aceleración angular promedio</a:t>
                </a:r>
                <a:r>
                  <a:rPr lang="es-CL" sz="1800" dirty="0"/>
                  <a:t> (letra griega alfa) de un objeto rígido en rotación se define como la relación de cambio en la rapidez angular respecto al intervalo de tiempo </a:t>
                </a:r>
                <a:r>
                  <a:rPr lang="es-CL" sz="1800" i="1" dirty="0"/>
                  <a:t>t </a:t>
                </a:r>
                <a:r>
                  <a:rPr lang="es-CL" sz="1800" dirty="0"/>
                  <a:t>durante el que se presenta el cambio en la rapidez angular: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acc>
                        <m:accPr>
                          <m:chr m:val="̅"/>
                          <m:ctrlPr>
                            <a:rPr lang="es-CL" sz="2000" i="1" smtClean="0">
                              <a:latin typeface="Cambria Math" panose="02040503050406030204" pitchFamily="18" charset="0"/>
                              <a:ea typeface="Cambria Math" panose="02040503050406030204" pitchFamily="18" charset="0"/>
                            </a:rPr>
                          </m:ctrlPr>
                        </m:accPr>
                        <m:e>
                          <m:r>
                            <a:rPr lang="es-CL" sz="2000" i="1">
                              <a:latin typeface="Cambria Math" panose="02040503050406030204" pitchFamily="18" charset="0"/>
                              <a:ea typeface="Cambria Math" panose="02040503050406030204" pitchFamily="18" charset="0"/>
                            </a:rPr>
                            <m:t>𝛼</m:t>
                          </m:r>
                        </m:e>
                      </m:acc>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𝜔</m:t>
                          </m:r>
                        </m:num>
                        <m:den>
                          <m:r>
                            <a:rPr lang="es-ES" sz="2000" b="0" i="1" smtClean="0">
                              <a:latin typeface="Cambria Math" panose="02040503050406030204" pitchFamily="18" charset="0"/>
                              <a:ea typeface="Cambria Math" panose="02040503050406030204" pitchFamily="18" charset="0"/>
                            </a:rPr>
                            <m:t>∆</m:t>
                          </m:r>
                          <m:r>
                            <a:rPr lang="es-ES" sz="2000" b="0" i="1" smtClean="0">
                              <a:latin typeface="Cambria Math" panose="02040503050406030204" pitchFamily="18" charset="0"/>
                              <a:ea typeface="Cambria Math" panose="02040503050406030204" pitchFamily="18" charset="0"/>
                            </a:rPr>
                            <m:t>𝑡</m:t>
                          </m:r>
                        </m:den>
                      </m:f>
                      <m:r>
                        <a:rPr lang="es-ES" sz="2000" b="0" i="1" smtClean="0">
                          <a:latin typeface="Cambria Math" panose="02040503050406030204" pitchFamily="18" charset="0"/>
                          <a:ea typeface="Cambria Math" panose="02040503050406030204" pitchFamily="18" charset="0"/>
                        </a:rPr>
                        <m:t>=</m:t>
                      </m:r>
                      <m:f>
                        <m:fPr>
                          <m:ctrlPr>
                            <a:rPr lang="es-ES" sz="2000" b="0" i="1" smtClean="0">
                              <a:latin typeface="Cambria Math" panose="02040503050406030204" pitchFamily="18" charset="0"/>
                              <a:ea typeface="Cambria Math" panose="02040503050406030204" pitchFamily="18" charset="0"/>
                            </a:rPr>
                          </m:ctrlPr>
                        </m:fPr>
                        <m:num>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𝑡</m:t>
                              </m:r>
                            </m:sub>
                          </m:sSub>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𝜔</m:t>
                              </m:r>
                            </m:e>
                            <m:sub>
                              <m:r>
                                <a:rPr lang="es-ES" sz="2000" b="0" i="1" smtClean="0">
                                  <a:latin typeface="Cambria Math" panose="02040503050406030204" pitchFamily="18" charset="0"/>
                                  <a:ea typeface="Cambria Math" panose="02040503050406030204" pitchFamily="18" charset="0"/>
                                </a:rPr>
                                <m:t>0</m:t>
                              </m:r>
                            </m:sub>
                          </m:sSub>
                        </m:num>
                        <m:den>
                          <m:r>
                            <a:rPr lang="es-ES" sz="2000" b="0" i="1" smtClean="0">
                              <a:latin typeface="Cambria Math" panose="02040503050406030204" pitchFamily="18" charset="0"/>
                              <a:ea typeface="Cambria Math" panose="02040503050406030204" pitchFamily="18" charset="0"/>
                            </a:rPr>
                            <m:t>𝑡</m:t>
                          </m:r>
                          <m:r>
                            <a:rPr lang="es-ES" sz="2000" b="0" i="1" smtClean="0">
                              <a:latin typeface="Cambria Math" panose="02040503050406030204" pitchFamily="18" charset="0"/>
                              <a:ea typeface="Cambria Math" panose="02040503050406030204" pitchFamily="18" charset="0"/>
                            </a:rPr>
                            <m:t>−</m:t>
                          </m:r>
                          <m:sSub>
                            <m:sSubPr>
                              <m:ctrlPr>
                                <a:rPr lang="es-ES" sz="2000" b="0" i="1" smtClean="0">
                                  <a:latin typeface="Cambria Math" panose="02040503050406030204" pitchFamily="18" charset="0"/>
                                  <a:ea typeface="Cambria Math" panose="02040503050406030204" pitchFamily="18" charset="0"/>
                                </a:rPr>
                              </m:ctrlPr>
                            </m:sSubPr>
                            <m:e>
                              <m:r>
                                <a:rPr lang="es-ES" sz="2000" b="0" i="1" smtClean="0">
                                  <a:latin typeface="Cambria Math" panose="02040503050406030204" pitchFamily="18" charset="0"/>
                                  <a:ea typeface="Cambria Math" panose="02040503050406030204" pitchFamily="18" charset="0"/>
                                </a:rPr>
                                <m:t>𝑡</m:t>
                              </m:r>
                            </m:e>
                            <m:sub>
                              <m:r>
                                <a:rPr lang="es-ES" sz="2000" b="0" i="1" smtClean="0">
                                  <a:latin typeface="Cambria Math" panose="02040503050406030204" pitchFamily="18" charset="0"/>
                                  <a:ea typeface="Cambria Math" panose="02040503050406030204" pitchFamily="18" charset="0"/>
                                </a:rPr>
                                <m:t>0</m:t>
                              </m:r>
                            </m:sub>
                          </m:sSub>
                        </m:den>
                      </m:f>
                    </m:oMath>
                  </m:oMathPara>
                </a14:m>
                <a:endParaRPr lang="es-ES" sz="2000" b="0" dirty="0">
                  <a:ea typeface="Cambria Math" panose="02040503050406030204" pitchFamily="18" charset="0"/>
                </a:endParaRPr>
              </a:p>
              <a:p>
                <a:pPr algn="just">
                  <a:lnSpc>
                    <a:spcPct val="150000"/>
                  </a:lnSpc>
                  <a:spcAft>
                    <a:spcPts val="0"/>
                  </a:spcAft>
                </a:pPr>
                <a:r>
                  <a:rPr lang="es-CL" sz="1800" dirty="0"/>
                  <a:t>La aceleración angular tiene unidades de radianes por segundo al cuadrado </a:t>
                </a:r>
                <a14:m>
                  <m:oMath xmlns:m="http://schemas.openxmlformats.org/officeDocument/2006/math">
                    <m:f>
                      <m:fPr>
                        <m:ctrlPr>
                          <a:rPr lang="es-CL" sz="2000" i="1" smtClean="0">
                            <a:latin typeface="Cambria Math" panose="02040503050406030204" pitchFamily="18" charset="0"/>
                          </a:rPr>
                        </m:ctrlPr>
                      </m:fPr>
                      <m:num>
                        <m:r>
                          <a:rPr lang="es-ES" sz="2000" b="0" i="1" smtClean="0">
                            <a:latin typeface="Cambria Math" panose="02040503050406030204" pitchFamily="18" charset="0"/>
                          </a:rPr>
                          <m:t>𝑟𝑎𝑑</m:t>
                        </m:r>
                      </m:num>
                      <m:den>
                        <m:sSup>
                          <m:sSupPr>
                            <m:ctrlPr>
                              <a:rPr lang="es-CL" sz="2000" i="1" smtClean="0">
                                <a:latin typeface="Cambria Math" panose="02040503050406030204" pitchFamily="18" charset="0"/>
                              </a:rPr>
                            </m:ctrlPr>
                          </m:sSupPr>
                          <m:e>
                            <m:r>
                              <a:rPr lang="es-ES" sz="2000" b="0" i="1" smtClean="0">
                                <a:latin typeface="Cambria Math" panose="02040503050406030204" pitchFamily="18" charset="0"/>
                              </a:rPr>
                              <m:t>𝑠</m:t>
                            </m:r>
                          </m:e>
                          <m:sup>
                            <m:r>
                              <a:rPr lang="es-ES" sz="2000" b="0" i="1" smtClean="0">
                                <a:latin typeface="Cambria Math" panose="02040503050406030204" pitchFamily="18" charset="0"/>
                              </a:rPr>
                              <m:t>2</m:t>
                            </m:r>
                          </m:sup>
                        </m:sSup>
                      </m:den>
                    </m:f>
                  </m:oMath>
                </a14:m>
                <a:r>
                  <a:rPr lang="es-CL" sz="2000" dirty="0"/>
                  <a:t> </a:t>
                </a:r>
              </a:p>
              <a:p>
                <a:pPr algn="just">
                  <a:lnSpc>
                    <a:spcPct val="150000"/>
                  </a:lnSpc>
                  <a:spcAft>
                    <a:spcPts val="0"/>
                  </a:spcAft>
                </a:pPr>
                <a:r>
                  <a:rPr lang="es-CL" sz="1800" dirty="0"/>
                  <a:t>Note que </a:t>
                </a:r>
                <a14:m>
                  <m:oMath xmlns:m="http://schemas.openxmlformats.org/officeDocument/2006/math">
                    <m:r>
                      <a:rPr lang="es-CL" sz="1800" i="1" smtClean="0">
                        <a:latin typeface="Cambria Math" panose="02040503050406030204" pitchFamily="18" charset="0"/>
                        <a:ea typeface="Cambria Math" panose="02040503050406030204" pitchFamily="18" charset="0"/>
                      </a:rPr>
                      <m:t>𝛼</m:t>
                    </m:r>
                  </m:oMath>
                </a14:m>
                <a:r>
                  <a:rPr lang="es-CL" sz="1800" dirty="0"/>
                  <a:t> es positivo cuando un objeto rígido que gira contra las manecillas del reloj aumenta su velocidad o cuando un objeto rígido que gira en sentido de las manecillas del reloj disminuye su velocidad durante cierto intervalo de tiempo. </a:t>
                </a:r>
              </a:p>
              <a:p>
                <a:pPr algn="just">
                  <a:lnSpc>
                    <a:spcPct val="150000"/>
                  </a:lnSpc>
                  <a:spcAft>
                    <a:spcPts val="0"/>
                  </a:spcAft>
                </a:pPr>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27637361-4222-B944-91F6-400F640CB565}"/>
                  </a:ext>
                </a:extLst>
              </p:cNvPr>
              <p:cNvSpPr>
                <a:spLocks noGrp="1" noRot="1" noChangeAspect="1" noMove="1" noResize="1" noEditPoints="1" noAdjustHandles="1" noChangeArrowheads="1" noChangeShapeType="1" noTextEdit="1"/>
              </p:cNvSpPr>
              <p:nvPr>
                <p:ph idx="1"/>
              </p:nvPr>
            </p:nvSpPr>
            <p:spPr>
              <a:xfrm>
                <a:off x="503238" y="899517"/>
                <a:ext cx="9069387" cy="4987925"/>
              </a:xfrm>
              <a:blipFill>
                <a:blip r:embed="rId3"/>
                <a:stretch>
                  <a:fillRect l="-1399" r="-2098" b="-254"/>
                </a:stretch>
              </a:blipFill>
            </p:spPr>
            <p:txBody>
              <a:bodyPr/>
              <a:lstStyle/>
              <a:p>
                <a:r>
                  <a:rPr lang="es-CL">
                    <a:noFill/>
                  </a:rPr>
                  <a:t> </a:t>
                </a:r>
              </a:p>
            </p:txBody>
          </p:sp>
        </mc:Fallback>
      </mc:AlternateContent>
    </p:spTree>
    <p:extLst>
      <p:ext uri="{BB962C8B-B14F-4D97-AF65-F5344CB8AC3E}">
        <p14:creationId xmlns:p14="http://schemas.microsoft.com/office/powerpoint/2010/main" val="375522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E755E2FF-EA7A-D24B-BB3A-83905356EEE3}"/>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14F6F70D-E59E-B649-B738-C9AD8F1CC067}"/>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a:latin typeface="Cambria Math" panose="02040503050406030204" pitchFamily="18" charset="0"/>
                          <a:ea typeface="Cambria Math" panose="02040503050406030204" pitchFamily="18" charset="0"/>
                        </a:rPr>
                        <m:t>𝜃</m:t>
                      </m:r>
                      <m:d>
                        <m:dPr>
                          <m:ctrlPr>
                            <a:rPr lang="es-CL" sz="2800" i="1">
                              <a:latin typeface="Cambria Math" panose="02040503050406030204" pitchFamily="18" charset="0"/>
                              <a:ea typeface="Cambria Math" panose="02040503050406030204" pitchFamily="18" charset="0"/>
                            </a:rPr>
                          </m:ctrlPr>
                        </m:dPr>
                        <m:e>
                          <m:r>
                            <a:rPr lang="es-ES" sz="2800" i="1">
                              <a:latin typeface="Cambria Math" panose="02040503050406030204" pitchFamily="18" charset="0"/>
                              <a:ea typeface="Cambria Math" panose="02040503050406030204" pitchFamily="18" charset="0"/>
                            </a:rPr>
                            <m:t>𝑡</m:t>
                          </m:r>
                        </m:e>
                      </m:d>
                      <m:r>
                        <a:rPr lang="es-ES" sz="2800" i="1">
                          <a:latin typeface="Cambria Math" panose="02040503050406030204" pitchFamily="18" charset="0"/>
                          <a:ea typeface="Cambria Math" panose="02040503050406030204" pitchFamily="18" charset="0"/>
                        </a:rPr>
                        <m:t>=</m:t>
                      </m:r>
                      <m:f>
                        <m:fPr>
                          <m:ctrlPr>
                            <a:rPr lang="es-ES" sz="2800" i="1">
                              <a:latin typeface="Cambria Math" panose="02040503050406030204" pitchFamily="18" charset="0"/>
                              <a:ea typeface="Cambria Math" panose="02040503050406030204" pitchFamily="18" charset="0"/>
                            </a:rPr>
                          </m:ctrlPr>
                        </m:fPr>
                        <m:num>
                          <m:r>
                            <a:rPr lang="es-ES" sz="2800" i="1">
                              <a:latin typeface="Cambria Math" panose="02040503050406030204" pitchFamily="18" charset="0"/>
                              <a:ea typeface="Cambria Math" panose="02040503050406030204" pitchFamily="18" charset="0"/>
                            </a:rPr>
                            <m:t>𝜋</m:t>
                          </m:r>
                        </m:num>
                        <m:den>
                          <m:r>
                            <a:rPr lang="es-ES" sz="2800" i="1">
                              <a:latin typeface="Cambria Math" panose="02040503050406030204" pitchFamily="18" charset="0"/>
                              <a:ea typeface="Cambria Math" panose="02040503050406030204" pitchFamily="18" charset="0"/>
                            </a:rPr>
                            <m:t>2</m:t>
                          </m:r>
                        </m:den>
                      </m:f>
                      <m:r>
                        <a:rPr lang="es-ES" sz="2800" i="1">
                          <a:latin typeface="Cambria Math" panose="02040503050406030204" pitchFamily="18" charset="0"/>
                          <a:ea typeface="Cambria Math" panose="02040503050406030204" pitchFamily="18" charset="0"/>
                        </a:rPr>
                        <m:t>+2</m:t>
                      </m:r>
                      <m:r>
                        <a:rPr lang="es-ES" sz="2800" i="1">
                          <a:latin typeface="Cambria Math" panose="02040503050406030204" pitchFamily="18" charset="0"/>
                          <a:ea typeface="Cambria Math" panose="02040503050406030204" pitchFamily="18" charset="0"/>
                        </a:rPr>
                        <m:t>𝜋</m:t>
                      </m:r>
                      <m:sSup>
                        <m:sSupPr>
                          <m:ctrlPr>
                            <a:rPr lang="es-ES" sz="2800" i="1">
                              <a:latin typeface="Cambria Math" panose="02040503050406030204" pitchFamily="18" charset="0"/>
                              <a:ea typeface="Cambria Math" panose="02040503050406030204" pitchFamily="18" charset="0"/>
                            </a:rPr>
                          </m:ctrlPr>
                        </m:sSupPr>
                        <m:e>
                          <m:r>
                            <a:rPr lang="es-ES" sz="2800" i="1">
                              <a:latin typeface="Cambria Math" panose="02040503050406030204" pitchFamily="18" charset="0"/>
                              <a:ea typeface="Cambria Math" panose="02040503050406030204" pitchFamily="18" charset="0"/>
                            </a:rPr>
                            <m:t>𝑡</m:t>
                          </m:r>
                        </m:e>
                        <m:sup>
                          <m:r>
                            <a:rPr lang="es-ES" sz="2800" i="1">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Calcule su aceleración angular entre los 5 y 10 segundos.</a:t>
                </a:r>
              </a:p>
              <a:p>
                <a:endParaRPr lang="es-CL" dirty="0"/>
              </a:p>
            </p:txBody>
          </p:sp>
        </mc:Choice>
        <mc:Fallback xmlns="">
          <p:sp>
            <p:nvSpPr>
              <p:cNvPr id="5" name="Marcador de contenido 2">
                <a:extLst>
                  <a:ext uri="{FF2B5EF4-FFF2-40B4-BE49-F238E27FC236}">
                    <a16:creationId xmlns:a16="http://schemas.microsoft.com/office/drawing/2014/main" id="{14F6F70D-E59E-B649-B738-C9AD8F1CC067}"/>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678"/>
                </a:stretch>
              </a:blipFill>
            </p:spPr>
            <p:txBody>
              <a:bodyPr/>
              <a:lstStyle/>
              <a:p>
                <a:r>
                  <a:rPr lang="es-CL">
                    <a:noFill/>
                  </a:rPr>
                  <a:t> </a:t>
                </a:r>
              </a:p>
            </p:txBody>
          </p:sp>
        </mc:Fallback>
      </mc:AlternateContent>
    </p:spTree>
    <p:extLst>
      <p:ext uri="{BB962C8B-B14F-4D97-AF65-F5344CB8AC3E}">
        <p14:creationId xmlns:p14="http://schemas.microsoft.com/office/powerpoint/2010/main" val="28960101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ítulo 1">
                <a:extLst>
                  <a:ext uri="{FF2B5EF4-FFF2-40B4-BE49-F238E27FC236}">
                    <a16:creationId xmlns:a16="http://schemas.microsoft.com/office/drawing/2014/main" id="{B75BE987-472D-C949-BD6A-E4F756BBF199}"/>
                  </a:ext>
                </a:extLst>
              </p:cNvPr>
              <p:cNvSpPr>
                <a:spLocks noGrp="1"/>
              </p:cNvSpPr>
              <p:nvPr>
                <p:ph type="title"/>
              </p:nvPr>
            </p:nvSpPr>
            <p:spPr/>
            <p:txBody>
              <a:bodyPr/>
              <a:lstStyle/>
              <a:p>
                <a:r>
                  <a:rPr lang="es-CL" b="1" dirty="0"/>
                  <a:t>Aceleración angular instantánea </a:t>
                </a:r>
                <a14:m>
                  <m:oMath xmlns:m="http://schemas.openxmlformats.org/officeDocument/2006/math">
                    <m:acc>
                      <m:accPr>
                        <m:chr m:val="⃗"/>
                        <m:ctrlPr>
                          <a:rPr lang="es-CL" b="1" i="1">
                            <a:latin typeface="Cambria Math" panose="02040503050406030204" pitchFamily="18" charset="0"/>
                            <a:ea typeface="Cambria Math" panose="02040503050406030204" pitchFamily="18" charset="0"/>
                          </a:rPr>
                        </m:ctrlPr>
                      </m:accPr>
                      <m:e>
                        <m:r>
                          <a:rPr lang="es-ES" b="1" i="1">
                            <a:latin typeface="Cambria Math" panose="02040503050406030204" pitchFamily="18" charset="0"/>
                            <a:ea typeface="Cambria Math" panose="02040503050406030204" pitchFamily="18" charset="0"/>
                          </a:rPr>
                          <m:t>𝜶</m:t>
                        </m:r>
                      </m:e>
                    </m:acc>
                    <m:r>
                      <a:rPr lang="es-ES" b="1" i="1">
                        <a:latin typeface="Cambria Math" panose="02040503050406030204" pitchFamily="18" charset="0"/>
                        <a:ea typeface="Cambria Math" panose="02040503050406030204" pitchFamily="18" charset="0"/>
                      </a:rPr>
                      <m:t>(</m:t>
                    </m:r>
                    <m:r>
                      <a:rPr lang="es-ES" b="1" i="1">
                        <a:latin typeface="Cambria Math" panose="02040503050406030204" pitchFamily="18" charset="0"/>
                        <a:ea typeface="Cambria Math" panose="02040503050406030204" pitchFamily="18" charset="0"/>
                      </a:rPr>
                      <m:t>𝒕</m:t>
                    </m:r>
                    <m:r>
                      <a:rPr lang="es-ES" b="1" i="1">
                        <a:latin typeface="Cambria Math" panose="02040503050406030204" pitchFamily="18" charset="0"/>
                        <a:ea typeface="Cambria Math" panose="02040503050406030204" pitchFamily="18" charset="0"/>
                      </a:rPr>
                      <m:t>)</m:t>
                    </m:r>
                  </m:oMath>
                </a14:m>
                <a:endParaRPr lang="es-CL" dirty="0"/>
              </a:p>
            </p:txBody>
          </p:sp>
        </mc:Choice>
        <mc:Fallback xmlns="">
          <p:sp>
            <p:nvSpPr>
              <p:cNvPr id="2" name="Título 1">
                <a:extLst>
                  <a:ext uri="{FF2B5EF4-FFF2-40B4-BE49-F238E27FC236}">
                    <a16:creationId xmlns:a16="http://schemas.microsoft.com/office/drawing/2014/main" id="{B75BE987-472D-C949-BD6A-E4F756BBF199}"/>
                  </a:ext>
                </a:extLst>
              </p:cNvPr>
              <p:cNvSpPr>
                <a:spLocks noGrp="1" noRot="1" noChangeAspect="1" noMove="1" noResize="1" noEditPoints="1" noAdjustHandles="1" noChangeArrowheads="1" noChangeShapeType="1" noTextEdit="1"/>
              </p:cNvSpPr>
              <p:nvPr>
                <p:ph type="title"/>
              </p:nvPr>
            </p:nvSpPr>
            <p:spPr>
              <a:blipFill>
                <a:blip r:embed="rId2"/>
                <a:stretch>
                  <a:fillRect l="-1119" t="-18182" r="-2797" b="-20202"/>
                </a:stretch>
              </a:blipFill>
            </p:spPr>
            <p:txBody>
              <a:bodyPr/>
              <a:lstStyle/>
              <a:p>
                <a:r>
                  <a:rPr lang="es-CL">
                    <a:noFill/>
                  </a:rPr>
                  <a:t> </a:t>
                </a:r>
              </a:p>
            </p:txBody>
          </p:sp>
        </mc:Fallback>
      </mc:AlternateContent>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0C959331-2E99-754D-97E3-0EA17FE5E48F}"/>
                  </a:ext>
                </a:extLst>
              </p:cNvPr>
              <p:cNvSpPr>
                <a:spLocks noGrp="1"/>
              </p:cNvSpPr>
              <p:nvPr>
                <p:ph idx="1"/>
              </p:nvPr>
            </p:nvSpPr>
            <p:spPr/>
            <p:txBody>
              <a:bodyPr/>
              <a:lstStyle/>
              <a:p>
                <a:pPr algn="just">
                  <a:lnSpc>
                    <a:spcPct val="150000"/>
                  </a:lnSpc>
                  <a:spcAft>
                    <a:spcPts val="0"/>
                  </a:spcAft>
                </a:pPr>
                <a:r>
                  <a:rPr lang="es-CL" sz="2400" dirty="0"/>
                  <a:t>En analogía con la aceleración lineal, la </a:t>
                </a:r>
                <a:r>
                  <a:rPr lang="es-CL" sz="2400" b="1" dirty="0"/>
                  <a:t>aceleración angular instantánea </a:t>
                </a:r>
                <a:r>
                  <a:rPr lang="es-CL" sz="2400" dirty="0"/>
                  <a:t>se define como el límite de la aceleración angular promedio conforme ∆</a:t>
                </a:r>
                <a:r>
                  <a:rPr lang="es-CL" sz="2400" i="1" dirty="0"/>
                  <a:t>t </a:t>
                </a:r>
                <a:r>
                  <a:rPr lang="es-CL" sz="2400" dirty="0"/>
                  <a:t>tiende a cero: </a:t>
                </a:r>
              </a:p>
              <a:p>
                <a:pPr marL="0" indent="0" algn="just">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smtClean="0">
                          <a:latin typeface="Cambria Math" panose="02040503050406030204" pitchFamily="18" charset="0"/>
                          <a:ea typeface="Cambria Math" panose="02040503050406030204" pitchFamily="18" charset="0"/>
                        </a:rPr>
                        <m:t>𝛼</m:t>
                      </m:r>
                      <m:d>
                        <m:dPr>
                          <m:ctrlPr>
                            <a:rPr lang="es-CL" sz="240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func>
                        <m:funcPr>
                          <m:ctrlPr>
                            <a:rPr lang="es-ES" sz="2400" b="0" i="1" smtClean="0">
                              <a:latin typeface="Cambria Math" panose="02040503050406030204" pitchFamily="18" charset="0"/>
                              <a:ea typeface="Cambria Math" panose="02040503050406030204" pitchFamily="18" charset="0"/>
                            </a:rPr>
                          </m:ctrlPr>
                        </m:funcPr>
                        <m:fName>
                          <m:limLow>
                            <m:limLowPr>
                              <m:ctrlPr>
                                <a:rPr lang="es-ES" sz="2400" b="0" i="1" smtClean="0">
                                  <a:latin typeface="Cambria Math" panose="02040503050406030204" pitchFamily="18" charset="0"/>
                                  <a:ea typeface="Cambria Math" panose="02040503050406030204" pitchFamily="18" charset="0"/>
                                </a:rPr>
                              </m:ctrlPr>
                            </m:limLowPr>
                            <m:e>
                              <m:r>
                                <m:rPr>
                                  <m:sty m:val="p"/>
                                </m:rPr>
                                <a:rPr lang="es-ES" sz="2400" b="0" i="0" smtClean="0">
                                  <a:latin typeface="Cambria Math" panose="02040503050406030204" pitchFamily="18" charset="0"/>
                                  <a:ea typeface="Cambria Math" panose="02040503050406030204" pitchFamily="18" charset="0"/>
                                </a:rPr>
                                <m:t>lim</m:t>
                              </m:r>
                            </m:e>
                            <m:li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→0</m:t>
                              </m:r>
                            </m:lim>
                          </m:limLow>
                        </m:fName>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e>
                      </m:func>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𝜔</m:t>
                          </m:r>
                        </m:num>
                        <m:den>
                          <m:r>
                            <a:rPr lang="es-ES" sz="2400" b="0" i="1" smtClean="0">
                              <a:latin typeface="Cambria Math" panose="02040503050406030204" pitchFamily="18" charset="0"/>
                              <a:ea typeface="Cambria Math" panose="02040503050406030204" pitchFamily="18" charset="0"/>
                            </a:rPr>
                            <m:t>𝑑𝑡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num>
                        <m:den>
                          <m:r>
                            <a:rPr lang="es-ES" sz="2400" b="0" i="1" smtClean="0">
                              <a:latin typeface="Cambria Math" panose="02040503050406030204" pitchFamily="18" charset="0"/>
                              <a:ea typeface="Cambria Math" panose="02040503050406030204" pitchFamily="18" charset="0"/>
                            </a:rPr>
                            <m:t>𝑑𝑡</m:t>
                          </m:r>
                        </m:den>
                      </m:f>
                      <m:d>
                        <m:dPr>
                          <m:ctrlPr>
                            <a:rPr lang="es-ES" sz="2400" b="0" i="1" smtClean="0">
                              <a:latin typeface="Cambria Math" panose="02040503050406030204" pitchFamily="18" charset="0"/>
                              <a:ea typeface="Cambria Math" panose="02040503050406030204" pitchFamily="18" charset="0"/>
                            </a:rPr>
                          </m:ctrlPr>
                        </m:dPr>
                        <m:e>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𝑑</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𝑑𝑡</m:t>
                              </m:r>
                            </m:den>
                          </m:f>
                        </m:e>
                      </m:d>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𝑑</m:t>
                              </m:r>
                            </m:e>
                            <m:sup>
                              <m:r>
                                <a:rPr lang="es-ES" sz="2400" b="0" i="1" smtClean="0">
                                  <a:latin typeface="Cambria Math" panose="02040503050406030204" pitchFamily="18" charset="0"/>
                                  <a:ea typeface="Cambria Math" panose="02040503050406030204" pitchFamily="18" charset="0"/>
                                </a:rPr>
                                <m:t>2</m:t>
                              </m:r>
                            </m:sup>
                          </m:sSup>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𝑑</m:t>
                          </m:r>
                          <m:sSup>
                            <m:sSupPr>
                              <m:ctrlPr>
                                <a:rPr lang="es-ES" sz="2400" b="0" i="1" smtClean="0">
                                  <a:latin typeface="Cambria Math" panose="02040503050406030204" pitchFamily="18" charset="0"/>
                                  <a:ea typeface="Cambria Math" panose="02040503050406030204" pitchFamily="18" charset="0"/>
                                </a:rPr>
                              </m:ctrlPr>
                            </m:sSupPr>
                            <m:e>
                              <m:r>
                                <a:rPr lang="es-ES" sz="2400" b="0" i="1" smtClean="0">
                                  <a:latin typeface="Cambria Math" panose="02040503050406030204" pitchFamily="18" charset="0"/>
                                  <a:ea typeface="Cambria Math" panose="02040503050406030204" pitchFamily="18" charset="0"/>
                                </a:rPr>
                                <m:t>𝑡</m:t>
                              </m:r>
                            </m:e>
                            <m:sup>
                              <m:r>
                                <a:rPr lang="es-ES" sz="2400" b="0" i="1" smtClean="0">
                                  <a:latin typeface="Cambria Math" panose="02040503050406030204" pitchFamily="18" charset="0"/>
                                  <a:ea typeface="Cambria Math" panose="02040503050406030204" pitchFamily="18" charset="0"/>
                                </a:rPr>
                                <m:t>2</m:t>
                              </m:r>
                            </m:sup>
                          </m:sSup>
                        </m:den>
                      </m:f>
                    </m:oMath>
                  </m:oMathPara>
                </a14:m>
                <a:endParaRPr lang="es-CL" sz="2400" dirty="0"/>
              </a:p>
              <a:p>
                <a:pPr marL="0" indent="0" algn="just">
                  <a:lnSpc>
                    <a:spcPct val="150000"/>
                  </a:lnSpc>
                  <a:spcAft>
                    <a:spcPts val="0"/>
                  </a:spcAft>
                  <a:buNone/>
                </a:pPr>
                <a:endParaRPr lang="es-CL" sz="2400" dirty="0"/>
              </a:p>
              <a:p>
                <a:endParaRPr lang="es-CL" dirty="0"/>
              </a:p>
            </p:txBody>
          </p:sp>
        </mc:Choice>
        <mc:Fallback xmlns="">
          <p:sp>
            <p:nvSpPr>
              <p:cNvPr id="3" name="Marcador de contenido 2">
                <a:extLst>
                  <a:ext uri="{FF2B5EF4-FFF2-40B4-BE49-F238E27FC236}">
                    <a16:creationId xmlns:a16="http://schemas.microsoft.com/office/drawing/2014/main" id="{0C959331-2E99-754D-97E3-0EA17FE5E48F}"/>
                  </a:ext>
                </a:extLst>
              </p:cNvPr>
              <p:cNvSpPr>
                <a:spLocks noGrp="1" noRot="1" noChangeAspect="1" noMove="1" noResize="1" noEditPoints="1" noAdjustHandles="1" noChangeArrowheads="1" noChangeShapeType="1" noTextEdit="1"/>
              </p:cNvSpPr>
              <p:nvPr>
                <p:ph idx="1"/>
              </p:nvPr>
            </p:nvSpPr>
            <p:spPr>
              <a:blipFill>
                <a:blip r:embed="rId3"/>
                <a:stretch>
                  <a:fillRect l="-1958" r="-2937"/>
                </a:stretch>
              </a:blipFill>
            </p:spPr>
            <p:txBody>
              <a:bodyPr/>
              <a:lstStyle/>
              <a:p>
                <a:r>
                  <a:rPr lang="es-CL">
                    <a:noFill/>
                  </a:rPr>
                  <a:t> </a:t>
                </a:r>
              </a:p>
            </p:txBody>
          </p:sp>
        </mc:Fallback>
      </mc:AlternateContent>
    </p:spTree>
    <p:extLst>
      <p:ext uri="{BB962C8B-B14F-4D97-AF65-F5344CB8AC3E}">
        <p14:creationId xmlns:p14="http://schemas.microsoft.com/office/powerpoint/2010/main" val="8693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284D819B-243E-6147-82DE-61C248963B40}"/>
              </a:ext>
            </a:extLst>
          </p:cNvPr>
          <p:cNvSpPr>
            <a:spLocks noGrp="1"/>
          </p:cNvSpPr>
          <p:nvPr>
            <p:ph type="title"/>
          </p:nvPr>
        </p:nvSpPr>
        <p:spPr>
          <a:xfrm>
            <a:off x="503238" y="301625"/>
            <a:ext cx="9069387" cy="1260475"/>
          </a:xfrm>
        </p:spPr>
        <p:txBody>
          <a:bodyPr/>
          <a:lstStyle/>
          <a:p>
            <a:r>
              <a:rPr lang="es-CL" b="1" dirty="0"/>
              <a:t>EJEMPLO</a:t>
            </a:r>
          </a:p>
        </p:txBody>
      </p:sp>
      <mc:AlternateContent xmlns:mc="http://schemas.openxmlformats.org/markup-compatibility/2006" xmlns:a14="http://schemas.microsoft.com/office/drawing/2010/main">
        <mc:Choice Requires="a14">
          <p:sp>
            <p:nvSpPr>
              <p:cNvPr id="5" name="Marcador de contenido 2">
                <a:extLst>
                  <a:ext uri="{FF2B5EF4-FFF2-40B4-BE49-F238E27FC236}">
                    <a16:creationId xmlns:a16="http://schemas.microsoft.com/office/drawing/2014/main" id="{645A2BB4-8379-DC43-BBA2-7775E3A3C2CE}"/>
                  </a:ext>
                </a:extLst>
              </p:cNvPr>
              <p:cNvSpPr>
                <a:spLocks noGrp="1"/>
              </p:cNvSpPr>
              <p:nvPr>
                <p:ph idx="1"/>
              </p:nvPr>
            </p:nvSpPr>
            <p:spPr>
              <a:xfrm>
                <a:off x="503238" y="1768475"/>
                <a:ext cx="9069387" cy="4987925"/>
              </a:xfrm>
            </p:spPr>
            <p:txBody>
              <a:bodyPr/>
              <a:lstStyle/>
              <a:p>
                <a:pPr>
                  <a:lnSpc>
                    <a:spcPct val="150000"/>
                  </a:lnSpc>
                  <a:spcAft>
                    <a:spcPts val="0"/>
                  </a:spcAft>
                </a:pPr>
                <a:r>
                  <a:rPr lang="es-CL" sz="2400" dirty="0"/>
                  <a:t>Una rueda gira en torno a un eje fijo de manera que su posición angular, varía con el tiempo de acuerdo a:</a:t>
                </a:r>
              </a:p>
              <a:p>
                <a:pPr marL="0" indent="0">
                  <a:lnSpc>
                    <a:spcPct val="150000"/>
                  </a:lnSpc>
                  <a:spcAft>
                    <a:spcPts val="0"/>
                  </a:spcAft>
                  <a:buNone/>
                </a:pPr>
                <a14:m>
                  <m:oMathPara xmlns:m="http://schemas.openxmlformats.org/officeDocument/2006/math">
                    <m:oMathParaPr>
                      <m:jc m:val="center"/>
                    </m:oMathParaPr>
                    <m:oMath xmlns:m="http://schemas.openxmlformats.org/officeDocument/2006/math">
                      <m:r>
                        <a:rPr lang="es-CL" sz="2800" i="1" smtClean="0">
                          <a:latin typeface="Cambria Math" panose="02040503050406030204" pitchFamily="18" charset="0"/>
                          <a:ea typeface="Cambria Math" panose="02040503050406030204" pitchFamily="18" charset="0"/>
                        </a:rPr>
                        <m:t>𝜃</m:t>
                      </m:r>
                      <m:d>
                        <m:dPr>
                          <m:ctrlPr>
                            <a:rPr lang="es-CL" sz="2800" i="1" smtClean="0">
                              <a:latin typeface="Cambria Math" panose="02040503050406030204" pitchFamily="18" charset="0"/>
                              <a:ea typeface="Cambria Math" panose="02040503050406030204" pitchFamily="18" charset="0"/>
                            </a:rPr>
                          </m:ctrlPr>
                        </m:dPr>
                        <m:e>
                          <m:r>
                            <a:rPr lang="es-ES" sz="2800" b="0" i="1" smtClean="0">
                              <a:latin typeface="Cambria Math" panose="02040503050406030204" pitchFamily="18" charset="0"/>
                              <a:ea typeface="Cambria Math" panose="02040503050406030204" pitchFamily="18" charset="0"/>
                            </a:rPr>
                            <m:t>𝑡</m:t>
                          </m:r>
                        </m:e>
                      </m:d>
                      <m:r>
                        <a:rPr lang="es-ES" sz="2800" b="0" i="1" smtClean="0">
                          <a:latin typeface="Cambria Math" panose="02040503050406030204" pitchFamily="18" charset="0"/>
                          <a:ea typeface="Cambria Math" panose="02040503050406030204" pitchFamily="18" charset="0"/>
                        </a:rPr>
                        <m:t>=</m:t>
                      </m:r>
                      <m:f>
                        <m:fPr>
                          <m:ctrlPr>
                            <a:rPr lang="es-ES" sz="2800" b="0" i="1" smtClean="0">
                              <a:latin typeface="Cambria Math" panose="02040503050406030204" pitchFamily="18" charset="0"/>
                              <a:ea typeface="Cambria Math" panose="02040503050406030204" pitchFamily="18" charset="0"/>
                            </a:rPr>
                          </m:ctrlPr>
                        </m:fPr>
                        <m:num>
                          <m:r>
                            <a:rPr lang="es-ES" sz="2800" b="0" i="1" smtClean="0">
                              <a:latin typeface="Cambria Math" panose="02040503050406030204" pitchFamily="18" charset="0"/>
                              <a:ea typeface="Cambria Math" panose="02040503050406030204" pitchFamily="18" charset="0"/>
                            </a:rPr>
                            <m:t>𝜋</m:t>
                          </m:r>
                        </m:num>
                        <m:den>
                          <m:r>
                            <a:rPr lang="es-ES" sz="2800" b="0" i="1" smtClean="0">
                              <a:latin typeface="Cambria Math" panose="02040503050406030204" pitchFamily="18" charset="0"/>
                              <a:ea typeface="Cambria Math" panose="02040503050406030204" pitchFamily="18" charset="0"/>
                            </a:rPr>
                            <m:t>2</m:t>
                          </m:r>
                        </m:den>
                      </m:f>
                      <m:r>
                        <a:rPr lang="es-ES" sz="2800" b="0" i="1" smtClean="0">
                          <a:latin typeface="Cambria Math" panose="02040503050406030204" pitchFamily="18" charset="0"/>
                          <a:ea typeface="Cambria Math" panose="02040503050406030204" pitchFamily="18" charset="0"/>
                        </a:rPr>
                        <m:t>+2</m:t>
                      </m:r>
                      <m:r>
                        <a:rPr lang="es-ES" sz="2800" b="0" i="1" smtClean="0">
                          <a:latin typeface="Cambria Math" panose="02040503050406030204" pitchFamily="18" charset="0"/>
                          <a:ea typeface="Cambria Math" panose="02040503050406030204" pitchFamily="18" charset="0"/>
                        </a:rPr>
                        <m:t>𝜋</m:t>
                      </m:r>
                      <m:sSup>
                        <m:sSupPr>
                          <m:ctrlPr>
                            <a:rPr lang="es-ES" sz="2800" b="0" i="1" smtClean="0">
                              <a:latin typeface="Cambria Math" panose="02040503050406030204" pitchFamily="18" charset="0"/>
                              <a:ea typeface="Cambria Math" panose="02040503050406030204" pitchFamily="18" charset="0"/>
                            </a:rPr>
                          </m:ctrlPr>
                        </m:sSupPr>
                        <m:e>
                          <m:r>
                            <a:rPr lang="es-ES" sz="2800" b="0" i="1" smtClean="0">
                              <a:latin typeface="Cambria Math" panose="02040503050406030204" pitchFamily="18" charset="0"/>
                              <a:ea typeface="Cambria Math" panose="02040503050406030204" pitchFamily="18" charset="0"/>
                            </a:rPr>
                            <m:t>𝑡</m:t>
                          </m:r>
                        </m:e>
                        <m:sup>
                          <m:r>
                            <a:rPr lang="es-ES" sz="2800" b="0" i="1" smtClean="0">
                              <a:latin typeface="Cambria Math" panose="02040503050406030204" pitchFamily="18" charset="0"/>
                              <a:ea typeface="Cambria Math" panose="02040503050406030204" pitchFamily="18" charset="0"/>
                            </a:rPr>
                            <m:t>2</m:t>
                          </m:r>
                        </m:sup>
                      </m:sSup>
                    </m:oMath>
                  </m:oMathPara>
                </a14:m>
                <a:endParaRPr lang="es-CL" sz="2800" dirty="0"/>
              </a:p>
              <a:p>
                <a:pPr marL="0" indent="0">
                  <a:lnSpc>
                    <a:spcPct val="150000"/>
                  </a:lnSpc>
                  <a:spcAft>
                    <a:spcPts val="0"/>
                  </a:spcAft>
                  <a:buNone/>
                </a:pPr>
                <a:r>
                  <a:rPr lang="es-CL" sz="2400" dirty="0"/>
                  <a:t> Calcule su aceleración angular instantánea a los 5 y 10 segundos.</a:t>
                </a:r>
              </a:p>
              <a:p>
                <a:endParaRPr lang="es-CL" dirty="0"/>
              </a:p>
            </p:txBody>
          </p:sp>
        </mc:Choice>
        <mc:Fallback xmlns="">
          <p:sp>
            <p:nvSpPr>
              <p:cNvPr id="5" name="Marcador de contenido 2">
                <a:extLst>
                  <a:ext uri="{FF2B5EF4-FFF2-40B4-BE49-F238E27FC236}">
                    <a16:creationId xmlns:a16="http://schemas.microsoft.com/office/drawing/2014/main" id="{645A2BB4-8379-DC43-BBA2-7775E3A3C2CE}"/>
                  </a:ext>
                </a:extLst>
              </p:cNvPr>
              <p:cNvSpPr>
                <a:spLocks noGrp="1" noRot="1" noChangeAspect="1" noMove="1" noResize="1" noEditPoints="1" noAdjustHandles="1" noChangeArrowheads="1" noChangeShapeType="1" noTextEdit="1"/>
              </p:cNvSpPr>
              <p:nvPr>
                <p:ph idx="1"/>
              </p:nvPr>
            </p:nvSpPr>
            <p:spPr>
              <a:xfrm>
                <a:off x="503238" y="1768475"/>
                <a:ext cx="9069387" cy="4987925"/>
              </a:xfrm>
              <a:blipFill>
                <a:blip r:embed="rId2"/>
                <a:stretch>
                  <a:fillRect l="-2098" r="-1818"/>
                </a:stretch>
              </a:blipFill>
            </p:spPr>
            <p:txBody>
              <a:bodyPr/>
              <a:lstStyle/>
              <a:p>
                <a:r>
                  <a:rPr lang="es-CL">
                    <a:noFill/>
                  </a:rPr>
                  <a:t> </a:t>
                </a:r>
              </a:p>
            </p:txBody>
          </p:sp>
        </mc:Fallback>
      </mc:AlternateContent>
    </p:spTree>
    <p:extLst>
      <p:ext uri="{BB962C8B-B14F-4D97-AF65-F5344CB8AC3E}">
        <p14:creationId xmlns:p14="http://schemas.microsoft.com/office/powerpoint/2010/main" val="1793444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AD7B1-4489-B143-8478-BEB251CE791C}"/>
              </a:ext>
            </a:extLst>
          </p:cNvPr>
          <p:cNvSpPr>
            <a:spLocks noGrp="1"/>
          </p:cNvSpPr>
          <p:nvPr>
            <p:ph type="title"/>
          </p:nvPr>
        </p:nvSpPr>
        <p:spPr>
          <a:xfrm>
            <a:off x="505618" y="391590"/>
            <a:ext cx="9069387" cy="1260475"/>
          </a:xfrm>
        </p:spPr>
        <p:txBody>
          <a:bodyPr/>
          <a:lstStyle/>
          <a:p>
            <a:r>
              <a:rPr lang="es-CL" b="1" dirty="0"/>
              <a:t>MOVIMIENTO ROTACIONAL UNIFORME</a:t>
            </a:r>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42EAEF6E-DD7A-7D4C-ACAC-07720EF2C6AF}"/>
                  </a:ext>
                </a:extLst>
              </p:cNvPr>
              <p:cNvSpPr>
                <a:spLocks noGrp="1"/>
              </p:cNvSpPr>
              <p:nvPr>
                <p:ph idx="1"/>
              </p:nvPr>
            </p:nvSpPr>
            <p:spPr>
              <a:xfrm>
                <a:off x="481355" y="1549922"/>
                <a:ext cx="9069387" cy="4987925"/>
              </a:xfrm>
            </p:spPr>
            <p:txBody>
              <a:bodyPr/>
              <a:lstStyle/>
              <a:p>
                <a:pPr algn="just">
                  <a:lnSpc>
                    <a:spcPct val="150000"/>
                  </a:lnSpc>
                  <a:spcAft>
                    <a:spcPts val="0"/>
                  </a:spcAft>
                </a:pPr>
                <a:r>
                  <a:rPr lang="es-CL" sz="1800" dirty="0"/>
                  <a:t>La velocidad angular es constante </a:t>
                </a:r>
                <a14:m>
                  <m:oMath xmlns:m="http://schemas.openxmlformats.org/officeDocument/2006/math">
                    <m:r>
                      <a:rPr lang="es-CL" sz="1800" i="1" smtClean="0">
                        <a:latin typeface="Cambria Math" panose="02040503050406030204" pitchFamily="18" charset="0"/>
                        <a:ea typeface="Cambria Math" panose="02040503050406030204" pitchFamily="18" charset="0"/>
                      </a:rPr>
                      <m:t>𝜔</m:t>
                    </m:r>
                  </m:oMath>
                </a14:m>
                <a:r>
                  <a:rPr lang="es-CL" sz="1800" dirty="0"/>
                  <a:t>=constante.</a:t>
                </a:r>
              </a:p>
              <a:p>
                <a:pPr algn="just">
                  <a:lnSpc>
                    <a:spcPct val="150000"/>
                  </a:lnSpc>
                  <a:spcAft>
                    <a:spcPts val="0"/>
                  </a:spcAft>
                </a:pPr>
                <a:r>
                  <a:rPr lang="es-CL" sz="1800" dirty="0"/>
                  <a:t>El </a:t>
                </a:r>
                <a:r>
                  <a:rPr lang="es-CL" sz="1800" i="1" dirty="0"/>
                  <a:t>vector velocidad</a:t>
                </a:r>
                <a:r>
                  <a:rPr lang="es-CL" sz="1800" dirty="0"/>
                  <a:t> es </a:t>
                </a:r>
                <a:r>
                  <a:rPr lang="es-CL" sz="1800" i="1" dirty="0"/>
                  <a:t>tangente</a:t>
                </a:r>
                <a:r>
                  <a:rPr lang="es-CL" sz="1800" dirty="0"/>
                  <a:t> en cada punto a la trayectoria y su sentido es el del movimiento. Esto implica que el movimiento cuenta con </a:t>
                </a:r>
                <a:r>
                  <a:rPr lang="es-CL" sz="1800" i="1" dirty="0"/>
                  <a:t>aceleración centrípeta.</a:t>
                </a:r>
              </a:p>
              <a:p>
                <a:pPr algn="just">
                  <a:lnSpc>
                    <a:spcPct val="150000"/>
                  </a:lnSpc>
                  <a:spcAft>
                    <a:spcPts val="0"/>
                  </a:spcAft>
                </a:pPr>
                <a:r>
                  <a:rPr lang="es-CL" sz="1800" dirty="0"/>
                  <a:t>Tanto la </a:t>
                </a:r>
                <a:r>
                  <a:rPr lang="es-CL" sz="1800" i="1" dirty="0"/>
                  <a:t>aceleración angular (</a:t>
                </a:r>
                <a:r>
                  <a:rPr lang="el-GR" sz="1800" i="1" dirty="0"/>
                  <a:t>α)</a:t>
                </a:r>
                <a:r>
                  <a:rPr lang="el-GR" sz="1800" dirty="0"/>
                  <a:t> </a:t>
                </a:r>
                <a:r>
                  <a:rPr lang="es-CL" sz="1800" dirty="0"/>
                  <a:t>como la </a:t>
                </a:r>
                <a:r>
                  <a:rPr lang="es-CL" sz="1800" i="1" dirty="0"/>
                  <a:t>aceleración tangencial (a</a:t>
                </a:r>
                <a:r>
                  <a:rPr lang="es-CL" sz="1800" i="1" baseline="-25000" dirty="0"/>
                  <a:t>t</a:t>
                </a:r>
                <a:r>
                  <a:rPr lang="es-CL" sz="1800" i="1" dirty="0"/>
                  <a:t>)</a:t>
                </a:r>
                <a:r>
                  <a:rPr lang="es-CL" sz="1800" dirty="0"/>
                  <a:t> son nulas, ya que la rapidez (módulo del vector velocidad) es constante.</a:t>
                </a:r>
              </a:p>
              <a:p>
                <a:pPr marL="0" indent="0" algn="ctr">
                  <a:lnSpc>
                    <a:spcPct val="150000"/>
                  </a:lnSpc>
                  <a:spcAft>
                    <a:spcPts val="0"/>
                  </a:spcAft>
                  <a:buNone/>
                </a:pPr>
                <a14:m>
                  <m:oMath xmlns:m="http://schemas.openxmlformats.org/officeDocument/2006/math">
                    <m:r>
                      <a:rPr lang="es-CL" sz="2400" i="1" smtClean="0">
                        <a:latin typeface="Cambria Math" panose="02040503050406030204" pitchFamily="18" charset="0"/>
                        <a:ea typeface="Cambria Math" panose="02040503050406030204" pitchFamily="18" charset="0"/>
                      </a:rPr>
                      <m:t>𝜔</m:t>
                    </m:r>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𝜃</m:t>
                        </m:r>
                      </m:num>
                      <m:den>
                        <m:r>
                          <a:rPr lang="es-ES" sz="2400" b="0" i="1" smtClean="0">
                            <a:latin typeface="Cambria Math" panose="02040503050406030204" pitchFamily="18" charset="0"/>
                            <a:ea typeface="Cambria Math" panose="02040503050406030204" pitchFamily="18" charset="0"/>
                          </a:rPr>
                          <m:t>∆</m:t>
                        </m:r>
                        <m:r>
                          <a:rPr lang="es-ES" sz="2400" b="0" i="1" smtClean="0">
                            <a:latin typeface="Cambria Math" panose="02040503050406030204" pitchFamily="18" charset="0"/>
                            <a:ea typeface="Cambria Math" panose="02040503050406030204" pitchFamily="18" charset="0"/>
                          </a:rPr>
                          <m:t>𝑡</m:t>
                        </m:r>
                      </m:den>
                    </m:f>
                    <m:r>
                      <a:rPr lang="es-ES" sz="2400" b="0" i="1"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𝜃</m:t>
                        </m:r>
                        <m:d>
                          <m:dPr>
                            <m:ctrlPr>
                              <a:rPr lang="es-ES" sz="2400" b="0" i="1" smtClean="0">
                                <a:latin typeface="Cambria Math" panose="02040503050406030204" pitchFamily="18" charset="0"/>
                                <a:ea typeface="Cambria Math" panose="02040503050406030204" pitchFamily="18" charset="0"/>
                              </a:rPr>
                            </m:ctrlPr>
                          </m:dPr>
                          <m:e>
                            <m:r>
                              <a:rPr lang="es-ES" sz="2400" b="0" i="1" smtClean="0">
                                <a:latin typeface="Cambria Math" panose="02040503050406030204" pitchFamily="18" charset="0"/>
                                <a:ea typeface="Cambria Math" panose="02040503050406030204" pitchFamily="18" charset="0"/>
                              </a:rPr>
                              <m:t>𝑡</m:t>
                            </m:r>
                          </m:e>
                        </m:d>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b="0" i="1" smtClean="0">
                                <a:latin typeface="Cambria Math" panose="02040503050406030204" pitchFamily="18" charset="0"/>
                                <a:ea typeface="Cambria Math" panose="02040503050406030204" pitchFamily="18" charset="0"/>
                              </a:rPr>
                              <m:t>0</m:t>
                            </m:r>
                          </m:sub>
                        </m:sSub>
                      </m:num>
                      <m:den>
                        <m:r>
                          <a:rPr lang="es-ES" sz="2400" b="0" i="1" smtClean="0">
                            <a:latin typeface="Cambria Math" panose="02040503050406030204" pitchFamily="18" charset="0"/>
                            <a:ea typeface="Cambria Math" panose="02040503050406030204" pitchFamily="18" charset="0"/>
                          </a:rPr>
                          <m:t>𝑡</m:t>
                        </m:r>
                        <m:r>
                          <a:rPr lang="es-ES" sz="2400" b="0" i="1" smtClean="0">
                            <a:latin typeface="Cambria Math" panose="02040503050406030204" pitchFamily="18" charset="0"/>
                            <a:ea typeface="Cambria Math" panose="02040503050406030204" pitchFamily="18" charset="0"/>
                          </a:rPr>
                          <m:t>−</m:t>
                        </m:r>
                        <m:sSub>
                          <m:sSubPr>
                            <m:ctrlPr>
                              <a:rPr lang="es-ES" sz="2400" b="0" i="1" smtClean="0">
                                <a:latin typeface="Cambria Math" panose="02040503050406030204" pitchFamily="18" charset="0"/>
                                <a:ea typeface="Cambria Math" panose="02040503050406030204" pitchFamily="18" charset="0"/>
                              </a:rPr>
                            </m:ctrlPr>
                          </m:sSubPr>
                          <m:e>
                            <m:r>
                              <a:rPr lang="es-ES" sz="2400" b="0" i="1" smtClean="0">
                                <a:latin typeface="Cambria Math" panose="02040503050406030204" pitchFamily="18" charset="0"/>
                                <a:ea typeface="Cambria Math" panose="02040503050406030204" pitchFamily="18" charset="0"/>
                              </a:rPr>
                              <m:t>𝑡</m:t>
                            </m:r>
                          </m:e>
                          <m:sub>
                            <m:r>
                              <a:rPr lang="es-ES" sz="2400" b="0" i="1" smtClean="0">
                                <a:latin typeface="Cambria Math" panose="02040503050406030204" pitchFamily="18" charset="0"/>
                                <a:ea typeface="Cambria Math" panose="02040503050406030204" pitchFamily="18" charset="0"/>
                              </a:rPr>
                              <m:t>0</m:t>
                            </m:r>
                          </m:sub>
                        </m:sSub>
                      </m:den>
                    </m:f>
                  </m:oMath>
                </a14:m>
                <a:r>
                  <a:rPr lang="es-CL" sz="2400" dirty="0"/>
                  <a:t>, </a:t>
                </a:r>
                <a:r>
                  <a:rPr lang="es-CL" sz="2000" dirty="0"/>
                  <a:t>si t</a:t>
                </a:r>
                <a:r>
                  <a:rPr lang="es-CL" sz="2000" baseline="-25000" dirty="0"/>
                  <a:t>0</a:t>
                </a:r>
                <a:r>
                  <a:rPr lang="es-CL" sz="2000" dirty="0"/>
                  <a:t> = 0 entonces </a:t>
                </a:r>
                <a14:m>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𝜃</m:t>
                        </m:r>
                        <m:d>
                          <m:dPr>
                            <m:ctrlPr>
                              <a:rPr lang="es-ES" sz="2400" i="1">
                                <a:latin typeface="Cambria Math" panose="02040503050406030204" pitchFamily="18" charset="0"/>
                                <a:ea typeface="Cambria Math" panose="02040503050406030204" pitchFamily="18" charset="0"/>
                              </a:rPr>
                            </m:ctrlPr>
                          </m:dPr>
                          <m:e>
                            <m:r>
                              <a:rPr lang="es-ES" sz="2400" i="1">
                                <a:latin typeface="Cambria Math" panose="02040503050406030204" pitchFamily="18" charset="0"/>
                                <a:ea typeface="Cambria Math" panose="02040503050406030204" pitchFamily="18" charset="0"/>
                              </a:rPr>
                              <m:t>𝑡</m:t>
                            </m:r>
                          </m:e>
                        </m:d>
                        <m:r>
                          <a:rPr lang="es-ES" sz="2400" i="1">
                            <a:latin typeface="Cambria Math" panose="02040503050406030204" pitchFamily="18" charset="0"/>
                            <a:ea typeface="Cambria Math" panose="02040503050406030204" pitchFamily="18" charset="0"/>
                          </a:rPr>
                          <m:t>−</m:t>
                        </m:r>
                        <m:sSub>
                          <m:sSubPr>
                            <m:ctrlPr>
                              <a:rPr lang="es-ES" sz="2400" i="1">
                                <a:latin typeface="Cambria Math" panose="02040503050406030204" pitchFamily="18" charset="0"/>
                                <a:ea typeface="Cambria Math" panose="02040503050406030204" pitchFamily="18" charset="0"/>
                              </a:rPr>
                            </m:ctrlPr>
                          </m:sSubPr>
                          <m:e>
                            <m:r>
                              <a:rPr lang="es-ES" sz="2400" i="1">
                                <a:latin typeface="Cambria Math" panose="02040503050406030204" pitchFamily="18" charset="0"/>
                                <a:ea typeface="Cambria Math" panose="02040503050406030204" pitchFamily="18" charset="0"/>
                              </a:rPr>
                              <m:t>𝜃</m:t>
                            </m:r>
                          </m:e>
                          <m:sub>
                            <m:r>
                              <a:rPr lang="es-ES" sz="2400" i="1">
                                <a:latin typeface="Cambria Math" panose="02040503050406030204" pitchFamily="18" charset="0"/>
                                <a:ea typeface="Cambria Math" panose="02040503050406030204" pitchFamily="18" charset="0"/>
                              </a:rPr>
                              <m:t>0</m:t>
                            </m:r>
                          </m:sub>
                        </m:sSub>
                      </m:num>
                      <m:den>
                        <m:r>
                          <a:rPr lang="es-ES" sz="2400" i="1">
                            <a:latin typeface="Cambria Math" panose="02040503050406030204" pitchFamily="18" charset="0"/>
                            <a:ea typeface="Cambria Math" panose="02040503050406030204" pitchFamily="18" charset="0"/>
                          </a:rPr>
                          <m:t>𝑡</m:t>
                        </m:r>
                      </m:den>
                    </m:f>
                  </m:oMath>
                </a14:m>
                <a:endParaRPr lang="es-CL" sz="2400" dirty="0"/>
              </a:p>
              <a:p>
                <a:pPr algn="just">
                  <a:lnSpc>
                    <a:spcPct val="150000"/>
                  </a:lnSpc>
                  <a:spcAft>
                    <a:spcPts val="0"/>
                  </a:spcAft>
                </a:pPr>
                <a:r>
                  <a:rPr lang="es-CL" sz="1800" dirty="0"/>
                  <a:t>Existe un </a:t>
                </a:r>
                <a:r>
                  <a:rPr lang="es-CL" sz="1800" i="1" dirty="0"/>
                  <a:t>periodo (T)</a:t>
                </a:r>
                <a:r>
                  <a:rPr lang="es-CL" sz="1800" dirty="0"/>
                  <a:t>, que es el tiempo que el cuerpo emplea en dar una vuelta completa. Esto implica que las características del movimiento son las mismas cada T segundos</a:t>
                </a:r>
              </a:p>
              <a:p>
                <a:pPr marL="0" indent="0" algn="ctr">
                  <a:lnSpc>
                    <a:spcPct val="150000"/>
                  </a:lnSpc>
                  <a:spcAft>
                    <a:spcPts val="0"/>
                  </a:spcAft>
                  <a:buNone/>
                </a:pPr>
                <a14:m>
                  <m:oMathPara xmlns:m="http://schemas.openxmlformats.org/officeDocument/2006/math">
                    <m:oMathParaPr>
                      <m:jc m:val="centerGroup"/>
                    </m:oMathParaPr>
                    <m:oMath xmlns:m="http://schemas.openxmlformats.org/officeDocument/2006/math">
                      <m:r>
                        <a:rPr lang="es-CL" sz="2400" i="1">
                          <a:latin typeface="Cambria Math" panose="02040503050406030204" pitchFamily="18" charset="0"/>
                          <a:ea typeface="Cambria Math" panose="02040503050406030204" pitchFamily="18" charset="0"/>
                        </a:rPr>
                        <m:t>𝜔</m:t>
                      </m:r>
                      <m:r>
                        <a:rPr lang="es-ES" sz="2400" i="1">
                          <a:latin typeface="Cambria Math" panose="02040503050406030204" pitchFamily="18" charset="0"/>
                          <a:ea typeface="Cambria Math" panose="02040503050406030204" pitchFamily="18" charset="0"/>
                        </a:rPr>
                        <m:t>=</m:t>
                      </m:r>
                      <m:f>
                        <m:fPr>
                          <m:ctrlPr>
                            <a:rPr lang="es-ES" sz="2400" i="1">
                              <a:latin typeface="Cambria Math" panose="02040503050406030204" pitchFamily="18" charset="0"/>
                              <a:ea typeface="Cambria Math" panose="02040503050406030204" pitchFamily="18" charset="0"/>
                            </a:rPr>
                          </m:ctrlPr>
                        </m:fPr>
                        <m:num>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𝜃</m:t>
                          </m:r>
                        </m:num>
                        <m:den>
                          <m:r>
                            <a:rPr lang="es-ES" sz="2400" i="1">
                              <a:latin typeface="Cambria Math" panose="02040503050406030204" pitchFamily="18" charset="0"/>
                              <a:ea typeface="Cambria Math" panose="02040503050406030204" pitchFamily="18" charset="0"/>
                            </a:rPr>
                            <m:t>∆</m:t>
                          </m:r>
                          <m:r>
                            <a:rPr lang="es-ES" sz="2400" i="1">
                              <a:latin typeface="Cambria Math" panose="02040503050406030204" pitchFamily="18" charset="0"/>
                              <a:ea typeface="Cambria Math" panose="02040503050406030204" pitchFamily="18" charset="0"/>
                            </a:rPr>
                            <m:t>𝑡</m:t>
                          </m:r>
                        </m:den>
                      </m:f>
                      <m:r>
                        <a:rPr lang="es-ES" sz="2400" b="0" i="0" smtClean="0">
                          <a:latin typeface="Cambria Math" panose="02040503050406030204" pitchFamily="18" charset="0"/>
                          <a:ea typeface="Cambria Math" panose="02040503050406030204" pitchFamily="18" charset="0"/>
                        </a:rPr>
                        <m:t>=</m:t>
                      </m:r>
                      <m:f>
                        <m:fPr>
                          <m:ctrlPr>
                            <a:rPr lang="es-ES" sz="2400" b="0" i="1" smtClean="0">
                              <a:latin typeface="Cambria Math" panose="02040503050406030204" pitchFamily="18" charset="0"/>
                              <a:ea typeface="Cambria Math" panose="02040503050406030204" pitchFamily="18" charset="0"/>
                            </a:rPr>
                          </m:ctrlPr>
                        </m:fPr>
                        <m:num>
                          <m:r>
                            <a:rPr lang="es-ES" sz="2400" b="0" i="1" smtClean="0">
                              <a:latin typeface="Cambria Math" panose="02040503050406030204" pitchFamily="18" charset="0"/>
                              <a:ea typeface="Cambria Math" panose="02040503050406030204" pitchFamily="18" charset="0"/>
                            </a:rPr>
                            <m:t>2</m:t>
                          </m:r>
                          <m:r>
                            <a:rPr lang="es-ES" sz="2400" b="0" i="1" smtClean="0">
                              <a:latin typeface="Cambria Math" panose="02040503050406030204" pitchFamily="18" charset="0"/>
                              <a:ea typeface="Cambria Math" panose="02040503050406030204" pitchFamily="18" charset="0"/>
                            </a:rPr>
                            <m:t>𝜋</m:t>
                          </m:r>
                        </m:num>
                        <m:den>
                          <m:r>
                            <a:rPr lang="es-ES" sz="2400" b="0" i="1" smtClean="0">
                              <a:latin typeface="Cambria Math" panose="02040503050406030204" pitchFamily="18" charset="0"/>
                              <a:ea typeface="Cambria Math" panose="02040503050406030204" pitchFamily="18" charset="0"/>
                            </a:rPr>
                            <m:t>𝑇</m:t>
                          </m:r>
                        </m:den>
                      </m:f>
                    </m:oMath>
                  </m:oMathPara>
                </a14:m>
                <a:endParaRPr lang="es-CL" sz="2400" dirty="0"/>
              </a:p>
            </p:txBody>
          </p:sp>
        </mc:Choice>
        <mc:Fallback xmlns="">
          <p:sp>
            <p:nvSpPr>
              <p:cNvPr id="3" name="Marcador de contenido 2">
                <a:extLst>
                  <a:ext uri="{FF2B5EF4-FFF2-40B4-BE49-F238E27FC236}">
                    <a16:creationId xmlns:a16="http://schemas.microsoft.com/office/drawing/2014/main" id="{42EAEF6E-DD7A-7D4C-ACAC-07720EF2C6AF}"/>
                  </a:ext>
                </a:extLst>
              </p:cNvPr>
              <p:cNvSpPr>
                <a:spLocks noGrp="1" noRot="1" noChangeAspect="1" noMove="1" noResize="1" noEditPoints="1" noAdjustHandles="1" noChangeArrowheads="1" noChangeShapeType="1" noTextEdit="1"/>
              </p:cNvSpPr>
              <p:nvPr>
                <p:ph idx="1"/>
              </p:nvPr>
            </p:nvSpPr>
            <p:spPr>
              <a:xfrm>
                <a:off x="481355" y="1549922"/>
                <a:ext cx="9069387" cy="4987925"/>
              </a:xfrm>
              <a:blipFill>
                <a:blip r:embed="rId2"/>
                <a:stretch>
                  <a:fillRect l="-1399" r="-2238" b="-5076"/>
                </a:stretch>
              </a:blipFill>
            </p:spPr>
            <p:txBody>
              <a:bodyPr/>
              <a:lstStyle/>
              <a:p>
                <a:r>
                  <a:rPr lang="es-CL">
                    <a:noFill/>
                  </a:rPr>
                  <a:t> </a:t>
                </a:r>
              </a:p>
            </p:txBody>
          </p:sp>
        </mc:Fallback>
      </mc:AlternateContent>
    </p:spTree>
    <p:extLst>
      <p:ext uri="{BB962C8B-B14F-4D97-AF65-F5344CB8AC3E}">
        <p14:creationId xmlns:p14="http://schemas.microsoft.com/office/powerpoint/2010/main" val="257150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2000"/>
                                        <p:tgtEl>
                                          <p:spTgt spid="3">
                                            <p:txEl>
                                              <p:pRg st="3" end="3"/>
                                            </p:txEl>
                                          </p:spTgt>
                                        </p:tgtEl>
                                        <p:attrNameLst>
                                          <p:attrName>ppt_y</p:attrName>
                                        </p:attrNameLst>
                                      </p:cBhvr>
                                      <p:tavLst>
                                        <p:tav tm="0">
                                          <p:val>
                                            <p:strVal val="#ppt_y+#ppt_h*1.125000"/>
                                          </p:val>
                                        </p:tav>
                                        <p:tav tm="100000">
                                          <p:val>
                                            <p:strVal val="#ppt_y"/>
                                          </p:val>
                                        </p:tav>
                                      </p:tavLst>
                                    </p:anim>
                                    <p:animEffect transition="in" filter="wipe(up)">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2000"/>
                                        <p:tgtEl>
                                          <p:spTgt spid="3">
                                            <p:txEl>
                                              <p:pRg st="4" end="4"/>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3">
                                            <p:txEl>
                                              <p:pRg st="5" end="5"/>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12" presetClass="entr" presetSubtype="4" fill="hold" nodeType="click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 calcmode="lin" valueType="num">
                                      <p:cBhvr additive="base">
                                        <p:cTn id="43" dur="2000"/>
                                        <p:tgtEl>
                                          <p:spTgt spid="3">
                                            <p:txEl>
                                              <p:pRg st="5" end="5"/>
                                            </p:txEl>
                                          </p:spTgt>
                                        </p:tgtEl>
                                        <p:attrNameLst>
                                          <p:attrName>ppt_y</p:attrName>
                                        </p:attrNameLst>
                                      </p:cBhvr>
                                      <p:tavLst>
                                        <p:tav tm="0">
                                          <p:val>
                                            <p:strVal val="#ppt_y+#ppt_h*1.125000"/>
                                          </p:val>
                                        </p:tav>
                                        <p:tav tm="100000">
                                          <p:val>
                                            <p:strVal val="#ppt_y"/>
                                          </p:val>
                                        </p:tav>
                                      </p:tavLst>
                                    </p:anim>
                                    <p:animEffect transition="in" filter="wipe(up)">
                                      <p:cBhvr>
                                        <p:cTn id="44"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61559F1-23D9-AF4B-A915-09C4E6A1832B}"/>
              </a:ext>
            </a:extLst>
          </p:cNvPr>
          <p:cNvSpPr>
            <a:spLocks noGrp="1"/>
          </p:cNvSpPr>
          <p:nvPr>
            <p:ph type="title"/>
          </p:nvPr>
        </p:nvSpPr>
        <p:spPr/>
        <p:txBody>
          <a:bodyPr/>
          <a:lstStyle/>
          <a:p>
            <a:r>
              <a:rPr lang="es-CL" b="1" dirty="0"/>
              <a:t>MOVIMIENTO ROTACIONAL UNIFORMEMENTE ACELERADO. </a:t>
            </a:r>
            <a:endParaRPr lang="es-CL" dirty="0"/>
          </a:p>
        </p:txBody>
      </p:sp>
      <p:sp>
        <p:nvSpPr>
          <p:cNvPr id="4" name="Marcador de contenido 3">
            <a:extLst>
              <a:ext uri="{FF2B5EF4-FFF2-40B4-BE49-F238E27FC236}">
                <a16:creationId xmlns:a16="http://schemas.microsoft.com/office/drawing/2014/main" id="{9A3DC62B-F7DC-C344-B71B-FD0FE9D34DE4}"/>
              </a:ext>
            </a:extLst>
          </p:cNvPr>
          <p:cNvSpPr>
            <a:spLocks noGrp="1"/>
          </p:cNvSpPr>
          <p:nvPr>
            <p:ph idx="1"/>
          </p:nvPr>
        </p:nvSpPr>
        <p:spPr/>
        <p:txBody>
          <a:bodyPr/>
          <a:lstStyle/>
          <a:p>
            <a:pPr algn="just">
              <a:lnSpc>
                <a:spcPct val="150000"/>
              </a:lnSpc>
              <a:spcAft>
                <a:spcPts val="0"/>
              </a:spcAft>
            </a:pPr>
            <a:r>
              <a:rPr lang="es-CL" sz="2400" dirty="0"/>
              <a:t>Cuando un objeto rígido da vueltas respecto a un eje fijo, con frecuencia se somete a una aceleración angular constante. Por lo tanto, se genera un nuevo modelo de análisis para movimiento rotacional llamado </a:t>
            </a:r>
            <a:r>
              <a:rPr lang="es-CL" sz="2400" b="1" dirty="0"/>
              <a:t>objeto rígido bajo aceleración angular constante</a:t>
            </a:r>
            <a:r>
              <a:rPr lang="es-CL" sz="2400" dirty="0"/>
              <a:t>. </a:t>
            </a:r>
          </a:p>
          <a:p>
            <a:endParaRPr lang="es-CL" dirty="0"/>
          </a:p>
        </p:txBody>
      </p:sp>
    </p:spTree>
    <p:extLst>
      <p:ext uri="{BB962C8B-B14F-4D97-AF65-F5344CB8AC3E}">
        <p14:creationId xmlns:p14="http://schemas.microsoft.com/office/powerpoint/2010/main" val="2787754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2000"/>
                                        <p:tgtEl>
                                          <p:spTgt spid="4">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A21CBA-567E-0C43-A135-8C8760B92CDC}"/>
              </a:ext>
            </a:extLst>
          </p:cNvPr>
          <p:cNvSpPr>
            <a:spLocks noGrp="1"/>
          </p:cNvSpPr>
          <p:nvPr>
            <p:ph type="title"/>
          </p:nvPr>
        </p:nvSpPr>
        <p:spPr/>
        <p:txBody>
          <a:bodyPr/>
          <a:lstStyle/>
          <a:p>
            <a:r>
              <a:rPr lang="es-CL" b="1" dirty="0"/>
              <a:t>MOVIMIENTO ROTACIONAL UNIFORMEMENTE ACELERADO. </a:t>
            </a:r>
            <a:endParaRPr lang="es-CL" dirty="0"/>
          </a:p>
        </p:txBody>
      </p:sp>
      <p:sp>
        <p:nvSpPr>
          <p:cNvPr id="3" name="Marcador de contenido 2">
            <a:extLst>
              <a:ext uri="{FF2B5EF4-FFF2-40B4-BE49-F238E27FC236}">
                <a16:creationId xmlns:a16="http://schemas.microsoft.com/office/drawing/2014/main" id="{B3FCF930-1712-BE43-A1F4-C63EF2E41713}"/>
              </a:ext>
            </a:extLst>
          </p:cNvPr>
          <p:cNvSpPr>
            <a:spLocks noGrp="1"/>
          </p:cNvSpPr>
          <p:nvPr>
            <p:ph idx="1"/>
          </p:nvPr>
        </p:nvSpPr>
        <p:spPr/>
        <p:txBody>
          <a:bodyPr/>
          <a:lstStyle/>
          <a:p>
            <a:pPr algn="just">
              <a:lnSpc>
                <a:spcPct val="150000"/>
              </a:lnSpc>
              <a:spcAft>
                <a:spcPts val="0"/>
              </a:spcAft>
            </a:pPr>
            <a:r>
              <a:rPr lang="es-CL" sz="2400" dirty="0"/>
              <a:t>El desplazamiento, velocidad y aceleración angular son análogos a sus similares variables lineales. Así las ecuaciones cinemáticas del movimiento de rotación con aceleración angular constante tienen la misma forma que las correspondientes al movimiento lineal haciendo los reemplazos </a:t>
            </a:r>
            <a:r>
              <a:rPr lang="es-CL" sz="2400" i="1" dirty="0"/>
              <a:t>x </a:t>
            </a:r>
            <a:r>
              <a:rPr lang="es-CL" sz="2400" dirty="0"/>
              <a:t>por </a:t>
            </a:r>
            <a:r>
              <a:rPr lang="el-GR" sz="2400" dirty="0"/>
              <a:t>θ</a:t>
            </a:r>
            <a:r>
              <a:rPr lang="el-GR" sz="2400" i="1" dirty="0"/>
              <a:t>, </a:t>
            </a:r>
            <a:r>
              <a:rPr lang="es-CL" sz="2400" b="1" i="1" dirty="0"/>
              <a:t>v </a:t>
            </a:r>
            <a:r>
              <a:rPr lang="es-CL" sz="2400" dirty="0"/>
              <a:t>por </a:t>
            </a:r>
            <a:r>
              <a:rPr lang="el-GR" sz="2400" dirty="0"/>
              <a:t>ω </a:t>
            </a:r>
            <a:r>
              <a:rPr lang="es-CL" sz="2400" dirty="0"/>
              <a:t>y </a:t>
            </a:r>
            <a:r>
              <a:rPr lang="es-CL" sz="2400" b="1" i="1" dirty="0"/>
              <a:t>a </a:t>
            </a:r>
            <a:r>
              <a:rPr lang="es-CL" sz="2400" dirty="0"/>
              <a:t>por </a:t>
            </a:r>
            <a:r>
              <a:rPr lang="el-GR" sz="2400" dirty="0"/>
              <a:t>α</a:t>
            </a:r>
            <a:r>
              <a:rPr lang="el-GR" sz="2400" i="1" dirty="0"/>
              <a:t>, </a:t>
            </a:r>
            <a:r>
              <a:rPr lang="es-CL" sz="2400" dirty="0"/>
              <a:t>por lo que las ecuaciones cinemáticas del movimiento angular son: </a:t>
            </a:r>
          </a:p>
          <a:p>
            <a:endParaRPr lang="es-CL" dirty="0"/>
          </a:p>
        </p:txBody>
      </p:sp>
    </p:spTree>
    <p:extLst>
      <p:ext uri="{BB962C8B-B14F-4D97-AF65-F5344CB8AC3E}">
        <p14:creationId xmlns:p14="http://schemas.microsoft.com/office/powerpoint/2010/main" val="2559496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C4EE241-84BF-A74D-926A-4DB136E92176}"/>
              </a:ext>
            </a:extLst>
          </p:cNvPr>
          <p:cNvSpPr>
            <a:spLocks noGrp="1"/>
          </p:cNvSpPr>
          <p:nvPr>
            <p:ph type="title"/>
          </p:nvPr>
        </p:nvSpPr>
        <p:spPr/>
        <p:txBody>
          <a:bodyPr/>
          <a:lstStyle/>
          <a:p>
            <a:r>
              <a:rPr lang="es-CL" b="1" dirty="0"/>
              <a:t>MOVIMIENTO ROTACIONAL UNIFORMEMENTE ACELERADO. </a:t>
            </a:r>
            <a:endParaRPr lang="es-CL" dirty="0"/>
          </a:p>
        </p:txBody>
      </p:sp>
      <mc:AlternateContent xmlns:mc="http://schemas.openxmlformats.org/markup-compatibility/2006" xmlns:a14="http://schemas.microsoft.com/office/drawing/2010/main">
        <mc:Choice Requires="a14">
          <p:sp>
            <p:nvSpPr>
              <p:cNvPr id="3" name="Marcador de contenido 2">
                <a:extLst>
                  <a:ext uri="{FF2B5EF4-FFF2-40B4-BE49-F238E27FC236}">
                    <a16:creationId xmlns:a16="http://schemas.microsoft.com/office/drawing/2014/main" id="{6FD52F45-3099-0E4B-B3A1-5ADDA4AF3F06}"/>
                  </a:ext>
                </a:extLst>
              </p:cNvPr>
              <p:cNvSpPr>
                <a:spLocks noGrp="1"/>
              </p:cNvSpPr>
              <p:nvPr>
                <p:ph idx="1"/>
              </p:nvPr>
            </p:nvSpPr>
            <p:spPr>
              <a:xfrm>
                <a:off x="503238" y="1768476"/>
                <a:ext cx="9069387" cy="2587426"/>
              </a:xfrm>
            </p:spPr>
            <p:txBody>
              <a:bodyPr/>
              <a:lstStyle/>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𝜃</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𝜃</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𝑡</m:t>
                      </m:r>
                      <m:r>
                        <a:rPr lang="es-ES" b="0" i="1" smtClean="0">
                          <a:latin typeface="Cambria Math" panose="02040503050406030204" pitchFamily="18" charset="0"/>
                          <a:ea typeface="Cambria Math" panose="02040503050406030204" pitchFamily="18" charset="0"/>
                        </a:rPr>
                        <m:t>±</m:t>
                      </m:r>
                      <m:f>
                        <m:fPr>
                          <m:ctrlPr>
                            <a:rPr lang="es-ES" b="0" i="1" smtClean="0">
                              <a:latin typeface="Cambria Math" panose="02040503050406030204" pitchFamily="18" charset="0"/>
                              <a:ea typeface="Cambria Math" panose="02040503050406030204" pitchFamily="18" charset="0"/>
                            </a:rPr>
                          </m:ctrlPr>
                        </m:fPr>
                        <m:num>
                          <m:r>
                            <a:rPr lang="es-ES" b="0" i="1" smtClean="0">
                              <a:latin typeface="Cambria Math" panose="02040503050406030204" pitchFamily="18" charset="0"/>
                              <a:ea typeface="Cambria Math" panose="02040503050406030204" pitchFamily="18" charset="0"/>
                            </a:rPr>
                            <m:t>1</m:t>
                          </m:r>
                        </m:num>
                        <m:den>
                          <m:r>
                            <a:rPr lang="es-ES" b="0" i="1" smtClean="0">
                              <a:latin typeface="Cambria Math" panose="02040503050406030204" pitchFamily="18" charset="0"/>
                              <a:ea typeface="Cambria Math" panose="02040503050406030204" pitchFamily="18" charset="0"/>
                            </a:rPr>
                            <m:t>2</m:t>
                          </m:r>
                        </m:den>
                      </m:f>
                      <m:r>
                        <a:rPr lang="es-ES" b="0" i="1" smtClean="0">
                          <a:latin typeface="Cambria Math" panose="02040503050406030204" pitchFamily="18" charset="0"/>
                          <a:ea typeface="Cambria Math" panose="02040503050406030204" pitchFamily="18" charset="0"/>
                        </a:rPr>
                        <m:t>𝛼</m:t>
                      </m:r>
                      <m:sSup>
                        <m:sSupPr>
                          <m:ctrlPr>
                            <a:rPr lang="es-ES" b="0" i="1" smtClean="0">
                              <a:latin typeface="Cambria Math" panose="02040503050406030204" pitchFamily="18" charset="0"/>
                              <a:ea typeface="Cambria Math" panose="02040503050406030204" pitchFamily="18" charset="0"/>
                            </a:rPr>
                          </m:ctrlPr>
                        </m:sSupPr>
                        <m:e>
                          <m:r>
                            <a:rPr lang="es-ES" b="0" i="1" smtClean="0">
                              <a:latin typeface="Cambria Math" panose="02040503050406030204" pitchFamily="18" charset="0"/>
                              <a:ea typeface="Cambria Math" panose="02040503050406030204" pitchFamily="18" charset="0"/>
                            </a:rPr>
                            <m:t>𝑡</m:t>
                          </m:r>
                        </m:e>
                        <m:sup>
                          <m:r>
                            <a:rPr lang="es-ES" b="0" i="1" smtClean="0">
                              <a:latin typeface="Cambria Math" panose="02040503050406030204" pitchFamily="18" charset="0"/>
                              <a:ea typeface="Cambria Math" panose="02040503050406030204" pitchFamily="18" charset="0"/>
                            </a:rPr>
                            <m:t>2</m:t>
                          </m:r>
                        </m:sup>
                      </m:sSup>
                    </m:oMath>
                  </m:oMathPara>
                </a14:m>
                <a:endParaRPr lang="es-CL" dirty="0"/>
              </a:p>
              <a:p>
                <a:pPr marL="0" indent="0">
                  <a:buNone/>
                </a:pPr>
                <a14:m>
                  <m:oMathPara xmlns:m="http://schemas.openxmlformats.org/officeDocument/2006/math">
                    <m:oMathParaPr>
                      <m:jc m:val="center"/>
                    </m:oMathParaPr>
                    <m:oMath xmlns:m="http://schemas.openxmlformats.org/officeDocument/2006/math">
                      <m:r>
                        <a:rPr lang="es-CL" i="1" smtClean="0">
                          <a:latin typeface="Cambria Math" panose="02040503050406030204" pitchFamily="18" charset="0"/>
                          <a:ea typeface="Cambria Math" panose="02040503050406030204" pitchFamily="18" charset="0"/>
                        </a:rPr>
                        <m:t>𝜔</m:t>
                      </m:r>
                      <m:d>
                        <m:dPr>
                          <m:ctrlPr>
                            <a:rPr lang="es-CL" i="1" smtClean="0">
                              <a:latin typeface="Cambria Math" panose="02040503050406030204" pitchFamily="18" charset="0"/>
                              <a:ea typeface="Cambria Math" panose="02040503050406030204" pitchFamily="18" charset="0"/>
                            </a:rPr>
                          </m:ctrlPr>
                        </m:dPr>
                        <m:e>
                          <m:r>
                            <a:rPr lang="es-ES" b="0" i="1" smtClean="0">
                              <a:latin typeface="Cambria Math" panose="02040503050406030204" pitchFamily="18" charset="0"/>
                              <a:ea typeface="Cambria Math" panose="02040503050406030204" pitchFamily="18" charset="0"/>
                            </a:rPr>
                            <m:t>𝑡</m:t>
                          </m:r>
                        </m:e>
                      </m:d>
                      <m:r>
                        <a:rPr lang="es-ES" b="0" i="1" smtClean="0">
                          <a:latin typeface="Cambria Math" panose="02040503050406030204" pitchFamily="18" charset="0"/>
                          <a:ea typeface="Cambria Math" panose="02040503050406030204" pitchFamily="18" charset="0"/>
                        </a:rPr>
                        <m:t>=</m:t>
                      </m:r>
                      <m:sSub>
                        <m:sSubPr>
                          <m:ctrlPr>
                            <a:rPr lang="es-ES" b="0" i="1" smtClean="0">
                              <a:latin typeface="Cambria Math" panose="02040503050406030204" pitchFamily="18" charset="0"/>
                              <a:ea typeface="Cambria Math" panose="02040503050406030204" pitchFamily="18" charset="0"/>
                            </a:rPr>
                          </m:ctrlPr>
                        </m:sSubPr>
                        <m:e>
                          <m:r>
                            <a:rPr lang="es-ES" b="0"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Sub>
                      <m:r>
                        <a:rPr lang="es-ES" b="0" i="1" smtClean="0">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𝛼</m:t>
                      </m:r>
                      <m:r>
                        <a:rPr lang="es-ES" b="0" i="1" smtClean="0">
                          <a:latin typeface="Cambria Math" panose="02040503050406030204" pitchFamily="18" charset="0"/>
                          <a:ea typeface="Cambria Math" panose="02040503050406030204" pitchFamily="18" charset="0"/>
                        </a:rPr>
                        <m:t>𝑡</m:t>
                      </m:r>
                    </m:oMath>
                  </m:oMathPara>
                </a14:m>
                <a:endParaRPr lang="es-ES" b="0" dirty="0">
                  <a:ea typeface="Cambria Math" panose="02040503050406030204" pitchFamily="18" charset="0"/>
                </a:endParaRPr>
              </a:p>
              <a:p>
                <a:pPr marL="0" indent="0">
                  <a:buNone/>
                </a:pPr>
                <a14:m>
                  <m:oMathPara xmlns:m="http://schemas.openxmlformats.org/officeDocument/2006/math">
                    <m:oMathParaPr>
                      <m:jc m:val="center"/>
                    </m:oMathParaPr>
                    <m:oMath xmlns:m="http://schemas.openxmlformats.org/officeDocument/2006/math">
                      <m:sSubSup>
                        <m:sSubSupPr>
                          <m:ctrlPr>
                            <a:rPr lang="es-ES" i="1" smtClean="0">
                              <a:latin typeface="Cambria Math" panose="02040503050406030204" pitchFamily="18" charset="0"/>
                              <a:ea typeface="Cambria Math" panose="02040503050406030204" pitchFamily="18" charset="0"/>
                            </a:rPr>
                          </m:ctrlPr>
                        </m:sSubSupPr>
                        <m:e>
                          <m:r>
                            <a:rPr lang="es-ES" i="1" smtClean="0">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𝑡</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sSubSup>
                        <m:sSubSupPr>
                          <m:ctrlPr>
                            <a:rPr lang="es-ES" i="1" smtClean="0">
                              <a:latin typeface="Cambria Math" panose="02040503050406030204" pitchFamily="18" charset="0"/>
                              <a:ea typeface="Cambria Math" panose="02040503050406030204" pitchFamily="18" charset="0"/>
                            </a:rPr>
                          </m:ctrlPr>
                        </m:sSubSupPr>
                        <m:e>
                          <m:r>
                            <a:rPr lang="es-ES" i="1">
                              <a:latin typeface="Cambria Math" panose="02040503050406030204" pitchFamily="18" charset="0"/>
                              <a:ea typeface="Cambria Math" panose="02040503050406030204" pitchFamily="18" charset="0"/>
                            </a:rPr>
                            <m:t>𝜔</m:t>
                          </m:r>
                        </m:e>
                        <m:sub>
                          <m:r>
                            <a:rPr lang="es-ES" b="0" i="1" smtClean="0">
                              <a:latin typeface="Cambria Math" panose="02040503050406030204" pitchFamily="18" charset="0"/>
                              <a:ea typeface="Cambria Math" panose="02040503050406030204" pitchFamily="18" charset="0"/>
                            </a:rPr>
                            <m:t>0</m:t>
                          </m:r>
                        </m:sub>
                        <m:sup>
                          <m:r>
                            <a:rPr lang="es-ES" b="0" i="1" smtClean="0">
                              <a:latin typeface="Cambria Math" panose="02040503050406030204" pitchFamily="18" charset="0"/>
                              <a:ea typeface="Cambria Math" panose="02040503050406030204" pitchFamily="18" charset="0"/>
                            </a:rPr>
                            <m:t>2</m:t>
                          </m:r>
                        </m:sup>
                      </m:sSubSup>
                      <m:r>
                        <a:rPr lang="es-ES" i="1">
                          <a:latin typeface="Cambria Math" panose="02040503050406030204" pitchFamily="18" charset="0"/>
                          <a:ea typeface="Cambria Math" panose="02040503050406030204" pitchFamily="18" charset="0"/>
                        </a:rPr>
                        <m:t>±</m:t>
                      </m:r>
                      <m:r>
                        <a:rPr lang="es-ES" b="0" i="1" smtClean="0">
                          <a:latin typeface="Cambria Math" panose="02040503050406030204" pitchFamily="18" charset="0"/>
                          <a:ea typeface="Cambria Math" panose="02040503050406030204" pitchFamily="18" charset="0"/>
                        </a:rPr>
                        <m:t>2</m:t>
                      </m:r>
                      <m:r>
                        <a:rPr lang="es-ES" i="1">
                          <a:latin typeface="Cambria Math" panose="02040503050406030204" pitchFamily="18" charset="0"/>
                          <a:ea typeface="Cambria Math" panose="02040503050406030204" pitchFamily="18" charset="0"/>
                        </a:rPr>
                        <m:t>𝛼</m:t>
                      </m:r>
                      <m:r>
                        <m:rPr>
                          <m:sty m:val="p"/>
                        </m:rPr>
                        <a:rPr lang="el-GR" i="1" smtClean="0">
                          <a:latin typeface="Cambria Math" panose="02040503050406030204" pitchFamily="18" charset="0"/>
                          <a:ea typeface="Cambria Math" panose="02040503050406030204" pitchFamily="18" charset="0"/>
                        </a:rPr>
                        <m:t>Δ</m:t>
                      </m:r>
                      <m:r>
                        <a:rPr lang="el-GR" i="1" smtClean="0">
                          <a:latin typeface="Cambria Math" panose="02040503050406030204" pitchFamily="18" charset="0"/>
                          <a:ea typeface="Cambria Math" panose="02040503050406030204" pitchFamily="18" charset="0"/>
                        </a:rPr>
                        <m:t>𝜃</m:t>
                      </m:r>
                    </m:oMath>
                  </m:oMathPara>
                </a14:m>
                <a:endParaRPr lang="es-ES" dirty="0">
                  <a:ea typeface="Cambria Math" panose="02040503050406030204" pitchFamily="18" charset="0"/>
                </a:endParaRPr>
              </a:p>
              <a:p>
                <a:pPr marL="0" indent="0">
                  <a:buNone/>
                </a:pPr>
                <a:endParaRPr lang="es-ES" dirty="0">
                  <a:ea typeface="Cambria Math" panose="02040503050406030204" pitchFamily="18" charset="0"/>
                </a:endParaRPr>
              </a:p>
              <a:p>
                <a:pPr marL="0" indent="0">
                  <a:buNone/>
                </a:pPr>
                <a:endParaRPr lang="es-CL" dirty="0"/>
              </a:p>
            </p:txBody>
          </p:sp>
        </mc:Choice>
        <mc:Fallback xmlns="">
          <p:sp>
            <p:nvSpPr>
              <p:cNvPr id="3" name="Marcador de contenido 2">
                <a:extLst>
                  <a:ext uri="{FF2B5EF4-FFF2-40B4-BE49-F238E27FC236}">
                    <a16:creationId xmlns:a16="http://schemas.microsoft.com/office/drawing/2014/main" id="{6FD52F45-3099-0E4B-B3A1-5ADDA4AF3F06}"/>
                  </a:ext>
                </a:extLst>
              </p:cNvPr>
              <p:cNvSpPr>
                <a:spLocks noGrp="1" noRot="1" noChangeAspect="1" noMove="1" noResize="1" noEditPoints="1" noAdjustHandles="1" noChangeArrowheads="1" noChangeShapeType="1" noTextEdit="1"/>
              </p:cNvSpPr>
              <p:nvPr>
                <p:ph idx="1"/>
              </p:nvPr>
            </p:nvSpPr>
            <p:spPr>
              <a:xfrm>
                <a:off x="503238" y="1768476"/>
                <a:ext cx="9069387" cy="2587426"/>
              </a:xfrm>
              <a:blipFill>
                <a:blip r:embed="rId2"/>
                <a:stretch>
                  <a:fillRect t="-976"/>
                </a:stretch>
              </a:blipFill>
            </p:spPr>
            <p:txBody>
              <a:bodyPr/>
              <a:lstStyle/>
              <a:p>
                <a:r>
                  <a:rPr lang="es-CL">
                    <a:noFill/>
                  </a:rPr>
                  <a:t> </a:t>
                </a:r>
              </a:p>
            </p:txBody>
          </p:sp>
        </mc:Fallback>
      </mc:AlternateContent>
    </p:spTree>
    <p:extLst>
      <p:ext uri="{BB962C8B-B14F-4D97-AF65-F5344CB8AC3E}">
        <p14:creationId xmlns:p14="http://schemas.microsoft.com/office/powerpoint/2010/main" val="90648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1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p:tgtEl>
                                          <p:spTgt spid="3">
                                            <p:txEl>
                                              <p:pRg st="1" end="1"/>
                                            </p:txEl>
                                          </p:spTgt>
                                        </p:tgtEl>
                                        <p:attrNameLst>
                                          <p:attrName>ppt_y</p:attrName>
                                        </p:attrNameLst>
                                      </p:cBhvr>
                                      <p:tavLst>
                                        <p:tav tm="0">
                                          <p:val>
                                            <p:strVal val="#ppt_y+#ppt_h*1.125000"/>
                                          </p:val>
                                        </p:tav>
                                        <p:tav tm="100000">
                                          <p:val>
                                            <p:strVal val="#ppt_y"/>
                                          </p:val>
                                        </p:tav>
                                      </p:tavLst>
                                    </p:anim>
                                    <p:animEffect transition="in" filter="wipe(up)">
                                      <p:cBhvr>
                                        <p:cTn id="14" dur="2000"/>
                                        <p:tgtEl>
                                          <p:spTgt spid="3">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2000"/>
                                        <p:tgtEl>
                                          <p:spTgt spid="3">
                                            <p:txEl>
                                              <p:pRg st="2" end="2"/>
                                            </p:txEl>
                                          </p:spTgt>
                                        </p:tgtEl>
                                        <p:attrNameLst>
                                          <p:attrName>ppt_y</p:attrName>
                                        </p:attrNameLst>
                                      </p:cBhvr>
                                      <p:tavLst>
                                        <p:tav tm="0">
                                          <p:val>
                                            <p:strVal val="#ppt_y+#ppt_h*1.125000"/>
                                          </p:val>
                                        </p:tav>
                                        <p:tav tm="100000">
                                          <p:val>
                                            <p:strVal val="#ppt_y"/>
                                          </p:val>
                                        </p:tav>
                                      </p:tavLst>
                                    </p:anim>
                                    <p:animEffect transition="in" filter="wipe(up)">
                                      <p:cBhvr>
                                        <p:cTn id="20"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33ABD-F2B4-434D-BEDB-9A83D6CB19E9}"/>
              </a:ext>
            </a:extLst>
          </p:cNvPr>
          <p:cNvSpPr>
            <a:spLocks noGrp="1"/>
          </p:cNvSpPr>
          <p:nvPr>
            <p:ph type="title"/>
          </p:nvPr>
        </p:nvSpPr>
        <p:spPr/>
        <p:txBody>
          <a:bodyPr/>
          <a:lstStyle/>
          <a:p>
            <a:r>
              <a:rPr lang="es-CL" b="1" dirty="0"/>
              <a:t>EJEMPLO:</a:t>
            </a:r>
          </a:p>
        </p:txBody>
      </p:sp>
      <p:sp>
        <p:nvSpPr>
          <p:cNvPr id="3" name="Marcador de contenido 2">
            <a:extLst>
              <a:ext uri="{FF2B5EF4-FFF2-40B4-BE49-F238E27FC236}">
                <a16:creationId xmlns:a16="http://schemas.microsoft.com/office/drawing/2014/main" id="{C65FD2FA-3792-7948-A84B-F2750231A287}"/>
              </a:ext>
            </a:extLst>
          </p:cNvPr>
          <p:cNvSpPr>
            <a:spLocks noGrp="1"/>
          </p:cNvSpPr>
          <p:nvPr>
            <p:ph idx="1"/>
          </p:nvPr>
        </p:nvSpPr>
        <p:spPr/>
        <p:txBody>
          <a:bodyPr/>
          <a:lstStyle/>
          <a:p>
            <a:pPr algn="just">
              <a:lnSpc>
                <a:spcPct val="150000"/>
              </a:lnSpc>
              <a:spcAft>
                <a:spcPts val="0"/>
              </a:spcAft>
            </a:pPr>
            <a:r>
              <a:rPr lang="es-CL" sz="2400" dirty="0"/>
              <a:t>Mientras espera para abordar un helicóptero, usted observa que el movimiento del rotor cambió de 315 </a:t>
            </a:r>
            <a:r>
              <a:rPr lang="es-CL" sz="2400" dirty="0" err="1"/>
              <a:t>rev</a:t>
            </a:r>
            <a:r>
              <a:rPr lang="es-CL" sz="2400" dirty="0"/>
              <a:t>/min a 225 </a:t>
            </a:r>
            <a:r>
              <a:rPr lang="es-CL" sz="2400" dirty="0" err="1"/>
              <a:t>rev</a:t>
            </a:r>
            <a:r>
              <a:rPr lang="es-CL" sz="2400" dirty="0"/>
              <a:t>/min en 1,00 min. a) Halle la aceleración angular durante el intervalo. b) Suponiendo que está aceleración permanece constante, calcule el tiempo que tarda el rotor en detenerse. c) ¿Cuántas revoluciones dará el rotor después de la segunda observación que usted realice?</a:t>
            </a:r>
          </a:p>
          <a:p>
            <a:endParaRPr lang="es-CL" dirty="0"/>
          </a:p>
        </p:txBody>
      </p:sp>
    </p:spTree>
    <p:extLst>
      <p:ext uri="{BB962C8B-B14F-4D97-AF65-F5344CB8AC3E}">
        <p14:creationId xmlns:p14="http://schemas.microsoft.com/office/powerpoint/2010/main" val="1661871526"/>
      </p:ext>
    </p:extLst>
  </p:cSld>
  <p:clrMapOvr>
    <a:masterClrMapping/>
  </p:clrMapOvr>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e Office">
  <a:themeElements>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Tema de Office">
      <a:majorFont>
        <a:latin typeface="Arial"/>
        <a:ea typeface="Microsoft YaHei"/>
        <a:cs typeface=""/>
      </a:majorFont>
      <a:minorFont>
        <a:latin typeface="Arial"/>
        <a:ea typeface="Microsoft YaHei"/>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0">
          <a:lnSpc>
            <a:spcPct val="93000"/>
          </a:lnSpc>
          <a:spcBef>
            <a:spcPct val="0"/>
          </a:spcBef>
          <a:spcAft>
            <a:spcPct val="0"/>
          </a:spcAft>
          <a:buClr>
            <a:srgbClr val="000000"/>
          </a:buClr>
          <a:buSzPct val="100000"/>
          <a:buFont typeface="Times New Roman" pitchFamily="16" charset="0"/>
          <a:buNone/>
          <a:tabLst/>
          <a:defRPr kumimoji="0" lang="en-GB" sz="1800" b="0" i="0" u="none" strike="noStrike" cap="none" normalizeH="0" baseline="0" smtClean="0">
            <a:ln>
              <a:noFill/>
            </a:ln>
            <a:effectLst/>
            <a:latin typeface="Arial" charset="0"/>
          </a:defRPr>
        </a:defPPr>
      </a:lstStyle>
    </a:lnDef>
  </a:objectDefaults>
  <a:extraClrSchemeLst>
    <a:extraClrScheme>
      <a:clrScheme name="Tema de Offic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Tema de Offic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Tema de Offic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Tema de Offic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Tema de Offic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Tema de Offic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Tema de Offic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Intermedio">
  <a:themeElements>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fontScheme name="Intermedio">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rmedio">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Personalizados 3">
    <a:dk1>
      <a:srgbClr val="000000"/>
    </a:dk1>
    <a:lt1>
      <a:srgbClr val="FFFFFF"/>
    </a:lt1>
    <a:dk2>
      <a:srgbClr val="FFFFFF"/>
    </a:dk2>
    <a:lt2>
      <a:srgbClr val="EBDDC3"/>
    </a:lt2>
    <a:accent1>
      <a:srgbClr val="F4B637"/>
    </a:accent1>
    <a:accent2>
      <a:srgbClr val="293655"/>
    </a:accent2>
    <a:accent3>
      <a:srgbClr val="A5AB81"/>
    </a:accent3>
    <a:accent4>
      <a:srgbClr val="D8B25C"/>
    </a:accent4>
    <a:accent5>
      <a:srgbClr val="7BA79D"/>
    </a:accent5>
    <a:accent6>
      <a:srgbClr val="968C8C"/>
    </a:accent6>
    <a:hlink>
      <a:srgbClr val="FF9108"/>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
  <TotalTime>2128</TotalTime>
  <Words>1050</Words>
  <Application>Microsoft Macintosh PowerPoint</Application>
  <PresentationFormat>Personalizado</PresentationFormat>
  <Paragraphs>69</Paragraphs>
  <Slides>18</Slides>
  <Notes>0</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18</vt:i4>
      </vt:variant>
    </vt:vector>
  </HeadingPairs>
  <TitlesOfParts>
    <vt:vector size="26" baseType="lpstr">
      <vt:lpstr>Arial</vt:lpstr>
      <vt:lpstr>Cambria Math</vt:lpstr>
      <vt:lpstr>Times New Roman</vt:lpstr>
      <vt:lpstr>Tw Cen MT</vt:lpstr>
      <vt:lpstr>Wingdings</vt:lpstr>
      <vt:lpstr>Wingdings 2</vt:lpstr>
      <vt:lpstr>Tema de Office</vt:lpstr>
      <vt:lpstr>Intermedio</vt:lpstr>
      <vt:lpstr>IV. UNIDAD: CINEMÁTICA Y DINÁMICA DE ROTACIÓN</vt:lpstr>
      <vt:lpstr>RADIÁN</vt:lpstr>
      <vt:lpstr>RADIÁN</vt:lpstr>
      <vt:lpstr>EJEMPLO</vt:lpstr>
      <vt:lpstr>Desplazamiento, velocidad y aceleración angulares  </vt:lpstr>
      <vt:lpstr>Velocidad angular ω ⃗</vt:lpstr>
      <vt:lpstr>EJEMPLO</vt:lpstr>
      <vt:lpstr>Velocidad angular instantánea ω ⃗(t)</vt:lpstr>
      <vt:lpstr>EJEMPLO</vt:lpstr>
      <vt:lpstr>Aceleración angular media α ⃗</vt:lpstr>
      <vt:lpstr>EJEMPLO</vt:lpstr>
      <vt:lpstr>Aceleración angular instantánea α ⃗(t)</vt:lpstr>
      <vt:lpstr>EJEMPLO</vt:lpstr>
      <vt:lpstr>MOVIMIENTO ROTACIONAL UNIFORME</vt:lpstr>
      <vt:lpstr>MOVIMIENTO ROTACIONAL UNIFORMEMENTE ACELERADO. </vt:lpstr>
      <vt:lpstr>MOVIMIENTO ROTACIONAL UNIFORMEMENTE ACELERADO. </vt:lpstr>
      <vt:lpstr>MOVIMIENTO ROTACIONAL UNIFORMEMENTE ACELERADO. </vt:lpstr>
      <vt:lpstr>EJEMPLO:</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Objetivos de la clase</dc:title>
  <dc:subject/>
  <dc:creator>Héctor Jaime Fuenzalida</dc:creator>
  <cp:keywords/>
  <dc:description/>
  <cp:lastModifiedBy>Hector Jaime</cp:lastModifiedBy>
  <cp:revision>56</cp:revision>
  <cp:lastPrinted>1601-01-01T00:00:00Z</cp:lastPrinted>
  <dcterms:created xsi:type="dcterms:W3CDTF">2017-03-28T13:02:20Z</dcterms:created>
  <dcterms:modified xsi:type="dcterms:W3CDTF">2021-08-30T11:28:53Z</dcterms:modified>
  <cp:category/>
</cp:coreProperties>
</file>