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7775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04984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933952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07017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083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64239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22448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s-CL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52130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s-CL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6079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4718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24710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646CC945-1F5B-4AAB-B80F-1FA3B94EC257}" type="datetimeFigureOut">
              <a:rPr lang="es-CL" smtClean="0"/>
              <a:t>10-03-2025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706697AA-4D19-4C9B-B28D-09586D3269A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15130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D99903D-8412-C13D-34DA-EBD5C3DFF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031359"/>
            <a:ext cx="12192000" cy="865632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BFEB2B1-3622-3937-FB9F-0B62CEAA90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0200" y="949830"/>
            <a:ext cx="8991600" cy="1645920"/>
          </a:xfrm>
        </p:spPr>
        <p:txBody>
          <a:bodyPr/>
          <a:lstStyle/>
          <a:p>
            <a:r>
              <a:rPr lang="es-CL" b="1" dirty="0"/>
              <a:t>BATALLA DE TRAFALGAR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251755B-690E-17C2-060B-877FC694FB5E}"/>
              </a:ext>
            </a:extLst>
          </p:cNvPr>
          <p:cNvSpPr txBox="1"/>
          <p:nvPr/>
        </p:nvSpPr>
        <p:spPr>
          <a:xfrm>
            <a:off x="8969828" y="5812971"/>
            <a:ext cx="3037115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/>
              <a:t>CADETE OJEDA</a:t>
            </a:r>
          </a:p>
          <a:p>
            <a:pPr algn="ctr"/>
            <a:r>
              <a:rPr lang="es-CL" dirty="0"/>
              <a:t>CADETE PINCHEIRA</a:t>
            </a:r>
          </a:p>
          <a:p>
            <a:pPr algn="ctr"/>
            <a:r>
              <a:rPr lang="es-CL" dirty="0"/>
              <a:t>3°B</a:t>
            </a:r>
          </a:p>
        </p:txBody>
      </p:sp>
    </p:spTree>
    <p:extLst>
      <p:ext uri="{BB962C8B-B14F-4D97-AF65-F5344CB8AC3E}">
        <p14:creationId xmlns:p14="http://schemas.microsoft.com/office/powerpoint/2010/main" val="40655323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C8B80A3-401D-6B83-4922-8E94D8385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4000" b="1" dirty="0"/>
              <a:t>SITUACIÓN HISTÓRICA</a:t>
            </a:r>
          </a:p>
        </p:txBody>
      </p:sp>
    </p:spTree>
    <p:extLst>
      <p:ext uri="{BB962C8B-B14F-4D97-AF65-F5344CB8AC3E}">
        <p14:creationId xmlns:p14="http://schemas.microsoft.com/office/powerpoint/2010/main" val="39535247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ción de imagen 4">
            <a:extLst>
              <a:ext uri="{FF2B5EF4-FFF2-40B4-BE49-F238E27FC236}">
                <a16:creationId xmlns:a16="http://schemas.microsoft.com/office/drawing/2014/main" id="{8B180C12-6B32-3FE5-5CA1-05755CD4D68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5509" r="5509"/>
          <a:stretch>
            <a:fillRect/>
          </a:stretch>
        </p:blipFill>
        <p:spPr>
          <a:xfrm>
            <a:off x="6083470" y="-1"/>
            <a:ext cx="6108530" cy="3516087"/>
          </a:xfrm>
          <a:prstGeom prst="rect">
            <a:avLst/>
          </a:prstGeom>
        </p:spPr>
      </p:pic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93883A9-BDBF-F7FA-4FDC-481F75B092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1628633"/>
            <a:ext cx="5823857" cy="3774905"/>
          </a:xfrm>
        </p:spPr>
        <p:txBody>
          <a:bodyPr>
            <a:normAutofit/>
          </a:bodyPr>
          <a:lstStyle/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En Francia, después la Revolución en el año 1789, se produce un proceso de reorganización política tras dejar atrás la monarquía absoluta que sostenía Luis XVI junto a su esposa.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El general de artillería Napoleón Bonaparte, luego de haber concluido victoriosamente diferentes campañas junto a su ejército, regresa a Francia y da un golpe de estado en el 1799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Frente a la debilidad político y militar del directorio ejecutivo gobernante y al gran apoyo popular y militar que presentaba Napoleón al momento de tomar el poder.</a:t>
            </a: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44F0B55-5FC1-BD04-619F-E40075216A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3470" y="3429000"/>
            <a:ext cx="610853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584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CDEA263-A487-279D-8F76-C5E924CEC7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7972" y="2234292"/>
            <a:ext cx="5519057" cy="2389416"/>
          </a:xfrm>
        </p:spPr>
        <p:txBody>
          <a:bodyPr>
            <a:normAutofit/>
          </a:bodyPr>
          <a:lstStyle/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La ambición de Napoleón una vez tuvo el poder se centró en el dominio de Europa y en la construcción de una Francia expansionista. 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Se realizaron diversas coaliciones (7 en total) con el objetivo de defender los territorios aliados, detener la expansión napoleónica  y finalmente derrocar a Napoleón en Francia.</a:t>
            </a: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D494A366-4306-EE8C-E2D5-DA3BD553CA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-120918"/>
            <a:ext cx="6096000" cy="3549918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4AA4A5ED-700D-C62A-E8D9-F532CC9166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429000"/>
            <a:ext cx="6096000" cy="353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077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D87F952-8A8C-95DE-675A-5C74B573FF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46485" y="1345059"/>
            <a:ext cx="5497883" cy="4167882"/>
          </a:xfrm>
        </p:spPr>
        <p:txBody>
          <a:bodyPr>
            <a:normAutofit/>
          </a:bodyPr>
          <a:lstStyle/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En 1805, gracias a una alianza firmada en 1796 entre el imperio Español y Francia, se forma un gran flota al mando del almirante Villenueve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El propósito era transportar el ejercito francés a tierras inglesas para conquistarlas.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El almirante Nelson espero el zarpe de la escuadra de Villeneuve, los cuales fueron interceptaron en las cercanías del cabo de Trafalgar, precipitando la batalla, un 21 de octubre de 1805.</a:t>
            </a:r>
          </a:p>
        </p:txBody>
      </p:sp>
      <p:pic>
        <p:nvPicPr>
          <p:cNvPr id="3" name="Marcador de posición de imagen 2">
            <a:extLst>
              <a:ext uri="{FF2B5EF4-FFF2-40B4-BE49-F238E27FC236}">
                <a16:creationId xmlns:a16="http://schemas.microsoft.com/office/drawing/2014/main" id="{27C8D935-3952-D4AD-E315-00BBF0A06F9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3078" r="23078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237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72D4E3-8AC2-CE6F-8C61-91F10FB671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b="1" dirty="0"/>
              <a:t>DESARROLLO</a:t>
            </a:r>
          </a:p>
        </p:txBody>
      </p:sp>
    </p:spTree>
    <p:extLst>
      <p:ext uri="{BB962C8B-B14F-4D97-AF65-F5344CB8AC3E}">
        <p14:creationId xmlns:p14="http://schemas.microsoft.com/office/powerpoint/2010/main" val="1017128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ción de imagen 4">
            <a:extLst>
              <a:ext uri="{FF2B5EF4-FFF2-40B4-BE49-F238E27FC236}">
                <a16:creationId xmlns:a16="http://schemas.microsoft.com/office/drawing/2014/main" id="{C286C571-C36E-73B2-6D24-36DB630F4E9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9847" r="9847"/>
          <a:stretch>
            <a:fillRect/>
          </a:stretch>
        </p:blipFill>
        <p:spPr>
          <a:xfrm>
            <a:off x="6095999" y="0"/>
            <a:ext cx="6102097" cy="6858000"/>
          </a:xfrm>
          <a:prstGeom prst="rect">
            <a:avLst/>
          </a:prstGeom>
        </p:spPr>
      </p:pic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61404DB-2A5F-F8B7-BABE-2990892569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34478" y="844232"/>
            <a:ext cx="5787348" cy="1348652"/>
          </a:xfrm>
        </p:spPr>
        <p:txBody>
          <a:bodyPr>
            <a:normAutofit/>
          </a:bodyPr>
          <a:lstStyle/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La batalla tuvo lugar en el Cabo de Trafalgar, España.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En esta se enfrentaron la flota Británica contra la flota Franco-española: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528E66D-B410-8F38-0724-BAAB7EB758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651" y="2438400"/>
            <a:ext cx="5603001" cy="1348652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D8A71C7-3D95-27BE-5751-FA7B990DF0C1}"/>
              </a:ext>
            </a:extLst>
          </p:cNvPr>
          <p:cNvSpPr txBox="1"/>
          <p:nvPr/>
        </p:nvSpPr>
        <p:spPr>
          <a:xfrm>
            <a:off x="134477" y="4278085"/>
            <a:ext cx="57873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flota Británica estaba bajo el mando del almirante Nelson, mientras que la flota de la coalición Franco-española bajo el mando del Vicealmirante Villeneuve.</a:t>
            </a:r>
          </a:p>
        </p:txBody>
      </p:sp>
    </p:spTree>
    <p:extLst>
      <p:ext uri="{BB962C8B-B14F-4D97-AF65-F5344CB8AC3E}">
        <p14:creationId xmlns:p14="http://schemas.microsoft.com/office/powerpoint/2010/main" val="4108857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ción de imagen 5">
            <a:extLst>
              <a:ext uri="{FF2B5EF4-FFF2-40B4-BE49-F238E27FC236}">
                <a16:creationId xmlns:a16="http://schemas.microsoft.com/office/drawing/2014/main" id="{00861499-0337-73A2-D1FB-D62B21176DAE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2" r="8112"/>
          <a:stretch>
            <a:fillRect/>
          </a:stretch>
        </p:blipFill>
        <p:spPr/>
      </p:pic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45BCE2E-E083-EDF7-98D0-4D4E319B1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702762"/>
            <a:ext cx="5845629" cy="5452476"/>
          </a:xfrm>
        </p:spPr>
        <p:txBody>
          <a:bodyPr>
            <a:normAutofit/>
          </a:bodyPr>
          <a:lstStyle/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El combate inicio el 21 de octubre de 1805, cuando la flota franco-española se encontraba en la bahía de Cádiz.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Nelson con la flota Británica opto una innovadora táctica, dividió su flota en dos columnas.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La flota española fue incapaz de reorganizar sus buques.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Durante la batalla Nelson fue abatido por un francotirador francés, este moriría horas después.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Finalmente luego de varias horas de combate la flota Británica obtuvo una decisiva victoria.</a:t>
            </a:r>
          </a:p>
          <a:p>
            <a:pPr algn="l"/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108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ción de imagen 5">
            <a:extLst>
              <a:ext uri="{FF2B5EF4-FFF2-40B4-BE49-F238E27FC236}">
                <a16:creationId xmlns:a16="http://schemas.microsoft.com/office/drawing/2014/main" id="{C025E928-087A-D008-485D-47FA86CE528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8336" b="8336"/>
          <a:stretch>
            <a:fillRect/>
          </a:stretch>
        </p:blipFill>
        <p:spPr>
          <a:xfrm>
            <a:off x="6096000" y="-1"/>
            <a:ext cx="6096000" cy="6851147"/>
          </a:xfrm>
          <a:prstGeom prst="rect">
            <a:avLst/>
          </a:prstGeom>
        </p:spPr>
      </p:pic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4354DBC-E5AF-0BE0-994C-311DEBEDC4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11800" y="838615"/>
            <a:ext cx="5774329" cy="4977394"/>
          </a:xfrm>
        </p:spPr>
        <p:txBody>
          <a:bodyPr/>
          <a:lstStyle/>
          <a:p>
            <a:endParaRPr lang="es-ES" dirty="0"/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En la batalla de Trafalgar la táctica empleada por la flota británica fue un gran factor en el resultado de este combate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s-E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Clr>
                <a:schemeClr val="bg1"/>
              </a:buClr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algn="just">
              <a:buClr>
                <a:schemeClr val="bg1"/>
              </a:buClr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La batalla de Trafalgar tuvo como consecuencia: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Fin a intento napoleónico de dominio marítimo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España pierde lugar como potencia marítima y se dificulta tráfico con colonias americanas.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ES" sz="1800" dirty="0">
                <a:latin typeface="Arial" panose="020B0604020202020204" pitchFamily="34" charset="0"/>
                <a:cs typeface="Arial" panose="020B0604020202020204" pitchFamily="34" charset="0"/>
              </a:rPr>
              <a:t>Otorga a británicos Control del mar, no solo en campañas napoleónicas, sino durante casi totalidad siglo XIX.</a:t>
            </a:r>
            <a:endParaRPr 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851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142A41-E4C6-045E-5E1B-CDC08339F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Comentario personal</a:t>
            </a:r>
          </a:p>
        </p:txBody>
      </p:sp>
    </p:spTree>
    <p:extLst>
      <p:ext uri="{BB962C8B-B14F-4D97-AF65-F5344CB8AC3E}">
        <p14:creationId xmlns:p14="http://schemas.microsoft.com/office/powerpoint/2010/main" val="3485283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ción de imagen 1">
            <a:extLst>
              <a:ext uri="{FF2B5EF4-FFF2-40B4-BE49-F238E27FC236}">
                <a16:creationId xmlns:a16="http://schemas.microsoft.com/office/drawing/2014/main" id="{69FD1787-DEE0-608E-F7BD-10AD287F9B0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1081" r="21081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690B353-2317-DC1E-1551-CD305A5411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78890" y="1527521"/>
            <a:ext cx="5753318" cy="3802957"/>
          </a:xfrm>
        </p:spPr>
        <p:txBody>
          <a:bodyPr>
            <a:normAutofit/>
          </a:bodyPr>
          <a:lstStyle/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La trascendencia táctica que logro la escuadra británica represento la reafirmación de Inglaterra como imperio talasocratico y detuvo el avance de Napoleón.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La estrategia utilizada por Nelson para atacar fue una gran novedad para la época.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Gran parte de la victoria británica se debió al brillante marino que fue Horacio Nelson y de la gran sucesión de mando existente en su flota.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Además que la flota británica contaba con una tremenda calidad en sus tripulaciones.</a:t>
            </a:r>
          </a:p>
        </p:txBody>
      </p:sp>
    </p:spTree>
    <p:extLst>
      <p:ext uri="{BB962C8B-B14F-4D97-AF65-F5344CB8AC3E}">
        <p14:creationId xmlns:p14="http://schemas.microsoft.com/office/powerpoint/2010/main" val="24171822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270F0C8-BDE5-F55D-D9EC-C9EA582ECA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9489" y="1562987"/>
            <a:ext cx="5709684" cy="3508744"/>
          </a:xfrm>
        </p:spPr>
        <p:txBody>
          <a:bodyPr>
            <a:normAutofit/>
          </a:bodyPr>
          <a:lstStyle/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La derrota aliada se puede desglosar en varios factores: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Poco dominio presentado por parte del almirante Pierre Villeneuve.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Tras la estrategia británica resulto difícil para la vanguardia aliada retrocediendo y así quedando a sotavento dificultando la maniobrabilidad.</a:t>
            </a:r>
          </a:p>
          <a:p>
            <a:pPr marL="285750" indent="-285750" algn="just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CL" sz="1800" dirty="0">
                <a:latin typeface="Arial" panose="020B0604020202020204" pitchFamily="34" charset="0"/>
                <a:cs typeface="Arial" panose="020B0604020202020204" pitchFamily="34" charset="0"/>
              </a:rPr>
              <a:t>Poca experiencia en la tripulación ya que se recluto a gente de diversas profesiones y orígenes.</a:t>
            </a:r>
          </a:p>
        </p:txBody>
      </p:sp>
      <p:pic>
        <p:nvPicPr>
          <p:cNvPr id="7" name="Marcador de posición de imagen 6">
            <a:extLst>
              <a:ext uri="{FF2B5EF4-FFF2-40B4-BE49-F238E27FC236}">
                <a16:creationId xmlns:a16="http://schemas.microsoft.com/office/drawing/2014/main" id="{E8089B73-6EEB-0564-E57E-DF0746523F7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2775" r="22775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92074"/>
      </p:ext>
    </p:extLst>
  </p:cSld>
  <p:clrMapOvr>
    <a:masterClrMapping/>
  </p:clrMapOvr>
</p:sld>
</file>

<file path=ppt/theme/theme1.xml><?xml version="1.0" encoding="utf-8"?>
<a:theme xmlns:a="http://schemas.openxmlformats.org/drawingml/2006/main" name="Paquete">
  <a:themeElements>
    <a:clrScheme name="Paquete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quet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quet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TM10001115[[fn=Paquete]]</Template>
  <TotalTime>190</TotalTime>
  <Words>575</Words>
  <Application>Microsoft Office PowerPoint</Application>
  <PresentationFormat>Panorámica</PresentationFormat>
  <Paragraphs>45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Arial</vt:lpstr>
      <vt:lpstr>Gill Sans MT</vt:lpstr>
      <vt:lpstr>Paquete</vt:lpstr>
      <vt:lpstr>BATALLA DE TRAFALGAR </vt:lpstr>
      <vt:lpstr>SITUACIÓN HISTÓRICA</vt:lpstr>
      <vt:lpstr>Presentación de PowerPoint</vt:lpstr>
      <vt:lpstr>Presentación de PowerPoint</vt:lpstr>
      <vt:lpstr>Presentación de PowerPoint</vt:lpstr>
      <vt:lpstr>DESARROLLO</vt:lpstr>
      <vt:lpstr>Presentación de PowerPoint</vt:lpstr>
      <vt:lpstr>Presentación de PowerPoint</vt:lpstr>
      <vt:lpstr>Presentación de PowerPoint</vt:lpstr>
      <vt:lpstr>Comentario personal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Christian Ojeda Guajardo</dc:creator>
  <cp:lastModifiedBy>Christian Ojeda Guajardo</cp:lastModifiedBy>
  <cp:revision>14</cp:revision>
  <dcterms:created xsi:type="dcterms:W3CDTF">2025-03-04T23:48:01Z</dcterms:created>
  <dcterms:modified xsi:type="dcterms:W3CDTF">2025-03-10T19:00:48Z</dcterms:modified>
</cp:coreProperties>
</file>