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793" r:id="rId4"/>
    <p:sldMasterId id="2147483805" r:id="rId5"/>
    <p:sldMasterId id="2147483817" r:id="rId6"/>
    <p:sldMasterId id="2147483829" r:id="rId7"/>
    <p:sldMasterId id="2147483841" r:id="rId8"/>
  </p:sldMasterIdLst>
  <p:notesMasterIdLst>
    <p:notesMasterId r:id="rId27"/>
  </p:notesMasterIdLst>
  <p:sldIdLst>
    <p:sldId id="322" r:id="rId9"/>
    <p:sldId id="335" r:id="rId10"/>
    <p:sldId id="336" r:id="rId11"/>
    <p:sldId id="263" r:id="rId12"/>
    <p:sldId id="264" r:id="rId13"/>
    <p:sldId id="265" r:id="rId14"/>
    <p:sldId id="266" r:id="rId15"/>
    <p:sldId id="314" r:id="rId16"/>
    <p:sldId id="323" r:id="rId17"/>
    <p:sldId id="268" r:id="rId18"/>
    <p:sldId id="269" r:id="rId19"/>
    <p:sldId id="270" r:id="rId20"/>
    <p:sldId id="324" r:id="rId21"/>
    <p:sldId id="316" r:id="rId22"/>
    <p:sldId id="315" r:id="rId23"/>
    <p:sldId id="318" r:id="rId24"/>
    <p:sldId id="319" r:id="rId25"/>
    <p:sldId id="33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4" autoAdjust="0"/>
    <p:restoredTop sz="86768" autoAdjust="0"/>
  </p:normalViewPr>
  <p:slideViewPr>
    <p:cSldViewPr snapToGrid="0">
      <p:cViewPr varScale="1">
        <p:scale>
          <a:sx n="100" d="100"/>
          <a:sy n="100" d="100"/>
        </p:scale>
        <p:origin x="876" y="7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B97C9A-80AE-4030-8CB3-D8DB64BDBBAE}" type="datetimeFigureOut">
              <a:rPr lang="en-US" smtClean="0"/>
              <a:pPr/>
              <a:t>6/17/2025</a:t>
            </a:fld>
            <a:endParaRPr lang="en-U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DBEDDD-6949-4FA6-AB75-7BEA6AEED7A7}" type="slidenum">
              <a:rPr lang="en-US" smtClean="0"/>
              <a:pPr/>
              <a:t>‹Nº›</a:t>
            </a:fld>
            <a:endParaRPr lang="en-US"/>
          </a:p>
        </p:txBody>
      </p:sp>
    </p:spTree>
    <p:extLst>
      <p:ext uri="{BB962C8B-B14F-4D97-AF65-F5344CB8AC3E}">
        <p14:creationId xmlns:p14="http://schemas.microsoft.com/office/powerpoint/2010/main" val="2313078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gn="ctr"/>
            <a:endParaRPr lang="es-CL"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EC3F22-0943-4CFC-9558-461F6C01BC22}" type="slidenum">
              <a:rPr kumimoji="0" lang="es-C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C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85036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sz="1200" b="0" kern="1200" dirty="0" smtClean="0">
              <a:solidFill>
                <a:schemeClr val="tx1"/>
              </a:solidFill>
              <a:effectLst/>
              <a:latin typeface="Arial" charset="0"/>
              <a:ea typeface="+mn-ea"/>
              <a:cs typeface="+mn-cs"/>
            </a:endParaRPr>
          </a:p>
          <a:p>
            <a:pPr lvl="0">
              <a:tabLst>
                <a:tab pos="0" algn="l"/>
              </a:tabLst>
              <a:defRPr/>
            </a:pPr>
            <a:r>
              <a:rPr lang="es-ES" altLang="es-CL" sz="1200" b="1" u="sng" dirty="0" smtClean="0">
                <a:solidFill>
                  <a:schemeClr val="bg1"/>
                </a:solidFill>
              </a:rPr>
              <a:t>COMPROMISO CON LA MEJORA CONTINUA Y EL ASEGURAMIENTO DE LA CALIDAD</a:t>
            </a:r>
            <a:endParaRPr kumimoji="0" lang="es-CL" altLang="es-CL" sz="1200" b="1" i="0" u="sng" strike="noStrike" kern="1200" cap="none" spc="0" normalizeH="0" baseline="0" noProof="0" dirty="0" smtClean="0">
              <a:ln>
                <a:noFill/>
              </a:ln>
              <a:solidFill>
                <a:schemeClr val="bg1"/>
              </a:solidFill>
              <a:effectLst/>
              <a:uLnTx/>
              <a:uFillTx/>
            </a:endParaRPr>
          </a:p>
          <a:p>
            <a:endParaRPr lang="es-ES" sz="1200" b="0" kern="1200" dirty="0" smtClean="0">
              <a:solidFill>
                <a:schemeClr val="tx1"/>
              </a:solidFill>
              <a:effectLst/>
              <a:latin typeface="Arial" charset="0"/>
              <a:ea typeface="+mn-ea"/>
              <a:cs typeface="+mn-cs"/>
            </a:endParaRPr>
          </a:p>
          <a:p>
            <a:pPr marL="171450" indent="-171450">
              <a:buFont typeface="Arial" panose="020B0604020202020204" pitchFamily="34" charset="0"/>
              <a:buChar char="•"/>
            </a:pPr>
            <a:r>
              <a:rPr lang="es-ES" sz="1200" b="0" kern="1200" dirty="0" smtClean="0">
                <a:solidFill>
                  <a:schemeClr val="tx1"/>
                </a:solidFill>
                <a:effectLst/>
                <a:latin typeface="Arial" charset="0"/>
                <a:ea typeface="+mn-ea"/>
                <a:cs typeface="+mn-cs"/>
              </a:rPr>
              <a:t>Para finalizar, quisiera expresar que independientemente de la rotación de Directores que </a:t>
            </a:r>
            <a:r>
              <a:rPr lang="es-ES" sz="1200" b="0" kern="1200" baseline="0" dirty="0" smtClean="0">
                <a:solidFill>
                  <a:schemeClr val="tx1"/>
                </a:solidFill>
                <a:effectLst/>
                <a:latin typeface="Arial" charset="0"/>
                <a:ea typeface="+mn-ea"/>
                <a:cs typeface="+mn-cs"/>
              </a:rPr>
              <a:t>ha tenido en su historia, hemos mantenido siempre el compromiso de una </a:t>
            </a:r>
            <a:r>
              <a:rPr kumimoji="0" lang="es-ES" sz="1200" b="0" i="0" u="none" strike="noStrike" kern="1200" cap="none" spc="0" normalizeH="0" baseline="0" noProof="0" dirty="0" smtClean="0">
                <a:ln>
                  <a:noFill/>
                </a:ln>
                <a:solidFill>
                  <a:prstClr val="black"/>
                </a:solidFill>
                <a:effectLst/>
                <a:uLnTx/>
                <a:uFillTx/>
                <a:latin typeface="+mn-lt"/>
                <a:ea typeface="+mn-ea"/>
                <a:cs typeface="+mn-cs"/>
              </a:rPr>
              <a:t>Mejora Continua y de Aseguramiento de la Calidad, que gracias a los diferentes Planes Estratégicos y Políticas establecidas por nuestra Escuela – </a:t>
            </a:r>
            <a:r>
              <a:rPr kumimoji="0" lang="es-ES" sz="1200" b="0" i="0" u="none" strike="sngStrike" kern="1200" cap="none" spc="0" normalizeH="0" baseline="0" noProof="0" dirty="0" smtClean="0">
                <a:ln>
                  <a:noFill/>
                </a:ln>
                <a:solidFill>
                  <a:prstClr val="black"/>
                </a:solidFill>
                <a:effectLst/>
                <a:uLnTx/>
                <a:uFillTx/>
                <a:latin typeface="+mn-lt"/>
                <a:ea typeface="+mn-ea"/>
                <a:cs typeface="+mn-cs"/>
              </a:rPr>
              <a:t>Sin embargo, el último Plan Estratégico con vigencia entre los años 2020/2025, ha permitido unificar criterios y orientar los esfuerzos para poder superar debilidades y capitalizar oportunidades de mejora</a:t>
            </a:r>
            <a:r>
              <a:rPr kumimoji="0" lang="es-ES" sz="1200" b="0" i="0" u="none" strike="noStrike" kern="1200" cap="none" spc="0" normalizeH="0" baseline="0" noProof="0" dirty="0" smtClean="0">
                <a:ln>
                  <a:noFill/>
                </a:ln>
                <a:solidFill>
                  <a:prstClr val="black"/>
                </a:solidFill>
                <a:effectLst/>
                <a:uLnTx/>
                <a:uFillTx/>
                <a:latin typeface="+mn-lt"/>
                <a:ea typeface="+mn-ea"/>
                <a:cs typeface="+mn-cs"/>
              </a:rPr>
              <a:t>.</a:t>
            </a:r>
          </a:p>
          <a:p>
            <a:r>
              <a:rPr kumimoji="0" lang="es-ES" sz="1200" b="0" i="0" u="none" strike="noStrike" kern="1200" cap="none" spc="0" normalizeH="0" baseline="0" noProof="0" dirty="0" smtClean="0">
                <a:ln>
                  <a:noFill/>
                </a:ln>
                <a:solidFill>
                  <a:prstClr val="black"/>
                </a:solidFill>
                <a:effectLst/>
                <a:uLnTx/>
                <a:uFillTx/>
                <a:latin typeface="+mn-lt"/>
                <a:ea typeface="+mn-ea"/>
                <a:cs typeface="+mn-cs"/>
              </a:rPr>
              <a:t>	</a:t>
            </a:r>
          </a:p>
          <a:p>
            <a:r>
              <a:rPr kumimoji="0" lang="es-ES" sz="1200" b="0" i="0" u="none" strike="noStrike" kern="1200" cap="none" spc="0" normalizeH="0" baseline="0" noProof="0" dirty="0" smtClean="0">
                <a:ln>
                  <a:noFill/>
                </a:ln>
                <a:solidFill>
                  <a:prstClr val="black"/>
                </a:solidFill>
                <a:effectLst/>
                <a:uLnTx/>
                <a:uFillTx/>
                <a:latin typeface="+mn-lt"/>
                <a:ea typeface="+mn-ea"/>
                <a:cs typeface="+mn-cs"/>
              </a:rPr>
              <a:t>	Ejemplo de ello fue la constatación por parte de los Pares Evaluadores del cumplimiento de compromisos y avances significativos durante el actual proceso de Acreditación, siendo este el 4to proceso que participa el establecimiento manteniéndose acreditada desde el año 2008.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dirty="0" smtClean="0">
              <a:ln>
                <a:noFill/>
              </a:ln>
              <a:solidFill>
                <a:prstClr val="black"/>
              </a:solidFill>
              <a:effectLst/>
              <a:uLnTx/>
              <a:uFillTx/>
              <a:latin typeface="+mn-lt"/>
              <a:ea typeface="+mn-ea"/>
              <a:cs typeface="+mn-cs"/>
            </a:endParaRPr>
          </a:p>
          <a:p>
            <a:endParaRPr lang="es-ES"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200" b="0" i="0" u="none" strike="noStrike" kern="1200" cap="none" spc="0" normalizeH="0" baseline="0" noProof="0" dirty="0" smtClean="0">
                <a:ln>
                  <a:noFill/>
                </a:ln>
                <a:solidFill>
                  <a:prstClr val="black"/>
                </a:solidFill>
                <a:effectLst/>
                <a:uLnTx/>
                <a:uFillTx/>
                <a:latin typeface="+mn-lt"/>
                <a:ea typeface="+mn-ea"/>
                <a:cs typeface="+mn-cs"/>
              </a:rPr>
              <a:t>Qué se busca con esta nueva acreditación???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200" b="0" i="0" u="none" strike="noStrike" kern="1200" cap="none" spc="0" normalizeH="0" baseline="0" noProof="0" dirty="0" smtClean="0">
                <a:ln>
                  <a:noFill/>
                </a:ln>
                <a:solidFill>
                  <a:prstClr val="black"/>
                </a:solidFill>
                <a:effectLst/>
                <a:uLnTx/>
                <a:uFillTx/>
                <a:latin typeface="+mn-lt"/>
                <a:ea typeface="+mn-ea"/>
                <a:cs typeface="+mn-cs"/>
              </a:rPr>
              <a:t>Continuar siendo una Institución de Educación Superior Referente para el resto de las Escuelas Matrices, por medio de una mejora continua, con trazabilidad y control de sus procesos.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200" b="0" i="0" u="none" strike="noStrike" kern="1200" cap="none" spc="0" normalizeH="0" baseline="0" noProof="0" dirty="0" smtClean="0">
                <a:ln>
                  <a:noFill/>
                </a:ln>
                <a:solidFill>
                  <a:prstClr val="black"/>
                </a:solidFill>
                <a:effectLst/>
                <a:uLnTx/>
                <a:uFillTx/>
                <a:latin typeface="+mn-lt"/>
                <a:ea typeface="+mn-ea"/>
                <a:cs typeface="+mn-cs"/>
              </a:rPr>
              <a:t>Asumimos el desafío de </a:t>
            </a:r>
            <a:r>
              <a:rPr kumimoji="0" lang="es-ES" sz="1200" b="1" i="0" u="none" strike="noStrike" kern="1200" cap="none" spc="0" normalizeH="0" baseline="0" noProof="0" dirty="0" smtClean="0">
                <a:ln>
                  <a:noFill/>
                </a:ln>
                <a:solidFill>
                  <a:prstClr val="black"/>
                </a:solidFill>
                <a:effectLst/>
                <a:uLnTx/>
                <a:uFillTx/>
                <a:latin typeface="+mn-lt"/>
                <a:ea typeface="+mn-ea"/>
                <a:cs typeface="+mn-cs"/>
              </a:rPr>
              <a:t>postular</a:t>
            </a:r>
            <a:r>
              <a:rPr kumimoji="0" lang="es-ES" sz="1200" b="0" i="0" u="none" strike="noStrike" kern="1200" cap="none" spc="0" normalizeH="0" baseline="0" noProof="0" dirty="0" smtClean="0">
                <a:ln>
                  <a:noFill/>
                </a:ln>
                <a:solidFill>
                  <a:prstClr val="black"/>
                </a:solidFill>
                <a:effectLst/>
                <a:uLnTx/>
                <a:uFillTx/>
                <a:latin typeface="+mn-lt"/>
                <a:ea typeface="+mn-ea"/>
                <a:cs typeface="+mn-cs"/>
              </a:rPr>
              <a:t> (a los 7 años) en la dimensión de Investigación, creación e Innovación, con el propósito de fortalecer y optimizar la formación de nuestros cadetes, asegurando una educación de excelencia. </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kumimoji="0" lang="es-E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smtClean="0">
                <a:ln>
                  <a:noFill/>
                </a:ln>
                <a:solidFill>
                  <a:prstClr val="black"/>
                </a:solidFill>
                <a:effectLst/>
                <a:uLnTx/>
                <a:uFillTx/>
                <a:latin typeface="+mn-lt"/>
                <a:ea typeface="+mn-ea"/>
                <a:cs typeface="+mn-cs"/>
              </a:rPr>
              <a:t>Muchas gracias!!!! </a:t>
            </a:r>
          </a:p>
          <a:p>
            <a:endParaRPr lang="es-CL" dirty="0" smtClean="0"/>
          </a:p>
          <a:p>
            <a:endParaRPr lang="es-CL"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s-MX" b="1" dirty="0" smtClean="0">
                <a:solidFill>
                  <a:srgbClr val="FF0000"/>
                </a:solidFill>
              </a:rPr>
              <a:t>- diapositiva 9:</a:t>
            </a:r>
            <a:br>
              <a:rPr lang="es-MX" b="1" dirty="0" smtClean="0">
                <a:solidFill>
                  <a:srgbClr val="FF0000"/>
                </a:solidFill>
              </a:rPr>
            </a:br>
            <a:r>
              <a:rPr lang="es-MX" b="1" dirty="0" smtClean="0">
                <a:solidFill>
                  <a:srgbClr val="FF0000"/>
                </a:solidFill>
              </a:rPr>
              <a:t>* recomiendo no hacer referencia a la rotación de Directores y oficiales en la ESNAVAL. Si surge el tema que sea en las preguntas y ahí se responde como una fortaleza, tal como lo vimos. Propongo señalarlo de otra forma: el aseguramiento de la calidad y el mejoramiento continuo ocurren y se basan en la trayectoria y estabilidad institucional, soportada por un cuerpo docente y administrativo permanente.</a:t>
            </a:r>
          </a:p>
          <a:p>
            <a:endParaRPr lang="en-US"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DBEDDD-6949-4FA6-AB75-7BEA6AEED7A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2248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u="sng" dirty="0" smtClean="0"/>
              <a:t>VINCULACIÓN CON EL MEDIO</a:t>
            </a:r>
          </a:p>
          <a:p>
            <a:endParaRPr lang="es-ES" dirty="0" smtClean="0"/>
          </a:p>
          <a:p>
            <a:r>
              <a:rPr lang="es-ES" dirty="0" smtClean="0"/>
              <a:t>• Es Fundamental para la formación integral de los cadetes,</a:t>
            </a:r>
            <a:r>
              <a:rPr lang="es-ES" baseline="0" dirty="0" smtClean="0"/>
              <a:t> siendo </a:t>
            </a:r>
            <a:r>
              <a:rPr lang="es-ES" dirty="0" smtClean="0"/>
              <a:t>La Armada de Chile el principal</a:t>
            </a:r>
            <a:r>
              <a:rPr lang="es-ES" baseline="0" dirty="0" smtClean="0"/>
              <a:t> </a:t>
            </a:r>
            <a:r>
              <a:rPr lang="es-ES" dirty="0" smtClean="0"/>
              <a:t>“ENTORNO RELEVANTE” y natural de vinculación, para</a:t>
            </a:r>
            <a:r>
              <a:rPr lang="es-ES" baseline="0" dirty="0" smtClean="0"/>
              <a:t> el </a:t>
            </a:r>
            <a:r>
              <a:rPr lang="es-ES" dirty="0" smtClean="0"/>
              <a:t>fortalecimiento del futuro servicio a la Patria.</a:t>
            </a:r>
          </a:p>
          <a:p>
            <a:r>
              <a:rPr lang="es-ES" dirty="0" smtClean="0"/>
              <a:t>Para lograr</a:t>
            </a:r>
            <a:r>
              <a:rPr lang="es-ES" baseline="0" dirty="0" smtClean="0"/>
              <a:t> lo anterior, los Cadetes de los distintos escalafones durante sus 4 años de formación, realizan actividades de vinculación en áreas profesionales, instituciones civiles y con la comunidad.</a:t>
            </a:r>
          </a:p>
          <a:p>
            <a:endParaRPr lang="es-E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 Cabe destacar que La Escuela Naval, a través de la Dirección de Educación de la</a:t>
            </a:r>
            <a:r>
              <a:rPr lang="es-ES" baseline="0" dirty="0" smtClean="0"/>
              <a:t> Armada, genera </a:t>
            </a:r>
            <a:r>
              <a:rPr lang="es-ES" dirty="0" smtClean="0"/>
              <a:t>Estrategias de Medición del impacto de las actividades de vinculación, por medio de encuestas</a:t>
            </a:r>
            <a:r>
              <a:rPr lang="es-ES" baseline="0" dirty="0" smtClean="0"/>
              <a:t> realizadas a nivel Institucional, tanto para los Cadetes egresados como Oficiales de Marina (UURR del país) . Con el propósito de verificar la </a:t>
            </a:r>
            <a:r>
              <a:rPr lang="es-ES" dirty="0" smtClean="0"/>
              <a:t>mejora continua y el aseguramiento</a:t>
            </a:r>
            <a:r>
              <a:rPr lang="es-ES" baseline="0" dirty="0" smtClean="0"/>
              <a:t> de la calidad educativa impartida en el establecimiento. </a:t>
            </a:r>
          </a:p>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8A9BB5-FB89-489C-A852-C8D2A02842AB}" type="slidenum">
              <a:rPr kumimoji="0" lang="es-C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s-C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0164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u="sng" dirty="0" smtClean="0"/>
              <a:t>EXCELENCIA Y RECONOCIMIENTO NACIONAL E INTERNACIONAL: </a:t>
            </a:r>
          </a:p>
          <a:p>
            <a:endParaRPr lang="es-ES" dirty="0" smtClean="0"/>
          </a:p>
          <a:p>
            <a:pPr marL="171450" indent="-171450">
              <a:buFont typeface="Arial" panose="020B0604020202020204" pitchFamily="34" charset="0"/>
              <a:buChar char="•"/>
            </a:pPr>
            <a:r>
              <a:rPr lang="es-ES" dirty="0" smtClean="0"/>
              <a:t>A nivel nacional, la Escuela</a:t>
            </a:r>
            <a:r>
              <a:rPr lang="es-ES" baseline="0" dirty="0" smtClean="0"/>
              <a:t> Naval es r</a:t>
            </a:r>
            <a:r>
              <a:rPr lang="es-ES" dirty="0" smtClean="0"/>
              <a:t>econocida como una Institución de Educación Superior de Excelencia.</a:t>
            </a:r>
          </a:p>
          <a:p>
            <a:pPr marL="171450" indent="-171450">
              <a:buFont typeface="Arial" panose="020B0604020202020204" pitchFamily="34" charset="0"/>
              <a:buChar char="•"/>
            </a:pPr>
            <a:r>
              <a:rPr lang="es-ES" dirty="0" smtClean="0"/>
              <a:t>A nivel internacional, somos una institución reconocida por las </a:t>
            </a:r>
            <a:r>
              <a:rPr lang="es-ES" baseline="0" dirty="0" smtClean="0"/>
              <a:t>Marinas y Organismos de todo el mundo</a:t>
            </a:r>
            <a:r>
              <a:rPr lang="es-ES" dirty="0" smtClean="0"/>
              <a:t>, quienes</a:t>
            </a:r>
            <a:r>
              <a:rPr lang="es-ES" baseline="0" dirty="0" smtClean="0"/>
              <a:t> nos distinguen por nuestro </a:t>
            </a:r>
            <a:r>
              <a:rPr lang="es-ES" dirty="0" smtClean="0"/>
              <a:t>liderazgo en la formación naval.</a:t>
            </a:r>
          </a:p>
          <a:p>
            <a:endParaRPr lang="es-ES" dirty="0" smtClean="0"/>
          </a:p>
          <a:p>
            <a:r>
              <a:rPr lang="es-ES" dirty="0" smtClean="0"/>
              <a:t>Como</a:t>
            </a:r>
            <a:r>
              <a:rPr lang="es-ES" baseline="0" dirty="0" smtClean="0"/>
              <a:t> </a:t>
            </a:r>
            <a:r>
              <a:rPr lang="es-ES" dirty="0" smtClean="0"/>
              <a:t>ejemplo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aseline="0" dirty="0" smtClean="0"/>
              <a:t>Se destaca la confianza depositada a lo largo de los años por las Armadas de USA, Colombia, El Salvador y Panamá, entre otros países, para formar en nuestra Escuela a sus futuros Oficiales de Marina, egresando el año pasado 01 Cadete salvadoreño, teniendo además actualmente a 02 cadetes panameños en 1° año y 02 colombianos en 4to año, quienes luego de completar sus 4 años de formación, egresarán a fin de año como Oficiales de Marina.</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aseline="0" dirty="0" smtClean="0"/>
              <a:t>Participación de Cadetes Navales Chilenos en intercambios profesionales y deportivos con las Escuelas Navales de Italia, China, España, entre otros.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aseline="0" dirty="0" smtClean="0"/>
              <a:t>Por segundo año consecutivo Cadetes de último año, participaron en el Seminario de Liderazgo realizado en Annapolis USA</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smtClean="0"/>
              <a:t>Para este año quien les habla participará en el mes de Abril,</a:t>
            </a:r>
            <a:r>
              <a:rPr lang="es-ES" baseline="0" dirty="0" smtClean="0"/>
              <a:t> en Lima, Perú, </a:t>
            </a:r>
            <a:r>
              <a:rPr lang="es-ES" dirty="0" smtClean="0"/>
              <a:t>de la IV Conferencia</a:t>
            </a:r>
            <a:r>
              <a:rPr lang="es-ES" baseline="0" dirty="0" smtClean="0"/>
              <a:t> Naval Interamericana Especializada de Directores de Academias Navales</a:t>
            </a:r>
            <a:r>
              <a:rPr lang="es-ES" dirty="0" smtClean="0"/>
              <a:t>, exponiendo</a:t>
            </a:r>
            <a:r>
              <a:rPr lang="es-ES" baseline="0" dirty="0" smtClean="0"/>
              <a:t> acerca de “El desarrollo del Liderazgo en la formación de los futuros Oficiales de Marina.</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aseline="0" dirty="0" smtClean="0"/>
              <a:t>Asimismo, el próximo año, este Director está invitado a participar en la Conferencia RIMLAND, la cual está organizada por la Escuela Naval de Annapolis EEUU, en donde participarán los Directores de las Escuelas Navales de países como Australia, Canadá, India, Japón, Nueva Zelandia, Singapur, Vietnam, entre otros, siendo la Escuela Naval de Chile la única escuela matriz hispana hablante considerada participante.</a:t>
            </a:r>
          </a:p>
          <a:p>
            <a:pPr marL="171450" indent="-171450">
              <a:buFont typeface="Arial" panose="020B0604020202020204" pitchFamily="34" charset="0"/>
              <a:buChar char="•"/>
            </a:pPr>
            <a:endParaRPr lang="es-ES" baseline="0" dirty="0" smtClean="0"/>
          </a:p>
        </p:txBody>
      </p:sp>
      <p:sp>
        <p:nvSpPr>
          <p:cNvPr id="4" name="Marcador de número de diapositiva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BA5CBF-A4DB-4EFF-BA94-B5A381FC3C9E}" type="slidenum">
              <a:rPr kumimoji="0" lang="es-E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s-E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47958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s-ES" sz="1200" b="0" i="0" u="none" strike="noStrike" kern="1200" cap="none" spc="0" normalizeH="0" baseline="0" noProof="0" dirty="0">
              <a:ln>
                <a:noFill/>
              </a:ln>
              <a:solidFill>
                <a:srgbClr val="000000"/>
              </a:solidFill>
              <a:effectLst/>
              <a:uLnTx/>
              <a:uFillTx/>
              <a:latin typeface="Arial" charset="0"/>
              <a:ea typeface="+mn-ea"/>
              <a:cs typeface="+mn-cs"/>
            </a:endParaRPr>
          </a:p>
          <a:p>
            <a:r>
              <a:rPr lang="es-ES" b="1" u="sng" dirty="0" smtClean="0"/>
              <a:t>PROYECTOS E INNOVACIÓN: </a:t>
            </a:r>
          </a:p>
          <a:p>
            <a:endParaRPr lang="es-ES"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b="1" dirty="0" smtClean="0"/>
              <a:t>Destacar que uno de los aspectos más motivantes y desafiantes de estos últimos 6 años ha sido la conexión/articulación entre el desarrollo tecnológico que ocurre en la Armada y el proceso formativo de los cadetes. </a:t>
            </a:r>
          </a:p>
          <a:p>
            <a:pPr marL="171450" indent="-171450">
              <a:buFont typeface="Arial" panose="020B0604020202020204" pitchFamily="34" charset="0"/>
              <a:buChar char="•"/>
            </a:pPr>
            <a:r>
              <a:rPr lang="es-ES" dirty="0" smtClean="0"/>
              <a:t>La</a:t>
            </a:r>
            <a:r>
              <a:rPr lang="es-ES" baseline="0" dirty="0" smtClean="0"/>
              <a:t> Escuela Naval, bajo el lineamiento con la Política Institucional, quiere ser un referente entre las otras Escuelas Matrices del ámbito de Defensa, de Orden y de Seguridad en aspectos relacionados a la DIMENSIÓN DE INVESTIGACIÓN, CREACIÓN E INNOVACIÓN.</a:t>
            </a:r>
          </a:p>
          <a:p>
            <a:pPr marL="171450" indent="-171450">
              <a:buFont typeface="Arial" panose="020B0604020202020204" pitchFamily="34" charset="0"/>
              <a:buChar char="•"/>
            </a:pPr>
            <a:r>
              <a:rPr lang="es-ES" baseline="0" dirty="0" smtClean="0"/>
              <a:t>Es por esta razón que existe la clara convicción de materializar las acciones establecidas en nuestra Política de Innovación, las que se han llevado a cabo a la fecha por Cadetes Navales mediante la realización de proyectos innovadores en materias de uso de energías limpias y de optimización de aguas grises.</a:t>
            </a:r>
          </a:p>
          <a:p>
            <a:pPr marL="171450" indent="-171450">
              <a:buFont typeface="Arial" panose="020B0604020202020204" pitchFamily="34" charset="0"/>
              <a:buChar char="•"/>
            </a:pPr>
            <a:r>
              <a:rPr lang="es-ES" baseline="0" dirty="0" smtClean="0"/>
              <a:t>De la misma manera, dentro de los círculos culturales que se imparten en la Escuela Naval, se destaca el Círculo de Ciencia, Tecnología e Innovación, el cual está conformado por </a:t>
            </a:r>
            <a:r>
              <a:rPr lang="es-ES" b="1" baseline="0" dirty="0" smtClean="0"/>
              <a:t>21</a:t>
            </a:r>
            <a:r>
              <a:rPr lang="es-ES" baseline="0" dirty="0" smtClean="0"/>
              <a:t> Cadetes, quienes han participado en concursos de innovación Institucional, organizados por Centro de Innovación y Tecnológico de la Armada (CITA),  entre ellos el “Desafío RIZO 2024”. Además, se mantiene un convenio para participar en charlas y reuniones, como parte del ENTORNO RELEVANTE de los Cadetes Navales.</a:t>
            </a:r>
          </a:p>
          <a:p>
            <a:pPr marL="171450" indent="-171450">
              <a:buFont typeface="Arial" panose="020B0604020202020204" pitchFamily="34" charset="0"/>
              <a:buChar char="•"/>
            </a:pPr>
            <a:endParaRPr lang="es-ES" baseline="0" dirty="0" smtClean="0"/>
          </a:p>
          <a:p>
            <a:pPr marL="171450" indent="-171450">
              <a:buFont typeface="Arial" panose="020B0604020202020204" pitchFamily="34" charset="0"/>
              <a:buChar char="•"/>
            </a:pPr>
            <a:endParaRPr lang="es-ES" b="1" baseline="0" dirty="0" smtClean="0"/>
          </a:p>
          <a:p>
            <a:endParaRPr lang="es-CL"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DBEDDD-6949-4FA6-AB75-7BEA6AEED7A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67667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DBEDDD-6949-4FA6-AB75-7BEA6AEED7A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21261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Los Oficiales Ejecutivos e Ingenieros Navales pueden desarrollar su carrera Naval tanto en tierra como a bordo de las diferentes Unidades de superficie, aeronaves y submarinas de la Armada…. </a:t>
            </a:r>
            <a:endParaRPr lang="es-CL" dirty="0"/>
          </a:p>
        </p:txBody>
      </p:sp>
      <p:sp>
        <p:nvSpPr>
          <p:cNvPr id="4" name="Marcador de número de diapositiva 3"/>
          <p:cNvSpPr>
            <a:spLocks noGrp="1"/>
          </p:cNvSpPr>
          <p:nvPr>
            <p:ph type="sldNum" sz="quarter" idx="5"/>
          </p:nvPr>
        </p:nvSpPr>
        <p:spPr/>
        <p:txBody>
          <a:bodyPr/>
          <a:lstStyle/>
          <a:p>
            <a:fld id="{1BDBEDDD-6949-4FA6-AB75-7BEA6AEED7A7}" type="slidenum">
              <a:rPr lang="en-US" smtClean="0"/>
              <a:pPr/>
              <a:t>4</a:t>
            </a:fld>
            <a:endParaRPr lang="en-US"/>
          </a:p>
        </p:txBody>
      </p:sp>
    </p:spTree>
    <p:extLst>
      <p:ext uri="{BB962C8B-B14F-4D97-AF65-F5344CB8AC3E}">
        <p14:creationId xmlns:p14="http://schemas.microsoft.com/office/powerpoint/2010/main" val="3233103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rPr>
              <a:t>OFICIAL INFANTERIA DE MARINA</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Char char="•"/>
              <a:tabLst/>
              <a:defRPr/>
            </a:pPr>
            <a:r>
              <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rPr>
              <a:t> LOS OFICIALES INFANTES DE MARINA PLANIFICAN Y CONDUCEN “OPERACIONES ANFIBIAS” EJECUTADAS DESDE EL MAR HACIA LA COSTA O EN TERRITORIO ENEMIGO, POR MEDIO DE INCURSIONES POR AIRE, MAR Y TIERRA.    </a:t>
            </a:r>
          </a:p>
          <a:p>
            <a:endParaRPr lang="es-CL" dirty="0"/>
          </a:p>
        </p:txBody>
      </p:sp>
      <p:sp>
        <p:nvSpPr>
          <p:cNvPr id="4" name="Marcador de número de diapositiva 3"/>
          <p:cNvSpPr>
            <a:spLocks noGrp="1"/>
          </p:cNvSpPr>
          <p:nvPr>
            <p:ph type="sldNum" sz="quarter" idx="5"/>
          </p:nvPr>
        </p:nvSpPr>
        <p:spPr/>
        <p:txBody>
          <a:bodyPr/>
          <a:lstStyle/>
          <a:p>
            <a:fld id="{1BDBEDDD-6949-4FA6-AB75-7BEA6AEED7A7}" type="slidenum">
              <a:rPr lang="en-US" smtClean="0"/>
              <a:pPr/>
              <a:t>5</a:t>
            </a:fld>
            <a:endParaRPr lang="en-US"/>
          </a:p>
        </p:txBody>
      </p:sp>
    </p:spTree>
    <p:extLst>
      <p:ext uri="{BB962C8B-B14F-4D97-AF65-F5344CB8AC3E}">
        <p14:creationId xmlns:p14="http://schemas.microsoft.com/office/powerpoint/2010/main" val="2277294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rPr>
              <a:t>OFICIAL ABASTECIMIENTO</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Char char="•"/>
              <a:tabLst/>
              <a:defRPr/>
            </a:pPr>
            <a:r>
              <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rPr>
              <a:t> SON OFICIALES DE MARINA, CUYA FUNCION A BORDO O EN TIERRA ES ADMINISTRAR LOS RECURSOS FINANCIEROS Y MATERIALES, NECESARIOS PARA PERMITIR LA OPERACIÓN DE LAS FUERZAS NAVALES.</a:t>
            </a:r>
          </a:p>
          <a:p>
            <a:endParaRPr lang="es-CL" dirty="0"/>
          </a:p>
        </p:txBody>
      </p:sp>
      <p:sp>
        <p:nvSpPr>
          <p:cNvPr id="4" name="Marcador de número de diapositiva 3"/>
          <p:cNvSpPr>
            <a:spLocks noGrp="1"/>
          </p:cNvSpPr>
          <p:nvPr>
            <p:ph type="sldNum" sz="quarter" idx="5"/>
          </p:nvPr>
        </p:nvSpPr>
        <p:spPr/>
        <p:txBody>
          <a:bodyPr/>
          <a:lstStyle/>
          <a:p>
            <a:fld id="{1BDBEDDD-6949-4FA6-AB75-7BEA6AEED7A7}" type="slidenum">
              <a:rPr lang="en-US" smtClean="0"/>
              <a:pPr/>
              <a:t>6</a:t>
            </a:fld>
            <a:endParaRPr lang="en-US"/>
          </a:p>
        </p:txBody>
      </p:sp>
    </p:spTree>
    <p:extLst>
      <p:ext uri="{BB962C8B-B14F-4D97-AF65-F5344CB8AC3E}">
        <p14:creationId xmlns:p14="http://schemas.microsoft.com/office/powerpoint/2010/main" val="3211759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Char char="•"/>
              <a:tabLst/>
              <a:defRPr/>
            </a:pPr>
            <a:endPar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rPr>
              <a:t>OFICIAL LITORAL</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Char char="•"/>
              <a:tabLst/>
              <a:defRPr/>
            </a:pPr>
            <a:r>
              <a:rPr kumimoji="0" lang="es-ES" altLang="es-CL" sz="1200" b="0" i="0" u="none" strike="noStrike" kern="1200" cap="none" spc="0" normalizeH="0" baseline="0" noProof="0" dirty="0">
                <a:ln>
                  <a:noFill/>
                </a:ln>
                <a:solidFill>
                  <a:srgbClr val="000000"/>
                </a:solidFill>
                <a:effectLst/>
                <a:uLnTx/>
                <a:uFillTx/>
                <a:latin typeface="Arial" pitchFamily="34" charset="0"/>
                <a:ea typeface="+mn-ea"/>
                <a:cs typeface="+mn-cs"/>
              </a:rPr>
              <a:t> LOS OFICIALES DEL LITORAL CONTRIBUYEN AL DESARROLLO DE LAS ACTIVIDADES MARITIMAS, PORTUARIAS, CONTROL DE CONTAMINACION Y SALVAGUARDAR LA VIDA HUMANA EN EL MAR.</a:t>
            </a:r>
          </a:p>
          <a:p>
            <a:endParaRPr lang="es-CL" dirty="0"/>
          </a:p>
        </p:txBody>
      </p:sp>
      <p:sp>
        <p:nvSpPr>
          <p:cNvPr id="4" name="Marcador de número de diapositiva 3"/>
          <p:cNvSpPr>
            <a:spLocks noGrp="1"/>
          </p:cNvSpPr>
          <p:nvPr>
            <p:ph type="sldNum" sz="quarter" idx="5"/>
          </p:nvPr>
        </p:nvSpPr>
        <p:spPr/>
        <p:txBody>
          <a:bodyPr/>
          <a:lstStyle/>
          <a:p>
            <a:fld id="{1BDBEDDD-6949-4FA6-AB75-7BEA6AEED7A7}" type="slidenum">
              <a:rPr lang="en-US" smtClean="0"/>
              <a:pPr/>
              <a:t>7</a:t>
            </a:fld>
            <a:endParaRPr lang="en-US"/>
          </a:p>
        </p:txBody>
      </p:sp>
    </p:spTree>
    <p:extLst>
      <p:ext uri="{BB962C8B-B14F-4D97-AF65-F5344CB8AC3E}">
        <p14:creationId xmlns:p14="http://schemas.microsoft.com/office/powerpoint/2010/main" val="3185125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sz="1200" b="1" kern="1200" dirty="0">
              <a:solidFill>
                <a:schemeClr val="tx1"/>
              </a:solidFill>
              <a:effectLst/>
              <a:latin typeface="Arial" charset="0"/>
              <a:ea typeface="+mn-ea"/>
              <a:cs typeface="+mn-cs"/>
            </a:endParaRPr>
          </a:p>
          <a:p>
            <a:pPr marL="228600" indent="-228600">
              <a:buAutoNum type="arabicPeriod" startAt="2"/>
            </a:pPr>
            <a:r>
              <a:rPr lang="es-ES" dirty="0" smtClean="0"/>
              <a:t>Sistema de Formación Naval</a:t>
            </a:r>
          </a:p>
          <a:p>
            <a:pPr marL="228600" indent="-228600">
              <a:buAutoNum type="arabicPeriod" startAt="2"/>
            </a:pPr>
            <a:endParaRPr lang="es-ES" dirty="0" smtClean="0"/>
          </a:p>
          <a:p>
            <a:r>
              <a:rPr lang="es-ES" dirty="0" smtClean="0"/>
              <a:t>-</a:t>
            </a:r>
            <a:r>
              <a:rPr lang="es-ES" baseline="0" dirty="0" smtClean="0"/>
              <a:t> </a:t>
            </a:r>
            <a:r>
              <a:rPr lang="es-ES" dirty="0" smtClean="0"/>
              <a:t>Primer eslabón de un proceso formativo articulado y exigente que involucra diversas instituciones y programas.</a:t>
            </a:r>
          </a:p>
          <a:p>
            <a:r>
              <a:rPr lang="es-ES" dirty="0" smtClean="0"/>
              <a:t>-</a:t>
            </a:r>
            <a:r>
              <a:rPr lang="es-ES" baseline="0" dirty="0" smtClean="0"/>
              <a:t> </a:t>
            </a:r>
            <a:r>
              <a:rPr lang="es-ES" dirty="0" smtClean="0"/>
              <a:t>Su misión trasciende la instrucción académica, incluyendo un riguroso proceso de selección y formación de futuros oficiales.</a:t>
            </a:r>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DBEDDD-6949-4FA6-AB75-7BEA6AEED7A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51850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gn="ctr"/>
            <a:endParaRPr lang="es-CL"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EC3F22-0943-4CFC-9558-461F6C01BC22}" type="slidenum">
              <a:rPr kumimoji="0" lang="es-C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s-C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4372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s-ES" sz="1200" b="0" i="0" u="none" strike="noStrike" kern="1200" cap="none" spc="0" normalizeH="0" baseline="0" noProof="0" dirty="0">
                <a:ln>
                  <a:noFill/>
                </a:ln>
                <a:solidFill>
                  <a:srgbClr val="000000"/>
                </a:solidFill>
                <a:effectLst/>
                <a:uLnTx/>
                <a:uFillTx/>
                <a:latin typeface="Arial" charset="0"/>
                <a:ea typeface="+mn-ea"/>
                <a:cs typeface="+mn-cs"/>
              </a:rPr>
              <a:t>La Escuela Naval, ubicada en el sector de Playa Ancha, Valparaíso cuenta con un terreno </a:t>
            </a:r>
            <a:r>
              <a:rPr kumimoji="0" lang="es-ES" sz="1200" b="0" i="0" u="none" strike="noStrike" kern="1200" cap="none" spc="0" normalizeH="0" baseline="0" noProof="0" dirty="0">
                <a:ln>
                  <a:noFill/>
                </a:ln>
                <a:solidFill>
                  <a:srgbClr val="FF0000"/>
                </a:solidFill>
                <a:effectLst/>
                <a:uLnTx/>
                <a:uFillTx/>
                <a:latin typeface="Arial" charset="0"/>
                <a:ea typeface="+mn-ea"/>
                <a:cs typeface="+mn-cs"/>
              </a:rPr>
              <a:t>de </a:t>
            </a:r>
            <a:r>
              <a:rPr kumimoji="0" lang="es-ES" sz="1200" b="0" i="0" u="none" strike="noStrike" kern="1200" cap="none" spc="0" normalizeH="0" baseline="0" noProof="0" dirty="0">
                <a:ln>
                  <a:noFill/>
                </a:ln>
                <a:solidFill>
                  <a:srgbClr val="FF0000"/>
                </a:solidFill>
                <a:effectLst/>
                <a:highlight>
                  <a:srgbClr val="FFFF00"/>
                </a:highlight>
                <a:uLnTx/>
                <a:uFillTx/>
                <a:latin typeface="Arial" charset="0"/>
                <a:ea typeface="+mn-ea"/>
                <a:cs typeface="+mn-cs"/>
              </a:rPr>
              <a:t>XXXXX M2</a:t>
            </a:r>
            <a:r>
              <a:rPr kumimoji="0" lang="es-ES" sz="1200" b="0" i="0" u="none" strike="noStrike" kern="1200" cap="none" spc="0" normalizeH="0" baseline="0" noProof="0" dirty="0">
                <a:ln>
                  <a:noFill/>
                </a:ln>
                <a:solidFill>
                  <a:srgbClr val="FF0000"/>
                </a:solidFill>
                <a:effectLst/>
                <a:uLnTx/>
                <a:uFillTx/>
                <a:latin typeface="Arial" charset="0"/>
                <a:ea typeface="+mn-ea"/>
                <a:cs typeface="+mn-cs"/>
              </a:rPr>
              <a:t>, </a:t>
            </a:r>
            <a:r>
              <a:rPr kumimoji="0" lang="es-ES" sz="1200" b="0" i="0" u="none" strike="noStrike" kern="1200" cap="none" spc="0" normalizeH="0" baseline="0" noProof="0" dirty="0">
                <a:ln>
                  <a:noFill/>
                </a:ln>
                <a:solidFill>
                  <a:srgbClr val="000000"/>
                </a:solidFill>
                <a:effectLst/>
                <a:uLnTx/>
                <a:uFillTx/>
                <a:latin typeface="Arial" charset="0"/>
                <a:ea typeface="+mn-ea"/>
                <a:cs typeface="+mn-cs"/>
              </a:rPr>
              <a:t>destacando Pista Atlética, Cancha de Futbol, </a:t>
            </a:r>
            <a:r>
              <a:rPr kumimoji="0" lang="es-ES" sz="1200" b="0" i="0" u="none" strike="noStrike" kern="1200" cap="none" spc="0" normalizeH="0" baseline="0" noProof="0" dirty="0" err="1">
                <a:ln>
                  <a:noFill/>
                </a:ln>
                <a:solidFill>
                  <a:srgbClr val="000000"/>
                </a:solidFill>
                <a:effectLst/>
                <a:uLnTx/>
                <a:uFillTx/>
                <a:latin typeface="Arial" charset="0"/>
                <a:ea typeface="+mn-ea"/>
                <a:cs typeface="+mn-cs"/>
              </a:rPr>
              <a:t>Etc</a:t>
            </a:r>
            <a:r>
              <a:rPr kumimoji="0" lang="es-ES" sz="1200" b="0" i="0" u="none" strike="noStrike" kern="1200" cap="none" spc="0" normalizeH="0" baseline="0" noProof="0" dirty="0">
                <a:ln>
                  <a:noFill/>
                </a:ln>
                <a:solidFill>
                  <a:srgbClr val="000000"/>
                </a:solidFill>
                <a:effectLst/>
                <a:uLnTx/>
                <a:uFillTx/>
                <a:latin typeface="Arial" charset="0"/>
                <a:ea typeface="+mn-ea"/>
                <a:cs typeface="+mn-cs"/>
              </a:rPr>
              <a:t>, </a:t>
            </a:r>
            <a:r>
              <a:rPr kumimoji="0" lang="es-ES" sz="1200" b="0" i="0" u="none" strike="noStrike" kern="1200" cap="none" spc="0" normalizeH="0" baseline="0" noProof="0" dirty="0" err="1">
                <a:ln>
                  <a:noFill/>
                </a:ln>
                <a:solidFill>
                  <a:srgbClr val="000000"/>
                </a:solidFill>
                <a:effectLst/>
                <a:uLnTx/>
                <a:uFillTx/>
                <a:latin typeface="Arial" charset="0"/>
                <a:ea typeface="+mn-ea"/>
                <a:cs typeface="+mn-cs"/>
              </a:rPr>
              <a:t>etc</a:t>
            </a:r>
            <a:r>
              <a:rPr kumimoji="0" lang="es-ES" sz="1200" b="0" i="0" u="none" strike="noStrike" kern="1200" cap="none" spc="0" normalizeH="0" baseline="0" noProof="0" dirty="0">
                <a:ln>
                  <a:noFill/>
                </a:ln>
                <a:solidFill>
                  <a:srgbClr val="000000"/>
                </a:solidFill>
                <a:effectLst/>
                <a:uLnTx/>
                <a:uFillTx/>
                <a:latin typeface="Arial" charset="0"/>
                <a:ea typeface="+mn-ea"/>
                <a:cs typeface="+mn-cs"/>
              </a:rPr>
              <a:t>….</a:t>
            </a:r>
            <a:endParaRPr kumimoji="0" lang="es-CL" sz="1200" b="0" i="0" u="none" strike="noStrike" kern="1200" cap="none" spc="0" normalizeH="0" baseline="0" noProof="0" dirty="0">
              <a:ln>
                <a:noFill/>
              </a:ln>
              <a:solidFill>
                <a:srgbClr val="000000"/>
              </a:solidFill>
              <a:effectLst/>
              <a:uLnTx/>
              <a:uFillTx/>
              <a:latin typeface="Arial" charset="0"/>
              <a:ea typeface="+mn-ea"/>
              <a:cs typeface="+mn-cs"/>
            </a:endParaRPr>
          </a:p>
          <a:p>
            <a:endParaRPr lang="es-CL" dirty="0"/>
          </a:p>
        </p:txBody>
      </p:sp>
      <p:sp>
        <p:nvSpPr>
          <p:cNvPr id="4" name="Marcador de número de diapositiva 3"/>
          <p:cNvSpPr>
            <a:spLocks noGrp="1"/>
          </p:cNvSpPr>
          <p:nvPr>
            <p:ph type="sldNum" sz="quarter" idx="5"/>
          </p:nvPr>
        </p:nvSpPr>
        <p:spPr/>
        <p:txBody>
          <a:bodyPr/>
          <a:lstStyle/>
          <a:p>
            <a:fld id="{1BDBEDDD-6949-4FA6-AB75-7BEA6AEED7A7}" type="slidenum">
              <a:rPr lang="en-US" smtClean="0"/>
              <a:pPr/>
              <a:t>10</a:t>
            </a:fld>
            <a:endParaRPr lang="en-US"/>
          </a:p>
        </p:txBody>
      </p:sp>
    </p:spTree>
    <p:extLst>
      <p:ext uri="{BB962C8B-B14F-4D97-AF65-F5344CB8AC3E}">
        <p14:creationId xmlns:p14="http://schemas.microsoft.com/office/powerpoint/2010/main" val="1501782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gn="ctr"/>
            <a:endParaRPr lang="es-CL"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EC3F22-0943-4CFC-9558-461F6C01BC22}" type="slidenum">
              <a:rPr kumimoji="0" lang="es-C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s-C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7568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n-US"/>
          </a:p>
        </p:txBody>
      </p:sp>
      <p:sp>
        <p:nvSpPr>
          <p:cNvPr id="4" name="Marcador de fecha 3"/>
          <p:cNvSpPr>
            <a:spLocks noGrp="1"/>
          </p:cNvSpPr>
          <p:nvPr>
            <p:ph type="dt" sz="half" idx="10"/>
          </p:nvPr>
        </p:nvSpPr>
        <p:spPr/>
        <p:txBody>
          <a:bodyPr/>
          <a:lstStyle/>
          <a:p>
            <a:fld id="{5EFE1DA7-BBDA-4462-9095-0F676685F32F}" type="datetimeFigureOut">
              <a:rPr lang="en-US" smtClean="0"/>
              <a:pPr/>
              <a:t>6/17/2025</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1670248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5EFE1DA7-BBDA-4462-9095-0F676685F32F}" type="datetimeFigureOut">
              <a:rPr lang="en-US" smtClean="0"/>
              <a:pPr/>
              <a:t>6/17/2025</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3734954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5EFE1DA7-BBDA-4462-9095-0F676685F32F}" type="datetimeFigureOut">
              <a:rPr lang="en-US" smtClean="0"/>
              <a:pPr/>
              <a:t>6/17/2025</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3505025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modificar el estilo de subtítulo del patrón</a:t>
            </a:r>
            <a:endParaRPr lang="es-CL"/>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10249222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35172366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5333"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1049240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2686225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9"/>
            <a:ext cx="10972800" cy="1143000"/>
          </a:xfrm>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6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8" name="7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9" name="8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3745372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4" name="3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5" name="4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2909347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3" name="2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4" name="3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3083125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2" y="273049"/>
            <a:ext cx="4011084" cy="1162051"/>
          </a:xfrm>
        </p:spPr>
        <p:txBody>
          <a:bodyPr anchor="b"/>
          <a:lstStyle>
            <a:lvl1pPr algn="l">
              <a:defRPr sz="2667" b="1"/>
            </a:lvl1pPr>
          </a:lstStyle>
          <a:p>
            <a:r>
              <a:rPr lang="es-ES"/>
              <a:t>Haga clic para modificar el estilo de título del patrón</a:t>
            </a:r>
            <a:endParaRPr lang="es-CL"/>
          </a:p>
        </p:txBody>
      </p:sp>
      <p:sp>
        <p:nvSpPr>
          <p:cNvPr id="3" name="2 Marcador de contenido"/>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104906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5EFE1DA7-BBDA-4462-9095-0F676685F32F}" type="datetimeFigureOut">
              <a:rPr lang="en-US" smtClean="0"/>
              <a:pPr/>
              <a:t>6/17/2025</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24661957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9"/>
          </a:xfrm>
        </p:spPr>
        <p:txBody>
          <a:bodyPr anchor="b"/>
          <a:lstStyle>
            <a:lvl1pPr algn="l">
              <a:defRPr sz="2667"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s-CL"/>
          </a:p>
        </p:txBody>
      </p:sp>
      <p:sp>
        <p:nvSpPr>
          <p:cNvPr id="4" name="3 Marcador de texto"/>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24312972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35415584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06375"/>
            <a:ext cx="2743200" cy="4387851"/>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609600" y="206375"/>
            <a:ext cx="8026400" cy="4387851"/>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28220301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modificar el estilo de subtítulo del patrón</a:t>
            </a:r>
            <a:endParaRPr lang="es-CL"/>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2135765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11769459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5333"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8061918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14571774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9"/>
            <a:ext cx="10972800" cy="1143000"/>
          </a:xfrm>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6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8" name="7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9" name="8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11265752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4" name="3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5" name="4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41392215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3" name="2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4" name="3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337290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5EFE1DA7-BBDA-4462-9095-0F676685F32F}" type="datetimeFigureOut">
              <a:rPr lang="en-US" smtClean="0"/>
              <a:pPr/>
              <a:t>6/17/2025</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15899085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2" y="273049"/>
            <a:ext cx="4011084" cy="1162051"/>
          </a:xfrm>
        </p:spPr>
        <p:txBody>
          <a:bodyPr anchor="b"/>
          <a:lstStyle>
            <a:lvl1pPr algn="l">
              <a:defRPr sz="2667" b="1"/>
            </a:lvl1pPr>
          </a:lstStyle>
          <a:p>
            <a:r>
              <a:rPr lang="es-ES"/>
              <a:t>Haga clic para modificar el estilo de título del patrón</a:t>
            </a:r>
            <a:endParaRPr lang="es-CL"/>
          </a:p>
        </p:txBody>
      </p:sp>
      <p:sp>
        <p:nvSpPr>
          <p:cNvPr id="3" name="2 Marcador de contenido"/>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2532469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9"/>
          </a:xfrm>
        </p:spPr>
        <p:txBody>
          <a:bodyPr anchor="b"/>
          <a:lstStyle>
            <a:lvl1pPr algn="l">
              <a:defRPr sz="2667"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s-CL"/>
          </a:p>
        </p:txBody>
      </p:sp>
      <p:sp>
        <p:nvSpPr>
          <p:cNvPr id="4" name="3 Marcador de texto"/>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6906045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24867066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06375"/>
            <a:ext cx="2743200" cy="4387851"/>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609600" y="206375"/>
            <a:ext cx="8026400" cy="4387851"/>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11496769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modificar el estilo de subtítulo del patrón</a:t>
            </a:r>
            <a:endParaRPr lang="es-CL"/>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66163750"/>
      </p:ext>
    </p:extLst>
  </p:cSld>
  <p:clrMapOvr>
    <a:masterClrMapping/>
  </p:clrMapOvr>
  <p:transition spd="slow">
    <p:push/>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64623626"/>
      </p:ext>
    </p:extLst>
  </p:cSld>
  <p:clrMapOvr>
    <a:masterClrMapping/>
  </p:clrMapOvr>
  <p:transition spd="slow">
    <p:push/>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5333"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76150938"/>
      </p:ext>
    </p:extLst>
  </p:cSld>
  <p:clrMapOvr>
    <a:masterClrMapping/>
  </p:clrMapOvr>
  <p:transition spd="slow">
    <p:push/>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16684715"/>
      </p:ext>
    </p:extLst>
  </p:cSld>
  <p:clrMapOvr>
    <a:masterClrMapping/>
  </p:clrMapOvr>
  <p:transition spd="slow">
    <p:push/>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9"/>
            <a:ext cx="10972800" cy="1143000"/>
          </a:xfrm>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6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7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8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3294985"/>
      </p:ext>
    </p:extLst>
  </p:cSld>
  <p:clrMapOvr>
    <a:masterClrMapping/>
  </p:clrMapOvr>
  <p:transition spd="slow">
    <p:push/>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3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53346517"/>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p:cNvSpPr>
            <a:spLocks noGrp="1"/>
          </p:cNvSpPr>
          <p:nvPr>
            <p:ph type="dt" sz="half" idx="10"/>
          </p:nvPr>
        </p:nvSpPr>
        <p:spPr/>
        <p:txBody>
          <a:bodyPr/>
          <a:lstStyle/>
          <a:p>
            <a:fld id="{5EFE1DA7-BBDA-4462-9095-0F676685F32F}" type="datetimeFigureOut">
              <a:rPr lang="en-US" smtClean="0"/>
              <a:pPr/>
              <a:t>6/17/2025</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100702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2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3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09169097"/>
      </p:ext>
    </p:extLst>
  </p:cSld>
  <p:clrMapOvr>
    <a:masterClrMapping/>
  </p:clrMapOvr>
  <p:transition spd="slow">
    <p:push/>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2" y="273049"/>
            <a:ext cx="4011084" cy="1162051"/>
          </a:xfrm>
        </p:spPr>
        <p:txBody>
          <a:bodyPr anchor="b"/>
          <a:lstStyle>
            <a:lvl1pPr algn="l">
              <a:defRPr sz="2667" b="1"/>
            </a:lvl1pPr>
          </a:lstStyle>
          <a:p>
            <a:r>
              <a:rPr lang="es-ES"/>
              <a:t>Haga clic para modificar el estilo de título del patrón</a:t>
            </a:r>
            <a:endParaRPr lang="es-CL"/>
          </a:p>
        </p:txBody>
      </p:sp>
      <p:sp>
        <p:nvSpPr>
          <p:cNvPr id="3" name="2 Marcador de contenido"/>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7770329"/>
      </p:ext>
    </p:extLst>
  </p:cSld>
  <p:clrMapOvr>
    <a:masterClrMapping/>
  </p:clrMapOvr>
  <p:transition spd="slow">
    <p:push/>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9"/>
          </a:xfrm>
        </p:spPr>
        <p:txBody>
          <a:bodyPr anchor="b"/>
          <a:lstStyle>
            <a:lvl1pPr algn="l">
              <a:defRPr sz="2667"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s-CL"/>
          </a:p>
        </p:txBody>
      </p:sp>
      <p:sp>
        <p:nvSpPr>
          <p:cNvPr id="4" name="3 Marcador de texto"/>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22374382"/>
      </p:ext>
    </p:extLst>
  </p:cSld>
  <p:clrMapOvr>
    <a:masterClrMapping/>
  </p:clrMapOvr>
  <p:transition spd="slow">
    <p:push/>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62524455"/>
      </p:ext>
    </p:extLst>
  </p:cSld>
  <p:clrMapOvr>
    <a:masterClrMapping/>
  </p:clrMapOvr>
  <p:transition spd="slow">
    <p:push/>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06375"/>
            <a:ext cx="2743200" cy="4387851"/>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609600" y="206375"/>
            <a:ext cx="8026400" cy="4387851"/>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96440278"/>
      </p:ext>
    </p:extLst>
  </p:cSld>
  <p:clrMapOvr>
    <a:masterClrMapping/>
  </p:clrMapOvr>
  <p:transition spd="slow">
    <p:push/>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9"/>
            <a:ext cx="103632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828800" y="3886200"/>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s-ES"/>
              <a:t>Haga clic para modificar el estilo de subtítulo del patrón</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70A2A939-9FEF-4639-B2F1-82551E248011}"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F9C60F1C-B16C-4B92-866F-191DDA408251}"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2441133221"/>
      </p:ext>
    </p:extLst>
  </p:cSld>
  <p:clrMapOvr>
    <a:masterClrMapping/>
  </p:clrMapOvr>
  <p:transition spd="slow">
    <p:push/>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FB07A694-042E-46C1-A884-CEC13ACE9BA3}"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2529CE4B-F845-45E2-BAA6-F14479BA3DC3}"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2042655434"/>
      </p:ext>
    </p:extLst>
  </p:cSld>
  <p:clrMapOvr>
    <a:masterClrMapping/>
  </p:clrMapOvr>
  <p:transition spd="slow">
    <p:push/>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5333"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s-ES"/>
              <a:t>Haga clic para modificar el estilo de texto del patrón</a:t>
            </a:r>
          </a:p>
        </p:txBody>
      </p:sp>
      <p:sp>
        <p:nvSpPr>
          <p:cNvPr id="4"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E221F61A-B7C3-4D82-BD14-C985B9C54DD7}"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E407B3F4-D49F-43BF-89A8-C8FC4F96C960}"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4022268060"/>
      </p:ext>
    </p:extLst>
  </p:cSld>
  <p:clrMapOvr>
    <a:masterClrMapping/>
  </p:clrMapOvr>
  <p:transition spd="slow">
    <p:push/>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477C68DB-1B69-43B5-B3F6-E3CBBF828CCD}"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5352AAB9-A5D9-4856-B4DA-C9E1222C25FD}"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3482123306"/>
      </p:ext>
    </p:extLst>
  </p:cSld>
  <p:clrMapOvr>
    <a:masterClrMapping/>
  </p:clrMapOvr>
  <p:transition spd="slow">
    <p:push/>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6193374"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6" name="5 Marcador de contenido"/>
          <p:cNvSpPr>
            <a:spLocks noGrp="1"/>
          </p:cNvSpPr>
          <p:nvPr>
            <p:ph sz="quarter" idx="4"/>
          </p:nvPr>
        </p:nvSpPr>
        <p:spPr>
          <a:xfrm>
            <a:off x="6193374"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C57FC9DD-FCB6-4960-9A05-B5E7BFBD41CA}"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8"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9"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21EAA90E-4C6D-4DCD-AE81-1F1CE9752775}"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2381481614"/>
      </p:ext>
    </p:extLst>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p:cNvSpPr>
            <a:spLocks noGrp="1"/>
          </p:cNvSpPr>
          <p:nvPr>
            <p:ph type="dt" sz="half" idx="10"/>
          </p:nvPr>
        </p:nvSpPr>
        <p:spPr/>
        <p:txBody>
          <a:bodyPr/>
          <a:lstStyle/>
          <a:p>
            <a:fld id="{5EFE1DA7-BBDA-4462-9095-0F676685F32F}" type="datetimeFigureOut">
              <a:rPr lang="en-US" smtClean="0"/>
              <a:pPr/>
              <a:t>6/17/2025</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18127865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9B1990CC-15DE-483F-8E05-78A22831E514}"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4"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5"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8DF2A083-42E4-4461-90AF-BB1AC8BDFE94}"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2028356864"/>
      </p:ext>
    </p:extLst>
  </p:cSld>
  <p:clrMapOvr>
    <a:masterClrMapping/>
  </p:clrMapOvr>
  <p:transition spd="slow">
    <p:push/>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1DAF357D-06F9-48C7-9254-352BBE44C163}"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3"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4"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8CF7477D-8DB0-4D2D-A932-D91C2C2AC058}"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1229236693"/>
      </p:ext>
    </p:extLst>
  </p:cSld>
  <p:clrMapOvr>
    <a:masterClrMapping/>
  </p:clrMapOvr>
  <p:transition spd="slow">
    <p:push/>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3" y="273049"/>
            <a:ext cx="4011084" cy="1162051"/>
          </a:xfrm>
        </p:spPr>
        <p:txBody>
          <a:bodyPr anchor="b"/>
          <a:lstStyle>
            <a:lvl1pPr algn="l">
              <a:defRPr sz="2667" b="1"/>
            </a:lvl1pPr>
          </a:lstStyle>
          <a:p>
            <a:r>
              <a:rPr lang="es-ES"/>
              <a:t>Haga clic para modificar el estilo de título del patrón</a:t>
            </a:r>
            <a:endParaRPr lang="en-US"/>
          </a:p>
        </p:txBody>
      </p:sp>
      <p:sp>
        <p:nvSpPr>
          <p:cNvPr id="3" name="2 Marcador de contenido"/>
          <p:cNvSpPr>
            <a:spLocks noGrp="1"/>
          </p:cNvSpPr>
          <p:nvPr>
            <p:ph idx="1"/>
          </p:nvPr>
        </p:nvSpPr>
        <p:spPr>
          <a:xfrm>
            <a:off x="4766733" y="273054"/>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609603" y="1435104"/>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B4E9ED3D-3BF5-463C-B8BD-C2C94E03FF4A}"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87EEEF89-E0C1-4F93-BFB7-4263213F8EB4}"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318100055"/>
      </p:ext>
    </p:extLst>
  </p:cSld>
  <p:clrMapOvr>
    <a:masterClrMapping/>
  </p:clrMapOvr>
  <p:transition spd="slow">
    <p:push/>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1"/>
            <a:ext cx="7315200" cy="566739"/>
          </a:xfrm>
        </p:spPr>
        <p:txBody>
          <a:bodyPr anchor="b"/>
          <a:lstStyle>
            <a:lvl1pPr algn="l">
              <a:defRPr sz="2667"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en-US" noProof="0"/>
          </a:p>
        </p:txBody>
      </p:sp>
      <p:sp>
        <p:nvSpPr>
          <p:cNvPr id="4" name="3 Marcador de texto"/>
          <p:cNvSpPr>
            <a:spLocks noGrp="1"/>
          </p:cNvSpPr>
          <p:nvPr>
            <p:ph type="body" sz="half" idx="2"/>
          </p:nvPr>
        </p:nvSpPr>
        <p:spPr>
          <a:xfrm>
            <a:off x="2389717" y="5367341"/>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A6947764-1D08-406C-8248-2FE07BF9C1C8}"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BB0D607A-1706-4D6C-8B90-FB2926F06326}"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4149274444"/>
      </p:ext>
    </p:extLst>
  </p:cSld>
  <p:clrMapOvr>
    <a:masterClrMapping/>
  </p:clrMapOvr>
  <p:transition spd="slow">
    <p:push/>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F8D1FE3C-112D-4CCC-BE46-79A4E2BEF720}"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B03AB340-E488-4574-9D94-07451A217250}"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3455429180"/>
      </p:ext>
    </p:extLst>
  </p:cSld>
  <p:clrMapOvr>
    <a:masterClrMapping/>
  </p:clrMapOvr>
  <p:transition spd="slow">
    <p:push/>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fld id="{AF6687F8-96A1-4C84-AECF-589103B91475}"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ctr"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5CA7E89D-2D33-4C4F-9D94-08B11A55F270}"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350379870"/>
      </p:ext>
    </p:extLst>
  </p:cSld>
  <p:clrMapOvr>
    <a:masterClrMapping/>
  </p:clrMapOvr>
  <p:transition spd="slow">
    <p:push/>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3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45E32F51-83E0-4D9F-BD91-BD0D145E0D5B}"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00010569"/>
      </p:ext>
    </p:extLst>
  </p:cSld>
  <p:clrMapOvr>
    <a:masterClrMapping/>
  </p:clrMapOvr>
  <p:transition spd="slow">
    <p:push/>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28E7B49-02D8-4DFC-86CC-86E3CC9BD77E}"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784945043"/>
      </p:ext>
    </p:extLst>
  </p:cSld>
  <p:clrMapOvr>
    <a:masterClrMapping/>
  </p:clrMapOvr>
  <p:transition spd="slow">
    <p:push/>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3E2CF01-5198-4355-8B2B-B1A5FA1D720B}"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66422237"/>
      </p:ext>
    </p:extLst>
  </p:cSld>
  <p:clrMapOvr>
    <a:masterClrMapping/>
  </p:clrMapOvr>
  <p:transition spd="slow">
    <p:push/>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904C514-4F87-495B-A4CB-A4A7A361365E}"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133885481"/>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fecha 2"/>
          <p:cNvSpPr>
            <a:spLocks noGrp="1"/>
          </p:cNvSpPr>
          <p:nvPr>
            <p:ph type="dt" sz="half" idx="10"/>
          </p:nvPr>
        </p:nvSpPr>
        <p:spPr/>
        <p:txBody>
          <a:bodyPr/>
          <a:lstStyle/>
          <a:p>
            <a:fld id="{5EFE1DA7-BBDA-4462-9095-0F676685F32F}" type="datetimeFigureOut">
              <a:rPr lang="en-US" smtClean="0"/>
              <a:pPr/>
              <a:t>6/17/2025</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25131383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6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8" name="7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9" name="8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E926E2E-3E7A-496E-8BAE-7DB158B5BFA6}"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843814742"/>
      </p:ext>
    </p:extLst>
  </p:cSld>
  <p:clrMapOvr>
    <a:masterClrMapping/>
  </p:clrMapOvr>
  <p:transition spd="slow">
    <p:push/>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4" name="3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4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15BF49C-48A0-4152-B29A-C6C25D61AB45}"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953035960"/>
      </p:ext>
    </p:extLst>
  </p:cSld>
  <p:clrMapOvr>
    <a:masterClrMapping/>
  </p:clrMapOvr>
  <p:transition spd="slow">
    <p:push/>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3" name="2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4" name="3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4FF47D3-71D3-4EBD-9590-9271740A37AD}"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650198017"/>
      </p:ext>
    </p:extLst>
  </p:cSld>
  <p:clrMapOvr>
    <a:masterClrMapping/>
  </p:clrMapOvr>
  <p:transition spd="slow">
    <p:push/>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587CCC9-B8A0-4AC2-B423-50AE0980E9B7}"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3964849354"/>
      </p:ext>
    </p:extLst>
  </p:cSld>
  <p:clrMapOvr>
    <a:masterClrMapping/>
  </p:clrMapOvr>
  <p:transition spd="slow">
    <p:push/>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D6845D9-8122-4E97-8E41-FA65E85776BA}"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561807564"/>
      </p:ext>
    </p:extLst>
  </p:cSld>
  <p:clrMapOvr>
    <a:masterClrMapping/>
  </p:clrMapOvr>
  <p:transition spd="slow">
    <p:push/>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715360A-BAC8-4420-9534-8CB536773A7F}"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4213333494"/>
      </p:ext>
    </p:extLst>
  </p:cSld>
  <p:clrMapOvr>
    <a:masterClrMapping/>
  </p:clrMapOvr>
  <p:transition spd="slow">
    <p:push/>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261B99E-ADE6-449B-876B-CF6D602A0CF9}"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754687847"/>
      </p:ext>
    </p:extLst>
  </p:cSld>
  <p:clrMapOvr>
    <a:masterClrMapping/>
  </p:clrMapOvr>
  <p:transition spd="slow">
    <p:push/>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modificar el estilo de subtítulo del patrón</a:t>
            </a:r>
            <a:endParaRPr lang="es-CL"/>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58438300"/>
      </p:ext>
    </p:extLst>
  </p:cSld>
  <p:clrMapOvr>
    <a:masterClrMapping/>
  </p:clrMapOvr>
  <p:transition spd="slow">
    <p:push/>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45492939"/>
      </p:ext>
    </p:extLst>
  </p:cSld>
  <p:clrMapOvr>
    <a:masterClrMapping/>
  </p:clrMapOvr>
  <p:transition spd="slow">
    <p:push/>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5333"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92225187"/>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5EFE1DA7-BBDA-4462-9095-0F676685F32F}" type="datetimeFigureOut">
              <a:rPr lang="en-US" smtClean="0"/>
              <a:pPr/>
              <a:t>6/17/2025</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14281239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57427062"/>
      </p:ext>
    </p:extLst>
  </p:cSld>
  <p:clrMapOvr>
    <a:masterClrMapping/>
  </p:clrMapOvr>
  <p:transition spd="slow">
    <p:push/>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9"/>
            <a:ext cx="10972800" cy="1143000"/>
          </a:xfrm>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6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7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8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7802933"/>
      </p:ext>
    </p:extLst>
  </p:cSld>
  <p:clrMapOvr>
    <a:masterClrMapping/>
  </p:clrMapOvr>
  <p:transition spd="slow">
    <p:push/>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3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60887591"/>
      </p:ext>
    </p:extLst>
  </p:cSld>
  <p:clrMapOvr>
    <a:masterClrMapping/>
  </p:clrMapOvr>
  <p:transition spd="slow">
    <p:push/>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2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3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10029511"/>
      </p:ext>
    </p:extLst>
  </p:cSld>
  <p:clrMapOvr>
    <a:masterClrMapping/>
  </p:clrMapOvr>
  <p:transition spd="slow">
    <p:push/>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2" y="273049"/>
            <a:ext cx="4011084" cy="1162051"/>
          </a:xfrm>
        </p:spPr>
        <p:txBody>
          <a:bodyPr anchor="b"/>
          <a:lstStyle>
            <a:lvl1pPr algn="l">
              <a:defRPr sz="2667" b="1"/>
            </a:lvl1pPr>
          </a:lstStyle>
          <a:p>
            <a:r>
              <a:rPr lang="es-ES"/>
              <a:t>Haga clic para modificar el estilo de título del patrón</a:t>
            </a:r>
            <a:endParaRPr lang="es-CL"/>
          </a:p>
        </p:txBody>
      </p:sp>
      <p:sp>
        <p:nvSpPr>
          <p:cNvPr id="3" name="2 Marcador de contenido"/>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65051709"/>
      </p:ext>
    </p:extLst>
  </p:cSld>
  <p:clrMapOvr>
    <a:masterClrMapping/>
  </p:clrMapOvr>
  <p:transition spd="slow">
    <p:push/>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9"/>
          </a:xfrm>
        </p:spPr>
        <p:txBody>
          <a:bodyPr anchor="b"/>
          <a:lstStyle>
            <a:lvl1pPr algn="l">
              <a:defRPr sz="2667"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s-CL"/>
          </a:p>
        </p:txBody>
      </p:sp>
      <p:sp>
        <p:nvSpPr>
          <p:cNvPr id="4" name="3 Marcador de texto"/>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87920862"/>
      </p:ext>
    </p:extLst>
  </p:cSld>
  <p:clrMapOvr>
    <a:masterClrMapping/>
  </p:clrMapOvr>
  <p:transition spd="slow">
    <p:push/>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62113620"/>
      </p:ext>
    </p:extLst>
  </p:cSld>
  <p:clrMapOvr>
    <a:masterClrMapping/>
  </p:clrMapOvr>
  <p:transition spd="slow">
    <p:push/>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06375"/>
            <a:ext cx="2743200" cy="4387851"/>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609600" y="206375"/>
            <a:ext cx="8026400" cy="4387851"/>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74110322"/>
      </p:ext>
    </p:extLst>
  </p:cSld>
  <p:clrMapOvr>
    <a:masterClrMapping/>
  </p:clrMapOvr>
  <p:transition spd="slow">
    <p:push/>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8"/>
            <a:ext cx="103632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s-ES"/>
              <a:t>Haga clic para modificar el estilo de subtítulo del patrón</a:t>
            </a:r>
            <a:endParaRPr lang="es-CL"/>
          </a:p>
        </p:txBody>
      </p:sp>
      <p:sp>
        <p:nvSpPr>
          <p:cNvPr id="4" name="3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138629995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3648471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5EFE1DA7-BBDA-4462-9095-0F676685F32F}" type="datetimeFigureOut">
              <a:rPr lang="en-US" smtClean="0"/>
              <a:pPr/>
              <a:t>6/17/2025</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46641660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5333"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70" indent="0">
              <a:buNone/>
              <a:defRPr sz="2400">
                <a:solidFill>
                  <a:schemeClr val="tx1">
                    <a:tint val="75000"/>
                  </a:schemeClr>
                </a:solidFill>
              </a:defRPr>
            </a:lvl2pPr>
            <a:lvl3pPr marL="1219140" indent="0">
              <a:buNone/>
              <a:defRPr sz="2133">
                <a:solidFill>
                  <a:schemeClr val="tx1">
                    <a:tint val="75000"/>
                  </a:schemeClr>
                </a:solidFill>
              </a:defRPr>
            </a:lvl3pPr>
            <a:lvl4pPr marL="1828709" indent="0">
              <a:buNone/>
              <a:defRPr sz="1867">
                <a:solidFill>
                  <a:schemeClr val="tx1">
                    <a:tint val="75000"/>
                  </a:schemeClr>
                </a:solidFill>
              </a:defRPr>
            </a:lvl4pPr>
            <a:lvl5pPr marL="2438278" indent="0">
              <a:buNone/>
              <a:defRPr sz="1867">
                <a:solidFill>
                  <a:schemeClr val="tx1">
                    <a:tint val="75000"/>
                  </a:schemeClr>
                </a:solidFill>
              </a:defRPr>
            </a:lvl5pPr>
            <a:lvl6pPr marL="3047848" indent="0">
              <a:buNone/>
              <a:defRPr sz="1867">
                <a:solidFill>
                  <a:schemeClr val="tx1">
                    <a:tint val="75000"/>
                  </a:schemeClr>
                </a:solidFill>
              </a:defRPr>
            </a:lvl6pPr>
            <a:lvl7pPr marL="3657418" indent="0">
              <a:buNone/>
              <a:defRPr sz="1867">
                <a:solidFill>
                  <a:schemeClr val="tx1">
                    <a:tint val="75000"/>
                  </a:schemeClr>
                </a:solidFill>
              </a:defRPr>
            </a:lvl7pPr>
            <a:lvl8pPr marL="4266987" indent="0">
              <a:buNone/>
              <a:defRPr sz="1867">
                <a:solidFill>
                  <a:schemeClr val="tx1">
                    <a:tint val="75000"/>
                  </a:schemeClr>
                </a:solidFill>
              </a:defRPr>
            </a:lvl8pPr>
            <a:lvl9pPr marL="4876557" indent="0">
              <a:buNone/>
              <a:defRPr sz="1867">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278432241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609600" y="1200152"/>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6197600" y="1200152"/>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1634525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9"/>
            <a:ext cx="10972800" cy="1143000"/>
          </a:xfrm>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535113"/>
            <a:ext cx="5386917" cy="639763"/>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6193370" y="1535113"/>
            <a:ext cx="5389033" cy="639763"/>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s-ES"/>
              <a:t>Haga clic para modificar el estilo de texto del patrón</a:t>
            </a:r>
          </a:p>
        </p:txBody>
      </p:sp>
      <p:sp>
        <p:nvSpPr>
          <p:cNvPr id="6" name="5 Marcador de contenido"/>
          <p:cNvSpPr>
            <a:spLocks noGrp="1"/>
          </p:cNvSpPr>
          <p:nvPr>
            <p:ph sz="quarter" idx="4"/>
          </p:nvPr>
        </p:nvSpPr>
        <p:spPr>
          <a:xfrm>
            <a:off x="6193370"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6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8" name="7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9" name="8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285946086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4" name="3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5" name="4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236469826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3" name="2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4" name="3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34905961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3" y="273049"/>
            <a:ext cx="4011084" cy="1162051"/>
          </a:xfrm>
        </p:spPr>
        <p:txBody>
          <a:bodyPr anchor="b"/>
          <a:lstStyle>
            <a:lvl1pPr algn="l">
              <a:defRPr sz="2667" b="1"/>
            </a:lvl1pPr>
          </a:lstStyle>
          <a:p>
            <a:r>
              <a:rPr lang="es-ES"/>
              <a:t>Haga clic para modificar el estilo de título del patrón</a:t>
            </a:r>
            <a:endParaRPr lang="es-CL"/>
          </a:p>
        </p:txBody>
      </p:sp>
      <p:sp>
        <p:nvSpPr>
          <p:cNvPr id="3" name="2 Marcador de contenido"/>
          <p:cNvSpPr>
            <a:spLocks noGrp="1"/>
          </p:cNvSpPr>
          <p:nvPr>
            <p:ph idx="1"/>
          </p:nvPr>
        </p:nvSpPr>
        <p:spPr>
          <a:xfrm>
            <a:off x="4766733" y="273053"/>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609603" y="1435103"/>
            <a:ext cx="4011084" cy="46910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56101796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1"/>
            <a:ext cx="7315200" cy="566739"/>
          </a:xfrm>
        </p:spPr>
        <p:txBody>
          <a:bodyPr anchor="b"/>
          <a:lstStyle>
            <a:lvl1pPr algn="l">
              <a:defRPr sz="2667"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endParaRPr lang="es-CL"/>
          </a:p>
        </p:txBody>
      </p:sp>
      <p:sp>
        <p:nvSpPr>
          <p:cNvPr id="4" name="3 Marcador de texto"/>
          <p:cNvSpPr>
            <a:spLocks noGrp="1"/>
          </p:cNvSpPr>
          <p:nvPr>
            <p:ph type="body" sz="half" idx="2"/>
          </p:nvPr>
        </p:nvSpPr>
        <p:spPr>
          <a:xfrm>
            <a:off x="2389717" y="5367339"/>
            <a:ext cx="7315200" cy="8048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6" name="5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26171959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78799256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06376"/>
            <a:ext cx="2743200" cy="4387851"/>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609600" y="206376"/>
            <a:ext cx="8026400" cy="4387851"/>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10"/>
          </p:nvPr>
        </p:nvSpPr>
        <p:spPr/>
        <p:txBody>
          <a:body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5" name="4 Marcador de pie de página"/>
          <p:cNvSpPr>
            <a:spLocks noGrp="1"/>
          </p:cNvSpPr>
          <p:nvPr>
            <p:ph type="ftr" sz="quarter" idx="11"/>
          </p:nvPr>
        </p:nvSpPr>
        <p:spPr/>
        <p:txBody>
          <a:bodyPr/>
          <a:lstStyle/>
          <a:p>
            <a:pPr defTabSz="1219140"/>
            <a:endParaRPr lang="es-CL">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113011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5EFE1DA7-BBDA-4462-9095-0F676685F32F}" type="datetimeFigureOut">
              <a:rPr lang="en-US" smtClean="0"/>
              <a:pPr/>
              <a:t>6/17/2025</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805373B6-7767-4500-9CF4-50EDE82A5C85}" type="slidenum">
              <a:rPr lang="en-US" smtClean="0"/>
              <a:pPr/>
              <a:t>‹Nº›</a:t>
            </a:fld>
            <a:endParaRPr lang="en-US"/>
          </a:p>
        </p:txBody>
      </p:sp>
    </p:spTree>
    <p:extLst>
      <p:ext uri="{BB962C8B-B14F-4D97-AF65-F5344CB8AC3E}">
        <p14:creationId xmlns:p14="http://schemas.microsoft.com/office/powerpoint/2010/main" val="753170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FE1DA7-BBDA-4462-9095-0F676685F32F}" type="datetimeFigureOut">
              <a:rPr lang="en-US" smtClean="0"/>
              <a:pPr/>
              <a:t>6/17/2025</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5373B6-7767-4500-9CF4-50EDE82A5C85}" type="slidenum">
              <a:rPr lang="en-US" smtClean="0"/>
              <a:pPr/>
              <a:t>‹Nº›</a:t>
            </a:fld>
            <a:endParaRPr lang="en-US"/>
          </a:p>
        </p:txBody>
      </p:sp>
    </p:spTree>
    <p:extLst>
      <p:ext uri="{BB962C8B-B14F-4D97-AF65-F5344CB8AC3E}">
        <p14:creationId xmlns:p14="http://schemas.microsoft.com/office/powerpoint/2010/main" val="16528127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36829134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s-CL"/>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BC4FE9E2-0747-4DD4-ACBB-01A0FEF51709}" type="datetimeFigureOut">
              <a:rPr lang="es-CL" smtClean="0">
                <a:solidFill>
                  <a:prstClr val="black">
                    <a:tint val="75000"/>
                  </a:prstClr>
                </a:solidFill>
              </a:rPr>
              <a:pPr defTabSz="1219170"/>
              <a:t>17-06-2025</a:t>
            </a:fld>
            <a:endParaRPr lang="es-CL">
              <a:solidFill>
                <a:prstClr val="black">
                  <a:tint val="75000"/>
                </a:prstClr>
              </a:solidFil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s-CL">
              <a:solidFill>
                <a:prstClr val="black">
                  <a:tint val="75000"/>
                </a:prstClr>
              </a:solidFill>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8050EEF2-2A67-4F1B-9203-5363283E7F6A}" type="slidenum">
              <a:rPr lang="es-CL" smtClean="0">
                <a:solidFill>
                  <a:prstClr val="black">
                    <a:tint val="75000"/>
                  </a:prstClr>
                </a:solidFill>
              </a:rPr>
              <a:pPr defTabSz="1219170"/>
              <a:t>‹Nº›</a:t>
            </a:fld>
            <a:endParaRPr lang="es-CL">
              <a:solidFill>
                <a:prstClr val="black">
                  <a:tint val="75000"/>
                </a:prstClr>
              </a:solidFill>
            </a:endParaRPr>
          </a:p>
        </p:txBody>
      </p:sp>
    </p:spTree>
    <p:extLst>
      <p:ext uri="{BB962C8B-B14F-4D97-AF65-F5344CB8AC3E}">
        <p14:creationId xmlns:p14="http://schemas.microsoft.com/office/powerpoint/2010/main" val="393983190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s-CL"/>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3505754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spd="slow">
    <p:push/>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s-CL"/>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09600" y="274637"/>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5123"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16740" name="Rectangle 4"/>
          <p:cNvSpPr>
            <a:spLocks noGrp="1" noChangeArrowheads="1"/>
          </p:cNvSpPr>
          <p:nvPr>
            <p:ph type="dt" sz="half" idx="2"/>
          </p:nvPr>
        </p:nvSpPr>
        <p:spPr bwMode="auto">
          <a:xfrm>
            <a:off x="609600" y="6245225"/>
            <a:ext cx="2844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867">
                <a:solidFill>
                  <a:srgbClr val="000000"/>
                </a:solidFill>
                <a:ea typeface="ＭＳ Ｐゴシック" charset="-128"/>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fld id="{D6910122-A32D-4276-BC95-8AE0C1C45136}" type="datetime1">
              <a:rPr kumimoji="0" lang="es-ES_tradnl"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116741" name="Rectangle 5"/>
          <p:cNvSpPr>
            <a:spLocks noGrp="1" noChangeArrowheads="1"/>
          </p:cNvSpPr>
          <p:nvPr>
            <p:ph type="ftr" sz="quarter" idx="3"/>
          </p:nvPr>
        </p:nvSpPr>
        <p:spPr bwMode="auto">
          <a:xfrm>
            <a:off x="4165600" y="6245225"/>
            <a:ext cx="3860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867">
                <a:solidFill>
                  <a:srgbClr val="000000"/>
                </a:solidFill>
                <a:ea typeface="ＭＳ Ｐゴシック" charset="-128"/>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
        <p:nvSpPr>
          <p:cNvPr id="116742" name="Rectangle 6"/>
          <p:cNvSpPr>
            <a:spLocks noGrp="1" noChangeArrowheads="1"/>
          </p:cNvSpPr>
          <p:nvPr>
            <p:ph type="sldNum" sz="quarter" idx="4"/>
          </p:nvPr>
        </p:nvSpPr>
        <p:spPr bwMode="auto">
          <a:xfrm>
            <a:off x="8737600" y="6245225"/>
            <a:ext cx="2844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867">
                <a:solidFill>
                  <a:srgbClr val="000000"/>
                </a:solidFill>
                <a:ea typeface="ＭＳ Ｐゴシック" charset="-128"/>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8FCA36F3-4BF8-45B1-A6C0-3F77D5A4C2BF}" type="slidenum">
              <a:rPr kumimoji="0" lang="es-ES" sz="1867" b="0" i="0" u="none" strike="noStrike" kern="1200" cap="none" spc="0" normalizeH="0" baseline="0" noProof="0" smtClean="0">
                <a:ln>
                  <a:noFill/>
                </a:ln>
                <a:solidFill>
                  <a:srgbClr val="000000"/>
                </a:solidFill>
                <a:effectLst/>
                <a:uLnTx/>
                <a:uFillTx/>
                <a:latin typeface="Arial"/>
                <a:ea typeface="ＭＳ Ｐゴシック" charset="-128"/>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ES" sz="1867" b="0" i="0" u="none" strike="noStrike" kern="1200" cap="none" spc="0" normalizeH="0" baseline="0" noProof="0">
              <a:ln>
                <a:noFill/>
              </a:ln>
              <a:solidFill>
                <a:srgbClr val="000000"/>
              </a:solidFill>
              <a:effectLst/>
              <a:uLnTx/>
              <a:uFillTx/>
              <a:latin typeface="Arial"/>
              <a:ea typeface="ＭＳ Ｐゴシック" charset="-128"/>
              <a:cs typeface="+mn-cs"/>
            </a:endParaRPr>
          </a:p>
        </p:txBody>
      </p:sp>
    </p:spTree>
    <p:extLst>
      <p:ext uri="{BB962C8B-B14F-4D97-AF65-F5344CB8AC3E}">
        <p14:creationId xmlns:p14="http://schemas.microsoft.com/office/powerpoint/2010/main" val="2445966244"/>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ransition spd="slow">
    <p:push/>
  </p:transition>
  <p:txStyles>
    <p:titleStyle>
      <a:lvl1pPr algn="ctr" rtl="0" eaLnBrk="0" fontAlgn="base" hangingPunct="0">
        <a:spcBef>
          <a:spcPct val="0"/>
        </a:spcBef>
        <a:spcAft>
          <a:spcPct val="0"/>
        </a:spcAft>
        <a:defRPr sz="5867">
          <a:solidFill>
            <a:schemeClr val="tx2"/>
          </a:solidFill>
          <a:latin typeface="+mj-lt"/>
          <a:ea typeface="+mj-ea"/>
          <a:cs typeface="+mj-cs"/>
        </a:defRPr>
      </a:lvl1pPr>
      <a:lvl2pPr algn="ctr" rtl="0" eaLnBrk="0" fontAlgn="base" hangingPunct="0">
        <a:spcBef>
          <a:spcPct val="0"/>
        </a:spcBef>
        <a:spcAft>
          <a:spcPct val="0"/>
        </a:spcAft>
        <a:defRPr sz="5867">
          <a:solidFill>
            <a:schemeClr val="tx2"/>
          </a:solidFill>
          <a:latin typeface="Arial" charset="0"/>
        </a:defRPr>
      </a:lvl2pPr>
      <a:lvl3pPr algn="ctr" rtl="0" eaLnBrk="0" fontAlgn="base" hangingPunct="0">
        <a:spcBef>
          <a:spcPct val="0"/>
        </a:spcBef>
        <a:spcAft>
          <a:spcPct val="0"/>
        </a:spcAft>
        <a:defRPr sz="5867">
          <a:solidFill>
            <a:schemeClr val="tx2"/>
          </a:solidFill>
          <a:latin typeface="Arial" charset="0"/>
        </a:defRPr>
      </a:lvl3pPr>
      <a:lvl4pPr algn="ctr" rtl="0" eaLnBrk="0" fontAlgn="base" hangingPunct="0">
        <a:spcBef>
          <a:spcPct val="0"/>
        </a:spcBef>
        <a:spcAft>
          <a:spcPct val="0"/>
        </a:spcAft>
        <a:defRPr sz="5867">
          <a:solidFill>
            <a:schemeClr val="tx2"/>
          </a:solidFill>
          <a:latin typeface="Arial" charset="0"/>
        </a:defRPr>
      </a:lvl4pPr>
      <a:lvl5pPr algn="ctr" rtl="0" eaLnBrk="0" fontAlgn="base" hangingPunct="0">
        <a:spcBef>
          <a:spcPct val="0"/>
        </a:spcBef>
        <a:spcAft>
          <a:spcPct val="0"/>
        </a:spcAft>
        <a:defRPr sz="5867">
          <a:solidFill>
            <a:schemeClr val="tx2"/>
          </a:solidFill>
          <a:latin typeface="Arial" charset="0"/>
        </a:defRPr>
      </a:lvl5pPr>
      <a:lvl6pPr marL="609585" algn="ctr" rtl="0" fontAlgn="base">
        <a:spcBef>
          <a:spcPct val="0"/>
        </a:spcBef>
        <a:spcAft>
          <a:spcPct val="0"/>
        </a:spcAft>
        <a:defRPr sz="5867">
          <a:solidFill>
            <a:schemeClr val="tx2"/>
          </a:solidFill>
          <a:latin typeface="Arial" charset="0"/>
        </a:defRPr>
      </a:lvl6pPr>
      <a:lvl7pPr marL="1219170" algn="ctr" rtl="0" fontAlgn="base">
        <a:spcBef>
          <a:spcPct val="0"/>
        </a:spcBef>
        <a:spcAft>
          <a:spcPct val="0"/>
        </a:spcAft>
        <a:defRPr sz="5867">
          <a:solidFill>
            <a:schemeClr val="tx2"/>
          </a:solidFill>
          <a:latin typeface="Arial" charset="0"/>
        </a:defRPr>
      </a:lvl7pPr>
      <a:lvl8pPr marL="1828754" algn="ctr" rtl="0" fontAlgn="base">
        <a:spcBef>
          <a:spcPct val="0"/>
        </a:spcBef>
        <a:spcAft>
          <a:spcPct val="0"/>
        </a:spcAft>
        <a:defRPr sz="5867">
          <a:solidFill>
            <a:schemeClr val="tx2"/>
          </a:solidFill>
          <a:latin typeface="Arial" charset="0"/>
        </a:defRPr>
      </a:lvl8pPr>
      <a:lvl9pPr marL="2438339" algn="ctr" rtl="0" fontAlgn="base">
        <a:spcBef>
          <a:spcPct val="0"/>
        </a:spcBef>
        <a:spcAft>
          <a:spcPct val="0"/>
        </a:spcAft>
        <a:defRPr sz="5867">
          <a:solidFill>
            <a:schemeClr val="tx2"/>
          </a:solidFill>
          <a:latin typeface="Arial" charset="0"/>
        </a:defRPr>
      </a:lvl9pPr>
    </p:titleStyle>
    <p:bodyStyle>
      <a:lvl1pPr marL="457189" indent="-457189" algn="l" rtl="0" eaLnBrk="0" fontAlgn="base" hangingPunct="0">
        <a:spcBef>
          <a:spcPct val="20000"/>
        </a:spcBef>
        <a:spcAft>
          <a:spcPct val="0"/>
        </a:spcAft>
        <a:buChar char="•"/>
        <a:defRPr sz="4267">
          <a:solidFill>
            <a:schemeClr val="tx1"/>
          </a:solidFill>
          <a:latin typeface="+mn-lt"/>
          <a:ea typeface="+mn-ea"/>
          <a:cs typeface="+mn-cs"/>
        </a:defRPr>
      </a:lvl1pPr>
      <a:lvl2pPr marL="990575" indent="-380990" algn="l" rtl="0" eaLnBrk="0" fontAlgn="base" hangingPunct="0">
        <a:spcBef>
          <a:spcPct val="20000"/>
        </a:spcBef>
        <a:spcAft>
          <a:spcPct val="0"/>
        </a:spcAft>
        <a:buChar char="–"/>
        <a:defRPr sz="3733">
          <a:solidFill>
            <a:schemeClr val="tx1"/>
          </a:solidFill>
          <a:latin typeface="+mn-lt"/>
        </a:defRPr>
      </a:lvl2pPr>
      <a:lvl3pPr marL="1523962" indent="-304792" algn="l" rtl="0" eaLnBrk="0" fontAlgn="base" hangingPunct="0">
        <a:spcBef>
          <a:spcPct val="20000"/>
        </a:spcBef>
        <a:spcAft>
          <a:spcPct val="0"/>
        </a:spcAft>
        <a:buChar char="•"/>
        <a:defRPr sz="3200">
          <a:solidFill>
            <a:schemeClr val="tx1"/>
          </a:solidFill>
          <a:latin typeface="+mn-lt"/>
        </a:defRPr>
      </a:lvl3pPr>
      <a:lvl4pPr marL="2133547" indent="-304792" algn="l" rtl="0" eaLnBrk="0" fontAlgn="base" hangingPunct="0">
        <a:spcBef>
          <a:spcPct val="20000"/>
        </a:spcBef>
        <a:spcAft>
          <a:spcPct val="0"/>
        </a:spcAft>
        <a:buChar char="–"/>
        <a:defRPr sz="2667">
          <a:solidFill>
            <a:schemeClr val="tx1"/>
          </a:solidFill>
          <a:latin typeface="+mn-lt"/>
        </a:defRPr>
      </a:lvl4pPr>
      <a:lvl5pPr marL="2743131" indent="-304792" algn="l" rtl="0" eaLnBrk="0" fontAlgn="base" hangingPunct="0">
        <a:spcBef>
          <a:spcPct val="20000"/>
        </a:spcBef>
        <a:spcAft>
          <a:spcPct val="0"/>
        </a:spcAft>
        <a:buChar char="»"/>
        <a:defRPr sz="2667">
          <a:solidFill>
            <a:schemeClr val="tx1"/>
          </a:solidFill>
          <a:latin typeface="+mn-lt"/>
        </a:defRPr>
      </a:lvl5pPr>
      <a:lvl6pPr marL="3352716" indent="-304792" algn="l" rtl="0" fontAlgn="base">
        <a:spcBef>
          <a:spcPct val="20000"/>
        </a:spcBef>
        <a:spcAft>
          <a:spcPct val="0"/>
        </a:spcAft>
        <a:buChar char="»"/>
        <a:defRPr sz="2667">
          <a:solidFill>
            <a:schemeClr val="tx1"/>
          </a:solidFill>
          <a:latin typeface="+mn-lt"/>
        </a:defRPr>
      </a:lvl6pPr>
      <a:lvl7pPr marL="3962301" indent="-304792" algn="l" rtl="0" fontAlgn="base">
        <a:spcBef>
          <a:spcPct val="20000"/>
        </a:spcBef>
        <a:spcAft>
          <a:spcPct val="0"/>
        </a:spcAft>
        <a:buChar char="»"/>
        <a:defRPr sz="2667">
          <a:solidFill>
            <a:schemeClr val="tx1"/>
          </a:solidFill>
          <a:latin typeface="+mn-lt"/>
        </a:defRPr>
      </a:lvl7pPr>
      <a:lvl8pPr marL="4571886" indent="-304792" algn="l" rtl="0" fontAlgn="base">
        <a:spcBef>
          <a:spcPct val="20000"/>
        </a:spcBef>
        <a:spcAft>
          <a:spcPct val="0"/>
        </a:spcAft>
        <a:buChar char="»"/>
        <a:defRPr sz="2667">
          <a:solidFill>
            <a:schemeClr val="tx1"/>
          </a:solidFill>
          <a:latin typeface="+mn-lt"/>
        </a:defRPr>
      </a:lvl8pPr>
      <a:lvl9pPr marL="5181470" indent="-304792" algn="l" rtl="0" fontAlgn="base">
        <a:spcBef>
          <a:spcPct val="20000"/>
        </a:spcBef>
        <a:spcAft>
          <a:spcPct val="0"/>
        </a:spcAft>
        <a:buChar char="»"/>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900193C-CDFF-4A0D-AE5E-2CFA39F11F22}" type="slidenum">
              <a:rPr kumimoji="0" lang="es-ES" sz="2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018792239"/>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spd="slow">
    <p:push/>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fld id="{BC4FE9E2-0747-4DD4-ACBB-01A0FEF51709}" type="datetimeFigureOut">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17-06-2025</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8050EEF2-2A67-4F1B-9203-5363283E7F6A}" type="slidenum">
              <a:rPr kumimoji="0" lang="es-CL"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‹Nº›</a:t>
            </a:fld>
            <a:endParaRPr kumimoji="0" lang="es-CL"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741439"/>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ransition spd="slow">
    <p:push/>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s-CL"/>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fecha"/>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40"/>
            <a:fld id="{BC4FE9E2-0747-4DD4-ACBB-01A0FEF51709}" type="datetimeFigureOut">
              <a:rPr lang="es-CL" smtClean="0">
                <a:solidFill>
                  <a:prstClr val="black">
                    <a:tint val="75000"/>
                  </a:prstClr>
                </a:solidFill>
              </a:rPr>
              <a:pPr defTabSz="1219140"/>
              <a:t>17-06-2025</a:t>
            </a:fld>
            <a:endParaRPr lang="es-CL">
              <a:solidFill>
                <a:prstClr val="black">
                  <a:tint val="75000"/>
                </a:prstClr>
              </a:solidFill>
            </a:endParaRPr>
          </a:p>
        </p:txBody>
      </p:sp>
      <p:sp>
        <p:nvSpPr>
          <p:cNvPr id="5" name="4 Marcador de pie de página"/>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40"/>
            <a:endParaRPr lang="es-CL">
              <a:solidFill>
                <a:prstClr val="black">
                  <a:tint val="75000"/>
                </a:prstClr>
              </a:solidFill>
            </a:endParaRPr>
          </a:p>
        </p:txBody>
      </p:sp>
      <p:sp>
        <p:nvSpPr>
          <p:cNvPr id="6" name="5 Marcador de número de diapositiva"/>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40"/>
            <a:fld id="{8050EEF2-2A67-4F1B-9203-5363283E7F6A}" type="slidenum">
              <a:rPr lang="es-CL" smtClean="0">
                <a:solidFill>
                  <a:prstClr val="black">
                    <a:tint val="75000"/>
                  </a:prstClr>
                </a:solidFill>
              </a:rPr>
              <a:pPr defTabSz="1219140"/>
              <a:t>‹Nº›</a:t>
            </a:fld>
            <a:endParaRPr lang="es-CL">
              <a:solidFill>
                <a:prstClr val="black">
                  <a:tint val="75000"/>
                </a:prstClr>
              </a:solidFill>
            </a:endParaRPr>
          </a:p>
        </p:txBody>
      </p:sp>
    </p:spTree>
    <p:extLst>
      <p:ext uri="{BB962C8B-B14F-4D97-AF65-F5344CB8AC3E}">
        <p14:creationId xmlns:p14="http://schemas.microsoft.com/office/powerpoint/2010/main" val="4012880515"/>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ctr" defTabSz="1219140" rtl="0" eaLnBrk="1" latinLnBrk="0" hangingPunct="1">
        <a:spcBef>
          <a:spcPct val="0"/>
        </a:spcBef>
        <a:buNone/>
        <a:defRPr sz="5867" kern="1200">
          <a:solidFill>
            <a:schemeClr val="tx1"/>
          </a:solidFill>
          <a:latin typeface="+mj-lt"/>
          <a:ea typeface="+mj-ea"/>
          <a:cs typeface="+mj-cs"/>
        </a:defRPr>
      </a:lvl1pPr>
    </p:titleStyle>
    <p:bodyStyle>
      <a:lvl1pPr marL="457178" indent="-457178" algn="l" defTabSz="121914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50" indent="-380981" algn="l" defTabSz="121914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25" indent="-304784" algn="l" defTabSz="121914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493"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06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s-CL"/>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79.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9.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image" Target="../media/image5.jpeg"/><Relationship Id="rId1" Type="http://schemas.openxmlformats.org/officeDocument/2006/relationships/slideLayout" Target="../slideLayouts/slideLayout29.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5.jpeg"/><Relationship Id="rId1" Type="http://schemas.openxmlformats.org/officeDocument/2006/relationships/slideLayout" Target="../slideLayouts/slideLayout29.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79.xml"/><Relationship Id="rId6" Type="http://schemas.openxmlformats.org/officeDocument/2006/relationships/image" Target="../media/image39.png"/><Relationship Id="rId5" Type="http://schemas.openxmlformats.org/officeDocument/2006/relationships/image" Target="../media/image4.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0.xml"/><Relationship Id="rId1" Type="http://schemas.openxmlformats.org/officeDocument/2006/relationships/slideLayout" Target="../slideLayouts/slideLayout40.xml"/><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jpg"/><Relationship Id="rId7"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51.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jpe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jpeg"/></Relationships>
</file>

<file path=ppt/slides/_rels/slide16.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5.jpeg"/><Relationship Id="rId7" Type="http://schemas.openxmlformats.org/officeDocument/2006/relationships/image" Target="../media/image69.jpg"/><Relationship Id="rId12" Type="http://schemas.openxmlformats.org/officeDocument/2006/relationships/image" Target="../media/image74.png"/><Relationship Id="rId2" Type="http://schemas.openxmlformats.org/officeDocument/2006/relationships/notesSlide" Target="../notesSlides/notesSlide12.xml"/><Relationship Id="rId1" Type="http://schemas.openxmlformats.org/officeDocument/2006/relationships/slideLayout" Target="../slideLayouts/slideLayout62.xml"/><Relationship Id="rId6" Type="http://schemas.openxmlformats.org/officeDocument/2006/relationships/image" Target="../media/image68.jpg"/><Relationship Id="rId11" Type="http://schemas.openxmlformats.org/officeDocument/2006/relationships/image" Target="../media/image73.png"/><Relationship Id="rId5" Type="http://schemas.openxmlformats.org/officeDocument/2006/relationships/image" Target="../media/image67.jpg"/><Relationship Id="rId10" Type="http://schemas.openxmlformats.org/officeDocument/2006/relationships/image" Target="../media/image72.png"/><Relationship Id="rId4" Type="http://schemas.openxmlformats.org/officeDocument/2006/relationships/image" Target="../media/image66.jpg"/><Relationship Id="rId9" Type="http://schemas.openxmlformats.org/officeDocument/2006/relationships/image" Target="../media/image71.png"/></Relationships>
</file>

<file path=ppt/slides/_rels/slide17.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13.xml"/><Relationship Id="rId1" Type="http://schemas.openxmlformats.org/officeDocument/2006/relationships/slideLayout" Target="../slideLayouts/slideLayout73.xml"/><Relationship Id="rId6" Type="http://schemas.openxmlformats.org/officeDocument/2006/relationships/image" Target="../media/image79.jpeg"/><Relationship Id="rId5" Type="http://schemas.openxmlformats.org/officeDocument/2006/relationships/image" Target="../media/image78.jpg"/><Relationship Id="rId4" Type="http://schemas.openxmlformats.org/officeDocument/2006/relationships/image" Target="../media/image77.jpeg"/></Relationships>
</file>

<file path=ppt/slides/_rels/slide18.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2.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jpeg"/><Relationship Id="rId7"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18.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slide" Target="slide12.xml"/><Relationship Id="rId10" Type="http://schemas.openxmlformats.org/officeDocument/2006/relationships/image" Target="../media/image12.jpeg"/><Relationship Id="rId4" Type="http://schemas.openxmlformats.org/officeDocument/2006/relationships/image" Target="../media/image7.jpeg"/><Relationship Id="rId9" Type="http://schemas.openxmlformats.org/officeDocument/2006/relationships/image" Target="../media/image11.jpe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5.jpe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5.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5.jpeg"/><Relationship Id="rId7"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5.jpeg"/><Relationship Id="rId7"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 Id="rId9" Type="http://schemas.openxmlformats.org/officeDocument/2006/relationships/image" Target="../media/image34.jpeg"/></Relationships>
</file>

<file path=ppt/slides/_rels/slide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6.xml"/><Relationship Id="rId1" Type="http://schemas.openxmlformats.org/officeDocument/2006/relationships/slideLayout" Target="../slideLayouts/slideLayout40.xml"/><Relationship Id="rId6" Type="http://schemas.openxmlformats.org/officeDocument/2006/relationships/image" Target="../media/image37.png"/><Relationship Id="rId5" Type="http://schemas.microsoft.com/office/2007/relationships/hdphoto" Target="../media/hdphoto1.wdp"/><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79.xml"/><Relationship Id="rId6" Type="http://schemas.openxmlformats.org/officeDocument/2006/relationships/image" Target="../media/image39.png"/><Relationship Id="rId5" Type="http://schemas.openxmlformats.org/officeDocument/2006/relationships/image" Target="../media/image4.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Rectangle 2"/>
          <p:cNvSpPr>
            <a:spLocks noChangeArrowheads="1"/>
          </p:cNvSpPr>
          <p:nvPr/>
        </p:nvSpPr>
        <p:spPr bwMode="auto">
          <a:xfrm>
            <a:off x="3288059" y="7779"/>
            <a:ext cx="6608468" cy="6858000"/>
          </a:xfrm>
          <a:prstGeom prst="rect">
            <a:avLst/>
          </a:prstGeom>
          <a:solidFill>
            <a:schemeClr val="tx1">
              <a:alpha val="56000"/>
            </a:schemeClr>
          </a:solidFill>
          <a:ln w="9525">
            <a:noFill/>
            <a:miter lim="800000"/>
            <a:headEnd/>
            <a:tailEnd/>
          </a:ln>
        </p:spPr>
        <p:txBody>
          <a:bodyPr wrap="none" anchor="ct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pic>
        <p:nvPicPr>
          <p:cNvPr id="14" name="13 Imagen" descr="PUNTOS.png"/>
          <p:cNvPicPr>
            <a:picLocks noChangeAspect="1"/>
          </p:cNvPicPr>
          <p:nvPr/>
        </p:nvPicPr>
        <p:blipFill>
          <a:blip r:embed="rId4" cstate="print">
            <a:duotone>
              <a:schemeClr val="bg2">
                <a:shade val="45000"/>
                <a:satMod val="135000"/>
              </a:schemeClr>
              <a:prstClr val="white"/>
            </a:duotone>
          </a:blip>
          <a:stretch>
            <a:fillRect/>
          </a:stretch>
        </p:blipFill>
        <p:spPr>
          <a:xfrm>
            <a:off x="11280577" y="5349213"/>
            <a:ext cx="1281395" cy="1231899"/>
          </a:xfrm>
          <a:prstGeom prst="rect">
            <a:avLst/>
          </a:prstGeom>
        </p:spPr>
      </p:pic>
      <p:sp>
        <p:nvSpPr>
          <p:cNvPr id="15" name="14 Rectángulo"/>
          <p:cNvSpPr/>
          <p:nvPr/>
        </p:nvSpPr>
        <p:spPr>
          <a:xfrm>
            <a:off x="285709" y="190479"/>
            <a:ext cx="11715832" cy="647704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es-CL" sz="2400" b="0" i="0" u="none" strike="noStrike" kern="1200" cap="none" spc="0" normalizeH="0" baseline="0" noProof="0">
              <a:ln>
                <a:noFill/>
              </a:ln>
              <a:solidFill>
                <a:prstClr val="white"/>
              </a:solidFill>
              <a:effectLst/>
              <a:uLnTx/>
              <a:uFillTx/>
              <a:latin typeface="Calibri"/>
              <a:ea typeface="+mn-ea"/>
              <a:cs typeface="+mn-cs"/>
            </a:endParaRPr>
          </a:p>
        </p:txBody>
      </p:sp>
      <p:sp>
        <p:nvSpPr>
          <p:cNvPr id="2" name="CuadroTexto 1"/>
          <p:cNvSpPr txBox="1"/>
          <p:nvPr/>
        </p:nvSpPr>
        <p:spPr>
          <a:xfrm>
            <a:off x="2653705" y="600075"/>
            <a:ext cx="7743825" cy="5078313"/>
          </a:xfrm>
          <a:prstGeom prst="rect">
            <a:avLst/>
          </a:prstGeom>
          <a:noFill/>
        </p:spPr>
        <p:txBody>
          <a:bodyPr wrap="square" rtlCol="0">
            <a:spAutoFit/>
          </a:bodyPr>
          <a:lstStyle/>
          <a:p>
            <a:pPr algn="ctr"/>
            <a:r>
              <a:rPr lang="es-MX" sz="5400" b="1" dirty="0" smtClean="0">
                <a:solidFill>
                  <a:schemeClr val="bg1"/>
                </a:solidFill>
                <a:effectLst>
                  <a:outerShdw blurRad="38100" dist="38100" dir="2700000" algn="tl">
                    <a:srgbClr val="000000">
                      <a:alpha val="43137"/>
                    </a:srgbClr>
                  </a:outerShdw>
                </a:effectLst>
              </a:rPr>
              <a:t>PROPUESTA ACTUALIZACIÓN  </a:t>
            </a:r>
          </a:p>
          <a:p>
            <a:pPr algn="ctr"/>
            <a:r>
              <a:rPr lang="es-MX" sz="5400" b="1" dirty="0" smtClean="0">
                <a:solidFill>
                  <a:schemeClr val="bg1"/>
                </a:solidFill>
                <a:effectLst>
                  <a:outerShdw blurRad="38100" dist="38100" dir="2700000" algn="tl">
                    <a:srgbClr val="000000">
                      <a:alpha val="43137"/>
                    </a:srgbClr>
                  </a:outerShdw>
                </a:effectLst>
              </a:rPr>
              <a:t>MALLAS CURRICULARES</a:t>
            </a:r>
          </a:p>
          <a:p>
            <a:pPr algn="ctr"/>
            <a:endParaRPr lang="es-MX" sz="5400" b="1" dirty="0" smtClean="0">
              <a:solidFill>
                <a:schemeClr val="bg1"/>
              </a:solidFill>
              <a:effectLst>
                <a:outerShdw blurRad="38100" dist="38100" dir="2700000" algn="tl">
                  <a:srgbClr val="000000">
                    <a:alpha val="43137"/>
                  </a:srgbClr>
                </a:outerShdw>
              </a:effectLst>
            </a:endParaRPr>
          </a:p>
          <a:p>
            <a:pPr algn="ctr"/>
            <a:r>
              <a:rPr lang="es-MX" sz="5400" b="1" dirty="0" smtClean="0">
                <a:solidFill>
                  <a:schemeClr val="bg1"/>
                </a:solidFill>
                <a:effectLst>
                  <a:outerShdw blurRad="38100" dist="38100" dir="2700000" algn="tl">
                    <a:srgbClr val="000000">
                      <a:alpha val="43137"/>
                    </a:srgbClr>
                  </a:outerShdw>
                </a:effectLst>
              </a:rPr>
              <a:t>COHORTE 2026 -2027</a:t>
            </a:r>
            <a:endParaRPr lang="es-CL" sz="5400" b="1" dirty="0">
              <a:solidFill>
                <a:schemeClr val="bg1"/>
              </a:solidFill>
              <a:effectLst>
                <a:outerShdw blurRad="38100" dist="38100" dir="2700000" algn="tl">
                  <a:srgbClr val="000000">
                    <a:alpha val="43137"/>
                  </a:srgbClr>
                </a:outerShdw>
              </a:effectLst>
            </a:endParaRPr>
          </a:p>
          <a:p>
            <a:pPr algn="ctr"/>
            <a:endParaRPr lang="es-CL" sz="5400" b="1" dirty="0" smtClean="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7797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8" name="7 Imagen" descr="fondo ppt3.jpg"/>
          <p:cNvPicPr>
            <a:picLocks noChangeAspect="1"/>
          </p:cNvPicPr>
          <p:nvPr/>
        </p:nvPicPr>
        <p:blipFill>
          <a:blip r:embed="rId4" cstate="print"/>
          <a:stretch>
            <a:fillRect/>
          </a:stretch>
        </p:blipFill>
        <p:spPr>
          <a:xfrm>
            <a:off x="0" y="0"/>
            <a:ext cx="12192000" cy="6858000"/>
          </a:xfrm>
          <a:prstGeom prst="rect">
            <a:avLst/>
          </a:prstGeom>
        </p:spPr>
      </p:pic>
      <p:pic>
        <p:nvPicPr>
          <p:cNvPr id="10" name="9 Imagen" descr="COS_5338.jpg"/>
          <p:cNvPicPr>
            <a:picLocks noChangeAspect="1"/>
          </p:cNvPicPr>
          <p:nvPr/>
        </p:nvPicPr>
        <p:blipFill>
          <a:blip r:embed="rId5" cstate="print"/>
          <a:stretch>
            <a:fillRect/>
          </a:stretch>
        </p:blipFill>
        <p:spPr>
          <a:xfrm rot="506043">
            <a:off x="3841200" y="4332931"/>
            <a:ext cx="3428605" cy="2285992"/>
          </a:xfrm>
          <a:prstGeom prst="rect">
            <a:avLst/>
          </a:prstGeom>
          <a:ln>
            <a:noFill/>
          </a:ln>
          <a:effectLst>
            <a:outerShdw blurRad="190500" algn="tl" rotWithShape="0">
              <a:srgbClr val="000000">
                <a:alpha val="70000"/>
              </a:srgbClr>
            </a:outerShdw>
          </a:effectLst>
        </p:spPr>
      </p:pic>
      <p:pic>
        <p:nvPicPr>
          <p:cNvPr id="5" name="4 Imagen" descr="Imagen1.jpg"/>
          <p:cNvPicPr>
            <a:picLocks noChangeAspect="1"/>
          </p:cNvPicPr>
          <p:nvPr/>
        </p:nvPicPr>
        <p:blipFill>
          <a:blip r:embed="rId6" cstate="print"/>
          <a:srcRect l="8662" t="29167" r="18706" b="2777"/>
          <a:stretch>
            <a:fillRect/>
          </a:stretch>
        </p:blipFill>
        <p:spPr>
          <a:xfrm rot="21112163">
            <a:off x="328714" y="299181"/>
            <a:ext cx="5538434" cy="38095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32631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6 Imagen" descr="fondo ppt2.jpg"/>
          <p:cNvPicPr>
            <a:picLocks noChangeAspect="1"/>
          </p:cNvPicPr>
          <p:nvPr/>
        </p:nvPicPr>
        <p:blipFill>
          <a:blip r:embed="rId3" cstate="print"/>
          <a:stretch>
            <a:fillRect/>
          </a:stretch>
        </p:blipFill>
        <p:spPr>
          <a:xfrm>
            <a:off x="0" y="0"/>
            <a:ext cx="12192000" cy="6858000"/>
          </a:xfrm>
          <a:prstGeom prst="rect">
            <a:avLst/>
          </a:prstGeom>
        </p:spPr>
      </p:pic>
      <p:pic>
        <p:nvPicPr>
          <p:cNvPr id="3" name="2 Imagen" descr="DSC_9648.JPG"/>
          <p:cNvPicPr>
            <a:picLocks noChangeAspect="1"/>
          </p:cNvPicPr>
          <p:nvPr/>
        </p:nvPicPr>
        <p:blipFill>
          <a:blip r:embed="rId4" cstate="print"/>
          <a:stretch>
            <a:fillRect/>
          </a:stretch>
        </p:blipFill>
        <p:spPr>
          <a:xfrm rot="396111">
            <a:off x="3274805" y="3826609"/>
            <a:ext cx="3747303" cy="2504991"/>
          </a:xfrm>
          <a:prstGeom prst="rect">
            <a:avLst/>
          </a:prstGeom>
          <a:ln>
            <a:noFill/>
          </a:ln>
          <a:effectLst>
            <a:outerShdw blurRad="190500" algn="tl" rotWithShape="0">
              <a:srgbClr val="000000">
                <a:alpha val="70000"/>
              </a:srgbClr>
            </a:outerShdw>
          </a:effectLst>
        </p:spPr>
      </p:pic>
      <p:pic>
        <p:nvPicPr>
          <p:cNvPr id="6" name="5 Imagen" descr="cross.jpg"/>
          <p:cNvPicPr>
            <a:picLocks noChangeAspect="1"/>
          </p:cNvPicPr>
          <p:nvPr/>
        </p:nvPicPr>
        <p:blipFill>
          <a:blip r:embed="rId5" cstate="print"/>
          <a:stretch>
            <a:fillRect/>
          </a:stretch>
        </p:blipFill>
        <p:spPr>
          <a:xfrm>
            <a:off x="3524232" y="1904990"/>
            <a:ext cx="3592755" cy="22003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4 Imagen" descr="RED_4357.jpg"/>
          <p:cNvPicPr>
            <a:picLocks noChangeAspect="1"/>
          </p:cNvPicPr>
          <p:nvPr/>
        </p:nvPicPr>
        <p:blipFill>
          <a:blip r:embed="rId6" cstate="print"/>
          <a:stretch>
            <a:fillRect/>
          </a:stretch>
        </p:blipFill>
        <p:spPr>
          <a:xfrm rot="618994">
            <a:off x="-366311" y="4049391"/>
            <a:ext cx="3976484" cy="26509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2 Imagen"/>
          <p:cNvPicPr>
            <a:picLocks noChangeAspect="1"/>
          </p:cNvPicPr>
          <p:nvPr/>
        </p:nvPicPr>
        <p:blipFill>
          <a:blip r:embed="rId7" cstate="print"/>
          <a:srcRect/>
          <a:stretch>
            <a:fillRect/>
          </a:stretch>
        </p:blipFill>
        <p:spPr bwMode="auto">
          <a:xfrm>
            <a:off x="4190987" y="1714488"/>
            <a:ext cx="406408" cy="407576"/>
          </a:xfrm>
          <a:prstGeom prst="rect">
            <a:avLst/>
          </a:prstGeom>
          <a:noFill/>
          <a:ln w="9525">
            <a:noFill/>
            <a:miter lim="800000"/>
            <a:headEnd/>
            <a:tailEnd/>
          </a:ln>
        </p:spPr>
      </p:pic>
    </p:spTree>
    <p:extLst>
      <p:ext uri="{BB962C8B-B14F-4D97-AF65-F5344CB8AC3E}">
        <p14:creationId xmlns:p14="http://schemas.microsoft.com/office/powerpoint/2010/main" val="3014959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9" name="8 Imagen" descr="fondo ppt1.jpg"/>
          <p:cNvPicPr>
            <a:picLocks noChangeAspect="1"/>
          </p:cNvPicPr>
          <p:nvPr/>
        </p:nvPicPr>
        <p:blipFill>
          <a:blip r:embed="rId3" cstate="print"/>
          <a:stretch>
            <a:fillRect/>
          </a:stretch>
        </p:blipFill>
        <p:spPr>
          <a:xfrm>
            <a:off x="0" y="0"/>
            <a:ext cx="12192000" cy="6858000"/>
          </a:xfrm>
          <a:prstGeom prst="rect">
            <a:avLst/>
          </a:prstGeom>
        </p:spPr>
      </p:pic>
      <p:pic>
        <p:nvPicPr>
          <p:cNvPr id="5" name="Picture 3" descr="casa yate 2"/>
          <p:cNvPicPr>
            <a:picLocks noChangeAspect="1" noChangeArrowheads="1"/>
          </p:cNvPicPr>
          <p:nvPr/>
        </p:nvPicPr>
        <p:blipFill>
          <a:blip r:embed="rId4" cstate="print"/>
          <a:srcRect/>
          <a:stretch>
            <a:fillRect/>
          </a:stretch>
        </p:blipFill>
        <p:spPr bwMode="auto">
          <a:xfrm>
            <a:off x="7048507" y="4667259"/>
            <a:ext cx="2667019" cy="17793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5 Imagen" descr="CHILOE-(2).jpg"/>
          <p:cNvPicPr>
            <a:picLocks noChangeAspect="1"/>
          </p:cNvPicPr>
          <p:nvPr/>
        </p:nvPicPr>
        <p:blipFill>
          <a:blip r:embed="rId5" cstate="print"/>
          <a:stretch>
            <a:fillRect/>
          </a:stretch>
        </p:blipFill>
        <p:spPr>
          <a:xfrm rot="20955606">
            <a:off x="5954915" y="525644"/>
            <a:ext cx="2842037" cy="28420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H:\2022\0316 FOTOGRAFIAS REMO\DSC_9358.JPG"/>
          <p:cNvPicPr>
            <a:picLocks noChangeAspect="1" noChangeArrowheads="1"/>
          </p:cNvPicPr>
          <p:nvPr/>
        </p:nvPicPr>
        <p:blipFill>
          <a:blip r:embed="rId6" cstate="print"/>
          <a:srcRect/>
          <a:stretch>
            <a:fillRect/>
          </a:stretch>
        </p:blipFill>
        <p:spPr bwMode="auto">
          <a:xfrm>
            <a:off x="380960" y="3333749"/>
            <a:ext cx="3619525" cy="2416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H:\2022\0316 FOTOGRAFIAS REMO\DSC_9772.JPG"/>
          <p:cNvPicPr>
            <a:picLocks noChangeAspect="1" noChangeArrowheads="1"/>
          </p:cNvPicPr>
          <p:nvPr/>
        </p:nvPicPr>
        <p:blipFill>
          <a:blip r:embed="rId7" cstate="print"/>
          <a:srcRect/>
          <a:stretch>
            <a:fillRect/>
          </a:stretch>
        </p:blipFill>
        <p:spPr bwMode="auto">
          <a:xfrm rot="21273429">
            <a:off x="3521411" y="4240099"/>
            <a:ext cx="3143272" cy="20983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2 Imagen"/>
          <p:cNvPicPr>
            <a:picLocks noChangeAspect="1"/>
          </p:cNvPicPr>
          <p:nvPr/>
        </p:nvPicPr>
        <p:blipFill>
          <a:blip r:embed="rId8" cstate="print"/>
          <a:srcRect/>
          <a:stretch>
            <a:fillRect/>
          </a:stretch>
        </p:blipFill>
        <p:spPr bwMode="auto">
          <a:xfrm>
            <a:off x="6356347" y="546549"/>
            <a:ext cx="406408" cy="407576"/>
          </a:xfrm>
          <a:prstGeom prst="rect">
            <a:avLst/>
          </a:prstGeom>
          <a:noFill/>
          <a:ln w="9525">
            <a:noFill/>
            <a:miter lim="800000"/>
            <a:headEnd/>
            <a:tailEnd/>
          </a:ln>
        </p:spPr>
      </p:pic>
    </p:spTree>
    <p:extLst>
      <p:ext uri="{BB962C8B-B14F-4D97-AF65-F5344CB8AC3E}">
        <p14:creationId xmlns:p14="http://schemas.microsoft.com/office/powerpoint/2010/main" val="313829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Rectangle 2"/>
          <p:cNvSpPr>
            <a:spLocks noChangeArrowheads="1"/>
          </p:cNvSpPr>
          <p:nvPr/>
        </p:nvSpPr>
        <p:spPr bwMode="auto">
          <a:xfrm>
            <a:off x="3288059" y="7779"/>
            <a:ext cx="6608468" cy="6858000"/>
          </a:xfrm>
          <a:prstGeom prst="rect">
            <a:avLst/>
          </a:prstGeom>
          <a:solidFill>
            <a:schemeClr val="tx1">
              <a:alpha val="56000"/>
            </a:schemeClr>
          </a:solidFill>
          <a:ln w="9525">
            <a:noFill/>
            <a:miter lim="800000"/>
            <a:headEnd/>
            <a:tailEnd/>
          </a:ln>
        </p:spPr>
        <p:txBody>
          <a:bodyPr wrap="none" anchor="ct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pic>
        <p:nvPicPr>
          <p:cNvPr id="17" name="Imagen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4219" y="3429001"/>
            <a:ext cx="1284685" cy="808015"/>
          </a:xfrm>
          <a:prstGeom prst="rect">
            <a:avLst/>
          </a:prstGeom>
        </p:spPr>
      </p:pic>
      <p:pic>
        <p:nvPicPr>
          <p:cNvPr id="14" name="13 Imagen" descr="PUNTOS.png"/>
          <p:cNvPicPr>
            <a:picLocks noChangeAspect="1"/>
          </p:cNvPicPr>
          <p:nvPr/>
        </p:nvPicPr>
        <p:blipFill>
          <a:blip r:embed="rId5" cstate="print">
            <a:duotone>
              <a:schemeClr val="bg2">
                <a:shade val="45000"/>
                <a:satMod val="135000"/>
              </a:schemeClr>
              <a:prstClr val="white"/>
            </a:duotone>
          </a:blip>
          <a:stretch>
            <a:fillRect/>
          </a:stretch>
        </p:blipFill>
        <p:spPr>
          <a:xfrm>
            <a:off x="11280577" y="5349213"/>
            <a:ext cx="1281395" cy="1231899"/>
          </a:xfrm>
          <a:prstGeom prst="rect">
            <a:avLst/>
          </a:prstGeom>
        </p:spPr>
      </p:pic>
      <p:sp>
        <p:nvSpPr>
          <p:cNvPr id="15" name="14 Rectángulo"/>
          <p:cNvSpPr/>
          <p:nvPr/>
        </p:nvSpPr>
        <p:spPr>
          <a:xfrm>
            <a:off x="285709" y="190479"/>
            <a:ext cx="11715832" cy="647704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es-CL" sz="24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 Box 10"/>
          <p:cNvSpPr txBox="1">
            <a:spLocks noChangeArrowheads="1"/>
          </p:cNvSpPr>
          <p:nvPr/>
        </p:nvSpPr>
        <p:spPr bwMode="auto">
          <a:xfrm>
            <a:off x="3474009" y="2218352"/>
            <a:ext cx="6422519" cy="4401205"/>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MISIÓN.</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MODELOS </a:t>
            </a:r>
            <a:r>
              <a:rPr kumimoji="0" lang="es-CL" altLang="es-CL" sz="2000" b="1" i="0" u="none" strike="noStrike" kern="1200" cap="none" spc="0" normalizeH="0" baseline="0" noProof="0" dirty="0">
                <a:ln>
                  <a:noFill/>
                </a:ln>
                <a:solidFill>
                  <a:prstClr val="white"/>
                </a:solidFill>
                <a:effectLst/>
                <a:uLnTx/>
                <a:uFillTx/>
                <a:latin typeface="Calibri"/>
                <a:ea typeface="+mn-ea"/>
                <a:cs typeface="+mn-cs"/>
              </a:rPr>
              <a:t>DE FORMACIÓN.</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a:ln>
                  <a:noFill/>
                </a:ln>
                <a:solidFill>
                  <a:prstClr val="white"/>
                </a:solidFill>
                <a:effectLst/>
                <a:uLnTx/>
                <a:uFillTx/>
                <a:latin typeface="Calibri"/>
                <a:ea typeface="+mn-ea"/>
                <a:cs typeface="+mn-cs"/>
              </a:rPr>
              <a:t>¿QUÉ SE ESTUDIA</a:t>
            </a: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 PLAN EDUCACIONAL.</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NUESTRAS INSTALACIONES.</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ESCUELA NAVAL  DE HOY - ACREDITADA.</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endParaRPr kumimoji="0" lang="es-CL" altLang="es-CL" sz="2000" b="1"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endParaRPr kumimoji="0" lang="en-US" altLang="es-CL" sz="20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2436" y="2236233"/>
            <a:ext cx="1284685" cy="808015"/>
          </a:xfrm>
          <a:prstGeom prst="rect">
            <a:avLst/>
          </a:prstGeom>
        </p:spPr>
      </p:pic>
      <p:pic>
        <p:nvPicPr>
          <p:cNvPr id="25" name="Imagen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0452" y="2821769"/>
            <a:ext cx="1284685" cy="808015"/>
          </a:xfrm>
          <a:prstGeom prst="rect">
            <a:avLst/>
          </a:prstGeom>
        </p:spPr>
      </p:pic>
      <p:pic>
        <p:nvPicPr>
          <p:cNvPr id="27" name="Imagen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2484" y="4012894"/>
            <a:ext cx="1284685" cy="808015"/>
          </a:xfrm>
          <a:prstGeom prst="rect">
            <a:avLst/>
          </a:prstGeom>
        </p:spPr>
      </p:pic>
      <p:sp>
        <p:nvSpPr>
          <p:cNvPr id="6" name="CuadroTexto 5"/>
          <p:cNvSpPr txBox="1"/>
          <p:nvPr/>
        </p:nvSpPr>
        <p:spPr>
          <a:xfrm>
            <a:off x="2526638" y="2454692"/>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01</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30" name="CuadroTexto 29"/>
          <p:cNvSpPr txBox="1"/>
          <p:nvPr/>
        </p:nvSpPr>
        <p:spPr>
          <a:xfrm>
            <a:off x="2534658" y="3032569"/>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02</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31" name="CuadroTexto 30"/>
          <p:cNvSpPr txBox="1"/>
          <p:nvPr/>
        </p:nvSpPr>
        <p:spPr>
          <a:xfrm>
            <a:off x="2542674" y="3625765"/>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03</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32" name="CuadroTexto 31"/>
          <p:cNvSpPr txBox="1"/>
          <p:nvPr/>
        </p:nvSpPr>
        <p:spPr>
          <a:xfrm>
            <a:off x="2550690" y="4235368"/>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04</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0" name="Imagen 9"/>
          <p:cNvPicPr>
            <a:picLocks noChangeAspect="1"/>
          </p:cNvPicPr>
          <p:nvPr/>
        </p:nvPicPr>
        <p:blipFill rotWithShape="1">
          <a:blip r:embed="rId6">
            <a:extLst>
              <a:ext uri="{28A0092B-C50C-407E-A947-70E740481C1C}">
                <a14:useLocalDpi xmlns:a14="http://schemas.microsoft.com/office/drawing/2010/main" val="0"/>
              </a:ext>
            </a:extLst>
          </a:blip>
          <a:srcRect t="24432"/>
          <a:stretch/>
        </p:blipFill>
        <p:spPr>
          <a:xfrm>
            <a:off x="6685265" y="408018"/>
            <a:ext cx="4872195" cy="2046673"/>
          </a:xfrm>
          <a:prstGeom prst="rect">
            <a:avLst/>
          </a:prstGeom>
        </p:spPr>
      </p:pic>
      <p:pic>
        <p:nvPicPr>
          <p:cNvPr id="21" name="Imagen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58203" y="4586740"/>
            <a:ext cx="1284685" cy="808014"/>
          </a:xfrm>
          <a:prstGeom prst="rect">
            <a:avLst/>
          </a:prstGeom>
        </p:spPr>
      </p:pic>
      <p:sp>
        <p:nvSpPr>
          <p:cNvPr id="33" name="CuadroTexto 32"/>
          <p:cNvSpPr txBox="1"/>
          <p:nvPr/>
        </p:nvSpPr>
        <p:spPr>
          <a:xfrm>
            <a:off x="2546674" y="4820909"/>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05</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442832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3EE5B0DA-1A1B-45F8-8E27-229626353C59}"/>
              </a:ext>
            </a:extLst>
          </p:cNvPr>
          <p:cNvSpPr txBox="1">
            <a:spLocks noChangeArrowheads="1"/>
          </p:cNvSpPr>
          <p:nvPr/>
        </p:nvSpPr>
        <p:spPr bwMode="auto">
          <a:xfrm rot="16200000">
            <a:off x="-1956198" y="3490814"/>
            <a:ext cx="5086792" cy="707886"/>
          </a:xfrm>
          <a:prstGeom prst="rect">
            <a:avLst/>
          </a:prstGeom>
          <a:noFill/>
          <a:ln w="9525">
            <a:noFill/>
            <a:miter lim="800000"/>
            <a:headEnd/>
            <a:tailEnd/>
          </a:ln>
          <a:effectLst>
            <a:outerShdw blurRad="63500" dist="17961" dir="2700000" algn="ctr" rotWithShape="0">
              <a:srgbClr val="000000">
                <a:alpha val="74998"/>
              </a:srgbClr>
            </a:outerShdw>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000" b="1" i="0" u="none" strike="noStrike" kern="1200" cap="none" spc="0" normalizeH="0" baseline="0" noProof="0" dirty="0" smtClean="0">
                <a:ln>
                  <a:noFill/>
                </a:ln>
                <a:solidFill>
                  <a:prstClr val="white"/>
                </a:solidFill>
                <a:effectLst/>
                <a:uLnTx/>
                <a:uFillTx/>
                <a:latin typeface="Bebas Neue" panose="020B0606020202050201" pitchFamily="34" charset="0"/>
                <a:ea typeface="+mn-ea"/>
                <a:cs typeface="+mn-cs"/>
              </a:rPr>
              <a:t>PROCESOS DE ACREDITACIÓN</a:t>
            </a:r>
            <a:endParaRPr kumimoji="0" lang="es-ES" sz="4000" b="1"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grpSp>
        <p:nvGrpSpPr>
          <p:cNvPr id="10" name="Grupo 9"/>
          <p:cNvGrpSpPr/>
          <p:nvPr/>
        </p:nvGrpSpPr>
        <p:grpSpPr>
          <a:xfrm>
            <a:off x="1481931" y="1583482"/>
            <a:ext cx="2619375" cy="1047750"/>
            <a:chOff x="2824" y="278970"/>
            <a:chExt cx="2619375" cy="1047750"/>
          </a:xfrm>
        </p:grpSpPr>
        <p:sp>
          <p:nvSpPr>
            <p:cNvPr id="45" name="Cheurón 44"/>
            <p:cNvSpPr/>
            <p:nvPr/>
          </p:nvSpPr>
          <p:spPr>
            <a:xfrm>
              <a:off x="2824" y="278970"/>
              <a:ext cx="2619375" cy="1047750"/>
            </a:xfrm>
            <a:prstGeom prst="chevron">
              <a:avLst/>
            </a:prstGeom>
          </p:spPr>
          <p:style>
            <a:lnRef idx="2">
              <a:schemeClr val="lt1">
                <a:hueOff val="0"/>
                <a:satOff val="0"/>
                <a:lumOff val="0"/>
                <a:alphaOff val="0"/>
              </a:schemeClr>
            </a:lnRef>
            <a:fillRef idx="1">
              <a:schemeClr val="accent4">
                <a:alpha val="90000"/>
                <a:hueOff val="0"/>
                <a:satOff val="0"/>
                <a:lumOff val="0"/>
                <a:alphaOff val="0"/>
              </a:schemeClr>
            </a:fillRef>
            <a:effectRef idx="0">
              <a:schemeClr val="accent4">
                <a:alpha val="90000"/>
                <a:hueOff val="0"/>
                <a:satOff val="0"/>
                <a:lumOff val="0"/>
                <a:alphaOff val="0"/>
              </a:schemeClr>
            </a:effectRef>
            <a:fontRef idx="minor">
              <a:schemeClr val="lt1"/>
            </a:fontRef>
          </p:style>
        </p:sp>
        <p:sp>
          <p:nvSpPr>
            <p:cNvPr id="46" name="Cheurón 4"/>
            <p:cNvSpPr txBox="1"/>
            <p:nvPr/>
          </p:nvSpPr>
          <p:spPr>
            <a:xfrm>
              <a:off x="526699" y="278970"/>
              <a:ext cx="1571625" cy="10477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30480" rIns="0" bIns="30480" numCol="1" spcCol="1270" anchor="ctr" anchorCtr="0">
              <a:noAutofit/>
            </a:bodyPr>
            <a:lstStyle/>
            <a:p>
              <a:pPr marL="0" marR="0" lvl="0" indent="0" algn="ctr" defTabSz="2133600" rtl="0" eaLnBrk="1" fontAlgn="auto" latinLnBrk="0" hangingPunct="1">
                <a:lnSpc>
                  <a:spcPct val="90000"/>
                </a:lnSpc>
                <a:spcBef>
                  <a:spcPct val="0"/>
                </a:spcBef>
                <a:spcAft>
                  <a:spcPct val="35000"/>
                </a:spcAft>
                <a:buClrTx/>
                <a:buSzTx/>
                <a:buFontTx/>
                <a:buNone/>
                <a:tabLst/>
                <a:defRPr/>
              </a:pPr>
              <a:r>
                <a:rPr kumimoji="0" lang="es-ES" sz="4800" b="0" i="0" u="none" strike="noStrike" kern="1200" cap="none" spc="0" normalizeH="0" baseline="0" noProof="0" dirty="0" smtClean="0">
                  <a:ln>
                    <a:noFill/>
                  </a:ln>
                  <a:solidFill>
                    <a:prstClr val="white"/>
                  </a:solidFill>
                  <a:effectLst/>
                  <a:uLnTx/>
                  <a:uFillTx/>
                  <a:latin typeface="Bebas Neue" panose="020B0606020202050201" pitchFamily="34" charset="0"/>
                  <a:ea typeface="+mn-ea"/>
                  <a:cs typeface="+mn-cs"/>
                </a:rPr>
                <a:t>2008</a:t>
              </a:r>
              <a:endParaRPr kumimoji="0" lang="es-ES" sz="48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grpSp>
      <p:grpSp>
        <p:nvGrpSpPr>
          <p:cNvPr id="12" name="Grupo 11"/>
          <p:cNvGrpSpPr/>
          <p:nvPr/>
        </p:nvGrpSpPr>
        <p:grpSpPr>
          <a:xfrm>
            <a:off x="3760787" y="1672541"/>
            <a:ext cx="3722766" cy="869632"/>
            <a:chOff x="2281680" y="368029"/>
            <a:chExt cx="3722766" cy="869632"/>
          </a:xfrm>
        </p:grpSpPr>
        <p:sp>
          <p:nvSpPr>
            <p:cNvPr id="43" name="Cheurón 42"/>
            <p:cNvSpPr/>
            <p:nvPr/>
          </p:nvSpPr>
          <p:spPr>
            <a:xfrm>
              <a:off x="2281680" y="368029"/>
              <a:ext cx="3722766" cy="869632"/>
            </a:xfrm>
            <a:prstGeom prst="chevron">
              <a:avLst/>
            </a:prstGeom>
          </p:spPr>
          <p:style>
            <a:lnRef idx="2">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sp>
        <p:sp>
          <p:nvSpPr>
            <p:cNvPr id="44" name="Cheurón 6"/>
            <p:cNvSpPr txBox="1"/>
            <p:nvPr/>
          </p:nvSpPr>
          <p:spPr>
            <a:xfrm>
              <a:off x="2716496" y="368029"/>
              <a:ext cx="2853134" cy="8696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6350" rIns="0" bIns="6350"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Docencia de pregrado.</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Gestión institucional.</a:t>
              </a:r>
              <a:endParaRPr kumimoji="0" lang="es-ES" sz="14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endParaRPr>
            </a:p>
          </p:txBody>
        </p:sp>
      </p:grpSp>
      <p:sp>
        <p:nvSpPr>
          <p:cNvPr id="41" name="Cheurón 40"/>
          <p:cNvSpPr/>
          <p:nvPr/>
        </p:nvSpPr>
        <p:spPr>
          <a:xfrm>
            <a:off x="7179182" y="1672541"/>
            <a:ext cx="2295655" cy="869632"/>
          </a:xfrm>
          <a:prstGeom prst="chevron">
            <a:avLst/>
          </a:prstGeom>
        </p:spPr>
        <p:style>
          <a:lnRef idx="2">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sp>
      <p:sp>
        <p:nvSpPr>
          <p:cNvPr id="42" name="Cheurón 8"/>
          <p:cNvSpPr txBox="1"/>
          <p:nvPr/>
        </p:nvSpPr>
        <p:spPr>
          <a:xfrm>
            <a:off x="7613998" y="1672541"/>
            <a:ext cx="1426023" cy="8696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6350" rIns="0" bIns="6350"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3000" b="1" i="0" u="none" strike="noStrike" kern="1200" cap="none" spc="0" normalizeH="0" baseline="0" noProof="0" dirty="0" smtClean="0">
                <a:ln>
                  <a:noFill/>
                </a:ln>
                <a:solidFill>
                  <a:srgbClr val="4472C4">
                    <a:lumMod val="50000"/>
                  </a:srgbClr>
                </a:solidFill>
                <a:effectLst/>
                <a:uLnTx/>
                <a:uFillTx/>
                <a:latin typeface="Bebas Neue" panose="020B0606020202050201" pitchFamily="34" charset="0"/>
                <a:ea typeface="+mn-ea"/>
                <a:cs typeface="+mn-cs"/>
              </a:rPr>
              <a:t>5 AÑOS</a:t>
            </a:r>
            <a:endParaRPr kumimoji="0" lang="es-ES" sz="3000" b="1" i="0" u="none" strike="noStrike" kern="1200" cap="none" spc="0" normalizeH="0" baseline="0" noProof="0" dirty="0">
              <a:ln>
                <a:noFill/>
              </a:ln>
              <a:solidFill>
                <a:srgbClr val="4472C4">
                  <a:lumMod val="50000"/>
                </a:srgbClr>
              </a:solidFill>
              <a:effectLst/>
              <a:uLnTx/>
              <a:uFillTx/>
              <a:latin typeface="Bebas Neue" panose="020B0606020202050201" pitchFamily="34" charset="0"/>
              <a:ea typeface="+mn-ea"/>
              <a:cs typeface="+mn-cs"/>
            </a:endParaRPr>
          </a:p>
        </p:txBody>
      </p:sp>
      <p:grpSp>
        <p:nvGrpSpPr>
          <p:cNvPr id="14" name="Grupo 13"/>
          <p:cNvGrpSpPr/>
          <p:nvPr/>
        </p:nvGrpSpPr>
        <p:grpSpPr>
          <a:xfrm>
            <a:off x="1481931" y="2777917"/>
            <a:ext cx="2619375" cy="1047750"/>
            <a:chOff x="2824" y="1473405"/>
            <a:chExt cx="2619375" cy="1047750"/>
          </a:xfrm>
        </p:grpSpPr>
        <p:sp>
          <p:nvSpPr>
            <p:cNvPr id="39" name="Cheurón 38"/>
            <p:cNvSpPr/>
            <p:nvPr/>
          </p:nvSpPr>
          <p:spPr>
            <a:xfrm>
              <a:off x="2824" y="1473405"/>
              <a:ext cx="2619375" cy="1047750"/>
            </a:xfrm>
            <a:prstGeom prst="chevron">
              <a:avLst/>
            </a:prstGeom>
          </p:spPr>
          <p:style>
            <a:lnRef idx="2">
              <a:schemeClr val="lt1">
                <a:hueOff val="0"/>
                <a:satOff val="0"/>
                <a:lumOff val="0"/>
                <a:alphaOff val="0"/>
              </a:schemeClr>
            </a:lnRef>
            <a:fillRef idx="1">
              <a:schemeClr val="accent4">
                <a:alpha val="90000"/>
                <a:hueOff val="0"/>
                <a:satOff val="0"/>
                <a:lumOff val="0"/>
                <a:alphaOff val="-13333"/>
              </a:schemeClr>
            </a:fillRef>
            <a:effectRef idx="0">
              <a:schemeClr val="accent4">
                <a:alpha val="90000"/>
                <a:hueOff val="0"/>
                <a:satOff val="0"/>
                <a:lumOff val="0"/>
                <a:alphaOff val="-13333"/>
              </a:schemeClr>
            </a:effectRef>
            <a:fontRef idx="minor">
              <a:schemeClr val="lt1"/>
            </a:fontRef>
          </p:style>
        </p:sp>
        <p:sp>
          <p:nvSpPr>
            <p:cNvPr id="40" name="Cheurón 10"/>
            <p:cNvSpPr txBox="1"/>
            <p:nvPr/>
          </p:nvSpPr>
          <p:spPr>
            <a:xfrm>
              <a:off x="526699" y="1473405"/>
              <a:ext cx="1571625" cy="10477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30480" rIns="0" bIns="30480" numCol="1" spcCol="1270" anchor="ctr" anchorCtr="0">
              <a:noAutofit/>
            </a:bodyPr>
            <a:lstStyle/>
            <a:p>
              <a:pPr marL="0" marR="0" lvl="0" indent="0" algn="ctr" defTabSz="2133600" rtl="0" eaLnBrk="1" fontAlgn="auto" latinLnBrk="0" hangingPunct="1">
                <a:lnSpc>
                  <a:spcPct val="90000"/>
                </a:lnSpc>
                <a:spcBef>
                  <a:spcPct val="0"/>
                </a:spcBef>
                <a:spcAft>
                  <a:spcPct val="35000"/>
                </a:spcAft>
                <a:buClrTx/>
                <a:buSzTx/>
                <a:buFontTx/>
                <a:buNone/>
                <a:tabLst/>
                <a:defRPr/>
              </a:pPr>
              <a:r>
                <a:rPr kumimoji="0" lang="es-ES" sz="4800" b="0" i="0" u="none" strike="noStrike" kern="1200" cap="none" spc="0" normalizeH="0" baseline="0" noProof="0" dirty="0" smtClean="0">
                  <a:ln>
                    <a:noFill/>
                  </a:ln>
                  <a:solidFill>
                    <a:prstClr val="white"/>
                  </a:solidFill>
                  <a:effectLst/>
                  <a:uLnTx/>
                  <a:uFillTx/>
                  <a:latin typeface="Bebas Neue" panose="020B0606020202050201" pitchFamily="34" charset="0"/>
                  <a:ea typeface="+mn-ea"/>
                  <a:cs typeface="+mn-cs"/>
                </a:rPr>
                <a:t>2013</a:t>
              </a:r>
              <a:endParaRPr kumimoji="0" lang="es-ES" sz="48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grpSp>
      <p:grpSp>
        <p:nvGrpSpPr>
          <p:cNvPr id="15" name="Grupo 14"/>
          <p:cNvGrpSpPr/>
          <p:nvPr/>
        </p:nvGrpSpPr>
        <p:grpSpPr>
          <a:xfrm>
            <a:off x="3760787" y="2866976"/>
            <a:ext cx="3747746" cy="869632"/>
            <a:chOff x="2281680" y="1562464"/>
            <a:chExt cx="3747746" cy="869632"/>
          </a:xfrm>
        </p:grpSpPr>
        <p:sp>
          <p:nvSpPr>
            <p:cNvPr id="37" name="Cheurón 36"/>
            <p:cNvSpPr/>
            <p:nvPr/>
          </p:nvSpPr>
          <p:spPr>
            <a:xfrm>
              <a:off x="2281680" y="1562464"/>
              <a:ext cx="3747746" cy="869632"/>
            </a:xfrm>
            <a:prstGeom prst="chevron">
              <a:avLst/>
            </a:prstGeom>
          </p:spPr>
          <p:style>
            <a:lnRef idx="2">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sp>
        <p:sp>
          <p:nvSpPr>
            <p:cNvPr id="38" name="Cheurón 12"/>
            <p:cNvSpPr txBox="1"/>
            <p:nvPr/>
          </p:nvSpPr>
          <p:spPr>
            <a:xfrm>
              <a:off x="2716496" y="1562464"/>
              <a:ext cx="2878114" cy="8696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6350" rIns="0" bIns="6350"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Docencia de pregrado.</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Gestión institucional.</a:t>
              </a:r>
              <a:endParaRPr kumimoji="0" lang="es-ES" sz="14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endParaRPr>
            </a:p>
          </p:txBody>
        </p:sp>
      </p:grpSp>
      <p:sp>
        <p:nvSpPr>
          <p:cNvPr id="35" name="Cheurón 34"/>
          <p:cNvSpPr/>
          <p:nvPr/>
        </p:nvSpPr>
        <p:spPr>
          <a:xfrm>
            <a:off x="7204162" y="2866976"/>
            <a:ext cx="2295655" cy="869632"/>
          </a:xfrm>
          <a:prstGeom prst="chevron">
            <a:avLst/>
          </a:prstGeom>
        </p:spPr>
        <p:style>
          <a:lnRef idx="2">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sp>
      <p:grpSp>
        <p:nvGrpSpPr>
          <p:cNvPr id="17" name="Grupo 16"/>
          <p:cNvGrpSpPr/>
          <p:nvPr/>
        </p:nvGrpSpPr>
        <p:grpSpPr>
          <a:xfrm>
            <a:off x="1481931" y="3972352"/>
            <a:ext cx="2619375" cy="1047750"/>
            <a:chOff x="2824" y="2667840"/>
            <a:chExt cx="2619375" cy="1047750"/>
          </a:xfrm>
        </p:grpSpPr>
        <p:sp>
          <p:nvSpPr>
            <p:cNvPr id="33" name="Cheurón 32"/>
            <p:cNvSpPr/>
            <p:nvPr/>
          </p:nvSpPr>
          <p:spPr>
            <a:xfrm>
              <a:off x="2824" y="2667840"/>
              <a:ext cx="2619375" cy="1047750"/>
            </a:xfrm>
            <a:prstGeom prst="chevron">
              <a:avLst/>
            </a:prstGeom>
          </p:spPr>
          <p:style>
            <a:lnRef idx="2">
              <a:schemeClr val="lt1">
                <a:hueOff val="0"/>
                <a:satOff val="0"/>
                <a:lumOff val="0"/>
                <a:alphaOff val="0"/>
              </a:schemeClr>
            </a:lnRef>
            <a:fillRef idx="1">
              <a:schemeClr val="accent4">
                <a:alpha val="90000"/>
                <a:hueOff val="0"/>
                <a:satOff val="0"/>
                <a:lumOff val="0"/>
                <a:alphaOff val="-26667"/>
              </a:schemeClr>
            </a:fillRef>
            <a:effectRef idx="0">
              <a:schemeClr val="accent4">
                <a:alpha val="90000"/>
                <a:hueOff val="0"/>
                <a:satOff val="0"/>
                <a:lumOff val="0"/>
                <a:alphaOff val="-26667"/>
              </a:schemeClr>
            </a:effectRef>
            <a:fontRef idx="minor">
              <a:schemeClr val="lt1"/>
            </a:fontRef>
          </p:style>
        </p:sp>
        <p:sp>
          <p:nvSpPr>
            <p:cNvPr id="34" name="Cheurón 16"/>
            <p:cNvSpPr txBox="1"/>
            <p:nvPr/>
          </p:nvSpPr>
          <p:spPr>
            <a:xfrm>
              <a:off x="526699" y="2667840"/>
              <a:ext cx="1571625" cy="10477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30480" rIns="0" bIns="30480" numCol="1" spcCol="1270" anchor="ctr" anchorCtr="0">
              <a:noAutofit/>
            </a:bodyPr>
            <a:lstStyle/>
            <a:p>
              <a:pPr marL="0" marR="0" lvl="0" indent="0" algn="ctr" defTabSz="2133600" rtl="0" eaLnBrk="1" fontAlgn="auto" latinLnBrk="0" hangingPunct="1">
                <a:lnSpc>
                  <a:spcPct val="90000"/>
                </a:lnSpc>
                <a:spcBef>
                  <a:spcPct val="0"/>
                </a:spcBef>
                <a:spcAft>
                  <a:spcPct val="35000"/>
                </a:spcAft>
                <a:buClrTx/>
                <a:buSzTx/>
                <a:buFontTx/>
                <a:buNone/>
                <a:tabLst/>
                <a:defRPr/>
              </a:pPr>
              <a:r>
                <a:rPr kumimoji="0" lang="es-ES" sz="4800" b="0" i="0" u="none" strike="noStrike" kern="1200" cap="none" spc="0" normalizeH="0" baseline="0" noProof="0" dirty="0" smtClean="0">
                  <a:ln>
                    <a:noFill/>
                  </a:ln>
                  <a:solidFill>
                    <a:prstClr val="white"/>
                  </a:solidFill>
                  <a:effectLst/>
                  <a:uLnTx/>
                  <a:uFillTx/>
                  <a:latin typeface="Bebas Neue" panose="020B0606020202050201" pitchFamily="34" charset="0"/>
                  <a:ea typeface="+mn-ea"/>
                  <a:cs typeface="+mn-cs"/>
                </a:rPr>
                <a:t>2018</a:t>
              </a:r>
              <a:endParaRPr kumimoji="0" lang="es-ES" sz="48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grpSp>
      <p:grpSp>
        <p:nvGrpSpPr>
          <p:cNvPr id="18" name="Grupo 17"/>
          <p:cNvGrpSpPr/>
          <p:nvPr/>
        </p:nvGrpSpPr>
        <p:grpSpPr>
          <a:xfrm>
            <a:off x="3760787" y="4061411"/>
            <a:ext cx="3747746" cy="869632"/>
            <a:chOff x="2281680" y="2756899"/>
            <a:chExt cx="3747746" cy="869632"/>
          </a:xfrm>
        </p:grpSpPr>
        <p:sp>
          <p:nvSpPr>
            <p:cNvPr id="31" name="Cheurón 30"/>
            <p:cNvSpPr/>
            <p:nvPr/>
          </p:nvSpPr>
          <p:spPr>
            <a:xfrm>
              <a:off x="2281680" y="2756899"/>
              <a:ext cx="3747746" cy="869632"/>
            </a:xfrm>
            <a:prstGeom prst="chevron">
              <a:avLst/>
            </a:prstGeom>
          </p:spPr>
          <p:style>
            <a:lnRef idx="2">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sp>
        <p:sp>
          <p:nvSpPr>
            <p:cNvPr id="32" name="Cheurón 18"/>
            <p:cNvSpPr txBox="1"/>
            <p:nvPr/>
          </p:nvSpPr>
          <p:spPr>
            <a:xfrm>
              <a:off x="2716496" y="2756899"/>
              <a:ext cx="2878114" cy="8696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6350" rIns="0" bIns="6350"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Docencia de pregrado.</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Gestión institucional.</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4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Vinculación con el medio.</a:t>
              </a:r>
              <a:endParaRPr kumimoji="0" lang="es-ES" sz="14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endParaRPr>
            </a:p>
          </p:txBody>
        </p:sp>
      </p:grpSp>
      <p:sp>
        <p:nvSpPr>
          <p:cNvPr id="29" name="Cheurón 28"/>
          <p:cNvSpPr/>
          <p:nvPr/>
        </p:nvSpPr>
        <p:spPr>
          <a:xfrm>
            <a:off x="7204162" y="4061411"/>
            <a:ext cx="2295655" cy="869632"/>
          </a:xfrm>
          <a:prstGeom prst="chevron">
            <a:avLst/>
          </a:prstGeom>
        </p:spPr>
        <p:style>
          <a:lnRef idx="2">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sp>
      <p:grpSp>
        <p:nvGrpSpPr>
          <p:cNvPr id="20" name="Grupo 19"/>
          <p:cNvGrpSpPr/>
          <p:nvPr/>
        </p:nvGrpSpPr>
        <p:grpSpPr>
          <a:xfrm>
            <a:off x="1481931" y="5166789"/>
            <a:ext cx="2619375" cy="1277416"/>
            <a:chOff x="2824" y="3862277"/>
            <a:chExt cx="2619375" cy="1277416"/>
          </a:xfrm>
        </p:grpSpPr>
        <p:sp>
          <p:nvSpPr>
            <p:cNvPr id="27" name="Cheurón 26"/>
            <p:cNvSpPr/>
            <p:nvPr/>
          </p:nvSpPr>
          <p:spPr>
            <a:xfrm>
              <a:off x="2824" y="3862277"/>
              <a:ext cx="2619375" cy="1277416"/>
            </a:xfrm>
            <a:prstGeom prst="chevron">
              <a:avLst/>
            </a:prstGeom>
            <a:solidFill>
              <a:schemeClr val="accent5">
                <a:lumMod val="50000"/>
                <a:alpha val="50000"/>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40000"/>
              </a:schemeClr>
            </a:effectRef>
            <a:fontRef idx="minor">
              <a:schemeClr val="lt1"/>
            </a:fontRef>
          </p:style>
        </p:sp>
        <p:sp>
          <p:nvSpPr>
            <p:cNvPr id="28" name="Cheurón 22"/>
            <p:cNvSpPr txBox="1"/>
            <p:nvPr/>
          </p:nvSpPr>
          <p:spPr>
            <a:xfrm>
              <a:off x="641532" y="3862277"/>
              <a:ext cx="1341959" cy="12774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5880" tIns="27940" rIns="0" bIns="27940" numCol="1" spcCol="1270" anchor="ctr" anchorCtr="0">
              <a:noAutofit/>
            </a:bodyPr>
            <a:lstStyle/>
            <a:p>
              <a:pPr marL="0" marR="0" lvl="0" indent="0" algn="ctr" defTabSz="1955800" rtl="0" eaLnBrk="1" fontAlgn="auto" latinLnBrk="0" hangingPunct="1">
                <a:lnSpc>
                  <a:spcPct val="90000"/>
                </a:lnSpc>
                <a:spcBef>
                  <a:spcPct val="0"/>
                </a:spcBef>
                <a:spcAft>
                  <a:spcPct val="35000"/>
                </a:spcAft>
                <a:buClrTx/>
                <a:buSzTx/>
                <a:buFontTx/>
                <a:buNone/>
                <a:tabLst/>
                <a:defRPr/>
              </a:pPr>
              <a:r>
                <a:rPr kumimoji="0" lang="es-ES" sz="4400" b="0" i="0" u="none" strike="noStrike" kern="1200" cap="none" spc="0" normalizeH="0" baseline="0" noProof="0" dirty="0" smtClean="0">
                  <a:ln>
                    <a:noFill/>
                  </a:ln>
                  <a:solidFill>
                    <a:prstClr val="white"/>
                  </a:solidFill>
                  <a:effectLst/>
                  <a:uLnTx/>
                  <a:uFillTx/>
                  <a:latin typeface="Bebas Neue" panose="020B0606020202050201" pitchFamily="34" charset="0"/>
                  <a:ea typeface="+mn-ea"/>
                  <a:cs typeface="+mn-cs"/>
                </a:rPr>
                <a:t>2024</a:t>
              </a:r>
              <a:endParaRPr kumimoji="0" lang="es-ES" sz="44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grpSp>
      <p:grpSp>
        <p:nvGrpSpPr>
          <p:cNvPr id="21" name="Grupo 20"/>
          <p:cNvGrpSpPr/>
          <p:nvPr/>
        </p:nvGrpSpPr>
        <p:grpSpPr>
          <a:xfrm>
            <a:off x="3683128" y="5180739"/>
            <a:ext cx="4398666" cy="1277420"/>
            <a:chOff x="2281680" y="3862275"/>
            <a:chExt cx="4398666" cy="1277420"/>
          </a:xfrm>
        </p:grpSpPr>
        <p:sp>
          <p:nvSpPr>
            <p:cNvPr id="25" name="Cheurón 24"/>
            <p:cNvSpPr/>
            <p:nvPr/>
          </p:nvSpPr>
          <p:spPr>
            <a:xfrm>
              <a:off x="2281680" y="3862275"/>
              <a:ext cx="4398666" cy="1277420"/>
            </a:xfrm>
            <a:prstGeom prst="chevron">
              <a:avLst/>
            </a:prstGeom>
          </p:spPr>
          <p:style>
            <a:lnRef idx="2">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0">
              <a:schemeClr val="accent4">
                <a:alpha val="90000"/>
                <a:tint val="40000"/>
                <a:hueOff val="0"/>
                <a:satOff val="0"/>
                <a:lumOff val="0"/>
                <a:alphaOff val="0"/>
              </a:schemeClr>
            </a:effectRef>
            <a:fontRef idx="minor">
              <a:schemeClr val="dk1">
                <a:hueOff val="0"/>
                <a:satOff val="0"/>
                <a:lumOff val="0"/>
                <a:alphaOff val="0"/>
              </a:schemeClr>
            </a:fontRef>
          </p:style>
        </p:sp>
        <p:sp>
          <p:nvSpPr>
            <p:cNvPr id="26" name="Cheurón 24"/>
            <p:cNvSpPr txBox="1"/>
            <p:nvPr/>
          </p:nvSpPr>
          <p:spPr>
            <a:xfrm>
              <a:off x="2920390" y="3862275"/>
              <a:ext cx="3121246" cy="127742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6350" rIns="0" bIns="6350"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2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Docencia y resultados del proceso de formación.</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2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Gestión estratégica y recursos institucionales.</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2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Aseguramiento interno de la calidad.</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2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Vinculación con el medio.</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1200" b="0" i="0" u="none" strike="noStrike" kern="1200" cap="none" spc="0" normalizeH="0" baseline="0" noProof="0" dirty="0" smtClean="0">
                  <a:ln>
                    <a:noFill/>
                  </a:ln>
                  <a:solidFill>
                    <a:prstClr val="black">
                      <a:hueOff val="0"/>
                      <a:satOff val="0"/>
                      <a:lumOff val="0"/>
                      <a:alphaOff val="0"/>
                    </a:prstClr>
                  </a:solidFill>
                  <a:effectLst/>
                  <a:uLnTx/>
                  <a:uFillTx/>
                  <a:latin typeface="Calibri"/>
                  <a:ea typeface="+mn-ea"/>
                  <a:cs typeface="+mn-cs"/>
                </a:rPr>
                <a:t>Investigación, creación y/o innovación.</a:t>
              </a:r>
              <a:endParaRPr kumimoji="0" lang="es-ES" sz="12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endParaRPr>
            </a:p>
          </p:txBody>
        </p:sp>
      </p:grpSp>
      <p:sp>
        <p:nvSpPr>
          <p:cNvPr id="23" name="Cheurón 22"/>
          <p:cNvSpPr/>
          <p:nvPr/>
        </p:nvSpPr>
        <p:spPr>
          <a:xfrm>
            <a:off x="7663616" y="5194923"/>
            <a:ext cx="2301793" cy="1277420"/>
          </a:xfrm>
          <a:prstGeom prst="chevron">
            <a:avLst/>
          </a:prstGeom>
          <a:solidFill>
            <a:schemeClr val="accent5">
              <a:lumMod val="50000"/>
              <a:alpha val="90000"/>
            </a:schemeClr>
          </a:solidFill>
          <a:ln w="76200">
            <a:solidFill>
              <a:schemeClr val="bg1"/>
            </a:solidFill>
          </a:ln>
        </p:spPr>
        <p:style>
          <a:lnRef idx="2">
            <a:schemeClr val="accent4">
              <a:alpha val="90000"/>
              <a:tint val="40000"/>
              <a:hueOff val="0"/>
              <a:satOff val="0"/>
              <a:lumOff val="0"/>
              <a:alphaOff val="0"/>
            </a:schemeClr>
          </a:lnRef>
          <a:fillRef idx="1">
            <a:scrgbClr r="0" g="0" b="0"/>
          </a:fillRef>
          <a:effectRef idx="0">
            <a:schemeClr val="accent4">
              <a:alpha val="90000"/>
              <a:tint val="40000"/>
              <a:hueOff val="0"/>
              <a:satOff val="0"/>
              <a:lumOff val="0"/>
              <a:alphaOff val="0"/>
            </a:schemeClr>
          </a:effectRef>
          <a:fontRef idx="minor">
            <a:schemeClr val="dk1">
              <a:hueOff val="0"/>
              <a:satOff val="0"/>
              <a:lumOff val="0"/>
              <a:alphaOff val="0"/>
            </a:schemeClr>
          </a:fontRef>
        </p:style>
      </p:sp>
      <p:sp>
        <p:nvSpPr>
          <p:cNvPr id="48" name="Cheurón 8"/>
          <p:cNvSpPr txBox="1"/>
          <p:nvPr/>
        </p:nvSpPr>
        <p:spPr>
          <a:xfrm>
            <a:off x="7606908" y="2866931"/>
            <a:ext cx="1426023" cy="8696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6350" rIns="0" bIns="6350"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3000" b="1" i="0" u="none" strike="noStrike" kern="1200" cap="none" spc="0" normalizeH="0" baseline="0" noProof="0" dirty="0" smtClean="0">
                <a:ln>
                  <a:noFill/>
                </a:ln>
                <a:solidFill>
                  <a:srgbClr val="4472C4">
                    <a:lumMod val="50000"/>
                  </a:srgbClr>
                </a:solidFill>
                <a:effectLst/>
                <a:uLnTx/>
                <a:uFillTx/>
                <a:latin typeface="Bebas Neue" panose="020B0606020202050201" pitchFamily="34" charset="0"/>
                <a:ea typeface="+mn-ea"/>
                <a:cs typeface="+mn-cs"/>
              </a:rPr>
              <a:t>5 AÑOS</a:t>
            </a:r>
            <a:endParaRPr kumimoji="0" lang="es-ES" sz="3000" b="1" i="0" u="none" strike="noStrike" kern="1200" cap="none" spc="0" normalizeH="0" baseline="0" noProof="0" dirty="0">
              <a:ln>
                <a:noFill/>
              </a:ln>
              <a:solidFill>
                <a:srgbClr val="4472C4">
                  <a:lumMod val="50000"/>
                </a:srgbClr>
              </a:solidFill>
              <a:effectLst/>
              <a:uLnTx/>
              <a:uFillTx/>
              <a:latin typeface="Bebas Neue" panose="020B0606020202050201" pitchFamily="34" charset="0"/>
              <a:ea typeface="+mn-ea"/>
              <a:cs typeface="+mn-cs"/>
            </a:endParaRPr>
          </a:p>
        </p:txBody>
      </p:sp>
      <p:sp>
        <p:nvSpPr>
          <p:cNvPr id="49" name="Cheurón 8"/>
          <p:cNvSpPr txBox="1"/>
          <p:nvPr/>
        </p:nvSpPr>
        <p:spPr>
          <a:xfrm>
            <a:off x="7663616" y="4061321"/>
            <a:ext cx="1426023" cy="8696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6350" rIns="0" bIns="6350"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s-ES" sz="3000" b="1" i="0" u="none" strike="noStrike" kern="1200" cap="none" spc="0" normalizeH="0" baseline="0" noProof="0" dirty="0">
                <a:ln>
                  <a:noFill/>
                </a:ln>
                <a:solidFill>
                  <a:srgbClr val="4472C4">
                    <a:lumMod val="50000"/>
                  </a:srgbClr>
                </a:solidFill>
                <a:effectLst/>
                <a:uLnTx/>
                <a:uFillTx/>
                <a:latin typeface="Bebas Neue" panose="020B0606020202050201" pitchFamily="34" charset="0"/>
                <a:ea typeface="+mn-ea"/>
                <a:cs typeface="+mn-cs"/>
              </a:rPr>
              <a:t>6</a:t>
            </a:r>
            <a:r>
              <a:rPr kumimoji="0" lang="es-ES" sz="3000" b="1" i="0" u="none" strike="noStrike" kern="1200" cap="none" spc="0" normalizeH="0" baseline="0" noProof="0" dirty="0" smtClean="0">
                <a:ln>
                  <a:noFill/>
                </a:ln>
                <a:solidFill>
                  <a:srgbClr val="4472C4">
                    <a:lumMod val="50000"/>
                  </a:srgbClr>
                </a:solidFill>
                <a:effectLst/>
                <a:uLnTx/>
                <a:uFillTx/>
                <a:latin typeface="Bebas Neue" panose="020B0606020202050201" pitchFamily="34" charset="0"/>
                <a:ea typeface="+mn-ea"/>
                <a:cs typeface="+mn-cs"/>
              </a:rPr>
              <a:t> AÑOS</a:t>
            </a:r>
            <a:endParaRPr kumimoji="0" lang="es-ES" sz="3000" b="1" i="0" u="none" strike="noStrike" kern="1200" cap="none" spc="0" normalizeH="0" baseline="0" noProof="0" dirty="0">
              <a:ln>
                <a:noFill/>
              </a:ln>
              <a:solidFill>
                <a:srgbClr val="4472C4">
                  <a:lumMod val="50000"/>
                </a:srgbClr>
              </a:solidFill>
              <a:effectLst/>
              <a:uLnTx/>
              <a:uFillTx/>
              <a:latin typeface="Bebas Neue" panose="020B0606020202050201" pitchFamily="34" charset="0"/>
              <a:ea typeface="+mn-ea"/>
              <a:cs typeface="+mn-cs"/>
            </a:endParaRPr>
          </a:p>
        </p:txBody>
      </p:sp>
      <p:pic>
        <p:nvPicPr>
          <p:cNvPr id="8" name="Imagen 7"/>
          <p:cNvPicPr>
            <a:picLocks noChangeAspect="1"/>
          </p:cNvPicPr>
          <p:nvPr/>
        </p:nvPicPr>
        <p:blipFill rotWithShape="1">
          <a:blip r:embed="rId4">
            <a:extLst>
              <a:ext uri="{28A0092B-C50C-407E-A947-70E740481C1C}">
                <a14:useLocalDpi xmlns:a14="http://schemas.microsoft.com/office/drawing/2010/main" val="0"/>
              </a:ext>
            </a:extLst>
          </a:blip>
          <a:srcRect l="3891" t="19315" r="16547" b="26995"/>
          <a:stretch/>
        </p:blipFill>
        <p:spPr>
          <a:xfrm>
            <a:off x="4399496" y="-10633"/>
            <a:ext cx="7094299" cy="1727224"/>
          </a:xfrm>
          <a:prstGeom prst="rect">
            <a:avLst/>
          </a:prstGeom>
        </p:spPr>
      </p:pic>
      <p:sp>
        <p:nvSpPr>
          <p:cNvPr id="50" name="14 Rectángulo"/>
          <p:cNvSpPr/>
          <p:nvPr/>
        </p:nvSpPr>
        <p:spPr>
          <a:xfrm>
            <a:off x="285709" y="190478"/>
            <a:ext cx="11715832" cy="647704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2400" b="0" i="0" u="none" strike="noStrike" kern="1200" cap="none" spc="0" normalizeH="0" baseline="0" noProof="0">
              <a:ln>
                <a:noFill/>
              </a:ln>
              <a:solidFill>
                <a:prstClr val="white"/>
              </a:solidFill>
              <a:effectLst/>
              <a:uLnTx/>
              <a:uFillTx/>
              <a:latin typeface="Calibri"/>
              <a:ea typeface="+mn-ea"/>
              <a:cs typeface="+mn-cs"/>
            </a:endParaRPr>
          </a:p>
        </p:txBody>
      </p:sp>
      <p:sp>
        <p:nvSpPr>
          <p:cNvPr id="36" name="Cheurón 8"/>
          <p:cNvSpPr txBox="1"/>
          <p:nvPr/>
        </p:nvSpPr>
        <p:spPr>
          <a:xfrm>
            <a:off x="8159654" y="5398817"/>
            <a:ext cx="1426023" cy="8696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6350" rIns="0" bIns="6350" numCol="1" spcCol="1270" anchor="ctr" anchorCtr="0">
            <a:noAutofit/>
          </a:bodyPr>
          <a:lstStyle/>
          <a:p>
            <a:pPr lvl="0" algn="ctr" defTabSz="444500">
              <a:lnSpc>
                <a:spcPct val="90000"/>
              </a:lnSpc>
              <a:spcBef>
                <a:spcPct val="0"/>
              </a:spcBef>
              <a:spcAft>
                <a:spcPct val="35000"/>
              </a:spcAft>
              <a:defRPr/>
            </a:pPr>
            <a:r>
              <a:rPr lang="es-ES" sz="3000" b="1" dirty="0">
                <a:solidFill>
                  <a:schemeClr val="bg1"/>
                </a:solidFill>
                <a:latin typeface="Bebas Neue" panose="020B0606020202050201" pitchFamily="34" charset="0"/>
              </a:rPr>
              <a:t>6 AÑOS</a:t>
            </a:r>
          </a:p>
        </p:txBody>
      </p:sp>
    </p:spTree>
    <p:extLst>
      <p:ext uri="{BB962C8B-B14F-4D97-AF65-F5344CB8AC3E}">
        <p14:creationId xmlns:p14="http://schemas.microsoft.com/office/powerpoint/2010/main" val="4190168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pic>
        <p:nvPicPr>
          <p:cNvPr id="27" name="Imagen 26"/>
          <p:cNvPicPr>
            <a:picLocks noChangeAspect="1"/>
          </p:cNvPicPr>
          <p:nvPr/>
        </p:nvPicPr>
        <p:blipFill rotWithShape="1">
          <a:blip r:embed="rId3" cstate="print">
            <a:extLst>
              <a:ext uri="{28A0092B-C50C-407E-A947-70E740481C1C}">
                <a14:useLocalDpi xmlns:a14="http://schemas.microsoft.com/office/drawing/2010/main" val="0"/>
              </a:ext>
            </a:extLst>
          </a:blip>
          <a:srcRect t="11761" b="6529"/>
          <a:stretch/>
        </p:blipFill>
        <p:spPr>
          <a:xfrm>
            <a:off x="0" y="-7984"/>
            <a:ext cx="4603898" cy="3761837"/>
          </a:xfrm>
          <a:prstGeom prst="rect">
            <a:avLst/>
          </a:prstGeom>
        </p:spPr>
      </p:pic>
      <p:pic>
        <p:nvPicPr>
          <p:cNvPr id="2" name="Imagen 1"/>
          <p:cNvPicPr>
            <a:picLocks noChangeAspect="1"/>
          </p:cNvPicPr>
          <p:nvPr/>
        </p:nvPicPr>
        <p:blipFill rotWithShape="1">
          <a:blip r:embed="rId4"/>
          <a:srcRect l="351" t="30605" r="-351" b="-6676"/>
          <a:stretch/>
        </p:blipFill>
        <p:spPr>
          <a:xfrm>
            <a:off x="4703800" y="0"/>
            <a:ext cx="3026070" cy="2301949"/>
          </a:xfrm>
          <a:prstGeom prst="rect">
            <a:avLst/>
          </a:prstGeom>
        </p:spPr>
      </p:pic>
      <p:pic>
        <p:nvPicPr>
          <p:cNvPr id="5" name="Imagen 4"/>
          <p:cNvPicPr>
            <a:picLocks noChangeAspect="1"/>
          </p:cNvPicPr>
          <p:nvPr/>
        </p:nvPicPr>
        <p:blipFill rotWithShape="1">
          <a:blip r:embed="rId5" cstate="print">
            <a:extLst>
              <a:ext uri="{28A0092B-C50C-407E-A947-70E740481C1C}">
                <a14:useLocalDpi xmlns:a14="http://schemas.microsoft.com/office/drawing/2010/main" val="0"/>
              </a:ext>
            </a:extLst>
          </a:blip>
          <a:srcRect t="31622" r="12845"/>
          <a:stretch/>
        </p:blipFill>
        <p:spPr>
          <a:xfrm>
            <a:off x="4703799" y="2165684"/>
            <a:ext cx="3020475" cy="1550542"/>
          </a:xfrm>
          <a:prstGeom prst="rect">
            <a:avLst/>
          </a:prstGeom>
        </p:spPr>
      </p:pic>
      <p:pic>
        <p:nvPicPr>
          <p:cNvPr id="13" name="Imagen 12"/>
          <p:cNvPicPr>
            <a:picLocks noChangeAspect="1"/>
          </p:cNvPicPr>
          <p:nvPr/>
        </p:nvPicPr>
        <p:blipFill>
          <a:blip r:embed="rId6"/>
          <a:stretch>
            <a:fillRect/>
          </a:stretch>
        </p:blipFill>
        <p:spPr>
          <a:xfrm>
            <a:off x="3066564" y="3854655"/>
            <a:ext cx="1776897" cy="2983687"/>
          </a:xfrm>
          <a:prstGeom prst="rect">
            <a:avLst/>
          </a:prstGeom>
          <a:ln w="76200">
            <a:solidFill>
              <a:schemeClr val="bg1"/>
            </a:solidFill>
            <a:miter lim="800000"/>
          </a:ln>
        </p:spPr>
      </p:pic>
      <p:pic>
        <p:nvPicPr>
          <p:cNvPr id="3" name="Imagen 2"/>
          <p:cNvPicPr>
            <a:picLocks noChangeAspect="1"/>
          </p:cNvPicPr>
          <p:nvPr/>
        </p:nvPicPr>
        <p:blipFill>
          <a:blip r:embed="rId7"/>
          <a:stretch>
            <a:fillRect/>
          </a:stretch>
        </p:blipFill>
        <p:spPr>
          <a:xfrm>
            <a:off x="4869" y="3854655"/>
            <a:ext cx="3011330" cy="3011330"/>
          </a:xfrm>
          <a:prstGeom prst="rect">
            <a:avLst/>
          </a:prstGeom>
        </p:spPr>
      </p:pic>
      <p:pic>
        <p:nvPicPr>
          <p:cNvPr id="4" name="Imagen 3"/>
          <p:cNvPicPr>
            <a:picLocks noChangeAspect="1"/>
          </p:cNvPicPr>
          <p:nvPr/>
        </p:nvPicPr>
        <p:blipFill>
          <a:blip r:embed="rId8"/>
          <a:stretch>
            <a:fillRect/>
          </a:stretch>
        </p:blipFill>
        <p:spPr>
          <a:xfrm>
            <a:off x="7837142" y="0"/>
            <a:ext cx="4354858" cy="4354858"/>
          </a:xfrm>
          <a:prstGeom prst="rect">
            <a:avLst/>
          </a:prstGeom>
        </p:spPr>
      </p:pic>
      <p:pic>
        <p:nvPicPr>
          <p:cNvPr id="1026" name="Picture 2" descr="https://escuelanaval.cl/wp-content/uploads/2024/07/3AB_011.jpg"/>
          <p:cNvPicPr>
            <a:picLocks noChangeAspect="1" noChangeArrowheads="1"/>
          </p:cNvPicPr>
          <p:nvPr/>
        </p:nvPicPr>
        <p:blipFill rotWithShape="1">
          <a:blip r:embed="rId9">
            <a:extLst>
              <a:ext uri="{28A0092B-C50C-407E-A947-70E740481C1C}">
                <a14:useLocalDpi xmlns:a14="http://schemas.microsoft.com/office/drawing/2010/main" val="0"/>
              </a:ext>
            </a:extLst>
          </a:blip>
          <a:srcRect t="10196" b="7944"/>
          <a:stretch/>
        </p:blipFill>
        <p:spPr bwMode="auto">
          <a:xfrm>
            <a:off x="8417757" y="4494311"/>
            <a:ext cx="3815536" cy="2344640"/>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p:cNvPicPr>
            <a:picLocks noChangeAspect="1"/>
          </p:cNvPicPr>
          <p:nvPr/>
        </p:nvPicPr>
        <p:blipFill rotWithShape="1">
          <a:blip r:embed="rId10"/>
          <a:srcRect r="48088"/>
          <a:stretch/>
        </p:blipFill>
        <p:spPr>
          <a:xfrm>
            <a:off x="4603897" y="3731814"/>
            <a:ext cx="3904837" cy="3134171"/>
          </a:xfrm>
          <a:prstGeom prst="rect">
            <a:avLst/>
          </a:prstGeom>
        </p:spPr>
      </p:pic>
      <p:sp>
        <p:nvSpPr>
          <p:cNvPr id="29" name="14 Rectángulo"/>
          <p:cNvSpPr/>
          <p:nvPr/>
        </p:nvSpPr>
        <p:spPr>
          <a:xfrm>
            <a:off x="285709" y="190478"/>
            <a:ext cx="11715832" cy="647704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2400" b="0" i="0" u="none" strike="noStrike" kern="1200" cap="none" spc="0" normalizeH="0" baseline="0" noProof="0">
              <a:ln>
                <a:noFill/>
              </a:ln>
              <a:solidFill>
                <a:prstClr val="white"/>
              </a:solidFill>
              <a:effectLst/>
              <a:uLnTx/>
              <a:uFillTx/>
              <a:latin typeface="Calibri"/>
              <a:ea typeface="+mn-ea"/>
              <a:cs typeface="+mn-cs"/>
            </a:endParaRPr>
          </a:p>
        </p:txBody>
      </p:sp>
      <p:pic>
        <p:nvPicPr>
          <p:cNvPr id="14" name="Imagen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725286"/>
            <a:ext cx="5837274" cy="3244888"/>
          </a:xfrm>
          <a:prstGeom prst="rect">
            <a:avLst/>
          </a:prstGeom>
        </p:spPr>
      </p:pic>
    </p:spTree>
    <p:extLst>
      <p:ext uri="{BB962C8B-B14F-4D97-AF65-F5344CB8AC3E}">
        <p14:creationId xmlns:p14="http://schemas.microsoft.com/office/powerpoint/2010/main" val="221586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cxnSp>
        <p:nvCxnSpPr>
          <p:cNvPr id="629765" name="AutoShape 5"/>
          <p:cNvCxnSpPr>
            <a:cxnSpLocks noChangeShapeType="1"/>
          </p:cNvCxnSpPr>
          <p:nvPr/>
        </p:nvCxnSpPr>
        <p:spPr bwMode="auto">
          <a:xfrm rot="5400000" flipV="1">
            <a:off x="4886882" y="1996736"/>
            <a:ext cx="1588" cy="1588"/>
          </a:xfrm>
          <a:prstGeom prst="bentConnector3">
            <a:avLst>
              <a:gd name="adj1" fmla="val -14400000"/>
            </a:avLst>
          </a:prstGeom>
          <a:noFill/>
          <a:ln w="9525">
            <a:noFill/>
            <a:miter lim="800000"/>
            <a:headEnd type="triangle" w="med" len="med"/>
            <a:tailEnd type="triangle" w="med" len="med"/>
          </a:ln>
          <a:effectLst/>
        </p:spPr>
      </p:cxnSp>
      <p:pic>
        <p:nvPicPr>
          <p:cNvPr id="15" name="Imagen 14"/>
          <p:cNvPicPr>
            <a:picLocks noChangeAspect="1"/>
          </p:cNvPicPr>
          <p:nvPr/>
        </p:nvPicPr>
        <p:blipFill rotWithShape="1">
          <a:blip r:embed="rId3" cstate="print">
            <a:extLst>
              <a:ext uri="{28A0092B-C50C-407E-A947-70E740481C1C}">
                <a14:useLocalDpi xmlns:a14="http://schemas.microsoft.com/office/drawing/2010/main" val="0"/>
              </a:ext>
            </a:extLst>
          </a:blip>
          <a:srcRect t="1420"/>
          <a:stretch/>
        </p:blipFill>
        <p:spPr>
          <a:xfrm>
            <a:off x="0" y="3732028"/>
            <a:ext cx="2116743" cy="3125972"/>
          </a:xfrm>
          <a:prstGeom prst="rect">
            <a:avLst/>
          </a:prstGeom>
        </p:spPr>
      </p:pic>
      <p:pic>
        <p:nvPicPr>
          <p:cNvPr id="16" name="Imagen 15"/>
          <p:cNvPicPr>
            <a:picLocks noChangeAspect="1"/>
          </p:cNvPicPr>
          <p:nvPr/>
        </p:nvPicPr>
        <p:blipFill rotWithShape="1">
          <a:blip r:embed="rId4" cstate="print">
            <a:extLst>
              <a:ext uri="{28A0092B-C50C-407E-A947-70E740481C1C}">
                <a14:useLocalDpi xmlns:a14="http://schemas.microsoft.com/office/drawing/2010/main" val="0"/>
              </a:ext>
            </a:extLst>
          </a:blip>
          <a:srcRect r="17136"/>
          <a:stretch/>
        </p:blipFill>
        <p:spPr>
          <a:xfrm>
            <a:off x="9906001" y="-38100"/>
            <a:ext cx="2305049" cy="2781753"/>
          </a:xfrm>
          <a:prstGeom prst="rect">
            <a:avLst/>
          </a:prstGeom>
        </p:spPr>
      </p:pic>
      <p:pic>
        <p:nvPicPr>
          <p:cNvPr id="18" name="Imagen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1"/>
            <a:ext cx="3636335" cy="3636335"/>
          </a:xfrm>
          <a:prstGeom prst="rect">
            <a:avLst/>
          </a:prstGeom>
        </p:spPr>
      </p:pic>
      <p:pic>
        <p:nvPicPr>
          <p:cNvPr id="21" name="Imagen 20"/>
          <p:cNvPicPr>
            <a:picLocks noChangeAspect="1"/>
          </p:cNvPicPr>
          <p:nvPr/>
        </p:nvPicPr>
        <p:blipFill rotWithShape="1">
          <a:blip r:embed="rId6">
            <a:extLst>
              <a:ext uri="{28A0092B-C50C-407E-A947-70E740481C1C}">
                <a14:useLocalDpi xmlns:a14="http://schemas.microsoft.com/office/drawing/2010/main" val="0"/>
              </a:ext>
            </a:extLst>
          </a:blip>
          <a:srcRect t="3466"/>
          <a:stretch/>
        </p:blipFill>
        <p:spPr>
          <a:xfrm>
            <a:off x="4942834" y="3732028"/>
            <a:ext cx="4860385" cy="3125972"/>
          </a:xfrm>
          <a:prstGeom prst="rect">
            <a:avLst/>
          </a:prstGeom>
        </p:spPr>
      </p:pic>
      <p:pic>
        <p:nvPicPr>
          <p:cNvPr id="22" name="Imagen 21"/>
          <p:cNvPicPr>
            <a:picLocks noChangeAspect="1"/>
          </p:cNvPicPr>
          <p:nvPr/>
        </p:nvPicPr>
        <p:blipFill rotWithShape="1">
          <a:blip r:embed="rId7" cstate="print">
            <a:extLst>
              <a:ext uri="{28A0092B-C50C-407E-A947-70E740481C1C}">
                <a14:useLocalDpi xmlns:a14="http://schemas.microsoft.com/office/drawing/2010/main" val="0"/>
              </a:ext>
            </a:extLst>
          </a:blip>
          <a:srcRect t="12583" b="13463"/>
          <a:stretch/>
        </p:blipFill>
        <p:spPr>
          <a:xfrm>
            <a:off x="9906001" y="5167422"/>
            <a:ext cx="2286000" cy="1690577"/>
          </a:xfrm>
          <a:prstGeom prst="rect">
            <a:avLst/>
          </a:prstGeom>
        </p:spPr>
      </p:pic>
      <p:pic>
        <p:nvPicPr>
          <p:cNvPr id="3" name="Imagen 2"/>
          <p:cNvPicPr>
            <a:picLocks noChangeAspect="1"/>
          </p:cNvPicPr>
          <p:nvPr/>
        </p:nvPicPr>
        <p:blipFill rotWithShape="1">
          <a:blip r:embed="rId8"/>
          <a:srcRect t="12399"/>
          <a:stretch/>
        </p:blipFill>
        <p:spPr>
          <a:xfrm>
            <a:off x="6943060" y="1967023"/>
            <a:ext cx="2860159" cy="1669310"/>
          </a:xfrm>
          <a:prstGeom prst="rect">
            <a:avLst/>
          </a:prstGeom>
          <a:ln w="92075">
            <a:solidFill>
              <a:schemeClr val="bg1"/>
            </a:solidFill>
            <a:miter lim="800000"/>
          </a:ln>
        </p:spPr>
      </p:pic>
      <p:pic>
        <p:nvPicPr>
          <p:cNvPr id="4" name="Imagen 3"/>
          <p:cNvPicPr>
            <a:picLocks noChangeAspect="1"/>
          </p:cNvPicPr>
          <p:nvPr/>
        </p:nvPicPr>
        <p:blipFill rotWithShape="1">
          <a:blip r:embed="rId9"/>
          <a:srcRect t="18415"/>
          <a:stretch/>
        </p:blipFill>
        <p:spPr>
          <a:xfrm>
            <a:off x="6943059" y="85066"/>
            <a:ext cx="2860159" cy="1750097"/>
          </a:xfrm>
          <a:prstGeom prst="rect">
            <a:avLst/>
          </a:prstGeom>
          <a:ln w="92075">
            <a:solidFill>
              <a:schemeClr val="bg1"/>
            </a:solidFill>
            <a:miter lim="800000"/>
          </a:ln>
        </p:spPr>
      </p:pic>
      <p:pic>
        <p:nvPicPr>
          <p:cNvPr id="13" name="Imagen 12"/>
          <p:cNvPicPr>
            <a:picLocks noChangeAspect="1"/>
          </p:cNvPicPr>
          <p:nvPr/>
        </p:nvPicPr>
        <p:blipFill rotWithShape="1">
          <a:blip r:embed="rId10"/>
          <a:srcRect t="14358"/>
          <a:stretch/>
        </p:blipFill>
        <p:spPr>
          <a:xfrm>
            <a:off x="2178007" y="3721395"/>
            <a:ext cx="2656392" cy="3136604"/>
          </a:xfrm>
          <a:prstGeom prst="rect">
            <a:avLst/>
          </a:prstGeom>
        </p:spPr>
      </p:pic>
      <p:pic>
        <p:nvPicPr>
          <p:cNvPr id="5" name="Imagen 4"/>
          <p:cNvPicPr>
            <a:picLocks noChangeAspect="1"/>
          </p:cNvPicPr>
          <p:nvPr/>
        </p:nvPicPr>
        <p:blipFill rotWithShape="1">
          <a:blip r:embed="rId11"/>
          <a:srcRect l="4656" r="19298"/>
          <a:stretch/>
        </p:blipFill>
        <p:spPr>
          <a:xfrm>
            <a:off x="9894277" y="2838893"/>
            <a:ext cx="2297723" cy="2266105"/>
          </a:xfrm>
          <a:prstGeom prst="rect">
            <a:avLst/>
          </a:prstGeom>
        </p:spPr>
      </p:pic>
      <p:pic>
        <p:nvPicPr>
          <p:cNvPr id="6" name="Imagen 5"/>
          <p:cNvPicPr>
            <a:picLocks noChangeAspect="1"/>
          </p:cNvPicPr>
          <p:nvPr/>
        </p:nvPicPr>
        <p:blipFill rotWithShape="1">
          <a:blip r:embed="rId12"/>
          <a:srcRect t="7029"/>
          <a:stretch/>
        </p:blipFill>
        <p:spPr>
          <a:xfrm>
            <a:off x="3727392" y="-38100"/>
            <a:ext cx="3124609" cy="3664255"/>
          </a:xfrm>
          <a:prstGeom prst="rect">
            <a:avLst/>
          </a:prstGeom>
        </p:spPr>
      </p:pic>
      <p:sp>
        <p:nvSpPr>
          <p:cNvPr id="23" name="14 Rectángulo"/>
          <p:cNvSpPr/>
          <p:nvPr/>
        </p:nvSpPr>
        <p:spPr>
          <a:xfrm>
            <a:off x="285709" y="190478"/>
            <a:ext cx="11715832" cy="647704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2400" b="0" i="0" u="none" strike="noStrike" kern="1200" cap="none" spc="0" normalizeH="0" baseline="0" noProof="0">
              <a:ln>
                <a:noFill/>
              </a:ln>
              <a:solidFill>
                <a:prstClr val="white"/>
              </a:solidFill>
              <a:effectLst/>
              <a:uLnTx/>
              <a:uFillTx/>
              <a:latin typeface="Calibri"/>
              <a:ea typeface="+mn-ea"/>
              <a:cs typeface="+mn-cs"/>
            </a:endParaRPr>
          </a:p>
        </p:txBody>
      </p:sp>
      <p:pic>
        <p:nvPicPr>
          <p:cNvPr id="7" name="Imagen 6"/>
          <p:cNvPicPr>
            <a:picLocks noChangeAspect="1"/>
          </p:cNvPicPr>
          <p:nvPr/>
        </p:nvPicPr>
        <p:blipFill rotWithShape="1">
          <a:blip r:embed="rId13">
            <a:extLst>
              <a:ext uri="{28A0092B-C50C-407E-A947-70E740481C1C}">
                <a14:useLocalDpi xmlns:a14="http://schemas.microsoft.com/office/drawing/2010/main" val="0"/>
              </a:ext>
            </a:extLst>
          </a:blip>
          <a:srcRect b="28642"/>
          <a:stretch/>
        </p:blipFill>
        <p:spPr>
          <a:xfrm>
            <a:off x="2219525" y="1626322"/>
            <a:ext cx="8507691" cy="2190312"/>
          </a:xfrm>
          <a:prstGeom prst="rect">
            <a:avLst/>
          </a:prstGeom>
        </p:spPr>
      </p:pic>
    </p:spTree>
    <p:extLst>
      <p:ext uri="{BB962C8B-B14F-4D97-AF65-F5344CB8AC3E}">
        <p14:creationId xmlns:p14="http://schemas.microsoft.com/office/powerpoint/2010/main" val="50724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b="27511"/>
          <a:stretch/>
        </p:blipFill>
        <p:spPr>
          <a:xfrm>
            <a:off x="5730949" y="1"/>
            <a:ext cx="6461051" cy="3128210"/>
          </a:xfrm>
          <a:prstGeom prst="rect">
            <a:avLst/>
          </a:prstGeom>
        </p:spPr>
      </p:pic>
      <p:pic>
        <p:nvPicPr>
          <p:cNvPr id="3" name="Imagen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247"/>
            <a:ext cx="5635255" cy="3169831"/>
          </a:xfrm>
          <a:prstGeom prst="rect">
            <a:avLst/>
          </a:prstGeom>
        </p:spPr>
      </p:pic>
      <p:pic>
        <p:nvPicPr>
          <p:cNvPr id="10" name="Imagen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292702"/>
            <a:ext cx="12192000" cy="3803649"/>
          </a:xfrm>
          <a:prstGeom prst="rect">
            <a:avLst/>
          </a:prstGeom>
        </p:spPr>
      </p:pic>
      <p:grpSp>
        <p:nvGrpSpPr>
          <p:cNvPr id="5" name="Grupo 4"/>
          <p:cNvGrpSpPr/>
          <p:nvPr/>
        </p:nvGrpSpPr>
        <p:grpSpPr>
          <a:xfrm>
            <a:off x="5730949" y="2778611"/>
            <a:ext cx="2002430" cy="699199"/>
            <a:chOff x="5724752" y="2898111"/>
            <a:chExt cx="2927439" cy="1057202"/>
          </a:xfrm>
        </p:grpSpPr>
        <p:sp>
          <p:nvSpPr>
            <p:cNvPr id="11" name="Rectángulo 10"/>
            <p:cNvSpPr/>
            <p:nvPr/>
          </p:nvSpPr>
          <p:spPr>
            <a:xfrm>
              <a:off x="5724752" y="2898111"/>
              <a:ext cx="2927439" cy="1057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4" name="Imagen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4752" y="2898111"/>
              <a:ext cx="2201722" cy="938970"/>
            </a:xfrm>
            <a:prstGeom prst="rect">
              <a:avLst/>
            </a:prstGeom>
          </p:spPr>
        </p:pic>
      </p:grpSp>
      <p:pic>
        <p:nvPicPr>
          <p:cNvPr id="18" name="Imagen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55442" y="1140654"/>
            <a:ext cx="5761634" cy="3202842"/>
          </a:xfrm>
          <a:prstGeom prst="rect">
            <a:avLst/>
          </a:prstGeom>
        </p:spPr>
      </p:pic>
      <p:sp>
        <p:nvSpPr>
          <p:cNvPr id="19" name="14 Rectángulo"/>
          <p:cNvSpPr/>
          <p:nvPr/>
        </p:nvSpPr>
        <p:spPr>
          <a:xfrm>
            <a:off x="285709" y="190478"/>
            <a:ext cx="11715832" cy="647704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s-CL" sz="2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2879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Imagen 4"/>
          <p:cNvPicPr>
            <a:picLocks noChangeAspect="1"/>
          </p:cNvPicPr>
          <p:nvPr/>
        </p:nvPicPr>
        <p:blipFill>
          <a:blip r:embed="rId4"/>
          <a:stretch>
            <a:fillRect/>
          </a:stretch>
        </p:blipFill>
        <p:spPr>
          <a:xfrm>
            <a:off x="10267508" y="4001783"/>
            <a:ext cx="875844" cy="875844"/>
          </a:xfrm>
          <a:prstGeom prst="rect">
            <a:avLst/>
          </a:prstGeom>
        </p:spPr>
      </p:pic>
      <p:sp>
        <p:nvSpPr>
          <p:cNvPr id="6" name="CuadroTexto 5"/>
          <p:cNvSpPr txBox="1"/>
          <p:nvPr/>
        </p:nvSpPr>
        <p:spPr>
          <a:xfrm>
            <a:off x="9658746" y="2600324"/>
            <a:ext cx="1324402" cy="646331"/>
          </a:xfrm>
          <a:prstGeom prst="rect">
            <a:avLst/>
          </a:prstGeom>
          <a:noFill/>
        </p:spPr>
        <p:txBody>
          <a:bodyPr wrap="none" rtlCol="0">
            <a:spAutoFit/>
          </a:bodyPr>
          <a:lstStyle/>
          <a:p>
            <a:r>
              <a:rPr lang="es-MX" sz="3600" b="1" dirty="0" smtClean="0">
                <a:solidFill>
                  <a:schemeClr val="bg1">
                    <a:lumMod val="50000"/>
                  </a:schemeClr>
                </a:solidFill>
              </a:rPr>
              <a:t>GRAN</a:t>
            </a:r>
            <a:endParaRPr lang="es-CL" sz="3600" b="1" dirty="0">
              <a:solidFill>
                <a:schemeClr val="bg1">
                  <a:lumMod val="50000"/>
                </a:schemeClr>
              </a:solidFill>
            </a:endParaRPr>
          </a:p>
        </p:txBody>
      </p:sp>
      <p:sp>
        <p:nvSpPr>
          <p:cNvPr id="7" name="CuadroTexto 6"/>
          <p:cNvSpPr txBox="1"/>
          <p:nvPr/>
        </p:nvSpPr>
        <p:spPr>
          <a:xfrm>
            <a:off x="9715896" y="2923490"/>
            <a:ext cx="1979068" cy="923330"/>
          </a:xfrm>
          <a:prstGeom prst="rect">
            <a:avLst/>
          </a:prstGeom>
          <a:noFill/>
        </p:spPr>
        <p:txBody>
          <a:bodyPr wrap="none" rtlCol="0">
            <a:spAutoFit/>
          </a:bodyPr>
          <a:lstStyle/>
          <a:p>
            <a:r>
              <a:rPr lang="es-MX" sz="5400" b="1" dirty="0" smtClean="0">
                <a:solidFill>
                  <a:schemeClr val="bg1">
                    <a:lumMod val="50000"/>
                  </a:schemeClr>
                </a:solidFill>
              </a:rPr>
              <a:t>LOGIA</a:t>
            </a:r>
            <a:endParaRPr lang="es-CL" sz="5400" b="1" dirty="0">
              <a:solidFill>
                <a:schemeClr val="bg1">
                  <a:lumMod val="50000"/>
                </a:schemeClr>
              </a:solidFill>
            </a:endParaRPr>
          </a:p>
        </p:txBody>
      </p:sp>
      <p:sp>
        <p:nvSpPr>
          <p:cNvPr id="8" name="CuadroTexto 7"/>
          <p:cNvSpPr txBox="1"/>
          <p:nvPr/>
        </p:nvSpPr>
        <p:spPr>
          <a:xfrm>
            <a:off x="10021947" y="3517545"/>
            <a:ext cx="1685077" cy="584775"/>
          </a:xfrm>
          <a:prstGeom prst="rect">
            <a:avLst/>
          </a:prstGeom>
          <a:noFill/>
        </p:spPr>
        <p:txBody>
          <a:bodyPr wrap="none" rtlCol="0">
            <a:spAutoFit/>
          </a:bodyPr>
          <a:lstStyle/>
          <a:p>
            <a:r>
              <a:rPr lang="es-MX" sz="3200" b="1" dirty="0" smtClean="0">
                <a:solidFill>
                  <a:schemeClr val="bg1">
                    <a:lumMod val="50000"/>
                  </a:schemeClr>
                </a:solidFill>
              </a:rPr>
              <a:t>DE CHILE</a:t>
            </a:r>
            <a:endParaRPr lang="es-CL" sz="3200" b="1" dirty="0">
              <a:solidFill>
                <a:schemeClr val="bg1">
                  <a:lumMod val="50000"/>
                </a:schemeClr>
              </a:solidFill>
            </a:endParaRPr>
          </a:p>
        </p:txBody>
      </p:sp>
      <p:sp>
        <p:nvSpPr>
          <p:cNvPr id="9" name="CuadroTexto 8"/>
          <p:cNvSpPr txBox="1"/>
          <p:nvPr/>
        </p:nvSpPr>
        <p:spPr>
          <a:xfrm>
            <a:off x="9706371" y="2423476"/>
            <a:ext cx="1321516" cy="369332"/>
          </a:xfrm>
          <a:prstGeom prst="rect">
            <a:avLst/>
          </a:prstGeom>
          <a:noFill/>
        </p:spPr>
        <p:txBody>
          <a:bodyPr wrap="none" rtlCol="0">
            <a:spAutoFit/>
          </a:bodyPr>
          <a:lstStyle/>
          <a:p>
            <a:r>
              <a:rPr lang="es-MX" i="1" dirty="0" smtClean="0">
                <a:solidFill>
                  <a:schemeClr val="bg1">
                    <a:lumMod val="50000"/>
                  </a:schemeClr>
                </a:solidFill>
              </a:rPr>
              <a:t>Bienvenidos</a:t>
            </a:r>
            <a:endParaRPr lang="es-CL" i="1" dirty="0">
              <a:solidFill>
                <a:schemeClr val="bg1">
                  <a:lumMod val="50000"/>
                </a:schemeClr>
              </a:solidFill>
            </a:endParaRPr>
          </a:p>
        </p:txBody>
      </p:sp>
    </p:spTree>
    <p:extLst>
      <p:ext uri="{BB962C8B-B14F-4D97-AF65-F5344CB8AC3E}">
        <p14:creationId xmlns:p14="http://schemas.microsoft.com/office/powerpoint/2010/main" val="112480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CuadroTexto 2"/>
          <p:cNvSpPr txBox="1"/>
          <p:nvPr/>
        </p:nvSpPr>
        <p:spPr>
          <a:xfrm>
            <a:off x="628650" y="266700"/>
            <a:ext cx="6699746" cy="707886"/>
          </a:xfrm>
          <a:prstGeom prst="rect">
            <a:avLst/>
          </a:prstGeom>
          <a:noFill/>
        </p:spPr>
        <p:txBody>
          <a:bodyPr wrap="square" rtlCol="0">
            <a:spAutoFit/>
          </a:bodyPr>
          <a:lstStyle/>
          <a:p>
            <a:r>
              <a:rPr lang="es-MX" sz="4000" b="1" dirty="0" smtClean="0">
                <a:solidFill>
                  <a:schemeClr val="bg1"/>
                </a:solidFill>
              </a:rPr>
              <a:t>FUNDAMENTACIÓN</a:t>
            </a:r>
            <a:endParaRPr lang="es-CL" sz="4000" b="1" dirty="0">
              <a:solidFill>
                <a:schemeClr val="bg1"/>
              </a:solidFill>
            </a:endParaRPr>
          </a:p>
        </p:txBody>
      </p:sp>
      <p:sp>
        <p:nvSpPr>
          <p:cNvPr id="6" name="CuadroTexto 5"/>
          <p:cNvSpPr txBox="1"/>
          <p:nvPr/>
        </p:nvSpPr>
        <p:spPr>
          <a:xfrm>
            <a:off x="847725" y="1123950"/>
            <a:ext cx="9963150" cy="4943475"/>
          </a:xfrm>
          <a:prstGeom prst="rect">
            <a:avLst/>
          </a:prstGeom>
          <a:noFill/>
        </p:spPr>
        <p:txBody>
          <a:bodyPr wrap="square" rtlCol="0">
            <a:spAutoFit/>
          </a:bodyPr>
          <a:lstStyle/>
          <a:p>
            <a:endParaRPr lang="es-CL" dirty="0"/>
          </a:p>
        </p:txBody>
      </p:sp>
    </p:spTree>
    <p:extLst>
      <p:ext uri="{BB962C8B-B14F-4D97-AF65-F5344CB8AC3E}">
        <p14:creationId xmlns:p14="http://schemas.microsoft.com/office/powerpoint/2010/main" val="2021818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8" name="39 Rectángulo"/>
          <p:cNvSpPr/>
          <p:nvPr/>
        </p:nvSpPr>
        <p:spPr>
          <a:xfrm>
            <a:off x="2572905" y="0"/>
            <a:ext cx="8981786" cy="6858000"/>
          </a:xfrm>
          <a:prstGeom prst="rect">
            <a:avLst/>
          </a:prstGeom>
          <a:solidFill>
            <a:schemeClr val="tx1">
              <a:alpha val="19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eaLnBrk="0" hangingPunct="0">
              <a:defRPr/>
            </a:pPr>
            <a:endParaRPr lang="es-CL" sz="1800">
              <a:solidFill>
                <a:schemeClr val="bg1"/>
              </a:solidFill>
            </a:endParaRPr>
          </a:p>
        </p:txBody>
      </p:sp>
      <p:sp>
        <p:nvSpPr>
          <p:cNvPr id="39" name="37 Rectángulo"/>
          <p:cNvSpPr/>
          <p:nvPr/>
        </p:nvSpPr>
        <p:spPr>
          <a:xfrm>
            <a:off x="8873675" y="2212359"/>
            <a:ext cx="396875" cy="2692400"/>
          </a:xfrm>
          <a:prstGeom prst="rect">
            <a:avLst/>
          </a:prstGeom>
          <a:solidFill>
            <a:schemeClr val="bg1">
              <a:lumMod val="7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
        <p:nvSpPr>
          <p:cNvPr id="40" name="33 Rectángulo"/>
          <p:cNvSpPr/>
          <p:nvPr/>
        </p:nvSpPr>
        <p:spPr>
          <a:xfrm>
            <a:off x="9368031" y="2208703"/>
            <a:ext cx="1858962" cy="4186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
        <p:nvSpPr>
          <p:cNvPr id="41" name="1 Rectángulo"/>
          <p:cNvSpPr/>
          <p:nvPr/>
        </p:nvSpPr>
        <p:spPr>
          <a:xfrm>
            <a:off x="2174910" y="2577499"/>
            <a:ext cx="1511515" cy="33478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
        <p:nvSpPr>
          <p:cNvPr id="42" name="26 Rectángulo"/>
          <p:cNvSpPr/>
          <p:nvPr/>
        </p:nvSpPr>
        <p:spPr>
          <a:xfrm>
            <a:off x="4207420" y="2625000"/>
            <a:ext cx="4376657" cy="322594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
        <p:nvSpPr>
          <p:cNvPr id="43" name="2 CuadroTexto"/>
          <p:cNvSpPr txBox="1">
            <a:spLocks noChangeArrowheads="1"/>
          </p:cNvSpPr>
          <p:nvPr/>
        </p:nvSpPr>
        <p:spPr bwMode="auto">
          <a:xfrm>
            <a:off x="2326671" y="3071334"/>
            <a:ext cx="14382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s-CL" altLang="es-CL" sz="2000" dirty="0">
                <a:solidFill>
                  <a:schemeClr val="accent6">
                    <a:lumMod val="75000"/>
                  </a:schemeClr>
                </a:solidFill>
                <a:latin typeface="Candara" panose="020E0502030303020204" pitchFamily="34" charset="0"/>
              </a:rPr>
              <a:t>Plan Común </a:t>
            </a:r>
            <a:br>
              <a:rPr lang="es-CL" altLang="es-CL" sz="2000" dirty="0">
                <a:solidFill>
                  <a:schemeClr val="accent6">
                    <a:lumMod val="75000"/>
                  </a:schemeClr>
                </a:solidFill>
                <a:latin typeface="Candara" panose="020E0502030303020204" pitchFamily="34" charset="0"/>
              </a:rPr>
            </a:br>
            <a:r>
              <a:rPr lang="es-CL" altLang="es-CL" sz="2000" dirty="0">
                <a:solidFill>
                  <a:schemeClr val="accent6">
                    <a:lumMod val="75000"/>
                  </a:schemeClr>
                </a:solidFill>
                <a:latin typeface="Candara" panose="020E0502030303020204" pitchFamily="34" charset="0"/>
              </a:rPr>
              <a:t>1er. Año</a:t>
            </a:r>
          </a:p>
        </p:txBody>
      </p:sp>
      <p:sp>
        <p:nvSpPr>
          <p:cNvPr id="44" name="29 CuadroTexto"/>
          <p:cNvSpPr txBox="1">
            <a:spLocks noChangeArrowheads="1"/>
          </p:cNvSpPr>
          <p:nvPr/>
        </p:nvSpPr>
        <p:spPr bwMode="auto">
          <a:xfrm>
            <a:off x="4627613" y="3142587"/>
            <a:ext cx="2023623" cy="1461939"/>
          </a:xfrm>
          <a:prstGeom prst="rect">
            <a:avLst/>
          </a:prstGeom>
          <a:noFill/>
          <a:ln w="9525">
            <a:noFill/>
            <a:miter lim="800000"/>
            <a:headEnd/>
            <a:tailEnd/>
          </a:ln>
        </p:spPr>
        <p:txBody>
          <a:bodyPr wrap="square">
            <a:spAutoFit/>
          </a:bodyPr>
          <a:lstStyle/>
          <a:p>
            <a:pPr eaLnBrk="1" hangingPunct="1"/>
            <a:r>
              <a:rPr lang="es-CL" altLang="es-CL" sz="2400" b="1" dirty="0">
                <a:solidFill>
                  <a:schemeClr val="bg1"/>
                </a:solidFill>
                <a:latin typeface="Candara" pitchFamily="34" charset="0"/>
              </a:rPr>
              <a:t>Cadetes:</a:t>
            </a:r>
            <a:r>
              <a:rPr lang="es-CL" altLang="es-CL" sz="2000" b="1" dirty="0">
                <a:solidFill>
                  <a:schemeClr val="bg1"/>
                </a:solidFill>
                <a:latin typeface="Candara" pitchFamily="34" charset="0"/>
              </a:rPr>
              <a:t/>
            </a:r>
            <a:br>
              <a:rPr lang="es-CL" altLang="es-CL" sz="2000" b="1" dirty="0">
                <a:solidFill>
                  <a:schemeClr val="bg1"/>
                </a:solidFill>
                <a:latin typeface="Candara" pitchFamily="34" charset="0"/>
              </a:rPr>
            </a:br>
            <a:r>
              <a:rPr lang="es-CL" altLang="es-CL" sz="2000" b="1" dirty="0">
                <a:solidFill>
                  <a:schemeClr val="bg1"/>
                </a:solidFill>
                <a:latin typeface="Candara" pitchFamily="34" charset="0"/>
              </a:rPr>
              <a:t>- </a:t>
            </a:r>
            <a:r>
              <a:rPr lang="es-CL" altLang="es-CL" sz="1500" b="1" dirty="0">
                <a:solidFill>
                  <a:schemeClr val="bg1"/>
                </a:solidFill>
                <a:latin typeface="Candara" pitchFamily="34" charset="0"/>
              </a:rPr>
              <a:t>Ejecutivo</a:t>
            </a:r>
            <a:br>
              <a:rPr lang="es-CL" altLang="es-CL" sz="1500" b="1" dirty="0">
                <a:solidFill>
                  <a:schemeClr val="bg1"/>
                </a:solidFill>
                <a:latin typeface="Candara" pitchFamily="34" charset="0"/>
              </a:rPr>
            </a:br>
            <a:r>
              <a:rPr lang="es-CL" altLang="es-CL" sz="1500" b="1" dirty="0">
                <a:solidFill>
                  <a:schemeClr val="bg1"/>
                </a:solidFill>
                <a:latin typeface="Candara" pitchFamily="34" charset="0"/>
              </a:rPr>
              <a:t>- Infantes de Marina</a:t>
            </a:r>
            <a:br>
              <a:rPr lang="es-CL" altLang="es-CL" sz="1500" b="1" dirty="0">
                <a:solidFill>
                  <a:schemeClr val="bg1"/>
                </a:solidFill>
                <a:latin typeface="Candara" pitchFamily="34" charset="0"/>
              </a:rPr>
            </a:br>
            <a:r>
              <a:rPr lang="es-CL" altLang="es-CL" sz="1500" b="1" dirty="0">
                <a:solidFill>
                  <a:schemeClr val="bg1"/>
                </a:solidFill>
                <a:latin typeface="Candara" pitchFamily="34" charset="0"/>
              </a:rPr>
              <a:t>- Abastecimiento</a:t>
            </a:r>
          </a:p>
          <a:p>
            <a:pPr eaLnBrk="1" hangingPunct="1"/>
            <a:r>
              <a:rPr lang="es-CL" altLang="es-CL" sz="1500" b="1" dirty="0">
                <a:solidFill>
                  <a:schemeClr val="bg1"/>
                </a:solidFill>
                <a:latin typeface="Candara" pitchFamily="34" charset="0"/>
              </a:rPr>
              <a:t>- Litoral</a:t>
            </a:r>
          </a:p>
        </p:txBody>
      </p:sp>
      <p:pic>
        <p:nvPicPr>
          <p:cNvPr id="46" name="Picture 26" descr="Resultado de imagen para buque escuela esmeralda"/>
          <p:cNvPicPr>
            <a:picLocks noChangeAspect="1" noChangeArrowheads="1"/>
          </p:cNvPicPr>
          <p:nvPr/>
        </p:nvPicPr>
        <p:blipFill>
          <a:blip r:embed="rId3" cstate="print"/>
          <a:srcRect/>
          <a:stretch>
            <a:fillRect/>
          </a:stretch>
        </p:blipFill>
        <p:spPr bwMode="auto">
          <a:xfrm>
            <a:off x="9520431" y="4039091"/>
            <a:ext cx="1597025" cy="1065212"/>
          </a:xfrm>
          <a:prstGeom prst="rect">
            <a:avLst/>
          </a:prstGeom>
          <a:noFill/>
          <a:ln w="9525">
            <a:noFill/>
            <a:miter lim="800000"/>
            <a:headEnd/>
            <a:tailEnd/>
          </a:ln>
        </p:spPr>
      </p:pic>
      <p:pic>
        <p:nvPicPr>
          <p:cNvPr id="47" name="Picture 28" descr="Resultado de imagen para buque escuela esmeralda"/>
          <p:cNvPicPr>
            <a:picLocks noChangeAspect="1" noChangeArrowheads="1"/>
          </p:cNvPicPr>
          <p:nvPr/>
        </p:nvPicPr>
        <p:blipFill>
          <a:blip r:embed="rId4" cstate="print"/>
          <a:srcRect/>
          <a:stretch>
            <a:fillRect/>
          </a:stretch>
        </p:blipFill>
        <p:spPr bwMode="auto">
          <a:xfrm>
            <a:off x="9520431" y="5140816"/>
            <a:ext cx="1614487" cy="1065212"/>
          </a:xfrm>
          <a:prstGeom prst="rect">
            <a:avLst/>
          </a:prstGeom>
          <a:noFill/>
          <a:ln w="9525">
            <a:noFill/>
            <a:miter lim="800000"/>
            <a:headEnd/>
            <a:tailEnd/>
          </a:ln>
        </p:spPr>
      </p:pic>
      <p:sp>
        <p:nvSpPr>
          <p:cNvPr id="48" name="36 CuadroTexto"/>
          <p:cNvSpPr txBox="1">
            <a:spLocks noChangeArrowheads="1"/>
          </p:cNvSpPr>
          <p:nvPr/>
        </p:nvSpPr>
        <p:spPr bwMode="auto">
          <a:xfrm rot="-5400000">
            <a:off x="7818781" y="3287890"/>
            <a:ext cx="2493963" cy="307975"/>
          </a:xfrm>
          <a:prstGeom prst="rect">
            <a:avLst/>
          </a:prstGeom>
          <a:noFill/>
          <a:ln w="9525">
            <a:noFill/>
            <a:miter lim="800000"/>
            <a:headEnd/>
            <a:tailEnd/>
          </a:ln>
        </p:spPr>
        <p:txBody>
          <a:bodyPr wrap="none">
            <a:spAutoFit/>
          </a:bodyPr>
          <a:lstStyle/>
          <a:p>
            <a:pPr eaLnBrk="1" hangingPunct="1"/>
            <a:r>
              <a:rPr lang="es-CL" altLang="es-CL" sz="1400" b="1" dirty="0">
                <a:solidFill>
                  <a:schemeClr val="bg1"/>
                </a:solidFill>
                <a:latin typeface="Century Gothic" pitchFamily="34" charset="0"/>
              </a:rPr>
              <a:t>EGRESO GUARDIAMARINA</a:t>
            </a:r>
          </a:p>
        </p:txBody>
      </p:sp>
      <p:pic>
        <p:nvPicPr>
          <p:cNvPr id="50" name="Picture 7" descr="esmeralda">
            <a:hlinkClick r:id="rId5" action="ppaction://hlinksldjump"/>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577581" y="4796328"/>
            <a:ext cx="347662" cy="501650"/>
          </a:xfrm>
          <a:prstGeom prst="rect">
            <a:avLst/>
          </a:prstGeom>
          <a:noFill/>
          <a:ln w="9525">
            <a:noFill/>
            <a:miter lim="800000"/>
            <a:headEnd/>
            <a:tailEnd/>
          </a:ln>
        </p:spPr>
      </p:pic>
      <p:sp>
        <p:nvSpPr>
          <p:cNvPr id="51" name="41 CuadroTexto"/>
          <p:cNvSpPr txBox="1">
            <a:spLocks noChangeArrowheads="1"/>
          </p:cNvSpPr>
          <p:nvPr/>
        </p:nvSpPr>
        <p:spPr bwMode="auto">
          <a:xfrm>
            <a:off x="9520431" y="2794493"/>
            <a:ext cx="15970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s-CL" altLang="es-CL" sz="2000" dirty="0">
                <a:solidFill>
                  <a:schemeClr val="accent2">
                    <a:lumMod val="50000"/>
                  </a:schemeClr>
                </a:solidFill>
                <a:latin typeface="Candara" panose="020E0502030303020204" pitchFamily="34" charset="0"/>
              </a:rPr>
              <a:t>Buque</a:t>
            </a:r>
            <a:br>
              <a:rPr lang="es-CL" altLang="es-CL" sz="2000" dirty="0">
                <a:solidFill>
                  <a:schemeClr val="accent2">
                    <a:lumMod val="50000"/>
                  </a:schemeClr>
                </a:solidFill>
                <a:latin typeface="Candara" panose="020E0502030303020204" pitchFamily="34" charset="0"/>
              </a:rPr>
            </a:br>
            <a:r>
              <a:rPr lang="es-CL" altLang="es-CL" sz="2000" dirty="0">
                <a:solidFill>
                  <a:schemeClr val="accent2">
                    <a:lumMod val="50000"/>
                  </a:schemeClr>
                </a:solidFill>
                <a:latin typeface="Candara" panose="020E0502030303020204" pitchFamily="34" charset="0"/>
              </a:rPr>
              <a:t>Escuela</a:t>
            </a:r>
            <a:br>
              <a:rPr lang="es-CL" altLang="es-CL" sz="2000" dirty="0">
                <a:solidFill>
                  <a:schemeClr val="accent2">
                    <a:lumMod val="50000"/>
                  </a:schemeClr>
                </a:solidFill>
                <a:latin typeface="Candara" panose="020E0502030303020204" pitchFamily="34" charset="0"/>
              </a:rPr>
            </a:br>
            <a:r>
              <a:rPr lang="es-CL" altLang="es-CL" sz="2000" dirty="0">
                <a:solidFill>
                  <a:schemeClr val="accent2">
                    <a:lumMod val="50000"/>
                  </a:schemeClr>
                </a:solidFill>
                <a:latin typeface="Candara" panose="020E0502030303020204" pitchFamily="34" charset="0"/>
              </a:rPr>
              <a:t>Esmeralda</a:t>
            </a:r>
          </a:p>
        </p:txBody>
      </p:sp>
      <p:sp>
        <p:nvSpPr>
          <p:cNvPr id="52" name="4 CuadroTexto"/>
          <p:cNvSpPr txBox="1">
            <a:spLocks noChangeArrowheads="1"/>
          </p:cNvSpPr>
          <p:nvPr/>
        </p:nvSpPr>
        <p:spPr bwMode="auto">
          <a:xfrm>
            <a:off x="2528923" y="4993178"/>
            <a:ext cx="755650" cy="523875"/>
          </a:xfrm>
          <a:prstGeom prst="rect">
            <a:avLst/>
          </a:prstGeom>
          <a:noFill/>
          <a:ln w="9525">
            <a:noFill/>
            <a:miter lim="800000"/>
            <a:headEnd/>
            <a:tailEnd/>
          </a:ln>
        </p:spPr>
        <p:txBody>
          <a:bodyPr wrap="none">
            <a:spAutoFit/>
          </a:bodyPr>
          <a:lstStyle/>
          <a:p>
            <a:pPr eaLnBrk="1" hangingPunct="1"/>
            <a:r>
              <a:rPr lang="es-CL" altLang="es-CL">
                <a:latin typeface="Politica" pitchFamily="2" charset="0"/>
              </a:rPr>
              <a:t>1 Año</a:t>
            </a:r>
          </a:p>
        </p:txBody>
      </p:sp>
      <p:sp>
        <p:nvSpPr>
          <p:cNvPr id="53" name="43 CuadroTexto"/>
          <p:cNvSpPr txBox="1">
            <a:spLocks noChangeArrowheads="1"/>
          </p:cNvSpPr>
          <p:nvPr/>
        </p:nvSpPr>
        <p:spPr bwMode="auto">
          <a:xfrm>
            <a:off x="5322761" y="4996353"/>
            <a:ext cx="949299" cy="523220"/>
          </a:xfrm>
          <a:prstGeom prst="rect">
            <a:avLst/>
          </a:prstGeom>
          <a:noFill/>
          <a:ln w="9525">
            <a:noFill/>
            <a:miter lim="800000"/>
            <a:headEnd/>
            <a:tailEnd/>
          </a:ln>
        </p:spPr>
        <p:txBody>
          <a:bodyPr wrap="none">
            <a:spAutoFit/>
          </a:bodyPr>
          <a:lstStyle/>
          <a:p>
            <a:pPr eaLnBrk="1" hangingPunct="1"/>
            <a:r>
              <a:rPr lang="es-CL" altLang="es-CL" dirty="0">
                <a:solidFill>
                  <a:schemeClr val="bg1"/>
                </a:solidFill>
                <a:latin typeface="Politica" pitchFamily="2" charset="0"/>
              </a:rPr>
              <a:t>3 Años</a:t>
            </a:r>
          </a:p>
        </p:txBody>
      </p:sp>
      <p:sp>
        <p:nvSpPr>
          <p:cNvPr id="55" name="9 CuadroTexto"/>
          <p:cNvSpPr txBox="1"/>
          <p:nvPr/>
        </p:nvSpPr>
        <p:spPr>
          <a:xfrm rot="16200000">
            <a:off x="2463623" y="4539966"/>
            <a:ext cx="2060568" cy="338137"/>
          </a:xfrm>
          <a:prstGeom prst="rect">
            <a:avLst/>
          </a:prstGeom>
          <a:noFill/>
        </p:spPr>
        <p:txBody>
          <a:bodyPr wrap="square">
            <a:spAutoFit/>
          </a:bodyPr>
          <a:lstStyle/>
          <a:p>
            <a:pPr eaLnBrk="1" hangingPunct="1">
              <a:defRPr/>
            </a:pPr>
            <a:r>
              <a:rPr lang="es-CL" sz="1600" dirty="0">
                <a:solidFill>
                  <a:schemeClr val="bg2">
                    <a:lumMod val="50000"/>
                  </a:schemeClr>
                </a:solidFill>
                <a:latin typeface="Calibri" panose="020F0502020204030204" pitchFamily="34" charset="0"/>
                <a:cs typeface="Arial" charset="0"/>
              </a:rPr>
              <a:t>Escuela Naval</a:t>
            </a:r>
          </a:p>
        </p:txBody>
      </p:sp>
      <p:sp>
        <p:nvSpPr>
          <p:cNvPr id="56" name="49 CuadroTexto"/>
          <p:cNvSpPr txBox="1"/>
          <p:nvPr/>
        </p:nvSpPr>
        <p:spPr>
          <a:xfrm rot="16200000">
            <a:off x="7195225" y="4444697"/>
            <a:ext cx="2345362" cy="339725"/>
          </a:xfrm>
          <a:prstGeom prst="rect">
            <a:avLst/>
          </a:prstGeom>
          <a:noFill/>
        </p:spPr>
        <p:txBody>
          <a:bodyPr wrap="square">
            <a:spAutoFit/>
          </a:bodyPr>
          <a:lstStyle/>
          <a:p>
            <a:pPr eaLnBrk="1" hangingPunct="1">
              <a:defRPr/>
            </a:pPr>
            <a:r>
              <a:rPr lang="es-CL" sz="1600" dirty="0">
                <a:solidFill>
                  <a:schemeClr val="bg1"/>
                </a:solidFill>
                <a:latin typeface="Calibri" panose="020F0502020204030204" pitchFamily="34" charset="0"/>
                <a:cs typeface="Arial" charset="0"/>
              </a:rPr>
              <a:t>Escuela Naval</a:t>
            </a:r>
          </a:p>
        </p:txBody>
      </p:sp>
      <p:sp>
        <p:nvSpPr>
          <p:cNvPr id="57" name="24 CuadroTexto"/>
          <p:cNvSpPr txBox="1"/>
          <p:nvPr/>
        </p:nvSpPr>
        <p:spPr>
          <a:xfrm>
            <a:off x="2591268" y="1831844"/>
            <a:ext cx="875753" cy="338554"/>
          </a:xfrm>
          <a:prstGeom prst="rect">
            <a:avLst/>
          </a:prstGeom>
          <a:noFill/>
        </p:spPr>
        <p:txBody>
          <a:bodyPr wrap="none" rtlCol="0">
            <a:spAutoFit/>
          </a:bodyPr>
          <a:lstStyle/>
          <a:p>
            <a:r>
              <a:rPr lang="es-CL" sz="1600" dirty="0">
                <a:solidFill>
                  <a:schemeClr val="bg1"/>
                </a:solidFill>
                <a:latin typeface="Calibri" pitchFamily="34" charset="0"/>
                <a:cs typeface="Calibri" pitchFamily="34" charset="0"/>
              </a:rPr>
              <a:t>1er. Año</a:t>
            </a:r>
          </a:p>
        </p:txBody>
      </p:sp>
      <p:sp>
        <p:nvSpPr>
          <p:cNvPr id="58" name="25 CuadroTexto"/>
          <p:cNvSpPr txBox="1"/>
          <p:nvPr/>
        </p:nvSpPr>
        <p:spPr>
          <a:xfrm>
            <a:off x="4274820" y="1824749"/>
            <a:ext cx="938077" cy="338554"/>
          </a:xfrm>
          <a:prstGeom prst="rect">
            <a:avLst/>
          </a:prstGeom>
          <a:noFill/>
        </p:spPr>
        <p:txBody>
          <a:bodyPr wrap="none" rtlCol="0">
            <a:spAutoFit/>
          </a:bodyPr>
          <a:lstStyle/>
          <a:p>
            <a:r>
              <a:rPr lang="es-CL" sz="1600" dirty="0">
                <a:solidFill>
                  <a:schemeClr val="bg1"/>
                </a:solidFill>
                <a:latin typeface="Calibri" pitchFamily="34" charset="0"/>
                <a:cs typeface="Calibri" pitchFamily="34" charset="0"/>
              </a:rPr>
              <a:t>2do. Año</a:t>
            </a:r>
          </a:p>
        </p:txBody>
      </p:sp>
      <p:sp>
        <p:nvSpPr>
          <p:cNvPr id="59" name="28 CuadroTexto"/>
          <p:cNvSpPr txBox="1"/>
          <p:nvPr/>
        </p:nvSpPr>
        <p:spPr>
          <a:xfrm>
            <a:off x="5299126" y="1828287"/>
            <a:ext cx="875753" cy="338554"/>
          </a:xfrm>
          <a:prstGeom prst="rect">
            <a:avLst/>
          </a:prstGeom>
          <a:noFill/>
        </p:spPr>
        <p:txBody>
          <a:bodyPr wrap="none" rtlCol="0">
            <a:spAutoFit/>
          </a:bodyPr>
          <a:lstStyle/>
          <a:p>
            <a:r>
              <a:rPr lang="es-CL" sz="1600" dirty="0">
                <a:solidFill>
                  <a:schemeClr val="bg1"/>
                </a:solidFill>
                <a:latin typeface="Calibri" pitchFamily="34" charset="0"/>
                <a:cs typeface="Calibri" pitchFamily="34" charset="0"/>
              </a:rPr>
              <a:t>3er. Año</a:t>
            </a:r>
          </a:p>
        </p:txBody>
      </p:sp>
      <p:sp>
        <p:nvSpPr>
          <p:cNvPr id="60" name="29 CuadroTexto"/>
          <p:cNvSpPr txBox="1"/>
          <p:nvPr/>
        </p:nvSpPr>
        <p:spPr>
          <a:xfrm>
            <a:off x="6771403" y="1831825"/>
            <a:ext cx="897618" cy="338554"/>
          </a:xfrm>
          <a:prstGeom prst="rect">
            <a:avLst/>
          </a:prstGeom>
          <a:noFill/>
        </p:spPr>
        <p:txBody>
          <a:bodyPr wrap="none" rtlCol="0">
            <a:spAutoFit/>
          </a:bodyPr>
          <a:lstStyle/>
          <a:p>
            <a:r>
              <a:rPr lang="es-CL" sz="1600" dirty="0">
                <a:solidFill>
                  <a:schemeClr val="bg1"/>
                </a:solidFill>
                <a:latin typeface="Calibri" pitchFamily="34" charset="0"/>
                <a:cs typeface="Calibri" pitchFamily="34" charset="0"/>
              </a:rPr>
              <a:t>4to. Año</a:t>
            </a:r>
          </a:p>
        </p:txBody>
      </p:sp>
      <p:cxnSp>
        <p:nvCxnSpPr>
          <p:cNvPr id="61" name="32 Conector recto"/>
          <p:cNvCxnSpPr/>
          <p:nvPr/>
        </p:nvCxnSpPr>
        <p:spPr>
          <a:xfrm rot="5400000">
            <a:off x="4047831" y="4080716"/>
            <a:ext cx="4646428" cy="1588"/>
          </a:xfrm>
          <a:prstGeom prst="line">
            <a:avLst/>
          </a:prstGeom>
          <a:ln cmpd="sng">
            <a:prstDash val="dash"/>
          </a:ln>
        </p:spPr>
        <p:style>
          <a:lnRef idx="1">
            <a:schemeClr val="accent1"/>
          </a:lnRef>
          <a:fillRef idx="0">
            <a:schemeClr val="accent1"/>
          </a:fillRef>
          <a:effectRef idx="0">
            <a:schemeClr val="accent1"/>
          </a:effectRef>
          <a:fontRef idx="minor">
            <a:schemeClr val="tx1"/>
          </a:fontRef>
        </p:style>
      </p:cxnSp>
      <p:cxnSp>
        <p:nvCxnSpPr>
          <p:cNvPr id="62" name="34 Conector recto"/>
          <p:cNvCxnSpPr/>
          <p:nvPr/>
        </p:nvCxnSpPr>
        <p:spPr>
          <a:xfrm rot="5400000">
            <a:off x="6464179" y="4126698"/>
            <a:ext cx="4646428" cy="1588"/>
          </a:xfrm>
          <a:prstGeom prst="line">
            <a:avLst/>
          </a:prstGeom>
          <a:ln cmpd="sng">
            <a:prstDash val="dash"/>
          </a:ln>
        </p:spPr>
        <p:style>
          <a:lnRef idx="1">
            <a:schemeClr val="accent1"/>
          </a:lnRef>
          <a:fillRef idx="0">
            <a:schemeClr val="accent1"/>
          </a:fillRef>
          <a:effectRef idx="0">
            <a:schemeClr val="accent1"/>
          </a:effectRef>
          <a:fontRef idx="minor">
            <a:schemeClr val="tx1"/>
          </a:fontRef>
        </p:style>
      </p:cxnSp>
      <p:sp>
        <p:nvSpPr>
          <p:cNvPr id="64" name="40 CuadroTexto"/>
          <p:cNvSpPr txBox="1">
            <a:spLocks noChangeArrowheads="1"/>
          </p:cNvSpPr>
          <p:nvPr/>
        </p:nvSpPr>
        <p:spPr bwMode="auto">
          <a:xfrm>
            <a:off x="6384821" y="5912268"/>
            <a:ext cx="238879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s-CL" altLang="es-CL" sz="1000" b="1" dirty="0" smtClean="0">
                <a:solidFill>
                  <a:schemeClr val="bg1"/>
                </a:solidFill>
                <a:latin typeface="Century Gothic" panose="020B0502020202020204" pitchFamily="34" charset="0"/>
              </a:rPr>
              <a:t>Grado Académico : Licenciado en </a:t>
            </a:r>
          </a:p>
          <a:p>
            <a:pPr eaLnBrk="1" hangingPunct="1">
              <a:spcBef>
                <a:spcPct val="0"/>
              </a:spcBef>
              <a:buFontTx/>
              <a:buNone/>
              <a:defRPr/>
            </a:pPr>
            <a:r>
              <a:rPr lang="es-CL" altLang="es-CL" sz="1000" b="1" dirty="0" smtClean="0">
                <a:solidFill>
                  <a:schemeClr val="bg1"/>
                </a:solidFill>
                <a:latin typeface="Century Gothic" panose="020B0502020202020204" pitchFamily="34" charset="0"/>
              </a:rPr>
              <a:t>Ciencias Navales y Marítimas</a:t>
            </a:r>
          </a:p>
          <a:p>
            <a:pPr eaLnBrk="1" hangingPunct="1">
              <a:spcBef>
                <a:spcPct val="0"/>
              </a:spcBef>
              <a:buFontTx/>
              <a:buNone/>
              <a:defRPr/>
            </a:pPr>
            <a:r>
              <a:rPr lang="es-CL" altLang="es-CL" sz="1000" b="1" dirty="0" smtClean="0">
                <a:solidFill>
                  <a:schemeClr val="bg1"/>
                </a:solidFill>
                <a:latin typeface="Century Gothic" panose="020B0502020202020204" pitchFamily="34" charset="0"/>
              </a:rPr>
              <a:t>Título Profesional : Oficial de Marina</a:t>
            </a:r>
            <a:endParaRPr lang="es-CL" altLang="es-CL" sz="1000" b="1" dirty="0">
              <a:solidFill>
                <a:schemeClr val="bg1"/>
              </a:solidFill>
              <a:latin typeface="Century Gothic" panose="020B0502020202020204" pitchFamily="34" charset="0"/>
            </a:endParaRPr>
          </a:p>
        </p:txBody>
      </p:sp>
      <p:sp>
        <p:nvSpPr>
          <p:cNvPr id="65" name="36 Rectángulo"/>
          <p:cNvSpPr/>
          <p:nvPr/>
        </p:nvSpPr>
        <p:spPr>
          <a:xfrm>
            <a:off x="3758531" y="2215904"/>
            <a:ext cx="396875" cy="3990124"/>
          </a:xfrm>
          <a:prstGeom prst="rect">
            <a:avLst/>
          </a:prstGeom>
          <a:solidFill>
            <a:schemeClr val="bg1">
              <a:lumMod val="6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
        <p:nvSpPr>
          <p:cNvPr id="66" name="3 CuadroTexto"/>
          <p:cNvSpPr txBox="1">
            <a:spLocks noChangeArrowheads="1"/>
          </p:cNvSpPr>
          <p:nvPr/>
        </p:nvSpPr>
        <p:spPr bwMode="auto">
          <a:xfrm rot="-5400000">
            <a:off x="2805412" y="3313452"/>
            <a:ext cx="2419350" cy="307975"/>
          </a:xfrm>
          <a:prstGeom prst="rect">
            <a:avLst/>
          </a:prstGeom>
          <a:noFill/>
          <a:ln w="9525">
            <a:noFill/>
            <a:miter lim="800000"/>
            <a:headEnd/>
            <a:tailEnd/>
          </a:ln>
        </p:spPr>
        <p:txBody>
          <a:bodyPr wrap="none">
            <a:spAutoFit/>
          </a:bodyPr>
          <a:lstStyle/>
          <a:p>
            <a:pPr eaLnBrk="1" hangingPunct="1"/>
            <a:r>
              <a:rPr lang="es-CL" altLang="es-CL" sz="1400" b="1" dirty="0">
                <a:solidFill>
                  <a:schemeClr val="bg1"/>
                </a:solidFill>
                <a:latin typeface="Century Gothic" pitchFamily="34" charset="0"/>
              </a:rPr>
              <a:t>ELECCIÓN DE ESCALAFÓN</a:t>
            </a:r>
          </a:p>
        </p:txBody>
      </p:sp>
      <p:pic>
        <p:nvPicPr>
          <p:cNvPr id="67" name="40 Imagen" descr="cadete_1.jpg"/>
          <p:cNvPicPr>
            <a:picLocks noChangeAspect="1"/>
          </p:cNvPicPr>
          <p:nvPr/>
        </p:nvPicPr>
        <p:blipFill>
          <a:blip r:embed="rId7" cstate="print"/>
          <a:stretch>
            <a:fillRect/>
          </a:stretch>
        </p:blipFill>
        <p:spPr>
          <a:xfrm>
            <a:off x="2714635" y="2126235"/>
            <a:ext cx="357312" cy="708932"/>
          </a:xfrm>
          <a:prstGeom prst="rect">
            <a:avLst/>
          </a:prstGeom>
        </p:spPr>
      </p:pic>
      <p:pic>
        <p:nvPicPr>
          <p:cNvPr id="68" name="41 Imagen" descr="cadete_2.jpg"/>
          <p:cNvPicPr>
            <a:picLocks noChangeAspect="1"/>
          </p:cNvPicPr>
          <p:nvPr/>
        </p:nvPicPr>
        <p:blipFill>
          <a:blip r:embed="rId8" cstate="print"/>
          <a:stretch>
            <a:fillRect/>
          </a:stretch>
        </p:blipFill>
        <p:spPr>
          <a:xfrm>
            <a:off x="4365304" y="2183262"/>
            <a:ext cx="424521" cy="709200"/>
          </a:xfrm>
          <a:prstGeom prst="rect">
            <a:avLst/>
          </a:prstGeom>
        </p:spPr>
      </p:pic>
      <p:pic>
        <p:nvPicPr>
          <p:cNvPr id="69" name="42 Imagen" descr="cadete_3.jpg"/>
          <p:cNvPicPr>
            <a:picLocks noChangeAspect="1"/>
          </p:cNvPicPr>
          <p:nvPr/>
        </p:nvPicPr>
        <p:blipFill>
          <a:blip r:embed="rId9" cstate="print"/>
          <a:stretch>
            <a:fillRect/>
          </a:stretch>
        </p:blipFill>
        <p:spPr>
          <a:xfrm>
            <a:off x="5422204" y="2195137"/>
            <a:ext cx="424521" cy="709200"/>
          </a:xfrm>
          <a:prstGeom prst="rect">
            <a:avLst/>
          </a:prstGeom>
        </p:spPr>
      </p:pic>
      <p:pic>
        <p:nvPicPr>
          <p:cNvPr id="70" name="43 Imagen" descr="brigadier.jpg"/>
          <p:cNvPicPr>
            <a:picLocks noChangeAspect="1"/>
          </p:cNvPicPr>
          <p:nvPr/>
        </p:nvPicPr>
        <p:blipFill>
          <a:blip r:embed="rId10" cstate="print"/>
          <a:stretch>
            <a:fillRect/>
          </a:stretch>
        </p:blipFill>
        <p:spPr>
          <a:xfrm>
            <a:off x="6903875" y="2195137"/>
            <a:ext cx="424521" cy="709200"/>
          </a:xfrm>
          <a:prstGeom prst="rect">
            <a:avLst/>
          </a:prstGeom>
        </p:spPr>
      </p:pic>
      <p:pic>
        <p:nvPicPr>
          <p:cNvPr id="71" name="44 Imagen" descr="guardiamarina.jpg"/>
          <p:cNvPicPr>
            <a:picLocks noChangeAspect="1"/>
          </p:cNvPicPr>
          <p:nvPr/>
        </p:nvPicPr>
        <p:blipFill>
          <a:blip r:embed="rId11" cstate="print"/>
          <a:stretch>
            <a:fillRect/>
          </a:stretch>
        </p:blipFill>
        <p:spPr>
          <a:xfrm>
            <a:off x="10499454" y="1732001"/>
            <a:ext cx="598518" cy="999877"/>
          </a:xfrm>
          <a:prstGeom prst="rect">
            <a:avLst/>
          </a:prstGeom>
        </p:spPr>
      </p:pic>
      <p:sp>
        <p:nvSpPr>
          <p:cNvPr id="3" name="CuadroTexto 2"/>
          <p:cNvSpPr txBox="1"/>
          <p:nvPr/>
        </p:nvSpPr>
        <p:spPr>
          <a:xfrm>
            <a:off x="628650" y="266700"/>
            <a:ext cx="6699746" cy="707886"/>
          </a:xfrm>
          <a:prstGeom prst="rect">
            <a:avLst/>
          </a:prstGeom>
          <a:noFill/>
        </p:spPr>
        <p:txBody>
          <a:bodyPr wrap="square" rtlCol="0">
            <a:spAutoFit/>
          </a:bodyPr>
          <a:lstStyle/>
          <a:p>
            <a:r>
              <a:rPr lang="es-MX" sz="4000" b="1" dirty="0" smtClean="0"/>
              <a:t>FUNDAMENTACIÓN</a:t>
            </a:r>
            <a:endParaRPr lang="es-CL" sz="4000" b="1" dirty="0"/>
          </a:p>
        </p:txBody>
      </p:sp>
    </p:spTree>
    <p:extLst>
      <p:ext uri="{BB962C8B-B14F-4D97-AF65-F5344CB8AC3E}">
        <p14:creationId xmlns:p14="http://schemas.microsoft.com/office/powerpoint/2010/main" val="85322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026" name="Picture 2" descr="FF18 Almirante Riveros en Magallanes foto Armada de Ch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67" y="139421"/>
            <a:ext cx="8572500" cy="6429375"/>
          </a:xfrm>
          <a:prstGeom prst="rect">
            <a:avLst/>
          </a:prstGeom>
          <a:noFill/>
          <a:extLst>
            <a:ext uri="{909E8E84-426E-40DD-AFC4-6F175D3DCCD1}">
              <a14:hiddenFill xmlns:a14="http://schemas.microsoft.com/office/drawing/2010/main">
                <a:solidFill>
                  <a:srgbClr val="FFFFFF"/>
                </a:solidFill>
              </a14:hiddenFill>
            </a:ext>
          </a:extLst>
        </p:spPr>
      </p:pic>
      <p:pic>
        <p:nvPicPr>
          <p:cNvPr id="11" name="10 Imagen" descr="3.2.23.jpeg"/>
          <p:cNvPicPr>
            <a:picLocks noChangeAspect="1"/>
          </p:cNvPicPr>
          <p:nvPr/>
        </p:nvPicPr>
        <p:blipFill>
          <a:blip r:embed="rId5" cstate="print"/>
          <a:stretch>
            <a:fillRect/>
          </a:stretch>
        </p:blipFill>
        <p:spPr>
          <a:xfrm>
            <a:off x="8762976" y="857232"/>
            <a:ext cx="3429024" cy="5143536"/>
          </a:xfrm>
          <a:prstGeom prst="rect">
            <a:avLst/>
          </a:prstGeom>
        </p:spPr>
      </p:pic>
      <p:sp>
        <p:nvSpPr>
          <p:cNvPr id="2" name="1 Rectángulo"/>
          <p:cNvSpPr/>
          <p:nvPr/>
        </p:nvSpPr>
        <p:spPr>
          <a:xfrm>
            <a:off x="393701" y="0"/>
            <a:ext cx="4296833" cy="6858000"/>
          </a:xfrm>
          <a:prstGeom prst="rect">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es-CL" sz="2400">
              <a:solidFill>
                <a:prstClr val="white"/>
              </a:solidFill>
              <a:latin typeface="Calibri"/>
            </a:endParaRPr>
          </a:p>
        </p:txBody>
      </p:sp>
      <p:pic>
        <p:nvPicPr>
          <p:cNvPr id="3" name="4 Imagen"/>
          <p:cNvPicPr>
            <a:picLocks noChangeAspect="1"/>
          </p:cNvPicPr>
          <p:nvPr/>
        </p:nvPicPr>
        <p:blipFill>
          <a:blip r:embed="rId6" cstate="print"/>
          <a:srcRect/>
          <a:stretch>
            <a:fillRect/>
          </a:stretch>
        </p:blipFill>
        <p:spPr bwMode="auto">
          <a:xfrm>
            <a:off x="617845" y="4099130"/>
            <a:ext cx="3578090" cy="2252337"/>
          </a:xfrm>
          <a:prstGeom prst="rect">
            <a:avLst/>
          </a:prstGeom>
          <a:noFill/>
          <a:ln w="9525">
            <a:noFill/>
            <a:miter lim="800000"/>
            <a:headEnd/>
            <a:tailEnd/>
          </a:ln>
        </p:spPr>
      </p:pic>
      <p:pic>
        <p:nvPicPr>
          <p:cNvPr id="14" name="13 Imagen" descr="Pag05_02.JPG"/>
          <p:cNvPicPr>
            <a:picLocks noChangeAspect="1"/>
          </p:cNvPicPr>
          <p:nvPr/>
        </p:nvPicPr>
        <p:blipFill>
          <a:blip r:embed="rId7" cstate="print"/>
          <a:stretch>
            <a:fillRect/>
          </a:stretch>
        </p:blipFill>
        <p:spPr>
          <a:xfrm rot="764585">
            <a:off x="6631256" y="2516606"/>
            <a:ext cx="2746783" cy="1824785"/>
          </a:xfrm>
          <a:prstGeom prst="rect">
            <a:avLst/>
          </a:prstGeom>
          <a:ln>
            <a:noFill/>
          </a:ln>
          <a:effectLst>
            <a:outerShdw blurRad="292100" dist="139700" dir="2700000" algn="tl" rotWithShape="0">
              <a:srgbClr val="333333">
                <a:alpha val="65000"/>
              </a:srgbClr>
            </a:outerShdw>
          </a:effectLst>
        </p:spPr>
      </p:pic>
      <p:pic>
        <p:nvPicPr>
          <p:cNvPr id="15" name="14 Imagen" descr="Pag06_01.jpg"/>
          <p:cNvPicPr>
            <a:picLocks noChangeAspect="1"/>
          </p:cNvPicPr>
          <p:nvPr/>
        </p:nvPicPr>
        <p:blipFill>
          <a:blip r:embed="rId8" cstate="print"/>
          <a:stretch>
            <a:fillRect/>
          </a:stretch>
        </p:blipFill>
        <p:spPr>
          <a:xfrm rot="21258416">
            <a:off x="6953770" y="4368615"/>
            <a:ext cx="2570696" cy="17133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Imagen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042956">
            <a:off x="6857069" y="455249"/>
            <a:ext cx="2764098" cy="22026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66234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7" name="6 Imagen" descr="DSC_4844.jpg"/>
          <p:cNvPicPr>
            <a:picLocks noChangeAspect="1"/>
          </p:cNvPicPr>
          <p:nvPr/>
        </p:nvPicPr>
        <p:blipFill>
          <a:blip r:embed="rId4" cstate="print"/>
          <a:stretch>
            <a:fillRect/>
          </a:stretch>
        </p:blipFill>
        <p:spPr>
          <a:xfrm>
            <a:off x="285709" y="0"/>
            <a:ext cx="10289512" cy="6858000"/>
          </a:xfrm>
          <a:prstGeom prst="rect">
            <a:avLst/>
          </a:prstGeom>
        </p:spPr>
      </p:pic>
      <p:sp>
        <p:nvSpPr>
          <p:cNvPr id="2" name="1 Rectángulo"/>
          <p:cNvSpPr/>
          <p:nvPr/>
        </p:nvSpPr>
        <p:spPr>
          <a:xfrm>
            <a:off x="476212" y="0"/>
            <a:ext cx="4296833" cy="5715016"/>
          </a:xfrm>
          <a:prstGeom prst="rect">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es-CL" sz="2400">
              <a:solidFill>
                <a:prstClr val="white"/>
              </a:solidFill>
              <a:latin typeface="Calibri"/>
            </a:endParaRPr>
          </a:p>
        </p:txBody>
      </p:sp>
      <p:pic>
        <p:nvPicPr>
          <p:cNvPr id="3" name="4 Imagen"/>
          <p:cNvPicPr>
            <a:picLocks noChangeAspect="1"/>
          </p:cNvPicPr>
          <p:nvPr/>
        </p:nvPicPr>
        <p:blipFill>
          <a:blip r:embed="rId5" cstate="print"/>
          <a:srcRect/>
          <a:stretch>
            <a:fillRect/>
          </a:stretch>
        </p:blipFill>
        <p:spPr bwMode="auto">
          <a:xfrm>
            <a:off x="653973" y="3238499"/>
            <a:ext cx="4093633" cy="2575984"/>
          </a:xfrm>
          <a:prstGeom prst="rect">
            <a:avLst/>
          </a:prstGeom>
          <a:noFill/>
          <a:ln w="9525">
            <a:noFill/>
            <a:miter lim="800000"/>
            <a:headEnd/>
            <a:tailEnd/>
          </a:ln>
        </p:spPr>
      </p:pic>
      <p:pic>
        <p:nvPicPr>
          <p:cNvPr id="4" name="1 Imagen"/>
          <p:cNvPicPr>
            <a:picLocks noChangeAspect="1"/>
          </p:cNvPicPr>
          <p:nvPr/>
        </p:nvPicPr>
        <p:blipFill rotWithShape="1">
          <a:blip r:embed="rId6" cstate="print"/>
          <a:srcRect t="21528" b="15063"/>
          <a:stretch/>
        </p:blipFill>
        <p:spPr bwMode="auto">
          <a:xfrm>
            <a:off x="8287529" y="2270927"/>
            <a:ext cx="3422649" cy="2170445"/>
          </a:xfrm>
          <a:prstGeom prst="rect">
            <a:avLst/>
          </a:prstGeom>
          <a:noFill/>
          <a:ln w="19050">
            <a:noFill/>
            <a:miter lim="800000"/>
            <a:headEnd/>
            <a:tailEnd/>
          </a:ln>
        </p:spPr>
      </p:pic>
      <p:pic>
        <p:nvPicPr>
          <p:cNvPr id="8" name="7 Imagen" descr="DSC_9165.JPG"/>
          <p:cNvPicPr>
            <a:picLocks noChangeAspect="1"/>
          </p:cNvPicPr>
          <p:nvPr/>
        </p:nvPicPr>
        <p:blipFill rotWithShape="1">
          <a:blip r:embed="rId7" cstate="print"/>
          <a:srcRect b="13790"/>
          <a:stretch/>
        </p:blipFill>
        <p:spPr>
          <a:xfrm>
            <a:off x="8259783" y="212532"/>
            <a:ext cx="3476613" cy="1998106"/>
          </a:xfrm>
          <a:prstGeom prst="rect">
            <a:avLst/>
          </a:prstGeom>
        </p:spPr>
      </p:pic>
      <p:pic>
        <p:nvPicPr>
          <p:cNvPr id="5" name="Imagen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131528">
            <a:off x="7938197" y="3881994"/>
            <a:ext cx="4358891" cy="29059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98889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4" name="13 Imagen" descr="IMG_9226.JPG"/>
          <p:cNvPicPr>
            <a:picLocks noChangeAspect="1"/>
          </p:cNvPicPr>
          <p:nvPr/>
        </p:nvPicPr>
        <p:blipFill>
          <a:blip r:embed="rId4" cstate="print"/>
          <a:srcRect l="12962" r="13889"/>
          <a:stretch>
            <a:fillRect/>
          </a:stretch>
        </p:blipFill>
        <p:spPr>
          <a:xfrm>
            <a:off x="95208" y="0"/>
            <a:ext cx="7524803" cy="6858000"/>
          </a:xfrm>
          <a:prstGeom prst="rect">
            <a:avLst/>
          </a:prstGeom>
        </p:spPr>
      </p:pic>
      <p:sp>
        <p:nvSpPr>
          <p:cNvPr id="3" name="2 Rectángulo"/>
          <p:cNvSpPr/>
          <p:nvPr/>
        </p:nvSpPr>
        <p:spPr>
          <a:xfrm>
            <a:off x="285711" y="0"/>
            <a:ext cx="4404824" cy="5715016"/>
          </a:xfrm>
          <a:prstGeom prst="rect">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es-CL" sz="2400">
              <a:solidFill>
                <a:prstClr val="white"/>
              </a:solidFill>
              <a:latin typeface="Calibri"/>
            </a:endParaRPr>
          </a:p>
        </p:txBody>
      </p:sp>
      <p:pic>
        <p:nvPicPr>
          <p:cNvPr id="4" name="1 Imagen"/>
          <p:cNvPicPr>
            <a:picLocks noChangeAspect="1"/>
          </p:cNvPicPr>
          <p:nvPr/>
        </p:nvPicPr>
        <p:blipFill>
          <a:blip r:embed="rId5" cstate="print"/>
          <a:srcRect/>
          <a:stretch>
            <a:fillRect/>
          </a:stretch>
        </p:blipFill>
        <p:spPr bwMode="auto">
          <a:xfrm>
            <a:off x="0" y="2762246"/>
            <a:ext cx="4667240" cy="2937029"/>
          </a:xfrm>
          <a:prstGeom prst="rect">
            <a:avLst/>
          </a:prstGeom>
          <a:noFill/>
          <a:ln w="9525">
            <a:noFill/>
            <a:miter lim="800000"/>
            <a:headEnd/>
            <a:tailEnd/>
          </a:ln>
        </p:spPr>
      </p:pic>
      <p:sp>
        <p:nvSpPr>
          <p:cNvPr id="6146" name="AutoShape 2" descr="Escuela Naval &quot;Arturo Prat&quot;"/>
          <p:cNvSpPr>
            <a:spLocks noChangeAspect="1" noChangeArrowheads="1"/>
          </p:cNvSpPr>
          <p:nvPr/>
        </p:nvSpPr>
        <p:spPr bwMode="auto">
          <a:xfrm>
            <a:off x="207433" y="-192617"/>
            <a:ext cx="406400" cy="406401"/>
          </a:xfrm>
          <a:prstGeom prst="rect">
            <a:avLst/>
          </a:prstGeom>
          <a:noFill/>
        </p:spPr>
        <p:txBody>
          <a:bodyPr vert="horz" wrap="square" lIns="121920" tIns="60960" rIns="121920" bIns="60960" numCol="1" anchor="t" anchorCtr="0" compatLnSpc="1">
            <a:prstTxWarp prst="textNoShape">
              <a:avLst/>
            </a:prstTxWarp>
          </a:bodyPr>
          <a:lstStyle/>
          <a:p>
            <a:pPr defTabSz="1219170"/>
            <a:endParaRPr lang="es-CL" sz="2400">
              <a:solidFill>
                <a:prstClr val="black"/>
              </a:solidFill>
              <a:latin typeface="Calibri"/>
            </a:endParaRPr>
          </a:p>
        </p:txBody>
      </p:sp>
      <p:pic>
        <p:nvPicPr>
          <p:cNvPr id="1026" name="Picture 2" descr="D:\CAMAPAÑA_EN\ESMERALDA\5749219385_f861cc2e57_o.jpg"/>
          <p:cNvPicPr>
            <a:picLocks noChangeAspect="1" noChangeArrowheads="1"/>
          </p:cNvPicPr>
          <p:nvPr/>
        </p:nvPicPr>
        <p:blipFill>
          <a:blip r:embed="rId6" cstate="print"/>
          <a:srcRect/>
          <a:stretch>
            <a:fillRect/>
          </a:stretch>
        </p:blipFill>
        <p:spPr bwMode="auto">
          <a:xfrm>
            <a:off x="6524629" y="380979"/>
            <a:ext cx="5000660" cy="3333773"/>
          </a:xfrm>
          <a:prstGeom prst="rect">
            <a:avLst/>
          </a:prstGeom>
          <a:noFill/>
        </p:spPr>
      </p:pic>
      <p:pic>
        <p:nvPicPr>
          <p:cNvPr id="1027" name="Picture 3" descr="J:\LOLA_RESPALDOS_en\Respaldo_CarpetasLOLA\lola_B2017\otros archivos\folleto 2017\Eslcalafon Abastecimiento\Abastecimiento.jpg"/>
          <p:cNvPicPr>
            <a:picLocks noChangeAspect="1" noChangeArrowheads="1"/>
          </p:cNvPicPr>
          <p:nvPr/>
        </p:nvPicPr>
        <p:blipFill>
          <a:blip r:embed="rId7" cstate="print"/>
          <a:srcRect/>
          <a:stretch>
            <a:fillRect/>
          </a:stretch>
        </p:blipFill>
        <p:spPr bwMode="auto">
          <a:xfrm>
            <a:off x="7143757" y="3905254"/>
            <a:ext cx="3441843" cy="2581381"/>
          </a:xfrm>
          <a:prstGeom prst="rect">
            <a:avLst/>
          </a:prstGeom>
          <a:noFill/>
        </p:spPr>
      </p:pic>
    </p:spTree>
    <p:extLst>
      <p:ext uri="{BB962C8B-B14F-4D97-AF65-F5344CB8AC3E}">
        <p14:creationId xmlns:p14="http://schemas.microsoft.com/office/powerpoint/2010/main" val="1896006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8" name="7 Imagen" descr="DSC_0357 (2).JPG"/>
          <p:cNvPicPr>
            <a:picLocks noChangeAspect="1"/>
          </p:cNvPicPr>
          <p:nvPr/>
        </p:nvPicPr>
        <p:blipFill>
          <a:blip r:embed="rId4" cstate="print"/>
          <a:stretch>
            <a:fillRect/>
          </a:stretch>
        </p:blipFill>
        <p:spPr>
          <a:xfrm>
            <a:off x="285781" y="0"/>
            <a:ext cx="10287000" cy="6858000"/>
          </a:xfrm>
          <a:prstGeom prst="rect">
            <a:avLst/>
          </a:prstGeom>
        </p:spPr>
      </p:pic>
      <p:sp>
        <p:nvSpPr>
          <p:cNvPr id="2" name="1 Rectángulo"/>
          <p:cNvSpPr/>
          <p:nvPr/>
        </p:nvSpPr>
        <p:spPr>
          <a:xfrm>
            <a:off x="393701" y="0"/>
            <a:ext cx="4296833" cy="6096019"/>
          </a:xfrm>
          <a:prstGeom prst="rect">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es-CL" sz="2400">
              <a:solidFill>
                <a:prstClr val="white"/>
              </a:solidFill>
              <a:latin typeface="Calibri"/>
            </a:endParaRPr>
          </a:p>
        </p:txBody>
      </p:sp>
      <p:pic>
        <p:nvPicPr>
          <p:cNvPr id="3" name="1 Imagen"/>
          <p:cNvPicPr>
            <a:picLocks noChangeAspect="1"/>
          </p:cNvPicPr>
          <p:nvPr/>
        </p:nvPicPr>
        <p:blipFill>
          <a:blip r:embed="rId5" cstate="print"/>
          <a:srcRect/>
          <a:stretch>
            <a:fillRect/>
          </a:stretch>
        </p:blipFill>
        <p:spPr bwMode="auto">
          <a:xfrm>
            <a:off x="439278" y="3784779"/>
            <a:ext cx="3418331" cy="2151712"/>
          </a:xfrm>
          <a:prstGeom prst="rect">
            <a:avLst/>
          </a:prstGeom>
          <a:noFill/>
          <a:ln w="9525">
            <a:noFill/>
            <a:miter lim="800000"/>
            <a:headEnd/>
            <a:tailEnd/>
          </a:ln>
        </p:spPr>
      </p:pic>
      <p:pic>
        <p:nvPicPr>
          <p:cNvPr id="7" name="6 Imagen" descr="LBY_9447.JPG"/>
          <p:cNvPicPr>
            <a:picLocks noChangeAspect="1"/>
          </p:cNvPicPr>
          <p:nvPr/>
        </p:nvPicPr>
        <p:blipFill>
          <a:blip r:embed="rId6" cstate="print"/>
          <a:stretch>
            <a:fillRect/>
          </a:stretch>
        </p:blipFill>
        <p:spPr>
          <a:xfrm>
            <a:off x="9048771" y="285728"/>
            <a:ext cx="2535228" cy="38100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8 Imagen" descr="LBY_0116.JPG"/>
          <p:cNvPicPr>
            <a:picLocks noChangeAspect="1"/>
          </p:cNvPicPr>
          <p:nvPr/>
        </p:nvPicPr>
        <p:blipFill>
          <a:blip r:embed="rId7" cstate="print"/>
          <a:stretch>
            <a:fillRect/>
          </a:stretch>
        </p:blipFill>
        <p:spPr>
          <a:xfrm>
            <a:off x="8858270" y="4286256"/>
            <a:ext cx="2845725" cy="1904989"/>
          </a:xfrm>
          <a:prstGeom prst="rect">
            <a:avLst/>
          </a:prstGeom>
          <a:ln>
            <a:noFill/>
          </a:ln>
          <a:effectLst>
            <a:outerShdw blurRad="292100" dist="139700" dir="2700000" algn="tl" rotWithShape="0">
              <a:srgbClr val="333333">
                <a:alpha val="65000"/>
              </a:srgbClr>
            </a:outerShdw>
          </a:effectLst>
        </p:spPr>
      </p:pic>
      <p:pic>
        <p:nvPicPr>
          <p:cNvPr id="10" name="9 Imagen" descr="DSC_7821.jpg"/>
          <p:cNvPicPr>
            <a:picLocks noChangeAspect="1"/>
          </p:cNvPicPr>
          <p:nvPr/>
        </p:nvPicPr>
        <p:blipFill>
          <a:blip r:embed="rId8" cstate="print"/>
          <a:stretch>
            <a:fillRect/>
          </a:stretch>
        </p:blipFill>
        <p:spPr>
          <a:xfrm rot="11257841" flipH="1" flipV="1">
            <a:off x="5676492" y="4718457"/>
            <a:ext cx="3810027" cy="25433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Imagen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144130">
            <a:off x="6849817" y="2840322"/>
            <a:ext cx="2902176" cy="21386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9976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1375442" y="1158949"/>
            <a:ext cx="10505353" cy="5603358"/>
          </a:xfrm>
          <a:prstGeom prst="rect">
            <a:avLst/>
          </a:prstGeom>
        </p:spPr>
      </p:pic>
      <p:pic>
        <p:nvPicPr>
          <p:cNvPr id="12" name="Imagen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8119" y="-325535"/>
            <a:ext cx="6031966" cy="2176238"/>
          </a:xfrm>
          <a:prstGeom prst="rect">
            <a:avLst/>
          </a:prstGeom>
        </p:spPr>
      </p:pic>
    </p:spTree>
    <p:extLst>
      <p:ext uri="{BB962C8B-B14F-4D97-AF65-F5344CB8AC3E}">
        <p14:creationId xmlns:p14="http://schemas.microsoft.com/office/powerpoint/2010/main" val="2094762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Rectangle 2"/>
          <p:cNvSpPr>
            <a:spLocks noChangeArrowheads="1"/>
          </p:cNvSpPr>
          <p:nvPr/>
        </p:nvSpPr>
        <p:spPr bwMode="auto">
          <a:xfrm>
            <a:off x="3288059" y="7779"/>
            <a:ext cx="6608468" cy="6858000"/>
          </a:xfrm>
          <a:prstGeom prst="rect">
            <a:avLst/>
          </a:prstGeom>
          <a:solidFill>
            <a:schemeClr val="tx1">
              <a:alpha val="56000"/>
            </a:schemeClr>
          </a:solidFill>
          <a:ln w="9525">
            <a:noFill/>
            <a:miter lim="800000"/>
            <a:headEnd/>
            <a:tailEnd/>
          </a:ln>
        </p:spPr>
        <p:txBody>
          <a:bodyPr wrap="none" anchor="ct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pic>
        <p:nvPicPr>
          <p:cNvPr id="17" name="Imagen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4219" y="3429001"/>
            <a:ext cx="1284685" cy="808015"/>
          </a:xfrm>
          <a:prstGeom prst="rect">
            <a:avLst/>
          </a:prstGeom>
        </p:spPr>
      </p:pic>
      <p:pic>
        <p:nvPicPr>
          <p:cNvPr id="14" name="13 Imagen" descr="PUNTOS.png"/>
          <p:cNvPicPr>
            <a:picLocks noChangeAspect="1"/>
          </p:cNvPicPr>
          <p:nvPr/>
        </p:nvPicPr>
        <p:blipFill>
          <a:blip r:embed="rId5" cstate="print">
            <a:duotone>
              <a:schemeClr val="bg2">
                <a:shade val="45000"/>
                <a:satMod val="135000"/>
              </a:schemeClr>
              <a:prstClr val="white"/>
            </a:duotone>
          </a:blip>
          <a:stretch>
            <a:fillRect/>
          </a:stretch>
        </p:blipFill>
        <p:spPr>
          <a:xfrm>
            <a:off x="11280577" y="5349213"/>
            <a:ext cx="1281395" cy="1231899"/>
          </a:xfrm>
          <a:prstGeom prst="rect">
            <a:avLst/>
          </a:prstGeom>
        </p:spPr>
      </p:pic>
      <p:sp>
        <p:nvSpPr>
          <p:cNvPr id="15" name="14 Rectángulo"/>
          <p:cNvSpPr/>
          <p:nvPr/>
        </p:nvSpPr>
        <p:spPr>
          <a:xfrm>
            <a:off x="285709" y="190479"/>
            <a:ext cx="11715832" cy="647704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es-CL" sz="24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 Box 10"/>
          <p:cNvSpPr txBox="1">
            <a:spLocks noChangeArrowheads="1"/>
          </p:cNvSpPr>
          <p:nvPr/>
        </p:nvSpPr>
        <p:spPr bwMode="auto">
          <a:xfrm>
            <a:off x="3474009" y="2218352"/>
            <a:ext cx="6422519" cy="4401205"/>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MISIÓN.</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MODELOS </a:t>
            </a:r>
            <a:r>
              <a:rPr kumimoji="0" lang="es-CL" altLang="es-CL" sz="2000" b="1" i="0" u="none" strike="noStrike" kern="1200" cap="none" spc="0" normalizeH="0" baseline="0" noProof="0" dirty="0">
                <a:ln>
                  <a:noFill/>
                </a:ln>
                <a:solidFill>
                  <a:prstClr val="white"/>
                </a:solidFill>
                <a:effectLst/>
                <a:uLnTx/>
                <a:uFillTx/>
                <a:latin typeface="Calibri"/>
                <a:ea typeface="+mn-ea"/>
                <a:cs typeface="+mn-cs"/>
              </a:rPr>
              <a:t>DE FORMACIÓN.</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a:ln>
                  <a:noFill/>
                </a:ln>
                <a:solidFill>
                  <a:prstClr val="white"/>
                </a:solidFill>
                <a:effectLst/>
                <a:uLnTx/>
                <a:uFillTx/>
                <a:latin typeface="Calibri"/>
                <a:ea typeface="+mn-ea"/>
                <a:cs typeface="+mn-cs"/>
              </a:rPr>
              <a:t>¿QUÉ SE ESTUDIA</a:t>
            </a: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 PLAN EDUCACIONAL.</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NUESTRAS INSTALACIONES.</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r>
              <a:rPr kumimoji="0" lang="es-CL" altLang="es-CL" sz="2000" b="1" i="0" u="none" strike="noStrike" kern="1200" cap="none" spc="0" normalizeH="0" baseline="0" noProof="0" dirty="0" smtClean="0">
                <a:ln>
                  <a:noFill/>
                </a:ln>
                <a:solidFill>
                  <a:prstClr val="white"/>
                </a:solidFill>
                <a:effectLst/>
                <a:uLnTx/>
                <a:uFillTx/>
                <a:latin typeface="Calibri"/>
                <a:ea typeface="+mn-ea"/>
                <a:cs typeface="+mn-cs"/>
              </a:rPr>
              <a:t>ESCUELA NAVAL  DE HOY - ACREDITADA.</a:t>
            </a: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endParaRPr kumimoji="0" lang="es-CL" altLang="es-CL" sz="2000" b="1"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377" rtl="0" eaLnBrk="1" fontAlgn="auto" latinLnBrk="0" hangingPunct="1">
              <a:lnSpc>
                <a:spcPct val="200000"/>
              </a:lnSpc>
              <a:spcBef>
                <a:spcPts val="0"/>
              </a:spcBef>
              <a:spcAft>
                <a:spcPts val="0"/>
              </a:spcAft>
              <a:buClrTx/>
              <a:buSzTx/>
              <a:buFontTx/>
              <a:buNone/>
              <a:tabLst>
                <a:tab pos="0" algn="l"/>
              </a:tabLst>
              <a:defRPr/>
            </a:pPr>
            <a:endParaRPr kumimoji="0" lang="en-US" altLang="es-CL" sz="20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2436" y="2236233"/>
            <a:ext cx="1284685" cy="808015"/>
          </a:xfrm>
          <a:prstGeom prst="rect">
            <a:avLst/>
          </a:prstGeom>
        </p:spPr>
      </p:pic>
      <p:pic>
        <p:nvPicPr>
          <p:cNvPr id="25" name="Imagen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0452" y="2821769"/>
            <a:ext cx="1284685" cy="808015"/>
          </a:xfrm>
          <a:prstGeom prst="rect">
            <a:avLst/>
          </a:prstGeom>
        </p:spPr>
      </p:pic>
      <p:pic>
        <p:nvPicPr>
          <p:cNvPr id="28" name="Imagen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0500" y="4598430"/>
            <a:ext cx="1284685" cy="808015"/>
          </a:xfrm>
          <a:prstGeom prst="rect">
            <a:avLst/>
          </a:prstGeom>
        </p:spPr>
      </p:pic>
      <p:sp>
        <p:nvSpPr>
          <p:cNvPr id="6" name="CuadroTexto 5"/>
          <p:cNvSpPr txBox="1"/>
          <p:nvPr/>
        </p:nvSpPr>
        <p:spPr>
          <a:xfrm>
            <a:off x="2526638" y="2454692"/>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01</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30" name="CuadroTexto 29"/>
          <p:cNvSpPr txBox="1"/>
          <p:nvPr/>
        </p:nvSpPr>
        <p:spPr>
          <a:xfrm>
            <a:off x="2534658" y="3032569"/>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02</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31" name="CuadroTexto 30"/>
          <p:cNvSpPr txBox="1"/>
          <p:nvPr/>
        </p:nvSpPr>
        <p:spPr>
          <a:xfrm>
            <a:off x="2542674" y="3625765"/>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03</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33" name="CuadroTexto 32"/>
          <p:cNvSpPr txBox="1"/>
          <p:nvPr/>
        </p:nvSpPr>
        <p:spPr>
          <a:xfrm>
            <a:off x="2546674" y="4820909"/>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05</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0" name="Imagen 9"/>
          <p:cNvPicPr>
            <a:picLocks noChangeAspect="1"/>
          </p:cNvPicPr>
          <p:nvPr/>
        </p:nvPicPr>
        <p:blipFill rotWithShape="1">
          <a:blip r:embed="rId6">
            <a:extLst>
              <a:ext uri="{28A0092B-C50C-407E-A947-70E740481C1C}">
                <a14:useLocalDpi xmlns:a14="http://schemas.microsoft.com/office/drawing/2010/main" val="0"/>
              </a:ext>
            </a:extLst>
          </a:blip>
          <a:srcRect t="24432"/>
          <a:stretch/>
        </p:blipFill>
        <p:spPr>
          <a:xfrm>
            <a:off x="6685265" y="408018"/>
            <a:ext cx="4872195" cy="2046673"/>
          </a:xfrm>
          <a:prstGeom prst="rect">
            <a:avLst/>
          </a:prstGeom>
        </p:spPr>
      </p:pic>
      <p:pic>
        <p:nvPicPr>
          <p:cNvPr id="21" name="Imagen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60499" y="4012894"/>
            <a:ext cx="1284685" cy="808014"/>
          </a:xfrm>
          <a:prstGeom prst="rect">
            <a:avLst/>
          </a:prstGeom>
        </p:spPr>
      </p:pic>
      <p:sp>
        <p:nvSpPr>
          <p:cNvPr id="32" name="CuadroTexto 31"/>
          <p:cNvSpPr txBox="1"/>
          <p:nvPr/>
        </p:nvSpPr>
        <p:spPr>
          <a:xfrm>
            <a:off x="2550690" y="4235368"/>
            <a:ext cx="495649" cy="46166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s-CL" sz="2400" b="1" i="0" u="none" strike="noStrike" kern="1200" cap="none" spc="0" normalizeH="0" baseline="0" noProof="0" dirty="0">
                <a:ln>
                  <a:noFill/>
                </a:ln>
                <a:solidFill>
                  <a:prstClr val="white"/>
                </a:solidFill>
                <a:effectLst/>
                <a:uLnTx/>
                <a:uFillTx/>
                <a:latin typeface="Calibri"/>
                <a:ea typeface="+mn-ea"/>
                <a:cs typeface="+mn-cs"/>
              </a:rPr>
              <a:t>04</a:t>
            </a:r>
            <a:endParaRPr kumimoji="0" lang="en-US" sz="24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664580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8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0_Diseño predetermin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5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4_Diseño predetermin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0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4253</TotalTime>
  <Words>1413</Words>
  <Application>Microsoft Office PowerPoint</Application>
  <PresentationFormat>Panorámica</PresentationFormat>
  <Paragraphs>140</Paragraphs>
  <Slides>18</Slides>
  <Notes>14</Notes>
  <HiddenSlides>5</HiddenSlides>
  <MMClips>0</MMClips>
  <ScaleCrop>false</ScaleCrop>
  <HeadingPairs>
    <vt:vector size="6" baseType="variant">
      <vt:variant>
        <vt:lpstr>Fuentes usadas</vt:lpstr>
      </vt:variant>
      <vt:variant>
        <vt:i4>8</vt:i4>
      </vt:variant>
      <vt:variant>
        <vt:lpstr>Tema</vt:lpstr>
      </vt:variant>
      <vt:variant>
        <vt:i4>8</vt:i4>
      </vt:variant>
      <vt:variant>
        <vt:lpstr>Títulos de diapositiva</vt:lpstr>
      </vt:variant>
      <vt:variant>
        <vt:i4>18</vt:i4>
      </vt:variant>
    </vt:vector>
  </HeadingPairs>
  <TitlesOfParts>
    <vt:vector size="34" baseType="lpstr">
      <vt:lpstr>ＭＳ Ｐゴシック</vt:lpstr>
      <vt:lpstr>Arial</vt:lpstr>
      <vt:lpstr>Bebas Neue</vt:lpstr>
      <vt:lpstr>Calibri</vt:lpstr>
      <vt:lpstr>Calibri Light</vt:lpstr>
      <vt:lpstr>Candara</vt:lpstr>
      <vt:lpstr>Century Gothic</vt:lpstr>
      <vt:lpstr>Politica</vt:lpstr>
      <vt:lpstr>Tema de Office</vt:lpstr>
      <vt:lpstr>1_Tema de Office</vt:lpstr>
      <vt:lpstr>3_Tema de Office</vt:lpstr>
      <vt:lpstr>8_Tema de Office</vt:lpstr>
      <vt:lpstr>20_Diseño predeterminado</vt:lpstr>
      <vt:lpstr>14_Diseño predeterminado</vt:lpstr>
      <vt:lpstr>9_Tema de Office</vt:lpstr>
      <vt:lpstr>10_Tema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Escuela Naval</dc:creator>
  <cp:lastModifiedBy>I06 Asesor Educación Prof. Yanina Leiva A.</cp:lastModifiedBy>
  <cp:revision>156</cp:revision>
  <dcterms:created xsi:type="dcterms:W3CDTF">2025-01-13T17:36:55Z</dcterms:created>
  <dcterms:modified xsi:type="dcterms:W3CDTF">2025-06-17T21:34:48Z</dcterms:modified>
</cp:coreProperties>
</file>