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84"/>
  </p:normalViewPr>
  <p:slideViewPr>
    <p:cSldViewPr snapToGrid="0">
      <p:cViewPr varScale="1">
        <p:scale>
          <a:sx n="106" d="100"/>
          <a:sy n="106" d="100"/>
        </p:scale>
        <p:origin x="79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426216-2417-87AC-05B2-15231E7EF2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1A5A6AF-D063-D5F7-FF74-B9D1D6D65D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DA610D3-5BF7-71A6-BDA9-404823D0C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A27A-4FAA-9F4D-AB78-123C42960C97}" type="datetimeFigureOut">
              <a:rPr lang="es-CL" smtClean="0"/>
              <a:t>31-08-22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506B0A-DD83-2896-B51F-B8F280381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5B54757-86BD-11ED-790B-25761499C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E503-A2CB-AC4B-A42E-29238507973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26299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0CFAE4-7CCA-2C78-60C0-3D5108B32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5E9CFCB-1D73-6097-F8CD-EA7F459D56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4D03D43-8186-35CE-81AA-D91A5E6A4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A27A-4FAA-9F4D-AB78-123C42960C97}" type="datetimeFigureOut">
              <a:rPr lang="es-CL" smtClean="0"/>
              <a:t>31-08-22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2E2398C-A627-F961-C781-87C66A6C4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C812229-E307-CD52-D488-469DD4C09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E503-A2CB-AC4B-A42E-29238507973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8397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05C5E4-2E2F-E4F2-AAAA-0FFF11AED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8A7CAD0-7AF6-13DC-7BCF-D91FF46620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CAFF1E-A9BE-AAFA-1C5B-A19705A33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A27A-4FAA-9F4D-AB78-123C42960C97}" type="datetimeFigureOut">
              <a:rPr lang="es-CL" smtClean="0"/>
              <a:t>31-08-22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7A33AE0-DC64-31D1-910B-DEC3B4FD8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AD6E22-7322-8409-4AD6-989479FC3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E503-A2CB-AC4B-A42E-29238507973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53274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DAA336-FE9F-A9A5-5B1A-0791516CC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8DA14-E0D1-4401-ED43-FE8C06DDF0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DBF799B-1BA2-B8EA-1915-F8427CDF2D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777117F-1751-1033-071D-34BC8FAEB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A27A-4FAA-9F4D-AB78-123C42960C97}" type="datetimeFigureOut">
              <a:rPr lang="es-CL" smtClean="0"/>
              <a:t>31-08-22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DD77295-E7BE-3E61-3906-5499DA492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477775A-C80E-C288-4355-4E1D4FB34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E503-A2CB-AC4B-A42E-29238507973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3368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51F6F3-2D5C-2F85-404B-FF8DC3E7A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75A20FA-0F1D-61F6-25F9-7C7214B264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21B275A-50E6-1A59-4AEC-600D9E5649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B432230-8D8B-C367-7603-A48562C39B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D64ED08-920D-CCFC-321B-A291B57FC1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C0DAFE0-48E0-DECC-0763-FA0B68F8C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A27A-4FAA-9F4D-AB78-123C42960C97}" type="datetimeFigureOut">
              <a:rPr lang="es-CL" smtClean="0"/>
              <a:t>31-08-22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C6BFAAB-341E-D9E0-D86A-A9C02E97C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2E6DF12-1A75-C126-2A7A-959AC6673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E503-A2CB-AC4B-A42E-29238507973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92964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990699-862A-BDAA-A64B-66AF4D786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9EAC3BB-7DC9-3FEC-5CBC-D46AA8908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A27A-4FAA-9F4D-AB78-123C42960C97}" type="datetimeFigureOut">
              <a:rPr lang="es-CL" smtClean="0"/>
              <a:t>31-08-22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F0C6CEE-96D5-DD71-CF52-39589E625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E5C0AF4-78DB-E243-D1C9-D913D27F4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E503-A2CB-AC4B-A42E-29238507973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87605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B30CFA4-FF2E-1F10-5356-38D3E1F3F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A27A-4FAA-9F4D-AB78-123C42960C97}" type="datetimeFigureOut">
              <a:rPr lang="es-CL" smtClean="0"/>
              <a:t>31-08-22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FDD04D0-E9F9-E5B9-B513-412B30B8C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81A4CD3-E1AC-C1DA-C557-26E9FACFD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E503-A2CB-AC4B-A42E-29238507973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8859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C62A9A-C457-26FE-8156-238B785A9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CABC128-6C74-C1C7-255C-E3FB208951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4A16CE-928C-70A2-711F-8888EEE1B1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3D3F76E-A80B-34C4-F851-12F4D7B6C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A27A-4FAA-9F4D-AB78-123C42960C97}" type="datetimeFigureOut">
              <a:rPr lang="es-CL" smtClean="0"/>
              <a:t>31-08-22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00F4DA0-0786-4B31-EC49-F6BC5CE8C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35C9FB7-966A-FD3A-DBE1-2983D205E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E503-A2CB-AC4B-A42E-29238507973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72526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F68414-EE21-8031-400C-2FB790BC4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0AD1FFC-5C77-2D25-1D70-4864E7BBEB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3EE762D-2DE6-FAC7-97F6-2E3444D636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F9EEEFF-A852-90E6-0345-227E87500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A27A-4FAA-9F4D-AB78-123C42960C97}" type="datetimeFigureOut">
              <a:rPr lang="es-CL" smtClean="0"/>
              <a:t>31-08-22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F47C546-3E2E-04F3-511D-19B7BD632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08A3A08-3BAB-D427-E0B6-255DEEC65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E503-A2CB-AC4B-A42E-29238507973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7802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9E2C77-2D7A-0956-07C1-FD28EE1B0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2FDE08B-9B8D-CE38-6276-AD1FDABFD8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F3A5D6-E2F8-9513-B229-21462F097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A27A-4FAA-9F4D-AB78-123C42960C97}" type="datetimeFigureOut">
              <a:rPr lang="es-CL" smtClean="0"/>
              <a:t>31-08-22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11E033-A828-9A68-9CEF-7D1B0F796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4058FA-5EB9-D518-C709-7869A0981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E503-A2CB-AC4B-A42E-29238507973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78782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E0C9B68-C3B9-881C-81EB-B69788D924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BD8EBDE-9744-52AC-C255-4C7A1183ED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68D66AB-D507-EEA7-1241-FECE2B3C2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A27A-4FAA-9F4D-AB78-123C42960C97}" type="datetimeFigureOut">
              <a:rPr lang="es-CL" smtClean="0"/>
              <a:t>31-08-22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54C5E53-D52B-B50D-3F99-83EB25D43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210339-4EC3-D6D5-7A03-47A47AA65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E503-A2CB-AC4B-A42E-29238507973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512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14FE392-34E7-8156-70DA-F28F712EB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33499D6-77F8-47D4-7CB2-F5CBB4CF90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659325E-FBA6-D95F-E73C-BDFB8EF8D9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2A27A-4FAA-9F4D-AB78-123C42960C97}" type="datetimeFigureOut">
              <a:rPr lang="es-CL" smtClean="0"/>
              <a:t>31-08-22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285D57C-9251-E134-DFB2-850188AD3D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9125D8-BEB2-E1BC-C9E8-688AFBD742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1E503-A2CB-AC4B-A42E-29238507973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55051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93999D-2500-8793-7A96-E8D35B076C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Fuerza magnética sobre una corriente </a:t>
            </a:r>
            <a:r>
              <a:rPr lang="es-CL" dirty="0" err="1"/>
              <a:t>electrica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09502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D6FC56B-6BB9-4374-E22B-45805251D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221" y="217571"/>
            <a:ext cx="6197600" cy="47625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7BA725C3-126E-BFF1-3B09-BC45982240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2900" y="770020"/>
            <a:ext cx="4921741" cy="384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669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836B78-8811-75C2-9344-4546E14BA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3A6495B-CA38-1EFC-45F8-5C1CEBD022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247" y="3277937"/>
            <a:ext cx="3479800" cy="20828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75EF98C8-4128-00F5-D0F8-88D3EBD44ED2}"/>
              </a:ext>
            </a:extLst>
          </p:cNvPr>
          <p:cNvSpPr txBox="1"/>
          <p:nvPr/>
        </p:nvSpPr>
        <p:spPr>
          <a:xfrm>
            <a:off x="505326" y="1619472"/>
            <a:ext cx="114213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Un alambre recto que lleva corriente está orientado en un ángulo de 37° a un campo magnético externo uniforme</a:t>
            </a:r>
          </a:p>
          <a:p>
            <a:r>
              <a:rPr lang="es-ES" dirty="0"/>
              <a:t>de magnitud 0.01 T. La corriente en el alambre es de 10 A y la porción dentro del campo tiene una longitud de 790 </a:t>
            </a:r>
            <a:r>
              <a:rPr lang="es-ES" dirty="0" err="1"/>
              <a:t>mm.</a:t>
            </a:r>
            <a:r>
              <a:rPr lang="es-ES" dirty="0"/>
              <a:t> </a:t>
            </a:r>
          </a:p>
          <a:p>
            <a:pPr marL="342900" indent="-342900">
              <a:buAutoNum type="alphaLcParenBoth"/>
            </a:pPr>
            <a:r>
              <a:rPr lang="es-ES" dirty="0"/>
              <a:t>¿Cuál es la magnitud y dirección de la fuerza magnética ejercida por el campo externo sobre el alambre? </a:t>
            </a:r>
          </a:p>
        </p:txBody>
      </p:sp>
    </p:spTree>
    <p:extLst>
      <p:ext uri="{BB962C8B-B14F-4D97-AF65-F5344CB8AC3E}">
        <p14:creationId xmlns:p14="http://schemas.microsoft.com/office/powerpoint/2010/main" val="304717191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74</Words>
  <Application>Microsoft Macintosh PowerPoint</Application>
  <PresentationFormat>Panorámica</PresentationFormat>
  <Paragraphs>5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Tema de Office</vt:lpstr>
      <vt:lpstr>Fuerza magnética sobre una corriente electrica</vt:lpstr>
      <vt:lpstr>Presentación de PowerPoint</vt:lpstr>
      <vt:lpstr>Ejemplo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Fuerza magnética sobre una corriente electrica</dc:title>
  <dc:creator>Cristian Romanque</dc:creator>
  <cp:lastModifiedBy>Cristian Romanque</cp:lastModifiedBy>
  <cp:revision>1</cp:revision>
  <dcterms:created xsi:type="dcterms:W3CDTF">2022-08-31T12:37:31Z</dcterms:created>
  <dcterms:modified xsi:type="dcterms:W3CDTF">2022-08-31T12:43:07Z</dcterms:modified>
</cp:coreProperties>
</file>